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28" r:id="rId2"/>
  </p:sldMasterIdLst>
  <p:notesMasterIdLst>
    <p:notesMasterId r:id="rId89"/>
  </p:notesMasterIdLst>
  <p:handoutMasterIdLst>
    <p:handoutMasterId r:id="rId90"/>
  </p:handoutMasterIdLst>
  <p:sldIdLst>
    <p:sldId id="715" r:id="rId3"/>
    <p:sldId id="710" r:id="rId4"/>
    <p:sldId id="705" r:id="rId5"/>
    <p:sldId id="716" r:id="rId6"/>
    <p:sldId id="820" r:id="rId7"/>
    <p:sldId id="821" r:id="rId8"/>
    <p:sldId id="822" r:id="rId9"/>
    <p:sldId id="823" r:id="rId10"/>
    <p:sldId id="794" r:id="rId11"/>
    <p:sldId id="824" r:id="rId12"/>
    <p:sldId id="671" r:id="rId13"/>
    <p:sldId id="557" r:id="rId14"/>
    <p:sldId id="558" r:id="rId15"/>
    <p:sldId id="731" r:id="rId16"/>
    <p:sldId id="717" r:id="rId17"/>
    <p:sldId id="265" r:id="rId18"/>
    <p:sldId id="732" r:id="rId19"/>
    <p:sldId id="795" r:id="rId20"/>
    <p:sldId id="799" r:id="rId21"/>
    <p:sldId id="800" r:id="rId22"/>
    <p:sldId id="711" r:id="rId23"/>
    <p:sldId id="629" r:id="rId24"/>
    <p:sldId id="825" r:id="rId25"/>
    <p:sldId id="630" r:id="rId26"/>
    <p:sldId id="826" r:id="rId27"/>
    <p:sldId id="827" r:id="rId28"/>
    <p:sldId id="828" r:id="rId29"/>
    <p:sldId id="829" r:id="rId30"/>
    <p:sldId id="830" r:id="rId31"/>
    <p:sldId id="831" r:id="rId32"/>
    <p:sldId id="832" r:id="rId33"/>
    <p:sldId id="833" r:id="rId34"/>
    <p:sldId id="834" r:id="rId35"/>
    <p:sldId id="835" r:id="rId36"/>
    <p:sldId id="836" r:id="rId37"/>
    <p:sldId id="840" r:id="rId38"/>
    <p:sldId id="841" r:id="rId39"/>
    <p:sldId id="842" r:id="rId40"/>
    <p:sldId id="843" r:id="rId41"/>
    <p:sldId id="844" r:id="rId42"/>
    <p:sldId id="851" r:id="rId43"/>
    <p:sldId id="272" r:id="rId44"/>
    <p:sldId id="733" r:id="rId45"/>
    <p:sldId id="804" r:id="rId46"/>
    <p:sldId id="852" r:id="rId47"/>
    <p:sldId id="855" r:id="rId48"/>
    <p:sldId id="737" r:id="rId49"/>
    <p:sldId id="274" r:id="rId50"/>
    <p:sldId id="761" r:id="rId51"/>
    <p:sldId id="762" r:id="rId52"/>
    <p:sldId id="845" r:id="rId53"/>
    <p:sldId id="846" r:id="rId54"/>
    <p:sldId id="847" r:id="rId55"/>
    <p:sldId id="627" r:id="rId56"/>
    <p:sldId id="319" r:id="rId57"/>
    <p:sldId id="320" r:id="rId58"/>
    <p:sldId id="813" r:id="rId59"/>
    <p:sldId id="321" r:id="rId60"/>
    <p:sldId id="856" r:id="rId61"/>
    <p:sldId id="322" r:id="rId62"/>
    <p:sldId id="323" r:id="rId63"/>
    <p:sldId id="748" r:id="rId64"/>
    <p:sldId id="324" r:id="rId65"/>
    <p:sldId id="749" r:id="rId66"/>
    <p:sldId id="325" r:id="rId67"/>
    <p:sldId id="857" r:id="rId68"/>
    <p:sldId id="326" r:id="rId69"/>
    <p:sldId id="327" r:id="rId70"/>
    <p:sldId id="814" r:id="rId71"/>
    <p:sldId id="848" r:id="rId72"/>
    <p:sldId id="328" r:id="rId73"/>
    <p:sldId id="783" r:id="rId74"/>
    <p:sldId id="751" r:id="rId75"/>
    <p:sldId id="784" r:id="rId76"/>
    <p:sldId id="817" r:id="rId77"/>
    <p:sldId id="329" r:id="rId78"/>
    <p:sldId id="680" r:id="rId79"/>
    <p:sldId id="330" r:id="rId80"/>
    <p:sldId id="849" r:id="rId81"/>
    <p:sldId id="850" r:id="rId82"/>
    <p:sldId id="331" r:id="rId83"/>
    <p:sldId id="648" r:id="rId84"/>
    <p:sldId id="818" r:id="rId85"/>
    <p:sldId id="332" r:id="rId86"/>
    <p:sldId id="649" r:id="rId87"/>
    <p:sldId id="712" r:id="rId8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ADA"/>
    <a:srgbClr val="F2F2F2"/>
    <a:srgbClr val="7F7F7F"/>
    <a:srgbClr val="FFFFFF"/>
    <a:srgbClr val="D9D9D9"/>
    <a:srgbClr val="0070C0"/>
    <a:srgbClr val="35AAFF"/>
    <a:srgbClr val="4BACC6"/>
    <a:srgbClr val="79C4FC"/>
    <a:srgbClr val="004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6318" autoAdjust="0"/>
  </p:normalViewPr>
  <p:slideViewPr>
    <p:cSldViewPr>
      <p:cViewPr>
        <p:scale>
          <a:sx n="100" d="100"/>
          <a:sy n="100" d="100"/>
        </p:scale>
        <p:origin x="486" y="36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5" Type="http://schemas.openxmlformats.org/officeDocument/2006/relationships/image" Target="../media/image39.emf"/><Relationship Id="rId4"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4" Type="http://schemas.openxmlformats.org/officeDocument/2006/relationships/image" Target="../media/image79.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89.emf"/><Relationship Id="rId4" Type="http://schemas.openxmlformats.org/officeDocument/2006/relationships/image" Target="../media/image9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image" Target="../media/image9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image" Target="../media/image9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image" Target="../media/image10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 Id="rId5" Type="http://schemas.openxmlformats.org/officeDocument/2006/relationships/image" Target="../media/image113.emf"/><Relationship Id="rId4" Type="http://schemas.openxmlformats.org/officeDocument/2006/relationships/image" Target="../media/image11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image" Target="../media/image116.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image" Target="../media/image118.emf"/><Relationship Id="rId5" Type="http://schemas.openxmlformats.org/officeDocument/2006/relationships/image" Target="../media/image122.emf"/><Relationship Id="rId4" Type="http://schemas.openxmlformats.org/officeDocument/2006/relationships/image" Target="../media/image12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image" Target="../media/image12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2023/2/22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2023/2/22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5</a:t>
            </a:fld>
            <a:endParaRPr lang="zh-CN" altLang="en-US"/>
          </a:p>
        </p:txBody>
      </p:sp>
    </p:spTree>
    <p:extLst>
      <p:ext uri="{BB962C8B-B14F-4D97-AF65-F5344CB8AC3E}">
        <p14:creationId xmlns:p14="http://schemas.microsoft.com/office/powerpoint/2010/main" val="347180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6</a:t>
            </a:fld>
            <a:endParaRPr lang="zh-CN" altLang="en-US"/>
          </a:p>
        </p:txBody>
      </p:sp>
    </p:spTree>
    <p:extLst>
      <p:ext uri="{BB962C8B-B14F-4D97-AF65-F5344CB8AC3E}">
        <p14:creationId xmlns:p14="http://schemas.microsoft.com/office/powerpoint/2010/main" val="295961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7</a:t>
            </a:fld>
            <a:endParaRPr lang="zh-CN" altLang="en-US"/>
          </a:p>
        </p:txBody>
      </p:sp>
    </p:spTree>
    <p:extLst>
      <p:ext uri="{BB962C8B-B14F-4D97-AF65-F5344CB8AC3E}">
        <p14:creationId xmlns:p14="http://schemas.microsoft.com/office/powerpoint/2010/main" val="53189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8</a:t>
            </a:fld>
            <a:endParaRPr lang="zh-CN" altLang="en-US"/>
          </a:p>
        </p:txBody>
      </p:sp>
    </p:spTree>
    <p:extLst>
      <p:ext uri="{BB962C8B-B14F-4D97-AF65-F5344CB8AC3E}">
        <p14:creationId xmlns:p14="http://schemas.microsoft.com/office/powerpoint/2010/main" val="79147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9</a:t>
            </a:fld>
            <a:endParaRPr lang="zh-CN" altLang="en-US"/>
          </a:p>
        </p:txBody>
      </p:sp>
    </p:spTree>
    <p:extLst>
      <p:ext uri="{BB962C8B-B14F-4D97-AF65-F5344CB8AC3E}">
        <p14:creationId xmlns:p14="http://schemas.microsoft.com/office/powerpoint/2010/main" val="141923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10</a:t>
            </a:fld>
            <a:endParaRPr lang="zh-CN" altLang="en-US"/>
          </a:p>
        </p:txBody>
      </p:sp>
    </p:spTree>
    <p:extLst>
      <p:ext uri="{BB962C8B-B14F-4D97-AF65-F5344CB8AC3E}">
        <p14:creationId xmlns:p14="http://schemas.microsoft.com/office/powerpoint/2010/main" val="330125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13</a:t>
            </a:fld>
            <a:endParaRPr lang="zh-CN" altLang="en-US"/>
          </a:p>
        </p:txBody>
      </p:sp>
    </p:spTree>
    <p:extLst>
      <p:ext uri="{BB962C8B-B14F-4D97-AF65-F5344CB8AC3E}">
        <p14:creationId xmlns:p14="http://schemas.microsoft.com/office/powerpoint/2010/main" val="53405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72897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7600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9915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5421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0DCDCD44-E3EB-9548-9802-BEDCDBF3492C}"/>
              </a:ext>
            </a:extLst>
          </p:cNvPr>
          <p:cNvSpPr/>
          <p:nvPr userDrawn="1"/>
        </p:nvSpPr>
        <p:spPr>
          <a:xfrm>
            <a:off x="1"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1800">
              <a:solidFill>
                <a:prstClr val="white"/>
              </a:solidFill>
            </a:endParaRPr>
          </a:p>
        </p:txBody>
      </p:sp>
      <p:sp>
        <p:nvSpPr>
          <p:cNvPr id="13" name="矩形 12"/>
          <p:cNvSpPr/>
          <p:nvPr userDrawn="1"/>
        </p:nvSpPr>
        <p:spPr>
          <a:xfrm>
            <a:off x="240929" y="116631"/>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4" name="矩形 13"/>
          <p:cNvSpPr/>
          <p:nvPr userDrawn="1"/>
        </p:nvSpPr>
        <p:spPr>
          <a:xfrm>
            <a:off x="893273" y="116631"/>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5" name="矩形 14"/>
          <p:cNvSpPr/>
          <p:nvPr userDrawn="1"/>
        </p:nvSpPr>
        <p:spPr>
          <a:xfrm>
            <a:off x="586348" y="116631"/>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6" name="矩形 15"/>
          <p:cNvSpPr/>
          <p:nvPr userDrawn="1"/>
        </p:nvSpPr>
        <p:spPr>
          <a:xfrm>
            <a:off x="1103946" y="111684"/>
            <a:ext cx="1723549" cy="553998"/>
          </a:xfrm>
          <a:prstGeom prst="rect">
            <a:avLst/>
          </a:prstGeom>
        </p:spPr>
        <p:txBody>
          <a:bodyPr wrap="none">
            <a:spAutoFit/>
          </a:bodyPr>
          <a:lstStyle/>
          <a:p>
            <a:pPr defTabSz="914126"/>
            <a:r>
              <a:rPr lang="zh-CN" altLang="en-US" sz="2999" b="1" dirty="0">
                <a:solidFill>
                  <a:prstClr val="white"/>
                </a:solidFill>
                <a:latin typeface="微软雅黑" pitchFamily="34" charset="-122"/>
                <a:sym typeface="+mn-lt"/>
              </a:rPr>
              <a:t>知识梳理</a:t>
            </a:r>
            <a:endParaRPr lang="zh-CN" altLang="en-US" sz="2999" b="1" dirty="0">
              <a:solidFill>
                <a:prstClr val="white"/>
              </a:solidFill>
              <a:latin typeface="微软雅黑" pitchFamily="34" charset="-122"/>
            </a:endParaRPr>
          </a:p>
        </p:txBody>
      </p:sp>
      <p:cxnSp>
        <p:nvCxnSpPr>
          <p:cNvPr id="17" name="直接连接符 16"/>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6299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0DCDCD44-E3EB-9548-9802-BEDCDBF3492C}"/>
              </a:ext>
            </a:extLst>
          </p:cNvPr>
          <p:cNvSpPr/>
          <p:nvPr userDrawn="1"/>
        </p:nvSpPr>
        <p:spPr>
          <a:xfrm>
            <a:off x="1"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1800">
              <a:solidFill>
                <a:prstClr val="white"/>
              </a:solidFill>
            </a:endParaRPr>
          </a:p>
        </p:txBody>
      </p:sp>
      <p:sp>
        <p:nvSpPr>
          <p:cNvPr id="11" name="矩形 10"/>
          <p:cNvSpPr/>
          <p:nvPr userDrawn="1"/>
        </p:nvSpPr>
        <p:spPr>
          <a:xfrm>
            <a:off x="240929" y="116631"/>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2" name="矩形 11"/>
          <p:cNvSpPr/>
          <p:nvPr userDrawn="1"/>
        </p:nvSpPr>
        <p:spPr>
          <a:xfrm>
            <a:off x="893273" y="116631"/>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3" name="矩形 12"/>
          <p:cNvSpPr/>
          <p:nvPr userDrawn="1"/>
        </p:nvSpPr>
        <p:spPr>
          <a:xfrm>
            <a:off x="586348" y="116631"/>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8" name="矩形 17"/>
          <p:cNvSpPr/>
          <p:nvPr userDrawn="1"/>
        </p:nvSpPr>
        <p:spPr>
          <a:xfrm>
            <a:off x="1103946" y="111684"/>
            <a:ext cx="2255751" cy="553998"/>
          </a:xfrm>
          <a:prstGeom prst="rect">
            <a:avLst/>
          </a:prstGeom>
        </p:spPr>
        <p:txBody>
          <a:bodyPr wrap="square">
            <a:spAutoFit/>
          </a:bodyPr>
          <a:lstStyle/>
          <a:p>
            <a:pPr defTabSz="914126"/>
            <a:r>
              <a:rPr lang="zh-CN" altLang="en-US" sz="2999" b="1" dirty="0" smtClean="0">
                <a:solidFill>
                  <a:prstClr val="white"/>
                </a:solidFill>
                <a:latin typeface="微软雅黑" pitchFamily="34" charset="-122"/>
              </a:rPr>
              <a:t>教材改编题</a:t>
            </a:r>
            <a:endParaRPr lang="zh-CN" altLang="en-US" sz="2999" b="1" dirty="0">
              <a:solidFill>
                <a:prstClr val="white"/>
              </a:solidFill>
              <a:latin typeface="微软雅黑" pitchFamily="34" charset="-122"/>
            </a:endParaRP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86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0DCDCD44-E3EB-9548-9802-BEDCDBF3492C}"/>
              </a:ext>
            </a:extLst>
          </p:cNvPr>
          <p:cNvSpPr/>
          <p:nvPr userDrawn="1"/>
        </p:nvSpPr>
        <p:spPr>
          <a:xfrm>
            <a:off x="1"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1800">
              <a:solidFill>
                <a:prstClr val="white"/>
              </a:solidFill>
            </a:endParaRPr>
          </a:p>
        </p:txBody>
      </p:sp>
      <p:sp>
        <p:nvSpPr>
          <p:cNvPr id="9" name="矩形 8"/>
          <p:cNvSpPr/>
          <p:nvPr userDrawn="1"/>
        </p:nvSpPr>
        <p:spPr>
          <a:xfrm>
            <a:off x="240929" y="116631"/>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0" name="矩形 9"/>
          <p:cNvSpPr/>
          <p:nvPr userDrawn="1"/>
        </p:nvSpPr>
        <p:spPr>
          <a:xfrm>
            <a:off x="893273" y="116631"/>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1" name="矩形 10"/>
          <p:cNvSpPr/>
          <p:nvPr userDrawn="1"/>
        </p:nvSpPr>
        <p:spPr>
          <a:xfrm>
            <a:off x="586348" y="116631"/>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18" name="矩形 17"/>
          <p:cNvSpPr/>
          <p:nvPr userDrawn="1"/>
        </p:nvSpPr>
        <p:spPr>
          <a:xfrm>
            <a:off x="1103946" y="111684"/>
            <a:ext cx="1723549" cy="553998"/>
          </a:xfrm>
          <a:prstGeom prst="rect">
            <a:avLst/>
          </a:prstGeom>
        </p:spPr>
        <p:txBody>
          <a:bodyPr wrap="none">
            <a:spAutoFit/>
          </a:bodyPr>
          <a:lstStyle/>
          <a:p>
            <a:pPr defTabSz="914126"/>
            <a:r>
              <a:rPr lang="zh-CN" altLang="en-US" sz="2999" b="1" dirty="0" smtClean="0">
                <a:solidFill>
                  <a:prstClr val="white"/>
                </a:solidFill>
                <a:latin typeface="微软雅黑" pitchFamily="34" charset="-122"/>
              </a:rPr>
              <a:t>思考辨析</a:t>
            </a:r>
            <a:endParaRPr lang="zh-CN" altLang="en-US" sz="2999" b="1" dirty="0">
              <a:solidFill>
                <a:prstClr val="white"/>
              </a:solidFill>
              <a:latin typeface="微软雅黑" pitchFamily="34" charset="-122"/>
            </a:endParaRP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4417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1"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4" tIns="60932" rIns="121864" bIns="60932" rtlCol="0" anchor="ctr"/>
          <a:lstStyle/>
          <a:p>
            <a:pPr algn="ctr" defTabSz="914126"/>
            <a:endParaRPr lang="zh-CN" altLang="en-US" sz="2400">
              <a:solidFill>
                <a:prstClr val="white"/>
              </a:solidFill>
              <a:cs typeface="+mn-ea"/>
            </a:endParaRPr>
          </a:p>
        </p:txBody>
      </p:sp>
      <p:sp>
        <p:nvSpPr>
          <p:cNvPr id="5" name="矩形 4"/>
          <p:cNvSpPr/>
          <p:nvPr userDrawn="1"/>
        </p:nvSpPr>
        <p:spPr>
          <a:xfrm>
            <a:off x="1977622" y="141361"/>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Tree>
    <p:extLst>
      <p:ext uri="{BB962C8B-B14F-4D97-AF65-F5344CB8AC3E}">
        <p14:creationId xmlns:p14="http://schemas.microsoft.com/office/powerpoint/2010/main" val="6480959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0DCDCD44-E3EB-9548-9802-BEDCDBF3492C}"/>
              </a:ext>
            </a:extLst>
          </p:cNvPr>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2400">
              <a:solidFill>
                <a:prstClr val="white"/>
              </a:solidFill>
            </a:endParaRPr>
          </a:p>
        </p:txBody>
      </p:sp>
      <p:sp>
        <p:nvSpPr>
          <p:cNvPr id="8" name="圆角矩形 7">
            <a:extLst>
              <a:ext uri="{FF2B5EF4-FFF2-40B4-BE49-F238E27FC236}">
                <a16:creationId xmlns:a16="http://schemas.microsoft.com/office/drawing/2014/main" xmlns="" id="{E0486A5D-7556-7042-BA31-57DC3C31B7F0}"/>
              </a:ext>
            </a:extLst>
          </p:cNvPr>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2400">
              <a:solidFill>
                <a:prstClr val="white"/>
              </a:solidFill>
            </a:endParaRPr>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5" name="文本框 14"/>
          <p:cNvSpPr txBox="1"/>
          <p:nvPr userDrawn="1"/>
        </p:nvSpPr>
        <p:spPr>
          <a:xfrm>
            <a:off x="237584" y="980729"/>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pPr algn="ctr"/>
            <a:r>
              <a:rPr lang="zh-CN" altLang="en-US" sz="2400" b="1" dirty="0" smtClean="0">
                <a:solidFill>
                  <a:prstClr val="white"/>
                </a:solidFill>
              </a:rPr>
              <a:t>思维升华</a:t>
            </a:r>
            <a:endParaRPr lang="zh-CN" altLang="en-US" sz="2400" b="1" dirty="0">
              <a:solidFill>
                <a:prstClr val="white"/>
              </a:solidFill>
            </a:endParaRPr>
          </a:p>
        </p:txBody>
      </p:sp>
    </p:spTree>
    <p:extLst>
      <p:ext uri="{BB962C8B-B14F-4D97-AF65-F5344CB8AC3E}">
        <p14:creationId xmlns:p14="http://schemas.microsoft.com/office/powerpoint/2010/main" val="2301324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1"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sp>
        <p:nvSpPr>
          <p:cNvPr id="4" name="矩形 3"/>
          <p:cNvSpPr/>
          <p:nvPr userDrawn="1"/>
        </p:nvSpPr>
        <p:spPr>
          <a:xfrm>
            <a:off x="9300356" y="-17323"/>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800">
              <a:solidFill>
                <a:prstClr val="white"/>
              </a:solidFill>
            </a:endParaRPr>
          </a:p>
        </p:txBody>
      </p:sp>
      <p:grpSp>
        <p:nvGrpSpPr>
          <p:cNvPr id="5" name="组合 4">
            <a:extLst>
              <a:ext uri="{FF2B5EF4-FFF2-40B4-BE49-F238E27FC236}">
                <a16:creationId xmlns:a16="http://schemas.microsoft.com/office/drawing/2014/main" xmlns="" id="{9BBECB4D-6C44-1B44-8EEE-715C6DA396E2}"/>
              </a:ext>
            </a:extLst>
          </p:cNvPr>
          <p:cNvGrpSpPr/>
          <p:nvPr userDrawn="1"/>
        </p:nvGrpSpPr>
        <p:grpSpPr>
          <a:xfrm>
            <a:off x="10294537" y="0"/>
            <a:ext cx="579247" cy="730144"/>
            <a:chOff x="10991812" y="-5749"/>
            <a:chExt cx="760532" cy="958655"/>
          </a:xfrm>
        </p:grpSpPr>
        <p:sp>
          <p:nvSpPr>
            <p:cNvPr id="6" name="同侧圆角矩形 5">
              <a:extLst>
                <a:ext uri="{FF2B5EF4-FFF2-40B4-BE49-F238E27FC236}">
                  <a16:creationId xmlns:a16="http://schemas.microsoft.com/office/drawing/2014/main" xmlns="" id="{DF6F1F8A-32C8-B94D-97C9-41E13303B755}"/>
                </a:ext>
              </a:extLst>
            </p:cNvPr>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1800">
                <a:solidFill>
                  <a:prstClr val="white"/>
                </a:solidFill>
              </a:endParaRPr>
            </a:p>
          </p:txBody>
        </p:sp>
        <p:sp>
          <p:nvSpPr>
            <p:cNvPr id="7" name="任意多边形 3">
              <a:extLst>
                <a:ext uri="{FF2B5EF4-FFF2-40B4-BE49-F238E27FC236}">
                  <a16:creationId xmlns:a16="http://schemas.microsoft.com/office/drawing/2014/main" xmlns="" id="{DF63667A-3892-CB45-B675-4D73819EA44F}"/>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126">
                <a:defRPr/>
              </a:pPr>
              <a:endParaRPr lang="zh-CN" altLang="en-US" sz="1800" kern="0" dirty="0">
                <a:solidFill>
                  <a:prstClr val="white"/>
                </a:solidFill>
                <a:latin typeface="微软雅黑"/>
              </a:endParaRPr>
            </a:p>
          </p:txBody>
        </p:sp>
      </p:grpSp>
    </p:spTree>
    <p:extLst>
      <p:ext uri="{BB962C8B-B14F-4D97-AF65-F5344CB8AC3E}">
        <p14:creationId xmlns:p14="http://schemas.microsoft.com/office/powerpoint/2010/main" val="6639659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47338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0DCDCD44-E3EB-9548-9802-BEDCDBF3492C}"/>
              </a:ext>
            </a:extLst>
          </p:cNvPr>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103945" y="111684"/>
            <a:ext cx="1723549" cy="553998"/>
          </a:xfrm>
          <a:prstGeom prst="rect">
            <a:avLst/>
          </a:prstGeom>
        </p:spPr>
        <p:txBody>
          <a:bodyPr wrap="none">
            <a:spAutoFit/>
          </a:bodyPr>
          <a:lstStyle/>
          <a:p>
            <a:r>
              <a:rPr lang="zh-CN" altLang="en-US" sz="3000" b="1" kern="1200" dirty="0">
                <a:solidFill>
                  <a:schemeClr val="bg1"/>
                </a:solidFill>
                <a:latin typeface="微软雅黑" pitchFamily="34" charset="-122"/>
                <a:ea typeface="微软雅黑" pitchFamily="34" charset="-122"/>
                <a:cs typeface="+mn-cs"/>
                <a:sym typeface="+mn-lt"/>
              </a:rPr>
              <a:t>知识梳理</a:t>
            </a:r>
            <a:endParaRPr lang="zh-CN" altLang="en-US" sz="3000" b="1" kern="1200" dirty="0">
              <a:solidFill>
                <a:schemeClr val="bg1"/>
              </a:solidFill>
              <a:latin typeface="微软雅黑" pitchFamily="34" charset="-122"/>
              <a:ea typeface="微软雅黑" pitchFamily="34" charset="-122"/>
              <a:cs typeface="+mn-cs"/>
            </a:endParaRPr>
          </a:p>
        </p:txBody>
      </p:sp>
      <p:cxnSp>
        <p:nvCxnSpPr>
          <p:cNvPr id="17" name="直接连接符 16"/>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75849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0DCDCD44-E3EB-9548-9802-BEDCDBF3492C}"/>
              </a:ext>
            </a:extLst>
          </p:cNvPr>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kern="1200" dirty="0" smtClean="0">
                <a:solidFill>
                  <a:schemeClr val="bg1"/>
                </a:solidFill>
                <a:latin typeface="微软雅黑" pitchFamily="34" charset="-122"/>
                <a:ea typeface="微软雅黑" pitchFamily="34" charset="-122"/>
                <a:cs typeface="+mn-cs"/>
              </a:rPr>
              <a:t>教材改编题</a:t>
            </a:r>
            <a:endParaRPr lang="zh-CN" altLang="en-US" sz="3000" b="1" kern="1200" dirty="0">
              <a:solidFill>
                <a:schemeClr val="bg1"/>
              </a:solidFill>
              <a:latin typeface="微软雅黑" pitchFamily="34" charset="-122"/>
              <a:ea typeface="微软雅黑" pitchFamily="34" charset="-122"/>
              <a:cs typeface="+mn-cs"/>
            </a:endParaRP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8492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0DCDCD44-E3EB-9548-9802-BEDCDBF3492C}"/>
              </a:ext>
            </a:extLst>
          </p:cNvPr>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kern="1200" dirty="0" smtClean="0">
                <a:solidFill>
                  <a:schemeClr val="bg1"/>
                </a:solidFill>
                <a:latin typeface="微软雅黑" pitchFamily="34" charset="-122"/>
                <a:ea typeface="微软雅黑" pitchFamily="34" charset="-122"/>
                <a:cs typeface="+mn-cs"/>
              </a:rPr>
              <a:t>思考辨析</a:t>
            </a:r>
            <a:endParaRPr lang="zh-CN" altLang="en-US" sz="3000" b="1" kern="1200" dirty="0">
              <a:solidFill>
                <a:schemeClr val="bg1"/>
              </a:solidFill>
              <a:latin typeface="微软雅黑" pitchFamily="34" charset="-122"/>
              <a:ea typeface="微软雅黑" pitchFamily="34" charset="-122"/>
              <a:cs typeface="+mn-cs"/>
            </a:endParaRP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0417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52771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0DCDCD44-E3EB-9548-9802-BEDCDBF3492C}"/>
              </a:ext>
            </a:extLst>
          </p:cNvPr>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2400"/>
          </a:p>
        </p:txBody>
      </p:sp>
      <p:sp>
        <p:nvSpPr>
          <p:cNvPr id="8" name="圆角矩形 7">
            <a:extLst>
              <a:ext uri="{FF2B5EF4-FFF2-40B4-BE49-F238E27FC236}">
                <a16:creationId xmlns:a16="http://schemas.microsoft.com/office/drawing/2014/main" xmlns="" id="{E0486A5D-7556-7042-BA31-57DC3C31B7F0}"/>
              </a:ext>
            </a:extLst>
          </p:cNvPr>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pPr algn="ctr"/>
            <a:r>
              <a:rPr lang="zh-CN" altLang="en-US" sz="2400" b="1" dirty="0" smtClean="0">
                <a:solidFill>
                  <a:schemeClr val="bg1"/>
                </a:solidFill>
              </a:rPr>
              <a:t>思维升华</a:t>
            </a:r>
            <a:endParaRPr lang="zh-CN" altLang="en-US" sz="2400" b="1" dirty="0">
              <a:solidFill>
                <a:schemeClr val="bg1"/>
              </a:solidFill>
            </a:endParaRPr>
          </a:p>
        </p:txBody>
      </p:sp>
    </p:spTree>
    <p:extLst>
      <p:ext uri="{BB962C8B-B14F-4D97-AF65-F5344CB8AC3E}">
        <p14:creationId xmlns:p14="http://schemas.microsoft.com/office/powerpoint/2010/main" val="27713018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xmlns="" id="{9BBECB4D-6C44-1B44-8EEE-715C6DA396E2}"/>
              </a:ext>
            </a:extLst>
          </p:cNvPr>
          <p:cNvGrpSpPr/>
          <p:nvPr userDrawn="1"/>
        </p:nvGrpSpPr>
        <p:grpSpPr>
          <a:xfrm>
            <a:off x="10294537" y="0"/>
            <a:ext cx="579247" cy="730144"/>
            <a:chOff x="10991812" y="-5749"/>
            <a:chExt cx="760532" cy="958655"/>
          </a:xfrm>
        </p:grpSpPr>
        <p:sp>
          <p:nvSpPr>
            <p:cNvPr id="6" name="同侧圆角矩形 5">
              <a:extLst>
                <a:ext uri="{FF2B5EF4-FFF2-40B4-BE49-F238E27FC236}">
                  <a16:creationId xmlns:a16="http://schemas.microsoft.com/office/drawing/2014/main" xmlns="" id="{DF6F1F8A-32C8-B94D-97C9-41E13303B755}"/>
                </a:ext>
              </a:extLst>
            </p:cNvPr>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任意多边形 3">
              <a:extLst>
                <a:ext uri="{FF2B5EF4-FFF2-40B4-BE49-F238E27FC236}">
                  <a16:creationId xmlns:a16="http://schemas.microsoft.com/office/drawing/2014/main" xmlns="" id="{DF63667A-3892-CB45-B675-4D73819EA44F}"/>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25512632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0DCDCD44-E3EB-9548-9802-BEDCDBF3492C}"/>
              </a:ext>
            </a:extLst>
          </p:cNvPr>
          <p:cNvSpPr/>
          <p:nvPr userDrawn="1"/>
        </p:nvSpPr>
        <p:spPr>
          <a:xfrm>
            <a:off x="0" y="0"/>
            <a:ext cx="12189600" cy="19152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6" name="圆角矩形 15">
            <a:extLst>
              <a:ext uri="{FF2B5EF4-FFF2-40B4-BE49-F238E27FC236}">
                <a16:creationId xmlns="" xmlns:a16="http://schemas.microsoft.com/office/drawing/2014/main" id="{E0486A5D-7556-7042-BA31-57DC3C31B7F0}"/>
              </a:ext>
            </a:extLst>
          </p:cNvPr>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pPr algn="ctr"/>
            <a:r>
              <a:rPr lang="zh-CN" altLang="en-US" sz="2400" b="1" dirty="0" smtClean="0">
                <a:solidFill>
                  <a:schemeClr val="bg1"/>
                </a:solidFill>
              </a:rPr>
              <a:t>常用结论</a:t>
            </a:r>
            <a:endParaRPr lang="zh-CN" altLang="en-US" sz="2400" b="1" dirty="0">
              <a:solidFill>
                <a:schemeClr val="bg1"/>
              </a:solidFill>
            </a:endParaRPr>
          </a:p>
        </p:txBody>
      </p:sp>
    </p:spTree>
    <p:extLst>
      <p:ext uri="{BB962C8B-B14F-4D97-AF65-F5344CB8AC3E}">
        <p14:creationId xmlns:p14="http://schemas.microsoft.com/office/powerpoint/2010/main" val="18802272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xmlns="" id="{E0486A5D-7556-7042-BA31-57DC3C31B7F0}"/>
              </a:ext>
            </a:extLst>
          </p:cNvPr>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extLst>
      <p:ext uri="{BB962C8B-B14F-4D97-AF65-F5344CB8AC3E}">
        <p14:creationId xmlns:p14="http://schemas.microsoft.com/office/powerpoint/2010/main" val="374039022"/>
      </p:ext>
    </p:extLst>
  </p:cSld>
  <p:clrMap bg1="lt1" tx1="dk1" bg2="lt2" tx2="dk2" accent1="accent1" accent2="accent2" accent3="accent3" accent4="accent4" accent5="accent5" accent6="accent6" hlink="hlink" folHlink="folHlink"/>
  <p:sldLayoutIdLst>
    <p:sldLayoutId id="2147483724" r:id="rId1"/>
    <p:sldLayoutId id="2147483699" r:id="rId2"/>
    <p:sldLayoutId id="2147483700" r:id="rId3"/>
    <p:sldLayoutId id="2147483721" r:id="rId4"/>
    <p:sldLayoutId id="2147483722" r:id="rId5"/>
    <p:sldLayoutId id="2147483725" r:id="rId6"/>
    <p:sldLayoutId id="2147483726" r:id="rId7"/>
    <p:sldLayoutId id="2147483727" r:id="rId8"/>
    <p:sldLayoutId id="2147483746"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xmlns="" id="{E0486A5D-7556-7042-BA31-57DC3C31B7F0}"/>
              </a:ext>
            </a:extLst>
          </p:cNvPr>
          <p:cNvSpPr/>
          <p:nvPr userDrawn="1"/>
        </p:nvSpPr>
        <p:spPr>
          <a:xfrm>
            <a:off x="1" y="1"/>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kumimoji="1" lang="zh-CN" altLang="en-US" sz="2400">
              <a:solidFill>
                <a:prstClr val="white"/>
              </a:solidFill>
            </a:endParaRPr>
          </a:p>
        </p:txBody>
      </p:sp>
    </p:spTree>
    <p:extLst>
      <p:ext uri="{BB962C8B-B14F-4D97-AF65-F5344CB8AC3E}">
        <p14:creationId xmlns:p14="http://schemas.microsoft.com/office/powerpoint/2010/main" val="79999894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__3.doc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___6.docx"/><Relationship Id="rId3" Type="http://schemas.openxmlformats.org/officeDocument/2006/relationships/notesSlide" Target="../notesSlides/notesSlide7.xml"/><Relationship Id="rId7" Type="http://schemas.openxmlformats.org/officeDocument/2006/relationships/image" Target="../media/image14.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package" Target="../embeddings/Microsoft_Word___5.docx"/><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package" Target="../embeddings/Microsoft_Word___7.docx"/><Relationship Id="rId4" Type="http://schemas.openxmlformats.org/officeDocument/2006/relationships/package" Target="../embeddings/Microsoft_Word___4.docx"/><Relationship Id="rId9"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package" Target="../embeddings/Microsoft_Word___8.docx"/><Relationship Id="rId5" Type="http://schemas.openxmlformats.org/officeDocument/2006/relationships/image" Target="../media/image18.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package" Target="../embeddings/Microsoft_Word___9.docx"/><Relationship Id="rId7" Type="http://schemas.openxmlformats.org/officeDocument/2006/relationships/package" Target="../embeddings/Microsoft_Word___11.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package" Target="../embeddings/Microsoft_Word___10.docx"/><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__12.doc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package" Target="../embeddings/Microsoft_Word___13.docx"/><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14.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__15.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package" Target="../embeddings/Microsoft_Word___16.docx"/><Relationship Id="rId7" Type="http://schemas.openxmlformats.org/officeDocument/2006/relationships/package" Target="../embeddings/Microsoft_Word___18.doc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package" Target="../embeddings/Microsoft_Word___17.docx"/><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__19.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__20.doc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1.emf"/><Relationship Id="rId5" Type="http://schemas.openxmlformats.org/officeDocument/2006/relationships/package" Target="../embeddings/Microsoft_Word___21.docx"/><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__22.doc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__23.docx"/><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__24.doc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8" Type="http://schemas.openxmlformats.org/officeDocument/2006/relationships/package" Target="../embeddings/Microsoft_Word___27.docx"/><Relationship Id="rId13" Type="http://schemas.openxmlformats.org/officeDocument/2006/relationships/image" Target="../media/image39.emf"/><Relationship Id="rId3" Type="http://schemas.openxmlformats.org/officeDocument/2006/relationships/image" Target="../media/image40.tiff"/><Relationship Id="rId7" Type="http://schemas.openxmlformats.org/officeDocument/2006/relationships/image" Target="../media/image36.emf"/><Relationship Id="rId12" Type="http://schemas.openxmlformats.org/officeDocument/2006/relationships/package" Target="../embeddings/Microsoft_Word___29.docx"/><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package" Target="../embeddings/Microsoft_Word___26.docx"/><Relationship Id="rId11" Type="http://schemas.openxmlformats.org/officeDocument/2006/relationships/image" Target="../media/image38.emf"/><Relationship Id="rId5" Type="http://schemas.openxmlformats.org/officeDocument/2006/relationships/image" Target="../media/image35.emf"/><Relationship Id="rId10" Type="http://schemas.openxmlformats.org/officeDocument/2006/relationships/package" Target="../embeddings/Microsoft_Word___28.docx"/><Relationship Id="rId4" Type="http://schemas.openxmlformats.org/officeDocument/2006/relationships/package" Target="../embeddings/Microsoft_Word___25.docx"/><Relationship Id="rId9"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54.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package" Target="../embeddings/Microsoft_Word___32.docx"/><Relationship Id="rId3" Type="http://schemas.openxmlformats.org/officeDocument/2006/relationships/image" Target="../media/image40.tiff"/><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package" Target="../embeddings/Microsoft_Word___31.docx"/><Relationship Id="rId11" Type="http://schemas.openxmlformats.org/officeDocument/2006/relationships/image" Target="../media/image44.emf"/><Relationship Id="rId5" Type="http://schemas.openxmlformats.org/officeDocument/2006/relationships/image" Target="../media/image41.emf"/><Relationship Id="rId10" Type="http://schemas.openxmlformats.org/officeDocument/2006/relationships/package" Target="../embeddings/Microsoft_Word___33.docx"/><Relationship Id="rId4" Type="http://schemas.openxmlformats.org/officeDocument/2006/relationships/package" Target="../embeddings/Microsoft_Word___30.docx"/><Relationship Id="rId9" Type="http://schemas.openxmlformats.org/officeDocument/2006/relationships/image" Target="../media/image4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__34.docx"/><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package" Target="../embeddings/Microsoft_Word___40.docx"/><Relationship Id="rId3" Type="http://schemas.openxmlformats.org/officeDocument/2006/relationships/package" Target="../embeddings/Microsoft_Word___35.docx"/><Relationship Id="rId7" Type="http://schemas.openxmlformats.org/officeDocument/2006/relationships/package" Target="../embeddings/Microsoft_Word___37.docx"/><Relationship Id="rId12"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7.emf"/><Relationship Id="rId11" Type="http://schemas.openxmlformats.org/officeDocument/2006/relationships/package" Target="../embeddings/Microsoft_Word___39.docx"/><Relationship Id="rId5" Type="http://schemas.openxmlformats.org/officeDocument/2006/relationships/package" Target="../embeddings/Microsoft_Word___36.docx"/><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package" Target="../embeddings/Microsoft_Word___38.docx"/><Relationship Id="rId14" Type="http://schemas.openxmlformats.org/officeDocument/2006/relationships/image" Target="../media/image5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__41.docx"/><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2.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__42.docx"/><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4.emf"/><Relationship Id="rId5" Type="http://schemas.openxmlformats.org/officeDocument/2006/relationships/package" Target="../embeddings/Microsoft_Word___43.docx"/><Relationship Id="rId4" Type="http://schemas.openxmlformats.org/officeDocument/2006/relationships/image" Target="../media/image53.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__44.docx"/><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55.emf"/></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package" Target="../embeddings/Microsoft_Word___50.docx"/><Relationship Id="rId3" Type="http://schemas.openxmlformats.org/officeDocument/2006/relationships/package" Target="../embeddings/Microsoft_Word___45.docx"/><Relationship Id="rId7" Type="http://schemas.openxmlformats.org/officeDocument/2006/relationships/package" Target="../embeddings/Microsoft_Word___47.docx"/><Relationship Id="rId12" Type="http://schemas.openxmlformats.org/officeDocument/2006/relationships/image" Target="../media/image60.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7.emf"/><Relationship Id="rId11" Type="http://schemas.openxmlformats.org/officeDocument/2006/relationships/package" Target="../embeddings/Microsoft_Word___49.docx"/><Relationship Id="rId5" Type="http://schemas.openxmlformats.org/officeDocument/2006/relationships/package" Target="../embeddings/Microsoft_Word___46.docx"/><Relationship Id="rId10" Type="http://schemas.openxmlformats.org/officeDocument/2006/relationships/image" Target="../media/image59.emf"/><Relationship Id="rId4" Type="http://schemas.openxmlformats.org/officeDocument/2006/relationships/image" Target="../media/image56.emf"/><Relationship Id="rId9" Type="http://schemas.openxmlformats.org/officeDocument/2006/relationships/package" Target="../embeddings/Microsoft_Word___48.docx"/><Relationship Id="rId14" Type="http://schemas.openxmlformats.org/officeDocument/2006/relationships/image" Target="../media/image61.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__51.docx"/><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3.emf"/><Relationship Id="rId5" Type="http://schemas.openxmlformats.org/officeDocument/2006/relationships/package" Target="../embeddings/Microsoft_Word___52.docx"/><Relationship Id="rId4" Type="http://schemas.openxmlformats.org/officeDocument/2006/relationships/image" Target="../media/image62.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__53.docx"/><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image" Target="../media/image64.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__54.docx"/><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6.emf"/><Relationship Id="rId5" Type="http://schemas.openxmlformats.org/officeDocument/2006/relationships/package" Target="../embeddings/Microsoft_Word___55.docx"/><Relationship Id="rId4" Type="http://schemas.openxmlformats.org/officeDocument/2006/relationships/image" Target="../media/image65.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__56.docx"/><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67.emf"/></Relationships>
</file>

<file path=ppt/slides/_rels/slide45.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package" Target="../embeddings/Microsoft_Word___57.docx"/><Relationship Id="rId7" Type="http://schemas.openxmlformats.org/officeDocument/2006/relationships/package" Target="../embeddings/Microsoft_Word___59.docx"/><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9.emf"/><Relationship Id="rId5" Type="http://schemas.openxmlformats.org/officeDocument/2006/relationships/package" Target="../embeddings/Microsoft_Word___58.docx"/><Relationship Id="rId4" Type="http://schemas.openxmlformats.org/officeDocument/2006/relationships/image" Target="../media/image68.emf"/></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__60.docx"/><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2.emf"/><Relationship Id="rId5" Type="http://schemas.openxmlformats.org/officeDocument/2006/relationships/package" Target="../embeddings/Microsoft_Word___61.docx"/><Relationship Id="rId4" Type="http://schemas.openxmlformats.org/officeDocument/2006/relationships/image" Target="../media/image7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__62.docx"/><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7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74.emf"/><Relationship Id="rId4" Type="http://schemas.openxmlformats.org/officeDocument/2006/relationships/package" Target="../embeddings/Microsoft_Word___63.docx"/></Relationships>
</file>

<file path=ppt/slides/_rels/slide51.xml.rels><?xml version="1.0" encoding="UTF-8" standalone="yes"?>
<Relationships xmlns="http://schemas.openxmlformats.org/package/2006/relationships"><Relationship Id="rId8" Type="http://schemas.openxmlformats.org/officeDocument/2006/relationships/package" Target="../embeddings/Microsoft_Word___66.docx"/><Relationship Id="rId3" Type="http://schemas.openxmlformats.org/officeDocument/2006/relationships/image" Target="../media/image75.png"/><Relationship Id="rId7" Type="http://schemas.openxmlformats.org/officeDocument/2006/relationships/image" Target="../media/image77.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package" Target="../embeddings/Microsoft_Word___65.docx"/><Relationship Id="rId11" Type="http://schemas.openxmlformats.org/officeDocument/2006/relationships/image" Target="../media/image79.emf"/><Relationship Id="rId5" Type="http://schemas.openxmlformats.org/officeDocument/2006/relationships/image" Target="../media/image76.emf"/><Relationship Id="rId10" Type="http://schemas.openxmlformats.org/officeDocument/2006/relationships/package" Target="../embeddings/Microsoft_Word___67.docx"/><Relationship Id="rId4" Type="http://schemas.openxmlformats.org/officeDocument/2006/relationships/package" Target="../embeddings/Microsoft_Word___64.docx"/><Relationship Id="rId9" Type="http://schemas.openxmlformats.org/officeDocument/2006/relationships/image" Target="../media/image78.emf"/></Relationships>
</file>

<file path=ppt/slides/_rels/slide52.xml.rels><?xml version="1.0" encoding="UTF-8" standalone="yes"?>
<Relationships xmlns="http://schemas.openxmlformats.org/package/2006/relationships"><Relationship Id="rId8" Type="http://schemas.openxmlformats.org/officeDocument/2006/relationships/package" Target="../embeddings/Microsoft_Word___70.docx"/><Relationship Id="rId3" Type="http://schemas.openxmlformats.org/officeDocument/2006/relationships/image" Target="../media/image75.png"/><Relationship Id="rId7" Type="http://schemas.openxmlformats.org/officeDocument/2006/relationships/image" Target="../media/image81.e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package" Target="../embeddings/Microsoft_Word___69.docx"/><Relationship Id="rId5" Type="http://schemas.openxmlformats.org/officeDocument/2006/relationships/image" Target="../media/image80.emf"/><Relationship Id="rId4" Type="http://schemas.openxmlformats.org/officeDocument/2006/relationships/package" Target="../embeddings/Microsoft_Word___68.docx"/><Relationship Id="rId9" Type="http://schemas.openxmlformats.org/officeDocument/2006/relationships/image" Target="../media/image82.emf"/></Relationships>
</file>

<file path=ppt/slides/_rels/slide5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75.png"/><Relationship Id="rId7"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package" Target="../embeddings/Microsoft_Word___72.docx"/><Relationship Id="rId5" Type="http://schemas.openxmlformats.org/officeDocument/2006/relationships/image" Target="../media/image83.emf"/><Relationship Id="rId4" Type="http://schemas.openxmlformats.org/officeDocument/2006/relationships/package" Target="../embeddings/Microsoft_Word___71.docx"/><Relationship Id="rId9"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image" Target="../media/image85.emf"/><Relationship Id="rId3" Type="http://schemas.openxmlformats.org/officeDocument/2006/relationships/slide" Target="slide55.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73.docx"/><Relationship Id="rId2" Type="http://schemas.openxmlformats.org/officeDocument/2006/relationships/slideLayout" Target="../slideLayouts/slideLayout2.xml"/><Relationship Id="rId16" Type="http://schemas.openxmlformats.org/officeDocument/2006/relationships/slide" Target="slide84.xml"/><Relationship Id="rId1" Type="http://schemas.openxmlformats.org/officeDocument/2006/relationships/vmlDrawing" Target="../drawings/vmlDrawing34.vml"/><Relationship Id="rId6" Type="http://schemas.openxmlformats.org/officeDocument/2006/relationships/slide" Target="slide60.xml"/><Relationship Id="rId11" Type="http://schemas.openxmlformats.org/officeDocument/2006/relationships/slide" Target="slide68.xml"/><Relationship Id="rId5" Type="http://schemas.openxmlformats.org/officeDocument/2006/relationships/slide" Target="slide58.xml"/><Relationship Id="rId15" Type="http://schemas.openxmlformats.org/officeDocument/2006/relationships/slide" Target="slide81.xml"/><Relationship Id="rId10" Type="http://schemas.openxmlformats.org/officeDocument/2006/relationships/slide" Target="slide67.xml"/><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s>
</file>

<file path=ppt/slides/_rels/slide5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8.xml"/><Relationship Id="rId3" Type="http://schemas.openxmlformats.org/officeDocument/2006/relationships/slide" Target="slide56.xml"/><Relationship Id="rId7" Type="http://schemas.openxmlformats.org/officeDocument/2006/relationships/slide" Target="slide63.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60.xml"/><Relationship Id="rId15" Type="http://schemas.openxmlformats.org/officeDocument/2006/relationships/slide" Target="slide84.xml"/><Relationship Id="rId10" Type="http://schemas.openxmlformats.org/officeDocument/2006/relationships/slide" Target="slide68.xml"/><Relationship Id="rId4" Type="http://schemas.openxmlformats.org/officeDocument/2006/relationships/slide" Target="slide58.xml"/><Relationship Id="rId9" Type="http://schemas.openxmlformats.org/officeDocument/2006/relationships/slide" Target="slide67.xml"/><Relationship Id="rId14" Type="http://schemas.openxmlformats.org/officeDocument/2006/relationships/slide" Target="slide81.xml"/></Relationships>
</file>

<file path=ppt/slides/_rels/slide57.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68.xml"/><Relationship Id="rId18" Type="http://schemas.openxmlformats.org/officeDocument/2006/relationships/slide" Target="slide84.xml"/><Relationship Id="rId3" Type="http://schemas.openxmlformats.org/officeDocument/2006/relationships/package" Target="../embeddings/Microsoft_Word___74.docx"/><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slide" Target="slide81.xml"/><Relationship Id="rId2" Type="http://schemas.openxmlformats.org/officeDocument/2006/relationships/slideLayout" Target="../slideLayouts/slideLayout2.xml"/><Relationship Id="rId16" Type="http://schemas.openxmlformats.org/officeDocument/2006/relationships/slide" Target="slide78.xml"/><Relationship Id="rId20" Type="http://schemas.openxmlformats.org/officeDocument/2006/relationships/image" Target="../media/image87.emf"/><Relationship Id="rId1" Type="http://schemas.openxmlformats.org/officeDocument/2006/relationships/vmlDrawing" Target="../drawings/vmlDrawing35.vml"/><Relationship Id="rId6" Type="http://schemas.openxmlformats.org/officeDocument/2006/relationships/slide" Target="slide56.xml"/><Relationship Id="rId11" Type="http://schemas.openxmlformats.org/officeDocument/2006/relationships/slide" Target="slide65.xml"/><Relationship Id="rId5" Type="http://schemas.openxmlformats.org/officeDocument/2006/relationships/slide" Target="slide55.xml"/><Relationship Id="rId15" Type="http://schemas.openxmlformats.org/officeDocument/2006/relationships/slide" Target="slide76.xml"/><Relationship Id="rId10" Type="http://schemas.openxmlformats.org/officeDocument/2006/relationships/slide" Target="slide63.xml"/><Relationship Id="rId19" Type="http://schemas.openxmlformats.org/officeDocument/2006/relationships/package" Target="../embeddings/Microsoft_Word___75.docx"/><Relationship Id="rId4" Type="http://schemas.openxmlformats.org/officeDocument/2006/relationships/image" Target="../media/image86.emf"/><Relationship Id="rId9" Type="http://schemas.openxmlformats.org/officeDocument/2006/relationships/slide" Target="slide61.xml"/><Relationship Id="rId14" Type="http://schemas.openxmlformats.org/officeDocument/2006/relationships/slide" Target="slide71.xml"/></Relationships>
</file>

<file path=ppt/slides/_rels/slide58.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image" Target="../media/image88.emf"/><Relationship Id="rId3" Type="http://schemas.openxmlformats.org/officeDocument/2006/relationships/slide" Target="slide55.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76.docx"/><Relationship Id="rId2" Type="http://schemas.openxmlformats.org/officeDocument/2006/relationships/slideLayout" Target="../slideLayouts/slideLayout2.xml"/><Relationship Id="rId16" Type="http://schemas.openxmlformats.org/officeDocument/2006/relationships/slide" Target="slide84.xml"/><Relationship Id="rId1" Type="http://schemas.openxmlformats.org/officeDocument/2006/relationships/vmlDrawing" Target="../drawings/vmlDrawing36.vml"/><Relationship Id="rId6" Type="http://schemas.openxmlformats.org/officeDocument/2006/relationships/slide" Target="slide60.xml"/><Relationship Id="rId11" Type="http://schemas.openxmlformats.org/officeDocument/2006/relationships/slide" Target="slide68.xml"/><Relationship Id="rId5" Type="http://schemas.openxmlformats.org/officeDocument/2006/relationships/slide" Target="slide58.xml"/><Relationship Id="rId15" Type="http://schemas.openxmlformats.org/officeDocument/2006/relationships/slide" Target="slide81.xml"/><Relationship Id="rId10" Type="http://schemas.openxmlformats.org/officeDocument/2006/relationships/slide" Target="slide67.xml"/><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s>
</file>

<file path=ppt/slides/_rels/slide59.x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slide" Target="slide58.xml"/><Relationship Id="rId18" Type="http://schemas.openxmlformats.org/officeDocument/2006/relationships/slide" Target="slide67.xml"/><Relationship Id="rId3" Type="http://schemas.openxmlformats.org/officeDocument/2006/relationships/package" Target="../embeddings/Microsoft_Word___77.docx"/><Relationship Id="rId21" Type="http://schemas.openxmlformats.org/officeDocument/2006/relationships/slide" Target="slide76.xml"/><Relationship Id="rId7" Type="http://schemas.openxmlformats.org/officeDocument/2006/relationships/package" Target="../embeddings/Microsoft_Word___79.docx"/><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2.xml"/><Relationship Id="rId16" Type="http://schemas.openxmlformats.org/officeDocument/2006/relationships/slide" Target="slide63.xml"/><Relationship Id="rId20" Type="http://schemas.openxmlformats.org/officeDocument/2006/relationships/slide" Target="slide71.xml"/><Relationship Id="rId1" Type="http://schemas.openxmlformats.org/officeDocument/2006/relationships/vmlDrawing" Target="../drawings/vmlDrawing37.vml"/><Relationship Id="rId6" Type="http://schemas.openxmlformats.org/officeDocument/2006/relationships/image" Target="../media/image90.emf"/><Relationship Id="rId11" Type="http://schemas.openxmlformats.org/officeDocument/2006/relationships/slide" Target="slide55.xml"/><Relationship Id="rId24" Type="http://schemas.openxmlformats.org/officeDocument/2006/relationships/slide" Target="slide84.xml"/><Relationship Id="rId5" Type="http://schemas.openxmlformats.org/officeDocument/2006/relationships/package" Target="../embeddings/Microsoft_Word___78.docx"/><Relationship Id="rId15" Type="http://schemas.openxmlformats.org/officeDocument/2006/relationships/slide" Target="slide61.xml"/><Relationship Id="rId23" Type="http://schemas.openxmlformats.org/officeDocument/2006/relationships/slide" Target="slide81.xml"/><Relationship Id="rId10" Type="http://schemas.openxmlformats.org/officeDocument/2006/relationships/image" Target="../media/image92.emf"/><Relationship Id="rId19" Type="http://schemas.openxmlformats.org/officeDocument/2006/relationships/slide" Target="slide68.xml"/><Relationship Id="rId4" Type="http://schemas.openxmlformats.org/officeDocument/2006/relationships/image" Target="../media/image89.emf"/><Relationship Id="rId9" Type="http://schemas.openxmlformats.org/officeDocument/2006/relationships/package" Target="../embeddings/Microsoft_Word___80.docx"/><Relationship Id="rId14" Type="http://schemas.openxmlformats.org/officeDocument/2006/relationships/slide" Target="slide60.xml"/><Relationship Id="rId22" Type="http://schemas.openxmlformats.org/officeDocument/2006/relationships/slide" Target="slide7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image" Target="../media/image93.emf"/><Relationship Id="rId3" Type="http://schemas.openxmlformats.org/officeDocument/2006/relationships/slide" Target="slide55.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81.docx"/><Relationship Id="rId2" Type="http://schemas.openxmlformats.org/officeDocument/2006/relationships/slideLayout" Target="../slideLayouts/slideLayout2.xml"/><Relationship Id="rId16" Type="http://schemas.openxmlformats.org/officeDocument/2006/relationships/slide" Target="slide84.xml"/><Relationship Id="rId1" Type="http://schemas.openxmlformats.org/officeDocument/2006/relationships/vmlDrawing" Target="../drawings/vmlDrawing38.vml"/><Relationship Id="rId6" Type="http://schemas.openxmlformats.org/officeDocument/2006/relationships/slide" Target="slide60.xml"/><Relationship Id="rId11" Type="http://schemas.openxmlformats.org/officeDocument/2006/relationships/slide" Target="slide68.xml"/><Relationship Id="rId5" Type="http://schemas.openxmlformats.org/officeDocument/2006/relationships/slide" Target="slide58.xml"/><Relationship Id="rId15" Type="http://schemas.openxmlformats.org/officeDocument/2006/relationships/slide" Target="slide81.xml"/><Relationship Id="rId10" Type="http://schemas.openxmlformats.org/officeDocument/2006/relationships/slide" Target="slide67.xml"/><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s>
</file>

<file path=ppt/slides/_rels/slide61.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8.xml"/><Relationship Id="rId3" Type="http://schemas.openxmlformats.org/officeDocument/2006/relationships/slide" Target="slide56.xml"/><Relationship Id="rId7" Type="http://schemas.openxmlformats.org/officeDocument/2006/relationships/slide" Target="slide63.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60.xml"/><Relationship Id="rId15" Type="http://schemas.openxmlformats.org/officeDocument/2006/relationships/slide" Target="slide84.xml"/><Relationship Id="rId10" Type="http://schemas.openxmlformats.org/officeDocument/2006/relationships/slide" Target="slide68.xml"/><Relationship Id="rId4" Type="http://schemas.openxmlformats.org/officeDocument/2006/relationships/slide" Target="slide58.xml"/><Relationship Id="rId9" Type="http://schemas.openxmlformats.org/officeDocument/2006/relationships/slide" Target="slide67.xml"/><Relationship Id="rId14" Type="http://schemas.openxmlformats.org/officeDocument/2006/relationships/slide" Target="slide81.xml"/></Relationships>
</file>

<file path=ppt/slides/_rels/slide62.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image" Target="../media/image94.emf"/><Relationship Id="rId3" Type="http://schemas.openxmlformats.org/officeDocument/2006/relationships/slide" Target="slide55.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82.docx"/><Relationship Id="rId2" Type="http://schemas.openxmlformats.org/officeDocument/2006/relationships/slideLayout" Target="../slideLayouts/slideLayout2.xml"/><Relationship Id="rId16" Type="http://schemas.openxmlformats.org/officeDocument/2006/relationships/slide" Target="slide84.xml"/><Relationship Id="rId20" Type="http://schemas.openxmlformats.org/officeDocument/2006/relationships/image" Target="../media/image95.emf"/><Relationship Id="rId1" Type="http://schemas.openxmlformats.org/officeDocument/2006/relationships/vmlDrawing" Target="../drawings/vmlDrawing39.vml"/><Relationship Id="rId6" Type="http://schemas.openxmlformats.org/officeDocument/2006/relationships/slide" Target="slide60.xml"/><Relationship Id="rId11" Type="http://schemas.openxmlformats.org/officeDocument/2006/relationships/slide" Target="slide68.xml"/><Relationship Id="rId5" Type="http://schemas.openxmlformats.org/officeDocument/2006/relationships/slide" Target="slide58.xml"/><Relationship Id="rId15" Type="http://schemas.openxmlformats.org/officeDocument/2006/relationships/slide" Target="slide81.xml"/><Relationship Id="rId10" Type="http://schemas.openxmlformats.org/officeDocument/2006/relationships/slide" Target="slide67.xml"/><Relationship Id="rId19" Type="http://schemas.openxmlformats.org/officeDocument/2006/relationships/package" Target="../embeddings/Microsoft_Word___83.docx"/><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s>
</file>

<file path=ppt/slides/_rels/slide63.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8.xml"/><Relationship Id="rId3" Type="http://schemas.openxmlformats.org/officeDocument/2006/relationships/slide" Target="slide56.xml"/><Relationship Id="rId7" Type="http://schemas.openxmlformats.org/officeDocument/2006/relationships/slide" Target="slide63.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60.xml"/><Relationship Id="rId15" Type="http://schemas.openxmlformats.org/officeDocument/2006/relationships/slide" Target="slide84.xml"/><Relationship Id="rId10" Type="http://schemas.openxmlformats.org/officeDocument/2006/relationships/slide" Target="slide68.xml"/><Relationship Id="rId4" Type="http://schemas.openxmlformats.org/officeDocument/2006/relationships/slide" Target="slide58.xml"/><Relationship Id="rId9" Type="http://schemas.openxmlformats.org/officeDocument/2006/relationships/slide" Target="slide67.xml"/><Relationship Id="rId14" Type="http://schemas.openxmlformats.org/officeDocument/2006/relationships/slide" Target="slide81.xml"/></Relationships>
</file>

<file path=ppt/slides/_rels/slide64.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image" Target="../media/image96.emf"/><Relationship Id="rId3" Type="http://schemas.openxmlformats.org/officeDocument/2006/relationships/slide" Target="slide55.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84.docx"/><Relationship Id="rId2" Type="http://schemas.openxmlformats.org/officeDocument/2006/relationships/slideLayout" Target="../slideLayouts/slideLayout2.xml"/><Relationship Id="rId16" Type="http://schemas.openxmlformats.org/officeDocument/2006/relationships/slide" Target="slide84.xml"/><Relationship Id="rId1" Type="http://schemas.openxmlformats.org/officeDocument/2006/relationships/vmlDrawing" Target="../drawings/vmlDrawing40.vml"/><Relationship Id="rId6" Type="http://schemas.openxmlformats.org/officeDocument/2006/relationships/slide" Target="slide60.xml"/><Relationship Id="rId11" Type="http://schemas.openxmlformats.org/officeDocument/2006/relationships/slide" Target="slide68.xml"/><Relationship Id="rId5" Type="http://schemas.openxmlformats.org/officeDocument/2006/relationships/slide" Target="slide58.xml"/><Relationship Id="rId15" Type="http://schemas.openxmlformats.org/officeDocument/2006/relationships/slide" Target="slide81.xml"/><Relationship Id="rId10" Type="http://schemas.openxmlformats.org/officeDocument/2006/relationships/slide" Target="slide67.xml"/><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s>
</file>

<file path=ppt/slides/_rels/slide65.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8.xml"/><Relationship Id="rId3" Type="http://schemas.openxmlformats.org/officeDocument/2006/relationships/slide" Target="slide56.xml"/><Relationship Id="rId7" Type="http://schemas.openxmlformats.org/officeDocument/2006/relationships/slide" Target="slide63.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60.xml"/><Relationship Id="rId15" Type="http://schemas.openxmlformats.org/officeDocument/2006/relationships/slide" Target="slide84.xml"/><Relationship Id="rId10" Type="http://schemas.openxmlformats.org/officeDocument/2006/relationships/slide" Target="slide68.xml"/><Relationship Id="rId4" Type="http://schemas.openxmlformats.org/officeDocument/2006/relationships/slide" Target="slide58.xml"/><Relationship Id="rId9" Type="http://schemas.openxmlformats.org/officeDocument/2006/relationships/slide" Target="slide67.xml"/><Relationship Id="rId14" Type="http://schemas.openxmlformats.org/officeDocument/2006/relationships/slide" Target="slide81.xml"/></Relationships>
</file>

<file path=ppt/slides/_rels/slide66.xml.rels><?xml version="1.0" encoding="UTF-8" standalone="yes"?>
<Relationships xmlns="http://schemas.openxmlformats.org/package/2006/relationships"><Relationship Id="rId8" Type="http://schemas.openxmlformats.org/officeDocument/2006/relationships/image" Target="../media/image99.emf"/><Relationship Id="rId13" Type="http://schemas.openxmlformats.org/officeDocument/2006/relationships/slide" Target="slide61.xml"/><Relationship Id="rId18" Type="http://schemas.openxmlformats.org/officeDocument/2006/relationships/slide" Target="slide71.xml"/><Relationship Id="rId3" Type="http://schemas.openxmlformats.org/officeDocument/2006/relationships/package" Target="../embeddings/Microsoft_Word___85.docx"/><Relationship Id="rId21" Type="http://schemas.openxmlformats.org/officeDocument/2006/relationships/slide" Target="slide81.xml"/><Relationship Id="rId7" Type="http://schemas.openxmlformats.org/officeDocument/2006/relationships/package" Target="../embeddings/Microsoft_Word___87.docx"/><Relationship Id="rId12" Type="http://schemas.openxmlformats.org/officeDocument/2006/relationships/slide" Target="slide60.xml"/><Relationship Id="rId17" Type="http://schemas.openxmlformats.org/officeDocument/2006/relationships/slide" Target="slide68.xml"/><Relationship Id="rId2" Type="http://schemas.openxmlformats.org/officeDocument/2006/relationships/slideLayout" Target="../slideLayouts/slideLayout2.xml"/><Relationship Id="rId16" Type="http://schemas.openxmlformats.org/officeDocument/2006/relationships/slide" Target="slide67.xml"/><Relationship Id="rId20" Type="http://schemas.openxmlformats.org/officeDocument/2006/relationships/slide" Target="slide78.xml"/><Relationship Id="rId1" Type="http://schemas.openxmlformats.org/officeDocument/2006/relationships/vmlDrawing" Target="../drawings/vmlDrawing41.vml"/><Relationship Id="rId6" Type="http://schemas.openxmlformats.org/officeDocument/2006/relationships/image" Target="../media/image98.emf"/><Relationship Id="rId11" Type="http://schemas.openxmlformats.org/officeDocument/2006/relationships/slide" Target="slide58.xml"/><Relationship Id="rId5" Type="http://schemas.openxmlformats.org/officeDocument/2006/relationships/package" Target="../embeddings/Microsoft_Word___86.docx"/><Relationship Id="rId15" Type="http://schemas.openxmlformats.org/officeDocument/2006/relationships/slide" Target="slide65.xml"/><Relationship Id="rId10" Type="http://schemas.openxmlformats.org/officeDocument/2006/relationships/slide" Target="slide56.xml"/><Relationship Id="rId19" Type="http://schemas.openxmlformats.org/officeDocument/2006/relationships/slide" Target="slide76.xml"/><Relationship Id="rId4" Type="http://schemas.openxmlformats.org/officeDocument/2006/relationships/image" Target="../media/image97.emf"/><Relationship Id="rId9" Type="http://schemas.openxmlformats.org/officeDocument/2006/relationships/slide" Target="slide55.xml"/><Relationship Id="rId14" Type="http://schemas.openxmlformats.org/officeDocument/2006/relationships/slide" Target="slide63.xml"/><Relationship Id="rId22" Type="http://schemas.openxmlformats.org/officeDocument/2006/relationships/slide" Target="slide84.xml"/></Relationships>
</file>

<file path=ppt/slides/_rels/slide67.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image" Target="../media/image100.emf"/><Relationship Id="rId3" Type="http://schemas.openxmlformats.org/officeDocument/2006/relationships/slide" Target="slide55.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88.docx"/><Relationship Id="rId2" Type="http://schemas.openxmlformats.org/officeDocument/2006/relationships/slideLayout" Target="../slideLayouts/slideLayout2.xml"/><Relationship Id="rId16" Type="http://schemas.openxmlformats.org/officeDocument/2006/relationships/slide" Target="slide84.xml"/><Relationship Id="rId1" Type="http://schemas.openxmlformats.org/officeDocument/2006/relationships/vmlDrawing" Target="../drawings/vmlDrawing42.vml"/><Relationship Id="rId6" Type="http://schemas.openxmlformats.org/officeDocument/2006/relationships/slide" Target="slide60.xml"/><Relationship Id="rId11" Type="http://schemas.openxmlformats.org/officeDocument/2006/relationships/slide" Target="slide68.xml"/><Relationship Id="rId5" Type="http://schemas.openxmlformats.org/officeDocument/2006/relationships/slide" Target="slide58.xml"/><Relationship Id="rId15" Type="http://schemas.openxmlformats.org/officeDocument/2006/relationships/slide" Target="slide81.xml"/><Relationship Id="rId10" Type="http://schemas.openxmlformats.org/officeDocument/2006/relationships/slide" Target="slide67.xml"/><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s>
</file>

<file path=ppt/slides/_rels/slide68.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8.xml"/><Relationship Id="rId3" Type="http://schemas.openxmlformats.org/officeDocument/2006/relationships/slide" Target="slide56.xml"/><Relationship Id="rId7" Type="http://schemas.openxmlformats.org/officeDocument/2006/relationships/slide" Target="slide63.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60.xml"/><Relationship Id="rId15" Type="http://schemas.openxmlformats.org/officeDocument/2006/relationships/slide" Target="slide84.xml"/><Relationship Id="rId10" Type="http://schemas.openxmlformats.org/officeDocument/2006/relationships/slide" Target="slide68.xml"/><Relationship Id="rId4" Type="http://schemas.openxmlformats.org/officeDocument/2006/relationships/slide" Target="slide58.xml"/><Relationship Id="rId9" Type="http://schemas.openxmlformats.org/officeDocument/2006/relationships/slide" Target="slide67.xml"/><Relationship Id="rId14" Type="http://schemas.openxmlformats.org/officeDocument/2006/relationships/slide" Target="slide81.xml"/></Relationships>
</file>

<file path=ppt/slides/_rels/slide69.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89.docx"/><Relationship Id="rId3" Type="http://schemas.openxmlformats.org/officeDocument/2006/relationships/image" Target="../media/image40.tiff"/><Relationship Id="rId21" Type="http://schemas.openxmlformats.org/officeDocument/2006/relationships/image" Target="../media/image102.emf"/><Relationship Id="rId7" Type="http://schemas.openxmlformats.org/officeDocument/2006/relationships/slide" Target="slide60.xml"/><Relationship Id="rId12" Type="http://schemas.openxmlformats.org/officeDocument/2006/relationships/slide" Target="slide68.xml"/><Relationship Id="rId17" Type="http://schemas.openxmlformats.org/officeDocument/2006/relationships/slide" Target="slide84.xml"/><Relationship Id="rId2" Type="http://schemas.openxmlformats.org/officeDocument/2006/relationships/slideLayout" Target="../slideLayouts/slideLayout2.xml"/><Relationship Id="rId16" Type="http://schemas.openxmlformats.org/officeDocument/2006/relationships/slide" Target="slide81.xml"/><Relationship Id="rId20" Type="http://schemas.openxmlformats.org/officeDocument/2006/relationships/package" Target="../embeddings/Microsoft_Word___90.docx"/><Relationship Id="rId1" Type="http://schemas.openxmlformats.org/officeDocument/2006/relationships/vmlDrawing" Target="../drawings/vmlDrawing43.v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5" Type="http://schemas.openxmlformats.org/officeDocument/2006/relationships/slide" Target="slide78.xml"/><Relationship Id="rId23" Type="http://schemas.openxmlformats.org/officeDocument/2006/relationships/image" Target="../media/image103.emf"/><Relationship Id="rId10" Type="http://schemas.openxmlformats.org/officeDocument/2006/relationships/slide" Target="slide65.xml"/><Relationship Id="rId19" Type="http://schemas.openxmlformats.org/officeDocument/2006/relationships/image" Target="../media/image101.emf"/><Relationship Id="rId4" Type="http://schemas.openxmlformats.org/officeDocument/2006/relationships/slide" Target="slide55.xml"/><Relationship Id="rId9" Type="http://schemas.openxmlformats.org/officeDocument/2006/relationships/slide" Target="slide63.xml"/><Relationship Id="rId14" Type="http://schemas.openxmlformats.org/officeDocument/2006/relationships/slide" Target="slide76.xml"/><Relationship Id="rId22" Type="http://schemas.openxmlformats.org/officeDocument/2006/relationships/package" Target="../embeddings/Microsoft_Word___91.docx"/></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package" Target="../embeddings/Microsoft_Word___92.docx"/><Relationship Id="rId3" Type="http://schemas.openxmlformats.org/officeDocument/2006/relationships/slide" Target="slide55.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40.tiff"/><Relationship Id="rId2" Type="http://schemas.openxmlformats.org/officeDocument/2006/relationships/slideLayout" Target="../slideLayouts/slideLayout2.xml"/><Relationship Id="rId16" Type="http://schemas.openxmlformats.org/officeDocument/2006/relationships/slide" Target="slide84.xml"/><Relationship Id="rId1" Type="http://schemas.openxmlformats.org/officeDocument/2006/relationships/vmlDrawing" Target="../drawings/vmlDrawing44.vml"/><Relationship Id="rId6" Type="http://schemas.openxmlformats.org/officeDocument/2006/relationships/slide" Target="slide60.xml"/><Relationship Id="rId11" Type="http://schemas.openxmlformats.org/officeDocument/2006/relationships/slide" Target="slide68.xml"/><Relationship Id="rId5" Type="http://schemas.openxmlformats.org/officeDocument/2006/relationships/slide" Target="slide58.xml"/><Relationship Id="rId15" Type="http://schemas.openxmlformats.org/officeDocument/2006/relationships/slide" Target="slide81.xml"/><Relationship Id="rId10" Type="http://schemas.openxmlformats.org/officeDocument/2006/relationships/slide" Target="slide67.xml"/><Relationship Id="rId19" Type="http://schemas.openxmlformats.org/officeDocument/2006/relationships/image" Target="../media/image104.emf"/><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s>
</file>

<file path=ppt/slides/_rels/slide71.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8.xml"/><Relationship Id="rId3" Type="http://schemas.openxmlformats.org/officeDocument/2006/relationships/slide" Target="slide56.xml"/><Relationship Id="rId7" Type="http://schemas.openxmlformats.org/officeDocument/2006/relationships/slide" Target="slide63.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60.xml"/><Relationship Id="rId15" Type="http://schemas.openxmlformats.org/officeDocument/2006/relationships/slide" Target="slide84.xml"/><Relationship Id="rId10" Type="http://schemas.openxmlformats.org/officeDocument/2006/relationships/slide" Target="slide68.xml"/><Relationship Id="rId4" Type="http://schemas.openxmlformats.org/officeDocument/2006/relationships/slide" Target="slide58.xml"/><Relationship Id="rId9" Type="http://schemas.openxmlformats.org/officeDocument/2006/relationships/slide" Target="slide67.xml"/><Relationship Id="rId14" Type="http://schemas.openxmlformats.org/officeDocument/2006/relationships/slide" Target="slide81.xml"/></Relationships>
</file>

<file path=ppt/slides/_rels/slide72.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package" Target="../embeddings/Microsoft_Word___93.docx"/><Relationship Id="rId3" Type="http://schemas.openxmlformats.org/officeDocument/2006/relationships/slide" Target="slide55.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06.tiff"/><Relationship Id="rId2" Type="http://schemas.openxmlformats.org/officeDocument/2006/relationships/slideLayout" Target="../slideLayouts/slideLayout2.xml"/><Relationship Id="rId16" Type="http://schemas.openxmlformats.org/officeDocument/2006/relationships/slide" Target="slide84.xml"/><Relationship Id="rId1" Type="http://schemas.openxmlformats.org/officeDocument/2006/relationships/vmlDrawing" Target="../drawings/vmlDrawing45.vml"/><Relationship Id="rId6" Type="http://schemas.openxmlformats.org/officeDocument/2006/relationships/slide" Target="slide60.xml"/><Relationship Id="rId11" Type="http://schemas.openxmlformats.org/officeDocument/2006/relationships/slide" Target="slide68.xml"/><Relationship Id="rId5" Type="http://schemas.openxmlformats.org/officeDocument/2006/relationships/slide" Target="slide58.xml"/><Relationship Id="rId15" Type="http://schemas.openxmlformats.org/officeDocument/2006/relationships/slide" Target="slide81.xml"/><Relationship Id="rId10" Type="http://schemas.openxmlformats.org/officeDocument/2006/relationships/slide" Target="slide67.xml"/><Relationship Id="rId19" Type="http://schemas.openxmlformats.org/officeDocument/2006/relationships/image" Target="../media/image105.emf"/><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s>
</file>

<file path=ppt/slides/_rels/slide73.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8.xml"/><Relationship Id="rId3" Type="http://schemas.openxmlformats.org/officeDocument/2006/relationships/slide" Target="slide56.xml"/><Relationship Id="rId7" Type="http://schemas.openxmlformats.org/officeDocument/2006/relationships/slide" Target="slide63.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60.xml"/><Relationship Id="rId15" Type="http://schemas.openxmlformats.org/officeDocument/2006/relationships/slide" Target="slide84.xml"/><Relationship Id="rId10" Type="http://schemas.openxmlformats.org/officeDocument/2006/relationships/slide" Target="slide68.xml"/><Relationship Id="rId4" Type="http://schemas.openxmlformats.org/officeDocument/2006/relationships/slide" Target="slide58.xml"/><Relationship Id="rId9" Type="http://schemas.openxmlformats.org/officeDocument/2006/relationships/slide" Target="slide67.xml"/><Relationship Id="rId14" Type="http://schemas.openxmlformats.org/officeDocument/2006/relationships/slide" Target="slide81.xml"/></Relationships>
</file>

<file path=ppt/slides/_rels/slide74.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94.docx"/><Relationship Id="rId3" Type="http://schemas.openxmlformats.org/officeDocument/2006/relationships/image" Target="../media/image40.tiff"/><Relationship Id="rId21" Type="http://schemas.openxmlformats.org/officeDocument/2006/relationships/image" Target="../media/image108.emf"/><Relationship Id="rId7" Type="http://schemas.openxmlformats.org/officeDocument/2006/relationships/slide" Target="slide60.xml"/><Relationship Id="rId12" Type="http://schemas.openxmlformats.org/officeDocument/2006/relationships/slide" Target="slide68.xml"/><Relationship Id="rId17" Type="http://schemas.openxmlformats.org/officeDocument/2006/relationships/slide" Target="slide84.xml"/><Relationship Id="rId2" Type="http://schemas.openxmlformats.org/officeDocument/2006/relationships/slideLayout" Target="../slideLayouts/slideLayout2.xml"/><Relationship Id="rId16" Type="http://schemas.openxmlformats.org/officeDocument/2006/relationships/slide" Target="slide81.xml"/><Relationship Id="rId20" Type="http://schemas.openxmlformats.org/officeDocument/2006/relationships/package" Target="../embeddings/Microsoft_Word___95.docx"/><Relationship Id="rId1" Type="http://schemas.openxmlformats.org/officeDocument/2006/relationships/vmlDrawing" Target="../drawings/vmlDrawing46.v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6.xml"/><Relationship Id="rId15" Type="http://schemas.openxmlformats.org/officeDocument/2006/relationships/slide" Target="slide78.xml"/><Relationship Id="rId10" Type="http://schemas.openxmlformats.org/officeDocument/2006/relationships/slide" Target="slide65.xml"/><Relationship Id="rId19" Type="http://schemas.openxmlformats.org/officeDocument/2006/relationships/image" Target="../media/image107.emf"/><Relationship Id="rId4" Type="http://schemas.openxmlformats.org/officeDocument/2006/relationships/slide" Target="slide55.xml"/><Relationship Id="rId9" Type="http://schemas.openxmlformats.org/officeDocument/2006/relationships/slide" Target="slide63.xml"/><Relationship Id="rId14" Type="http://schemas.openxmlformats.org/officeDocument/2006/relationships/slide" Target="slide76.xml"/></Relationships>
</file>

<file path=ppt/slides/_rels/slide75.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package" Target="../embeddings/Microsoft_Word___96.docx"/><Relationship Id="rId26" Type="http://schemas.openxmlformats.org/officeDocument/2006/relationships/package" Target="../embeddings/Microsoft_Word___100.docx"/><Relationship Id="rId3" Type="http://schemas.openxmlformats.org/officeDocument/2006/relationships/image" Target="../media/image40.tiff"/><Relationship Id="rId21" Type="http://schemas.openxmlformats.org/officeDocument/2006/relationships/image" Target="../media/image110.emf"/><Relationship Id="rId7" Type="http://schemas.openxmlformats.org/officeDocument/2006/relationships/slide" Target="slide60.xml"/><Relationship Id="rId12" Type="http://schemas.openxmlformats.org/officeDocument/2006/relationships/slide" Target="slide68.xml"/><Relationship Id="rId17" Type="http://schemas.openxmlformats.org/officeDocument/2006/relationships/slide" Target="slide84.xml"/><Relationship Id="rId25" Type="http://schemas.openxmlformats.org/officeDocument/2006/relationships/image" Target="../media/image112.emf"/><Relationship Id="rId2" Type="http://schemas.openxmlformats.org/officeDocument/2006/relationships/slideLayout" Target="../slideLayouts/slideLayout2.xml"/><Relationship Id="rId16" Type="http://schemas.openxmlformats.org/officeDocument/2006/relationships/slide" Target="slide81.xml"/><Relationship Id="rId20" Type="http://schemas.openxmlformats.org/officeDocument/2006/relationships/package" Target="../embeddings/Microsoft_Word___97.docx"/><Relationship Id="rId1" Type="http://schemas.openxmlformats.org/officeDocument/2006/relationships/vmlDrawing" Target="../drawings/vmlDrawing47.vml"/><Relationship Id="rId6" Type="http://schemas.openxmlformats.org/officeDocument/2006/relationships/slide" Target="slide58.xml"/><Relationship Id="rId11" Type="http://schemas.openxmlformats.org/officeDocument/2006/relationships/slide" Target="slide67.xml"/><Relationship Id="rId24" Type="http://schemas.openxmlformats.org/officeDocument/2006/relationships/package" Target="../embeddings/Microsoft_Word___99.docx"/><Relationship Id="rId5" Type="http://schemas.openxmlformats.org/officeDocument/2006/relationships/slide" Target="slide56.xml"/><Relationship Id="rId15" Type="http://schemas.openxmlformats.org/officeDocument/2006/relationships/slide" Target="slide78.xml"/><Relationship Id="rId23" Type="http://schemas.openxmlformats.org/officeDocument/2006/relationships/image" Target="../media/image111.emf"/><Relationship Id="rId10" Type="http://schemas.openxmlformats.org/officeDocument/2006/relationships/slide" Target="slide65.xml"/><Relationship Id="rId19" Type="http://schemas.openxmlformats.org/officeDocument/2006/relationships/image" Target="../media/image109.emf"/><Relationship Id="rId4" Type="http://schemas.openxmlformats.org/officeDocument/2006/relationships/slide" Target="slide55.xml"/><Relationship Id="rId9" Type="http://schemas.openxmlformats.org/officeDocument/2006/relationships/slide" Target="slide63.xml"/><Relationship Id="rId14" Type="http://schemas.openxmlformats.org/officeDocument/2006/relationships/slide" Target="slide76.xml"/><Relationship Id="rId22" Type="http://schemas.openxmlformats.org/officeDocument/2006/relationships/package" Target="../embeddings/Microsoft_Word___98.docx"/><Relationship Id="rId27" Type="http://schemas.openxmlformats.org/officeDocument/2006/relationships/image" Target="../media/image113.emf"/></Relationships>
</file>

<file path=ppt/slides/_rels/slide76.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68.xml"/><Relationship Id="rId18" Type="http://schemas.openxmlformats.org/officeDocument/2006/relationships/slide" Target="slide84.xml"/><Relationship Id="rId3" Type="http://schemas.openxmlformats.org/officeDocument/2006/relationships/package" Target="../embeddings/Microsoft_Word___101.docx"/><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slide" Target="slide81.xml"/><Relationship Id="rId2" Type="http://schemas.openxmlformats.org/officeDocument/2006/relationships/slideLayout" Target="../slideLayouts/slideLayout2.xml"/><Relationship Id="rId16" Type="http://schemas.openxmlformats.org/officeDocument/2006/relationships/slide" Target="slide78.xml"/><Relationship Id="rId1" Type="http://schemas.openxmlformats.org/officeDocument/2006/relationships/vmlDrawing" Target="../drawings/vmlDrawing48.vml"/><Relationship Id="rId6" Type="http://schemas.openxmlformats.org/officeDocument/2006/relationships/slide" Target="slide56.xml"/><Relationship Id="rId11" Type="http://schemas.openxmlformats.org/officeDocument/2006/relationships/slide" Target="slide65.xml"/><Relationship Id="rId5" Type="http://schemas.openxmlformats.org/officeDocument/2006/relationships/slide" Target="slide55.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image" Target="../media/image114.emf"/><Relationship Id="rId9" Type="http://schemas.openxmlformats.org/officeDocument/2006/relationships/slide" Target="slide61.xml"/><Relationship Id="rId14" Type="http://schemas.openxmlformats.org/officeDocument/2006/relationships/slide" Target="slide71.xml"/></Relationships>
</file>

<file path=ppt/slides/_rels/slide77.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68.xml"/><Relationship Id="rId18" Type="http://schemas.openxmlformats.org/officeDocument/2006/relationships/slide" Target="slide84.xml"/><Relationship Id="rId3" Type="http://schemas.openxmlformats.org/officeDocument/2006/relationships/package" Target="../embeddings/Microsoft_Word___102.docx"/><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slide" Target="slide81.xml"/><Relationship Id="rId2" Type="http://schemas.openxmlformats.org/officeDocument/2006/relationships/slideLayout" Target="../slideLayouts/slideLayout2.xml"/><Relationship Id="rId16" Type="http://schemas.openxmlformats.org/officeDocument/2006/relationships/slide" Target="slide78.xml"/><Relationship Id="rId1" Type="http://schemas.openxmlformats.org/officeDocument/2006/relationships/vmlDrawing" Target="../drawings/vmlDrawing49.vml"/><Relationship Id="rId6" Type="http://schemas.openxmlformats.org/officeDocument/2006/relationships/slide" Target="slide56.xml"/><Relationship Id="rId11" Type="http://schemas.openxmlformats.org/officeDocument/2006/relationships/slide" Target="slide65.xml"/><Relationship Id="rId5" Type="http://schemas.openxmlformats.org/officeDocument/2006/relationships/slide" Target="slide55.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image" Target="../media/image115.emf"/><Relationship Id="rId9" Type="http://schemas.openxmlformats.org/officeDocument/2006/relationships/slide" Target="slide61.xml"/><Relationship Id="rId14" Type="http://schemas.openxmlformats.org/officeDocument/2006/relationships/slide" Target="slide71.xml"/></Relationships>
</file>

<file path=ppt/slides/_rels/slide78.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image" Target="../media/image116.emf"/><Relationship Id="rId3" Type="http://schemas.openxmlformats.org/officeDocument/2006/relationships/slide" Target="slide55.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103.docx"/><Relationship Id="rId2" Type="http://schemas.openxmlformats.org/officeDocument/2006/relationships/slideLayout" Target="../slideLayouts/slideLayout2.xml"/><Relationship Id="rId16" Type="http://schemas.openxmlformats.org/officeDocument/2006/relationships/slide" Target="slide84.xml"/><Relationship Id="rId20" Type="http://schemas.openxmlformats.org/officeDocument/2006/relationships/image" Target="../media/image117.emf"/><Relationship Id="rId1" Type="http://schemas.openxmlformats.org/officeDocument/2006/relationships/vmlDrawing" Target="../drawings/vmlDrawing50.vml"/><Relationship Id="rId6" Type="http://schemas.openxmlformats.org/officeDocument/2006/relationships/slide" Target="slide60.xml"/><Relationship Id="rId11" Type="http://schemas.openxmlformats.org/officeDocument/2006/relationships/slide" Target="slide68.xml"/><Relationship Id="rId5" Type="http://schemas.openxmlformats.org/officeDocument/2006/relationships/slide" Target="slide58.xml"/><Relationship Id="rId15" Type="http://schemas.openxmlformats.org/officeDocument/2006/relationships/slide" Target="slide81.xml"/><Relationship Id="rId10" Type="http://schemas.openxmlformats.org/officeDocument/2006/relationships/slide" Target="slide67.xml"/><Relationship Id="rId19" Type="http://schemas.openxmlformats.org/officeDocument/2006/relationships/package" Target="../embeddings/Microsoft_Word___104.docx"/><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s>
</file>

<file path=ppt/slides/_rels/slide79.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image" Target="../media/image118.emf"/><Relationship Id="rId26" Type="http://schemas.openxmlformats.org/officeDocument/2006/relationships/package" Target="../embeddings/Microsoft_Word___109.docx"/><Relationship Id="rId3" Type="http://schemas.openxmlformats.org/officeDocument/2006/relationships/slide" Target="slide55.xml"/><Relationship Id="rId21" Type="http://schemas.openxmlformats.org/officeDocument/2006/relationships/image" Target="../media/image119.emf"/><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package" Target="../embeddings/Microsoft_Word___105.docx"/><Relationship Id="rId25" Type="http://schemas.openxmlformats.org/officeDocument/2006/relationships/image" Target="../media/image121.emf"/><Relationship Id="rId2" Type="http://schemas.openxmlformats.org/officeDocument/2006/relationships/slideLayout" Target="../slideLayouts/slideLayout2.xml"/><Relationship Id="rId16" Type="http://schemas.openxmlformats.org/officeDocument/2006/relationships/slide" Target="slide84.xml"/><Relationship Id="rId20" Type="http://schemas.openxmlformats.org/officeDocument/2006/relationships/package" Target="../embeddings/Microsoft_Word___106.docx"/><Relationship Id="rId1" Type="http://schemas.openxmlformats.org/officeDocument/2006/relationships/vmlDrawing" Target="../drawings/vmlDrawing51.vml"/><Relationship Id="rId6" Type="http://schemas.openxmlformats.org/officeDocument/2006/relationships/slide" Target="slide60.xml"/><Relationship Id="rId11" Type="http://schemas.openxmlformats.org/officeDocument/2006/relationships/slide" Target="slide68.xml"/><Relationship Id="rId24" Type="http://schemas.openxmlformats.org/officeDocument/2006/relationships/package" Target="../embeddings/Microsoft_Word___108.docx"/><Relationship Id="rId5" Type="http://schemas.openxmlformats.org/officeDocument/2006/relationships/slide" Target="slide58.xml"/><Relationship Id="rId15" Type="http://schemas.openxmlformats.org/officeDocument/2006/relationships/slide" Target="slide81.xml"/><Relationship Id="rId23" Type="http://schemas.openxmlformats.org/officeDocument/2006/relationships/image" Target="../media/image120.emf"/><Relationship Id="rId10" Type="http://schemas.openxmlformats.org/officeDocument/2006/relationships/slide" Target="slide67.xml"/><Relationship Id="rId19" Type="http://schemas.openxmlformats.org/officeDocument/2006/relationships/image" Target="../media/image123.png"/><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 Id="rId22" Type="http://schemas.openxmlformats.org/officeDocument/2006/relationships/package" Target="../embeddings/Microsoft_Word___107.docx"/><Relationship Id="rId27" Type="http://schemas.openxmlformats.org/officeDocument/2006/relationships/image" Target="../media/image122.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Word___2.docx"/><Relationship Id="rId5" Type="http://schemas.openxmlformats.org/officeDocument/2006/relationships/image" Target="../media/image10.emf"/><Relationship Id="rId4" Type="http://schemas.openxmlformats.org/officeDocument/2006/relationships/package" Target="../embeddings/Microsoft_Word___1.docx"/></Relationships>
</file>

<file path=ppt/slides/_rels/slide80.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6.xml"/><Relationship Id="rId18" Type="http://schemas.openxmlformats.org/officeDocument/2006/relationships/package" Target="../embeddings/Microsoft_Word___110.docx"/><Relationship Id="rId3" Type="http://schemas.openxmlformats.org/officeDocument/2006/relationships/slide" Target="slide55.xml"/><Relationship Id="rId7" Type="http://schemas.openxmlformats.org/officeDocument/2006/relationships/slide" Target="slide61.xml"/><Relationship Id="rId12" Type="http://schemas.openxmlformats.org/officeDocument/2006/relationships/slide" Target="slide71.xml"/><Relationship Id="rId17" Type="http://schemas.openxmlformats.org/officeDocument/2006/relationships/image" Target="../media/image123.png"/><Relationship Id="rId2" Type="http://schemas.openxmlformats.org/officeDocument/2006/relationships/slideLayout" Target="../slideLayouts/slideLayout2.xml"/><Relationship Id="rId16" Type="http://schemas.openxmlformats.org/officeDocument/2006/relationships/slide" Target="slide84.xml"/><Relationship Id="rId1" Type="http://schemas.openxmlformats.org/officeDocument/2006/relationships/vmlDrawing" Target="../drawings/vmlDrawing52.vml"/><Relationship Id="rId6" Type="http://schemas.openxmlformats.org/officeDocument/2006/relationships/slide" Target="slide60.xml"/><Relationship Id="rId11" Type="http://schemas.openxmlformats.org/officeDocument/2006/relationships/slide" Target="slide68.xml"/><Relationship Id="rId5" Type="http://schemas.openxmlformats.org/officeDocument/2006/relationships/slide" Target="slide58.xml"/><Relationship Id="rId15" Type="http://schemas.openxmlformats.org/officeDocument/2006/relationships/slide" Target="slide81.xml"/><Relationship Id="rId10" Type="http://schemas.openxmlformats.org/officeDocument/2006/relationships/slide" Target="slide67.xml"/><Relationship Id="rId19" Type="http://schemas.openxmlformats.org/officeDocument/2006/relationships/image" Target="../media/image124.emf"/><Relationship Id="rId4" Type="http://schemas.openxmlformats.org/officeDocument/2006/relationships/slide" Target="slide56.xml"/><Relationship Id="rId9" Type="http://schemas.openxmlformats.org/officeDocument/2006/relationships/slide" Target="slide65.xml"/><Relationship Id="rId14" Type="http://schemas.openxmlformats.org/officeDocument/2006/relationships/slide" Target="slide78.xml"/></Relationships>
</file>

<file path=ppt/slides/_rels/slide81.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68.xml"/><Relationship Id="rId18" Type="http://schemas.openxmlformats.org/officeDocument/2006/relationships/slide" Target="slide84.xml"/><Relationship Id="rId3" Type="http://schemas.openxmlformats.org/officeDocument/2006/relationships/package" Target="../embeddings/Microsoft_Word___111.docx"/><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slide" Target="slide81.xml"/><Relationship Id="rId2" Type="http://schemas.openxmlformats.org/officeDocument/2006/relationships/slideLayout" Target="../slideLayouts/slideLayout2.xml"/><Relationship Id="rId16" Type="http://schemas.openxmlformats.org/officeDocument/2006/relationships/slide" Target="slide78.xml"/><Relationship Id="rId1" Type="http://schemas.openxmlformats.org/officeDocument/2006/relationships/vmlDrawing" Target="../drawings/vmlDrawing53.vml"/><Relationship Id="rId6" Type="http://schemas.openxmlformats.org/officeDocument/2006/relationships/slide" Target="slide56.xml"/><Relationship Id="rId11" Type="http://schemas.openxmlformats.org/officeDocument/2006/relationships/slide" Target="slide65.xml"/><Relationship Id="rId5" Type="http://schemas.openxmlformats.org/officeDocument/2006/relationships/slide" Target="slide55.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image" Target="../media/image125.emf"/><Relationship Id="rId9" Type="http://schemas.openxmlformats.org/officeDocument/2006/relationships/slide" Target="slide61.xml"/><Relationship Id="rId14" Type="http://schemas.openxmlformats.org/officeDocument/2006/relationships/slide" Target="slide71.xml"/></Relationships>
</file>

<file path=ppt/slides/_rels/slide82.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68.xml"/><Relationship Id="rId18" Type="http://schemas.openxmlformats.org/officeDocument/2006/relationships/slide" Target="slide84.xml"/><Relationship Id="rId3" Type="http://schemas.openxmlformats.org/officeDocument/2006/relationships/package" Target="../embeddings/Microsoft_Word___112.docx"/><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slide" Target="slide81.xml"/><Relationship Id="rId2" Type="http://schemas.openxmlformats.org/officeDocument/2006/relationships/slideLayout" Target="../slideLayouts/slideLayout2.xml"/><Relationship Id="rId16" Type="http://schemas.openxmlformats.org/officeDocument/2006/relationships/slide" Target="slide78.xml"/><Relationship Id="rId20" Type="http://schemas.openxmlformats.org/officeDocument/2006/relationships/image" Target="../media/image127.emf"/><Relationship Id="rId1" Type="http://schemas.openxmlformats.org/officeDocument/2006/relationships/vmlDrawing" Target="../drawings/vmlDrawing54.vml"/><Relationship Id="rId6" Type="http://schemas.openxmlformats.org/officeDocument/2006/relationships/slide" Target="slide56.xml"/><Relationship Id="rId11" Type="http://schemas.openxmlformats.org/officeDocument/2006/relationships/slide" Target="slide65.xml"/><Relationship Id="rId5" Type="http://schemas.openxmlformats.org/officeDocument/2006/relationships/slide" Target="slide55.xml"/><Relationship Id="rId15" Type="http://schemas.openxmlformats.org/officeDocument/2006/relationships/slide" Target="slide76.xml"/><Relationship Id="rId10" Type="http://schemas.openxmlformats.org/officeDocument/2006/relationships/slide" Target="slide63.xml"/><Relationship Id="rId19" Type="http://schemas.openxmlformats.org/officeDocument/2006/relationships/package" Target="../embeddings/Microsoft_Word___113.docx"/><Relationship Id="rId4" Type="http://schemas.openxmlformats.org/officeDocument/2006/relationships/image" Target="../media/image126.emf"/><Relationship Id="rId9" Type="http://schemas.openxmlformats.org/officeDocument/2006/relationships/slide" Target="slide61.xml"/><Relationship Id="rId14" Type="http://schemas.openxmlformats.org/officeDocument/2006/relationships/slide" Target="slide71.xml"/></Relationships>
</file>

<file path=ppt/slides/_rels/slide83.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68.xml"/><Relationship Id="rId18" Type="http://schemas.openxmlformats.org/officeDocument/2006/relationships/slide" Target="slide84.xml"/><Relationship Id="rId3" Type="http://schemas.openxmlformats.org/officeDocument/2006/relationships/package" Target="../embeddings/Microsoft_Word___114.docx"/><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slide" Target="slide81.xml"/><Relationship Id="rId2" Type="http://schemas.openxmlformats.org/officeDocument/2006/relationships/slideLayout" Target="../slideLayouts/slideLayout2.xml"/><Relationship Id="rId16" Type="http://schemas.openxmlformats.org/officeDocument/2006/relationships/slide" Target="slide78.xml"/><Relationship Id="rId1" Type="http://schemas.openxmlformats.org/officeDocument/2006/relationships/vmlDrawing" Target="../drawings/vmlDrawing55.vml"/><Relationship Id="rId6" Type="http://schemas.openxmlformats.org/officeDocument/2006/relationships/slide" Target="slide56.xml"/><Relationship Id="rId11" Type="http://schemas.openxmlformats.org/officeDocument/2006/relationships/slide" Target="slide65.xml"/><Relationship Id="rId5" Type="http://schemas.openxmlformats.org/officeDocument/2006/relationships/slide" Target="slide55.xml"/><Relationship Id="rId15" Type="http://schemas.openxmlformats.org/officeDocument/2006/relationships/slide" Target="slide76.xml"/><Relationship Id="rId10" Type="http://schemas.openxmlformats.org/officeDocument/2006/relationships/slide" Target="slide63.xml"/><Relationship Id="rId19" Type="http://schemas.openxmlformats.org/officeDocument/2006/relationships/image" Target="../media/image129.png"/><Relationship Id="rId4" Type="http://schemas.openxmlformats.org/officeDocument/2006/relationships/image" Target="../media/image128.emf"/><Relationship Id="rId9" Type="http://schemas.openxmlformats.org/officeDocument/2006/relationships/slide" Target="slide61.xml"/><Relationship Id="rId14" Type="http://schemas.openxmlformats.org/officeDocument/2006/relationships/slide" Target="slide71.xml"/></Relationships>
</file>

<file path=ppt/slides/_rels/slide84.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8.xml"/><Relationship Id="rId3" Type="http://schemas.openxmlformats.org/officeDocument/2006/relationships/slide" Target="slide56.xml"/><Relationship Id="rId7" Type="http://schemas.openxmlformats.org/officeDocument/2006/relationships/slide" Target="slide63.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71.xml"/><Relationship Id="rId5" Type="http://schemas.openxmlformats.org/officeDocument/2006/relationships/slide" Target="slide60.xml"/><Relationship Id="rId15" Type="http://schemas.openxmlformats.org/officeDocument/2006/relationships/slide" Target="slide84.xml"/><Relationship Id="rId10" Type="http://schemas.openxmlformats.org/officeDocument/2006/relationships/slide" Target="slide68.xml"/><Relationship Id="rId4" Type="http://schemas.openxmlformats.org/officeDocument/2006/relationships/slide" Target="slide58.xml"/><Relationship Id="rId9" Type="http://schemas.openxmlformats.org/officeDocument/2006/relationships/slide" Target="slide67.xml"/><Relationship Id="rId14" Type="http://schemas.openxmlformats.org/officeDocument/2006/relationships/slide" Target="slide81.xml"/></Relationships>
</file>

<file path=ppt/slides/_rels/slide85.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slide" Target="slide67.xml"/><Relationship Id="rId18" Type="http://schemas.openxmlformats.org/officeDocument/2006/relationships/slide" Target="slide81.xml"/><Relationship Id="rId3" Type="http://schemas.openxmlformats.org/officeDocument/2006/relationships/image" Target="../media/image131.png"/><Relationship Id="rId21" Type="http://schemas.openxmlformats.org/officeDocument/2006/relationships/image" Target="../media/image18.png"/><Relationship Id="rId7" Type="http://schemas.openxmlformats.org/officeDocument/2006/relationships/slide" Target="slide56.xml"/><Relationship Id="rId12" Type="http://schemas.openxmlformats.org/officeDocument/2006/relationships/slide" Target="slide65.xml"/><Relationship Id="rId17" Type="http://schemas.openxmlformats.org/officeDocument/2006/relationships/slide" Target="slide78.xml"/><Relationship Id="rId2" Type="http://schemas.openxmlformats.org/officeDocument/2006/relationships/slideLayout" Target="../slideLayouts/slideLayout2.xml"/><Relationship Id="rId16" Type="http://schemas.openxmlformats.org/officeDocument/2006/relationships/slide" Target="slide76.xml"/><Relationship Id="rId20" Type="http://schemas.openxmlformats.org/officeDocument/2006/relationships/slide" Target="slide3.xml"/><Relationship Id="rId1" Type="http://schemas.openxmlformats.org/officeDocument/2006/relationships/vmlDrawing" Target="../drawings/vmlDrawing56.vml"/><Relationship Id="rId6" Type="http://schemas.openxmlformats.org/officeDocument/2006/relationships/slide" Target="slide55.xml"/><Relationship Id="rId11" Type="http://schemas.openxmlformats.org/officeDocument/2006/relationships/slide" Target="slide63.xml"/><Relationship Id="rId5" Type="http://schemas.openxmlformats.org/officeDocument/2006/relationships/image" Target="../media/image130.emf"/><Relationship Id="rId15" Type="http://schemas.openxmlformats.org/officeDocument/2006/relationships/slide" Target="slide71.xml"/><Relationship Id="rId10" Type="http://schemas.openxmlformats.org/officeDocument/2006/relationships/slide" Target="slide61.xml"/><Relationship Id="rId19" Type="http://schemas.openxmlformats.org/officeDocument/2006/relationships/slide" Target="slide84.xml"/><Relationship Id="rId4" Type="http://schemas.openxmlformats.org/officeDocument/2006/relationships/package" Target="../embeddings/Microsoft_Word___115.docx"/><Relationship Id="rId9" Type="http://schemas.openxmlformats.org/officeDocument/2006/relationships/slide" Target="slide60.xml"/><Relationship Id="rId14" Type="http://schemas.openxmlformats.org/officeDocument/2006/relationships/slide" Target="slide6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5271"/>
          <a:stretch/>
        </p:blipFill>
        <p:spPr>
          <a:xfrm>
            <a:off x="0" y="0"/>
            <a:ext cx="12189600" cy="6858000"/>
          </a:xfrm>
          <a:prstGeom prst="rect">
            <a:avLst/>
          </a:prstGeom>
        </p:spPr>
      </p:pic>
      <p:sp>
        <p:nvSpPr>
          <p:cNvPr id="16" name="矩形 15"/>
          <p:cNvSpPr/>
          <p:nvPr/>
        </p:nvSpPr>
        <p:spPr>
          <a:xfrm>
            <a:off x="2351584" y="1"/>
            <a:ext cx="7488832" cy="6858000"/>
          </a:xfrm>
          <a:prstGeom prst="rect">
            <a:avLst/>
          </a:prstGeom>
          <a:solidFill>
            <a:srgbClr val="0070C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59"/>
          <p:cNvSpPr>
            <a:spLocks noChangeArrowheads="1"/>
          </p:cNvSpPr>
          <p:nvPr/>
        </p:nvSpPr>
        <p:spPr bwMode="auto">
          <a:xfrm>
            <a:off x="2589988" y="2408380"/>
            <a:ext cx="7012024" cy="178510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defRPr/>
            </a:pPr>
            <a:r>
              <a:rPr lang="en-US" altLang="zh-CN" sz="5000" b="1" cap="all" spc="300" dirty="0" smtClean="0">
                <a:solidFill>
                  <a:schemeClr val="bg1"/>
                </a:solidFill>
                <a:latin typeface="+mn-lt"/>
                <a:ea typeface="+mn-ea"/>
                <a:cs typeface="+mn-ea"/>
              </a:rPr>
              <a:t>§8.4</a:t>
            </a:r>
            <a:r>
              <a:rPr lang="zh-CN" altLang="zh-CN" sz="5000" b="1" cap="all" spc="300" dirty="0">
                <a:solidFill>
                  <a:schemeClr val="bg1"/>
                </a:solidFill>
                <a:latin typeface="+mn-lt"/>
                <a:ea typeface="+mn-ea"/>
                <a:cs typeface="+mn-ea"/>
              </a:rPr>
              <a:t>　直线与圆、圆</a:t>
            </a:r>
            <a:r>
              <a:rPr lang="zh-CN" altLang="zh-CN" sz="5000" b="1" cap="all" spc="300" dirty="0" smtClean="0">
                <a:solidFill>
                  <a:schemeClr val="bg1"/>
                </a:solidFill>
                <a:latin typeface="+mn-lt"/>
                <a:ea typeface="+mn-ea"/>
                <a:cs typeface="+mn-ea"/>
              </a:rPr>
              <a:t>与</a:t>
            </a:r>
            <a:endParaRPr lang="en-US" altLang="zh-CN" sz="5000" b="1" cap="all" spc="300" dirty="0" smtClean="0">
              <a:solidFill>
                <a:schemeClr val="bg1"/>
              </a:solidFill>
              <a:latin typeface="+mn-lt"/>
              <a:ea typeface="+mn-ea"/>
              <a:cs typeface="+mn-ea"/>
            </a:endParaRPr>
          </a:p>
          <a:p>
            <a:pPr>
              <a:buNone/>
              <a:defRPr/>
            </a:pPr>
            <a:r>
              <a:rPr lang="zh-CN" altLang="en-US" sz="5000" b="1" cap="all" spc="300" dirty="0">
                <a:solidFill>
                  <a:schemeClr val="bg1"/>
                </a:solidFill>
                <a:latin typeface="+mn-lt"/>
                <a:ea typeface="+mn-ea"/>
                <a:cs typeface="+mn-ea"/>
              </a:rPr>
              <a:t>　</a:t>
            </a:r>
            <a:r>
              <a:rPr lang="zh-CN" altLang="en-US" sz="5000" b="1" cap="all" spc="300" dirty="0" smtClean="0">
                <a:solidFill>
                  <a:schemeClr val="bg1"/>
                </a:solidFill>
                <a:latin typeface="+mn-lt"/>
                <a:ea typeface="+mn-ea"/>
                <a:cs typeface="+mn-ea"/>
              </a:rPr>
              <a:t>　　</a:t>
            </a:r>
            <a:r>
              <a:rPr lang="zh-CN" altLang="zh-CN" sz="5000" b="1" cap="all" spc="300" dirty="0" smtClean="0">
                <a:solidFill>
                  <a:schemeClr val="bg1"/>
                </a:solidFill>
                <a:latin typeface="+mn-lt"/>
                <a:ea typeface="+mn-ea"/>
                <a:cs typeface="+mn-ea"/>
              </a:rPr>
              <a:t>圆</a:t>
            </a:r>
            <a:r>
              <a:rPr lang="zh-CN" altLang="zh-CN" sz="5000" b="1" cap="all" spc="300" dirty="0">
                <a:solidFill>
                  <a:schemeClr val="bg1"/>
                </a:solidFill>
                <a:latin typeface="+mn-lt"/>
                <a:ea typeface="+mn-ea"/>
                <a:cs typeface="+mn-ea"/>
              </a:rPr>
              <a:t>的位置关系</a:t>
            </a:r>
            <a:endParaRPr lang="zh-CN" altLang="en-US" sz="5000" b="1" cap="all" spc="300" dirty="0">
              <a:solidFill>
                <a:schemeClr val="bg1"/>
              </a:solidFill>
              <a:latin typeface="+mn-lt"/>
              <a:ea typeface="+mn-ea"/>
              <a:cs typeface="+mn-ea"/>
              <a:sym typeface="+mn-lt"/>
            </a:endParaRPr>
          </a:p>
        </p:txBody>
      </p:sp>
      <p:grpSp>
        <p:nvGrpSpPr>
          <p:cNvPr id="25" name="组合 24">
            <a:extLst>
              <a:ext uri="{FF2B5EF4-FFF2-40B4-BE49-F238E27FC236}">
                <a16:creationId xmlns="" xmlns:a16="http://schemas.microsoft.com/office/drawing/2014/main" id="{9BBECB4D-6C44-1B44-8EEE-715C6DA396E2}"/>
              </a:ext>
            </a:extLst>
          </p:cNvPr>
          <p:cNvGrpSpPr/>
          <p:nvPr/>
        </p:nvGrpSpPr>
        <p:grpSpPr>
          <a:xfrm>
            <a:off x="5806377" y="0"/>
            <a:ext cx="579247" cy="730144"/>
            <a:chOff x="10991812" y="-5749"/>
            <a:chExt cx="760532" cy="958655"/>
          </a:xfrm>
        </p:grpSpPr>
        <p:sp>
          <p:nvSpPr>
            <p:cNvPr id="26" name="同侧圆角矩形 25">
              <a:extLst>
                <a:ext uri="{FF2B5EF4-FFF2-40B4-BE49-F238E27FC236}">
                  <a16:creationId xmlns="" xmlns:a16="http://schemas.microsoft.com/office/drawing/2014/main" id="{DF6F1F8A-32C8-B94D-97C9-41E13303B755}"/>
                </a:ext>
              </a:extLst>
            </p:cNvPr>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任意多边形 3">
              <a:extLst>
                <a:ext uri="{FF2B5EF4-FFF2-40B4-BE49-F238E27FC236}">
                  <a16:creationId xmlns="" xmlns:a16="http://schemas.microsoft.com/office/drawing/2014/main" id="{DF63667A-3892-CB45-B675-4D73819EA44F}"/>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
        <p:nvSpPr>
          <p:cNvPr id="2" name="文本框 1"/>
          <p:cNvSpPr txBox="1"/>
          <p:nvPr/>
        </p:nvSpPr>
        <p:spPr>
          <a:xfrm>
            <a:off x="4151784" y="773302"/>
            <a:ext cx="3888432" cy="307777"/>
          </a:xfrm>
          <a:prstGeom prst="rect">
            <a:avLst/>
          </a:prstGeom>
          <a:noFill/>
        </p:spPr>
        <p:txBody>
          <a:bodyPr wrap="square" rtlCol="0">
            <a:spAutoFit/>
          </a:bodyPr>
          <a:lstStyle/>
          <a:p>
            <a:pPr algn="ctr"/>
            <a:r>
              <a:rPr lang="zh-CN" altLang="zh-CN" sz="1400" cap="all" dirty="0" smtClean="0">
                <a:solidFill>
                  <a:schemeClr val="bg1">
                    <a:lumMod val="75000"/>
                  </a:schemeClr>
                </a:solidFill>
                <a:cs typeface="+mn-ea"/>
              </a:rPr>
              <a:t>第</a:t>
            </a:r>
            <a:r>
              <a:rPr lang="zh-CN" altLang="en-US" sz="1400" cap="all" dirty="0" smtClean="0">
                <a:solidFill>
                  <a:schemeClr val="bg1">
                    <a:lumMod val="75000"/>
                  </a:schemeClr>
                </a:solidFill>
                <a:cs typeface="+mn-ea"/>
              </a:rPr>
              <a:t>八章</a:t>
            </a:r>
            <a:r>
              <a:rPr lang="zh-CN" altLang="en-US" sz="1400" cap="all" dirty="0">
                <a:solidFill>
                  <a:schemeClr val="bg1">
                    <a:lumMod val="75000"/>
                  </a:schemeClr>
                </a:solidFill>
                <a:cs typeface="+mn-ea"/>
              </a:rPr>
              <a:t>　</a:t>
            </a:r>
            <a:r>
              <a:rPr lang="zh-CN" altLang="zh-CN" sz="1400" cap="all" dirty="0">
                <a:solidFill>
                  <a:schemeClr val="bg1">
                    <a:lumMod val="75000"/>
                  </a:schemeClr>
                </a:solidFill>
                <a:cs typeface="+mn-ea"/>
              </a:rPr>
              <a:t>直线和圆、圆锥曲线</a:t>
            </a:r>
            <a:endParaRPr lang="zh-CN" altLang="en-US" sz="1400" cap="all" dirty="0">
              <a:solidFill>
                <a:schemeClr val="bg1">
                  <a:lumMod val="75000"/>
                </a:schemeClr>
              </a:solidFill>
              <a:cs typeface="+mn-ea"/>
              <a:sym typeface="+mn-lt"/>
            </a:endParaRPr>
          </a:p>
        </p:txBody>
      </p:sp>
    </p:spTree>
    <p:extLst>
      <p:ext uri="{BB962C8B-B14F-4D97-AF65-F5344CB8AC3E}">
        <p14:creationId xmlns:p14="http://schemas.microsoft.com/office/powerpoint/2010/main" val="236379531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1384" y="1844824"/>
            <a:ext cx="11089232" cy="3970318"/>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两个圆系方程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Dx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Ey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交点的圆系方程为</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Dx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Ey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交点的圆系方程为</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其中不含圆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，所以注意检验</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是否满足题意，以防丢解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25214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178" y="1196752"/>
            <a:ext cx="11465645" cy="3896131"/>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判断下列结论是否正确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请在括号中打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若两圆没有公共点，则两圆一定外离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若两圆的圆心距小于两圆的半径之和，则两圆相交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若直线的方程与圆的方程组成的方程组有且只有一组实数解，则直线与圆相切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在圆中最长的弦是直径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198690" y="3834414"/>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6877253" y="1907954"/>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p:cNvSpPr/>
          <p:nvPr/>
        </p:nvSpPr>
        <p:spPr>
          <a:xfrm>
            <a:off x="9020994" y="2572041"/>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4723926" y="4489623"/>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695363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7368" y="1399853"/>
            <a:ext cx="11377264" cy="1957139"/>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相切或相交</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19"/>
          <p:cNvSpPr txBox="1"/>
          <p:nvPr/>
        </p:nvSpPr>
        <p:spPr>
          <a:xfrm>
            <a:off x="253873" y="212881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490420169"/>
              </p:ext>
            </p:extLst>
          </p:nvPr>
        </p:nvGraphicFramePr>
        <p:xfrm>
          <a:off x="717550" y="4859338"/>
          <a:ext cx="10702925" cy="1066800"/>
        </p:xfrm>
        <a:graphic>
          <a:graphicData uri="http://schemas.openxmlformats.org/presentationml/2006/ole">
            <mc:AlternateContent xmlns:mc="http://schemas.openxmlformats.org/markup-compatibility/2006">
              <mc:Choice xmlns:v="urn:schemas-microsoft-com:vml" Requires="v">
                <p:oleObj spid="_x0000_s486202" name="文档" r:id="rId3" imgW="10736409" imgH="1067159" progId="Word.Document.12">
                  <p:embed/>
                </p:oleObj>
              </mc:Choice>
              <mc:Fallback>
                <p:oleObj name="文档" r:id="rId3" imgW="10736409" imgH="1067159" progId="Word.Document.12">
                  <p:embed/>
                  <p:pic>
                    <p:nvPicPr>
                      <p:cNvPr id="0" name=""/>
                      <p:cNvPicPr/>
                      <p:nvPr/>
                    </p:nvPicPr>
                    <p:blipFill>
                      <a:blip r:embed="rId4"/>
                      <a:stretch>
                        <a:fillRect/>
                      </a:stretch>
                    </p:blipFill>
                    <p:spPr>
                      <a:xfrm>
                        <a:off x="717550" y="4859338"/>
                        <a:ext cx="10702925" cy="1066800"/>
                      </a:xfrm>
                      <a:prstGeom prst="rect">
                        <a:avLst/>
                      </a:prstGeom>
                    </p:spPr>
                  </p:pic>
                </p:oleObj>
              </mc:Fallback>
            </mc:AlternateContent>
          </a:graphicData>
        </a:graphic>
      </p:graphicFrame>
      <p:grpSp>
        <p:nvGrpSpPr>
          <p:cNvPr id="17" name="组合 16"/>
          <p:cNvGrpSpPr/>
          <p:nvPr/>
        </p:nvGrpSpPr>
        <p:grpSpPr>
          <a:xfrm>
            <a:off x="471774" y="4546377"/>
            <a:ext cx="11240850" cy="1474913"/>
            <a:chOff x="471835" y="4581128"/>
            <a:chExt cx="11242315" cy="1475105"/>
          </a:xfrm>
        </p:grpSpPr>
        <p:sp>
          <p:nvSpPr>
            <p:cNvPr id="18" name="圆角矩形 17">
              <a:extLst>
                <a:ext uri="{FF2B5EF4-FFF2-40B4-BE49-F238E27FC236}">
                  <a16:creationId xmlns="" xmlns:a16="http://schemas.microsoft.com/office/drawing/2014/main" id="{DE721FF3-EA02-8E42-A717-6EFDB1105568}"/>
                </a:ext>
              </a:extLst>
            </p:cNvPr>
            <p:cNvSpPr/>
            <p:nvPr/>
          </p:nvSpPr>
          <p:spPr>
            <a:xfrm>
              <a:off x="471835" y="4694019"/>
              <a:ext cx="11242315" cy="1362214"/>
            </a:xfrm>
            <a:prstGeom prst="roundRect">
              <a:avLst>
                <a:gd name="adj" fmla="val 438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9" name="矩形 18">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20" name="文本框 19">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spTree>
    <p:extLst>
      <p:ext uri="{BB962C8B-B14F-4D97-AF65-F5344CB8AC3E}">
        <p14:creationId xmlns:p14="http://schemas.microsoft.com/office/powerpoint/2010/main" val="31905860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466982126"/>
              </p:ext>
            </p:extLst>
          </p:nvPr>
        </p:nvGraphicFramePr>
        <p:xfrm>
          <a:off x="447675" y="1539264"/>
          <a:ext cx="10309225" cy="1039813"/>
        </p:xfrm>
        <a:graphic>
          <a:graphicData uri="http://schemas.openxmlformats.org/presentationml/2006/ole">
            <mc:AlternateContent xmlns:mc="http://schemas.openxmlformats.org/markup-compatibility/2006">
              <mc:Choice xmlns:v="urn:schemas-microsoft-com:vml" Requires="v">
                <p:oleObj spid="_x0000_s608330" name="文档" r:id="rId4" imgW="10338805" imgH="1040561" progId="Word.Document.12">
                  <p:embed/>
                </p:oleObj>
              </mc:Choice>
              <mc:Fallback>
                <p:oleObj name="文档" r:id="rId4" imgW="10338805" imgH="1040561" progId="Word.Document.12">
                  <p:embed/>
                  <p:pic>
                    <p:nvPicPr>
                      <p:cNvPr id="0" name=""/>
                      <p:cNvPicPr/>
                      <p:nvPr/>
                    </p:nvPicPr>
                    <p:blipFill>
                      <a:blip r:embed="rId5"/>
                      <a:stretch>
                        <a:fillRect/>
                      </a:stretch>
                    </p:blipFill>
                    <p:spPr>
                      <a:xfrm>
                        <a:off x="447675" y="1539264"/>
                        <a:ext cx="10309225" cy="1039813"/>
                      </a:xfrm>
                      <a:prstGeom prst="rect">
                        <a:avLst/>
                      </a:prstGeom>
                    </p:spPr>
                  </p:pic>
                </p:oleObj>
              </mc:Fallback>
            </mc:AlternateContent>
          </a:graphicData>
        </a:graphic>
      </p:graphicFrame>
      <p:sp>
        <p:nvSpPr>
          <p:cNvPr id="4" name="矩形 3"/>
          <p:cNvSpPr/>
          <p:nvPr/>
        </p:nvSpPr>
        <p:spPr>
          <a:xfrm>
            <a:off x="387420" y="836712"/>
            <a:ext cx="11434916" cy="6644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被圆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截得的弦长为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19"/>
          <p:cNvSpPr txBox="1"/>
          <p:nvPr/>
        </p:nvSpPr>
        <p:spPr>
          <a:xfrm>
            <a:off x="2594242" y="170806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10" name="组合 9"/>
          <p:cNvGrpSpPr/>
          <p:nvPr/>
        </p:nvGrpSpPr>
        <p:grpSpPr>
          <a:xfrm>
            <a:off x="471774" y="2636912"/>
            <a:ext cx="11240850" cy="3960440"/>
            <a:chOff x="471835" y="4581128"/>
            <a:chExt cx="11242314" cy="3960956"/>
          </a:xfrm>
        </p:grpSpPr>
        <p:sp>
          <p:nvSpPr>
            <p:cNvPr id="11" name="圆角矩形 10">
              <a:extLst>
                <a:ext uri="{FF2B5EF4-FFF2-40B4-BE49-F238E27FC236}">
                  <a16:creationId xmlns="" xmlns:a16="http://schemas.microsoft.com/office/drawing/2014/main" id="{DE721FF3-EA02-8E42-A717-6EFDB1105568}"/>
                </a:ext>
              </a:extLst>
            </p:cNvPr>
            <p:cNvSpPr/>
            <p:nvPr/>
          </p:nvSpPr>
          <p:spPr>
            <a:xfrm>
              <a:off x="471835" y="4694019"/>
              <a:ext cx="11242314" cy="3848065"/>
            </a:xfrm>
            <a:prstGeom prst="roundRect">
              <a:avLst>
                <a:gd name="adj" fmla="val 224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3" name="矩形 12">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4" name="文本框 13">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sp>
        <p:nvSpPr>
          <p:cNvPr id="16" name="矩形 15"/>
          <p:cNvSpPr/>
          <p:nvPr/>
        </p:nvSpPr>
        <p:spPr>
          <a:xfrm>
            <a:off x="709896" y="2924944"/>
            <a:ext cx="10772209" cy="13031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890413873"/>
              </p:ext>
            </p:extLst>
          </p:nvPr>
        </p:nvGraphicFramePr>
        <p:xfrm>
          <a:off x="802342" y="4238844"/>
          <a:ext cx="8129588" cy="638175"/>
        </p:xfrm>
        <a:graphic>
          <a:graphicData uri="http://schemas.openxmlformats.org/presentationml/2006/ole">
            <mc:AlternateContent xmlns:mc="http://schemas.openxmlformats.org/markup-compatibility/2006">
              <mc:Choice xmlns:v="urn:schemas-microsoft-com:vml" Requires="v">
                <p:oleObj spid="_x0000_s608331" name="文档" r:id="rId6" imgW="8128922" imgH="638305" progId="Word.Document.12">
                  <p:embed/>
                </p:oleObj>
              </mc:Choice>
              <mc:Fallback>
                <p:oleObj name="文档" r:id="rId6" imgW="8128922" imgH="638305" progId="Word.Document.12">
                  <p:embed/>
                  <p:pic>
                    <p:nvPicPr>
                      <p:cNvPr id="0" name=""/>
                      <p:cNvPicPr/>
                      <p:nvPr/>
                    </p:nvPicPr>
                    <p:blipFill>
                      <a:blip r:embed="rId7"/>
                      <a:stretch>
                        <a:fillRect/>
                      </a:stretch>
                    </p:blipFill>
                    <p:spPr>
                      <a:xfrm>
                        <a:off x="802342" y="4238844"/>
                        <a:ext cx="8129588" cy="63817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283868928"/>
              </p:ext>
            </p:extLst>
          </p:nvPr>
        </p:nvGraphicFramePr>
        <p:xfrm>
          <a:off x="798513" y="4793878"/>
          <a:ext cx="9906000" cy="985838"/>
        </p:xfrm>
        <a:graphic>
          <a:graphicData uri="http://schemas.openxmlformats.org/presentationml/2006/ole">
            <mc:AlternateContent xmlns:mc="http://schemas.openxmlformats.org/markup-compatibility/2006">
              <mc:Choice xmlns:v="urn:schemas-microsoft-com:vml" Requires="v">
                <p:oleObj spid="_x0000_s608332" name="文档" r:id="rId8" imgW="9917070" imgH="989162" progId="Word.Document.12">
                  <p:embed/>
                </p:oleObj>
              </mc:Choice>
              <mc:Fallback>
                <p:oleObj name="文档" r:id="rId8" imgW="9917070" imgH="989162" progId="Word.Document.12">
                  <p:embed/>
                  <p:pic>
                    <p:nvPicPr>
                      <p:cNvPr id="0" name=""/>
                      <p:cNvPicPr/>
                      <p:nvPr/>
                    </p:nvPicPr>
                    <p:blipFill>
                      <a:blip r:embed="rId9"/>
                      <a:stretch>
                        <a:fillRect/>
                      </a:stretch>
                    </p:blipFill>
                    <p:spPr>
                      <a:xfrm>
                        <a:off x="798513" y="4793878"/>
                        <a:ext cx="9906000" cy="985838"/>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48650357"/>
              </p:ext>
            </p:extLst>
          </p:nvPr>
        </p:nvGraphicFramePr>
        <p:xfrm>
          <a:off x="798513" y="5782816"/>
          <a:ext cx="9886950" cy="627063"/>
        </p:xfrm>
        <a:graphic>
          <a:graphicData uri="http://schemas.openxmlformats.org/presentationml/2006/ole">
            <mc:AlternateContent xmlns:mc="http://schemas.openxmlformats.org/markup-compatibility/2006">
              <mc:Choice xmlns:v="urn:schemas-microsoft-com:vml" Requires="v">
                <p:oleObj spid="_x0000_s608333" name="文档" r:id="rId10" imgW="9917070" imgH="627931" progId="Word.Document.12">
                  <p:embed/>
                </p:oleObj>
              </mc:Choice>
              <mc:Fallback>
                <p:oleObj name="文档" r:id="rId10" imgW="9917070" imgH="627931" progId="Word.Document.12">
                  <p:embed/>
                  <p:pic>
                    <p:nvPicPr>
                      <p:cNvPr id="0" name=""/>
                      <p:cNvPicPr/>
                      <p:nvPr/>
                    </p:nvPicPr>
                    <p:blipFill>
                      <a:blip r:embed="rId11"/>
                      <a:stretch>
                        <a:fillRect/>
                      </a:stretch>
                    </p:blipFill>
                    <p:spPr>
                      <a:xfrm>
                        <a:off x="798513" y="5782816"/>
                        <a:ext cx="9886950" cy="627063"/>
                      </a:xfrm>
                      <a:prstGeom prst="rect">
                        <a:avLst/>
                      </a:prstGeom>
                    </p:spPr>
                  </p:pic>
                </p:oleObj>
              </mc:Fallback>
            </mc:AlternateContent>
          </a:graphicData>
        </a:graphic>
      </p:graphicFrame>
    </p:spTree>
    <p:extLst>
      <p:ext uri="{BB962C8B-B14F-4D97-AF65-F5344CB8AC3E}">
        <p14:creationId xmlns:p14="http://schemas.microsoft.com/office/powerpoint/2010/main" val="37218908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8542" y="1283910"/>
            <a:ext cx="11434916" cy="1957139"/>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19"/>
          <p:cNvSpPr txBox="1"/>
          <p:nvPr/>
        </p:nvSpPr>
        <p:spPr>
          <a:xfrm>
            <a:off x="3890386" y="264417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8" name="组合 7"/>
          <p:cNvGrpSpPr/>
          <p:nvPr/>
        </p:nvGrpSpPr>
        <p:grpSpPr>
          <a:xfrm>
            <a:off x="471774" y="4005063"/>
            <a:ext cx="11240850" cy="1656184"/>
            <a:chOff x="471835" y="4581128"/>
            <a:chExt cx="11242314" cy="1656400"/>
          </a:xfrm>
        </p:grpSpPr>
        <p:sp>
          <p:nvSpPr>
            <p:cNvPr id="9" name="圆角矩形 8">
              <a:extLst>
                <a:ext uri="{FF2B5EF4-FFF2-40B4-BE49-F238E27FC236}">
                  <a16:creationId xmlns="" xmlns:a16="http://schemas.microsoft.com/office/drawing/2014/main" id="{DE721FF3-EA02-8E42-A717-6EFDB1105568}"/>
                </a:ext>
              </a:extLst>
            </p:cNvPr>
            <p:cNvSpPr/>
            <p:nvPr/>
          </p:nvSpPr>
          <p:spPr>
            <a:xfrm>
              <a:off x="471835" y="4694019"/>
              <a:ext cx="11242314" cy="1543509"/>
            </a:xfrm>
            <a:prstGeom prst="roundRect">
              <a:avLst>
                <a:gd name="adj" fmla="val 25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0" name="矩形 9">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1" name="文本框 10">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pic>
        <p:nvPicPr>
          <p:cNvPr id="13" name="返回">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393296023"/>
              </p:ext>
            </p:extLst>
          </p:nvPr>
        </p:nvGraphicFramePr>
        <p:xfrm>
          <a:off x="767408" y="4343623"/>
          <a:ext cx="10498137" cy="1317625"/>
        </p:xfrm>
        <a:graphic>
          <a:graphicData uri="http://schemas.openxmlformats.org/presentationml/2006/ole">
            <mc:AlternateContent xmlns:mc="http://schemas.openxmlformats.org/markup-compatibility/2006">
              <mc:Choice xmlns:v="urn:schemas-microsoft-com:vml" Requires="v">
                <p:oleObj spid="_x0000_s609299" name="文档" r:id="rId6" imgW="10497630" imgH="1318404" progId="Word.Document.12">
                  <p:embed/>
                </p:oleObj>
              </mc:Choice>
              <mc:Fallback>
                <p:oleObj name="文档" r:id="rId6" imgW="10497630" imgH="1318404" progId="Word.Document.12">
                  <p:embed/>
                  <p:pic>
                    <p:nvPicPr>
                      <p:cNvPr id="0" name=""/>
                      <p:cNvPicPr/>
                      <p:nvPr/>
                    </p:nvPicPr>
                    <p:blipFill>
                      <a:blip r:embed="rId7"/>
                      <a:stretch>
                        <a:fillRect/>
                      </a:stretch>
                    </p:blipFill>
                    <p:spPr>
                      <a:xfrm>
                        <a:off x="767408" y="4343623"/>
                        <a:ext cx="10498137" cy="1317625"/>
                      </a:xfrm>
                      <a:prstGeom prst="rect">
                        <a:avLst/>
                      </a:prstGeom>
                    </p:spPr>
                  </p:pic>
                </p:oleObj>
              </mc:Fallback>
            </mc:AlternateContent>
          </a:graphicData>
        </a:graphic>
      </p:graphicFrame>
    </p:spTree>
    <p:extLst>
      <p:ext uri="{BB962C8B-B14F-4D97-AF65-F5344CB8AC3E}">
        <p14:creationId xmlns:p14="http://schemas.microsoft.com/office/powerpoint/2010/main" val="211199285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9167" r="78345" b="14785"/>
          <a:stretch/>
        </p:blipFill>
        <p:spPr>
          <a:xfrm>
            <a:off x="0" y="1199888"/>
            <a:ext cx="2639616" cy="4533368"/>
          </a:xfrm>
          <a:prstGeom prst="rect">
            <a:avLst/>
          </a:prstGeom>
        </p:spPr>
      </p:pic>
      <p:sp>
        <p:nvSpPr>
          <p:cNvPr id="13" name="矩形 12"/>
          <p:cNvSpPr/>
          <p:nvPr/>
        </p:nvSpPr>
        <p:spPr>
          <a:xfrm>
            <a:off x="0" y="1202153"/>
            <a:ext cx="2639616" cy="453110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640044" y="1202153"/>
            <a:ext cx="9551956" cy="45311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127448" y="3921847"/>
            <a:ext cx="110645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355161" y="2497213"/>
            <a:ext cx="6264696" cy="1107996"/>
          </a:xfrm>
          <a:prstGeom prst="rect">
            <a:avLst/>
          </a:prstGeom>
          <a:noFill/>
        </p:spPr>
        <p:txBody>
          <a:bodyPr wrap="square" rtlCol="0">
            <a:spAutoFit/>
          </a:bodyPr>
          <a:lstStyle/>
          <a:p>
            <a:pPr algn="ctr">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rPr>
              <a:t>探究核心题型</a:t>
            </a:r>
            <a:endParaRPr lang="zh-CN" altLang="zh-CN" sz="6600" b="1" dirty="0">
              <a:solidFill>
                <a:schemeClr val="bg1"/>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1127448" y="1781608"/>
            <a:ext cx="0" cy="212855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252805" y="1772816"/>
            <a:ext cx="677866" cy="2034232"/>
          </a:xfrm>
          <a:prstGeom prst="rect">
            <a:avLst/>
          </a:prstGeom>
          <a:solidFill>
            <a:srgbClr val="7F7F7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336928" y="1943546"/>
            <a:ext cx="539333" cy="1692771"/>
          </a:xfrm>
          <a:prstGeom prst="rect">
            <a:avLst/>
          </a:prstGeom>
          <a:noFill/>
        </p:spPr>
        <p:txBody>
          <a:bodyPr wrap="square" rtlCol="0">
            <a:spAutoFit/>
          </a:bodyPr>
          <a:lstStyle/>
          <a:p>
            <a:r>
              <a:rPr lang="zh-CN" altLang="en-US" sz="2600" b="1" dirty="0" smtClean="0">
                <a:solidFill>
                  <a:schemeClr val="bg1"/>
                </a:solidFill>
              </a:rPr>
              <a:t>第</a:t>
            </a:r>
            <a:endParaRPr lang="en-US" altLang="zh-CN" sz="2600" b="1" dirty="0" smtClean="0">
              <a:solidFill>
                <a:schemeClr val="bg1"/>
              </a:solidFill>
            </a:endParaRPr>
          </a:p>
          <a:p>
            <a:r>
              <a:rPr lang="zh-CN" altLang="en-US" sz="2600" b="1" dirty="0" smtClean="0">
                <a:solidFill>
                  <a:schemeClr val="bg1"/>
                </a:solidFill>
              </a:rPr>
              <a:t>二部</a:t>
            </a:r>
            <a:endParaRPr lang="en-US" altLang="zh-CN" sz="2600" b="1" dirty="0" smtClean="0">
              <a:solidFill>
                <a:schemeClr val="bg1"/>
              </a:solidFill>
            </a:endParaRPr>
          </a:p>
          <a:p>
            <a:r>
              <a:rPr lang="zh-CN" altLang="en-US" sz="2600" b="1" dirty="0" smtClean="0">
                <a:solidFill>
                  <a:schemeClr val="bg1"/>
                </a:solidFill>
              </a:rPr>
              <a:t>分</a:t>
            </a:r>
            <a:endParaRPr lang="zh-CN" altLang="en-US" sz="2600" b="1" dirty="0">
              <a:solidFill>
                <a:schemeClr val="bg1"/>
              </a:solidFill>
            </a:endParaRPr>
          </a:p>
        </p:txBody>
      </p:sp>
    </p:spTree>
    <p:extLst>
      <p:ext uri="{BB962C8B-B14F-4D97-AF65-F5344CB8AC3E}">
        <p14:creationId xmlns:p14="http://schemas.microsoft.com/office/powerpoint/2010/main" val="19175476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052736"/>
            <a:ext cx="11330166" cy="4542462"/>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命题点</a:t>
            </a:r>
            <a:r>
              <a:rPr lang="en-US" altLang="zh-CN" sz="2800" b="1" kern="100" dirty="0">
                <a:solidFill>
                  <a:srgbClr val="C00000"/>
                </a:solidFill>
                <a:latin typeface="+mj-ea"/>
                <a:ea typeface="+mj-ea"/>
                <a:cs typeface="Times New Roman" panose="02020603050405020304" pitchFamily="18" charset="0"/>
              </a:rPr>
              <a:t>1</a:t>
            </a: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　位置关系的判断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b="1" kern="100" dirty="0">
                <a:solidFill>
                  <a:srgbClr val="31859C"/>
                </a:solidFill>
                <a:latin typeface="宋体" panose="02010600030101010101" pitchFamily="2" charset="-122"/>
                <a:ea typeface="微软雅黑" panose="020B0503020204020204" pitchFamily="34" charset="-122"/>
                <a:cs typeface="Times New Roman" panose="02020603050405020304" pitchFamily="18" charset="0"/>
              </a:rPr>
              <a:t>例</a:t>
            </a:r>
            <a:r>
              <a:rPr lang="en-US" altLang="zh-CN" sz="2800" b="1" kern="100" dirty="0">
                <a:solidFill>
                  <a:srgbClr val="31859C"/>
                </a:solidFill>
                <a:latin typeface="+mj-ea"/>
                <a:ea typeface="+mj-ea"/>
                <a:cs typeface="Times New Roman" panose="02020603050405020304" pitchFamily="18"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多选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新高考全国</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Ⅱ</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369942" y="164356"/>
            <a:ext cx="1502880" cy="461665"/>
          </a:xfrm>
          <a:prstGeom prst="rect">
            <a:avLst/>
          </a:prstGeom>
        </p:spPr>
        <p:txBody>
          <a:bodyPr wrap="square">
            <a:spAutoFit/>
          </a:bodyPr>
          <a:lstStyle/>
          <a:p>
            <a:pPr algn="ctr">
              <a:defRPr/>
            </a:pPr>
            <a:r>
              <a:rPr lang="zh-CN" altLang="en-US" sz="2400" kern="100" dirty="0" smtClean="0">
                <a:solidFill>
                  <a:schemeClr val="bg1"/>
                </a:solidFill>
                <a:latin typeface="Times New Roman" panose="02020603050405020304"/>
                <a:ea typeface="+mj-ea"/>
                <a:cs typeface="Times New Roman" panose="02020603050405020304"/>
              </a:rPr>
              <a:t>题型一</a:t>
            </a:r>
            <a:endParaRPr lang="zh-CN" altLang="zh-CN" sz="2400" kern="100" dirty="0">
              <a:solidFill>
                <a:schemeClr val="bg1"/>
              </a:solidFill>
              <a:latin typeface="Times New Roman" panose="02020603050405020304"/>
              <a:ea typeface="+mj-ea"/>
              <a:cs typeface="Times New Roman" panose="02020603050405020304"/>
            </a:endParaRPr>
          </a:p>
        </p:txBody>
      </p:sp>
      <p:sp>
        <p:nvSpPr>
          <p:cNvPr id="17" name="矩形 16"/>
          <p:cNvSpPr/>
          <p:nvPr/>
        </p:nvSpPr>
        <p:spPr>
          <a:xfrm>
            <a:off x="1977620" y="152628"/>
            <a:ext cx="7358739" cy="492443"/>
          </a:xfrm>
          <a:prstGeom prst="rect">
            <a:avLst/>
          </a:prstGeom>
        </p:spPr>
        <p:txBody>
          <a:bodyPr wrap="square">
            <a:spAutoFit/>
          </a:bodyPr>
          <a:lstStyle/>
          <a:p>
            <a:pPr defTabSz="1219140">
              <a:defRPr/>
            </a:pPr>
            <a:r>
              <a:rPr lang="zh-CN" altLang="zh-CN" sz="2600" b="1" kern="100" dirty="0">
                <a:solidFill>
                  <a:schemeClr val="bg1"/>
                </a:solidFill>
                <a:latin typeface="微软雅黑"/>
                <a:cs typeface="Times New Roman" panose="02020603050405020304" pitchFamily="18" charset="0"/>
              </a:rPr>
              <a:t>直线与圆的位置关系</a:t>
            </a:r>
          </a:p>
        </p:txBody>
      </p:sp>
      <p:sp>
        <p:nvSpPr>
          <p:cNvPr id="11" name="TextBox 19"/>
          <p:cNvSpPr txBox="1"/>
          <p:nvPr/>
        </p:nvSpPr>
        <p:spPr>
          <a:xfrm>
            <a:off x="237062" y="3076218"/>
            <a:ext cx="76333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TextBox 19"/>
          <p:cNvSpPr txBox="1"/>
          <p:nvPr/>
        </p:nvSpPr>
        <p:spPr>
          <a:xfrm>
            <a:off x="235734" y="3715412"/>
            <a:ext cx="76333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9"/>
          <p:cNvSpPr txBox="1"/>
          <p:nvPr/>
        </p:nvSpPr>
        <p:spPr>
          <a:xfrm>
            <a:off x="236718" y="4983938"/>
            <a:ext cx="76333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1774" y="260648"/>
            <a:ext cx="11246866" cy="6120680"/>
            <a:chOff x="471835" y="4581128"/>
            <a:chExt cx="11248331" cy="6121478"/>
          </a:xfrm>
        </p:grpSpPr>
        <p:sp>
          <p:nvSpPr>
            <p:cNvPr id="8" name="圆角矩形 7">
              <a:extLst>
                <a:ext uri="{FF2B5EF4-FFF2-40B4-BE49-F238E27FC236}">
                  <a16:creationId xmlns="" xmlns:a16="http://schemas.microsoft.com/office/drawing/2014/main" id="{DE721FF3-EA02-8E42-A717-6EFDB1105568}"/>
                </a:ext>
              </a:extLst>
            </p:cNvPr>
            <p:cNvSpPr/>
            <p:nvPr/>
          </p:nvSpPr>
          <p:spPr>
            <a:xfrm>
              <a:off x="471835" y="4694020"/>
              <a:ext cx="11248331" cy="6008586"/>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9" name="矩形 8">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0" name="文本框 9">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12" name="对象 11"/>
          <p:cNvGraphicFramePr>
            <a:graphicFrameLocks noChangeAspect="1"/>
          </p:cNvGraphicFramePr>
          <p:nvPr>
            <p:extLst>
              <p:ext uri="{D42A27DB-BD31-4B8C-83A1-F6EECF244321}">
                <p14:modId xmlns:p14="http://schemas.microsoft.com/office/powerpoint/2010/main" val="1434461879"/>
              </p:ext>
            </p:extLst>
          </p:nvPr>
        </p:nvGraphicFramePr>
        <p:xfrm>
          <a:off x="806450" y="626070"/>
          <a:ext cx="10614025" cy="1074738"/>
        </p:xfrm>
        <a:graphic>
          <a:graphicData uri="http://schemas.openxmlformats.org/presentationml/2006/ole">
            <mc:AlternateContent xmlns:mc="http://schemas.openxmlformats.org/markup-compatibility/2006">
              <mc:Choice xmlns:v="urn:schemas-microsoft-com:vml" Requires="v">
                <p:oleObj spid="_x0000_s525719" name="文档" r:id="rId3" imgW="10624043" imgH="1076505" progId="Word.Document.12">
                  <p:embed/>
                </p:oleObj>
              </mc:Choice>
              <mc:Fallback>
                <p:oleObj name="文档" r:id="rId3" imgW="10624043" imgH="1076505" progId="Word.Document.12">
                  <p:embed/>
                  <p:pic>
                    <p:nvPicPr>
                      <p:cNvPr id="0" name=""/>
                      <p:cNvPicPr/>
                      <p:nvPr/>
                    </p:nvPicPr>
                    <p:blipFill>
                      <a:blip r:embed="rId4"/>
                      <a:stretch>
                        <a:fillRect/>
                      </a:stretch>
                    </p:blipFill>
                    <p:spPr>
                      <a:xfrm>
                        <a:off x="806450" y="626070"/>
                        <a:ext cx="10614025" cy="1074738"/>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123070505"/>
              </p:ext>
            </p:extLst>
          </p:nvPr>
        </p:nvGraphicFramePr>
        <p:xfrm>
          <a:off x="806450" y="2276872"/>
          <a:ext cx="10641013" cy="1093788"/>
        </p:xfrm>
        <a:graphic>
          <a:graphicData uri="http://schemas.openxmlformats.org/presentationml/2006/ole">
            <mc:AlternateContent xmlns:mc="http://schemas.openxmlformats.org/markup-compatibility/2006">
              <mc:Choice xmlns:v="urn:schemas-microsoft-com:vml" Requires="v">
                <p:oleObj spid="_x0000_s525720" name="文档" r:id="rId5" imgW="10649613" imgH="1094117" progId="Word.Document.12">
                  <p:embed/>
                </p:oleObj>
              </mc:Choice>
              <mc:Fallback>
                <p:oleObj name="文档" r:id="rId5" imgW="10649613" imgH="1094117" progId="Word.Document.12">
                  <p:embed/>
                  <p:pic>
                    <p:nvPicPr>
                      <p:cNvPr id="0" name=""/>
                      <p:cNvPicPr/>
                      <p:nvPr/>
                    </p:nvPicPr>
                    <p:blipFill>
                      <a:blip r:embed="rId6"/>
                      <a:stretch>
                        <a:fillRect/>
                      </a:stretch>
                    </p:blipFill>
                    <p:spPr>
                      <a:xfrm>
                        <a:off x="806450" y="2276872"/>
                        <a:ext cx="10641013" cy="1093788"/>
                      </a:xfrm>
                      <a:prstGeom prst="rect">
                        <a:avLst/>
                      </a:prstGeom>
                    </p:spPr>
                  </p:pic>
                </p:oleObj>
              </mc:Fallback>
            </mc:AlternateContent>
          </a:graphicData>
        </a:graphic>
      </p:graphicFrame>
      <p:sp>
        <p:nvSpPr>
          <p:cNvPr id="14" name="矩形 13"/>
          <p:cNvSpPr/>
          <p:nvPr/>
        </p:nvSpPr>
        <p:spPr>
          <a:xfrm>
            <a:off x="717110" y="1592304"/>
            <a:ext cx="10769816"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若点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上，则</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080885467"/>
              </p:ext>
            </p:extLst>
          </p:nvPr>
        </p:nvGraphicFramePr>
        <p:xfrm>
          <a:off x="806450" y="3935413"/>
          <a:ext cx="10614025" cy="1084262"/>
        </p:xfrm>
        <a:graphic>
          <a:graphicData uri="http://schemas.openxmlformats.org/presentationml/2006/ole">
            <mc:AlternateContent xmlns:mc="http://schemas.openxmlformats.org/markup-compatibility/2006">
              <mc:Choice xmlns:v="urn:schemas-microsoft-com:vml" Requires="v">
                <p:oleObj spid="_x0000_s525721" name="文档" r:id="rId7" imgW="10649613" imgH="1091960" progId="Word.Document.12">
                  <p:embed/>
                </p:oleObj>
              </mc:Choice>
              <mc:Fallback>
                <p:oleObj name="文档" r:id="rId7" imgW="10649613" imgH="1091960" progId="Word.Document.12">
                  <p:embed/>
                  <p:pic>
                    <p:nvPicPr>
                      <p:cNvPr id="0" name=""/>
                      <p:cNvPicPr/>
                      <p:nvPr/>
                    </p:nvPicPr>
                    <p:blipFill>
                      <a:blip r:embed="rId8"/>
                      <a:stretch>
                        <a:fillRect/>
                      </a:stretch>
                    </p:blipFill>
                    <p:spPr>
                      <a:xfrm>
                        <a:off x="806450" y="3935413"/>
                        <a:ext cx="10614025" cy="1084262"/>
                      </a:xfrm>
                      <a:prstGeom prst="rect">
                        <a:avLst/>
                      </a:prstGeom>
                    </p:spPr>
                  </p:pic>
                </p:oleObj>
              </mc:Fallback>
            </mc:AlternateContent>
          </a:graphicData>
        </a:graphic>
      </p:graphicFrame>
      <p:sp>
        <p:nvSpPr>
          <p:cNvPr id="15" name="矩形 14"/>
          <p:cNvSpPr/>
          <p:nvPr/>
        </p:nvSpPr>
        <p:spPr>
          <a:xfrm>
            <a:off x="717110" y="3250896"/>
            <a:ext cx="10769816"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若点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内，则</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&lt;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717110" y="4909488"/>
            <a:ext cx="10769816"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与圆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相离，故</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若点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外，则</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&gt;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883339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1774" y="1124744"/>
            <a:ext cx="11246866" cy="3672408"/>
            <a:chOff x="471835" y="4581128"/>
            <a:chExt cx="11248331" cy="3672887"/>
          </a:xfrm>
        </p:grpSpPr>
        <p:sp>
          <p:nvSpPr>
            <p:cNvPr id="8" name="圆角矩形 7">
              <a:extLst>
                <a:ext uri="{FF2B5EF4-FFF2-40B4-BE49-F238E27FC236}">
                  <a16:creationId xmlns="" xmlns:a16="http://schemas.microsoft.com/office/drawing/2014/main" id="{DE721FF3-EA02-8E42-A717-6EFDB1105568}"/>
                </a:ext>
              </a:extLst>
            </p:cNvPr>
            <p:cNvSpPr/>
            <p:nvPr/>
          </p:nvSpPr>
          <p:spPr>
            <a:xfrm>
              <a:off x="471835" y="4694020"/>
              <a:ext cx="11248331" cy="3559995"/>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9" name="矩形 8">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0" name="文本框 9">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12" name="对象 11"/>
          <p:cNvGraphicFramePr>
            <a:graphicFrameLocks noChangeAspect="1"/>
          </p:cNvGraphicFramePr>
          <p:nvPr>
            <p:extLst>
              <p:ext uri="{D42A27DB-BD31-4B8C-83A1-F6EECF244321}">
                <p14:modId xmlns:p14="http://schemas.microsoft.com/office/powerpoint/2010/main" val="675903250"/>
              </p:ext>
            </p:extLst>
          </p:nvPr>
        </p:nvGraphicFramePr>
        <p:xfrm>
          <a:off x="806450" y="1412776"/>
          <a:ext cx="10614025" cy="1074738"/>
        </p:xfrm>
        <a:graphic>
          <a:graphicData uri="http://schemas.openxmlformats.org/presentationml/2006/ole">
            <mc:AlternateContent xmlns:mc="http://schemas.openxmlformats.org/markup-compatibility/2006">
              <mc:Choice xmlns:v="urn:schemas-microsoft-com:vml" Requires="v">
                <p:oleObj spid="_x0000_s580690" name="文档" r:id="rId3" imgW="10624043" imgH="1076505" progId="Word.Document.12">
                  <p:embed/>
                </p:oleObj>
              </mc:Choice>
              <mc:Fallback>
                <p:oleObj name="文档" r:id="rId3" imgW="10624043" imgH="1076505" progId="Word.Document.12">
                  <p:embed/>
                  <p:pic>
                    <p:nvPicPr>
                      <p:cNvPr id="0" name=""/>
                      <p:cNvPicPr/>
                      <p:nvPr/>
                    </p:nvPicPr>
                    <p:blipFill>
                      <a:blip r:embed="rId4"/>
                      <a:stretch>
                        <a:fillRect/>
                      </a:stretch>
                    </p:blipFill>
                    <p:spPr>
                      <a:xfrm>
                        <a:off x="806450" y="1412776"/>
                        <a:ext cx="10614025" cy="1074738"/>
                      </a:xfrm>
                      <a:prstGeom prst="rect">
                        <a:avLst/>
                      </a:prstGeom>
                    </p:spPr>
                  </p:pic>
                </p:oleObj>
              </mc:Fallback>
            </mc:AlternateContent>
          </a:graphicData>
        </a:graphic>
      </p:graphicFrame>
      <p:sp>
        <p:nvSpPr>
          <p:cNvPr id="14" name="矩形 13"/>
          <p:cNvSpPr/>
          <p:nvPr/>
        </p:nvSpPr>
        <p:spPr>
          <a:xfrm>
            <a:off x="717110" y="2413855"/>
            <a:ext cx="10769816"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若点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上，则</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810492045"/>
              </p:ext>
            </p:extLst>
          </p:nvPr>
        </p:nvGraphicFramePr>
        <p:xfrm>
          <a:off x="806450" y="3651052"/>
          <a:ext cx="10587038" cy="1066800"/>
        </p:xfrm>
        <a:graphic>
          <a:graphicData uri="http://schemas.openxmlformats.org/presentationml/2006/ole">
            <mc:AlternateContent xmlns:mc="http://schemas.openxmlformats.org/markup-compatibility/2006">
              <mc:Choice xmlns:v="urn:schemas-microsoft-com:vml" Requires="v">
                <p:oleObj spid="_x0000_s580691" name="文档" r:id="rId5" imgW="10624043" imgH="1074708" progId="Word.Document.12">
                  <p:embed/>
                </p:oleObj>
              </mc:Choice>
              <mc:Fallback>
                <p:oleObj name="文档" r:id="rId5" imgW="10624043" imgH="1074708" progId="Word.Document.12">
                  <p:embed/>
                  <p:pic>
                    <p:nvPicPr>
                      <p:cNvPr id="0" name=""/>
                      <p:cNvPicPr/>
                      <p:nvPr/>
                    </p:nvPicPr>
                    <p:blipFill>
                      <a:blip r:embed="rId6"/>
                      <a:stretch>
                        <a:fillRect/>
                      </a:stretch>
                    </p:blipFill>
                    <p:spPr>
                      <a:xfrm>
                        <a:off x="806450" y="3651052"/>
                        <a:ext cx="10587038" cy="1066800"/>
                      </a:xfrm>
                      <a:prstGeom prst="rect">
                        <a:avLst/>
                      </a:prstGeom>
                    </p:spPr>
                  </p:pic>
                </p:oleObj>
              </mc:Fallback>
            </mc:AlternateContent>
          </a:graphicData>
        </a:graphic>
      </p:graphicFrame>
    </p:spTree>
    <p:extLst>
      <p:ext uri="{BB962C8B-B14F-4D97-AF65-F5344CB8AC3E}">
        <p14:creationId xmlns:p14="http://schemas.microsoft.com/office/powerpoint/2010/main" val="25485815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539949"/>
            <a:ext cx="11377264" cy="1957139"/>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kx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相交、相切或相离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相交或相切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9"/>
          <p:cNvSpPr txBox="1"/>
          <p:nvPr/>
        </p:nvSpPr>
        <p:spPr>
          <a:xfrm>
            <a:off x="247712" y="2852936"/>
            <a:ext cx="76333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471217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5271" b="61936"/>
          <a:stretch/>
        </p:blipFill>
        <p:spPr>
          <a:xfrm>
            <a:off x="0" y="0"/>
            <a:ext cx="12189600" cy="1844821"/>
          </a:xfrm>
          <a:prstGeom prst="rect">
            <a:avLst/>
          </a:prstGeom>
        </p:spPr>
      </p:pic>
      <p:sp>
        <p:nvSpPr>
          <p:cNvPr id="3" name="矩形 2"/>
          <p:cNvSpPr/>
          <p:nvPr/>
        </p:nvSpPr>
        <p:spPr>
          <a:xfrm>
            <a:off x="0" y="0"/>
            <a:ext cx="12192000" cy="1844823"/>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7368" y="1844823"/>
            <a:ext cx="2177950" cy="187221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76263" y="2204864"/>
            <a:ext cx="11080378" cy="1130246"/>
          </a:xfrm>
          <a:prstGeom prst="rect">
            <a:avLst/>
          </a:prstGeom>
          <a:solidFill>
            <a:schemeClr val="bg1">
              <a:lumMod val="95000"/>
            </a:schemeClr>
          </a:solidFill>
          <a:ln>
            <a:solidFill>
              <a:schemeClr val="bg1"/>
            </a:solidFill>
          </a:ln>
        </p:spPr>
        <p:txBody>
          <a:bodyPr wrap="square">
            <a:spAutoFit/>
          </a:bodyPr>
          <a:lstStyle/>
          <a:p>
            <a:pPr marL="72000"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能根据给定直线、圆的方程，判断直线与圆、圆与圆的位置关系</a:t>
            </a: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p>
          <a:p>
            <a:pPr marL="72000"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能用直线和圆的方程解决一些简单的数学问题与实际问题</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99481" y="0"/>
            <a:ext cx="2177950" cy="184482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flipH="1">
            <a:off x="743613" y="1253949"/>
            <a:ext cx="1449026"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chemeClr val="bg1"/>
                </a:solidFill>
                <a:effectLst/>
                <a:uLnTx/>
                <a:uFillTx/>
                <a:cs typeface="+mn-ea"/>
                <a:sym typeface="+mn-lt"/>
              </a:rPr>
              <a:t>考试要求</a:t>
            </a:r>
            <a:endParaRPr kumimoji="0" lang="en-US" altLang="zh-CN" sz="800" b="1" i="0" u="none" strike="noStrike" kern="1200" cap="none" spc="0" normalizeH="0" baseline="0" noProof="0" dirty="0" smtClean="0">
              <a:ln>
                <a:noFill/>
              </a:ln>
              <a:solidFill>
                <a:prstClr val="black">
                  <a:lumMod val="65000"/>
                  <a:lumOff val="35000"/>
                </a:prstClr>
              </a:solidFill>
              <a:effectLst/>
              <a:uLnTx/>
              <a:uFillTx/>
              <a:cs typeface="+mn-ea"/>
              <a:sym typeface="+mn-lt"/>
            </a:endParaRPr>
          </a:p>
        </p:txBody>
      </p:sp>
    </p:spTree>
    <p:extLst>
      <p:ext uri="{BB962C8B-B14F-4D97-AF65-F5344CB8AC3E}">
        <p14:creationId xmlns:p14="http://schemas.microsoft.com/office/powerpoint/2010/main" val="3535083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1774" y="332656"/>
            <a:ext cx="11246866" cy="5745882"/>
            <a:chOff x="471835" y="4581128"/>
            <a:chExt cx="11248331" cy="5746632"/>
          </a:xfrm>
        </p:grpSpPr>
        <p:sp>
          <p:nvSpPr>
            <p:cNvPr id="8" name="圆角矩形 7">
              <a:extLst>
                <a:ext uri="{FF2B5EF4-FFF2-40B4-BE49-F238E27FC236}">
                  <a16:creationId xmlns="" xmlns:a16="http://schemas.microsoft.com/office/drawing/2014/main" id="{DE721FF3-EA02-8E42-A717-6EFDB1105568}"/>
                </a:ext>
              </a:extLst>
            </p:cNvPr>
            <p:cNvSpPr/>
            <p:nvPr/>
          </p:nvSpPr>
          <p:spPr>
            <a:xfrm>
              <a:off x="471835" y="4694019"/>
              <a:ext cx="11248331" cy="5633741"/>
            </a:xfrm>
            <a:prstGeom prst="roundRect">
              <a:avLst>
                <a:gd name="adj" fmla="val 179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9" name="矩形 8">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0" name="文本框 9">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sp>
        <p:nvSpPr>
          <p:cNvPr id="4" name="矩形 3"/>
          <p:cNvSpPr/>
          <p:nvPr/>
        </p:nvSpPr>
        <p:spPr>
          <a:xfrm>
            <a:off x="704278" y="602104"/>
            <a:ext cx="10864330" cy="332398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方法一</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　直线</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kx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k</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的方程可化为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k</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，该直线恒过定点</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8&lt;0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所以点</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在圆</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的内部，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所以直线</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kx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k</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与圆</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相交</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30886186"/>
              </p:ext>
            </p:extLst>
          </p:nvPr>
        </p:nvGraphicFramePr>
        <p:xfrm>
          <a:off x="771525" y="3819525"/>
          <a:ext cx="10587038" cy="2259013"/>
        </p:xfrm>
        <a:graphic>
          <a:graphicData uri="http://schemas.openxmlformats.org/presentationml/2006/ole">
            <mc:AlternateContent xmlns:mc="http://schemas.openxmlformats.org/markup-compatibility/2006">
              <mc:Choice xmlns:v="urn:schemas-microsoft-com:vml" Requires="v">
                <p:oleObj spid="_x0000_s584767" name="文档" r:id="rId3" imgW="10624043" imgH="2260480" progId="Word.Document.12">
                  <p:embed/>
                </p:oleObj>
              </mc:Choice>
              <mc:Fallback>
                <p:oleObj name="文档" r:id="rId3" imgW="10624043" imgH="2260480" progId="Word.Document.12">
                  <p:embed/>
                  <p:pic>
                    <p:nvPicPr>
                      <p:cNvPr id="0" name=""/>
                      <p:cNvPicPr/>
                      <p:nvPr/>
                    </p:nvPicPr>
                    <p:blipFill>
                      <a:blip r:embed="rId4"/>
                      <a:stretch>
                        <a:fillRect/>
                      </a:stretch>
                    </p:blipFill>
                    <p:spPr>
                      <a:xfrm>
                        <a:off x="771525" y="3819525"/>
                        <a:ext cx="10587038" cy="2259013"/>
                      </a:xfrm>
                      <a:prstGeom prst="rect">
                        <a:avLst/>
                      </a:prstGeom>
                    </p:spPr>
                  </p:pic>
                </p:oleObj>
              </mc:Fallback>
            </mc:AlternateContent>
          </a:graphicData>
        </a:graphic>
      </p:graphicFrame>
    </p:spTree>
    <p:extLst>
      <p:ext uri="{BB962C8B-B14F-4D97-AF65-F5344CB8AC3E}">
        <p14:creationId xmlns:p14="http://schemas.microsoft.com/office/powerpoint/2010/main" val="10496512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4347" y="1979400"/>
            <a:ext cx="10883307" cy="3249800"/>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判断直线与圆的位置关系的常见方法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几何法：利用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的关系判断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代数法：联立方程之后利用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点与圆的位置关系法：若直线恒过定点且定点在圆内，可判断直线与圆相交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26674"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4"/>
          <p:cNvSpPr txBox="1"/>
          <p:nvPr/>
        </p:nvSpPr>
        <p:spPr>
          <a:xfrm>
            <a:off x="318426" y="980728"/>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r>
              <a:rPr lang="zh-CN" altLang="en-US" sz="2400" b="1" dirty="0" smtClean="0">
                <a:solidFill>
                  <a:schemeClr val="bg1"/>
                </a:solidFill>
              </a:rPr>
              <a:t>思维升华</a:t>
            </a:r>
            <a:endParaRPr lang="zh-CN" altLang="en-US" sz="2400" b="1" dirty="0">
              <a:solidFill>
                <a:schemeClr val="bg1"/>
              </a:solidFill>
            </a:endParaRPr>
          </a:p>
        </p:txBody>
      </p:sp>
    </p:spTree>
    <p:extLst>
      <p:ext uri="{BB962C8B-B14F-4D97-AF65-F5344CB8AC3E}">
        <p14:creationId xmlns:p14="http://schemas.microsoft.com/office/powerpoint/2010/main" val="12452645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57315645"/>
              </p:ext>
            </p:extLst>
          </p:nvPr>
        </p:nvGraphicFramePr>
        <p:xfrm>
          <a:off x="506010" y="2915687"/>
          <a:ext cx="8129588" cy="1600200"/>
        </p:xfrm>
        <a:graphic>
          <a:graphicData uri="http://schemas.openxmlformats.org/presentationml/2006/ole">
            <mc:AlternateContent xmlns:mc="http://schemas.openxmlformats.org/markup-compatibility/2006">
              <mc:Choice xmlns:v="urn:schemas-microsoft-com:vml" Requires="v">
                <p:oleObj spid="_x0000_s610323" name="文档" r:id="rId3" imgW="8128922" imgH="1600988" progId="Word.Document.12">
                  <p:embed/>
                </p:oleObj>
              </mc:Choice>
              <mc:Fallback>
                <p:oleObj name="文档" r:id="rId3" imgW="8128922" imgH="1600988" progId="Word.Document.12">
                  <p:embed/>
                  <p:pic>
                    <p:nvPicPr>
                      <p:cNvPr id="0" name=""/>
                      <p:cNvPicPr/>
                      <p:nvPr/>
                    </p:nvPicPr>
                    <p:blipFill>
                      <a:blip r:embed="rId4"/>
                      <a:stretch>
                        <a:fillRect/>
                      </a:stretch>
                    </p:blipFill>
                    <p:spPr>
                      <a:xfrm>
                        <a:off x="506010" y="2915687"/>
                        <a:ext cx="8129588" cy="1600200"/>
                      </a:xfrm>
                      <a:prstGeom prst="rect">
                        <a:avLst/>
                      </a:prstGeom>
                    </p:spPr>
                  </p:pic>
                </p:oleObj>
              </mc:Fallback>
            </mc:AlternateContent>
          </a:graphicData>
        </a:graphic>
      </p:graphicFrame>
      <p:sp>
        <p:nvSpPr>
          <p:cNvPr id="3" name="矩形 2"/>
          <p:cNvSpPr/>
          <p:nvPr/>
        </p:nvSpPr>
        <p:spPr>
          <a:xfrm>
            <a:off x="392396" y="996795"/>
            <a:ext cx="11407208" cy="1957139"/>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命题点</a:t>
            </a:r>
            <a:r>
              <a:rPr lang="en-US" altLang="zh-CN" sz="2800" b="1" kern="100" dirty="0">
                <a:solidFill>
                  <a:srgbClr val="C00000"/>
                </a:solidFill>
                <a:latin typeface="+mj-ea"/>
                <a:ea typeface="+mj-ea"/>
                <a:cs typeface="Times New Roman" panose="02020603050405020304" pitchFamily="18" charset="0"/>
              </a:rPr>
              <a:t>2</a:t>
            </a: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　弦长问题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b="1" kern="100" dirty="0">
                <a:solidFill>
                  <a:srgbClr val="31859C"/>
                </a:solidFill>
                <a:latin typeface="宋体" panose="02010600030101010101" pitchFamily="2" charset="-122"/>
                <a:ea typeface="微软雅黑" panose="020B0503020204020204" pitchFamily="34" charset="-122"/>
                <a:cs typeface="Times New Roman" panose="02020603050405020304" pitchFamily="18" charset="0"/>
              </a:rPr>
              <a:t>例</a:t>
            </a:r>
            <a:r>
              <a:rPr lang="en-US" altLang="zh-CN" sz="2800" b="1" kern="100" dirty="0">
                <a:solidFill>
                  <a:srgbClr val="31859C"/>
                </a:solidFill>
                <a:latin typeface="+mj-ea"/>
                <a:ea typeface="+mj-ea"/>
                <a:cs typeface="Times New Roman" panose="02020603050405020304" pitchFamily="18"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北京模拟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截直线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所得弦的长度为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9"/>
          <p:cNvSpPr txBox="1"/>
          <p:nvPr/>
        </p:nvSpPr>
        <p:spPr>
          <a:xfrm>
            <a:off x="2927648" y="3868306"/>
            <a:ext cx="76333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6958559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6282" y="1268761"/>
            <a:ext cx="10799436" cy="656846"/>
          </a:xfrm>
          <a:prstGeom prst="rect">
            <a:avLst/>
          </a:prstGeom>
        </p:spPr>
        <p:txBody>
          <a:bodyPr>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圆</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的圆心为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471774" y="980729"/>
            <a:ext cx="11246866" cy="3744415"/>
            <a:chOff x="471835" y="4581128"/>
            <a:chExt cx="11248331" cy="3744902"/>
          </a:xfrm>
        </p:grpSpPr>
        <p:sp>
          <p:nvSpPr>
            <p:cNvPr id="7" name="圆角矩形 6">
              <a:extLst>
                <a:ext uri="{FF2B5EF4-FFF2-40B4-BE49-F238E27FC236}">
                  <a16:creationId xmlns="" xmlns:a16="http://schemas.microsoft.com/office/drawing/2014/main" id="{DE721FF3-EA02-8E42-A717-6EFDB1105568}"/>
                </a:ext>
              </a:extLst>
            </p:cNvPr>
            <p:cNvSpPr/>
            <p:nvPr/>
          </p:nvSpPr>
          <p:spPr>
            <a:xfrm>
              <a:off x="471835" y="4694019"/>
              <a:ext cx="11248331" cy="3632011"/>
            </a:xfrm>
            <a:prstGeom prst="roundRect">
              <a:avLst>
                <a:gd name="adj" fmla="val 218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8" name="矩形 7">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9" name="文本框 8">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10" name="对象 9"/>
          <p:cNvGraphicFramePr>
            <a:graphicFrameLocks noChangeAspect="1"/>
          </p:cNvGraphicFramePr>
          <p:nvPr>
            <p:extLst>
              <p:ext uri="{D42A27DB-BD31-4B8C-83A1-F6EECF244321}">
                <p14:modId xmlns:p14="http://schemas.microsoft.com/office/powerpoint/2010/main" val="554025320"/>
              </p:ext>
            </p:extLst>
          </p:nvPr>
        </p:nvGraphicFramePr>
        <p:xfrm>
          <a:off x="758530" y="1953966"/>
          <a:ext cx="8129588" cy="1042987"/>
        </p:xfrm>
        <a:graphic>
          <a:graphicData uri="http://schemas.openxmlformats.org/presentationml/2006/ole">
            <mc:AlternateContent xmlns:mc="http://schemas.openxmlformats.org/markup-compatibility/2006">
              <mc:Choice xmlns:v="urn:schemas-microsoft-com:vml" Requires="v">
                <p:oleObj spid="_x0000_s611381" name="文档" r:id="rId3" imgW="8128922" imgH="1043417" progId="Word.Document.12">
                  <p:embed/>
                </p:oleObj>
              </mc:Choice>
              <mc:Fallback>
                <p:oleObj name="文档" r:id="rId3" imgW="8128922" imgH="1043417" progId="Word.Document.12">
                  <p:embed/>
                  <p:pic>
                    <p:nvPicPr>
                      <p:cNvPr id="0" name=""/>
                      <p:cNvPicPr/>
                      <p:nvPr/>
                    </p:nvPicPr>
                    <p:blipFill>
                      <a:blip r:embed="rId4"/>
                      <a:stretch>
                        <a:fillRect/>
                      </a:stretch>
                    </p:blipFill>
                    <p:spPr>
                      <a:xfrm>
                        <a:off x="758530" y="1953966"/>
                        <a:ext cx="8129588" cy="1042987"/>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60569136"/>
              </p:ext>
            </p:extLst>
          </p:nvPr>
        </p:nvGraphicFramePr>
        <p:xfrm>
          <a:off x="762000" y="2950965"/>
          <a:ext cx="8104188" cy="1041400"/>
        </p:xfrm>
        <a:graphic>
          <a:graphicData uri="http://schemas.openxmlformats.org/presentationml/2006/ole">
            <mc:AlternateContent xmlns:mc="http://schemas.openxmlformats.org/markup-compatibility/2006">
              <mc:Choice xmlns:v="urn:schemas-microsoft-com:vml" Requires="v">
                <p:oleObj spid="_x0000_s611382" name="文档" r:id="rId5" imgW="8128922" imgH="1044138" progId="Word.Document.12">
                  <p:embed/>
                </p:oleObj>
              </mc:Choice>
              <mc:Fallback>
                <p:oleObj name="文档" r:id="rId5" imgW="8128922" imgH="1044138" progId="Word.Document.12">
                  <p:embed/>
                  <p:pic>
                    <p:nvPicPr>
                      <p:cNvPr id="0" name=""/>
                      <p:cNvPicPr/>
                      <p:nvPr/>
                    </p:nvPicPr>
                    <p:blipFill>
                      <a:blip r:embed="rId6"/>
                      <a:stretch>
                        <a:fillRect/>
                      </a:stretch>
                    </p:blipFill>
                    <p:spPr>
                      <a:xfrm>
                        <a:off x="762000" y="2950965"/>
                        <a:ext cx="8104188" cy="10414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955517575"/>
              </p:ext>
            </p:extLst>
          </p:nvPr>
        </p:nvGraphicFramePr>
        <p:xfrm>
          <a:off x="762000" y="3992365"/>
          <a:ext cx="8032750" cy="627063"/>
        </p:xfrm>
        <a:graphic>
          <a:graphicData uri="http://schemas.openxmlformats.org/presentationml/2006/ole">
            <mc:AlternateContent xmlns:mc="http://schemas.openxmlformats.org/markup-compatibility/2006">
              <mc:Choice xmlns:v="urn:schemas-microsoft-com:vml" Requires="v">
                <p:oleObj spid="_x0000_s611383" name="文档" r:id="rId7" imgW="8128922" imgH="635421" progId="Word.Document.12">
                  <p:embed/>
                </p:oleObj>
              </mc:Choice>
              <mc:Fallback>
                <p:oleObj name="文档" r:id="rId7" imgW="8128922" imgH="635421" progId="Word.Document.12">
                  <p:embed/>
                  <p:pic>
                    <p:nvPicPr>
                      <p:cNvPr id="0" name=""/>
                      <p:cNvPicPr/>
                      <p:nvPr/>
                    </p:nvPicPr>
                    <p:blipFill>
                      <a:blip r:embed="rId8"/>
                      <a:stretch>
                        <a:fillRect/>
                      </a:stretch>
                    </p:blipFill>
                    <p:spPr>
                      <a:xfrm>
                        <a:off x="762000" y="3992365"/>
                        <a:ext cx="8032750" cy="627063"/>
                      </a:xfrm>
                      <a:prstGeom prst="rect">
                        <a:avLst/>
                      </a:prstGeom>
                    </p:spPr>
                  </p:pic>
                </p:oleObj>
              </mc:Fallback>
            </mc:AlternateContent>
          </a:graphicData>
        </a:graphic>
      </p:graphicFrame>
    </p:spTree>
    <p:extLst>
      <p:ext uri="{BB962C8B-B14F-4D97-AF65-F5344CB8AC3E}">
        <p14:creationId xmlns:p14="http://schemas.microsoft.com/office/powerpoint/2010/main" val="271823670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07368" y="1755973"/>
            <a:ext cx="11377264" cy="1384995"/>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滁州模拟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两点，则当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时</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的方程为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3555155051"/>
              </p:ext>
            </p:extLst>
          </p:nvPr>
        </p:nvGraphicFramePr>
        <p:xfrm>
          <a:off x="4358930" y="2507896"/>
          <a:ext cx="1028700" cy="595313"/>
        </p:xfrm>
        <a:graphic>
          <a:graphicData uri="http://schemas.openxmlformats.org/presentationml/2006/ole">
            <mc:AlternateContent xmlns:mc="http://schemas.openxmlformats.org/markup-compatibility/2006">
              <mc:Choice xmlns:v="urn:schemas-microsoft-com:vml" Requires="v">
                <p:oleObj spid="_x0000_s526835" name="文档" r:id="rId3" imgW="1028624" imgH="595308" progId="Word.Document.12">
                  <p:embed/>
                </p:oleObj>
              </mc:Choice>
              <mc:Fallback>
                <p:oleObj name="文档" r:id="rId3" imgW="1028624" imgH="595308" progId="Word.Document.12">
                  <p:embed/>
                  <p:pic>
                    <p:nvPicPr>
                      <p:cNvPr id="0" name=""/>
                      <p:cNvPicPr/>
                      <p:nvPr/>
                    </p:nvPicPr>
                    <p:blipFill>
                      <a:blip r:embed="rId4"/>
                      <a:stretch>
                        <a:fillRect/>
                      </a:stretch>
                    </p:blipFill>
                    <p:spPr>
                      <a:xfrm>
                        <a:off x="4358930" y="2507896"/>
                        <a:ext cx="1028700" cy="595313"/>
                      </a:xfrm>
                      <a:prstGeom prst="rect">
                        <a:avLst/>
                      </a:prstGeom>
                    </p:spPr>
                  </p:pic>
                </p:oleObj>
              </mc:Fallback>
            </mc:AlternateContent>
          </a:graphicData>
        </a:graphic>
      </p:graphicFrame>
      <p:sp>
        <p:nvSpPr>
          <p:cNvPr id="18" name="矩形 17"/>
          <p:cNvSpPr/>
          <p:nvPr/>
        </p:nvSpPr>
        <p:spPr>
          <a:xfrm>
            <a:off x="8103346" y="2456889"/>
            <a:ext cx="3353803"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rPr>
              <a:t>x</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0</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err="1">
                <a:solidFill>
                  <a:srgbClr val="C00000"/>
                </a:solidFill>
                <a:latin typeface="Times New Roman" panose="02020603050405020304" pitchFamily="18" charset="0"/>
                <a:ea typeface="方正中等线简体" panose="03000509000000000000" pitchFamily="65" charset="-122"/>
              </a:rPr>
              <a:t>3</a:t>
            </a:r>
            <a:r>
              <a:rPr lang="en-US" altLang="zh-CN" sz="2800" i="1" kern="100" dirty="0" err="1">
                <a:solidFill>
                  <a:srgbClr val="C00000"/>
                </a:solidFill>
                <a:latin typeface="Times New Roman" panose="02020603050405020304" pitchFamily="18" charset="0"/>
                <a:ea typeface="方正中等线简体" panose="03000509000000000000" pitchFamily="65" charset="-122"/>
              </a:rPr>
              <a:t>x</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solidFill>
                  <a:srgbClr val="C00000"/>
                </a:solidFill>
                <a:latin typeface="Times New Roman" panose="02020603050405020304" pitchFamily="18" charset="0"/>
                <a:ea typeface="方正中等线简体" panose="03000509000000000000" pitchFamily="65" charset="-122"/>
              </a:rPr>
              <a:t>4</a:t>
            </a:r>
            <a:r>
              <a:rPr lang="en-US" altLang="zh-CN" sz="2800" i="1" kern="100" dirty="0" err="1">
                <a:solidFill>
                  <a:srgbClr val="C00000"/>
                </a:solidFill>
                <a:latin typeface="Times New Roman" panose="02020603050405020304" pitchFamily="18" charset="0"/>
                <a:ea typeface="方正中等线简体" panose="03000509000000000000" pitchFamily="65" charset="-122"/>
              </a:rPr>
              <a:t>y</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4</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0</a:t>
            </a:r>
            <a:endParaRPr lang="zh-CN" altLang="en-US" dirty="0"/>
          </a:p>
        </p:txBody>
      </p:sp>
    </p:spTree>
    <p:extLst>
      <p:ext uri="{BB962C8B-B14F-4D97-AF65-F5344CB8AC3E}">
        <p14:creationId xmlns:p14="http://schemas.microsoft.com/office/powerpoint/2010/main" val="113491097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1835" y="332656"/>
            <a:ext cx="11240789" cy="5976664"/>
            <a:chOff x="471835" y="4581128"/>
            <a:chExt cx="11240789" cy="5976664"/>
          </a:xfrm>
        </p:grpSpPr>
        <p:sp>
          <p:nvSpPr>
            <p:cNvPr id="6" name="圆角矩形 5">
              <a:extLst>
                <a:ext uri="{FF2B5EF4-FFF2-40B4-BE49-F238E27FC236}">
                  <a16:creationId xmlns="" xmlns:a16="http://schemas.microsoft.com/office/drawing/2014/main" id="{DE721FF3-EA02-8E42-A717-6EFDB1105568}"/>
                </a:ext>
              </a:extLst>
            </p:cNvPr>
            <p:cNvSpPr/>
            <p:nvPr/>
          </p:nvSpPr>
          <p:spPr>
            <a:xfrm>
              <a:off x="471835" y="4694018"/>
              <a:ext cx="11240789" cy="5863774"/>
            </a:xfrm>
            <a:prstGeom prst="roundRect">
              <a:avLst>
                <a:gd name="adj" fmla="val 165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矩形 6">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文本框 7">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14" name="对象 13"/>
          <p:cNvGraphicFramePr>
            <a:graphicFrameLocks noChangeAspect="1"/>
          </p:cNvGraphicFramePr>
          <p:nvPr>
            <p:extLst>
              <p:ext uri="{D42A27DB-BD31-4B8C-83A1-F6EECF244321}">
                <p14:modId xmlns:p14="http://schemas.microsoft.com/office/powerpoint/2010/main" val="3747934691"/>
              </p:ext>
            </p:extLst>
          </p:nvPr>
        </p:nvGraphicFramePr>
        <p:xfrm>
          <a:off x="842963" y="1988840"/>
          <a:ext cx="10093325" cy="708025"/>
        </p:xfrm>
        <a:graphic>
          <a:graphicData uri="http://schemas.openxmlformats.org/presentationml/2006/ole">
            <mc:AlternateContent xmlns:mc="http://schemas.openxmlformats.org/markup-compatibility/2006">
              <mc:Choice xmlns:v="urn:schemas-microsoft-com:vml" Requires="v">
                <p:oleObj spid="_x0000_s612395" name="文档" r:id="rId3" imgW="10096064" imgH="708444" progId="Word.Document.12">
                  <p:embed/>
                </p:oleObj>
              </mc:Choice>
              <mc:Fallback>
                <p:oleObj name="文档" r:id="rId3" imgW="10096064" imgH="708444" progId="Word.Document.12">
                  <p:embed/>
                  <p:pic>
                    <p:nvPicPr>
                      <p:cNvPr id="0" name=""/>
                      <p:cNvPicPr/>
                      <p:nvPr/>
                    </p:nvPicPr>
                    <p:blipFill>
                      <a:blip r:embed="rId4"/>
                      <a:stretch>
                        <a:fillRect/>
                      </a:stretch>
                    </p:blipFill>
                    <p:spPr>
                      <a:xfrm>
                        <a:off x="842963" y="1988840"/>
                        <a:ext cx="10093325" cy="708025"/>
                      </a:xfrm>
                      <a:prstGeom prst="rect">
                        <a:avLst/>
                      </a:prstGeom>
                    </p:spPr>
                  </p:pic>
                </p:oleObj>
              </mc:Fallback>
            </mc:AlternateContent>
          </a:graphicData>
        </a:graphic>
      </p:graphicFrame>
      <p:sp>
        <p:nvSpPr>
          <p:cNvPr id="10" name="矩形 9"/>
          <p:cNvSpPr/>
          <p:nvPr/>
        </p:nvSpPr>
        <p:spPr>
          <a:xfrm>
            <a:off x="762484" y="605587"/>
            <a:ext cx="10662108" cy="1384995"/>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因为圆</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6</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6</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可以化为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所以圆心为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735850" y="2564904"/>
            <a:ext cx="10662108" cy="2595839"/>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斜率不存在时，直线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此时圆心</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到直线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的距离为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，满足条件；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斜率存在时，设斜率为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k</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kx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4181391086"/>
              </p:ext>
            </p:extLst>
          </p:nvPr>
        </p:nvGraphicFramePr>
        <p:xfrm>
          <a:off x="842963" y="5164138"/>
          <a:ext cx="10066337" cy="1047750"/>
        </p:xfrm>
        <a:graphic>
          <a:graphicData uri="http://schemas.openxmlformats.org/presentationml/2006/ole">
            <mc:AlternateContent xmlns:mc="http://schemas.openxmlformats.org/markup-compatibility/2006">
              <mc:Choice xmlns:v="urn:schemas-microsoft-com:vml" Requires="v">
                <p:oleObj spid="_x0000_s612396" name="文档" r:id="rId5" imgW="10096064" imgH="1049188" progId="Word.Document.12">
                  <p:embed/>
                </p:oleObj>
              </mc:Choice>
              <mc:Fallback>
                <p:oleObj name="文档" r:id="rId5" imgW="10096064" imgH="1049188" progId="Word.Document.12">
                  <p:embed/>
                  <p:pic>
                    <p:nvPicPr>
                      <p:cNvPr id="0" name=""/>
                      <p:cNvPicPr/>
                      <p:nvPr/>
                    </p:nvPicPr>
                    <p:blipFill>
                      <a:blip r:embed="rId6"/>
                      <a:stretch>
                        <a:fillRect/>
                      </a:stretch>
                    </p:blipFill>
                    <p:spPr>
                      <a:xfrm>
                        <a:off x="842963" y="5164138"/>
                        <a:ext cx="10066337" cy="1047750"/>
                      </a:xfrm>
                      <a:prstGeom prst="rect">
                        <a:avLst/>
                      </a:prstGeom>
                    </p:spPr>
                  </p:pic>
                </p:oleObj>
              </mc:Fallback>
            </mc:AlternateContent>
          </a:graphicData>
        </a:graphic>
      </p:graphicFrame>
    </p:spTree>
    <p:extLst>
      <p:ext uri="{BB962C8B-B14F-4D97-AF65-F5344CB8AC3E}">
        <p14:creationId xmlns:p14="http://schemas.microsoft.com/office/powerpoint/2010/main" val="572152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1835" y="1124744"/>
            <a:ext cx="11240789" cy="2664296"/>
            <a:chOff x="471835" y="4581128"/>
            <a:chExt cx="11240789" cy="2664296"/>
          </a:xfrm>
        </p:grpSpPr>
        <p:sp>
          <p:nvSpPr>
            <p:cNvPr id="6" name="圆角矩形 5">
              <a:extLst>
                <a:ext uri="{FF2B5EF4-FFF2-40B4-BE49-F238E27FC236}">
                  <a16:creationId xmlns="" xmlns:a16="http://schemas.microsoft.com/office/drawing/2014/main" id="{DE721FF3-EA02-8E42-A717-6EFDB1105568}"/>
                </a:ext>
              </a:extLst>
            </p:cNvPr>
            <p:cNvSpPr/>
            <p:nvPr/>
          </p:nvSpPr>
          <p:spPr>
            <a:xfrm>
              <a:off x="471835" y="4694018"/>
              <a:ext cx="11240789" cy="2551406"/>
            </a:xfrm>
            <a:prstGeom prst="roundRect">
              <a:avLst>
                <a:gd name="adj" fmla="val 374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矩形 6">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文本框 7">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14" name="对象 13"/>
          <p:cNvGraphicFramePr>
            <a:graphicFrameLocks noChangeAspect="1"/>
          </p:cNvGraphicFramePr>
          <p:nvPr>
            <p:extLst>
              <p:ext uri="{D42A27DB-BD31-4B8C-83A1-F6EECF244321}">
                <p14:modId xmlns:p14="http://schemas.microsoft.com/office/powerpoint/2010/main" val="7127809"/>
              </p:ext>
            </p:extLst>
          </p:nvPr>
        </p:nvGraphicFramePr>
        <p:xfrm>
          <a:off x="841367" y="1412776"/>
          <a:ext cx="10066337" cy="1047750"/>
        </p:xfrm>
        <a:graphic>
          <a:graphicData uri="http://schemas.openxmlformats.org/presentationml/2006/ole">
            <mc:AlternateContent xmlns:mc="http://schemas.openxmlformats.org/markup-compatibility/2006">
              <mc:Choice xmlns:v="urn:schemas-microsoft-com:vml" Requires="v">
                <p:oleObj spid="_x0000_s613394" name="文档" r:id="rId3" imgW="10096064" imgH="1049188" progId="Word.Document.12">
                  <p:embed/>
                </p:oleObj>
              </mc:Choice>
              <mc:Fallback>
                <p:oleObj name="文档" r:id="rId3" imgW="10096064" imgH="1049188" progId="Word.Document.12">
                  <p:embed/>
                  <p:pic>
                    <p:nvPicPr>
                      <p:cNvPr id="0" name=""/>
                      <p:cNvPicPr/>
                      <p:nvPr/>
                    </p:nvPicPr>
                    <p:blipFill>
                      <a:blip r:embed="rId4"/>
                      <a:stretch>
                        <a:fillRect/>
                      </a:stretch>
                    </p:blipFill>
                    <p:spPr>
                      <a:xfrm>
                        <a:off x="841367" y="1412776"/>
                        <a:ext cx="10066337" cy="1047750"/>
                      </a:xfrm>
                      <a:prstGeom prst="rect">
                        <a:avLst/>
                      </a:prstGeom>
                    </p:spPr>
                  </p:pic>
                </p:oleObj>
              </mc:Fallback>
            </mc:AlternateContent>
          </a:graphicData>
        </a:graphic>
      </p:graphicFrame>
      <p:sp>
        <p:nvSpPr>
          <p:cNvPr id="16" name="矩形 15"/>
          <p:cNvSpPr/>
          <p:nvPr/>
        </p:nvSpPr>
        <p:spPr>
          <a:xfrm>
            <a:off x="695400" y="2259116"/>
            <a:ext cx="10662108"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此时直线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的方程为</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综上，所求直线的方程为</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或</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216322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4347" y="1979400"/>
            <a:ext cx="10883307" cy="1310808"/>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弦长的两种求法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代数法：将直线和圆的方程联立方程组，根据弦长公式求弦长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26674"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4"/>
          <p:cNvSpPr txBox="1"/>
          <p:nvPr/>
        </p:nvSpPr>
        <p:spPr>
          <a:xfrm>
            <a:off x="318426" y="980728"/>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r>
              <a:rPr lang="zh-CN" altLang="en-US" sz="2400" b="1" dirty="0" smtClean="0">
                <a:solidFill>
                  <a:schemeClr val="bg1"/>
                </a:solidFill>
              </a:rPr>
              <a:t>思维升华</a:t>
            </a:r>
            <a:endParaRPr lang="zh-CN" altLang="en-US" sz="2400" b="1"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10645282"/>
              </p:ext>
            </p:extLst>
          </p:nvPr>
        </p:nvGraphicFramePr>
        <p:xfrm>
          <a:off x="749652" y="3356992"/>
          <a:ext cx="10539412" cy="628650"/>
        </p:xfrm>
        <a:graphic>
          <a:graphicData uri="http://schemas.openxmlformats.org/presentationml/2006/ole">
            <mc:AlternateContent xmlns:mc="http://schemas.openxmlformats.org/markup-compatibility/2006">
              <mc:Choice xmlns:v="urn:schemas-microsoft-com:vml" Requires="v">
                <p:oleObj spid="_x0000_s614418" name="文档" r:id="rId3" imgW="10539048" imgH="627931" progId="Word.Document.12">
                  <p:embed/>
                </p:oleObj>
              </mc:Choice>
              <mc:Fallback>
                <p:oleObj name="文档" r:id="rId3" imgW="10539048" imgH="627931" progId="Word.Document.12">
                  <p:embed/>
                  <p:pic>
                    <p:nvPicPr>
                      <p:cNvPr id="0" name=""/>
                      <p:cNvPicPr/>
                      <p:nvPr/>
                    </p:nvPicPr>
                    <p:blipFill>
                      <a:blip r:embed="rId4"/>
                      <a:stretch>
                        <a:fillRect/>
                      </a:stretch>
                    </p:blipFill>
                    <p:spPr>
                      <a:xfrm>
                        <a:off x="749652" y="3356992"/>
                        <a:ext cx="10539412" cy="628650"/>
                      </a:xfrm>
                      <a:prstGeom prst="rect">
                        <a:avLst/>
                      </a:prstGeom>
                    </p:spPr>
                  </p:pic>
                </p:oleObj>
              </mc:Fallback>
            </mc:AlternateContent>
          </a:graphicData>
        </a:graphic>
      </p:graphicFrame>
    </p:spTree>
    <p:extLst>
      <p:ext uri="{BB962C8B-B14F-4D97-AF65-F5344CB8AC3E}">
        <p14:creationId xmlns:p14="http://schemas.microsoft.com/office/powerpoint/2010/main" val="307374528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07368" y="1417504"/>
            <a:ext cx="11377264" cy="657872"/>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命题点</a:t>
            </a:r>
            <a:r>
              <a:rPr lang="en-US" altLang="zh-CN" sz="2800" b="1" kern="100" dirty="0">
                <a:solidFill>
                  <a:srgbClr val="C00000"/>
                </a:solidFill>
                <a:latin typeface="+mj-ea"/>
                <a:ea typeface="+mj-ea"/>
                <a:cs typeface="Times New Roman" panose="02020603050405020304" pitchFamily="18" charset="0"/>
              </a:rPr>
              <a:t>3</a:t>
            </a: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　切线问题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860738770"/>
              </p:ext>
            </p:extLst>
          </p:nvPr>
        </p:nvGraphicFramePr>
        <p:xfrm>
          <a:off x="479376" y="2065576"/>
          <a:ext cx="11263312" cy="842963"/>
        </p:xfrm>
        <a:graphic>
          <a:graphicData uri="http://schemas.openxmlformats.org/presentationml/2006/ole">
            <mc:AlternateContent xmlns:mc="http://schemas.openxmlformats.org/markup-compatibility/2006">
              <mc:Choice xmlns:v="urn:schemas-microsoft-com:vml" Requires="v">
                <p:oleObj spid="_x0000_s615442" name="文档" r:id="rId3" imgW="11262587" imgH="843232" progId="Word.Document.12">
                  <p:embed/>
                </p:oleObj>
              </mc:Choice>
              <mc:Fallback>
                <p:oleObj name="文档" r:id="rId3" imgW="11262587" imgH="843232" progId="Word.Document.12">
                  <p:embed/>
                  <p:pic>
                    <p:nvPicPr>
                      <p:cNvPr id="0" name=""/>
                      <p:cNvPicPr/>
                      <p:nvPr/>
                    </p:nvPicPr>
                    <p:blipFill>
                      <a:blip r:embed="rId4"/>
                      <a:stretch>
                        <a:fillRect/>
                      </a:stretch>
                    </p:blipFill>
                    <p:spPr>
                      <a:xfrm>
                        <a:off x="479376" y="2065576"/>
                        <a:ext cx="11263312" cy="842963"/>
                      </a:xfrm>
                      <a:prstGeom prst="rect">
                        <a:avLst/>
                      </a:prstGeom>
                    </p:spPr>
                  </p:pic>
                </p:oleObj>
              </mc:Fallback>
            </mc:AlternateContent>
          </a:graphicData>
        </a:graphic>
      </p:graphicFrame>
      <p:sp>
        <p:nvSpPr>
          <p:cNvPr id="6" name="矩形 5"/>
          <p:cNvSpPr/>
          <p:nvPr/>
        </p:nvSpPr>
        <p:spPr>
          <a:xfrm>
            <a:off x="407368" y="2764523"/>
            <a:ext cx="11377264" cy="6644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的切线方程；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4372605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22947" y="901533"/>
            <a:ext cx="10746106"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由题意得圆心</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2" name="组合 11"/>
          <p:cNvGrpSpPr/>
          <p:nvPr/>
        </p:nvGrpSpPr>
        <p:grpSpPr>
          <a:xfrm>
            <a:off x="471774" y="620688"/>
            <a:ext cx="11246866" cy="5400600"/>
            <a:chOff x="471835" y="466194"/>
            <a:chExt cx="11248331" cy="5401303"/>
          </a:xfrm>
        </p:grpSpPr>
        <p:sp>
          <p:nvSpPr>
            <p:cNvPr id="13" name="圆角矩形 12">
              <a:extLst>
                <a:ext uri="{FF2B5EF4-FFF2-40B4-BE49-F238E27FC236}">
                  <a16:creationId xmlns:a16="http://schemas.microsoft.com/office/drawing/2014/main" xmlns="" id="{DE721FF3-EA02-8E42-A717-6EFDB1105568}"/>
                </a:ext>
              </a:extLst>
            </p:cNvPr>
            <p:cNvSpPr/>
            <p:nvPr/>
          </p:nvSpPr>
          <p:spPr>
            <a:xfrm>
              <a:off x="471835" y="589564"/>
              <a:ext cx="11248331" cy="5277933"/>
            </a:xfrm>
            <a:prstGeom prst="roundRect">
              <a:avLst>
                <a:gd name="adj" fmla="val 160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5" name="矩形 14">
              <a:extLst>
                <a:ext uri="{FF2B5EF4-FFF2-40B4-BE49-F238E27FC236}">
                  <a16:creationId xmlns:a16="http://schemas.microsoft.com/office/drawing/2014/main" xmlns=""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graphicFrame>
        <p:nvGraphicFramePr>
          <p:cNvPr id="19" name="对象 18"/>
          <p:cNvGraphicFramePr>
            <a:graphicFrameLocks noChangeAspect="1"/>
          </p:cNvGraphicFramePr>
          <p:nvPr>
            <p:extLst>
              <p:ext uri="{D42A27DB-BD31-4B8C-83A1-F6EECF244321}">
                <p14:modId xmlns:p14="http://schemas.microsoft.com/office/powerpoint/2010/main" val="4233331367"/>
              </p:ext>
            </p:extLst>
          </p:nvPr>
        </p:nvGraphicFramePr>
        <p:xfrm>
          <a:off x="788988" y="1628800"/>
          <a:ext cx="10129837" cy="788988"/>
        </p:xfrm>
        <a:graphic>
          <a:graphicData uri="http://schemas.openxmlformats.org/presentationml/2006/ole">
            <mc:AlternateContent xmlns:mc="http://schemas.openxmlformats.org/markup-compatibility/2006">
              <mc:Choice xmlns:v="urn:schemas-microsoft-com:vml" Requires="v">
                <p:oleObj spid="_x0000_s616530" name="文档" r:id="rId4" imgW="10159090" imgH="789317" progId="Word.Document.12">
                  <p:embed/>
                </p:oleObj>
              </mc:Choice>
              <mc:Fallback>
                <p:oleObj name="文档" r:id="rId4" imgW="10159090" imgH="789317" progId="Word.Document.12">
                  <p:embed/>
                  <p:pic>
                    <p:nvPicPr>
                      <p:cNvPr id="0" name=""/>
                      <p:cNvPicPr/>
                      <p:nvPr/>
                    </p:nvPicPr>
                    <p:blipFill>
                      <a:blip r:embed="rId5"/>
                      <a:stretch>
                        <a:fillRect/>
                      </a:stretch>
                    </p:blipFill>
                    <p:spPr>
                      <a:xfrm>
                        <a:off x="788988" y="1628800"/>
                        <a:ext cx="10129837" cy="788988"/>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4097295730"/>
              </p:ext>
            </p:extLst>
          </p:nvPr>
        </p:nvGraphicFramePr>
        <p:xfrm>
          <a:off x="758530" y="2852936"/>
          <a:ext cx="10129837" cy="1057275"/>
        </p:xfrm>
        <a:graphic>
          <a:graphicData uri="http://schemas.openxmlformats.org/presentationml/2006/ole">
            <mc:AlternateContent xmlns:mc="http://schemas.openxmlformats.org/markup-compatibility/2006">
              <mc:Choice xmlns:v="urn:schemas-microsoft-com:vml" Requires="v">
                <p:oleObj spid="_x0000_s616531" name="文档" r:id="rId6" imgW="10159090" imgH="1063565" progId="Word.Document.12">
                  <p:embed/>
                </p:oleObj>
              </mc:Choice>
              <mc:Fallback>
                <p:oleObj name="文档" r:id="rId6" imgW="10159090" imgH="1063565" progId="Word.Document.12">
                  <p:embed/>
                  <p:pic>
                    <p:nvPicPr>
                      <p:cNvPr id="0" name=""/>
                      <p:cNvPicPr/>
                      <p:nvPr/>
                    </p:nvPicPr>
                    <p:blipFill>
                      <a:blip r:embed="rId7"/>
                      <a:stretch>
                        <a:fillRect/>
                      </a:stretch>
                    </p:blipFill>
                    <p:spPr>
                      <a:xfrm>
                        <a:off x="758530" y="2852936"/>
                        <a:ext cx="10129837" cy="1057275"/>
                      </a:xfrm>
                      <a:prstGeom prst="rect">
                        <a:avLst/>
                      </a:prstGeom>
                    </p:spPr>
                  </p:pic>
                </p:oleObj>
              </mc:Fallback>
            </mc:AlternateContent>
          </a:graphicData>
        </a:graphic>
      </p:graphicFrame>
      <p:sp>
        <p:nvSpPr>
          <p:cNvPr id="21" name="矩形 20"/>
          <p:cNvSpPr/>
          <p:nvPr/>
        </p:nvSpPr>
        <p:spPr>
          <a:xfrm>
            <a:off x="632270" y="2204968"/>
            <a:ext cx="10746106" cy="656846"/>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上</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1711635829"/>
              </p:ext>
            </p:extLst>
          </p:nvPr>
        </p:nvGraphicFramePr>
        <p:xfrm>
          <a:off x="758530" y="3794102"/>
          <a:ext cx="10129837" cy="1057275"/>
        </p:xfrm>
        <a:graphic>
          <a:graphicData uri="http://schemas.openxmlformats.org/presentationml/2006/ole">
            <mc:AlternateContent xmlns:mc="http://schemas.openxmlformats.org/markup-compatibility/2006">
              <mc:Choice xmlns:v="urn:schemas-microsoft-com:vml" Requires="v">
                <p:oleObj spid="_x0000_s616532" name="文档" r:id="rId8" imgW="10159090" imgH="1062127" progId="Word.Document.12">
                  <p:embed/>
                </p:oleObj>
              </mc:Choice>
              <mc:Fallback>
                <p:oleObj name="文档" r:id="rId8" imgW="10159090" imgH="1062127" progId="Word.Document.12">
                  <p:embed/>
                  <p:pic>
                    <p:nvPicPr>
                      <p:cNvPr id="0" name=""/>
                      <p:cNvPicPr/>
                      <p:nvPr/>
                    </p:nvPicPr>
                    <p:blipFill>
                      <a:blip r:embed="rId9"/>
                      <a:stretch>
                        <a:fillRect/>
                      </a:stretch>
                    </p:blipFill>
                    <p:spPr>
                      <a:xfrm>
                        <a:off x="758530" y="3794102"/>
                        <a:ext cx="10129837" cy="1057275"/>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2247486381"/>
              </p:ext>
            </p:extLst>
          </p:nvPr>
        </p:nvGraphicFramePr>
        <p:xfrm>
          <a:off x="762000" y="4689029"/>
          <a:ext cx="10129838" cy="673100"/>
        </p:xfrm>
        <a:graphic>
          <a:graphicData uri="http://schemas.openxmlformats.org/presentationml/2006/ole">
            <mc:AlternateContent xmlns:mc="http://schemas.openxmlformats.org/markup-compatibility/2006">
              <mc:Choice xmlns:v="urn:schemas-microsoft-com:vml" Requires="v">
                <p:oleObj spid="_x0000_s616533" name="文档" r:id="rId10" imgW="10159090" imgH="672501" progId="Word.Document.12">
                  <p:embed/>
                </p:oleObj>
              </mc:Choice>
              <mc:Fallback>
                <p:oleObj name="文档" r:id="rId10" imgW="10159090" imgH="672501" progId="Word.Document.12">
                  <p:embed/>
                  <p:pic>
                    <p:nvPicPr>
                      <p:cNvPr id="0" name=""/>
                      <p:cNvPicPr/>
                      <p:nvPr/>
                    </p:nvPicPr>
                    <p:blipFill>
                      <a:blip r:embed="rId11"/>
                      <a:stretch>
                        <a:fillRect/>
                      </a:stretch>
                    </p:blipFill>
                    <p:spPr>
                      <a:xfrm>
                        <a:off x="762000" y="4689029"/>
                        <a:ext cx="10129838" cy="6731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47024484"/>
              </p:ext>
            </p:extLst>
          </p:nvPr>
        </p:nvGraphicFramePr>
        <p:xfrm>
          <a:off x="762000" y="5293645"/>
          <a:ext cx="10129838" cy="673100"/>
        </p:xfrm>
        <a:graphic>
          <a:graphicData uri="http://schemas.openxmlformats.org/presentationml/2006/ole">
            <mc:AlternateContent xmlns:mc="http://schemas.openxmlformats.org/markup-compatibility/2006">
              <mc:Choice xmlns:v="urn:schemas-microsoft-com:vml" Requires="v">
                <p:oleObj spid="_x0000_s616534" name="文档" r:id="rId12" imgW="10159090" imgH="672142" progId="Word.Document.12">
                  <p:embed/>
                </p:oleObj>
              </mc:Choice>
              <mc:Fallback>
                <p:oleObj name="文档" r:id="rId12" imgW="10159090" imgH="672142" progId="Word.Document.12">
                  <p:embed/>
                  <p:pic>
                    <p:nvPicPr>
                      <p:cNvPr id="0" name=""/>
                      <p:cNvPicPr/>
                      <p:nvPr/>
                    </p:nvPicPr>
                    <p:blipFill>
                      <a:blip r:embed="rId13"/>
                      <a:stretch>
                        <a:fillRect/>
                      </a:stretch>
                    </p:blipFill>
                    <p:spPr>
                      <a:xfrm>
                        <a:off x="762000" y="5293645"/>
                        <a:ext cx="10129838" cy="673100"/>
                      </a:xfrm>
                      <a:prstGeom prst="rect">
                        <a:avLst/>
                      </a:prstGeom>
                    </p:spPr>
                  </p:pic>
                </p:oleObj>
              </mc:Fallback>
            </mc:AlternateContent>
          </a:graphicData>
        </a:graphic>
      </p:graphicFrame>
    </p:spTree>
    <p:extLst>
      <p:ext uri="{BB962C8B-B14F-4D97-AF65-F5344CB8AC3E}">
        <p14:creationId xmlns:p14="http://schemas.microsoft.com/office/powerpoint/2010/main" val="38626854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blinds(horizontal)">
                                      <p:cBhvr>
                                        <p:cTn id="19" dur="500"/>
                                        <p:tgtEl>
                                          <p:spTgt spid="21">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5271" r="75392"/>
          <a:stretch/>
        </p:blipFill>
        <p:spPr>
          <a:xfrm>
            <a:off x="0" y="0"/>
            <a:ext cx="2999265" cy="6858000"/>
          </a:xfrm>
          <a:prstGeom prst="rect">
            <a:avLst/>
          </a:prstGeom>
        </p:spPr>
      </p:pic>
      <p:sp>
        <p:nvSpPr>
          <p:cNvPr id="28" name="圆角矩形 27"/>
          <p:cNvSpPr/>
          <p:nvPr/>
        </p:nvSpPr>
        <p:spPr>
          <a:xfrm>
            <a:off x="0" y="-1"/>
            <a:ext cx="2999656" cy="6858001"/>
          </a:xfrm>
          <a:prstGeom prst="roundRect">
            <a:avLst>
              <a:gd name="adj" fmla="val 0"/>
            </a:avLst>
          </a:prstGeom>
          <a:solidFill>
            <a:srgbClr val="0965B6">
              <a:alpha val="82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bg1">
                    <a:lumMod val="85000"/>
                  </a:schemeClr>
                </a:solidFill>
              </a:rPr>
              <a:t>  </a:t>
            </a:r>
            <a:endParaRPr lang="en-US" altLang="zh-CN" sz="2000" dirty="0">
              <a:solidFill>
                <a:schemeClr val="bg1">
                  <a:lumMod val="85000"/>
                </a:schemeClr>
              </a:solidFill>
            </a:endParaRPr>
          </a:p>
          <a:p>
            <a:r>
              <a:rPr lang="zh-CN" altLang="en-US" sz="2000" dirty="0" smtClean="0">
                <a:solidFill>
                  <a:schemeClr val="bg1">
                    <a:lumMod val="85000"/>
                  </a:schemeClr>
                </a:solidFill>
              </a:rPr>
              <a:t>  </a:t>
            </a:r>
            <a:endParaRPr lang="zh-CN" altLang="en-US" sz="2000" dirty="0">
              <a:solidFill>
                <a:schemeClr val="bg1">
                  <a:lumMod val="85000"/>
                </a:schemeClr>
              </a:solidFill>
            </a:endParaRPr>
          </a:p>
        </p:txBody>
      </p:sp>
      <p:sp>
        <p:nvSpPr>
          <p:cNvPr id="60" name="矩形 59"/>
          <p:cNvSpPr/>
          <p:nvPr/>
        </p:nvSpPr>
        <p:spPr>
          <a:xfrm>
            <a:off x="399481" y="0"/>
            <a:ext cx="2177950" cy="188012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flipH="1">
            <a:off x="743613" y="1253949"/>
            <a:ext cx="1449026"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chemeClr val="bg1"/>
                </a:solidFill>
                <a:effectLst/>
                <a:uLnTx/>
                <a:uFillTx/>
                <a:cs typeface="+mn-ea"/>
                <a:sym typeface="+mn-lt"/>
              </a:rPr>
              <a:t>内容索引</a:t>
            </a:r>
            <a:endParaRPr kumimoji="0" lang="en-US" altLang="zh-CN" sz="800" b="1" i="0" u="none" strike="noStrike" kern="1200" cap="none" spc="0" normalizeH="0" baseline="0" noProof="0" dirty="0" smtClean="0">
              <a:ln>
                <a:noFill/>
              </a:ln>
              <a:solidFill>
                <a:prstClr val="black">
                  <a:lumMod val="65000"/>
                  <a:lumOff val="35000"/>
                </a:prstClr>
              </a:solidFill>
              <a:effectLst/>
              <a:uLnTx/>
              <a:uFillTx/>
              <a:cs typeface="+mn-ea"/>
              <a:sym typeface="+mn-lt"/>
            </a:endParaRPr>
          </a:p>
        </p:txBody>
      </p:sp>
      <p:sp>
        <p:nvSpPr>
          <p:cNvPr id="14" name="文本框 13">
            <a:hlinkClick r:id="rId3" action="ppaction://hlinksldjump"/>
          </p:cNvPr>
          <p:cNvSpPr txBox="1"/>
          <p:nvPr/>
        </p:nvSpPr>
        <p:spPr>
          <a:xfrm>
            <a:off x="4251729" y="1484784"/>
            <a:ext cx="1188131" cy="369332"/>
          </a:xfrm>
          <a:prstGeom prst="rect">
            <a:avLst/>
          </a:prstGeom>
          <a:noFill/>
        </p:spPr>
        <p:txBody>
          <a:bodyPr wrap="square" rtlCol="0">
            <a:spAutoFit/>
          </a:bodyPr>
          <a:lstStyle/>
          <a:p>
            <a:r>
              <a:rPr lang="zh-CN" altLang="en-US" dirty="0">
                <a:solidFill>
                  <a:schemeClr val="bg1">
                    <a:lumMod val="50000"/>
                  </a:schemeClr>
                </a:solidFill>
              </a:rPr>
              <a:t>第</a:t>
            </a:r>
            <a:r>
              <a:rPr lang="zh-CN" altLang="en-US" dirty="0" smtClean="0">
                <a:solidFill>
                  <a:schemeClr val="bg1">
                    <a:lumMod val="50000"/>
                  </a:schemeClr>
                </a:solidFill>
              </a:rPr>
              <a:t>一部分</a:t>
            </a:r>
            <a:endParaRPr lang="en-US" altLang="zh-CN" dirty="0">
              <a:solidFill>
                <a:schemeClr val="bg1">
                  <a:lumMod val="50000"/>
                </a:schemeClr>
              </a:solidFill>
            </a:endParaRPr>
          </a:p>
        </p:txBody>
      </p:sp>
      <p:sp>
        <p:nvSpPr>
          <p:cNvPr id="15" name="文本框 14">
            <a:hlinkClick r:id="rId4" action="ppaction://hlinksldjump"/>
          </p:cNvPr>
          <p:cNvSpPr txBox="1"/>
          <p:nvPr/>
        </p:nvSpPr>
        <p:spPr>
          <a:xfrm>
            <a:off x="4208323" y="2611742"/>
            <a:ext cx="1188131" cy="369332"/>
          </a:xfrm>
          <a:prstGeom prst="rect">
            <a:avLst/>
          </a:prstGeom>
          <a:noFill/>
        </p:spPr>
        <p:txBody>
          <a:bodyPr wrap="square" rtlCol="0">
            <a:spAutoFit/>
          </a:bodyPr>
          <a:lstStyle/>
          <a:p>
            <a:r>
              <a:rPr lang="zh-CN" altLang="en-US" dirty="0">
                <a:solidFill>
                  <a:schemeClr val="bg1">
                    <a:lumMod val="50000"/>
                  </a:schemeClr>
                </a:solidFill>
              </a:rPr>
              <a:t>第二</a:t>
            </a:r>
            <a:r>
              <a:rPr lang="zh-CN" altLang="en-US" dirty="0" smtClean="0">
                <a:solidFill>
                  <a:schemeClr val="bg1">
                    <a:lumMod val="50000"/>
                  </a:schemeClr>
                </a:solidFill>
              </a:rPr>
              <a:t>部分</a:t>
            </a:r>
            <a:endParaRPr lang="en-US" altLang="zh-CN" dirty="0">
              <a:solidFill>
                <a:schemeClr val="bg1">
                  <a:lumMod val="50000"/>
                </a:schemeClr>
              </a:solidFill>
            </a:endParaRPr>
          </a:p>
        </p:txBody>
      </p:sp>
      <p:sp>
        <p:nvSpPr>
          <p:cNvPr id="16" name="文本框 15">
            <a:hlinkClick r:id="rId5" action="ppaction://hlinksldjump"/>
          </p:cNvPr>
          <p:cNvSpPr txBox="1"/>
          <p:nvPr/>
        </p:nvSpPr>
        <p:spPr>
          <a:xfrm>
            <a:off x="4251729" y="3738700"/>
            <a:ext cx="1184425" cy="369332"/>
          </a:xfrm>
          <a:prstGeom prst="rect">
            <a:avLst/>
          </a:prstGeom>
          <a:noFill/>
        </p:spPr>
        <p:txBody>
          <a:bodyPr wrap="square" rtlCol="0">
            <a:spAutoFit/>
          </a:bodyPr>
          <a:lstStyle/>
          <a:p>
            <a:r>
              <a:rPr lang="zh-CN" altLang="en-US" dirty="0">
                <a:solidFill>
                  <a:schemeClr val="bg1">
                    <a:lumMod val="50000"/>
                  </a:schemeClr>
                </a:solidFill>
              </a:rPr>
              <a:t>第三</a:t>
            </a:r>
            <a:r>
              <a:rPr lang="zh-CN" altLang="en-US" dirty="0" smtClean="0">
                <a:solidFill>
                  <a:schemeClr val="bg1">
                    <a:lumMod val="50000"/>
                  </a:schemeClr>
                </a:solidFill>
              </a:rPr>
              <a:t>部分</a:t>
            </a:r>
            <a:endParaRPr lang="zh-CN" altLang="en-US" dirty="0">
              <a:solidFill>
                <a:schemeClr val="bg1">
                  <a:lumMod val="50000"/>
                </a:schemeClr>
              </a:solidFill>
            </a:endParaRPr>
          </a:p>
        </p:txBody>
      </p:sp>
      <p:sp>
        <p:nvSpPr>
          <p:cNvPr id="17" name="文本框 16">
            <a:hlinkClick r:id="rId3" action="ppaction://hlinksldjump"/>
          </p:cNvPr>
          <p:cNvSpPr txBox="1"/>
          <p:nvPr/>
        </p:nvSpPr>
        <p:spPr>
          <a:xfrm>
            <a:off x="4151784" y="1769548"/>
            <a:ext cx="2376264" cy="539507"/>
          </a:xfrm>
          <a:prstGeom prst="rect">
            <a:avLst/>
          </a:prstGeom>
          <a:noFill/>
        </p:spPr>
        <p:txBody>
          <a:bodyPr wrap="square" rtlCol="0">
            <a:spAutoFit/>
          </a:bodyPr>
          <a:lstStyle/>
          <a:p>
            <a:pPr algn="ctr">
              <a:lnSpc>
                <a:spcPts val="3800"/>
              </a:lnSpc>
            </a:pPr>
            <a:r>
              <a:rPr lang="zh-CN" altLang="en-US" sz="2700" b="1" dirty="0" smtClean="0"/>
              <a:t>落实主干知识</a:t>
            </a:r>
            <a:endParaRPr lang="zh-CN" altLang="en-US" sz="2700" b="1" dirty="0"/>
          </a:p>
        </p:txBody>
      </p:sp>
      <p:sp>
        <p:nvSpPr>
          <p:cNvPr id="18" name="文本框 17">
            <a:hlinkClick r:id="rId4" action="ppaction://hlinksldjump"/>
          </p:cNvPr>
          <p:cNvSpPr txBox="1"/>
          <p:nvPr/>
        </p:nvSpPr>
        <p:spPr>
          <a:xfrm>
            <a:off x="4154318" y="2868042"/>
            <a:ext cx="2373730" cy="539507"/>
          </a:xfrm>
          <a:prstGeom prst="rect">
            <a:avLst/>
          </a:prstGeom>
          <a:noFill/>
        </p:spPr>
        <p:txBody>
          <a:bodyPr wrap="square" rtlCol="0">
            <a:spAutoFit/>
          </a:bodyPr>
          <a:lstStyle/>
          <a:p>
            <a:pPr algn="ctr">
              <a:lnSpc>
                <a:spcPts val="3800"/>
              </a:lnSpc>
            </a:pPr>
            <a:r>
              <a:rPr lang="zh-CN" altLang="en-US" sz="2700" b="1" dirty="0" smtClean="0"/>
              <a:t>探究核心题型</a:t>
            </a:r>
            <a:endParaRPr lang="zh-CN" altLang="en-US" sz="2700" dirty="0"/>
          </a:p>
        </p:txBody>
      </p:sp>
      <p:sp>
        <p:nvSpPr>
          <p:cNvPr id="19" name="文本框 18">
            <a:hlinkClick r:id="rId5" action="ppaction://hlinksldjump"/>
          </p:cNvPr>
          <p:cNvSpPr txBox="1"/>
          <p:nvPr/>
        </p:nvSpPr>
        <p:spPr>
          <a:xfrm>
            <a:off x="4218693" y="3966536"/>
            <a:ext cx="1661283" cy="579646"/>
          </a:xfrm>
          <a:prstGeom prst="rect">
            <a:avLst/>
          </a:prstGeom>
          <a:noFill/>
        </p:spPr>
        <p:txBody>
          <a:bodyPr wrap="square" rtlCol="0">
            <a:spAutoFit/>
          </a:bodyPr>
          <a:lstStyle/>
          <a:p>
            <a:pPr>
              <a:lnSpc>
                <a:spcPts val="3800"/>
              </a:lnSpc>
            </a:pPr>
            <a:r>
              <a:rPr lang="zh-CN" altLang="en-US" sz="2700" b="1" dirty="0" smtClean="0"/>
              <a:t>课时精练</a:t>
            </a:r>
            <a:endParaRPr lang="zh-CN" altLang="en-US" sz="2700" dirty="0"/>
          </a:p>
        </p:txBody>
      </p:sp>
    </p:spTree>
    <p:extLst>
      <p:ext uri="{BB962C8B-B14F-4D97-AF65-F5344CB8AC3E}">
        <p14:creationId xmlns:p14="http://schemas.microsoft.com/office/powerpoint/2010/main" val="36899292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07368" y="1540387"/>
            <a:ext cx="11377264" cy="6644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的切线方程，并求出切线长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13712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22947" y="836712"/>
            <a:ext cx="10746106" cy="5181162"/>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5&gt;4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外</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当过点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的直线的斜率不存在时，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直线方程为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又点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到直线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的距离</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是圆的切线；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当切线的斜率存在时，设切线方程为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k</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kx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k</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2" name="组合 11"/>
          <p:cNvGrpSpPr/>
          <p:nvPr/>
        </p:nvGrpSpPr>
        <p:grpSpPr>
          <a:xfrm>
            <a:off x="471774" y="620688"/>
            <a:ext cx="11246866" cy="5400600"/>
            <a:chOff x="471835" y="466194"/>
            <a:chExt cx="11248331" cy="5401303"/>
          </a:xfrm>
        </p:grpSpPr>
        <p:sp>
          <p:nvSpPr>
            <p:cNvPr id="13" name="圆角矩形 12">
              <a:extLst>
                <a:ext uri="{FF2B5EF4-FFF2-40B4-BE49-F238E27FC236}">
                  <a16:creationId xmlns:a16="http://schemas.microsoft.com/office/drawing/2014/main" xmlns="" id="{DE721FF3-EA02-8E42-A717-6EFDB1105568}"/>
                </a:ext>
              </a:extLst>
            </p:cNvPr>
            <p:cNvSpPr/>
            <p:nvPr/>
          </p:nvSpPr>
          <p:spPr>
            <a:xfrm>
              <a:off x="471835" y="589564"/>
              <a:ext cx="11248331" cy="5277933"/>
            </a:xfrm>
            <a:prstGeom prst="roundRect">
              <a:avLst>
                <a:gd name="adj" fmla="val 160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5" name="矩形 14">
              <a:extLst>
                <a:ext uri="{FF2B5EF4-FFF2-40B4-BE49-F238E27FC236}">
                  <a16:creationId xmlns:a16="http://schemas.microsoft.com/office/drawing/2014/main" xmlns=""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spTree>
    <p:extLst>
      <p:ext uri="{BB962C8B-B14F-4D97-AF65-F5344CB8AC3E}">
        <p14:creationId xmlns:p14="http://schemas.microsoft.com/office/powerpoint/2010/main" val="13941816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linds(horizontal)">
                                      <p:cBhvr>
                                        <p:cTn id="10" dur="500"/>
                                        <p:tgtEl>
                                          <p:spTgt spid="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linds(horizontal)">
                                      <p:cBhvr>
                                        <p:cTn id="13" dur="500"/>
                                        <p:tgtEl>
                                          <p:spTgt spid="1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blinds(horizontal)">
                                      <p:cBhvr>
                                        <p:cTn id="16" dur="500"/>
                                        <p:tgtEl>
                                          <p:spTgt spid="1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blinds(horizontal)">
                                      <p:cBhvr>
                                        <p:cTn id="19" dur="500"/>
                                        <p:tgtEl>
                                          <p:spTgt spid="1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blinds(horizontal)">
                                      <p:cBhvr>
                                        <p:cTn id="25" dur="500"/>
                                        <p:tgtEl>
                                          <p:spTgt spid="11">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blinds(horizontal)">
                                      <p:cBhvr>
                                        <p:cTn id="28" dur="500"/>
                                        <p:tgtEl>
                                          <p:spTgt spid="11">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22947" y="2747261"/>
            <a:ext cx="10746106"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综上，过点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的切线方程为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或</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2" name="组合 11"/>
          <p:cNvGrpSpPr/>
          <p:nvPr/>
        </p:nvGrpSpPr>
        <p:grpSpPr>
          <a:xfrm>
            <a:off x="471774" y="620688"/>
            <a:ext cx="11246866" cy="4968552"/>
            <a:chOff x="471835" y="466194"/>
            <a:chExt cx="11248331" cy="4969199"/>
          </a:xfrm>
        </p:grpSpPr>
        <p:sp>
          <p:nvSpPr>
            <p:cNvPr id="13" name="圆角矩形 12">
              <a:extLst>
                <a:ext uri="{FF2B5EF4-FFF2-40B4-BE49-F238E27FC236}">
                  <a16:creationId xmlns:a16="http://schemas.microsoft.com/office/drawing/2014/main" xmlns="" id="{DE721FF3-EA02-8E42-A717-6EFDB1105568}"/>
                </a:ext>
              </a:extLst>
            </p:cNvPr>
            <p:cNvSpPr/>
            <p:nvPr/>
          </p:nvSpPr>
          <p:spPr>
            <a:xfrm>
              <a:off x="471835" y="589564"/>
              <a:ext cx="11248331" cy="4845829"/>
            </a:xfrm>
            <a:prstGeom prst="roundRect">
              <a:avLst>
                <a:gd name="adj" fmla="val 160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5" name="矩形 14">
              <a:extLst>
                <a:ext uri="{FF2B5EF4-FFF2-40B4-BE49-F238E27FC236}">
                  <a16:creationId xmlns:a16="http://schemas.microsoft.com/office/drawing/2014/main" xmlns=""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graphicFrame>
        <p:nvGraphicFramePr>
          <p:cNvPr id="24" name="对象 23"/>
          <p:cNvGraphicFramePr>
            <a:graphicFrameLocks noChangeAspect="1"/>
          </p:cNvGraphicFramePr>
          <p:nvPr>
            <p:extLst>
              <p:ext uri="{D42A27DB-BD31-4B8C-83A1-F6EECF244321}">
                <p14:modId xmlns:p14="http://schemas.microsoft.com/office/powerpoint/2010/main" val="4014855735"/>
              </p:ext>
            </p:extLst>
          </p:nvPr>
        </p:nvGraphicFramePr>
        <p:xfrm>
          <a:off x="788634" y="908720"/>
          <a:ext cx="10129838" cy="1031875"/>
        </p:xfrm>
        <a:graphic>
          <a:graphicData uri="http://schemas.openxmlformats.org/presentationml/2006/ole">
            <mc:AlternateContent xmlns:mc="http://schemas.openxmlformats.org/markup-compatibility/2006">
              <mc:Choice xmlns:v="urn:schemas-microsoft-com:vml" Requires="v">
                <p:oleObj spid="_x0000_s617538" name="文档" r:id="rId4" imgW="10159090" imgH="1031216" progId="Word.Document.12">
                  <p:embed/>
                </p:oleObj>
              </mc:Choice>
              <mc:Fallback>
                <p:oleObj name="文档" r:id="rId4" imgW="10159090" imgH="1031216" progId="Word.Document.12">
                  <p:embed/>
                  <p:pic>
                    <p:nvPicPr>
                      <p:cNvPr id="0" name=""/>
                      <p:cNvPicPr/>
                      <p:nvPr/>
                    </p:nvPicPr>
                    <p:blipFill>
                      <a:blip r:embed="rId5"/>
                      <a:stretch>
                        <a:fillRect/>
                      </a:stretch>
                    </p:blipFill>
                    <p:spPr>
                      <a:xfrm>
                        <a:off x="788634" y="908720"/>
                        <a:ext cx="10129838" cy="103187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62769049"/>
              </p:ext>
            </p:extLst>
          </p:nvPr>
        </p:nvGraphicFramePr>
        <p:xfrm>
          <a:off x="788988" y="1882775"/>
          <a:ext cx="10129837" cy="1022350"/>
        </p:xfrm>
        <a:graphic>
          <a:graphicData uri="http://schemas.openxmlformats.org/presentationml/2006/ole">
            <mc:AlternateContent xmlns:mc="http://schemas.openxmlformats.org/markup-compatibility/2006">
              <mc:Choice xmlns:v="urn:schemas-microsoft-com:vml" Requires="v">
                <p:oleObj spid="_x0000_s617539" name="文档" r:id="rId6" imgW="10159090" imgH="1030138" progId="Word.Document.12">
                  <p:embed/>
                </p:oleObj>
              </mc:Choice>
              <mc:Fallback>
                <p:oleObj name="文档" r:id="rId6" imgW="10159090" imgH="1030138" progId="Word.Document.12">
                  <p:embed/>
                  <p:pic>
                    <p:nvPicPr>
                      <p:cNvPr id="0" name=""/>
                      <p:cNvPicPr/>
                      <p:nvPr/>
                    </p:nvPicPr>
                    <p:blipFill>
                      <a:blip r:embed="rId7"/>
                      <a:stretch>
                        <a:fillRect/>
                      </a:stretch>
                    </p:blipFill>
                    <p:spPr>
                      <a:xfrm>
                        <a:off x="788988" y="1882775"/>
                        <a:ext cx="10129837" cy="102235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81843161"/>
              </p:ext>
            </p:extLst>
          </p:nvPr>
        </p:nvGraphicFramePr>
        <p:xfrm>
          <a:off x="788988" y="4133577"/>
          <a:ext cx="10129837" cy="663575"/>
        </p:xfrm>
        <a:graphic>
          <a:graphicData uri="http://schemas.openxmlformats.org/presentationml/2006/ole">
            <mc:AlternateContent xmlns:mc="http://schemas.openxmlformats.org/markup-compatibility/2006">
              <mc:Choice xmlns:v="urn:schemas-microsoft-com:vml" Requires="v">
                <p:oleObj spid="_x0000_s617540" name="文档" r:id="rId8" imgW="10159090" imgH="663515" progId="Word.Document.12">
                  <p:embed/>
                </p:oleObj>
              </mc:Choice>
              <mc:Fallback>
                <p:oleObj name="文档" r:id="rId8" imgW="10159090" imgH="663515" progId="Word.Document.12">
                  <p:embed/>
                  <p:pic>
                    <p:nvPicPr>
                      <p:cNvPr id="0" name=""/>
                      <p:cNvPicPr/>
                      <p:nvPr/>
                    </p:nvPicPr>
                    <p:blipFill>
                      <a:blip r:embed="rId9"/>
                      <a:stretch>
                        <a:fillRect/>
                      </a:stretch>
                    </p:blipFill>
                    <p:spPr>
                      <a:xfrm>
                        <a:off x="788988" y="4133577"/>
                        <a:ext cx="10129837" cy="66357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53108045"/>
              </p:ext>
            </p:extLst>
          </p:nvPr>
        </p:nvGraphicFramePr>
        <p:xfrm>
          <a:off x="788988" y="4795838"/>
          <a:ext cx="10129837" cy="654050"/>
        </p:xfrm>
        <a:graphic>
          <a:graphicData uri="http://schemas.openxmlformats.org/presentationml/2006/ole">
            <mc:AlternateContent xmlns:mc="http://schemas.openxmlformats.org/markup-compatibility/2006">
              <mc:Choice xmlns:v="urn:schemas-microsoft-com:vml" Requires="v">
                <p:oleObj spid="_x0000_s617541" name="文档" r:id="rId10" imgW="10159090" imgH="662437" progId="Word.Document.12">
                  <p:embed/>
                </p:oleObj>
              </mc:Choice>
              <mc:Fallback>
                <p:oleObj name="文档" r:id="rId10" imgW="10159090" imgH="662437" progId="Word.Document.12">
                  <p:embed/>
                  <p:pic>
                    <p:nvPicPr>
                      <p:cNvPr id="0" name=""/>
                      <p:cNvPicPr/>
                      <p:nvPr/>
                    </p:nvPicPr>
                    <p:blipFill>
                      <a:blip r:embed="rId11"/>
                      <a:stretch>
                        <a:fillRect/>
                      </a:stretch>
                    </p:blipFill>
                    <p:spPr>
                      <a:xfrm>
                        <a:off x="788988" y="4795838"/>
                        <a:ext cx="10129837" cy="654050"/>
                      </a:xfrm>
                      <a:prstGeom prst="rect">
                        <a:avLst/>
                      </a:prstGeom>
                    </p:spPr>
                  </p:pic>
                </p:oleObj>
              </mc:Fallback>
            </mc:AlternateContent>
          </a:graphicData>
        </a:graphic>
      </p:graphicFrame>
    </p:spTree>
    <p:extLst>
      <p:ext uri="{BB962C8B-B14F-4D97-AF65-F5344CB8AC3E}">
        <p14:creationId xmlns:p14="http://schemas.microsoft.com/office/powerpoint/2010/main" val="117519196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linds(horizontal)">
                                      <p:cBhvr>
                                        <p:cTn id="10" dur="500"/>
                                        <p:tgtEl>
                                          <p:spTgt spid="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4347" y="1979400"/>
            <a:ext cx="10883307" cy="3896131"/>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当切线方程斜率存在时，圆的切线方程的求法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几何法：设切线方程为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，利用点到直线的距离公式表示出圆心到切线的距离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，然后令</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，进而求出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代数法：设切线方程为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，与圆的方程组成方程组，消元后得到一个一元二次方程，然后令判别式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进而求得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注意验证斜率不存在的情况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26674"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4"/>
          <p:cNvSpPr txBox="1"/>
          <p:nvPr/>
        </p:nvSpPr>
        <p:spPr>
          <a:xfrm>
            <a:off x="318426" y="980728"/>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r>
              <a:rPr lang="zh-CN" altLang="en-US" sz="2400" b="1" dirty="0" smtClean="0">
                <a:solidFill>
                  <a:schemeClr val="bg1"/>
                </a:solidFill>
              </a:rPr>
              <a:t>思维升华</a:t>
            </a:r>
            <a:endParaRPr lang="zh-CN" altLang="en-US" sz="2400" b="1" dirty="0">
              <a:solidFill>
                <a:schemeClr val="bg1"/>
              </a:solidFill>
            </a:endParaRPr>
          </a:p>
        </p:txBody>
      </p:sp>
    </p:spTree>
    <p:extLst>
      <p:ext uri="{BB962C8B-B14F-4D97-AF65-F5344CB8AC3E}">
        <p14:creationId xmlns:p14="http://schemas.microsoft.com/office/powerpoint/2010/main" val="107049605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51602" y="1705635"/>
            <a:ext cx="11264618" cy="2731477"/>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命题点</a:t>
            </a:r>
            <a:r>
              <a:rPr lang="en-US" altLang="zh-CN" sz="2800" b="1" kern="100" dirty="0">
                <a:solidFill>
                  <a:srgbClr val="C00000"/>
                </a:solidFill>
                <a:latin typeface="+mj-ea"/>
                <a:ea typeface="+mj-ea"/>
                <a:cs typeface="Times New Roman" panose="02020603050405020304" pitchFamily="18" charset="0"/>
              </a:rPr>
              <a:t>4</a:t>
            </a:r>
            <a:r>
              <a:rPr lang="zh-CN" altLang="zh-CN" sz="2800" b="1"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　直线与圆位置关系中的最值</a:t>
            </a:r>
            <a:r>
              <a:rPr lang="en-US" altLang="zh-CN" sz="2800" b="1" kern="1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范围</a:t>
            </a:r>
            <a:r>
              <a:rPr lang="en-US" altLang="zh-CN" sz="2800" b="1" kern="1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问题</a:t>
            </a:r>
            <a:endParaRPr lang="zh-CN" altLang="zh-CN" sz="105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800" b="1" kern="100" dirty="0" smtClean="0">
                <a:solidFill>
                  <a:srgbClr val="31859C"/>
                </a:solidFill>
                <a:latin typeface="宋体" panose="02010600030101010101" pitchFamily="2" charset="-122"/>
                <a:ea typeface="微软雅黑" panose="020B0503020204020204" pitchFamily="34" charset="-122"/>
                <a:cs typeface="Times New Roman" panose="02020603050405020304" pitchFamily="18" charset="0"/>
              </a:rPr>
              <a:t>例</a:t>
            </a:r>
            <a:r>
              <a:rPr lang="en-US" altLang="zh-CN" sz="2800" b="1" kern="100" dirty="0" smtClean="0">
                <a:solidFill>
                  <a:srgbClr val="31859C"/>
                </a:solidFill>
                <a:latin typeface="+mj-ea"/>
                <a:ea typeface="+mj-ea"/>
                <a:cs typeface="Times New Roman" panose="02020603050405020304" pitchFamily="18" charset="0"/>
              </a:rPr>
              <a:t>4</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龙岩模拟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上的一点，过点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的两条切线，切点分别为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PAOB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的面积的最小值为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82638790"/>
              </p:ext>
            </p:extLst>
          </p:nvPr>
        </p:nvGraphicFramePr>
        <p:xfrm>
          <a:off x="2807618" y="3635499"/>
          <a:ext cx="1219200" cy="676275"/>
        </p:xfrm>
        <a:graphic>
          <a:graphicData uri="http://schemas.openxmlformats.org/presentationml/2006/ole">
            <mc:AlternateContent xmlns:mc="http://schemas.openxmlformats.org/markup-compatibility/2006">
              <mc:Choice xmlns:v="urn:schemas-microsoft-com:vml" Requires="v">
                <p:oleObj spid="_x0000_s618514" name="文档" r:id="rId3" imgW="1223335" imgH="677158" progId="Word.Document.12">
                  <p:embed/>
                </p:oleObj>
              </mc:Choice>
              <mc:Fallback>
                <p:oleObj name="文档" r:id="rId3" imgW="1223335" imgH="677158" progId="Word.Document.12">
                  <p:embed/>
                  <p:pic>
                    <p:nvPicPr>
                      <p:cNvPr id="0" name=""/>
                      <p:cNvPicPr/>
                      <p:nvPr/>
                    </p:nvPicPr>
                    <p:blipFill>
                      <a:blip r:embed="rId4"/>
                      <a:stretch>
                        <a:fillRect/>
                      </a:stretch>
                    </p:blipFill>
                    <p:spPr>
                      <a:xfrm>
                        <a:off x="2807618" y="3635499"/>
                        <a:ext cx="1219200" cy="676275"/>
                      </a:xfrm>
                      <a:prstGeom prst="rect">
                        <a:avLst/>
                      </a:prstGeom>
                    </p:spPr>
                  </p:pic>
                </p:oleObj>
              </mc:Fallback>
            </mc:AlternateContent>
          </a:graphicData>
        </a:graphic>
      </p:graphicFrame>
    </p:spTree>
    <p:extLst>
      <p:ext uri="{BB962C8B-B14F-4D97-AF65-F5344CB8AC3E}">
        <p14:creationId xmlns:p14="http://schemas.microsoft.com/office/powerpoint/2010/main" val="319583718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2567" y="350614"/>
            <a:ext cx="11246866" cy="6010572"/>
            <a:chOff x="471835" y="4581128"/>
            <a:chExt cx="11248331" cy="6011354"/>
          </a:xfrm>
        </p:grpSpPr>
        <p:sp>
          <p:nvSpPr>
            <p:cNvPr id="17" name="圆角矩形 16">
              <a:extLst>
                <a:ext uri="{FF2B5EF4-FFF2-40B4-BE49-F238E27FC236}">
                  <a16:creationId xmlns="" xmlns:a16="http://schemas.microsoft.com/office/drawing/2014/main" id="{DE721FF3-EA02-8E42-A717-6EFDB1105568}"/>
                </a:ext>
              </a:extLst>
            </p:cNvPr>
            <p:cNvSpPr/>
            <p:nvPr/>
          </p:nvSpPr>
          <p:spPr>
            <a:xfrm>
              <a:off x="471835" y="4694019"/>
              <a:ext cx="11248331" cy="5898463"/>
            </a:xfrm>
            <a:prstGeom prst="roundRect">
              <a:avLst>
                <a:gd name="adj" fmla="val 212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5" name="矩形 24">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6" name="文本框 25">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153880446"/>
              </p:ext>
            </p:extLst>
          </p:nvPr>
        </p:nvGraphicFramePr>
        <p:xfrm>
          <a:off x="695970" y="796428"/>
          <a:ext cx="9259887" cy="884238"/>
        </p:xfrm>
        <a:graphic>
          <a:graphicData uri="http://schemas.openxmlformats.org/presentationml/2006/ole">
            <mc:AlternateContent xmlns:mc="http://schemas.openxmlformats.org/markup-compatibility/2006">
              <mc:Choice xmlns:v="urn:schemas-microsoft-com:vml" Requires="v">
                <p:oleObj spid="_x0000_s620628" name="文档" r:id="rId3" imgW="9259437" imgH="884208" progId="Word.Document.12">
                  <p:embed/>
                </p:oleObj>
              </mc:Choice>
              <mc:Fallback>
                <p:oleObj name="文档" r:id="rId3" imgW="9259437" imgH="884208" progId="Word.Document.12">
                  <p:embed/>
                  <p:pic>
                    <p:nvPicPr>
                      <p:cNvPr id="0" name=""/>
                      <p:cNvPicPr/>
                      <p:nvPr/>
                    </p:nvPicPr>
                    <p:blipFill>
                      <a:blip r:embed="rId4"/>
                      <a:stretch>
                        <a:fillRect/>
                      </a:stretch>
                    </p:blipFill>
                    <p:spPr>
                      <a:xfrm>
                        <a:off x="695970" y="796428"/>
                        <a:ext cx="9259887" cy="884238"/>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919927579"/>
              </p:ext>
            </p:extLst>
          </p:nvPr>
        </p:nvGraphicFramePr>
        <p:xfrm>
          <a:off x="695970" y="1454025"/>
          <a:ext cx="9259887" cy="884238"/>
        </p:xfrm>
        <a:graphic>
          <a:graphicData uri="http://schemas.openxmlformats.org/presentationml/2006/ole">
            <mc:AlternateContent xmlns:mc="http://schemas.openxmlformats.org/markup-compatibility/2006">
              <mc:Choice xmlns:v="urn:schemas-microsoft-com:vml" Requires="v">
                <p:oleObj spid="_x0000_s620629" name="文档" r:id="rId5" imgW="9259437" imgH="882770" progId="Word.Document.12">
                  <p:embed/>
                </p:oleObj>
              </mc:Choice>
              <mc:Fallback>
                <p:oleObj name="文档" r:id="rId5" imgW="9259437" imgH="882770" progId="Word.Document.12">
                  <p:embed/>
                  <p:pic>
                    <p:nvPicPr>
                      <p:cNvPr id="0" name=""/>
                      <p:cNvPicPr/>
                      <p:nvPr/>
                    </p:nvPicPr>
                    <p:blipFill>
                      <a:blip r:embed="rId6"/>
                      <a:stretch>
                        <a:fillRect/>
                      </a:stretch>
                    </p:blipFill>
                    <p:spPr>
                      <a:xfrm>
                        <a:off x="695970" y="1454025"/>
                        <a:ext cx="9259887" cy="884238"/>
                      </a:xfrm>
                      <a:prstGeom prst="rect">
                        <a:avLst/>
                      </a:prstGeom>
                    </p:spPr>
                  </p:pic>
                </p:oleObj>
              </mc:Fallback>
            </mc:AlternateContent>
          </a:graphicData>
        </a:graphic>
      </p:graphicFrame>
      <p:sp>
        <p:nvSpPr>
          <p:cNvPr id="5" name="矩形 4"/>
          <p:cNvSpPr/>
          <p:nvPr/>
        </p:nvSpPr>
        <p:spPr>
          <a:xfrm>
            <a:off x="635481" y="1959173"/>
            <a:ext cx="7376160" cy="1405250"/>
          </a:xfrm>
          <a:prstGeom prst="rect">
            <a:avLst/>
          </a:prstGeom>
        </p:spPr>
        <p:txBody>
          <a:bodyPr>
            <a:spAutoFit/>
          </a:bodyPr>
          <a:lstStyle/>
          <a:p>
            <a:pPr>
              <a:lnSpc>
                <a:spcPct val="150000"/>
              </a:lnSpc>
              <a:spcAft>
                <a:spcPts val="0"/>
              </a:spcAft>
            </a:pPr>
            <a:r>
              <a:rPr lang="en-US" altLang="zh-CN" sz="2800" kern="100">
                <a:latin typeface="宋体" panose="02010600030101010101" pitchFamily="2" charset="-122"/>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是直线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上的一点，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2325781827"/>
              </p:ext>
            </p:extLst>
          </p:nvPr>
        </p:nvGraphicFramePr>
        <p:xfrm>
          <a:off x="695970" y="3460724"/>
          <a:ext cx="9259887" cy="884238"/>
        </p:xfrm>
        <a:graphic>
          <a:graphicData uri="http://schemas.openxmlformats.org/presentationml/2006/ole">
            <mc:AlternateContent xmlns:mc="http://schemas.openxmlformats.org/markup-compatibility/2006">
              <mc:Choice xmlns:v="urn:schemas-microsoft-com:vml" Requires="v">
                <p:oleObj spid="_x0000_s620630" name="文档" r:id="rId7" imgW="9259437" imgH="881332" progId="Word.Document.12">
                  <p:embed/>
                </p:oleObj>
              </mc:Choice>
              <mc:Fallback>
                <p:oleObj name="文档" r:id="rId7" imgW="9259437" imgH="881332" progId="Word.Document.12">
                  <p:embed/>
                  <p:pic>
                    <p:nvPicPr>
                      <p:cNvPr id="0" name=""/>
                      <p:cNvPicPr/>
                      <p:nvPr/>
                    </p:nvPicPr>
                    <p:blipFill>
                      <a:blip r:embed="rId8"/>
                      <a:stretch>
                        <a:fillRect/>
                      </a:stretch>
                    </p:blipFill>
                    <p:spPr>
                      <a:xfrm>
                        <a:off x="695970" y="3460724"/>
                        <a:ext cx="9259887" cy="884238"/>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804877944"/>
              </p:ext>
            </p:extLst>
          </p:nvPr>
        </p:nvGraphicFramePr>
        <p:xfrm>
          <a:off x="695970" y="4209379"/>
          <a:ext cx="9259887" cy="884238"/>
        </p:xfrm>
        <a:graphic>
          <a:graphicData uri="http://schemas.openxmlformats.org/presentationml/2006/ole">
            <mc:AlternateContent xmlns:mc="http://schemas.openxmlformats.org/markup-compatibility/2006">
              <mc:Choice xmlns:v="urn:schemas-microsoft-com:vml" Requires="v">
                <p:oleObj spid="_x0000_s620631" name="文档" r:id="rId9" imgW="9259437" imgH="879535" progId="Word.Document.12">
                  <p:embed/>
                </p:oleObj>
              </mc:Choice>
              <mc:Fallback>
                <p:oleObj name="文档" r:id="rId9" imgW="9259437" imgH="879535" progId="Word.Document.12">
                  <p:embed/>
                  <p:pic>
                    <p:nvPicPr>
                      <p:cNvPr id="0" name=""/>
                      <p:cNvPicPr/>
                      <p:nvPr/>
                    </p:nvPicPr>
                    <p:blipFill>
                      <a:blip r:embed="rId10"/>
                      <a:stretch>
                        <a:fillRect/>
                      </a:stretch>
                    </p:blipFill>
                    <p:spPr>
                      <a:xfrm>
                        <a:off x="695970" y="4209379"/>
                        <a:ext cx="9259887" cy="884238"/>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1773340616"/>
              </p:ext>
            </p:extLst>
          </p:nvPr>
        </p:nvGraphicFramePr>
        <p:xfrm>
          <a:off x="695970" y="4915742"/>
          <a:ext cx="9259887" cy="884238"/>
        </p:xfrm>
        <a:graphic>
          <a:graphicData uri="http://schemas.openxmlformats.org/presentationml/2006/ole">
            <mc:AlternateContent xmlns:mc="http://schemas.openxmlformats.org/markup-compatibility/2006">
              <mc:Choice xmlns:v="urn:schemas-microsoft-com:vml" Requires="v">
                <p:oleObj spid="_x0000_s620632" name="文档" r:id="rId11" imgW="9259437" imgH="878097" progId="Word.Document.12">
                  <p:embed/>
                </p:oleObj>
              </mc:Choice>
              <mc:Fallback>
                <p:oleObj name="文档" r:id="rId11" imgW="9259437" imgH="878097" progId="Word.Document.12">
                  <p:embed/>
                  <p:pic>
                    <p:nvPicPr>
                      <p:cNvPr id="0" name=""/>
                      <p:cNvPicPr/>
                      <p:nvPr/>
                    </p:nvPicPr>
                    <p:blipFill>
                      <a:blip r:embed="rId12"/>
                      <a:stretch>
                        <a:fillRect/>
                      </a:stretch>
                    </p:blipFill>
                    <p:spPr>
                      <a:xfrm>
                        <a:off x="695970" y="4915742"/>
                        <a:ext cx="9259887" cy="884238"/>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3155884210"/>
              </p:ext>
            </p:extLst>
          </p:nvPr>
        </p:nvGraphicFramePr>
        <p:xfrm>
          <a:off x="695970" y="5641106"/>
          <a:ext cx="9259887" cy="884238"/>
        </p:xfrm>
        <a:graphic>
          <a:graphicData uri="http://schemas.openxmlformats.org/presentationml/2006/ole">
            <mc:AlternateContent xmlns:mc="http://schemas.openxmlformats.org/markup-compatibility/2006">
              <mc:Choice xmlns:v="urn:schemas-microsoft-com:vml" Requires="v">
                <p:oleObj spid="_x0000_s620633" name="文档" r:id="rId13" imgW="9259437" imgH="876659" progId="Word.Document.12">
                  <p:embed/>
                </p:oleObj>
              </mc:Choice>
              <mc:Fallback>
                <p:oleObj name="文档" r:id="rId13" imgW="9259437" imgH="876659" progId="Word.Document.12">
                  <p:embed/>
                  <p:pic>
                    <p:nvPicPr>
                      <p:cNvPr id="0" name=""/>
                      <p:cNvPicPr/>
                      <p:nvPr/>
                    </p:nvPicPr>
                    <p:blipFill>
                      <a:blip r:embed="rId14"/>
                      <a:stretch>
                        <a:fillRect/>
                      </a:stretch>
                    </p:blipFill>
                    <p:spPr>
                      <a:xfrm>
                        <a:off x="695970" y="5641106"/>
                        <a:ext cx="9259887" cy="884238"/>
                      </a:xfrm>
                      <a:prstGeom prst="rect">
                        <a:avLst/>
                      </a:prstGeom>
                    </p:spPr>
                  </p:pic>
                </p:oleObj>
              </mc:Fallback>
            </mc:AlternateContent>
          </a:graphicData>
        </a:graphic>
      </p:graphicFrame>
    </p:spTree>
    <p:extLst>
      <p:ext uri="{BB962C8B-B14F-4D97-AF65-F5344CB8AC3E}">
        <p14:creationId xmlns:p14="http://schemas.microsoft.com/office/powerpoint/2010/main" val="80361055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4347" y="1979400"/>
            <a:ext cx="10883307" cy="1957139"/>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涉及与圆的切线有关的线段长度范围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问题，解题关键是能够把所求线段长度表示为关于圆心与直线上的点的距离的函数的形式，利用求函数值域的方法求得结果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26674"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4"/>
          <p:cNvSpPr txBox="1"/>
          <p:nvPr/>
        </p:nvSpPr>
        <p:spPr>
          <a:xfrm>
            <a:off x="318426" y="980728"/>
            <a:ext cx="1512168" cy="461665"/>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r>
              <a:rPr lang="zh-CN" altLang="en-US" sz="2400" b="1" dirty="0" smtClean="0">
                <a:solidFill>
                  <a:schemeClr val="bg1"/>
                </a:solidFill>
              </a:rPr>
              <a:t>思维升华</a:t>
            </a:r>
            <a:endParaRPr lang="zh-CN" altLang="en-US" sz="2400" b="1" dirty="0">
              <a:solidFill>
                <a:schemeClr val="bg1"/>
              </a:solidFill>
            </a:endParaRPr>
          </a:p>
        </p:txBody>
      </p:sp>
    </p:spTree>
    <p:extLst>
      <p:ext uri="{BB962C8B-B14F-4D97-AF65-F5344CB8AC3E}">
        <p14:creationId xmlns:p14="http://schemas.microsoft.com/office/powerpoint/2010/main" val="1524822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736071715"/>
              </p:ext>
            </p:extLst>
          </p:nvPr>
        </p:nvGraphicFramePr>
        <p:xfrm>
          <a:off x="551384" y="807314"/>
          <a:ext cx="10979150" cy="1820863"/>
        </p:xfrm>
        <a:graphic>
          <a:graphicData uri="http://schemas.openxmlformats.org/presentationml/2006/ole">
            <mc:AlternateContent xmlns:mc="http://schemas.openxmlformats.org/markup-compatibility/2006">
              <mc:Choice xmlns:v="urn:schemas-microsoft-com:vml" Requires="v">
                <p:oleObj spid="_x0000_s621586" name="文档" r:id="rId3" imgW="10978790" imgH="1820892" progId="Word.Document.12">
                  <p:embed/>
                </p:oleObj>
              </mc:Choice>
              <mc:Fallback>
                <p:oleObj name="文档" r:id="rId3" imgW="10978790" imgH="1820892" progId="Word.Document.12">
                  <p:embed/>
                  <p:pic>
                    <p:nvPicPr>
                      <p:cNvPr id="0" name=""/>
                      <p:cNvPicPr/>
                      <p:nvPr/>
                    </p:nvPicPr>
                    <p:blipFill>
                      <a:blip r:embed="rId4"/>
                      <a:stretch>
                        <a:fillRect/>
                      </a:stretch>
                    </p:blipFill>
                    <p:spPr>
                      <a:xfrm>
                        <a:off x="551384" y="807314"/>
                        <a:ext cx="10979150" cy="1820863"/>
                      </a:xfrm>
                      <a:prstGeom prst="rect">
                        <a:avLst/>
                      </a:prstGeom>
                    </p:spPr>
                  </p:pic>
                </p:oleObj>
              </mc:Fallback>
            </mc:AlternateContent>
          </a:graphicData>
        </a:graphic>
      </p:graphicFrame>
      <p:sp>
        <p:nvSpPr>
          <p:cNvPr id="5" name="矩形 4"/>
          <p:cNvSpPr/>
          <p:nvPr/>
        </p:nvSpPr>
        <p:spPr>
          <a:xfrm>
            <a:off x="488254" y="2476053"/>
            <a:ext cx="8592616" cy="1384995"/>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相交或相切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TextBox 19"/>
          <p:cNvSpPr txBox="1"/>
          <p:nvPr/>
        </p:nvSpPr>
        <p:spPr>
          <a:xfrm>
            <a:off x="3089420" y="320134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8156336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对象 13"/>
          <p:cNvGraphicFramePr>
            <a:graphicFrameLocks noChangeAspect="1"/>
          </p:cNvGraphicFramePr>
          <p:nvPr>
            <p:extLst>
              <p:ext uri="{D42A27DB-BD31-4B8C-83A1-F6EECF244321}">
                <p14:modId xmlns:p14="http://schemas.microsoft.com/office/powerpoint/2010/main" val="3591373693"/>
              </p:ext>
            </p:extLst>
          </p:nvPr>
        </p:nvGraphicFramePr>
        <p:xfrm>
          <a:off x="842963" y="1228725"/>
          <a:ext cx="10479087" cy="1981200"/>
        </p:xfrm>
        <a:graphic>
          <a:graphicData uri="http://schemas.openxmlformats.org/presentationml/2006/ole">
            <mc:AlternateContent xmlns:mc="http://schemas.openxmlformats.org/markup-compatibility/2006">
              <mc:Choice xmlns:v="urn:schemas-microsoft-com:vml" Requires="v">
                <p:oleObj spid="_x0000_s622626" name="文档" r:id="rId3" imgW="10802677" imgH="2040147" progId="Word.Document.12">
                  <p:embed/>
                </p:oleObj>
              </mc:Choice>
              <mc:Fallback>
                <p:oleObj name="文档" r:id="rId3" imgW="10802677" imgH="2040147" progId="Word.Document.12">
                  <p:embed/>
                  <p:pic>
                    <p:nvPicPr>
                      <p:cNvPr id="0" name=""/>
                      <p:cNvPicPr/>
                      <p:nvPr/>
                    </p:nvPicPr>
                    <p:blipFill>
                      <a:blip r:embed="rId4"/>
                      <a:stretch>
                        <a:fillRect/>
                      </a:stretch>
                    </p:blipFill>
                    <p:spPr>
                      <a:xfrm>
                        <a:off x="842963" y="1228725"/>
                        <a:ext cx="10479087" cy="1981200"/>
                      </a:xfrm>
                      <a:prstGeom prst="rect">
                        <a:avLst/>
                      </a:prstGeom>
                    </p:spPr>
                  </p:pic>
                </p:oleObj>
              </mc:Fallback>
            </mc:AlternateContent>
          </a:graphicData>
        </a:graphic>
      </p:graphicFrame>
      <p:grpSp>
        <p:nvGrpSpPr>
          <p:cNvPr id="16" name="组合 15"/>
          <p:cNvGrpSpPr/>
          <p:nvPr/>
        </p:nvGrpSpPr>
        <p:grpSpPr>
          <a:xfrm>
            <a:off x="472567" y="883631"/>
            <a:ext cx="11246866" cy="3832635"/>
            <a:chOff x="471835" y="4581128"/>
            <a:chExt cx="11248331" cy="3833133"/>
          </a:xfrm>
        </p:grpSpPr>
        <p:sp>
          <p:nvSpPr>
            <p:cNvPr id="17" name="圆角矩形 16">
              <a:extLst>
                <a:ext uri="{FF2B5EF4-FFF2-40B4-BE49-F238E27FC236}">
                  <a16:creationId xmlns="" xmlns:a16="http://schemas.microsoft.com/office/drawing/2014/main" id="{DE721FF3-EA02-8E42-A717-6EFDB1105568}"/>
                </a:ext>
              </a:extLst>
            </p:cNvPr>
            <p:cNvSpPr/>
            <p:nvPr/>
          </p:nvSpPr>
          <p:spPr>
            <a:xfrm>
              <a:off x="471835" y="4694019"/>
              <a:ext cx="11248331" cy="3720242"/>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5" name="矩形 24">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6" name="文本框 25">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28" name="对象 27"/>
          <p:cNvGraphicFramePr>
            <a:graphicFrameLocks noChangeAspect="1"/>
          </p:cNvGraphicFramePr>
          <p:nvPr>
            <p:extLst>
              <p:ext uri="{D42A27DB-BD31-4B8C-83A1-F6EECF244321}">
                <p14:modId xmlns:p14="http://schemas.microsoft.com/office/powerpoint/2010/main" val="2152849820"/>
              </p:ext>
            </p:extLst>
          </p:nvPr>
        </p:nvGraphicFramePr>
        <p:xfrm>
          <a:off x="815975" y="3074988"/>
          <a:ext cx="10550525" cy="1093787"/>
        </p:xfrm>
        <a:graphic>
          <a:graphicData uri="http://schemas.openxmlformats.org/presentationml/2006/ole">
            <mc:AlternateContent xmlns:mc="http://schemas.openxmlformats.org/markup-compatibility/2006">
              <mc:Choice xmlns:v="urn:schemas-microsoft-com:vml" Requires="v">
                <p:oleObj spid="_x0000_s622627" name="文档" r:id="rId5" imgW="10583346" imgH="1094117" progId="Word.Document.12">
                  <p:embed/>
                </p:oleObj>
              </mc:Choice>
              <mc:Fallback>
                <p:oleObj name="文档" r:id="rId5" imgW="10583346" imgH="1094117" progId="Word.Document.12">
                  <p:embed/>
                  <p:pic>
                    <p:nvPicPr>
                      <p:cNvPr id="0" name=""/>
                      <p:cNvPicPr/>
                      <p:nvPr/>
                    </p:nvPicPr>
                    <p:blipFill>
                      <a:blip r:embed="rId6"/>
                      <a:stretch>
                        <a:fillRect/>
                      </a:stretch>
                    </p:blipFill>
                    <p:spPr>
                      <a:xfrm>
                        <a:off x="815975" y="3074988"/>
                        <a:ext cx="10550525" cy="1093787"/>
                      </a:xfrm>
                      <a:prstGeom prst="rect">
                        <a:avLst/>
                      </a:prstGeom>
                    </p:spPr>
                  </p:pic>
                </p:oleObj>
              </mc:Fallback>
            </mc:AlternateContent>
          </a:graphicData>
        </a:graphic>
      </p:graphicFrame>
      <p:sp>
        <p:nvSpPr>
          <p:cNvPr id="3" name="矩形 2"/>
          <p:cNvSpPr/>
          <p:nvPr/>
        </p:nvSpPr>
        <p:spPr>
          <a:xfrm>
            <a:off x="734646" y="3977602"/>
            <a:ext cx="7512716" cy="738664"/>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所以直线与圆相交或相切</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294199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654634718"/>
              </p:ext>
            </p:extLst>
          </p:nvPr>
        </p:nvGraphicFramePr>
        <p:xfrm>
          <a:off x="476250" y="2132856"/>
          <a:ext cx="10906125" cy="2400300"/>
        </p:xfrm>
        <a:graphic>
          <a:graphicData uri="http://schemas.openxmlformats.org/presentationml/2006/ole">
            <mc:AlternateContent xmlns:mc="http://schemas.openxmlformats.org/markup-compatibility/2006">
              <mc:Choice xmlns:v="urn:schemas-microsoft-com:vml" Requires="v">
                <p:oleObj spid="_x0000_s623634" name="文档" r:id="rId3" imgW="10917564" imgH="2396346" progId="Word.Document.12">
                  <p:embed/>
                </p:oleObj>
              </mc:Choice>
              <mc:Fallback>
                <p:oleObj name="文档" r:id="rId3" imgW="10917564" imgH="2396346" progId="Word.Document.12">
                  <p:embed/>
                  <p:pic>
                    <p:nvPicPr>
                      <p:cNvPr id="0" name=""/>
                      <p:cNvPicPr/>
                      <p:nvPr/>
                    </p:nvPicPr>
                    <p:blipFill>
                      <a:blip r:embed="rId4"/>
                      <a:stretch>
                        <a:fillRect/>
                      </a:stretch>
                    </p:blipFill>
                    <p:spPr>
                      <a:xfrm>
                        <a:off x="476250" y="2132856"/>
                        <a:ext cx="10906125" cy="2400300"/>
                      </a:xfrm>
                      <a:prstGeom prst="rect">
                        <a:avLst/>
                      </a:prstGeom>
                    </p:spPr>
                  </p:pic>
                </p:oleObj>
              </mc:Fallback>
            </mc:AlternateContent>
          </a:graphicData>
        </a:graphic>
      </p:graphicFrame>
      <p:sp>
        <p:nvSpPr>
          <p:cNvPr id="6" name="TextBox 19"/>
          <p:cNvSpPr txBox="1"/>
          <p:nvPr/>
        </p:nvSpPr>
        <p:spPr>
          <a:xfrm>
            <a:off x="5764535" y="358526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0551826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9167" r="78345" b="14785"/>
          <a:stretch/>
        </p:blipFill>
        <p:spPr>
          <a:xfrm>
            <a:off x="0" y="1199888"/>
            <a:ext cx="2639616" cy="4533368"/>
          </a:xfrm>
          <a:prstGeom prst="rect">
            <a:avLst/>
          </a:prstGeom>
        </p:spPr>
      </p:pic>
      <p:sp>
        <p:nvSpPr>
          <p:cNvPr id="29" name="矩形 28"/>
          <p:cNvSpPr/>
          <p:nvPr/>
        </p:nvSpPr>
        <p:spPr>
          <a:xfrm>
            <a:off x="0" y="1202153"/>
            <a:ext cx="2639616" cy="453110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640044" y="1202153"/>
            <a:ext cx="9551956" cy="45311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1127448" y="3921847"/>
            <a:ext cx="110645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355161" y="2497213"/>
            <a:ext cx="6264696" cy="1107996"/>
          </a:xfrm>
          <a:prstGeom prst="rect">
            <a:avLst/>
          </a:prstGeom>
          <a:noFill/>
        </p:spPr>
        <p:txBody>
          <a:bodyPr wrap="square" rtlCol="0">
            <a:spAutoFit/>
          </a:bodyPr>
          <a:lstStyle/>
          <a:p>
            <a:pPr algn="ctr">
              <a:spcBef>
                <a:spcPts val="1400"/>
              </a:spcBef>
              <a:spcAft>
                <a:spcPts val="1450"/>
              </a:spcAft>
            </a:pPr>
            <a:r>
              <a:rPr lang="zh-CN" altLang="en-US" sz="6600" b="1" dirty="0">
                <a:solidFill>
                  <a:schemeClr val="bg1"/>
                </a:solidFill>
                <a:latin typeface="微软雅黑" panose="020B0503020204020204" pitchFamily="34" charset="-122"/>
                <a:ea typeface="微软雅黑" panose="020B0503020204020204" pitchFamily="34" charset="-122"/>
              </a:rPr>
              <a:t>落实主干知识</a:t>
            </a:r>
            <a:endParaRPr lang="zh-CN" altLang="zh-CN" sz="6600" b="1"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127448" y="1781608"/>
            <a:ext cx="0" cy="212855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252805" y="1772816"/>
            <a:ext cx="677866" cy="2034232"/>
          </a:xfrm>
          <a:prstGeom prst="rect">
            <a:avLst/>
          </a:prstGeom>
          <a:solidFill>
            <a:srgbClr val="7F7F7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336928" y="1943546"/>
            <a:ext cx="539333" cy="1692771"/>
          </a:xfrm>
          <a:prstGeom prst="rect">
            <a:avLst/>
          </a:prstGeom>
          <a:noFill/>
        </p:spPr>
        <p:txBody>
          <a:bodyPr wrap="square" rtlCol="0">
            <a:spAutoFit/>
          </a:bodyPr>
          <a:lstStyle/>
          <a:p>
            <a:r>
              <a:rPr lang="zh-CN" altLang="en-US" sz="2600" b="1" dirty="0" smtClean="0">
                <a:solidFill>
                  <a:schemeClr val="bg1"/>
                </a:solidFill>
              </a:rPr>
              <a:t>第</a:t>
            </a:r>
            <a:endParaRPr lang="en-US" altLang="zh-CN" sz="2600" b="1" dirty="0" smtClean="0">
              <a:solidFill>
                <a:schemeClr val="bg1"/>
              </a:solidFill>
            </a:endParaRPr>
          </a:p>
          <a:p>
            <a:pPr algn="ctr"/>
            <a:r>
              <a:rPr lang="zh-CN" altLang="en-US" sz="2600" b="1" dirty="0" smtClean="0">
                <a:solidFill>
                  <a:schemeClr val="bg1"/>
                </a:solidFill>
              </a:rPr>
              <a:t>一</a:t>
            </a:r>
            <a:endParaRPr lang="en-US" altLang="zh-CN" sz="2600" b="1" dirty="0" smtClean="0">
              <a:solidFill>
                <a:schemeClr val="bg1"/>
              </a:solidFill>
            </a:endParaRPr>
          </a:p>
          <a:p>
            <a:r>
              <a:rPr lang="zh-CN" altLang="en-US" sz="2600" b="1" dirty="0" smtClean="0">
                <a:solidFill>
                  <a:schemeClr val="bg1"/>
                </a:solidFill>
              </a:rPr>
              <a:t>部</a:t>
            </a:r>
            <a:endParaRPr lang="en-US" altLang="zh-CN" sz="2600" b="1" dirty="0" smtClean="0">
              <a:solidFill>
                <a:schemeClr val="bg1"/>
              </a:solidFill>
            </a:endParaRPr>
          </a:p>
          <a:p>
            <a:r>
              <a:rPr lang="zh-CN" altLang="en-US" sz="2600" b="1" dirty="0" smtClean="0">
                <a:solidFill>
                  <a:schemeClr val="bg1"/>
                </a:solidFill>
              </a:rPr>
              <a:t>分</a:t>
            </a:r>
            <a:endParaRPr lang="zh-CN" altLang="en-US" sz="2600" b="1" dirty="0">
              <a:solidFill>
                <a:schemeClr val="bg1"/>
              </a:solidFill>
            </a:endParaRPr>
          </a:p>
        </p:txBody>
      </p:sp>
    </p:spTree>
    <p:extLst>
      <p:ext uri="{BB962C8B-B14F-4D97-AF65-F5344CB8AC3E}">
        <p14:creationId xmlns:p14="http://schemas.microsoft.com/office/powerpoint/2010/main" val="883656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2567" y="260648"/>
            <a:ext cx="11246866" cy="6217071"/>
            <a:chOff x="471835" y="4581128"/>
            <a:chExt cx="11248331" cy="6217878"/>
          </a:xfrm>
        </p:grpSpPr>
        <p:sp>
          <p:nvSpPr>
            <p:cNvPr id="17" name="圆角矩形 16">
              <a:extLst>
                <a:ext uri="{FF2B5EF4-FFF2-40B4-BE49-F238E27FC236}">
                  <a16:creationId xmlns="" xmlns:a16="http://schemas.microsoft.com/office/drawing/2014/main" id="{DE721FF3-EA02-8E42-A717-6EFDB1105568}"/>
                </a:ext>
              </a:extLst>
            </p:cNvPr>
            <p:cNvSpPr/>
            <p:nvPr/>
          </p:nvSpPr>
          <p:spPr>
            <a:xfrm>
              <a:off x="471835" y="4694018"/>
              <a:ext cx="11248331" cy="6104988"/>
            </a:xfrm>
            <a:prstGeom prst="roundRect">
              <a:avLst>
                <a:gd name="adj" fmla="val 180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5" name="矩形 24">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6" name="文本框 25">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73038439"/>
              </p:ext>
            </p:extLst>
          </p:nvPr>
        </p:nvGraphicFramePr>
        <p:xfrm>
          <a:off x="752475" y="707554"/>
          <a:ext cx="10458450" cy="1485900"/>
        </p:xfrm>
        <a:graphic>
          <a:graphicData uri="http://schemas.openxmlformats.org/presentationml/2006/ole">
            <mc:AlternateContent xmlns:mc="http://schemas.openxmlformats.org/markup-compatibility/2006">
              <mc:Choice xmlns:v="urn:schemas-microsoft-com:vml" Requires="v">
                <p:oleObj spid="_x0000_s624696" name="文档" r:id="rId3" imgW="10460175" imgH="1483384" progId="Word.Document.12">
                  <p:embed/>
                </p:oleObj>
              </mc:Choice>
              <mc:Fallback>
                <p:oleObj name="文档" r:id="rId3" imgW="10460175" imgH="1483384" progId="Word.Document.12">
                  <p:embed/>
                  <p:pic>
                    <p:nvPicPr>
                      <p:cNvPr id="0" name=""/>
                      <p:cNvPicPr/>
                      <p:nvPr/>
                    </p:nvPicPr>
                    <p:blipFill>
                      <a:blip r:embed="rId4"/>
                      <a:stretch>
                        <a:fillRect/>
                      </a:stretch>
                    </p:blipFill>
                    <p:spPr>
                      <a:xfrm>
                        <a:off x="752475" y="707554"/>
                        <a:ext cx="10458450" cy="14859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952109574"/>
              </p:ext>
            </p:extLst>
          </p:nvPr>
        </p:nvGraphicFramePr>
        <p:xfrm>
          <a:off x="752475" y="1888257"/>
          <a:ext cx="10458450" cy="1266825"/>
        </p:xfrm>
        <a:graphic>
          <a:graphicData uri="http://schemas.openxmlformats.org/presentationml/2006/ole">
            <mc:AlternateContent xmlns:mc="http://schemas.openxmlformats.org/markup-compatibility/2006">
              <mc:Choice xmlns:v="urn:schemas-microsoft-com:vml" Requires="v">
                <p:oleObj spid="_x0000_s624697" name="文档" r:id="rId5" imgW="10460175" imgH="1264489" progId="Word.Document.12">
                  <p:embed/>
                </p:oleObj>
              </mc:Choice>
              <mc:Fallback>
                <p:oleObj name="文档" r:id="rId5" imgW="10460175" imgH="1264489" progId="Word.Document.12">
                  <p:embed/>
                  <p:pic>
                    <p:nvPicPr>
                      <p:cNvPr id="0" name=""/>
                      <p:cNvPicPr/>
                      <p:nvPr/>
                    </p:nvPicPr>
                    <p:blipFill>
                      <a:blip r:embed="rId6"/>
                      <a:stretch>
                        <a:fillRect/>
                      </a:stretch>
                    </p:blipFill>
                    <p:spPr>
                      <a:xfrm>
                        <a:off x="752475" y="1888257"/>
                        <a:ext cx="10458450" cy="126682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23182964"/>
              </p:ext>
            </p:extLst>
          </p:nvPr>
        </p:nvGraphicFramePr>
        <p:xfrm>
          <a:off x="752475" y="2742828"/>
          <a:ext cx="10458450" cy="1266825"/>
        </p:xfrm>
        <a:graphic>
          <a:graphicData uri="http://schemas.openxmlformats.org/presentationml/2006/ole">
            <mc:AlternateContent xmlns:mc="http://schemas.openxmlformats.org/markup-compatibility/2006">
              <mc:Choice xmlns:v="urn:schemas-microsoft-com:vml" Requires="v">
                <p:oleObj spid="_x0000_s624698" name="文档" r:id="rId7" imgW="10460175" imgH="1263410" progId="Word.Document.12">
                  <p:embed/>
                </p:oleObj>
              </mc:Choice>
              <mc:Fallback>
                <p:oleObj name="文档" r:id="rId7" imgW="10460175" imgH="1263410" progId="Word.Document.12">
                  <p:embed/>
                  <p:pic>
                    <p:nvPicPr>
                      <p:cNvPr id="0" name=""/>
                      <p:cNvPicPr/>
                      <p:nvPr/>
                    </p:nvPicPr>
                    <p:blipFill>
                      <a:blip r:embed="rId8"/>
                      <a:stretch>
                        <a:fillRect/>
                      </a:stretch>
                    </p:blipFill>
                    <p:spPr>
                      <a:xfrm>
                        <a:off x="752475" y="2742828"/>
                        <a:ext cx="10458450" cy="126682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03981137"/>
              </p:ext>
            </p:extLst>
          </p:nvPr>
        </p:nvGraphicFramePr>
        <p:xfrm>
          <a:off x="752475" y="3568824"/>
          <a:ext cx="10458450" cy="1266825"/>
        </p:xfrm>
        <a:graphic>
          <a:graphicData uri="http://schemas.openxmlformats.org/presentationml/2006/ole">
            <mc:AlternateContent xmlns:mc="http://schemas.openxmlformats.org/markup-compatibility/2006">
              <mc:Choice xmlns:v="urn:schemas-microsoft-com:vml" Requires="v">
                <p:oleObj spid="_x0000_s624699" name="文档" r:id="rId9" imgW="10460175" imgH="1263410" progId="Word.Document.12">
                  <p:embed/>
                </p:oleObj>
              </mc:Choice>
              <mc:Fallback>
                <p:oleObj name="文档" r:id="rId9" imgW="10460175" imgH="1263410" progId="Word.Document.12">
                  <p:embed/>
                  <p:pic>
                    <p:nvPicPr>
                      <p:cNvPr id="0" name=""/>
                      <p:cNvPicPr/>
                      <p:nvPr/>
                    </p:nvPicPr>
                    <p:blipFill>
                      <a:blip r:embed="rId10"/>
                      <a:stretch>
                        <a:fillRect/>
                      </a:stretch>
                    </p:blipFill>
                    <p:spPr>
                      <a:xfrm>
                        <a:off x="752475" y="3568824"/>
                        <a:ext cx="10458450" cy="126682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482833759"/>
              </p:ext>
            </p:extLst>
          </p:nvPr>
        </p:nvGraphicFramePr>
        <p:xfrm>
          <a:off x="752475" y="4461495"/>
          <a:ext cx="10458450" cy="1266825"/>
        </p:xfrm>
        <a:graphic>
          <a:graphicData uri="http://schemas.openxmlformats.org/presentationml/2006/ole">
            <mc:AlternateContent xmlns:mc="http://schemas.openxmlformats.org/markup-compatibility/2006">
              <mc:Choice xmlns:v="urn:schemas-microsoft-com:vml" Requires="v">
                <p:oleObj spid="_x0000_s624700" name="文档" r:id="rId11" imgW="10460175" imgH="1261613" progId="Word.Document.12">
                  <p:embed/>
                </p:oleObj>
              </mc:Choice>
              <mc:Fallback>
                <p:oleObj name="文档" r:id="rId11" imgW="10460175" imgH="1261613" progId="Word.Document.12">
                  <p:embed/>
                  <p:pic>
                    <p:nvPicPr>
                      <p:cNvPr id="0" name=""/>
                      <p:cNvPicPr/>
                      <p:nvPr/>
                    </p:nvPicPr>
                    <p:blipFill>
                      <a:blip r:embed="rId12"/>
                      <a:stretch>
                        <a:fillRect/>
                      </a:stretch>
                    </p:blipFill>
                    <p:spPr>
                      <a:xfrm>
                        <a:off x="752475" y="4461495"/>
                        <a:ext cx="10458450" cy="126682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086168466"/>
              </p:ext>
            </p:extLst>
          </p:nvPr>
        </p:nvGraphicFramePr>
        <p:xfrm>
          <a:off x="752475" y="5373216"/>
          <a:ext cx="10458450" cy="1266825"/>
        </p:xfrm>
        <a:graphic>
          <a:graphicData uri="http://schemas.openxmlformats.org/presentationml/2006/ole">
            <mc:AlternateContent xmlns:mc="http://schemas.openxmlformats.org/markup-compatibility/2006">
              <mc:Choice xmlns:v="urn:schemas-microsoft-com:vml" Requires="v">
                <p:oleObj spid="_x0000_s624701" name="文档" r:id="rId13" imgW="10460175" imgH="1260175" progId="Word.Document.12">
                  <p:embed/>
                </p:oleObj>
              </mc:Choice>
              <mc:Fallback>
                <p:oleObj name="文档" r:id="rId13" imgW="10460175" imgH="1260175" progId="Word.Document.12">
                  <p:embed/>
                  <p:pic>
                    <p:nvPicPr>
                      <p:cNvPr id="0" name=""/>
                      <p:cNvPicPr/>
                      <p:nvPr/>
                    </p:nvPicPr>
                    <p:blipFill>
                      <a:blip r:embed="rId14"/>
                      <a:stretch>
                        <a:fillRect/>
                      </a:stretch>
                    </p:blipFill>
                    <p:spPr>
                      <a:xfrm>
                        <a:off x="752475" y="5373216"/>
                        <a:ext cx="10458450" cy="1266825"/>
                      </a:xfrm>
                      <a:prstGeom prst="rect">
                        <a:avLst/>
                      </a:prstGeom>
                    </p:spPr>
                  </p:pic>
                </p:oleObj>
              </mc:Fallback>
            </mc:AlternateContent>
          </a:graphicData>
        </a:graphic>
      </p:graphicFrame>
    </p:spTree>
    <p:extLst>
      <p:ext uri="{BB962C8B-B14F-4D97-AF65-F5344CB8AC3E}">
        <p14:creationId xmlns:p14="http://schemas.microsoft.com/office/powerpoint/2010/main" val="3252422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2567" y="1945408"/>
            <a:ext cx="11246866" cy="2472656"/>
            <a:chOff x="471835" y="4581128"/>
            <a:chExt cx="11248331" cy="2472977"/>
          </a:xfrm>
        </p:grpSpPr>
        <p:sp>
          <p:nvSpPr>
            <p:cNvPr id="17" name="圆角矩形 16">
              <a:extLst>
                <a:ext uri="{FF2B5EF4-FFF2-40B4-BE49-F238E27FC236}">
                  <a16:creationId xmlns="" xmlns:a16="http://schemas.microsoft.com/office/drawing/2014/main" id="{DE721FF3-EA02-8E42-A717-6EFDB1105568}"/>
                </a:ext>
              </a:extLst>
            </p:cNvPr>
            <p:cNvSpPr/>
            <p:nvPr/>
          </p:nvSpPr>
          <p:spPr>
            <a:xfrm>
              <a:off x="471835" y="4694020"/>
              <a:ext cx="11248331" cy="2360085"/>
            </a:xfrm>
            <a:prstGeom prst="roundRect">
              <a:avLst>
                <a:gd name="adj" fmla="val 422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5" name="矩形 24">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6" name="文本框 25">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903666974"/>
              </p:ext>
            </p:extLst>
          </p:nvPr>
        </p:nvGraphicFramePr>
        <p:xfrm>
          <a:off x="767408" y="2411363"/>
          <a:ext cx="9021762" cy="1463675"/>
        </p:xfrm>
        <a:graphic>
          <a:graphicData uri="http://schemas.openxmlformats.org/presentationml/2006/ole">
            <mc:AlternateContent xmlns:mc="http://schemas.openxmlformats.org/markup-compatibility/2006">
              <mc:Choice xmlns:v="urn:schemas-microsoft-com:vml" Requires="v">
                <p:oleObj spid="_x0000_s640006" name="文档" r:id="rId3" imgW="9021379" imgH="1464334" progId="Word.Document.12">
                  <p:embed/>
                </p:oleObj>
              </mc:Choice>
              <mc:Fallback>
                <p:oleObj name="文档" r:id="rId3" imgW="9021379" imgH="1464334" progId="Word.Document.12">
                  <p:embed/>
                  <p:pic>
                    <p:nvPicPr>
                      <p:cNvPr id="0" name=""/>
                      <p:cNvPicPr/>
                      <p:nvPr/>
                    </p:nvPicPr>
                    <p:blipFill>
                      <a:blip r:embed="rId4"/>
                      <a:stretch>
                        <a:fillRect/>
                      </a:stretch>
                    </p:blipFill>
                    <p:spPr>
                      <a:xfrm>
                        <a:off x="767408" y="2411363"/>
                        <a:ext cx="9021762" cy="146367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240511050"/>
              </p:ext>
            </p:extLst>
          </p:nvPr>
        </p:nvGraphicFramePr>
        <p:xfrm>
          <a:off x="771525" y="3613770"/>
          <a:ext cx="10067925" cy="895350"/>
        </p:xfrm>
        <a:graphic>
          <a:graphicData uri="http://schemas.openxmlformats.org/presentationml/2006/ole">
            <mc:AlternateContent xmlns:mc="http://schemas.openxmlformats.org/markup-compatibility/2006">
              <mc:Choice xmlns:v="urn:schemas-microsoft-com:vml" Requires="v">
                <p:oleObj spid="_x0000_s640007" name="文档" r:id="rId5" imgW="10079137" imgH="893912" progId="Word.Document.12">
                  <p:embed/>
                </p:oleObj>
              </mc:Choice>
              <mc:Fallback>
                <p:oleObj name="文档" r:id="rId5" imgW="10079137" imgH="893912" progId="Word.Document.12">
                  <p:embed/>
                  <p:pic>
                    <p:nvPicPr>
                      <p:cNvPr id="0" name=""/>
                      <p:cNvPicPr/>
                      <p:nvPr/>
                    </p:nvPicPr>
                    <p:blipFill>
                      <a:blip r:embed="rId6"/>
                      <a:stretch>
                        <a:fillRect/>
                      </a:stretch>
                    </p:blipFill>
                    <p:spPr>
                      <a:xfrm>
                        <a:off x="771525" y="3613770"/>
                        <a:ext cx="10067925" cy="895350"/>
                      </a:xfrm>
                      <a:prstGeom prst="rect">
                        <a:avLst/>
                      </a:prstGeom>
                    </p:spPr>
                  </p:pic>
                </p:oleObj>
              </mc:Fallback>
            </mc:AlternateContent>
          </a:graphicData>
        </a:graphic>
      </p:graphicFrame>
    </p:spTree>
    <p:extLst>
      <p:ext uri="{BB962C8B-B14F-4D97-AF65-F5344CB8AC3E}">
        <p14:creationId xmlns:p14="http://schemas.microsoft.com/office/powerpoint/2010/main" val="2756518898"/>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1395933"/>
            <a:ext cx="11521280" cy="2677656"/>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31859C"/>
                </a:solidFill>
                <a:latin typeface="宋体" panose="02010600030101010101" pitchFamily="2" charset="-122"/>
                <a:ea typeface="微软雅黑" panose="020B0503020204020204" pitchFamily="34" charset="-122"/>
                <a:cs typeface="Times New Roman" panose="02020603050405020304" pitchFamily="18" charset="0"/>
              </a:rPr>
              <a:t>例</a:t>
            </a:r>
            <a:r>
              <a:rPr lang="en-US" altLang="zh-CN" sz="2800" b="1" kern="100" dirty="0">
                <a:solidFill>
                  <a:srgbClr val="31859C"/>
                </a:solidFill>
                <a:latin typeface="+mj-ea"/>
                <a:ea typeface="+mj-ea"/>
                <a:cs typeface="Times New Roman" panose="02020603050405020304" pitchFamily="18"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00" spc="-6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6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spc="-60" dirty="0">
                <a:latin typeface="Times New Roman" panose="02020603050405020304" pitchFamily="18" charset="0"/>
                <a:ea typeface="楷体_GB2312" panose="02010609030101010101" pitchFamily="49" charset="-122"/>
                <a:cs typeface="Times New Roman" panose="02020603050405020304" pitchFamily="18" charset="0"/>
              </a:rPr>
              <a:t>扬州联考</a:t>
            </a:r>
            <a:r>
              <a:rPr lang="en-US" altLang="zh-CN" sz="2800" kern="100" spc="-6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已知圆</a:t>
            </a:r>
            <a:r>
              <a:rPr lang="en-US" altLang="zh-CN" sz="2800" i="1" kern="100" spc="-6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6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spc="-6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6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6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6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spc="-6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spc="-6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6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pc="-6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6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和两点</a:t>
            </a:r>
            <a:r>
              <a:rPr lang="en-US" altLang="zh-CN" sz="2800" i="1" kern="100" spc="-6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spc="-6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6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spc="-6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6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上存在点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，使得</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AP</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BP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的最大值为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A.5</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B.6</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tabLst>
                <a:tab pos="2070735" algn="l"/>
              </a:tabLs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C.7</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369942" y="164356"/>
            <a:ext cx="1502880" cy="461665"/>
          </a:xfrm>
          <a:prstGeom prst="rect">
            <a:avLst/>
          </a:prstGeom>
        </p:spPr>
        <p:txBody>
          <a:bodyPr wrap="square">
            <a:spAutoFit/>
          </a:bodyPr>
          <a:lstStyle/>
          <a:p>
            <a:pPr algn="ctr">
              <a:defRPr/>
            </a:pPr>
            <a:r>
              <a:rPr lang="zh-CN" altLang="en-US" sz="2400" kern="100" dirty="0" smtClean="0">
                <a:solidFill>
                  <a:schemeClr val="bg1"/>
                </a:solidFill>
                <a:latin typeface="Times New Roman" panose="02020603050405020304"/>
                <a:ea typeface="+mj-ea"/>
                <a:cs typeface="Times New Roman" panose="02020603050405020304"/>
              </a:rPr>
              <a:t>题型二</a:t>
            </a:r>
            <a:endParaRPr lang="zh-CN" altLang="zh-CN" sz="2400" kern="100" dirty="0">
              <a:solidFill>
                <a:schemeClr val="bg1"/>
              </a:solidFill>
              <a:latin typeface="Times New Roman" panose="02020603050405020304"/>
              <a:ea typeface="+mj-ea"/>
              <a:cs typeface="Times New Roman" panose="02020603050405020304"/>
            </a:endParaRPr>
          </a:p>
        </p:txBody>
      </p:sp>
      <p:sp>
        <p:nvSpPr>
          <p:cNvPr id="24" name="矩形 23"/>
          <p:cNvSpPr/>
          <p:nvPr/>
        </p:nvSpPr>
        <p:spPr>
          <a:xfrm>
            <a:off x="1977620" y="152628"/>
            <a:ext cx="7358739" cy="492443"/>
          </a:xfrm>
          <a:prstGeom prst="rect">
            <a:avLst/>
          </a:prstGeom>
        </p:spPr>
        <p:txBody>
          <a:bodyPr wrap="square">
            <a:spAutoFit/>
          </a:bodyPr>
          <a:lstStyle/>
          <a:p>
            <a:pPr defTabSz="1219140">
              <a:defRPr/>
            </a:pPr>
            <a:r>
              <a:rPr lang="zh-CN" altLang="zh-CN" sz="2600" b="1" kern="100" dirty="0">
                <a:solidFill>
                  <a:schemeClr val="bg1"/>
                </a:solidFill>
                <a:latin typeface="微软雅黑"/>
                <a:cs typeface="Times New Roman" panose="02020603050405020304" pitchFamily="18" charset="0"/>
              </a:rPr>
              <a:t>圆与圆的位置关系</a:t>
            </a:r>
          </a:p>
        </p:txBody>
      </p:sp>
      <p:graphicFrame>
        <p:nvGraphicFramePr>
          <p:cNvPr id="2" name="对象 1"/>
          <p:cNvGraphicFramePr>
            <a:graphicFrameLocks noChangeAspect="1"/>
          </p:cNvGraphicFramePr>
          <p:nvPr>
            <p:extLst>
              <p:ext uri="{D42A27DB-BD31-4B8C-83A1-F6EECF244321}">
                <p14:modId xmlns:p14="http://schemas.microsoft.com/office/powerpoint/2010/main" val="2198509948"/>
              </p:ext>
            </p:extLst>
          </p:nvPr>
        </p:nvGraphicFramePr>
        <p:xfrm>
          <a:off x="7752184" y="1539036"/>
          <a:ext cx="1047750" cy="611188"/>
        </p:xfrm>
        <a:graphic>
          <a:graphicData uri="http://schemas.openxmlformats.org/presentationml/2006/ole">
            <mc:AlternateContent xmlns:mc="http://schemas.openxmlformats.org/markup-compatibility/2006">
              <mc:Choice xmlns:v="urn:schemas-microsoft-com:vml" Requires="v">
                <p:oleObj spid="_x0000_s625682" name="文档" r:id="rId3" imgW="1046979" imgH="611894" progId="Word.Document.12">
                  <p:embed/>
                </p:oleObj>
              </mc:Choice>
              <mc:Fallback>
                <p:oleObj name="文档" r:id="rId3" imgW="1046979" imgH="611894" progId="Word.Document.12">
                  <p:embed/>
                  <p:pic>
                    <p:nvPicPr>
                      <p:cNvPr id="0" name=""/>
                      <p:cNvPicPr/>
                      <p:nvPr/>
                    </p:nvPicPr>
                    <p:blipFill>
                      <a:blip r:embed="rId4"/>
                      <a:stretch>
                        <a:fillRect/>
                      </a:stretch>
                    </p:blipFill>
                    <p:spPr>
                      <a:xfrm>
                        <a:off x="7752184" y="1539036"/>
                        <a:ext cx="1047750" cy="611188"/>
                      </a:xfrm>
                      <a:prstGeom prst="rect">
                        <a:avLst/>
                      </a:prstGeom>
                    </p:spPr>
                  </p:pic>
                </p:oleObj>
              </mc:Fallback>
            </mc:AlternateContent>
          </a:graphicData>
        </a:graphic>
      </p:graphicFrame>
      <p:sp>
        <p:nvSpPr>
          <p:cNvPr id="6" name="TextBox 19"/>
          <p:cNvSpPr txBox="1"/>
          <p:nvPr/>
        </p:nvSpPr>
        <p:spPr>
          <a:xfrm>
            <a:off x="254474" y="336425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72567" y="620688"/>
            <a:ext cx="11246866" cy="4921633"/>
            <a:chOff x="471835" y="4581128"/>
            <a:chExt cx="11248331" cy="4922273"/>
          </a:xfrm>
        </p:grpSpPr>
        <p:sp>
          <p:nvSpPr>
            <p:cNvPr id="20" name="圆角矩形 19">
              <a:extLst>
                <a:ext uri="{FF2B5EF4-FFF2-40B4-BE49-F238E27FC236}">
                  <a16:creationId xmlns="" xmlns:a16="http://schemas.microsoft.com/office/drawing/2014/main" id="{DE721FF3-EA02-8E42-A717-6EFDB1105568}"/>
                </a:ext>
              </a:extLst>
            </p:cNvPr>
            <p:cNvSpPr/>
            <p:nvPr/>
          </p:nvSpPr>
          <p:spPr>
            <a:xfrm>
              <a:off x="471835" y="4694019"/>
              <a:ext cx="11248331" cy="4809382"/>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1" name="矩形 20">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22" name="文本框 21">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23" name="对象 22"/>
          <p:cNvGraphicFramePr>
            <a:graphicFrameLocks noChangeAspect="1"/>
          </p:cNvGraphicFramePr>
          <p:nvPr>
            <p:extLst>
              <p:ext uri="{D42A27DB-BD31-4B8C-83A1-F6EECF244321}">
                <p14:modId xmlns:p14="http://schemas.microsoft.com/office/powerpoint/2010/main" val="2545707294"/>
              </p:ext>
            </p:extLst>
          </p:nvPr>
        </p:nvGraphicFramePr>
        <p:xfrm>
          <a:off x="815975" y="2835535"/>
          <a:ext cx="10550525" cy="690562"/>
        </p:xfrm>
        <a:graphic>
          <a:graphicData uri="http://schemas.openxmlformats.org/presentationml/2006/ole">
            <mc:AlternateContent xmlns:mc="http://schemas.openxmlformats.org/markup-compatibility/2006">
              <mc:Choice xmlns:v="urn:schemas-microsoft-com:vml" Requires="v">
                <p:oleObj spid="_x0000_s491924" name="文档" r:id="rId3" imgW="10583346" imgH="690473" progId="Word.Document.12">
                  <p:embed/>
                </p:oleObj>
              </mc:Choice>
              <mc:Fallback>
                <p:oleObj name="文档" r:id="rId3" imgW="10583346" imgH="690473" progId="Word.Document.12">
                  <p:embed/>
                  <p:pic>
                    <p:nvPicPr>
                      <p:cNvPr id="0" name=""/>
                      <p:cNvPicPr/>
                      <p:nvPr/>
                    </p:nvPicPr>
                    <p:blipFill>
                      <a:blip r:embed="rId4"/>
                      <a:stretch>
                        <a:fillRect/>
                      </a:stretch>
                    </p:blipFill>
                    <p:spPr>
                      <a:xfrm>
                        <a:off x="815975" y="2835535"/>
                        <a:ext cx="10550525" cy="690562"/>
                      </a:xfrm>
                      <a:prstGeom prst="rect">
                        <a:avLst/>
                      </a:prstGeom>
                    </p:spPr>
                  </p:pic>
                </p:oleObj>
              </mc:Fallback>
            </mc:AlternateContent>
          </a:graphicData>
        </a:graphic>
      </p:graphicFrame>
      <p:sp>
        <p:nvSpPr>
          <p:cNvPr id="24" name="矩形 23"/>
          <p:cNvSpPr/>
          <p:nvPr/>
        </p:nvSpPr>
        <p:spPr>
          <a:xfrm>
            <a:off x="734646" y="861801"/>
            <a:ext cx="10401914" cy="1949508"/>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因为两点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满足</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AP</a:t>
            </a:r>
            <a:r>
              <a:rPr lang="en-US" altLang="zh-CN" sz="2800" kern="100" dirty="0" err="1">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BP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故点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的轨迹</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是以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为直径的圆</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不包含</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故其轨迹方程为</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dirty="0" err="1">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3011978735"/>
              </p:ext>
            </p:extLst>
          </p:nvPr>
        </p:nvGraphicFramePr>
        <p:xfrm>
          <a:off x="815975" y="3445211"/>
          <a:ext cx="10550525" cy="698500"/>
        </p:xfrm>
        <a:graphic>
          <a:graphicData uri="http://schemas.openxmlformats.org/presentationml/2006/ole">
            <mc:AlternateContent xmlns:mc="http://schemas.openxmlformats.org/markup-compatibility/2006">
              <mc:Choice xmlns:v="urn:schemas-microsoft-com:vml" Requires="v">
                <p:oleObj spid="_x0000_s491925" name="文档" r:id="rId5" imgW="10583346" imgH="699099" progId="Word.Document.12">
                  <p:embed/>
                </p:oleObj>
              </mc:Choice>
              <mc:Fallback>
                <p:oleObj name="文档" r:id="rId5" imgW="10583346" imgH="699099" progId="Word.Document.12">
                  <p:embed/>
                  <p:pic>
                    <p:nvPicPr>
                      <p:cNvPr id="0" name=""/>
                      <p:cNvPicPr/>
                      <p:nvPr/>
                    </p:nvPicPr>
                    <p:blipFill>
                      <a:blip r:embed="rId6"/>
                      <a:stretch>
                        <a:fillRect/>
                      </a:stretch>
                    </p:blipFill>
                    <p:spPr>
                      <a:xfrm>
                        <a:off x="815975" y="3445211"/>
                        <a:ext cx="10550525" cy="698500"/>
                      </a:xfrm>
                      <a:prstGeom prst="rect">
                        <a:avLst/>
                      </a:prstGeom>
                    </p:spPr>
                  </p:pic>
                </p:oleObj>
              </mc:Fallback>
            </mc:AlternateContent>
          </a:graphicData>
        </a:graphic>
      </p:graphicFrame>
      <p:sp>
        <p:nvSpPr>
          <p:cNvPr id="26" name="矩形 25"/>
          <p:cNvSpPr/>
          <p:nvPr/>
        </p:nvSpPr>
        <p:spPr>
          <a:xfrm>
            <a:off x="734646" y="4052733"/>
            <a:ext cx="10401914"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解得</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[1,7]</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的最大值为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7.</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1048295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5360" y="2188021"/>
            <a:ext cx="11264618"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的公共弦所在直线的方程为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，公共弦长为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719736" y="2908710"/>
            <a:ext cx="2117887"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rPr>
              <a:t>x</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2</a:t>
            </a:r>
            <a:r>
              <a:rPr lang="en-US" altLang="zh-CN" sz="2800" i="1" kern="100" dirty="0">
                <a:solidFill>
                  <a:srgbClr val="C00000"/>
                </a:solidFill>
                <a:latin typeface="Times New Roman" panose="02020603050405020304" pitchFamily="18" charset="0"/>
                <a:ea typeface="方正中等线简体" panose="03000509000000000000" pitchFamily="65" charset="-122"/>
              </a:rPr>
              <a:t>y</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4</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0</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3594867717"/>
              </p:ext>
            </p:extLst>
          </p:nvPr>
        </p:nvGraphicFramePr>
        <p:xfrm>
          <a:off x="8278068" y="2851943"/>
          <a:ext cx="1120775" cy="649288"/>
        </p:xfrm>
        <a:graphic>
          <a:graphicData uri="http://schemas.openxmlformats.org/presentationml/2006/ole">
            <mc:AlternateContent xmlns:mc="http://schemas.openxmlformats.org/markup-compatibility/2006">
              <mc:Choice xmlns:v="urn:schemas-microsoft-com:vml" Requires="v">
                <p:oleObj spid="_x0000_s641028" name="文档" r:id="rId3" imgW="1121121" imgH="648673" progId="Word.Document.12">
                  <p:embed/>
                </p:oleObj>
              </mc:Choice>
              <mc:Fallback>
                <p:oleObj name="文档" r:id="rId3" imgW="1121121" imgH="648673" progId="Word.Document.12">
                  <p:embed/>
                  <p:pic>
                    <p:nvPicPr>
                      <p:cNvPr id="0" name=""/>
                      <p:cNvPicPr/>
                      <p:nvPr/>
                    </p:nvPicPr>
                    <p:blipFill>
                      <a:blip r:embed="rId4"/>
                      <a:stretch>
                        <a:fillRect/>
                      </a:stretch>
                    </p:blipFill>
                    <p:spPr>
                      <a:xfrm>
                        <a:off x="8278068" y="2851943"/>
                        <a:ext cx="1120775" cy="649288"/>
                      </a:xfrm>
                      <a:prstGeom prst="rect">
                        <a:avLst/>
                      </a:prstGeom>
                    </p:spPr>
                  </p:pic>
                </p:oleObj>
              </mc:Fallback>
            </mc:AlternateContent>
          </a:graphicData>
        </a:graphic>
      </p:graphicFrame>
    </p:spTree>
    <p:extLst>
      <p:ext uri="{BB962C8B-B14F-4D97-AF65-F5344CB8AC3E}">
        <p14:creationId xmlns:p14="http://schemas.microsoft.com/office/powerpoint/2010/main" val="38819136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2567" y="352450"/>
            <a:ext cx="11246866" cy="6120682"/>
            <a:chOff x="471835" y="4581128"/>
            <a:chExt cx="11248331" cy="6121478"/>
          </a:xfrm>
        </p:grpSpPr>
        <p:sp>
          <p:nvSpPr>
            <p:cNvPr id="3" name="圆角矩形 2">
              <a:extLst>
                <a:ext uri="{FF2B5EF4-FFF2-40B4-BE49-F238E27FC236}">
                  <a16:creationId xmlns="" xmlns:a16="http://schemas.microsoft.com/office/drawing/2014/main" id="{DE721FF3-EA02-8E42-A717-6EFDB1105568}"/>
                </a:ext>
              </a:extLst>
            </p:cNvPr>
            <p:cNvSpPr/>
            <p:nvPr/>
          </p:nvSpPr>
          <p:spPr>
            <a:xfrm>
              <a:off x="471835" y="4694020"/>
              <a:ext cx="11248331" cy="6008586"/>
            </a:xfrm>
            <a:prstGeom prst="roundRect">
              <a:avLst>
                <a:gd name="adj" fmla="val 197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4" name="矩形 3">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5" name="文本框 4">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6" name="对象 5"/>
          <p:cNvGraphicFramePr>
            <a:graphicFrameLocks noChangeAspect="1"/>
          </p:cNvGraphicFramePr>
          <p:nvPr>
            <p:extLst>
              <p:ext uri="{D42A27DB-BD31-4B8C-83A1-F6EECF244321}">
                <p14:modId xmlns:p14="http://schemas.microsoft.com/office/powerpoint/2010/main" val="1288397436"/>
              </p:ext>
            </p:extLst>
          </p:nvPr>
        </p:nvGraphicFramePr>
        <p:xfrm>
          <a:off x="786458" y="760983"/>
          <a:ext cx="9259887" cy="1492250"/>
        </p:xfrm>
        <a:graphic>
          <a:graphicData uri="http://schemas.openxmlformats.org/presentationml/2006/ole">
            <mc:AlternateContent xmlns:mc="http://schemas.openxmlformats.org/markup-compatibility/2006">
              <mc:Choice xmlns:v="urn:schemas-microsoft-com:vml" Requires="v">
                <p:oleObj spid="_x0000_s642059" name="文档" r:id="rId3" imgW="9259437" imgH="1492729" progId="Word.Document.12">
                  <p:embed/>
                </p:oleObj>
              </mc:Choice>
              <mc:Fallback>
                <p:oleObj name="文档" r:id="rId3" imgW="9259437" imgH="1492729" progId="Word.Document.12">
                  <p:embed/>
                  <p:pic>
                    <p:nvPicPr>
                      <p:cNvPr id="0" name=""/>
                      <p:cNvPicPr/>
                      <p:nvPr/>
                    </p:nvPicPr>
                    <p:blipFill>
                      <a:blip r:embed="rId4"/>
                      <a:stretch>
                        <a:fillRect/>
                      </a:stretch>
                    </p:blipFill>
                    <p:spPr>
                      <a:xfrm>
                        <a:off x="786458" y="760983"/>
                        <a:ext cx="9259887" cy="1492250"/>
                      </a:xfrm>
                      <a:prstGeom prst="rect">
                        <a:avLst/>
                      </a:prstGeom>
                    </p:spPr>
                  </p:pic>
                </p:oleObj>
              </mc:Fallback>
            </mc:AlternateContent>
          </a:graphicData>
        </a:graphic>
      </p:graphicFrame>
      <p:sp>
        <p:nvSpPr>
          <p:cNvPr id="8" name="矩形 7"/>
          <p:cNvSpPr/>
          <p:nvPr/>
        </p:nvSpPr>
        <p:spPr>
          <a:xfrm>
            <a:off x="678114" y="1802135"/>
            <a:ext cx="10799436" cy="2677656"/>
          </a:xfrm>
          <a:prstGeom prst="rect">
            <a:avLst/>
          </a:prstGeom>
        </p:spPr>
        <p:txBody>
          <a:bodyPr>
            <a:spAutoFit/>
          </a:bodyPr>
          <a:lstStyle/>
          <a:p>
            <a:pPr algn="just">
              <a:lnSpc>
                <a:spcPct val="150000"/>
              </a:lnSpc>
              <a:spcAft>
                <a:spcPts val="0"/>
              </a:spcAft>
            </a:pPr>
            <a:r>
              <a:rPr lang="zh-CN" altLang="zh-CN" sz="2800" kern="100">
                <a:latin typeface="Times New Roman" panose="02020603050405020304" pitchFamily="18" charset="0"/>
                <a:ea typeface="仿宋_GB2312" panose="02010609030101010101" pitchFamily="49" charset="-122"/>
                <a:cs typeface="Times New Roman" panose="02020603050405020304" pitchFamily="18" charset="0"/>
              </a:rPr>
              <a:t>两式相减并化简，得</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即为两圆公共弦所在直线的方程</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10</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得</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215104128"/>
              </p:ext>
            </p:extLst>
          </p:nvPr>
        </p:nvGraphicFramePr>
        <p:xfrm>
          <a:off x="790575" y="4592910"/>
          <a:ext cx="9258300" cy="819150"/>
        </p:xfrm>
        <a:graphic>
          <a:graphicData uri="http://schemas.openxmlformats.org/presentationml/2006/ole">
            <mc:AlternateContent xmlns:mc="http://schemas.openxmlformats.org/markup-compatibility/2006">
              <mc:Choice xmlns:v="urn:schemas-microsoft-com:vml" Requires="v">
                <p:oleObj spid="_x0000_s642060" name="文档" r:id="rId5" imgW="9259437" imgH="817712" progId="Word.Document.12">
                  <p:embed/>
                </p:oleObj>
              </mc:Choice>
              <mc:Fallback>
                <p:oleObj name="文档" r:id="rId5" imgW="9259437" imgH="817712" progId="Word.Document.12">
                  <p:embed/>
                  <p:pic>
                    <p:nvPicPr>
                      <p:cNvPr id="0" name=""/>
                      <p:cNvPicPr/>
                      <p:nvPr/>
                    </p:nvPicPr>
                    <p:blipFill>
                      <a:blip r:embed="rId6"/>
                      <a:stretch>
                        <a:fillRect/>
                      </a:stretch>
                    </p:blipFill>
                    <p:spPr>
                      <a:xfrm>
                        <a:off x="790575" y="4592910"/>
                        <a:ext cx="9258300" cy="8191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9754355"/>
              </p:ext>
            </p:extLst>
          </p:nvPr>
        </p:nvGraphicFramePr>
        <p:xfrm>
          <a:off x="790575" y="5248994"/>
          <a:ext cx="10125075" cy="1276350"/>
        </p:xfrm>
        <a:graphic>
          <a:graphicData uri="http://schemas.openxmlformats.org/presentationml/2006/ole">
            <mc:AlternateContent xmlns:mc="http://schemas.openxmlformats.org/markup-compatibility/2006">
              <mc:Choice xmlns:v="urn:schemas-microsoft-com:vml" Requires="v">
                <p:oleObj spid="_x0000_s642061" name="文档" r:id="rId7" imgW="10136401" imgH="1274193" progId="Word.Document.12">
                  <p:embed/>
                </p:oleObj>
              </mc:Choice>
              <mc:Fallback>
                <p:oleObj name="文档" r:id="rId7" imgW="10136401" imgH="1274193" progId="Word.Document.12">
                  <p:embed/>
                  <p:pic>
                    <p:nvPicPr>
                      <p:cNvPr id="0" name=""/>
                      <p:cNvPicPr/>
                      <p:nvPr/>
                    </p:nvPicPr>
                    <p:blipFill>
                      <a:blip r:embed="rId8"/>
                      <a:stretch>
                        <a:fillRect/>
                      </a:stretch>
                    </p:blipFill>
                    <p:spPr>
                      <a:xfrm>
                        <a:off x="790575" y="5248994"/>
                        <a:ext cx="10125075" cy="1276350"/>
                      </a:xfrm>
                      <a:prstGeom prst="rect">
                        <a:avLst/>
                      </a:prstGeom>
                    </p:spPr>
                  </p:pic>
                </p:oleObj>
              </mc:Fallback>
            </mc:AlternateContent>
          </a:graphicData>
        </a:graphic>
      </p:graphicFrame>
    </p:spTree>
    <p:extLst>
      <p:ext uri="{BB962C8B-B14F-4D97-AF65-F5344CB8AC3E}">
        <p14:creationId xmlns:p14="http://schemas.microsoft.com/office/powerpoint/2010/main" val="3729544772"/>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2567" y="1825775"/>
            <a:ext cx="11246866" cy="2592290"/>
            <a:chOff x="471835" y="4581128"/>
            <a:chExt cx="11248331" cy="2592627"/>
          </a:xfrm>
        </p:grpSpPr>
        <p:sp>
          <p:nvSpPr>
            <p:cNvPr id="3" name="圆角矩形 2">
              <a:extLst>
                <a:ext uri="{FF2B5EF4-FFF2-40B4-BE49-F238E27FC236}">
                  <a16:creationId xmlns="" xmlns:a16="http://schemas.microsoft.com/office/drawing/2014/main" id="{DE721FF3-EA02-8E42-A717-6EFDB1105568}"/>
                </a:ext>
              </a:extLst>
            </p:cNvPr>
            <p:cNvSpPr/>
            <p:nvPr/>
          </p:nvSpPr>
          <p:spPr>
            <a:xfrm>
              <a:off x="471835" y="4694020"/>
              <a:ext cx="11248331" cy="2479735"/>
            </a:xfrm>
            <a:prstGeom prst="roundRect">
              <a:avLst>
                <a:gd name="adj" fmla="val 389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4" name="矩形 3">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5" name="文本框 4">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sp>
        <p:nvSpPr>
          <p:cNvPr id="7" name="矩形 6"/>
          <p:cNvSpPr/>
          <p:nvPr/>
        </p:nvSpPr>
        <p:spPr>
          <a:xfrm>
            <a:off x="642442" y="2154788"/>
            <a:ext cx="8113776" cy="722531"/>
          </a:xfrm>
          <a:prstGeom prst="rect">
            <a:avLst/>
          </a:prstGeom>
        </p:spPr>
        <p:txBody>
          <a:bodyPr>
            <a:spAutoFit/>
          </a:bodyPr>
          <a:lstStyle/>
          <a:p>
            <a:pPr>
              <a:lnSpc>
                <a:spcPct val="150000"/>
              </a:lnSpc>
              <a:spcAft>
                <a:spcPts val="0"/>
              </a:spcAft>
            </a:pPr>
            <a:r>
              <a:rPr lang="zh-CN" altLang="zh-CN" sz="2800" kern="100">
                <a:latin typeface="Times New Roman" panose="02020603050405020304" pitchFamily="18" charset="0"/>
                <a:ea typeface="仿宋_GB2312" panose="02010609030101010101" pitchFamily="49" charset="-122"/>
                <a:cs typeface="Times New Roman" panose="02020603050405020304" pitchFamily="18" charset="0"/>
              </a:rPr>
              <a:t>设公共弦长为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，由勾股定理得</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d</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046466393"/>
              </p:ext>
            </p:extLst>
          </p:nvPr>
        </p:nvGraphicFramePr>
        <p:xfrm>
          <a:off x="748358" y="2998018"/>
          <a:ext cx="8015287" cy="887413"/>
        </p:xfrm>
        <a:graphic>
          <a:graphicData uri="http://schemas.openxmlformats.org/presentationml/2006/ole">
            <mc:AlternateContent xmlns:mc="http://schemas.openxmlformats.org/markup-compatibility/2006">
              <mc:Choice xmlns:v="urn:schemas-microsoft-com:vml" Requires="v">
                <p:oleObj spid="_x0000_s643078" name="文档" r:id="rId3" imgW="8014841" imgH="886634" progId="Word.Document.12">
                  <p:embed/>
                </p:oleObj>
              </mc:Choice>
              <mc:Fallback>
                <p:oleObj name="文档" r:id="rId3" imgW="8014841" imgH="886634" progId="Word.Document.12">
                  <p:embed/>
                  <p:pic>
                    <p:nvPicPr>
                      <p:cNvPr id="0" name=""/>
                      <p:cNvPicPr/>
                      <p:nvPr/>
                    </p:nvPicPr>
                    <p:blipFill>
                      <a:blip r:embed="rId4"/>
                      <a:stretch>
                        <a:fillRect/>
                      </a:stretch>
                    </p:blipFill>
                    <p:spPr>
                      <a:xfrm>
                        <a:off x="748358" y="2998018"/>
                        <a:ext cx="8015287" cy="88741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539764654"/>
              </p:ext>
            </p:extLst>
          </p:nvPr>
        </p:nvGraphicFramePr>
        <p:xfrm>
          <a:off x="748358" y="3693715"/>
          <a:ext cx="8015287" cy="887413"/>
        </p:xfrm>
        <a:graphic>
          <a:graphicData uri="http://schemas.openxmlformats.org/presentationml/2006/ole">
            <mc:AlternateContent xmlns:mc="http://schemas.openxmlformats.org/markup-compatibility/2006">
              <mc:Choice xmlns:v="urn:schemas-microsoft-com:vml" Requires="v">
                <p:oleObj spid="_x0000_s643079" name="文档" r:id="rId5" imgW="8014841" imgH="888436" progId="Word.Document.12">
                  <p:embed/>
                </p:oleObj>
              </mc:Choice>
              <mc:Fallback>
                <p:oleObj name="文档" r:id="rId5" imgW="8014841" imgH="888436" progId="Word.Document.12">
                  <p:embed/>
                  <p:pic>
                    <p:nvPicPr>
                      <p:cNvPr id="0" name=""/>
                      <p:cNvPicPr/>
                      <p:nvPr/>
                    </p:nvPicPr>
                    <p:blipFill>
                      <a:blip r:embed="rId6"/>
                      <a:stretch>
                        <a:fillRect/>
                      </a:stretch>
                    </p:blipFill>
                    <p:spPr>
                      <a:xfrm>
                        <a:off x="748358" y="3693715"/>
                        <a:ext cx="8015287" cy="887413"/>
                      </a:xfrm>
                      <a:prstGeom prst="rect">
                        <a:avLst/>
                      </a:prstGeom>
                    </p:spPr>
                  </p:pic>
                </p:oleObj>
              </mc:Fallback>
            </mc:AlternateContent>
          </a:graphicData>
        </a:graphic>
      </p:graphicFrame>
    </p:spTree>
    <p:extLst>
      <p:ext uri="{BB962C8B-B14F-4D97-AF65-F5344CB8AC3E}">
        <p14:creationId xmlns:p14="http://schemas.microsoft.com/office/powerpoint/2010/main" val="1645681208"/>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6314" y="1988840"/>
            <a:ext cx="10879372" cy="2603470"/>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判断两圆的位置关系时常用几何法，即利用两圆圆心之间的距离与两圆半径之间的关系，一般不采用代数法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若两圆相交，则两圆公共弦所在直线的方程可由两圆的方程作差消去</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项得到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28796" y="4287"/>
            <a:ext cx="1517523" cy="16251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prstClr val="white"/>
              </a:solidFill>
            </a:endParaRPr>
          </a:p>
        </p:txBody>
      </p:sp>
      <p:sp>
        <p:nvSpPr>
          <p:cNvPr id="11" name="文本框 14"/>
          <p:cNvSpPr txBox="1"/>
          <p:nvPr/>
        </p:nvSpPr>
        <p:spPr>
          <a:xfrm>
            <a:off x="320515" y="981614"/>
            <a:ext cx="1511621" cy="461498"/>
          </a:xfrm>
          <a:prstGeom prst="rect">
            <a:avLst/>
          </a:prstGeom>
          <a:noFill/>
        </p:spPr>
        <p:txBody>
          <a:bodyPr wrap="square" rtlCol="0">
            <a:spAutoFit/>
          </a:bodyPr>
          <a:lstStyle>
            <a:defPPr>
              <a:defRPr lang="zh-CN"/>
            </a:defPPr>
            <a:lvl1pPr marL="0" algn="l" defTabSz="914163" rtl="0" eaLnBrk="1" latinLnBrk="0" hangingPunct="1">
              <a:defRPr sz="1800" kern="1200">
                <a:solidFill>
                  <a:schemeClr val="tx1"/>
                </a:solidFill>
                <a:latin typeface="+mn-lt"/>
                <a:ea typeface="+mn-ea"/>
                <a:cs typeface="+mn-cs"/>
              </a:defRPr>
            </a:lvl1pPr>
            <a:lvl2pPr marL="457081" algn="l" defTabSz="914163" rtl="0" eaLnBrk="1" latinLnBrk="0" hangingPunct="1">
              <a:defRPr sz="1800" kern="1200">
                <a:solidFill>
                  <a:schemeClr val="tx1"/>
                </a:solidFill>
                <a:latin typeface="+mn-lt"/>
                <a:ea typeface="+mn-ea"/>
                <a:cs typeface="+mn-cs"/>
              </a:defRPr>
            </a:lvl2pPr>
            <a:lvl3pPr marL="914163" algn="l" defTabSz="914163" rtl="0" eaLnBrk="1" latinLnBrk="0" hangingPunct="1">
              <a:defRPr sz="1800" kern="1200">
                <a:solidFill>
                  <a:schemeClr val="tx1"/>
                </a:solidFill>
                <a:latin typeface="+mn-lt"/>
                <a:ea typeface="+mn-ea"/>
                <a:cs typeface="+mn-cs"/>
              </a:defRPr>
            </a:lvl3pPr>
            <a:lvl4pPr marL="1371245" algn="l" defTabSz="914163" rtl="0" eaLnBrk="1" latinLnBrk="0" hangingPunct="1">
              <a:defRPr sz="1800" kern="1200">
                <a:solidFill>
                  <a:schemeClr val="tx1"/>
                </a:solidFill>
                <a:latin typeface="+mn-lt"/>
                <a:ea typeface="+mn-ea"/>
                <a:cs typeface="+mn-cs"/>
              </a:defRPr>
            </a:lvl4pPr>
            <a:lvl5pPr marL="1828328" algn="l" defTabSz="914163" rtl="0" eaLnBrk="1" latinLnBrk="0" hangingPunct="1">
              <a:defRPr sz="1800" kern="1200">
                <a:solidFill>
                  <a:schemeClr val="tx1"/>
                </a:solidFill>
                <a:latin typeface="+mn-lt"/>
                <a:ea typeface="+mn-ea"/>
                <a:cs typeface="+mn-cs"/>
              </a:defRPr>
            </a:lvl5pPr>
            <a:lvl6pPr marL="2285409" algn="l" defTabSz="914163" rtl="0" eaLnBrk="1" latinLnBrk="0" hangingPunct="1">
              <a:defRPr sz="1800" kern="1200">
                <a:solidFill>
                  <a:schemeClr val="tx1"/>
                </a:solidFill>
                <a:latin typeface="+mn-lt"/>
                <a:ea typeface="+mn-ea"/>
                <a:cs typeface="+mn-cs"/>
              </a:defRPr>
            </a:lvl6pPr>
            <a:lvl7pPr marL="2742491" algn="l" defTabSz="914163" rtl="0" eaLnBrk="1" latinLnBrk="0" hangingPunct="1">
              <a:defRPr sz="1800" kern="1200">
                <a:solidFill>
                  <a:schemeClr val="tx1"/>
                </a:solidFill>
                <a:latin typeface="+mn-lt"/>
                <a:ea typeface="+mn-ea"/>
                <a:cs typeface="+mn-cs"/>
              </a:defRPr>
            </a:lvl7pPr>
            <a:lvl8pPr marL="3199573" algn="l" defTabSz="914163" rtl="0" eaLnBrk="1" latinLnBrk="0" hangingPunct="1">
              <a:defRPr sz="1800" kern="1200">
                <a:solidFill>
                  <a:schemeClr val="tx1"/>
                </a:solidFill>
                <a:latin typeface="+mn-lt"/>
                <a:ea typeface="+mn-ea"/>
                <a:cs typeface="+mn-cs"/>
              </a:defRPr>
            </a:lvl8pPr>
            <a:lvl9pPr marL="3656656" algn="l" defTabSz="914163" rtl="0" eaLnBrk="1" latinLnBrk="0" hangingPunct="1">
              <a:defRPr sz="1800" kern="1200">
                <a:solidFill>
                  <a:schemeClr val="tx1"/>
                </a:solidFill>
                <a:latin typeface="+mn-lt"/>
                <a:ea typeface="+mn-ea"/>
                <a:cs typeface="+mn-cs"/>
              </a:defRPr>
            </a:lvl9pPr>
          </a:lstStyle>
          <a:p>
            <a:r>
              <a:rPr lang="zh-CN" altLang="en-US" sz="2400" b="1" dirty="0">
                <a:solidFill>
                  <a:prstClr val="white"/>
                </a:solidFill>
              </a:rPr>
              <a:t>思维升华</a:t>
            </a:r>
          </a:p>
        </p:txBody>
      </p:sp>
    </p:spTree>
    <p:extLst>
      <p:ext uri="{BB962C8B-B14F-4D97-AF65-F5344CB8AC3E}">
        <p14:creationId xmlns:p14="http://schemas.microsoft.com/office/powerpoint/2010/main" val="32468708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07368" y="391304"/>
            <a:ext cx="11327919" cy="2677656"/>
          </a:xfrm>
          <a:prstGeom prst="rect">
            <a:avLst/>
          </a:prstGeom>
        </p:spPr>
        <p:txBody>
          <a:bodyPr wrap="square">
            <a:spAutoFit/>
          </a:bodyPr>
          <a:lstStyle/>
          <a:p>
            <a:pPr algn="just">
              <a:lnSpc>
                <a:spcPct val="150000"/>
              </a:lnSpc>
              <a:spcAft>
                <a:spcPts val="0"/>
              </a:spcAft>
              <a:tabLst>
                <a:tab pos="2070735" algn="l"/>
              </a:tabLst>
            </a:pPr>
            <a:r>
              <a:rPr lang="zh-CN" altLang="zh-CN" sz="2800" b="1" kern="100" dirty="0">
                <a:solidFill>
                  <a:srgbClr val="31859C"/>
                </a:solidFill>
                <a:latin typeface="宋体" panose="02010600030101010101" pitchFamily="2" charset="-122"/>
                <a:ea typeface="微软雅黑" panose="020B0503020204020204" pitchFamily="34" charset="-122"/>
                <a:cs typeface="Times New Roman" panose="02020603050405020304" pitchFamily="18" charset="0"/>
              </a:rPr>
              <a:t>跟踪训练</a:t>
            </a:r>
            <a:r>
              <a:rPr lang="en-US" altLang="zh-CN" sz="2800" b="1" kern="100" dirty="0">
                <a:solidFill>
                  <a:srgbClr val="31859C"/>
                </a:solidFill>
                <a:latin typeface="+mj-ea"/>
                <a:ea typeface="+mj-ea"/>
                <a:cs typeface="Times New Roman" panose="02020603050405020304" pitchFamily="18"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齐齐哈尔模拟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07073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9"/>
          <p:cNvSpPr txBox="1"/>
          <p:nvPr/>
        </p:nvSpPr>
        <p:spPr>
          <a:xfrm>
            <a:off x="2995179" y="176671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5" name="组合 4"/>
          <p:cNvGrpSpPr/>
          <p:nvPr/>
        </p:nvGrpSpPr>
        <p:grpSpPr>
          <a:xfrm>
            <a:off x="472567" y="3284983"/>
            <a:ext cx="11246866" cy="3096345"/>
            <a:chOff x="471835" y="4581128"/>
            <a:chExt cx="11248331" cy="3096748"/>
          </a:xfrm>
        </p:grpSpPr>
        <p:sp>
          <p:nvSpPr>
            <p:cNvPr id="6" name="圆角矩形 5">
              <a:extLst>
                <a:ext uri="{FF2B5EF4-FFF2-40B4-BE49-F238E27FC236}">
                  <a16:creationId xmlns="" xmlns:a16="http://schemas.microsoft.com/office/drawing/2014/main" id="{DE721FF3-EA02-8E42-A717-6EFDB1105568}"/>
                </a:ext>
              </a:extLst>
            </p:cNvPr>
            <p:cNvSpPr/>
            <p:nvPr/>
          </p:nvSpPr>
          <p:spPr>
            <a:xfrm>
              <a:off x="471835" y="4694020"/>
              <a:ext cx="11248331" cy="2983856"/>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7" name="矩形 6">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8" name="文本框 7">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graphicFrame>
        <p:nvGraphicFramePr>
          <p:cNvPr id="9" name="对象 8"/>
          <p:cNvGraphicFramePr>
            <a:graphicFrameLocks noChangeAspect="1"/>
          </p:cNvGraphicFramePr>
          <p:nvPr>
            <p:extLst>
              <p:ext uri="{D42A27DB-BD31-4B8C-83A1-F6EECF244321}">
                <p14:modId xmlns:p14="http://schemas.microsoft.com/office/powerpoint/2010/main" val="1992912483"/>
              </p:ext>
            </p:extLst>
          </p:nvPr>
        </p:nvGraphicFramePr>
        <p:xfrm>
          <a:off x="815975" y="4941168"/>
          <a:ext cx="10550525" cy="682625"/>
        </p:xfrm>
        <a:graphic>
          <a:graphicData uri="http://schemas.openxmlformats.org/presentationml/2006/ole">
            <mc:AlternateContent xmlns:mc="http://schemas.openxmlformats.org/markup-compatibility/2006">
              <mc:Choice xmlns:v="urn:schemas-microsoft-com:vml" Requires="v">
                <p:oleObj spid="_x0000_s496043" name="文档" r:id="rId3" imgW="10583346" imgH="689394" progId="Word.Document.12">
                  <p:embed/>
                </p:oleObj>
              </mc:Choice>
              <mc:Fallback>
                <p:oleObj name="文档" r:id="rId3" imgW="10583346" imgH="689394" progId="Word.Document.12">
                  <p:embed/>
                  <p:pic>
                    <p:nvPicPr>
                      <p:cNvPr id="0" name=""/>
                      <p:cNvPicPr/>
                      <p:nvPr/>
                    </p:nvPicPr>
                    <p:blipFill>
                      <a:blip r:embed="rId4"/>
                      <a:stretch>
                        <a:fillRect/>
                      </a:stretch>
                    </p:blipFill>
                    <p:spPr>
                      <a:xfrm>
                        <a:off x="815975" y="4941168"/>
                        <a:ext cx="10550525" cy="682625"/>
                      </a:xfrm>
                      <a:prstGeom prst="rect">
                        <a:avLst/>
                      </a:prstGeom>
                    </p:spPr>
                  </p:pic>
                </p:oleObj>
              </mc:Fallback>
            </mc:AlternateContent>
          </a:graphicData>
        </a:graphic>
      </p:graphicFrame>
      <p:sp>
        <p:nvSpPr>
          <p:cNvPr id="10" name="矩形 9"/>
          <p:cNvSpPr/>
          <p:nvPr/>
        </p:nvSpPr>
        <p:spPr>
          <a:xfrm>
            <a:off x="734646" y="3556173"/>
            <a:ext cx="10631854" cy="1384995"/>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，圆心</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，圆心</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N</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734646" y="5517232"/>
            <a:ext cx="10401914"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故两圆是相交关系</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2396" y="1445486"/>
            <a:ext cx="11407208" cy="1949508"/>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新高考全国</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Ⅰ</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写出与圆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都相切的一条直线的方程</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a:t>
            </a:r>
          </a:p>
          <a:p>
            <a:pPr algn="just">
              <a:lnSpc>
                <a:spcPct val="150000"/>
              </a:lnSpc>
              <a:spcAft>
                <a:spcPts val="0"/>
              </a:spcAft>
              <a:tabLst>
                <a:tab pos="207073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287688" y="2160474"/>
            <a:ext cx="8415228" cy="523220"/>
          </a:xfrm>
          <a:prstGeom prst="rect">
            <a:avLst/>
          </a:prstGeom>
        </p:spPr>
        <p:txBody>
          <a:bodyPr wrap="squar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rPr>
              <a:t>x</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err="1">
                <a:solidFill>
                  <a:srgbClr val="C00000"/>
                </a:solidFill>
                <a:latin typeface="Times New Roman" panose="02020603050405020304" pitchFamily="18" charset="0"/>
                <a:ea typeface="方正中等线简体" panose="03000509000000000000" pitchFamily="65" charset="-122"/>
              </a:rPr>
              <a:t>7</a:t>
            </a:r>
            <a:r>
              <a:rPr lang="en-US" altLang="zh-CN" sz="2800" i="1" kern="100" dirty="0" err="1">
                <a:solidFill>
                  <a:srgbClr val="C00000"/>
                </a:solidFill>
                <a:latin typeface="Times New Roman" panose="02020603050405020304" pitchFamily="18" charset="0"/>
                <a:ea typeface="方正中等线简体" panose="03000509000000000000" pitchFamily="65" charset="-122"/>
              </a:rPr>
              <a:t>x</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solidFill>
                  <a:srgbClr val="C00000"/>
                </a:solidFill>
                <a:latin typeface="Times New Roman" panose="02020603050405020304" pitchFamily="18" charset="0"/>
                <a:ea typeface="方正中等线简体" panose="03000509000000000000" pitchFamily="65" charset="-122"/>
              </a:rPr>
              <a:t>24</a:t>
            </a:r>
            <a:r>
              <a:rPr lang="en-US" altLang="zh-CN" sz="2800" i="1" kern="100" dirty="0" err="1">
                <a:solidFill>
                  <a:srgbClr val="C00000"/>
                </a:solidFill>
                <a:latin typeface="Times New Roman" panose="02020603050405020304" pitchFamily="18" charset="0"/>
                <a:ea typeface="方正中等线简体" panose="03000509000000000000" pitchFamily="65" charset="-122"/>
              </a:rPr>
              <a:t>y</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25</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0</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err="1">
                <a:solidFill>
                  <a:srgbClr val="C00000"/>
                </a:solidFill>
                <a:latin typeface="Times New Roman" panose="02020603050405020304" pitchFamily="18" charset="0"/>
                <a:ea typeface="方正中等线简体" panose="03000509000000000000" pitchFamily="65" charset="-122"/>
              </a:rPr>
              <a:t>3</a:t>
            </a:r>
            <a:r>
              <a:rPr lang="en-US" altLang="zh-CN" sz="2800" i="1" kern="100" dirty="0" err="1">
                <a:solidFill>
                  <a:srgbClr val="C00000"/>
                </a:solidFill>
                <a:latin typeface="Times New Roman" panose="02020603050405020304" pitchFamily="18" charset="0"/>
                <a:ea typeface="方正中等线简体" panose="03000509000000000000" pitchFamily="65" charset="-122"/>
              </a:rPr>
              <a:t>x</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solidFill>
                  <a:srgbClr val="C00000"/>
                </a:solidFill>
                <a:latin typeface="Times New Roman" panose="02020603050405020304" pitchFamily="18" charset="0"/>
                <a:ea typeface="方正中等线简体" panose="03000509000000000000" pitchFamily="65" charset="-122"/>
              </a:rPr>
              <a:t>4</a:t>
            </a:r>
            <a:r>
              <a:rPr lang="en-US" altLang="zh-CN" sz="2800" i="1" kern="100" dirty="0" err="1">
                <a:solidFill>
                  <a:srgbClr val="C00000"/>
                </a:solidFill>
                <a:latin typeface="Times New Roman" panose="02020603050405020304" pitchFamily="18" charset="0"/>
                <a:ea typeface="方正中等线简体" panose="03000509000000000000" pitchFamily="65" charset="-122"/>
              </a:rPr>
              <a:t>y</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5</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0(</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答案不唯一</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dirty="0"/>
          </a:p>
        </p:txBody>
      </p:sp>
      <p:sp>
        <p:nvSpPr>
          <p:cNvPr id="5" name="矩形 4"/>
          <p:cNvSpPr/>
          <p:nvPr/>
        </p:nvSpPr>
        <p:spPr>
          <a:xfrm>
            <a:off x="488254" y="2833555"/>
            <a:ext cx="6048672" cy="523220"/>
          </a:xfrm>
          <a:prstGeom prst="rect">
            <a:avLst/>
          </a:prstGeom>
        </p:spPr>
        <p:txBody>
          <a:bodyPr wrap="squar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只需写出上述三个方程中的一个即可</a:t>
            </a:r>
            <a:r>
              <a:rPr lang="en-US" altLang="zh-CN" sz="2800" kern="100" dirty="0">
                <a:solidFill>
                  <a:srgbClr val="C00000"/>
                </a:solidFill>
                <a:latin typeface="Times New Roman" panose="02020603050405020304" pitchFamily="18" charset="0"/>
                <a:ea typeface="方正中等线简体" panose="03000509000000000000" pitchFamily="65" charset="-122"/>
              </a:rPr>
              <a:t>)</a:t>
            </a:r>
            <a:endParaRPr lang="zh-CN" altLang="en-US" sz="2800" dirty="0"/>
          </a:p>
        </p:txBody>
      </p:sp>
    </p:spTree>
    <p:extLst>
      <p:ext uri="{BB962C8B-B14F-4D97-AF65-F5344CB8AC3E}">
        <p14:creationId xmlns:p14="http://schemas.microsoft.com/office/powerpoint/2010/main" val="13069060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134395286"/>
              </p:ext>
            </p:extLst>
          </p:nvPr>
        </p:nvGraphicFramePr>
        <p:xfrm>
          <a:off x="569139" y="1772816"/>
          <a:ext cx="11071476" cy="4016464"/>
        </p:xfrm>
        <a:graphic>
          <a:graphicData uri="http://schemas.openxmlformats.org/drawingml/2006/table">
            <a:tbl>
              <a:tblPr/>
              <a:tblGrid>
                <a:gridCol w="1062365"/>
                <a:gridCol w="1656184"/>
                <a:gridCol w="2592288"/>
                <a:gridCol w="2880320"/>
                <a:gridCol w="2880319"/>
              </a:tblGrid>
              <a:tr h="237782">
                <a:tc gridSpan="2">
                  <a:txBody>
                    <a:bodyPr/>
                    <a:lstStyle/>
                    <a:p>
                      <a:pPr algn="ctr">
                        <a:lnSpc>
                          <a:spcPct val="150000"/>
                        </a:lnSpc>
                        <a:spcAft>
                          <a:spcPts val="0"/>
                        </a:spcAft>
                        <a:tabLst>
                          <a:tab pos="2070735" algn="l"/>
                        </a:tabLs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hMerge="1">
                  <a:txBody>
                    <a:bodyPr/>
                    <a:lstStyle/>
                    <a:p>
                      <a:endParaRPr lang="zh-CN" altLang="en-US"/>
                    </a:p>
                  </a:txBody>
                  <a:tcPr/>
                </a:tc>
                <a:tc>
                  <a:txBody>
                    <a:bodyPr/>
                    <a:lstStyle/>
                    <a:p>
                      <a:pPr algn="ctr">
                        <a:lnSpc>
                          <a:spcPct val="150000"/>
                        </a:lnSpc>
                        <a:spcAft>
                          <a:spcPts val="0"/>
                        </a:spcAft>
                        <a:tabLst>
                          <a:tab pos="2070735"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相离</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相切</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相交</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224">
                <a:tc gridSpan="2">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2070735" algn="l"/>
                        </a:tabLs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kern="100">
                          <a:effectLst/>
                          <a:latin typeface="宋体" panose="02010600030101010101" pitchFamily="2" charset="-122"/>
                          <a:ea typeface="方正中等线简体" panose="03000509000000000000" pitchFamily="65" charset="-122"/>
                          <a:cs typeface="宋体" panose="02010600030101010101" pitchFamily="2" charset="-122"/>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565">
                <a:tc rowSpan="2">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量化</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方程观点</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err="1" smtClean="0">
                          <a:effectLst/>
                          <a:latin typeface="Times New Roman" panose="02020603050405020304" pitchFamily="18" charset="0"/>
                          <a:ea typeface="方正中等线简体" panose="03000509000000000000" pitchFamily="65" charset="-122"/>
                          <a:cs typeface="Courier New" panose="02070309020205020404" pitchFamily="49" charset="0"/>
                        </a:rPr>
                        <a:t>Δ___</a:t>
                      </a:r>
                      <a:r>
                        <a:rPr lang="en-US" sz="2800" kern="100" dirty="0" err="1" smtClean="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err="1" smtClean="0">
                          <a:effectLst/>
                          <a:latin typeface="Times New Roman" panose="02020603050405020304" pitchFamily="18" charset="0"/>
                          <a:ea typeface="方正中等线简体" panose="03000509000000000000" pitchFamily="65" charset="-122"/>
                          <a:cs typeface="Courier New" panose="02070309020205020404" pitchFamily="49" charset="0"/>
                        </a:rPr>
                        <a:t>Δ____</a:t>
                      </a:r>
                      <a:r>
                        <a:rPr lang="en-US" sz="2800" kern="100" dirty="0" err="1" smtClean="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err="1" smtClean="0">
                          <a:effectLst/>
                          <a:latin typeface="Times New Roman" panose="02020603050405020304" pitchFamily="18" charset="0"/>
                          <a:ea typeface="方正中等线简体" panose="03000509000000000000" pitchFamily="65" charset="-122"/>
                          <a:cs typeface="Courier New" panose="02070309020205020404" pitchFamily="49" charset="0"/>
                        </a:rPr>
                        <a:t>Δ____</a:t>
                      </a:r>
                      <a:r>
                        <a:rPr lang="en-US" sz="2800" kern="100" dirty="0" err="1" smtClean="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565">
                <a:tc vMerge="1">
                  <a:txBody>
                    <a:bodyPr/>
                    <a:lstStyle/>
                    <a:p>
                      <a:endParaRPr lang="zh-CN" altLang="en-US"/>
                    </a:p>
                  </a:txBody>
                  <a:tcPr/>
                </a:tc>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几何观点</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err="1" smtClean="0">
                          <a:effectLst/>
                          <a:latin typeface="Times New Roman" panose="02020603050405020304" pitchFamily="18" charset="0"/>
                          <a:ea typeface="方正中等线简体" panose="03000509000000000000" pitchFamily="65" charset="-122"/>
                          <a:cs typeface="Courier New" panose="02070309020205020404" pitchFamily="49" charset="0"/>
                        </a:rPr>
                        <a:t>d____r</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err="1" smtClean="0">
                          <a:effectLst/>
                          <a:latin typeface="Times New Roman" panose="02020603050405020304" pitchFamily="18" charset="0"/>
                          <a:ea typeface="方正中等线简体" panose="03000509000000000000" pitchFamily="65" charset="-122"/>
                          <a:cs typeface="Courier New" panose="02070309020205020404" pitchFamily="49" charset="0"/>
                        </a:rPr>
                        <a:t>d____r</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err="1" smtClean="0">
                          <a:effectLst/>
                          <a:latin typeface="Times New Roman" panose="02020603050405020304" pitchFamily="18" charset="0"/>
                          <a:ea typeface="方正中等线简体" panose="03000509000000000000" pitchFamily="65" charset="-122"/>
                          <a:cs typeface="Courier New" panose="02070309020205020404" pitchFamily="49" charset="0"/>
                        </a:rPr>
                        <a:t>d____r</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2383" marR="423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407368" y="980728"/>
            <a:ext cx="11377264"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直线与圆的位置关系</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圆心到直线的距离为</a:t>
            </a:r>
            <a:r>
              <a:rPr lang="en-US" altLang="zh-CN" sz="2800" i="1"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，圆的半径为</a:t>
            </a:r>
            <a:r>
              <a:rPr lang="en-US" altLang="zh-CN" sz="2800" i="1" kern="100" dirty="0">
                <a:latin typeface="Times New Roman" panose="02020603050405020304" pitchFamily="18" charset="0"/>
                <a:ea typeface="方正中等线简体" panose="03000509000000000000" pitchFamily="65" charset="-122"/>
              </a:rPr>
              <a:t>r</a:t>
            </a:r>
            <a:r>
              <a:rPr lang="en-US" altLang="zh-CN" sz="2800" kern="100" dirty="0">
                <a:latin typeface="Times New Roman" panose="02020603050405020304" pitchFamily="18" charset="0"/>
                <a:ea typeface="方正中等线简体" panose="03000509000000000000" pitchFamily="65" charset="-122"/>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79626" name="Picture 42" descr="X2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2866" y="2780928"/>
            <a:ext cx="1630558" cy="1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627" name="Picture 43" descr="X2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0056" y="2779449"/>
            <a:ext cx="1413148" cy="1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628" name="Picture 44" descr="X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4392" y="2864230"/>
            <a:ext cx="1195741" cy="12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404823" y="4644258"/>
            <a:ext cx="38664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&lt;</a:t>
            </a:r>
            <a:endParaRPr lang="zh-CN" altLang="en-US" dirty="0">
              <a:solidFill>
                <a:srgbClr val="C00000"/>
              </a:solidFill>
            </a:endParaRPr>
          </a:p>
        </p:txBody>
      </p:sp>
      <p:sp>
        <p:nvSpPr>
          <p:cNvPr id="17" name="矩形 16"/>
          <p:cNvSpPr/>
          <p:nvPr/>
        </p:nvSpPr>
        <p:spPr>
          <a:xfrm>
            <a:off x="7086356" y="4644258"/>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8" name="矩形 17"/>
          <p:cNvSpPr/>
          <p:nvPr/>
        </p:nvSpPr>
        <p:spPr>
          <a:xfrm>
            <a:off x="10029836" y="4644258"/>
            <a:ext cx="38664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&gt;</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9" name="矩形 18"/>
          <p:cNvSpPr/>
          <p:nvPr/>
        </p:nvSpPr>
        <p:spPr>
          <a:xfrm>
            <a:off x="4404823" y="5293747"/>
            <a:ext cx="38664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&gt;</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20" name="矩形 19"/>
          <p:cNvSpPr/>
          <p:nvPr/>
        </p:nvSpPr>
        <p:spPr>
          <a:xfrm>
            <a:off x="7086356" y="5290922"/>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21" name="矩形 20"/>
          <p:cNvSpPr/>
          <p:nvPr/>
        </p:nvSpPr>
        <p:spPr>
          <a:xfrm>
            <a:off x="10029836" y="5290922"/>
            <a:ext cx="38664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&lt;</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extLst>
      <p:ext uri="{BB962C8B-B14F-4D97-AF65-F5344CB8AC3E}">
        <p14:creationId xmlns:p14="http://schemas.microsoft.com/office/powerpoint/2010/main" val="34016339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P spid="20"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2567" y="348803"/>
            <a:ext cx="11246866" cy="5816501"/>
            <a:chOff x="471835" y="4581128"/>
            <a:chExt cx="11248331" cy="5817258"/>
          </a:xfrm>
        </p:grpSpPr>
        <p:sp>
          <p:nvSpPr>
            <p:cNvPr id="16" name="圆角矩形 15">
              <a:extLst>
                <a:ext uri="{FF2B5EF4-FFF2-40B4-BE49-F238E27FC236}">
                  <a16:creationId xmlns="" xmlns:a16="http://schemas.microsoft.com/office/drawing/2014/main" id="{DE721FF3-EA02-8E42-A717-6EFDB1105568}"/>
                </a:ext>
              </a:extLst>
            </p:cNvPr>
            <p:cNvSpPr/>
            <p:nvPr/>
          </p:nvSpPr>
          <p:spPr>
            <a:xfrm>
              <a:off x="471835" y="4694020"/>
              <a:ext cx="11248331" cy="5704366"/>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7" name="矩形 16">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9" name="文本框 18">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sp>
        <p:nvSpPr>
          <p:cNvPr id="21" name="矩形 20"/>
          <p:cNvSpPr/>
          <p:nvPr/>
        </p:nvSpPr>
        <p:spPr>
          <a:xfrm>
            <a:off x="734645" y="619993"/>
            <a:ext cx="10744329" cy="4616648"/>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如图，因为圆</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的圆心为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(0,0)</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，圆</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16</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圆心</a:t>
            </a:r>
            <a:endParaRPr lang="en-US"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所以</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两圆外切，公切线有三种情况：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①</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易知公切线</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l</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②</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另一条公切线</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l</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与公切线</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l</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关于过两圆圆心的直线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对称</a:t>
            </a:r>
            <a:r>
              <a:rPr lang="en-US" altLang="zh-CN" sz="2800" kern="100" dirty="0" smtClean="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535760" name="Picture 208" descr="22GA5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0868" y="780851"/>
            <a:ext cx="3818107" cy="372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428344208"/>
              </p:ext>
            </p:extLst>
          </p:nvPr>
        </p:nvGraphicFramePr>
        <p:xfrm>
          <a:off x="817504" y="5103637"/>
          <a:ext cx="8129588" cy="998537"/>
        </p:xfrm>
        <a:graphic>
          <a:graphicData uri="http://schemas.openxmlformats.org/presentationml/2006/ole">
            <mc:AlternateContent xmlns:mc="http://schemas.openxmlformats.org/markup-compatibility/2006">
              <mc:Choice xmlns:v="urn:schemas-microsoft-com:vml" Requires="v">
                <p:oleObj spid="_x0000_s535775" name="文档" r:id="rId4" imgW="8128922" imgH="998004" progId="Word.Document.12">
                  <p:embed/>
                </p:oleObj>
              </mc:Choice>
              <mc:Fallback>
                <p:oleObj name="文档" r:id="rId4" imgW="8128922" imgH="998004" progId="Word.Document.12">
                  <p:embed/>
                  <p:pic>
                    <p:nvPicPr>
                      <p:cNvPr id="0" name=""/>
                      <p:cNvPicPr/>
                      <p:nvPr/>
                    </p:nvPicPr>
                    <p:blipFill>
                      <a:blip r:embed="rId5"/>
                      <a:stretch>
                        <a:fillRect/>
                      </a:stretch>
                    </p:blipFill>
                    <p:spPr>
                      <a:xfrm>
                        <a:off x="817504" y="5103637"/>
                        <a:ext cx="8129588" cy="998537"/>
                      </a:xfrm>
                      <a:prstGeom prst="rect">
                        <a:avLst/>
                      </a:prstGeom>
                    </p:spPr>
                  </p:pic>
                </p:oleObj>
              </mc:Fallback>
            </mc:AlternateContent>
          </a:graphicData>
        </a:graphic>
      </p:graphicFrame>
    </p:spTree>
    <p:extLst>
      <p:ext uri="{BB962C8B-B14F-4D97-AF65-F5344CB8AC3E}">
        <p14:creationId xmlns:p14="http://schemas.microsoft.com/office/powerpoint/2010/main" val="377121284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535760"/>
                                        </p:tgtEl>
                                        <p:attrNameLst>
                                          <p:attrName>style.visibility</p:attrName>
                                        </p:attrNameLst>
                                      </p:cBhvr>
                                      <p:to>
                                        <p:strVal val="visible"/>
                                      </p:to>
                                    </p:set>
                                    <p:animEffect transition="in" filter="blinds(horizontal)">
                                      <p:cBhvr>
                                        <p:cTn id="13" dur="500"/>
                                        <p:tgtEl>
                                          <p:spTgt spid="535760"/>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2567" y="348803"/>
            <a:ext cx="11246866" cy="5816501"/>
            <a:chOff x="471835" y="4581128"/>
            <a:chExt cx="11248331" cy="5817258"/>
          </a:xfrm>
        </p:grpSpPr>
        <p:sp>
          <p:nvSpPr>
            <p:cNvPr id="16" name="圆角矩形 15">
              <a:extLst>
                <a:ext uri="{FF2B5EF4-FFF2-40B4-BE49-F238E27FC236}">
                  <a16:creationId xmlns="" xmlns:a16="http://schemas.microsoft.com/office/drawing/2014/main" id="{DE721FF3-EA02-8E42-A717-6EFDB1105568}"/>
                </a:ext>
              </a:extLst>
            </p:cNvPr>
            <p:cNvSpPr/>
            <p:nvPr/>
          </p:nvSpPr>
          <p:spPr>
            <a:xfrm>
              <a:off x="471835" y="4694020"/>
              <a:ext cx="11248331" cy="5704366"/>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7" name="矩形 16">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9" name="文本框 18">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sp>
        <p:nvSpPr>
          <p:cNvPr id="21" name="矩形 20"/>
          <p:cNvSpPr/>
          <p:nvPr/>
        </p:nvSpPr>
        <p:spPr>
          <a:xfrm>
            <a:off x="734645" y="3913223"/>
            <a:ext cx="10744329"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到</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l</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的距离为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35760" name="Picture 208" descr="22GA5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0868" y="780851"/>
            <a:ext cx="3818107" cy="372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491361554"/>
              </p:ext>
            </p:extLst>
          </p:nvPr>
        </p:nvGraphicFramePr>
        <p:xfrm>
          <a:off x="815975" y="698897"/>
          <a:ext cx="8104188" cy="1577975"/>
        </p:xfrm>
        <a:graphic>
          <a:graphicData uri="http://schemas.openxmlformats.org/presentationml/2006/ole">
            <mc:AlternateContent xmlns:mc="http://schemas.openxmlformats.org/markup-compatibility/2006">
              <mc:Choice xmlns:v="urn:schemas-microsoft-com:vml" Requires="v">
                <p:oleObj spid="_x0000_s626746" name="文档" r:id="rId4" imgW="8128922" imgH="1586931" progId="Word.Document.12">
                  <p:embed/>
                </p:oleObj>
              </mc:Choice>
              <mc:Fallback>
                <p:oleObj name="文档" r:id="rId4" imgW="8128922" imgH="1586931" progId="Word.Document.12">
                  <p:embed/>
                  <p:pic>
                    <p:nvPicPr>
                      <p:cNvPr id="0" name=""/>
                      <p:cNvPicPr/>
                      <p:nvPr/>
                    </p:nvPicPr>
                    <p:blipFill>
                      <a:blip r:embed="rId5"/>
                      <a:stretch>
                        <a:fillRect/>
                      </a:stretch>
                    </p:blipFill>
                    <p:spPr>
                      <a:xfrm>
                        <a:off x="815975" y="698897"/>
                        <a:ext cx="8104188" cy="157797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64565560"/>
              </p:ext>
            </p:extLst>
          </p:nvPr>
        </p:nvGraphicFramePr>
        <p:xfrm>
          <a:off x="815975" y="2132856"/>
          <a:ext cx="8032750" cy="1030288"/>
        </p:xfrm>
        <a:graphic>
          <a:graphicData uri="http://schemas.openxmlformats.org/presentationml/2006/ole">
            <mc:AlternateContent xmlns:mc="http://schemas.openxmlformats.org/markup-compatibility/2006">
              <mc:Choice xmlns:v="urn:schemas-microsoft-com:vml" Requires="v">
                <p:oleObj spid="_x0000_s626747" name="文档" r:id="rId6" imgW="8128922" imgH="1044138" progId="Word.Document.12">
                  <p:embed/>
                </p:oleObj>
              </mc:Choice>
              <mc:Fallback>
                <p:oleObj name="文档" r:id="rId6" imgW="8128922" imgH="1044138" progId="Word.Document.12">
                  <p:embed/>
                  <p:pic>
                    <p:nvPicPr>
                      <p:cNvPr id="0" name=""/>
                      <p:cNvPicPr/>
                      <p:nvPr/>
                    </p:nvPicPr>
                    <p:blipFill>
                      <a:blip r:embed="rId7"/>
                      <a:stretch>
                        <a:fillRect/>
                      </a:stretch>
                    </p:blipFill>
                    <p:spPr>
                      <a:xfrm>
                        <a:off x="815975" y="2132856"/>
                        <a:ext cx="8032750" cy="1030288"/>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820632776"/>
              </p:ext>
            </p:extLst>
          </p:nvPr>
        </p:nvGraphicFramePr>
        <p:xfrm>
          <a:off x="815975" y="3040935"/>
          <a:ext cx="8032750" cy="1030288"/>
        </p:xfrm>
        <a:graphic>
          <a:graphicData uri="http://schemas.openxmlformats.org/presentationml/2006/ole">
            <mc:AlternateContent xmlns:mc="http://schemas.openxmlformats.org/markup-compatibility/2006">
              <mc:Choice xmlns:v="urn:schemas-microsoft-com:vml" Requires="v">
                <p:oleObj spid="_x0000_s626748" name="文档" r:id="rId8" imgW="8128922" imgH="1045940" progId="Word.Document.12">
                  <p:embed/>
                </p:oleObj>
              </mc:Choice>
              <mc:Fallback>
                <p:oleObj name="文档" r:id="rId8" imgW="8128922" imgH="1045940" progId="Word.Document.12">
                  <p:embed/>
                  <p:pic>
                    <p:nvPicPr>
                      <p:cNvPr id="0" name=""/>
                      <p:cNvPicPr/>
                      <p:nvPr/>
                    </p:nvPicPr>
                    <p:blipFill>
                      <a:blip r:embed="rId9"/>
                      <a:stretch>
                        <a:fillRect/>
                      </a:stretch>
                    </p:blipFill>
                    <p:spPr>
                      <a:xfrm>
                        <a:off x="815975" y="3040935"/>
                        <a:ext cx="8032750" cy="1030288"/>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155383318"/>
              </p:ext>
            </p:extLst>
          </p:nvPr>
        </p:nvGraphicFramePr>
        <p:xfrm>
          <a:off x="815975" y="4604961"/>
          <a:ext cx="8032750" cy="1362075"/>
        </p:xfrm>
        <a:graphic>
          <a:graphicData uri="http://schemas.openxmlformats.org/presentationml/2006/ole">
            <mc:AlternateContent xmlns:mc="http://schemas.openxmlformats.org/markup-compatibility/2006">
              <mc:Choice xmlns:v="urn:schemas-microsoft-com:vml" Requires="v">
                <p:oleObj spid="_x0000_s626749" name="文档" r:id="rId10" imgW="8128922" imgH="1388340" progId="Word.Document.12">
                  <p:embed/>
                </p:oleObj>
              </mc:Choice>
              <mc:Fallback>
                <p:oleObj name="文档" r:id="rId10" imgW="8128922" imgH="1388340" progId="Word.Document.12">
                  <p:embed/>
                  <p:pic>
                    <p:nvPicPr>
                      <p:cNvPr id="0" name=""/>
                      <p:cNvPicPr/>
                      <p:nvPr/>
                    </p:nvPicPr>
                    <p:blipFill>
                      <a:blip r:embed="rId11"/>
                      <a:stretch>
                        <a:fillRect/>
                      </a:stretch>
                    </p:blipFill>
                    <p:spPr>
                      <a:xfrm>
                        <a:off x="815975" y="4604961"/>
                        <a:ext cx="8032750" cy="1362075"/>
                      </a:xfrm>
                      <a:prstGeom prst="rect">
                        <a:avLst/>
                      </a:prstGeom>
                    </p:spPr>
                  </p:pic>
                </p:oleObj>
              </mc:Fallback>
            </mc:AlternateContent>
          </a:graphicData>
        </a:graphic>
      </p:graphicFrame>
    </p:spTree>
    <p:extLst>
      <p:ext uri="{BB962C8B-B14F-4D97-AF65-F5344CB8AC3E}">
        <p14:creationId xmlns:p14="http://schemas.microsoft.com/office/powerpoint/2010/main" val="207255198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535760"/>
                                        </p:tgtEl>
                                        <p:attrNameLst>
                                          <p:attrName>style.visibility</p:attrName>
                                        </p:attrNameLst>
                                      </p:cBhvr>
                                      <p:to>
                                        <p:strVal val="visible"/>
                                      </p:to>
                                    </p:set>
                                    <p:animEffect transition="in" filter="blinds(horizontal)">
                                      <p:cBhvr>
                                        <p:cTn id="13" dur="500"/>
                                        <p:tgtEl>
                                          <p:spTgt spid="535760"/>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2567" y="348803"/>
            <a:ext cx="11246866" cy="5816501"/>
            <a:chOff x="471835" y="4581128"/>
            <a:chExt cx="11248331" cy="5817258"/>
          </a:xfrm>
        </p:grpSpPr>
        <p:sp>
          <p:nvSpPr>
            <p:cNvPr id="16" name="圆角矩形 15">
              <a:extLst>
                <a:ext uri="{FF2B5EF4-FFF2-40B4-BE49-F238E27FC236}">
                  <a16:creationId xmlns="" xmlns:a16="http://schemas.microsoft.com/office/drawing/2014/main" id="{DE721FF3-EA02-8E42-A717-6EFDB1105568}"/>
                </a:ext>
              </a:extLst>
            </p:cNvPr>
            <p:cNvSpPr/>
            <p:nvPr/>
          </p:nvSpPr>
          <p:spPr>
            <a:xfrm>
              <a:off x="471835" y="4694020"/>
              <a:ext cx="11248331" cy="5704366"/>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7" name="矩形 16">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9" name="文本框 18">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sp>
        <p:nvSpPr>
          <p:cNvPr id="21" name="矩形 20"/>
          <p:cNvSpPr/>
          <p:nvPr/>
        </p:nvSpPr>
        <p:spPr>
          <a:xfrm>
            <a:off x="734645" y="1556792"/>
            <a:ext cx="10744329"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7</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35760" name="Picture 208" descr="22GA5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0868" y="780851"/>
            <a:ext cx="3818107" cy="372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4276538523"/>
              </p:ext>
            </p:extLst>
          </p:nvPr>
        </p:nvGraphicFramePr>
        <p:xfrm>
          <a:off x="815975" y="698500"/>
          <a:ext cx="8032750" cy="995363"/>
        </p:xfrm>
        <a:graphic>
          <a:graphicData uri="http://schemas.openxmlformats.org/presentationml/2006/ole">
            <mc:AlternateContent xmlns:mc="http://schemas.openxmlformats.org/markup-compatibility/2006">
              <mc:Choice xmlns:v="urn:schemas-microsoft-com:vml" Requires="v">
                <p:oleObj spid="_x0000_s627756" name="文档" r:id="rId4" imgW="8128922" imgH="1007736" progId="Word.Document.12">
                  <p:embed/>
                </p:oleObj>
              </mc:Choice>
              <mc:Fallback>
                <p:oleObj name="文档" r:id="rId4" imgW="8128922" imgH="1007736" progId="Word.Document.12">
                  <p:embed/>
                  <p:pic>
                    <p:nvPicPr>
                      <p:cNvPr id="0" name=""/>
                      <p:cNvPicPr/>
                      <p:nvPr/>
                    </p:nvPicPr>
                    <p:blipFill>
                      <a:blip r:embed="rId5"/>
                      <a:stretch>
                        <a:fillRect/>
                      </a:stretch>
                    </p:blipFill>
                    <p:spPr>
                      <a:xfrm>
                        <a:off x="815975" y="698500"/>
                        <a:ext cx="8032750" cy="9953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638231106"/>
              </p:ext>
            </p:extLst>
          </p:nvPr>
        </p:nvGraphicFramePr>
        <p:xfrm>
          <a:off x="815975" y="2204864"/>
          <a:ext cx="6356350" cy="1954213"/>
        </p:xfrm>
        <a:graphic>
          <a:graphicData uri="http://schemas.openxmlformats.org/presentationml/2006/ole">
            <mc:AlternateContent xmlns:mc="http://schemas.openxmlformats.org/markup-compatibility/2006">
              <mc:Choice xmlns:v="urn:schemas-microsoft-com:vml" Requires="v">
                <p:oleObj spid="_x0000_s627757" name="文档" r:id="rId6" imgW="6424180" imgH="1983394" progId="Word.Document.12">
                  <p:embed/>
                </p:oleObj>
              </mc:Choice>
              <mc:Fallback>
                <p:oleObj name="文档" r:id="rId6" imgW="6424180" imgH="1983394" progId="Word.Document.12">
                  <p:embed/>
                  <p:pic>
                    <p:nvPicPr>
                      <p:cNvPr id="0" name=""/>
                      <p:cNvPicPr/>
                      <p:nvPr/>
                    </p:nvPicPr>
                    <p:blipFill>
                      <a:blip r:embed="rId7"/>
                      <a:stretch>
                        <a:fillRect/>
                      </a:stretch>
                    </p:blipFill>
                    <p:spPr>
                      <a:xfrm>
                        <a:off x="815975" y="2204864"/>
                        <a:ext cx="6356350" cy="195421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49586570"/>
              </p:ext>
            </p:extLst>
          </p:nvPr>
        </p:nvGraphicFramePr>
        <p:xfrm>
          <a:off x="815975" y="4721696"/>
          <a:ext cx="8032750" cy="1371600"/>
        </p:xfrm>
        <a:graphic>
          <a:graphicData uri="http://schemas.openxmlformats.org/presentationml/2006/ole">
            <mc:AlternateContent xmlns:mc="http://schemas.openxmlformats.org/markup-compatibility/2006">
              <mc:Choice xmlns:v="urn:schemas-microsoft-com:vml" Requires="v">
                <p:oleObj spid="_x0000_s627758" name="文档" r:id="rId8" imgW="8128922" imgH="1390862" progId="Word.Document.12">
                  <p:embed/>
                </p:oleObj>
              </mc:Choice>
              <mc:Fallback>
                <p:oleObj name="文档" r:id="rId8" imgW="8128922" imgH="1390862" progId="Word.Document.12">
                  <p:embed/>
                  <p:pic>
                    <p:nvPicPr>
                      <p:cNvPr id="0" name=""/>
                      <p:cNvPicPr/>
                      <p:nvPr/>
                    </p:nvPicPr>
                    <p:blipFill>
                      <a:blip r:embed="rId9"/>
                      <a:stretch>
                        <a:fillRect/>
                      </a:stretch>
                    </p:blipFill>
                    <p:spPr>
                      <a:xfrm>
                        <a:off x="815975" y="4721696"/>
                        <a:ext cx="8032750" cy="1371600"/>
                      </a:xfrm>
                      <a:prstGeom prst="rect">
                        <a:avLst/>
                      </a:prstGeom>
                    </p:spPr>
                  </p:pic>
                </p:oleObj>
              </mc:Fallback>
            </mc:AlternateContent>
          </a:graphicData>
        </a:graphic>
      </p:graphicFrame>
      <p:sp>
        <p:nvSpPr>
          <p:cNvPr id="12" name="矩形 11"/>
          <p:cNvSpPr/>
          <p:nvPr/>
        </p:nvSpPr>
        <p:spPr>
          <a:xfrm>
            <a:off x="734645" y="4025309"/>
            <a:ext cx="10744329"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易知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&gt;0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到</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l</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的距离为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9931757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535760"/>
                                        </p:tgtEl>
                                        <p:attrNameLst>
                                          <p:attrName>style.visibility</p:attrName>
                                        </p:attrNameLst>
                                      </p:cBhvr>
                                      <p:to>
                                        <p:strVal val="visible"/>
                                      </p:to>
                                    </p:set>
                                    <p:animEffect transition="in" filter="blinds(horizontal)">
                                      <p:cBhvr>
                                        <p:cTn id="13" dur="500"/>
                                        <p:tgtEl>
                                          <p:spTgt spid="535760"/>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2567" y="852859"/>
            <a:ext cx="11246866" cy="4448349"/>
            <a:chOff x="471835" y="4581128"/>
            <a:chExt cx="11248331" cy="4448928"/>
          </a:xfrm>
        </p:grpSpPr>
        <p:sp>
          <p:nvSpPr>
            <p:cNvPr id="16" name="圆角矩形 15">
              <a:extLst>
                <a:ext uri="{FF2B5EF4-FFF2-40B4-BE49-F238E27FC236}">
                  <a16:creationId xmlns="" xmlns:a16="http://schemas.microsoft.com/office/drawing/2014/main" id="{DE721FF3-EA02-8E42-A717-6EFDB1105568}"/>
                </a:ext>
              </a:extLst>
            </p:cNvPr>
            <p:cNvSpPr/>
            <p:nvPr/>
          </p:nvSpPr>
          <p:spPr>
            <a:xfrm>
              <a:off x="471835" y="4694020"/>
              <a:ext cx="11248331" cy="4336036"/>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7" name="矩形 16">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19" name="文本框 18">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dirty="0">
                <a:solidFill>
                  <a:prstClr val="white"/>
                </a:solidFill>
                <a:latin typeface="DOUYU Font" pitchFamily="2" charset="-122"/>
                <a:ea typeface="DOUYU Font" pitchFamily="2" charset="-122"/>
              </a:endParaRPr>
            </a:p>
          </p:txBody>
        </p:sp>
      </p:grpSp>
      <p:sp>
        <p:nvSpPr>
          <p:cNvPr id="21" name="矩形 20"/>
          <p:cNvSpPr/>
          <p:nvPr/>
        </p:nvSpPr>
        <p:spPr>
          <a:xfrm>
            <a:off x="734645" y="2924944"/>
            <a:ext cx="6428155" cy="2031325"/>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综上，所求直线方程为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或</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7</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或</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35760" name="Picture 208" descr="22GA5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0868" y="1284907"/>
            <a:ext cx="3818107" cy="372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881657337"/>
              </p:ext>
            </p:extLst>
          </p:nvPr>
        </p:nvGraphicFramePr>
        <p:xfrm>
          <a:off x="815975" y="1202556"/>
          <a:ext cx="8032750" cy="995363"/>
        </p:xfrm>
        <a:graphic>
          <a:graphicData uri="http://schemas.openxmlformats.org/presentationml/2006/ole">
            <mc:AlternateContent xmlns:mc="http://schemas.openxmlformats.org/markup-compatibility/2006">
              <mc:Choice xmlns:v="urn:schemas-microsoft-com:vml" Requires="v">
                <p:oleObj spid="_x0000_s628766" name="文档" r:id="rId4" imgW="8128922" imgH="1009177" progId="Word.Document.12">
                  <p:embed/>
                </p:oleObj>
              </mc:Choice>
              <mc:Fallback>
                <p:oleObj name="文档" r:id="rId4" imgW="8128922" imgH="1009177" progId="Word.Document.12">
                  <p:embed/>
                  <p:pic>
                    <p:nvPicPr>
                      <p:cNvPr id="0" name=""/>
                      <p:cNvPicPr/>
                      <p:nvPr/>
                    </p:nvPicPr>
                    <p:blipFill>
                      <a:blip r:embed="rId5"/>
                      <a:stretch>
                        <a:fillRect/>
                      </a:stretch>
                    </p:blipFill>
                    <p:spPr>
                      <a:xfrm>
                        <a:off x="815975" y="1202556"/>
                        <a:ext cx="8032750" cy="9953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412705245"/>
              </p:ext>
            </p:extLst>
          </p:nvPr>
        </p:nvGraphicFramePr>
        <p:xfrm>
          <a:off x="815975" y="2060848"/>
          <a:ext cx="6346825" cy="1012825"/>
        </p:xfrm>
        <a:graphic>
          <a:graphicData uri="http://schemas.openxmlformats.org/presentationml/2006/ole">
            <mc:AlternateContent xmlns:mc="http://schemas.openxmlformats.org/markup-compatibility/2006">
              <mc:Choice xmlns:v="urn:schemas-microsoft-com:vml" Requires="v">
                <p:oleObj spid="_x0000_s628767" name="文档" r:id="rId6" imgW="6424180" imgH="1025757" progId="Word.Document.12">
                  <p:embed/>
                </p:oleObj>
              </mc:Choice>
              <mc:Fallback>
                <p:oleObj name="文档" r:id="rId6" imgW="6424180" imgH="1025757" progId="Word.Document.12">
                  <p:embed/>
                  <p:pic>
                    <p:nvPicPr>
                      <p:cNvPr id="0" name=""/>
                      <p:cNvPicPr/>
                      <p:nvPr/>
                    </p:nvPicPr>
                    <p:blipFill>
                      <a:blip r:embed="rId7"/>
                      <a:stretch>
                        <a:fillRect/>
                      </a:stretch>
                    </p:blipFill>
                    <p:spPr>
                      <a:xfrm>
                        <a:off x="815975" y="2060848"/>
                        <a:ext cx="6346825" cy="1012825"/>
                      </a:xfrm>
                      <a:prstGeom prst="rect">
                        <a:avLst/>
                      </a:prstGeom>
                    </p:spPr>
                  </p:pic>
                </p:oleObj>
              </mc:Fallback>
            </mc:AlternateContent>
          </a:graphicData>
        </a:graphic>
      </p:graphicFrame>
      <p:pic>
        <p:nvPicPr>
          <p:cNvPr id="13" name="返回">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28306752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535760"/>
                                        </p:tgtEl>
                                        <p:attrNameLst>
                                          <p:attrName>style.visibility</p:attrName>
                                        </p:attrNameLst>
                                      </p:cBhvr>
                                      <p:to>
                                        <p:strVal val="visible"/>
                                      </p:to>
                                    </p:set>
                                    <p:animEffect transition="in" filter="blinds(horizontal)">
                                      <p:cBhvr>
                                        <p:cTn id="13" dur="500"/>
                                        <p:tgtEl>
                                          <p:spTgt spid="535760"/>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9167" r="78345" b="14785"/>
          <a:stretch/>
        </p:blipFill>
        <p:spPr>
          <a:xfrm>
            <a:off x="0" y="1199888"/>
            <a:ext cx="2639616" cy="4533368"/>
          </a:xfrm>
          <a:prstGeom prst="rect">
            <a:avLst/>
          </a:prstGeom>
        </p:spPr>
      </p:pic>
      <p:sp>
        <p:nvSpPr>
          <p:cNvPr id="15" name="矩形 14"/>
          <p:cNvSpPr/>
          <p:nvPr/>
        </p:nvSpPr>
        <p:spPr>
          <a:xfrm>
            <a:off x="0" y="1202153"/>
            <a:ext cx="2639616" cy="453110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640044" y="1202153"/>
            <a:ext cx="9551956" cy="45311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127448" y="3921847"/>
            <a:ext cx="110645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355161" y="2497213"/>
            <a:ext cx="6264696" cy="1107996"/>
          </a:xfrm>
          <a:prstGeom prst="rect">
            <a:avLst/>
          </a:prstGeom>
          <a:noFill/>
        </p:spPr>
        <p:txBody>
          <a:bodyPr wrap="square" rtlCol="0">
            <a:spAutoFit/>
          </a:bodyPr>
          <a:lstStyle/>
          <a:p>
            <a:pPr algn="ctr">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rPr>
              <a:t>课时精练</a:t>
            </a:r>
            <a:endParaRPr lang="zh-CN" altLang="zh-CN" sz="6600" b="1"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127448" y="1781608"/>
            <a:ext cx="0" cy="212855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52805" y="1772816"/>
            <a:ext cx="677866" cy="2034232"/>
          </a:xfrm>
          <a:prstGeom prst="rect">
            <a:avLst/>
          </a:prstGeom>
          <a:solidFill>
            <a:srgbClr val="7F7F7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336928" y="1943546"/>
            <a:ext cx="539333" cy="1692771"/>
          </a:xfrm>
          <a:prstGeom prst="rect">
            <a:avLst/>
          </a:prstGeom>
          <a:noFill/>
        </p:spPr>
        <p:txBody>
          <a:bodyPr wrap="square" rtlCol="0">
            <a:spAutoFit/>
          </a:bodyPr>
          <a:lstStyle/>
          <a:p>
            <a:r>
              <a:rPr lang="zh-CN" altLang="en-US" sz="2600" b="1" dirty="0" smtClean="0">
                <a:solidFill>
                  <a:schemeClr val="bg1"/>
                </a:solidFill>
              </a:rPr>
              <a:t>第</a:t>
            </a:r>
            <a:endParaRPr lang="en-US" altLang="zh-CN" sz="2600" b="1" dirty="0" smtClean="0">
              <a:solidFill>
                <a:schemeClr val="bg1"/>
              </a:solidFill>
            </a:endParaRPr>
          </a:p>
          <a:p>
            <a:r>
              <a:rPr lang="zh-CN" altLang="en-US" sz="2600" b="1" dirty="0" smtClean="0">
                <a:solidFill>
                  <a:schemeClr val="bg1"/>
                </a:solidFill>
              </a:rPr>
              <a:t>三部</a:t>
            </a:r>
            <a:endParaRPr lang="en-US" altLang="zh-CN" sz="2600" b="1" dirty="0" smtClean="0">
              <a:solidFill>
                <a:schemeClr val="bg1"/>
              </a:solidFill>
            </a:endParaRPr>
          </a:p>
          <a:p>
            <a:r>
              <a:rPr lang="zh-CN" altLang="en-US" sz="2600" b="1" dirty="0" smtClean="0">
                <a:solidFill>
                  <a:schemeClr val="bg1"/>
                </a:solidFill>
              </a:rPr>
              <a:t>分</a:t>
            </a:r>
            <a:endParaRPr lang="zh-CN" altLang="en-US" sz="2600" b="1" dirty="0">
              <a:solidFill>
                <a:schemeClr val="bg1"/>
              </a:solidFill>
            </a:endParaRPr>
          </a:p>
        </p:txBody>
      </p:sp>
    </p:spTree>
    <p:extLst>
      <p:ext uri="{BB962C8B-B14F-4D97-AF65-F5344CB8AC3E}">
        <p14:creationId xmlns:p14="http://schemas.microsoft.com/office/powerpoint/2010/main" val="2732351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71774" y="3084061"/>
            <a:ext cx="11240850" cy="2793211"/>
            <a:chOff x="471835" y="4581128"/>
            <a:chExt cx="11242313" cy="2793574"/>
          </a:xfrm>
        </p:grpSpPr>
        <p:sp>
          <p:nvSpPr>
            <p:cNvPr id="32" name="圆角矩形 31">
              <a:extLst>
                <a:ext uri="{FF2B5EF4-FFF2-40B4-BE49-F238E27FC236}">
                  <a16:creationId xmlns="" xmlns:a16="http://schemas.microsoft.com/office/drawing/2014/main" id="{DE721FF3-EA02-8E42-A717-6EFDB1105568}"/>
                </a:ext>
              </a:extLst>
            </p:cNvPr>
            <p:cNvSpPr/>
            <p:nvPr/>
          </p:nvSpPr>
          <p:spPr>
            <a:xfrm>
              <a:off x="471835" y="4694019"/>
              <a:ext cx="11242313" cy="2680683"/>
            </a:xfrm>
            <a:prstGeom prst="roundRect">
              <a:avLst>
                <a:gd name="adj" fmla="val 420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4" name="矩形 33">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5" name="文本框 34">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sp>
        <p:nvSpPr>
          <p:cNvPr id="2" name="矩形 1"/>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2396" y="836712"/>
            <a:ext cx="11407208" cy="2031325"/>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与直线</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07073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不确定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5" name="圆角矩形 84">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86" name="圆角矩形 85">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7" name="圆角矩形 86">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8" name="圆角矩形 87">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9" name="圆角矩形 88">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90" name="圆角矩形 89">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1" name="圆角矩形 90">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2" name="圆角矩形 91">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93" name="圆角矩形 92">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94" name="圆角矩形 93">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95" name="圆角矩形 94">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96" name="圆角矩形 95">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97" name="圆角矩形 96">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8" name="圆角矩形 97">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9" name="TextBox 19"/>
          <p:cNvSpPr txBox="1"/>
          <p:nvPr/>
        </p:nvSpPr>
        <p:spPr>
          <a:xfrm>
            <a:off x="2986143" y="154629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矩形 24"/>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基础</a:t>
            </a:r>
            <a:r>
              <a:rPr lang="zh-CN" altLang="en-US" sz="2600" kern="0" dirty="0">
                <a:solidFill>
                  <a:schemeClr val="bg1"/>
                </a:solidFill>
                <a:latin typeface="黑体" panose="02010609060101010101" pitchFamily="49" charset="-122"/>
                <a:ea typeface="黑体" panose="02010609060101010101" pitchFamily="49" charset="-122"/>
              </a:rPr>
              <a:t>保分练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7" name="直接连接符 6"/>
          <p:cNvCxnSpPr>
            <a:endCxn id="2"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5" name="矩形 4"/>
          <p:cNvSpPr/>
          <p:nvPr/>
        </p:nvSpPr>
        <p:spPr>
          <a:xfrm>
            <a:off x="704405" y="3353508"/>
            <a:ext cx="10783191"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由题意知，圆</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的圆心为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109901"/>
              </p:ext>
            </p:extLst>
          </p:nvPr>
        </p:nvGraphicFramePr>
        <p:xfrm>
          <a:off x="803799" y="4032682"/>
          <a:ext cx="10088563" cy="995363"/>
        </p:xfrm>
        <a:graphic>
          <a:graphicData uri="http://schemas.openxmlformats.org/presentationml/2006/ole">
            <mc:AlternateContent xmlns:mc="http://schemas.openxmlformats.org/markup-compatibility/2006">
              <mc:Choice xmlns:v="urn:schemas-microsoft-com:vml" Requires="v">
                <p:oleObj spid="_x0000_s629775" name="文档" r:id="rId17" imgW="10089221" imgH="995273" progId="Word.Document.12">
                  <p:embed/>
                </p:oleObj>
              </mc:Choice>
              <mc:Fallback>
                <p:oleObj name="文档" r:id="rId17" imgW="10089221" imgH="995273" progId="Word.Document.12">
                  <p:embed/>
                  <p:pic>
                    <p:nvPicPr>
                      <p:cNvPr id="0" name=""/>
                      <p:cNvPicPr/>
                      <p:nvPr/>
                    </p:nvPicPr>
                    <p:blipFill>
                      <a:blip r:embed="rId18"/>
                      <a:stretch>
                        <a:fillRect/>
                      </a:stretch>
                    </p:blipFill>
                    <p:spPr>
                      <a:xfrm>
                        <a:off x="803799" y="4032682"/>
                        <a:ext cx="10088563" cy="995363"/>
                      </a:xfrm>
                      <a:prstGeom prst="rect">
                        <a:avLst/>
                      </a:prstGeom>
                    </p:spPr>
                  </p:pic>
                </p:oleObj>
              </mc:Fallback>
            </mc:AlternateContent>
          </a:graphicData>
        </a:graphic>
      </p:graphicFrame>
      <p:sp>
        <p:nvSpPr>
          <p:cNvPr id="30" name="矩形 29"/>
          <p:cNvSpPr/>
          <p:nvPr/>
        </p:nvSpPr>
        <p:spPr>
          <a:xfrm>
            <a:off x="704405" y="5021842"/>
            <a:ext cx="10783191"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所以直线</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与圆</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的位置关系是相切</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 grpId="0"/>
      <p:bldP spid="3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2396" y="872877"/>
            <a:ext cx="11407208" cy="2677656"/>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南京模拟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在平面直角坐标系中，圆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07073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2984237" y="221589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59" name="圆角矩形 58">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61" name="圆角矩形 60">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2" name="圆角矩形 61">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1"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2"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3"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5"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79376" y="911423"/>
            <a:ext cx="11240788" cy="3813721"/>
            <a:chOff x="471836" y="4581128"/>
            <a:chExt cx="11240788" cy="3813721"/>
          </a:xfrm>
        </p:grpSpPr>
        <p:sp>
          <p:nvSpPr>
            <p:cNvPr id="23" name="圆角矩形 22">
              <a:extLst>
                <a:ext uri="{FF2B5EF4-FFF2-40B4-BE49-F238E27FC236}">
                  <a16:creationId xmlns="" xmlns:a16="http://schemas.microsoft.com/office/drawing/2014/main" id="{DE721FF3-EA02-8E42-A717-6EFDB1105568}"/>
                </a:ext>
              </a:extLst>
            </p:cNvPr>
            <p:cNvSpPr/>
            <p:nvPr/>
          </p:nvSpPr>
          <p:spPr>
            <a:xfrm>
              <a:off x="471836" y="4694021"/>
              <a:ext cx="11240788" cy="3700828"/>
            </a:xfrm>
            <a:prstGeom prst="roundRect">
              <a:avLst>
                <a:gd name="adj" fmla="val 17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81133" y="1238726"/>
            <a:ext cx="10844815" cy="1303177"/>
          </a:xfrm>
          <a:prstGeom prst="rect">
            <a:avLst/>
          </a:prstGeom>
        </p:spPr>
        <p:txBody>
          <a:bodyPr>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由题意知，圆</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，可得圆心坐标</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圆</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，可得圆心坐标为</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789504397"/>
              </p:ext>
            </p:extLst>
          </p:nvPr>
        </p:nvGraphicFramePr>
        <p:xfrm>
          <a:off x="757192" y="2633284"/>
          <a:ext cx="10112375" cy="681037"/>
        </p:xfrm>
        <a:graphic>
          <a:graphicData uri="http://schemas.openxmlformats.org/presentationml/2006/ole">
            <mc:AlternateContent xmlns:mc="http://schemas.openxmlformats.org/markup-compatibility/2006">
              <mc:Choice xmlns:v="urn:schemas-microsoft-com:vml" Requires="v">
                <p:oleObj spid="_x0000_s599096" name="文档" r:id="rId3" imgW="10141443" imgH="680049" progId="Word.Document.12">
                  <p:embed/>
                </p:oleObj>
              </mc:Choice>
              <mc:Fallback>
                <p:oleObj name="文档" r:id="rId3" imgW="10141443" imgH="680049" progId="Word.Document.12">
                  <p:embed/>
                  <p:pic>
                    <p:nvPicPr>
                      <p:cNvPr id="0" name=""/>
                      <p:cNvPicPr/>
                      <p:nvPr/>
                    </p:nvPicPr>
                    <p:blipFill>
                      <a:blip r:embed="rId4"/>
                      <a:stretch>
                        <a:fillRect/>
                      </a:stretch>
                    </p:blipFill>
                    <p:spPr>
                      <a:xfrm>
                        <a:off x="757192" y="2633284"/>
                        <a:ext cx="10112375" cy="681037"/>
                      </a:xfrm>
                      <a:prstGeom prst="rect">
                        <a:avLst/>
                      </a:prstGeom>
                    </p:spPr>
                  </p:pic>
                </p:oleObj>
              </mc:Fallback>
            </mc:AlternateContent>
          </a:graphicData>
        </a:graphic>
      </p:graphicFrame>
      <p:sp>
        <p:nvSpPr>
          <p:cNvPr id="59" name="圆角矩形 58">
            <a:hlinkClick r:id="rId5"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61" name="圆角矩形 60">
            <a:hlinkClick r:id="rId7"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5"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6"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7"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8"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2556781335"/>
              </p:ext>
            </p:extLst>
          </p:nvPr>
        </p:nvGraphicFramePr>
        <p:xfrm>
          <a:off x="760015" y="3273673"/>
          <a:ext cx="10139363" cy="663575"/>
        </p:xfrm>
        <a:graphic>
          <a:graphicData uri="http://schemas.openxmlformats.org/presentationml/2006/ole">
            <mc:AlternateContent xmlns:mc="http://schemas.openxmlformats.org/markup-compatibility/2006">
              <mc:Choice xmlns:v="urn:schemas-microsoft-com:vml" Requires="v">
                <p:oleObj spid="_x0000_s599097" name="文档" r:id="rId19" imgW="10151527" imgH="663515" progId="Word.Document.12">
                  <p:embed/>
                </p:oleObj>
              </mc:Choice>
              <mc:Fallback>
                <p:oleObj name="文档" r:id="rId19" imgW="10151527" imgH="663515" progId="Word.Document.12">
                  <p:embed/>
                  <p:pic>
                    <p:nvPicPr>
                      <p:cNvPr id="0" name=""/>
                      <p:cNvPicPr/>
                      <p:nvPr/>
                    </p:nvPicPr>
                    <p:blipFill>
                      <a:blip r:embed="rId20"/>
                      <a:stretch>
                        <a:fillRect/>
                      </a:stretch>
                    </p:blipFill>
                    <p:spPr>
                      <a:xfrm>
                        <a:off x="760015" y="3273673"/>
                        <a:ext cx="10139363" cy="663575"/>
                      </a:xfrm>
                      <a:prstGeom prst="rect">
                        <a:avLst/>
                      </a:prstGeom>
                    </p:spPr>
                  </p:pic>
                </p:oleObj>
              </mc:Fallback>
            </mc:AlternateContent>
          </a:graphicData>
        </a:graphic>
      </p:graphicFrame>
      <p:sp>
        <p:nvSpPr>
          <p:cNvPr id="28" name="矩形 27"/>
          <p:cNvSpPr/>
          <p:nvPr/>
        </p:nvSpPr>
        <p:spPr>
          <a:xfrm>
            <a:off x="681133" y="3845137"/>
            <a:ext cx="10844815" cy="656846"/>
          </a:xfrm>
          <a:prstGeom prst="rect">
            <a:avLst/>
          </a:prstGeom>
        </p:spPr>
        <p:txBody>
          <a:bodyPr>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所以圆</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与圆</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baseline="-25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相交</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2566854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linds(horizontal)">
                                      <p:cBhvr>
                                        <p:cTn id="7" dur="500"/>
                                        <p:tgtEl>
                                          <p:spTgt spid="2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blinds(horizontal)">
                                      <p:cBhvr>
                                        <p:cTn id="10" dur="500"/>
                                        <p:tgtEl>
                                          <p:spTgt spid="2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nodeType="with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blinds(horizontal)">
                                      <p:cBhvr>
                                        <p:cTn id="2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6893" y="1598893"/>
            <a:ext cx="11182441" cy="203660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沈阳模拟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的圆心在直线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上，且与直线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相切于点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被直线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截得的弦长为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0" name="圆角矩形 29">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2" name="圆角矩形 31">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3" name="圆角矩形 32">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4" name="圆角矩形 33">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5" name="圆角矩形 34">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36" name="圆角矩形 35">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7" name="圆角矩形 36">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8" name="圆角矩形 37">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9" name="圆角矩形 38">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0" name="圆角矩形 39">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050648550"/>
              </p:ext>
            </p:extLst>
          </p:nvPr>
        </p:nvGraphicFramePr>
        <p:xfrm>
          <a:off x="489099" y="3736082"/>
          <a:ext cx="8621712" cy="1331913"/>
        </p:xfrm>
        <a:graphic>
          <a:graphicData uri="http://schemas.openxmlformats.org/presentationml/2006/ole">
            <mc:AlternateContent xmlns:mc="http://schemas.openxmlformats.org/markup-compatibility/2006">
              <mc:Choice xmlns:v="urn:schemas-microsoft-com:vml" Requires="v">
                <p:oleObj spid="_x0000_s630824" name="文档" r:id="rId17" imgW="8621253" imgH="1331343" progId="Word.Document.12">
                  <p:embed/>
                </p:oleObj>
              </mc:Choice>
              <mc:Fallback>
                <p:oleObj name="文档" r:id="rId17" imgW="8621253" imgH="1331343" progId="Word.Document.12">
                  <p:embed/>
                  <p:pic>
                    <p:nvPicPr>
                      <p:cNvPr id="0" name=""/>
                      <p:cNvPicPr/>
                      <p:nvPr/>
                    </p:nvPicPr>
                    <p:blipFill>
                      <a:blip r:embed="rId18"/>
                      <a:stretch>
                        <a:fillRect/>
                      </a:stretch>
                    </p:blipFill>
                    <p:spPr>
                      <a:xfrm>
                        <a:off x="489099" y="3736082"/>
                        <a:ext cx="8621712" cy="1331913"/>
                      </a:xfrm>
                      <a:prstGeom prst="rect">
                        <a:avLst/>
                      </a:prstGeom>
                    </p:spPr>
                  </p:pic>
                </p:oleObj>
              </mc:Fallback>
            </mc:AlternateContent>
          </a:graphicData>
        </a:graphic>
      </p:graphicFrame>
      <p:sp>
        <p:nvSpPr>
          <p:cNvPr id="41" name="TextBox 19"/>
          <p:cNvSpPr txBox="1"/>
          <p:nvPr/>
        </p:nvSpPr>
        <p:spPr>
          <a:xfrm>
            <a:off x="6725022" y="386297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2567" y="351706"/>
            <a:ext cx="11246866" cy="5741590"/>
            <a:chOff x="471835" y="4581128"/>
            <a:chExt cx="11248331" cy="5742340"/>
          </a:xfrm>
        </p:grpSpPr>
        <p:sp>
          <p:nvSpPr>
            <p:cNvPr id="3" name="圆角矩形 2">
              <a:extLst>
                <a:ext uri="{FF2B5EF4-FFF2-40B4-BE49-F238E27FC236}">
                  <a16:creationId xmlns="" xmlns:a16="http://schemas.microsoft.com/office/drawing/2014/main" id="{DE721FF3-EA02-8E42-A717-6EFDB1105568}"/>
                </a:ext>
              </a:extLst>
            </p:cNvPr>
            <p:cNvSpPr/>
            <p:nvPr/>
          </p:nvSpPr>
          <p:spPr>
            <a:xfrm>
              <a:off x="471835" y="4694018"/>
              <a:ext cx="11248331" cy="5629450"/>
            </a:xfrm>
            <a:prstGeom prst="roundRect">
              <a:avLst>
                <a:gd name="adj" fmla="val 184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4" name="矩形 3">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5" name="文本框 4">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sp>
        <p:nvSpPr>
          <p:cNvPr id="35" name="矩形 34"/>
          <p:cNvSpPr/>
          <p:nvPr/>
        </p:nvSpPr>
        <p:spPr>
          <a:xfrm>
            <a:off x="629505" y="649263"/>
            <a:ext cx="3656770"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设圆心坐标为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b</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6" name="对象 35"/>
          <p:cNvGraphicFramePr>
            <a:graphicFrameLocks noChangeAspect="1"/>
          </p:cNvGraphicFramePr>
          <p:nvPr>
            <p:extLst>
              <p:ext uri="{D42A27DB-BD31-4B8C-83A1-F6EECF244321}">
                <p14:modId xmlns:p14="http://schemas.microsoft.com/office/powerpoint/2010/main" val="3089081592"/>
              </p:ext>
            </p:extLst>
          </p:nvPr>
        </p:nvGraphicFramePr>
        <p:xfrm>
          <a:off x="723900" y="1369343"/>
          <a:ext cx="10096500" cy="2085975"/>
        </p:xfrm>
        <a:graphic>
          <a:graphicData uri="http://schemas.openxmlformats.org/presentationml/2006/ole">
            <mc:AlternateContent xmlns:mc="http://schemas.openxmlformats.org/markup-compatibility/2006">
              <mc:Choice xmlns:v="urn:schemas-microsoft-com:vml" Requires="v">
                <p:oleObj spid="_x0000_s644106" name="文档" r:id="rId3" imgW="10107589" imgH="2082560" progId="Word.Document.12">
                  <p:embed/>
                </p:oleObj>
              </mc:Choice>
              <mc:Fallback>
                <p:oleObj name="文档" r:id="rId3" imgW="10107589" imgH="2082560" progId="Word.Document.12">
                  <p:embed/>
                  <p:pic>
                    <p:nvPicPr>
                      <p:cNvPr id="0" name=""/>
                      <p:cNvPicPr/>
                      <p:nvPr/>
                    </p:nvPicPr>
                    <p:blipFill>
                      <a:blip r:embed="rId4"/>
                      <a:stretch>
                        <a:fillRect/>
                      </a:stretch>
                    </p:blipFill>
                    <p:spPr>
                      <a:xfrm>
                        <a:off x="723900" y="1369343"/>
                        <a:ext cx="10096500" cy="2085975"/>
                      </a:xfrm>
                      <a:prstGeom prst="rect">
                        <a:avLst/>
                      </a:prstGeom>
                    </p:spPr>
                  </p:pic>
                </p:oleObj>
              </mc:Fallback>
            </mc:AlternateContent>
          </a:graphicData>
        </a:graphic>
      </p:graphicFrame>
      <p:graphicFrame>
        <p:nvGraphicFramePr>
          <p:cNvPr id="39" name="对象 38"/>
          <p:cNvGraphicFramePr>
            <a:graphicFrameLocks noChangeAspect="1"/>
          </p:cNvGraphicFramePr>
          <p:nvPr>
            <p:extLst>
              <p:ext uri="{D42A27DB-BD31-4B8C-83A1-F6EECF244321}">
                <p14:modId xmlns:p14="http://schemas.microsoft.com/office/powerpoint/2010/main" val="450468101"/>
              </p:ext>
            </p:extLst>
          </p:nvPr>
        </p:nvGraphicFramePr>
        <p:xfrm>
          <a:off x="720718" y="3181722"/>
          <a:ext cx="10182225" cy="895350"/>
        </p:xfrm>
        <a:graphic>
          <a:graphicData uri="http://schemas.openxmlformats.org/presentationml/2006/ole">
            <mc:AlternateContent xmlns:mc="http://schemas.openxmlformats.org/markup-compatibility/2006">
              <mc:Choice xmlns:v="urn:schemas-microsoft-com:vml" Requires="v">
                <p:oleObj spid="_x0000_s644107" name="文档" r:id="rId5" imgW="10193304" imgH="893912" progId="Word.Document.12">
                  <p:embed/>
                </p:oleObj>
              </mc:Choice>
              <mc:Fallback>
                <p:oleObj name="文档" r:id="rId5" imgW="10193304" imgH="893912" progId="Word.Document.12">
                  <p:embed/>
                  <p:pic>
                    <p:nvPicPr>
                      <p:cNvPr id="0" name=""/>
                      <p:cNvPicPr/>
                      <p:nvPr/>
                    </p:nvPicPr>
                    <p:blipFill>
                      <a:blip r:embed="rId6"/>
                      <a:stretch>
                        <a:fillRect/>
                      </a:stretch>
                    </p:blipFill>
                    <p:spPr>
                      <a:xfrm>
                        <a:off x="720718" y="3181722"/>
                        <a:ext cx="10182225" cy="895350"/>
                      </a:xfrm>
                      <a:prstGeom prst="rect">
                        <a:avLst/>
                      </a:prstGeom>
                    </p:spPr>
                  </p:pic>
                </p:oleObj>
              </mc:Fallback>
            </mc:AlternateContent>
          </a:graphicData>
        </a:graphic>
      </p:graphicFrame>
      <p:graphicFrame>
        <p:nvGraphicFramePr>
          <p:cNvPr id="40" name="对象 39"/>
          <p:cNvGraphicFramePr>
            <a:graphicFrameLocks noChangeAspect="1"/>
          </p:cNvGraphicFramePr>
          <p:nvPr>
            <p:extLst>
              <p:ext uri="{D42A27DB-BD31-4B8C-83A1-F6EECF244321}">
                <p14:modId xmlns:p14="http://schemas.microsoft.com/office/powerpoint/2010/main" val="3359015158"/>
              </p:ext>
            </p:extLst>
          </p:nvPr>
        </p:nvGraphicFramePr>
        <p:xfrm>
          <a:off x="723900" y="3819500"/>
          <a:ext cx="10467975" cy="1409700"/>
        </p:xfrm>
        <a:graphic>
          <a:graphicData uri="http://schemas.openxmlformats.org/presentationml/2006/ole">
            <mc:AlternateContent xmlns:mc="http://schemas.openxmlformats.org/markup-compatibility/2006">
              <mc:Choice xmlns:v="urn:schemas-microsoft-com:vml" Requires="v">
                <p:oleObj spid="_x0000_s644108" name="文档" r:id="rId7" imgW="10479263" imgH="1407184" progId="Word.Document.12">
                  <p:embed/>
                </p:oleObj>
              </mc:Choice>
              <mc:Fallback>
                <p:oleObj name="文档" r:id="rId7" imgW="10479263" imgH="1407184" progId="Word.Document.12">
                  <p:embed/>
                  <p:pic>
                    <p:nvPicPr>
                      <p:cNvPr id="0" name=""/>
                      <p:cNvPicPr/>
                      <p:nvPr/>
                    </p:nvPicPr>
                    <p:blipFill>
                      <a:blip r:embed="rId8"/>
                      <a:stretch>
                        <a:fillRect/>
                      </a:stretch>
                    </p:blipFill>
                    <p:spPr>
                      <a:xfrm>
                        <a:off x="723900" y="3819500"/>
                        <a:ext cx="10467975" cy="1409700"/>
                      </a:xfrm>
                      <a:prstGeom prst="rect">
                        <a:avLst/>
                      </a:prstGeom>
                    </p:spPr>
                  </p:pic>
                </p:oleObj>
              </mc:Fallback>
            </mc:AlternateContent>
          </a:graphicData>
        </a:graphic>
      </p:graphicFrame>
      <p:graphicFrame>
        <p:nvGraphicFramePr>
          <p:cNvPr id="41" name="对象 40"/>
          <p:cNvGraphicFramePr>
            <a:graphicFrameLocks noChangeAspect="1"/>
          </p:cNvGraphicFramePr>
          <p:nvPr>
            <p:extLst>
              <p:ext uri="{D42A27DB-BD31-4B8C-83A1-F6EECF244321}">
                <p14:modId xmlns:p14="http://schemas.microsoft.com/office/powerpoint/2010/main" val="1642452454"/>
              </p:ext>
            </p:extLst>
          </p:nvPr>
        </p:nvGraphicFramePr>
        <p:xfrm>
          <a:off x="723900" y="5034111"/>
          <a:ext cx="10467975" cy="1409700"/>
        </p:xfrm>
        <a:graphic>
          <a:graphicData uri="http://schemas.openxmlformats.org/presentationml/2006/ole">
            <mc:AlternateContent xmlns:mc="http://schemas.openxmlformats.org/markup-compatibility/2006">
              <mc:Choice xmlns:v="urn:schemas-microsoft-com:vml" Requires="v">
                <p:oleObj spid="_x0000_s644109" name="文档" r:id="rId9" imgW="10479263" imgH="1404308" progId="Word.Document.12">
                  <p:embed/>
                </p:oleObj>
              </mc:Choice>
              <mc:Fallback>
                <p:oleObj name="文档" r:id="rId9" imgW="10479263" imgH="1404308" progId="Word.Document.12">
                  <p:embed/>
                  <p:pic>
                    <p:nvPicPr>
                      <p:cNvPr id="0" name=""/>
                      <p:cNvPicPr/>
                      <p:nvPr/>
                    </p:nvPicPr>
                    <p:blipFill>
                      <a:blip r:embed="rId10"/>
                      <a:stretch>
                        <a:fillRect/>
                      </a:stretch>
                    </p:blipFill>
                    <p:spPr>
                      <a:xfrm>
                        <a:off x="723900" y="5034111"/>
                        <a:ext cx="10467975" cy="1409700"/>
                      </a:xfrm>
                      <a:prstGeom prst="rect">
                        <a:avLst/>
                      </a:prstGeom>
                    </p:spPr>
                  </p:pic>
                </p:oleObj>
              </mc:Fallback>
            </mc:AlternateContent>
          </a:graphicData>
        </a:graphic>
      </p:graphicFrame>
      <p:sp>
        <p:nvSpPr>
          <p:cNvPr id="56" name="圆角矩形 55">
            <a:hlinkClick r:id="rId11"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12"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8" name="圆角矩形 57">
            <a:hlinkClick r:id="rId13"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59" name="圆角矩形 58">
            <a:hlinkClick r:id="rId14"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15"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16"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17"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18"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9"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20"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21"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22"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23"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9" name="圆角矩形 68">
            <a:hlinkClick r:id="rId24"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364907435"/>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par>
                                <p:cTn id="14" presetID="3" presetClass="entr" presetSubtype="1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par>
                                <p:cTn id="17" presetID="3" presetClass="entr" presetSubtype="1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par>
                                <p:cTn id="20" presetID="3" presetClass="entr" presetSubtype="1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548830052"/>
              </p:ext>
            </p:extLst>
          </p:nvPr>
        </p:nvGraphicFramePr>
        <p:xfrm>
          <a:off x="524851" y="1899076"/>
          <a:ext cx="11086124" cy="4266228"/>
        </p:xfrm>
        <a:graphic>
          <a:graphicData uri="http://schemas.openxmlformats.org/drawingml/2006/table">
            <a:tbl>
              <a:tblPr/>
              <a:tblGrid>
                <a:gridCol w="2186773"/>
                <a:gridCol w="4427579"/>
                <a:gridCol w="4471772"/>
              </a:tblGrid>
              <a:tr h="177315">
                <a:tc>
                  <a:txBody>
                    <a:bodyPr/>
                    <a:lstStyle/>
                    <a:p>
                      <a:pPr algn="ctr">
                        <a:lnSpc>
                          <a:spcPct val="150000"/>
                        </a:lnSpc>
                        <a:spcAft>
                          <a:spcPts val="0"/>
                        </a:spcAft>
                        <a:tabLst>
                          <a:tab pos="2070735" algn="l"/>
                        </a:tabLs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量的关系</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5948">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外离</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800" u="none" kern="100" dirty="0" smtClean="0">
                          <a:effectLst/>
                          <a:latin typeface="宋体" panose="02010600030101010101" pitchFamily="2" charset="-122"/>
                          <a:ea typeface="宋体" panose="02010600030101010101" pitchFamily="2" charset="-122"/>
                          <a:cs typeface="Courier New" panose="02070309020205020404" pitchFamily="49" charset="0"/>
                        </a:rPr>
                        <a:t>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0">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外切</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800" u="none" kern="100" dirty="0" smtClean="0">
                          <a:effectLst/>
                          <a:latin typeface="宋体" panose="02010600030101010101" pitchFamily="2" charset="-122"/>
                          <a:ea typeface="宋体" panose="02010600030101010101" pitchFamily="2" charset="-122"/>
                          <a:cs typeface="Courier New" panose="02070309020205020404" pitchFamily="49" charset="0"/>
                        </a:rPr>
                        <a:t>__________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392396" y="980728"/>
            <a:ext cx="11407208" cy="6644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圆与圆的位置关系</a:t>
            </a:r>
            <a:r>
              <a:rPr lang="en-US" altLang="zh-CN" sz="2800" kern="100" dirty="0">
                <a:latin typeface="Times New Roman" panose="02020603050405020304" pitchFamily="18" charset="0"/>
                <a:ea typeface="方正中等线简体" panose="03000509000000000000" pitchFamily="65" charset="-122"/>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rPr>
              <a:t>O</a:t>
            </a:r>
            <a:r>
              <a:rPr lang="en-US" altLang="zh-CN" sz="2800" kern="100" baseline="-25000" dirty="0" err="1">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rPr>
              <a:t>O</a:t>
            </a:r>
            <a:r>
              <a:rPr lang="en-US" altLang="zh-CN" sz="2800" kern="100" baseline="-25000" dirty="0" err="1">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的半径分别为</a:t>
            </a:r>
            <a:r>
              <a:rPr lang="en-US" altLang="zh-CN" sz="2800" i="1" kern="100" dirty="0" err="1">
                <a:latin typeface="Times New Roman" panose="02020603050405020304" pitchFamily="18" charset="0"/>
                <a:ea typeface="方正中等线简体" panose="03000509000000000000" pitchFamily="65" charset="-122"/>
              </a:rPr>
              <a:t>r</a:t>
            </a:r>
            <a:r>
              <a:rPr lang="en-US" altLang="zh-CN" sz="2800" kern="100" baseline="-25000" dirty="0" err="1">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rPr>
              <a:t>r</a:t>
            </a:r>
            <a:r>
              <a:rPr lang="en-US" altLang="zh-CN" sz="2800" kern="100" baseline="-25000" dirty="0" err="1">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a:t>
            </a:r>
            <a:r>
              <a:rPr lang="en-US" altLang="zh-CN" sz="2800" i="1" kern="100" dirty="0" err="1">
                <a:latin typeface="Times New Roman" panose="02020603050405020304" pitchFamily="18" charset="0"/>
                <a:ea typeface="方正中等线简体" panose="03000509000000000000" pitchFamily="65" charset="-122"/>
              </a:rPr>
              <a:t>O</a:t>
            </a:r>
            <a:r>
              <a:rPr lang="en-US" altLang="zh-CN" sz="2800" kern="100" baseline="-25000" dirty="0" err="1">
                <a:latin typeface="Times New Roman" panose="02020603050405020304" pitchFamily="18" charset="0"/>
                <a:ea typeface="方正中等线简体" panose="03000509000000000000" pitchFamily="65" charset="-122"/>
              </a:rPr>
              <a:t>1</a:t>
            </a:r>
            <a:r>
              <a:rPr lang="en-US" altLang="zh-CN" sz="2800" i="1" kern="100" dirty="0" err="1">
                <a:latin typeface="Times New Roman" panose="02020603050405020304" pitchFamily="18" charset="0"/>
                <a:ea typeface="方正中等线简体" panose="03000509000000000000" pitchFamily="65" charset="-122"/>
              </a:rPr>
              <a:t>O</a:t>
            </a:r>
            <a:r>
              <a:rPr lang="en-US" altLang="zh-CN" sz="2800" kern="100" baseline="-25000" dirty="0" err="1">
                <a:latin typeface="Times New Roman" panose="02020603050405020304" pitchFamily="18" charset="0"/>
                <a:ea typeface="方正中等线简体" panose="03000509000000000000" pitchFamily="65" charset="-122"/>
              </a:rPr>
              <a:t>2</a:t>
            </a:r>
            <a:r>
              <a:rPr lang="en-US" altLang="zh-CN" sz="2800" kern="100" dirty="0">
                <a:latin typeface="Times New Roman" panose="02020603050405020304" pitchFamily="18" charset="0"/>
                <a:ea typeface="方正中等线简体" panose="03000509000000000000" pitchFamily="65" charset="-122"/>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06210" name="Picture 2" descr="X2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8012" y="2780761"/>
            <a:ext cx="1793614" cy="144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6211" name="Picture 3" descr="X2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3129" y="4549455"/>
            <a:ext cx="1603381" cy="141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616280" y="3132090"/>
            <a:ext cx="1444626"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en-US" dirty="0">
              <a:solidFill>
                <a:srgbClr val="C00000"/>
              </a:solidFill>
            </a:endParaRPr>
          </a:p>
        </p:txBody>
      </p:sp>
      <p:sp>
        <p:nvSpPr>
          <p:cNvPr id="15" name="矩形 14"/>
          <p:cNvSpPr/>
          <p:nvPr/>
        </p:nvSpPr>
        <p:spPr>
          <a:xfrm>
            <a:off x="8616280" y="4958500"/>
            <a:ext cx="1601721"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en-US" dirty="0">
              <a:solidFill>
                <a:srgbClr val="C00000"/>
              </a:solidFill>
            </a:endParaRPr>
          </a:p>
        </p:txBody>
      </p:sp>
    </p:spTree>
    <p:extLst>
      <p:ext uri="{BB962C8B-B14F-4D97-AF65-F5344CB8AC3E}">
        <p14:creationId xmlns:p14="http://schemas.microsoft.com/office/powerpoint/2010/main" val="36106924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3" name="圆角矩形 42">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4" name="圆角矩形 43">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5" name="圆角矩形 44">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6" name="圆角矩形 45">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7" name="矩形 26"/>
          <p:cNvSpPr/>
          <p:nvPr/>
        </p:nvSpPr>
        <p:spPr>
          <a:xfrm>
            <a:off x="392396" y="404664"/>
            <a:ext cx="11407208" cy="2677656"/>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多选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滁州模拟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内切，则实数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tabLst>
                <a:tab pos="207073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TextBox 19"/>
          <p:cNvSpPr txBox="1"/>
          <p:nvPr/>
        </p:nvSpPr>
        <p:spPr>
          <a:xfrm>
            <a:off x="244612" y="240151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21" name="组合 20"/>
          <p:cNvGrpSpPr/>
          <p:nvPr/>
        </p:nvGrpSpPr>
        <p:grpSpPr>
          <a:xfrm>
            <a:off x="471835" y="3573016"/>
            <a:ext cx="11168781" cy="2304256"/>
            <a:chOff x="471835" y="4581128"/>
            <a:chExt cx="11168781" cy="2304256"/>
          </a:xfrm>
        </p:grpSpPr>
        <p:sp>
          <p:nvSpPr>
            <p:cNvPr id="22" name="圆角矩形 21">
              <a:extLst>
                <a:ext uri="{FF2B5EF4-FFF2-40B4-BE49-F238E27FC236}">
                  <a16:creationId xmlns="" xmlns:a16="http://schemas.microsoft.com/office/drawing/2014/main" id="{DE721FF3-EA02-8E42-A717-6EFDB1105568}"/>
                </a:ext>
              </a:extLst>
            </p:cNvPr>
            <p:cNvSpPr/>
            <p:nvPr/>
          </p:nvSpPr>
          <p:spPr>
            <a:xfrm>
              <a:off x="471835" y="4694020"/>
              <a:ext cx="11168781" cy="2191364"/>
            </a:xfrm>
            <a:prstGeom prst="roundRect">
              <a:avLst>
                <a:gd name="adj" fmla="val 355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23" name="矩形 22">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24" name="文本框 23">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zh-CN" altLang="en-US" dirty="0">
                <a:solidFill>
                  <a:prstClr val="white"/>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1424286142"/>
              </p:ext>
            </p:extLst>
          </p:nvPr>
        </p:nvGraphicFramePr>
        <p:xfrm>
          <a:off x="911424" y="3947889"/>
          <a:ext cx="10191750" cy="1857375"/>
        </p:xfrm>
        <a:graphic>
          <a:graphicData uri="http://schemas.openxmlformats.org/presentationml/2006/ole">
            <mc:AlternateContent xmlns:mc="http://schemas.openxmlformats.org/markup-compatibility/2006">
              <mc:Choice xmlns:v="urn:schemas-microsoft-com:vml" Requires="v">
                <p:oleObj spid="_x0000_s631823" name="文档" r:id="rId17" imgW="10191504" imgH="1856836" progId="Word.Document.12">
                  <p:embed/>
                </p:oleObj>
              </mc:Choice>
              <mc:Fallback>
                <p:oleObj name="文档" r:id="rId17" imgW="10191504" imgH="1856836" progId="Word.Document.12">
                  <p:embed/>
                  <p:pic>
                    <p:nvPicPr>
                      <p:cNvPr id="0" name=""/>
                      <p:cNvPicPr/>
                      <p:nvPr/>
                    </p:nvPicPr>
                    <p:blipFill>
                      <a:blip r:embed="rId18"/>
                      <a:stretch>
                        <a:fillRect/>
                      </a:stretch>
                    </p:blipFill>
                    <p:spPr>
                      <a:xfrm>
                        <a:off x="911424" y="3947889"/>
                        <a:ext cx="10191750" cy="1857375"/>
                      </a:xfrm>
                      <a:prstGeom prst="rect">
                        <a:avLst/>
                      </a:prstGeom>
                    </p:spPr>
                  </p:pic>
                </p:oleObj>
              </mc:Fallback>
            </mc:AlternateContent>
          </a:graphicData>
        </a:graphic>
      </p:graphicFrame>
      <p:sp>
        <p:nvSpPr>
          <p:cNvPr id="26" name="TextBox 19"/>
          <p:cNvSpPr txBox="1"/>
          <p:nvPr/>
        </p:nvSpPr>
        <p:spPr>
          <a:xfrm>
            <a:off x="3001993" y="174349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5"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8" name="矩形 27"/>
          <p:cNvSpPr/>
          <p:nvPr/>
        </p:nvSpPr>
        <p:spPr>
          <a:xfrm>
            <a:off x="427908" y="1243117"/>
            <a:ext cx="11407208" cy="2677656"/>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深圳模拟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上有到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的点，则实数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的取值范围为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18,6]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2,6]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07073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2,18]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.[4,18]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TextBox 19"/>
          <p:cNvSpPr txBox="1"/>
          <p:nvPr/>
        </p:nvSpPr>
        <p:spPr>
          <a:xfrm>
            <a:off x="235734" y="315808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45" name="圆角矩形 44">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46" name="圆角矩形 45">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47" name="圆角矩形 46">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48" name="圆角矩形 47">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solidFill>
              </a:rPr>
              <a:t>5</a:t>
            </a:r>
            <a:endParaRPr kumimoji="1" lang="zh-CN" altLang="en-US" sz="1600" dirty="0">
              <a:solidFill>
                <a:prstClr val="white"/>
              </a:solidFill>
            </a:endParaRPr>
          </a:p>
        </p:txBody>
      </p:sp>
      <p:sp>
        <p:nvSpPr>
          <p:cNvPr id="49" name="圆角矩形 48">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50" name="圆角矩形 49">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51" name="圆角矩形 50">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52" name="圆角矩形 51">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prstClr val="white">
                    <a:lumMod val="50000"/>
                  </a:prstClr>
                </a:solidFill>
              </a:rPr>
              <a:t>9</a:t>
            </a:r>
            <a:endParaRPr kumimoji="1" lang="zh-CN" altLang="en-US" sz="1600" dirty="0">
              <a:solidFill>
                <a:prstClr val="white">
                  <a:lumMod val="50000"/>
                </a:prstClr>
              </a:solidFill>
            </a:endParaRPr>
          </a:p>
        </p:txBody>
      </p:sp>
      <p:sp>
        <p:nvSpPr>
          <p:cNvPr id="53" name="圆角矩形 52">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10</a:t>
            </a:r>
            <a:endParaRPr kumimoji="1" lang="zh-CN" altLang="en-US" sz="1600" dirty="0">
              <a:solidFill>
                <a:prstClr val="white">
                  <a:lumMod val="50000"/>
                </a:prstClr>
              </a:solidFill>
            </a:endParaRPr>
          </a:p>
        </p:txBody>
      </p:sp>
      <p:sp>
        <p:nvSpPr>
          <p:cNvPr id="54" name="圆角矩形 53">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55" name="圆角矩形 54">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56" name="圆角矩形 55">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57" name="圆角矩形 56">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sp>
        <p:nvSpPr>
          <p:cNvPr id="30" name="矩形 29"/>
          <p:cNvSpPr/>
          <p:nvPr/>
        </p:nvSpPr>
        <p:spPr>
          <a:xfrm>
            <a:off x="673593" y="1124743"/>
            <a:ext cx="10844815" cy="1303177"/>
          </a:xfrm>
          <a:prstGeom prst="rect">
            <a:avLst/>
          </a:prstGeom>
        </p:spPr>
        <p:txBody>
          <a:bodyPr>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将圆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的方程化为标准方程得</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18</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&gt;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18.</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上有到</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的距离为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1" name="组合 30"/>
          <p:cNvGrpSpPr/>
          <p:nvPr/>
        </p:nvGrpSpPr>
        <p:grpSpPr>
          <a:xfrm>
            <a:off x="471774" y="836711"/>
            <a:ext cx="11246866" cy="4392489"/>
            <a:chOff x="471835" y="4581128"/>
            <a:chExt cx="11248331" cy="4393060"/>
          </a:xfrm>
        </p:grpSpPr>
        <p:sp>
          <p:nvSpPr>
            <p:cNvPr id="32" name="圆角矩形 31">
              <a:extLst>
                <a:ext uri="{FF2B5EF4-FFF2-40B4-BE49-F238E27FC236}">
                  <a16:creationId xmlns="" xmlns:a16="http://schemas.microsoft.com/office/drawing/2014/main" id="{DE721FF3-EA02-8E42-A717-6EFDB1105568}"/>
                </a:ext>
              </a:extLst>
            </p:cNvPr>
            <p:cNvSpPr/>
            <p:nvPr/>
          </p:nvSpPr>
          <p:spPr>
            <a:xfrm>
              <a:off x="471835" y="4694019"/>
              <a:ext cx="11248331" cy="4280169"/>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3" name="矩形 32">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4" name="文本框 33">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309">
                <a:defRPr/>
              </a:pPr>
              <a:endParaRPr lang="zh-CN" altLang="en-US" sz="1800" dirty="0">
                <a:solidFill>
                  <a:prstClr val="white"/>
                </a:solidFill>
                <a:latin typeface="DOUYU Font" pitchFamily="2" charset="-122"/>
                <a:ea typeface="DOUYU Font" pitchFamily="2" charset="-122"/>
              </a:endParaRPr>
            </a:p>
          </p:txBody>
        </p:sp>
      </p:grpSp>
      <p:graphicFrame>
        <p:nvGraphicFramePr>
          <p:cNvPr id="25" name="对象 24"/>
          <p:cNvGraphicFramePr>
            <a:graphicFrameLocks noChangeAspect="1"/>
          </p:cNvGraphicFramePr>
          <p:nvPr>
            <p:extLst>
              <p:ext uri="{D42A27DB-BD31-4B8C-83A1-F6EECF244321}">
                <p14:modId xmlns:p14="http://schemas.microsoft.com/office/powerpoint/2010/main" val="1098416702"/>
              </p:ext>
            </p:extLst>
          </p:nvPr>
        </p:nvGraphicFramePr>
        <p:xfrm>
          <a:off x="762000" y="2534344"/>
          <a:ext cx="10498138" cy="1182687"/>
        </p:xfrm>
        <a:graphic>
          <a:graphicData uri="http://schemas.openxmlformats.org/presentationml/2006/ole">
            <mc:AlternateContent xmlns:mc="http://schemas.openxmlformats.org/markup-compatibility/2006">
              <mc:Choice xmlns:v="urn:schemas-microsoft-com:vml" Requires="v">
                <p:oleObj spid="_x0000_s510325" name="文档" r:id="rId17" imgW="10505194" imgH="1186851" progId="Word.Document.12">
                  <p:embed/>
                </p:oleObj>
              </mc:Choice>
              <mc:Fallback>
                <p:oleObj name="文档" r:id="rId17" imgW="10505194" imgH="1186851" progId="Word.Document.12">
                  <p:embed/>
                  <p:pic>
                    <p:nvPicPr>
                      <p:cNvPr id="0" name=""/>
                      <p:cNvPicPr/>
                      <p:nvPr/>
                    </p:nvPicPr>
                    <p:blipFill>
                      <a:blip r:embed="rId18"/>
                      <a:stretch>
                        <a:fillRect/>
                      </a:stretch>
                    </p:blipFill>
                    <p:spPr>
                      <a:xfrm>
                        <a:off x="762000" y="2534344"/>
                        <a:ext cx="10498138" cy="1182687"/>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372757848"/>
              </p:ext>
            </p:extLst>
          </p:nvPr>
        </p:nvGraphicFramePr>
        <p:xfrm>
          <a:off x="762000" y="3774106"/>
          <a:ext cx="10694988" cy="735013"/>
        </p:xfrm>
        <a:graphic>
          <a:graphicData uri="http://schemas.openxmlformats.org/presentationml/2006/ole">
            <mc:AlternateContent xmlns:mc="http://schemas.openxmlformats.org/markup-compatibility/2006">
              <mc:Choice xmlns:v="urn:schemas-microsoft-com:vml" Requires="v">
                <p:oleObj spid="_x0000_s510326" name="文档" r:id="rId19" imgW="10728846" imgH="735402" progId="Word.Document.12">
                  <p:embed/>
                </p:oleObj>
              </mc:Choice>
              <mc:Fallback>
                <p:oleObj name="文档" r:id="rId19" imgW="10728846" imgH="735402" progId="Word.Document.12">
                  <p:embed/>
                  <p:pic>
                    <p:nvPicPr>
                      <p:cNvPr id="0" name=""/>
                      <p:cNvPicPr/>
                      <p:nvPr/>
                    </p:nvPicPr>
                    <p:blipFill>
                      <a:blip r:embed="rId20"/>
                      <a:stretch>
                        <a:fillRect/>
                      </a:stretch>
                    </p:blipFill>
                    <p:spPr>
                      <a:xfrm>
                        <a:off x="762000" y="3774106"/>
                        <a:ext cx="10694988" cy="735013"/>
                      </a:xfrm>
                      <a:prstGeom prst="rect">
                        <a:avLst/>
                      </a:prstGeom>
                    </p:spPr>
                  </p:pic>
                </p:oleObj>
              </mc:Fallback>
            </mc:AlternateContent>
          </a:graphicData>
        </a:graphic>
      </p:graphicFrame>
      <p:sp>
        <p:nvSpPr>
          <p:cNvPr id="27" name="矩形 26"/>
          <p:cNvSpPr/>
          <p:nvPr/>
        </p:nvSpPr>
        <p:spPr>
          <a:xfrm>
            <a:off x="673593" y="4411628"/>
            <a:ext cx="10844815" cy="656846"/>
          </a:xfrm>
          <a:prstGeom prst="rect">
            <a:avLst/>
          </a:prstGeom>
        </p:spPr>
        <p:txBody>
          <a:bodyPr>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解得－</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18</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789416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linds(horizontal)">
                                      <p:cBhvr>
                                        <p:cTn id="7" dur="500"/>
                                        <p:tgtEl>
                                          <p:spTgt spid="3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blinds(horizontal)">
                                      <p:cBhvr>
                                        <p:cTn id="10" dur="500"/>
                                        <p:tgtEl>
                                          <p:spTgt spid="3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nodeType="with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blinds(horizontal)">
                                      <p:cBhvr>
                                        <p:cTn id="2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2396" y="908720"/>
            <a:ext cx="11104204" cy="332398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多选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在平面直角坐标系中，圆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的方程为</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上存在一点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所作的圆的两条切线相互垂直，则实数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的可能取值是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tabLst>
                <a:tab pos="2070735" algn="l"/>
              </a:tabLs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9" name="圆角矩形 38">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4" name="TextBox 19"/>
          <p:cNvSpPr txBox="1"/>
          <p:nvPr/>
        </p:nvSpPr>
        <p:spPr>
          <a:xfrm>
            <a:off x="226856" y="291801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TextBox 19"/>
          <p:cNvSpPr txBox="1"/>
          <p:nvPr/>
        </p:nvSpPr>
        <p:spPr>
          <a:xfrm>
            <a:off x="2977265" y="291801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71835" y="995412"/>
            <a:ext cx="11168781" cy="3729732"/>
            <a:chOff x="471835" y="4581128"/>
            <a:chExt cx="11168781" cy="3729732"/>
          </a:xfrm>
        </p:grpSpPr>
        <p:sp>
          <p:nvSpPr>
            <p:cNvPr id="25" name="圆角矩形 24">
              <a:extLst>
                <a:ext uri="{FF2B5EF4-FFF2-40B4-BE49-F238E27FC236}">
                  <a16:creationId xmlns="" xmlns:a16="http://schemas.microsoft.com/office/drawing/2014/main" id="{DE721FF3-EA02-8E42-A717-6EFDB1105568}"/>
                </a:ext>
              </a:extLst>
            </p:cNvPr>
            <p:cNvSpPr/>
            <p:nvPr/>
          </p:nvSpPr>
          <p:spPr>
            <a:xfrm>
              <a:off x="471835" y="4694020"/>
              <a:ext cx="11168781" cy="3616840"/>
            </a:xfrm>
            <a:prstGeom prst="roundRect">
              <a:avLst>
                <a:gd name="adj" fmla="val 21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26" name="矩形 25">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28" name="文本框 27">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zh-CN" altLang="en-US" dirty="0">
                <a:solidFill>
                  <a:prstClr val="white"/>
                </a:solidFill>
                <a:latin typeface="DOUYU Font" pitchFamily="2" charset="-122"/>
                <a:ea typeface="DOUYU Font" pitchFamily="2" charset="-122"/>
              </a:endParaRPr>
            </a:p>
          </p:txBody>
        </p:sp>
      </p:grpSp>
      <p:sp>
        <p:nvSpPr>
          <p:cNvPr id="39" name="圆角矩形 38">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40" name="圆角矩形 39">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41" name="圆角矩形 40">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42" name="圆角矩形 41">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43" name="圆角矩形 42">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44" name="圆角矩形 43">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solidFill>
              </a:rPr>
              <a:t>6</a:t>
            </a:r>
            <a:endParaRPr kumimoji="1" lang="zh-CN" altLang="en-US" sz="1600" dirty="0">
              <a:solidFill>
                <a:prstClr val="white"/>
              </a:solidFill>
            </a:endParaRPr>
          </a:p>
        </p:txBody>
      </p:sp>
      <p:sp>
        <p:nvSpPr>
          <p:cNvPr id="45" name="圆角矩形 44">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46" name="圆角矩形 45">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47" name="圆角矩形 46">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prstClr val="white">
                    <a:lumMod val="50000"/>
                  </a:prstClr>
                </a:solidFill>
              </a:rPr>
              <a:t>9</a:t>
            </a:r>
            <a:endParaRPr kumimoji="1" lang="zh-CN" altLang="en-US" sz="1600" dirty="0">
              <a:solidFill>
                <a:prstClr val="white">
                  <a:lumMod val="50000"/>
                </a:prstClr>
              </a:solidFill>
            </a:endParaRPr>
          </a:p>
        </p:txBody>
      </p:sp>
      <p:sp>
        <p:nvSpPr>
          <p:cNvPr id="48" name="圆角矩形 47">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10</a:t>
            </a:r>
            <a:endParaRPr kumimoji="1" lang="zh-CN" altLang="en-US" sz="1600" dirty="0">
              <a:solidFill>
                <a:prstClr val="white">
                  <a:lumMod val="50000"/>
                </a:prstClr>
              </a:solidFill>
            </a:endParaRPr>
          </a:p>
        </p:txBody>
      </p:sp>
      <p:sp>
        <p:nvSpPr>
          <p:cNvPr id="49" name="圆角矩形 48">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50" name="圆角矩形 49">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51" name="圆角矩形 50">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52" name="圆角矩形 51">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3025660361"/>
              </p:ext>
            </p:extLst>
          </p:nvPr>
        </p:nvGraphicFramePr>
        <p:xfrm>
          <a:off x="675999" y="1283444"/>
          <a:ext cx="10685463" cy="3441700"/>
        </p:xfrm>
        <a:graphic>
          <a:graphicData uri="http://schemas.openxmlformats.org/presentationml/2006/ole">
            <mc:AlternateContent xmlns:mc="http://schemas.openxmlformats.org/markup-compatibility/2006">
              <mc:Choice xmlns:v="urn:schemas-microsoft-com:vml" Requires="v">
                <p:oleObj spid="_x0000_s512372" name="文档" r:id="rId17" imgW="10697873" imgH="3444815" progId="Word.Document.12">
                  <p:embed/>
                </p:oleObj>
              </mc:Choice>
              <mc:Fallback>
                <p:oleObj name="文档" r:id="rId17" imgW="10697873" imgH="3444815" progId="Word.Document.12">
                  <p:embed/>
                  <p:pic>
                    <p:nvPicPr>
                      <p:cNvPr id="0" name=""/>
                      <p:cNvPicPr/>
                      <p:nvPr/>
                    </p:nvPicPr>
                    <p:blipFill>
                      <a:blip r:embed="rId18"/>
                      <a:stretch>
                        <a:fillRect/>
                      </a:stretch>
                    </p:blipFill>
                    <p:spPr>
                      <a:xfrm>
                        <a:off x="675999" y="1283444"/>
                        <a:ext cx="10685463" cy="3441700"/>
                      </a:xfrm>
                      <a:prstGeom prst="rect">
                        <a:avLst/>
                      </a:prstGeom>
                    </p:spPr>
                  </p:pic>
                </p:oleObj>
              </mc:Fallback>
            </mc:AlternateContent>
          </a:graphicData>
        </a:graphic>
      </p:graphicFrame>
    </p:spTree>
    <p:extLst>
      <p:ext uri="{BB962C8B-B14F-4D97-AF65-F5344CB8AC3E}">
        <p14:creationId xmlns:p14="http://schemas.microsoft.com/office/powerpoint/2010/main" val="13507876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44885" y="2159538"/>
            <a:ext cx="11407208" cy="141347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阳泉模拟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两点，则弦长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的最小值为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508186" y="2915305"/>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a:t>
            </a:r>
            <a:endParaRPr lang="zh-CN" altLang="en-US" dirty="0"/>
          </a:p>
        </p:txBody>
      </p:sp>
      <p:sp>
        <p:nvSpPr>
          <p:cNvPr id="43" name="圆角矩形 42">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4" name="圆角矩形 43">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5" name="圆角矩形 44">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6" name="圆角矩形 45">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7" name="圆角矩形 46">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50" name="圆角矩形 49">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8" name="圆角矩形 57">
            <a:hlinkClick r:id="rId11"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9" name="圆角矩形 58">
            <a:hlinkClick r:id="rId12"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0" name="圆角矩形 59">
            <a:hlinkClick r:id="rId13"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9" name="圆角矩形 68">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0" name="圆角矩形 69">
            <a:hlinkClick r:id="rId15"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1835" y="404664"/>
            <a:ext cx="11248331" cy="5616624"/>
            <a:chOff x="471835" y="4581128"/>
            <a:chExt cx="11248331" cy="5616624"/>
          </a:xfrm>
        </p:grpSpPr>
        <p:sp>
          <p:nvSpPr>
            <p:cNvPr id="3" name="圆角矩形 2">
              <a:extLst>
                <a:ext uri="{FF2B5EF4-FFF2-40B4-BE49-F238E27FC236}">
                  <a16:creationId xmlns="" xmlns:a16="http://schemas.microsoft.com/office/drawing/2014/main" id="{DE721FF3-EA02-8E42-A717-6EFDB1105568}"/>
                </a:ext>
              </a:extLst>
            </p:cNvPr>
            <p:cNvSpPr/>
            <p:nvPr/>
          </p:nvSpPr>
          <p:spPr>
            <a:xfrm>
              <a:off x="471835" y="4694020"/>
              <a:ext cx="11248331" cy="5503732"/>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矩形 3">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文本框 4">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6" name="对象 5"/>
          <p:cNvGraphicFramePr>
            <a:graphicFrameLocks noChangeAspect="1"/>
          </p:cNvGraphicFramePr>
          <p:nvPr>
            <p:extLst>
              <p:ext uri="{D42A27DB-BD31-4B8C-83A1-F6EECF244321}">
                <p14:modId xmlns:p14="http://schemas.microsoft.com/office/powerpoint/2010/main" val="1438294962"/>
              </p:ext>
            </p:extLst>
          </p:nvPr>
        </p:nvGraphicFramePr>
        <p:xfrm>
          <a:off x="767408" y="1412776"/>
          <a:ext cx="6357937" cy="1516063"/>
        </p:xfrm>
        <a:graphic>
          <a:graphicData uri="http://schemas.openxmlformats.org/presentationml/2006/ole">
            <mc:AlternateContent xmlns:mc="http://schemas.openxmlformats.org/markup-compatibility/2006">
              <mc:Choice xmlns:v="urn:schemas-microsoft-com:vml" Requires="v">
                <p:oleObj spid="_x0000_s645128" name="文档" r:id="rId3" imgW="6357963" imgH="1515928" progId="Word.Document.12">
                  <p:embed/>
                </p:oleObj>
              </mc:Choice>
              <mc:Fallback>
                <p:oleObj name="文档" r:id="rId3" imgW="6357963" imgH="1515928" progId="Word.Document.12">
                  <p:embed/>
                  <p:pic>
                    <p:nvPicPr>
                      <p:cNvPr id="0" name=""/>
                      <p:cNvPicPr/>
                      <p:nvPr/>
                    </p:nvPicPr>
                    <p:blipFill>
                      <a:blip r:embed="rId4"/>
                      <a:stretch>
                        <a:fillRect/>
                      </a:stretch>
                    </p:blipFill>
                    <p:spPr>
                      <a:xfrm>
                        <a:off x="767408" y="1412776"/>
                        <a:ext cx="6357937" cy="1516063"/>
                      </a:xfrm>
                      <a:prstGeom prst="rect">
                        <a:avLst/>
                      </a:prstGeom>
                    </p:spPr>
                  </p:pic>
                </p:oleObj>
              </mc:Fallback>
            </mc:AlternateContent>
          </a:graphicData>
        </a:graphic>
      </p:graphicFrame>
      <p:sp>
        <p:nvSpPr>
          <p:cNvPr id="22" name="矩形 21"/>
          <p:cNvSpPr/>
          <p:nvPr/>
        </p:nvSpPr>
        <p:spPr>
          <a:xfrm>
            <a:off x="646520" y="630213"/>
            <a:ext cx="8113776" cy="738664"/>
          </a:xfrm>
          <a:prstGeom prst="rect">
            <a:avLst/>
          </a:prstGeom>
        </p:spPr>
        <p:txBody>
          <a:bodyPr>
            <a:spAutoFit/>
          </a:bodyPr>
          <a:lstStyle/>
          <a:p>
            <a:pPr>
              <a:lnSpc>
                <a:spcPct val="150000"/>
              </a:lnSpc>
              <a:spcAft>
                <a:spcPts val="0"/>
              </a:spcAft>
            </a:pPr>
            <a:r>
              <a:rPr lang="zh-CN" altLang="zh-CN" sz="2800" kern="100">
                <a:latin typeface="Times New Roman" panose="02020603050405020304" pitchFamily="18" charset="0"/>
                <a:ea typeface="仿宋_GB2312" panose="02010609030101010101" pitchFamily="49" charset="-122"/>
                <a:cs typeface="Times New Roman" panose="02020603050405020304" pitchFamily="18" charset="0"/>
              </a:rPr>
              <a:t>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的方程可化为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646520" y="2502421"/>
            <a:ext cx="7376160" cy="1384995"/>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过定点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&lt;3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952289484"/>
              </p:ext>
            </p:extLst>
          </p:nvPr>
        </p:nvGraphicFramePr>
        <p:xfrm>
          <a:off x="771525" y="3963144"/>
          <a:ext cx="9182100" cy="781050"/>
        </p:xfrm>
        <a:graphic>
          <a:graphicData uri="http://schemas.openxmlformats.org/presentationml/2006/ole">
            <mc:AlternateContent xmlns:mc="http://schemas.openxmlformats.org/markup-compatibility/2006">
              <mc:Choice xmlns:v="urn:schemas-microsoft-com:vml" Requires="v">
                <p:oleObj spid="_x0000_s645129" name="文档" r:id="rId5" imgW="9192810" imgH="779612" progId="Word.Document.12">
                  <p:embed/>
                </p:oleObj>
              </mc:Choice>
              <mc:Fallback>
                <p:oleObj name="文档" r:id="rId5" imgW="9192810" imgH="779612" progId="Word.Document.12">
                  <p:embed/>
                  <p:pic>
                    <p:nvPicPr>
                      <p:cNvPr id="0" name=""/>
                      <p:cNvPicPr/>
                      <p:nvPr/>
                    </p:nvPicPr>
                    <p:blipFill>
                      <a:blip r:embed="rId6"/>
                      <a:stretch>
                        <a:fillRect/>
                      </a:stretch>
                    </p:blipFill>
                    <p:spPr>
                      <a:xfrm>
                        <a:off x="771525" y="3963144"/>
                        <a:ext cx="9182100" cy="781050"/>
                      </a:xfrm>
                      <a:prstGeom prst="rect">
                        <a:avLst/>
                      </a:prstGeom>
                    </p:spPr>
                  </p:pic>
                </p:oleObj>
              </mc:Fallback>
            </mc:AlternateContent>
          </a:graphicData>
        </a:graphic>
      </p:graphicFrame>
      <p:sp>
        <p:nvSpPr>
          <p:cNvPr id="27" name="矩形 26"/>
          <p:cNvSpPr/>
          <p:nvPr/>
        </p:nvSpPr>
        <p:spPr>
          <a:xfrm>
            <a:off x="646520" y="4461961"/>
            <a:ext cx="8925154" cy="738664"/>
          </a:xfrm>
          <a:prstGeom prst="rect">
            <a:avLst/>
          </a:prstGeom>
        </p:spPr>
        <p:txBody>
          <a:bodyPr>
            <a:spAutoFit/>
          </a:bodyPr>
          <a:lstStyle/>
          <a:p>
            <a:pPr>
              <a:lnSpc>
                <a:spcPct val="150000"/>
              </a:lnSpc>
              <a:spcAft>
                <a:spcPts val="0"/>
              </a:spcAft>
            </a:pPr>
            <a:r>
              <a:rPr lang="zh-CN" altLang="zh-CN" sz="2800" kern="100">
                <a:latin typeface="Times New Roman" panose="02020603050405020304" pitchFamily="18" charset="0"/>
                <a:ea typeface="仿宋_GB2312" panose="02010609030101010101" pitchFamily="49" charset="-122"/>
                <a:cs typeface="Times New Roman" panose="02020603050405020304" pitchFamily="18" charset="0"/>
              </a:rPr>
              <a:t>当</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OA</a:t>
            </a:r>
            <a:r>
              <a:rPr lang="en-US" altLang="zh-CN" sz="2800" kern="100" dirty="0">
                <a:latin typeface="宋体" panose="02010600030101010101" pitchFamily="2" charset="-122"/>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时，圆心</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到直线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MN</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的距离取得最大值，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538503782"/>
              </p:ext>
            </p:extLst>
          </p:nvPr>
        </p:nvGraphicFramePr>
        <p:xfrm>
          <a:off x="771525" y="5274146"/>
          <a:ext cx="9182100" cy="828675"/>
        </p:xfrm>
        <a:graphic>
          <a:graphicData uri="http://schemas.openxmlformats.org/presentationml/2006/ole">
            <mc:AlternateContent xmlns:mc="http://schemas.openxmlformats.org/markup-compatibility/2006">
              <mc:Choice xmlns:v="urn:schemas-microsoft-com:vml" Requires="v">
                <p:oleObj spid="_x0000_s645130" name="文档" r:id="rId7" imgW="9192810" imgH="827058" progId="Word.Document.12">
                  <p:embed/>
                </p:oleObj>
              </mc:Choice>
              <mc:Fallback>
                <p:oleObj name="文档" r:id="rId7" imgW="9192810" imgH="827058" progId="Word.Document.12">
                  <p:embed/>
                  <p:pic>
                    <p:nvPicPr>
                      <p:cNvPr id="0" name=""/>
                      <p:cNvPicPr/>
                      <p:nvPr/>
                    </p:nvPicPr>
                    <p:blipFill>
                      <a:blip r:embed="rId8"/>
                      <a:stretch>
                        <a:fillRect/>
                      </a:stretch>
                    </p:blipFill>
                    <p:spPr>
                      <a:xfrm>
                        <a:off x="771525" y="5274146"/>
                        <a:ext cx="9182100" cy="828675"/>
                      </a:xfrm>
                      <a:prstGeom prst="rect">
                        <a:avLst/>
                      </a:prstGeom>
                    </p:spPr>
                  </p:pic>
                </p:oleObj>
              </mc:Fallback>
            </mc:AlternateContent>
          </a:graphicData>
        </a:graphic>
      </p:graphicFrame>
      <p:sp>
        <p:nvSpPr>
          <p:cNvPr id="43" name="圆角矩形 42">
            <a:hlinkClick r:id="rId9"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50" name="圆角矩形 49">
            <a:hlinkClick r:id="rId16"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8"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9"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20"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21"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22"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579255841"/>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par>
                                <p:cTn id="23" presetID="3" presetClass="entr" presetSubtype="1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3352" y="548680"/>
            <a:ext cx="11665296" cy="1384995"/>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鸡西模拟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的两条切线，切点分别为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外接圆的方程是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9" name="圆角矩形 38">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7" name="圆角矩形 46">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 name="矩形 5"/>
          <p:cNvSpPr/>
          <p:nvPr/>
        </p:nvSpPr>
        <p:spPr>
          <a:xfrm>
            <a:off x="4079776" y="1261546"/>
            <a:ext cx="319831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a:t>
            </a:r>
            <a:r>
              <a:rPr lang="en-US" altLang="zh-CN" sz="2800" i="1" kern="100" dirty="0">
                <a:solidFill>
                  <a:srgbClr val="C00000"/>
                </a:solidFill>
                <a:latin typeface="Times New Roman" panose="02020603050405020304" pitchFamily="18" charset="0"/>
                <a:ea typeface="方正中等线简体" panose="03000509000000000000" pitchFamily="65" charset="-122"/>
              </a:rPr>
              <a:t>x</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2)</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a:t>
            </a:r>
            <a:r>
              <a:rPr lang="en-US" altLang="zh-CN" sz="2800" i="1" kern="100" dirty="0">
                <a:solidFill>
                  <a:srgbClr val="C00000"/>
                </a:solidFill>
                <a:latin typeface="Times New Roman" panose="02020603050405020304" pitchFamily="18" charset="0"/>
                <a:ea typeface="方正中等线简体" panose="03000509000000000000" pitchFamily="65" charset="-122"/>
              </a:rPr>
              <a:t>y</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1)</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5</a:t>
            </a:r>
            <a:endParaRPr lang="zh-CN" altLang="en-US" dirty="0"/>
          </a:p>
        </p:txBody>
      </p:sp>
      <p:grpSp>
        <p:nvGrpSpPr>
          <p:cNvPr id="22" name="组合 21"/>
          <p:cNvGrpSpPr/>
          <p:nvPr/>
        </p:nvGrpSpPr>
        <p:grpSpPr>
          <a:xfrm>
            <a:off x="471835" y="2564903"/>
            <a:ext cx="11248331" cy="3240361"/>
            <a:chOff x="471835" y="4581128"/>
            <a:chExt cx="11248331" cy="3240361"/>
          </a:xfrm>
        </p:grpSpPr>
        <p:sp>
          <p:nvSpPr>
            <p:cNvPr id="23" name="圆角矩形 22">
              <a:extLst>
                <a:ext uri="{FF2B5EF4-FFF2-40B4-BE49-F238E27FC236}">
                  <a16:creationId xmlns="" xmlns:a16="http://schemas.microsoft.com/office/drawing/2014/main" id="{DE721FF3-EA02-8E42-A717-6EFDB1105568}"/>
                </a:ext>
              </a:extLst>
            </p:cNvPr>
            <p:cNvSpPr/>
            <p:nvPr/>
          </p:nvSpPr>
          <p:spPr>
            <a:xfrm>
              <a:off x="471835" y="4694021"/>
              <a:ext cx="11248331" cy="3127468"/>
            </a:xfrm>
            <a:prstGeom prst="roundRect">
              <a:avLst>
                <a:gd name="adj" fmla="val 392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912756041"/>
              </p:ext>
            </p:extLst>
          </p:nvPr>
        </p:nvGraphicFramePr>
        <p:xfrm>
          <a:off x="767408" y="2889750"/>
          <a:ext cx="10663238" cy="2825750"/>
        </p:xfrm>
        <a:graphic>
          <a:graphicData uri="http://schemas.openxmlformats.org/presentationml/2006/ole">
            <mc:AlternateContent xmlns:mc="http://schemas.openxmlformats.org/markup-compatibility/2006">
              <mc:Choice xmlns:v="urn:schemas-microsoft-com:vml" Requires="v">
                <p:oleObj spid="_x0000_s633871" name="文档" r:id="rId17" imgW="10664019" imgH="2825870" progId="Word.Document.12">
                  <p:embed/>
                </p:oleObj>
              </mc:Choice>
              <mc:Fallback>
                <p:oleObj name="文档" r:id="rId17" imgW="10664019" imgH="2825870" progId="Word.Document.12">
                  <p:embed/>
                  <p:pic>
                    <p:nvPicPr>
                      <p:cNvPr id="0" name=""/>
                      <p:cNvPicPr/>
                      <p:nvPr/>
                    </p:nvPicPr>
                    <p:blipFill>
                      <a:blip r:embed="rId18"/>
                      <a:stretch>
                        <a:fillRect/>
                      </a:stretch>
                    </p:blipFill>
                    <p:spPr>
                      <a:xfrm>
                        <a:off x="767408" y="2889750"/>
                        <a:ext cx="10663238" cy="2825750"/>
                      </a:xfrm>
                      <a:prstGeom prst="rect">
                        <a:avLst/>
                      </a:prstGeom>
                    </p:spPr>
                  </p:pic>
                </p:oleObj>
              </mc:Fallback>
            </mc:AlternateContent>
          </a:graphicData>
        </a:graphic>
      </p:graphicFrame>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2396" y="1181651"/>
            <a:ext cx="11407208" cy="1310808"/>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已知两圆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12</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取何值时两圆外切？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2" name="圆角矩形 41">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1"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71774" y="548680"/>
            <a:ext cx="11240850" cy="5435788"/>
            <a:chOff x="471835" y="466194"/>
            <a:chExt cx="11242314" cy="5436496"/>
          </a:xfrm>
        </p:grpSpPr>
        <p:sp>
          <p:nvSpPr>
            <p:cNvPr id="32" name="圆角矩形 31">
              <a:extLst>
                <a:ext uri="{FF2B5EF4-FFF2-40B4-BE49-F238E27FC236}">
                  <a16:creationId xmlns:a16="http://schemas.microsoft.com/office/drawing/2014/main" xmlns="" id="{DE721FF3-EA02-8E42-A717-6EFDB1105568}"/>
                </a:ext>
              </a:extLst>
            </p:cNvPr>
            <p:cNvSpPr/>
            <p:nvPr/>
          </p:nvSpPr>
          <p:spPr>
            <a:xfrm>
              <a:off x="471835" y="589563"/>
              <a:ext cx="11242314" cy="5313127"/>
            </a:xfrm>
            <a:prstGeom prst="roundRect">
              <a:avLst>
                <a:gd name="adj" fmla="val 272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33" name="矩形 32">
              <a:extLst>
                <a:ext uri="{FF2B5EF4-FFF2-40B4-BE49-F238E27FC236}">
                  <a16:creationId xmlns:a16="http://schemas.microsoft.com/office/drawing/2014/main" xmlns=""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sp>
        <p:nvSpPr>
          <p:cNvPr id="42" name="圆角矩形 41">
            <a:hlinkClick r:id="rId4"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5"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7"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3"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5"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6"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7"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662434" y="836712"/>
            <a:ext cx="8119848" cy="2595839"/>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两圆的标准方程分别为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6)</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61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&lt;61)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则圆心分别为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(5,6)</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4204337910"/>
              </p:ext>
            </p:extLst>
          </p:nvPr>
        </p:nvGraphicFramePr>
        <p:xfrm>
          <a:off x="743597" y="3468043"/>
          <a:ext cx="10741025" cy="681037"/>
        </p:xfrm>
        <a:graphic>
          <a:graphicData uri="http://schemas.openxmlformats.org/presentationml/2006/ole">
            <mc:AlternateContent xmlns:mc="http://schemas.openxmlformats.org/markup-compatibility/2006">
              <mc:Choice xmlns:v="urn:schemas-microsoft-com:vml" Requires="v">
                <p:oleObj spid="_x0000_s601182" name="文档" r:id="rId18" imgW="10772064" imgH="681487" progId="Word.Document.12">
                  <p:embed/>
                </p:oleObj>
              </mc:Choice>
              <mc:Fallback>
                <p:oleObj name="文档" r:id="rId18" imgW="10772064" imgH="681487" progId="Word.Document.12">
                  <p:embed/>
                  <p:pic>
                    <p:nvPicPr>
                      <p:cNvPr id="0" name=""/>
                      <p:cNvPicPr/>
                      <p:nvPr/>
                    </p:nvPicPr>
                    <p:blipFill>
                      <a:blip r:embed="rId19"/>
                      <a:stretch>
                        <a:fillRect/>
                      </a:stretch>
                    </p:blipFill>
                    <p:spPr>
                      <a:xfrm>
                        <a:off x="743597" y="3468043"/>
                        <a:ext cx="10741025" cy="681037"/>
                      </a:xfrm>
                      <a:prstGeom prst="rect">
                        <a:avLst/>
                      </a:prstGeom>
                    </p:spPr>
                  </p:pic>
                </p:oleObj>
              </mc:Fallback>
            </mc:AlternateContent>
          </a:graphicData>
        </a:graphic>
      </p:graphicFrame>
      <p:sp>
        <p:nvSpPr>
          <p:cNvPr id="29" name="矩形 28"/>
          <p:cNvSpPr/>
          <p:nvPr/>
        </p:nvSpPr>
        <p:spPr>
          <a:xfrm>
            <a:off x="662434" y="4068298"/>
            <a:ext cx="8119848" cy="656846"/>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当两圆外切时，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1765110646"/>
              </p:ext>
            </p:extLst>
          </p:nvPr>
        </p:nvGraphicFramePr>
        <p:xfrm>
          <a:off x="743597" y="4709935"/>
          <a:ext cx="10741025" cy="681037"/>
        </p:xfrm>
        <a:graphic>
          <a:graphicData uri="http://schemas.openxmlformats.org/presentationml/2006/ole">
            <mc:AlternateContent xmlns:mc="http://schemas.openxmlformats.org/markup-compatibility/2006">
              <mc:Choice xmlns:v="urn:schemas-microsoft-com:vml" Requires="v">
                <p:oleObj spid="_x0000_s601183" name="文档" r:id="rId20" imgW="10772064" imgH="680049" progId="Word.Document.12">
                  <p:embed/>
                </p:oleObj>
              </mc:Choice>
              <mc:Fallback>
                <p:oleObj name="文档" r:id="rId20" imgW="10772064" imgH="680049" progId="Word.Document.12">
                  <p:embed/>
                  <p:pic>
                    <p:nvPicPr>
                      <p:cNvPr id="0" name=""/>
                      <p:cNvPicPr/>
                      <p:nvPr/>
                    </p:nvPicPr>
                    <p:blipFill>
                      <a:blip r:embed="rId21"/>
                      <a:stretch>
                        <a:fillRect/>
                      </a:stretch>
                    </p:blipFill>
                    <p:spPr>
                      <a:xfrm>
                        <a:off x="743597" y="4709935"/>
                        <a:ext cx="10741025" cy="681037"/>
                      </a:xfrm>
                      <a:prstGeom prst="rect">
                        <a:avLst/>
                      </a:prstGeom>
                    </p:spPr>
                  </p:pic>
                </p:oleObj>
              </mc:Fallback>
            </mc:AlternateContent>
          </a:graphicData>
        </a:graphic>
      </p:graphicFrame>
      <p:graphicFrame>
        <p:nvGraphicFramePr>
          <p:cNvPr id="37" name="对象 36"/>
          <p:cNvGraphicFramePr>
            <a:graphicFrameLocks noChangeAspect="1"/>
          </p:cNvGraphicFramePr>
          <p:nvPr>
            <p:extLst>
              <p:ext uri="{D42A27DB-BD31-4B8C-83A1-F6EECF244321}">
                <p14:modId xmlns:p14="http://schemas.microsoft.com/office/powerpoint/2010/main" val="4278247178"/>
              </p:ext>
            </p:extLst>
          </p:nvPr>
        </p:nvGraphicFramePr>
        <p:xfrm>
          <a:off x="743597" y="5303432"/>
          <a:ext cx="10741025" cy="681037"/>
        </p:xfrm>
        <a:graphic>
          <a:graphicData uri="http://schemas.openxmlformats.org/presentationml/2006/ole">
            <mc:AlternateContent xmlns:mc="http://schemas.openxmlformats.org/markup-compatibility/2006">
              <mc:Choice xmlns:v="urn:schemas-microsoft-com:vml" Requires="v">
                <p:oleObj spid="_x0000_s601184" name="文档" r:id="rId22" imgW="10772064" imgH="678252" progId="Word.Document.12">
                  <p:embed/>
                </p:oleObj>
              </mc:Choice>
              <mc:Fallback>
                <p:oleObj name="文档" r:id="rId22" imgW="10772064" imgH="678252" progId="Word.Document.12">
                  <p:embed/>
                  <p:pic>
                    <p:nvPicPr>
                      <p:cNvPr id="0" name=""/>
                      <p:cNvPicPr/>
                      <p:nvPr/>
                    </p:nvPicPr>
                    <p:blipFill>
                      <a:blip r:embed="rId23"/>
                      <a:stretch>
                        <a:fillRect/>
                      </a:stretch>
                    </p:blipFill>
                    <p:spPr>
                      <a:xfrm>
                        <a:off x="743597" y="5303432"/>
                        <a:ext cx="10741025" cy="681037"/>
                      </a:xfrm>
                      <a:prstGeom prst="rect">
                        <a:avLst/>
                      </a:prstGeom>
                    </p:spPr>
                  </p:pic>
                </p:oleObj>
              </mc:Fallback>
            </mc:AlternateContent>
          </a:graphicData>
        </a:graphic>
      </p:graphicFrame>
    </p:spTree>
    <p:extLst>
      <p:ext uri="{BB962C8B-B14F-4D97-AF65-F5344CB8AC3E}">
        <p14:creationId xmlns:p14="http://schemas.microsoft.com/office/powerpoint/2010/main" val="21470610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074006154"/>
              </p:ext>
            </p:extLst>
          </p:nvPr>
        </p:nvGraphicFramePr>
        <p:xfrm>
          <a:off x="524851" y="1052736"/>
          <a:ext cx="11086124" cy="5472608"/>
        </p:xfrm>
        <a:graphic>
          <a:graphicData uri="http://schemas.openxmlformats.org/drawingml/2006/table">
            <a:tbl>
              <a:tblPr/>
              <a:tblGrid>
                <a:gridCol w="2186773"/>
                <a:gridCol w="4427579"/>
                <a:gridCol w="4471772"/>
              </a:tblGrid>
              <a:tr h="1872208">
                <a:tc>
                  <a:txBody>
                    <a:bodyPr/>
                    <a:lstStyle/>
                    <a:p>
                      <a:pPr algn="ctr">
                        <a:lnSpc>
                          <a:spcPct val="150000"/>
                        </a:lnSpc>
                        <a:spcAft>
                          <a:spcPts val="0"/>
                        </a:spcAft>
                        <a:tabLst>
                          <a:tab pos="2070735"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相交</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800" u="none" kern="100" dirty="0" smtClean="0">
                          <a:effectLst/>
                          <a:latin typeface="宋体" panose="02010600030101010101" pitchFamily="2" charset="-122"/>
                          <a:ea typeface="宋体" panose="02010600030101010101" pitchFamily="2" charset="-122"/>
                          <a:cs typeface="Courier New" panose="02070309020205020404" pitchFamily="49" charset="0"/>
                        </a:rPr>
                        <a:t>_______________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0">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内切</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800" u="none" kern="100" dirty="0" smtClean="0">
                          <a:effectLst/>
                          <a:latin typeface="宋体" panose="02010600030101010101" pitchFamily="2" charset="-122"/>
                          <a:ea typeface="宋体" panose="02010600030101010101" pitchFamily="2" charset="-122"/>
                          <a:cs typeface="Courier New" panose="02070309020205020404" pitchFamily="49" charset="0"/>
                        </a:rPr>
                        <a:t>____________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0">
                <a:tc>
                  <a:txBody>
                    <a:bodyPr/>
                    <a:lstStyle/>
                    <a:p>
                      <a:pPr algn="ctr">
                        <a:lnSpc>
                          <a:spcPct val="150000"/>
                        </a:lnSpc>
                        <a:spcAft>
                          <a:spcPts val="0"/>
                        </a:spcAft>
                        <a:tabLst>
                          <a:tab pos="2070735"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内含</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800" u="none" kern="100" dirty="0" smtClean="0">
                          <a:effectLst/>
                          <a:latin typeface="宋体" panose="02010600030101010101" pitchFamily="2" charset="-122"/>
                          <a:ea typeface="宋体" panose="02010600030101010101" pitchFamily="2" charset="-122"/>
                          <a:cs typeface="Courier New" panose="02070309020205020404" pitchFamily="49" charset="0"/>
                        </a:rPr>
                        <a:t>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02" marR="518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06212" name="Picture 4" descr="X2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8822" y="1259882"/>
            <a:ext cx="1507032" cy="133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6213" name="Picture 5" descr="X2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8821" y="3017874"/>
            <a:ext cx="1507032" cy="145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6214" name="Picture 6" descr="X2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8820" y="4868202"/>
            <a:ext cx="1507032" cy="15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058956" y="1638684"/>
            <a:ext cx="2669320"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en-US" dirty="0">
              <a:solidFill>
                <a:srgbClr val="C00000"/>
              </a:solidFill>
            </a:endParaRPr>
          </a:p>
        </p:txBody>
      </p:sp>
      <p:sp>
        <p:nvSpPr>
          <p:cNvPr id="11" name="矩形 10"/>
          <p:cNvSpPr/>
          <p:nvPr/>
        </p:nvSpPr>
        <p:spPr>
          <a:xfrm>
            <a:off x="8520620" y="3510870"/>
            <a:ext cx="1745991"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sp>
        <p:nvSpPr>
          <p:cNvPr id="12" name="矩形 11"/>
          <p:cNvSpPr/>
          <p:nvPr/>
        </p:nvSpPr>
        <p:spPr>
          <a:xfrm>
            <a:off x="8570906" y="5306840"/>
            <a:ext cx="1588897"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spTree>
    <p:extLst>
      <p:ext uri="{BB962C8B-B14F-4D97-AF65-F5344CB8AC3E}">
        <p14:creationId xmlns:p14="http://schemas.microsoft.com/office/powerpoint/2010/main" val="6543699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2396" y="892315"/>
            <a:ext cx="11407208" cy="6644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时两圆的公共弦所在直线的方程和公共弦的长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2" name="圆角矩形 41">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7" name="组合 16"/>
          <p:cNvGrpSpPr/>
          <p:nvPr/>
        </p:nvGrpSpPr>
        <p:grpSpPr>
          <a:xfrm>
            <a:off x="471774" y="2511618"/>
            <a:ext cx="11240850" cy="2876699"/>
            <a:chOff x="471835" y="466194"/>
            <a:chExt cx="11242314" cy="2877074"/>
          </a:xfrm>
        </p:grpSpPr>
        <p:sp>
          <p:nvSpPr>
            <p:cNvPr id="18" name="圆角矩形 17">
              <a:extLst>
                <a:ext uri="{FF2B5EF4-FFF2-40B4-BE49-F238E27FC236}">
                  <a16:creationId xmlns:a16="http://schemas.microsoft.com/office/drawing/2014/main" xmlns="" id="{DE721FF3-EA02-8E42-A717-6EFDB1105568}"/>
                </a:ext>
              </a:extLst>
            </p:cNvPr>
            <p:cNvSpPr/>
            <p:nvPr/>
          </p:nvSpPr>
          <p:spPr>
            <a:xfrm>
              <a:off x="471835" y="589563"/>
              <a:ext cx="11242314" cy="2753705"/>
            </a:xfrm>
            <a:prstGeom prst="roundRect">
              <a:avLst>
                <a:gd name="adj" fmla="val 272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sp>
          <p:nvSpPr>
            <p:cNvPr id="19" name="矩形 18">
              <a:extLst>
                <a:ext uri="{FF2B5EF4-FFF2-40B4-BE49-F238E27FC236}">
                  <a16:creationId xmlns:a16="http://schemas.microsoft.com/office/drawing/2014/main" xmlns=""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sz="1800">
                <a:solidFill>
                  <a:prstClr val="white"/>
                </a:solidFill>
              </a:endParaRPr>
            </a:p>
          </p:txBody>
        </p:sp>
        <p:pic>
          <p:nvPicPr>
            <p:cNvPr id="20" name="图片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sp>
        <p:nvSpPr>
          <p:cNvPr id="21" name="矩形 20"/>
          <p:cNvSpPr/>
          <p:nvPr/>
        </p:nvSpPr>
        <p:spPr>
          <a:xfrm>
            <a:off x="662434" y="2799650"/>
            <a:ext cx="10834166" cy="1303177"/>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两圆的公共弦所在直线的方程为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6</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err="1">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10</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12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2023139172"/>
              </p:ext>
            </p:extLst>
          </p:nvPr>
        </p:nvGraphicFramePr>
        <p:xfrm>
          <a:off x="752475" y="4061167"/>
          <a:ext cx="10741025" cy="1327150"/>
        </p:xfrm>
        <a:graphic>
          <a:graphicData uri="http://schemas.openxmlformats.org/presentationml/2006/ole">
            <mc:AlternateContent xmlns:mc="http://schemas.openxmlformats.org/markup-compatibility/2006">
              <mc:Choice xmlns:v="urn:schemas-microsoft-com:vml" Requires="v">
                <p:oleObj spid="_x0000_s634894" name="文档" r:id="rId18" imgW="10772064" imgH="1325233" progId="Word.Document.12">
                  <p:embed/>
                </p:oleObj>
              </mc:Choice>
              <mc:Fallback>
                <p:oleObj name="文档" r:id="rId18" imgW="10772064" imgH="1325233" progId="Word.Document.12">
                  <p:embed/>
                  <p:pic>
                    <p:nvPicPr>
                      <p:cNvPr id="0" name=""/>
                      <p:cNvPicPr/>
                      <p:nvPr/>
                    </p:nvPicPr>
                    <p:blipFill>
                      <a:blip r:embed="rId19"/>
                      <a:stretch>
                        <a:fillRect/>
                      </a:stretch>
                    </p:blipFill>
                    <p:spPr>
                      <a:xfrm>
                        <a:off x="752475" y="4061167"/>
                        <a:ext cx="10741025" cy="1327150"/>
                      </a:xfrm>
                      <a:prstGeom prst="rect">
                        <a:avLst/>
                      </a:prstGeom>
                    </p:spPr>
                  </p:pic>
                </p:oleObj>
              </mc:Fallback>
            </mc:AlternateContent>
          </a:graphicData>
        </a:graphic>
      </p:graphicFrame>
    </p:spTree>
    <p:extLst>
      <p:ext uri="{BB962C8B-B14F-4D97-AF65-F5344CB8AC3E}">
        <p14:creationId xmlns:p14="http://schemas.microsoft.com/office/powerpoint/2010/main" val="302446320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2397" y="1327845"/>
            <a:ext cx="11407207" cy="1957139"/>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，证明：无论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为何值，直线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都与圆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圆角矩形 28">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0" name="圆角矩形 29">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1" name="圆角矩形 30">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2" name="圆角矩形 31">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3" name="圆角矩形 32">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4" name="圆角矩形 33">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5" name="圆角矩形 34">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6" name="圆角矩形 35">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7" name="圆角矩形 36">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8" name="圆角矩形 37">
            <a:hlinkClick r:id="rId11"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39" name="圆角矩形 38">
            <a:hlinkClick r:id="rId12"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0" name="圆角矩形 39">
            <a:hlinkClick r:id="rId13"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1" name="圆角矩形 40">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2" name="圆角矩形 41">
            <a:hlinkClick r:id="rId15"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30" name="圆角矩形 29">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31" name="圆角矩形 30">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32" name="圆角矩形 31">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33" name="圆角矩形 32">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34" name="圆角矩形 33">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35" name="圆角矩形 34">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36" name="圆角矩形 35">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37" name="圆角矩形 36">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9</a:t>
            </a:r>
            <a:endParaRPr kumimoji="1" lang="zh-CN" altLang="en-US" sz="1600" dirty="0">
              <a:solidFill>
                <a:prstClr val="white">
                  <a:lumMod val="50000"/>
                </a:prstClr>
              </a:solidFill>
            </a:endParaRPr>
          </a:p>
        </p:txBody>
      </p:sp>
      <p:sp>
        <p:nvSpPr>
          <p:cNvPr id="38" name="圆角矩形 37">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solidFill>
              </a:rPr>
              <a:t>10</a:t>
            </a:r>
            <a:endParaRPr kumimoji="1" lang="zh-CN" altLang="en-US" sz="1600" dirty="0">
              <a:solidFill>
                <a:prstClr val="white"/>
              </a:solidFill>
            </a:endParaRPr>
          </a:p>
        </p:txBody>
      </p:sp>
      <p:sp>
        <p:nvSpPr>
          <p:cNvPr id="39" name="圆角矩形 38">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40" name="圆角矩形 39">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41" name="圆角矩形 40">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42" name="圆角矩形 41">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pSp>
        <p:nvGrpSpPr>
          <p:cNvPr id="28" name="组合 27"/>
          <p:cNvGrpSpPr/>
          <p:nvPr/>
        </p:nvGrpSpPr>
        <p:grpSpPr>
          <a:xfrm>
            <a:off x="471835" y="260648"/>
            <a:ext cx="11248331" cy="5760640"/>
            <a:chOff x="471835" y="260648"/>
            <a:chExt cx="11248331" cy="5760640"/>
          </a:xfrm>
        </p:grpSpPr>
        <p:sp>
          <p:nvSpPr>
            <p:cNvPr id="43" name="矩形 42"/>
            <p:cNvSpPr/>
            <p:nvPr/>
          </p:nvSpPr>
          <p:spPr>
            <a:xfrm>
              <a:off x="720080" y="571020"/>
              <a:ext cx="7166531" cy="1227772"/>
            </a:xfrm>
            <a:prstGeom prst="rect">
              <a:avLst/>
            </a:prstGeom>
          </p:spPr>
          <p:txBody>
            <a:bodyPr wrap="square">
              <a:spAutoFit/>
            </a:bodyPr>
            <a:lstStyle/>
            <a:p>
              <a:pPr algn="just">
                <a:lnSpc>
                  <a:spcPct val="14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转化</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可得</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4" name="组合 43"/>
            <p:cNvGrpSpPr/>
            <p:nvPr/>
          </p:nvGrpSpPr>
          <p:grpSpPr>
            <a:xfrm>
              <a:off x="471835" y="260648"/>
              <a:ext cx="11248331" cy="5760640"/>
              <a:chOff x="471835" y="454332"/>
              <a:chExt cx="11248331" cy="5760640"/>
            </a:xfrm>
          </p:grpSpPr>
          <p:sp>
            <p:nvSpPr>
              <p:cNvPr id="49" name="圆角矩形 48">
                <a:extLst>
                  <a:ext uri="{FF2B5EF4-FFF2-40B4-BE49-F238E27FC236}">
                    <a16:creationId xmlns:a16="http://schemas.microsoft.com/office/drawing/2014/main" xmlns="" id="{DE721FF3-EA02-8E42-A717-6EFDB1105568}"/>
                  </a:ext>
                </a:extLst>
              </p:cNvPr>
              <p:cNvSpPr/>
              <p:nvPr/>
            </p:nvSpPr>
            <p:spPr>
              <a:xfrm>
                <a:off x="471835" y="589564"/>
                <a:ext cx="11248331" cy="5625408"/>
              </a:xfrm>
              <a:prstGeom prst="roundRect">
                <a:avLst>
                  <a:gd name="adj" fmla="val 197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2" name="矩形 51">
                <a:extLst>
                  <a:ext uri="{FF2B5EF4-FFF2-40B4-BE49-F238E27FC236}">
                    <a16:creationId xmlns:a16="http://schemas.microsoft.com/office/drawing/2014/main" xmlns="" id="{1D55BF47-EABB-9F46-8766-078A7E435C35}"/>
                  </a:ext>
                </a:extLst>
              </p:cNvPr>
              <p:cNvSpPr/>
              <p:nvPr/>
            </p:nvSpPr>
            <p:spPr>
              <a:xfrm>
                <a:off x="872825" y="476672"/>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53" name="图片 52" descr="C:\Users\Administrator\Desktop\证明.tif"/>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1764" y="454332"/>
                <a:ext cx="544195" cy="257810"/>
              </a:xfrm>
              <a:prstGeom prst="rect">
                <a:avLst/>
              </a:prstGeom>
              <a:noFill/>
              <a:ln>
                <a:noFill/>
              </a:ln>
            </p:spPr>
          </p:pic>
        </p:grpSp>
        <p:sp>
          <p:nvSpPr>
            <p:cNvPr id="55" name="矩形 54"/>
            <p:cNvSpPr/>
            <p:nvPr/>
          </p:nvSpPr>
          <p:spPr>
            <a:xfrm>
              <a:off x="720080" y="2872660"/>
              <a:ext cx="7166531" cy="3037498"/>
            </a:xfrm>
            <a:prstGeom prst="rect">
              <a:avLst/>
            </a:prstGeom>
          </p:spPr>
          <p:txBody>
            <a:bodyPr wrap="square">
              <a:spAutoFit/>
            </a:bodyPr>
            <a:lstStyle/>
            <a:p>
              <a:pPr algn="just">
                <a:lnSpc>
                  <a:spcPct val="14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恒过点</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4)</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2&lt;4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得点</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在圆内，</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恒过圆内一点，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所以无论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为何值，直线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都与圆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相交</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4213910251"/>
              </p:ext>
            </p:extLst>
          </p:nvPr>
        </p:nvGraphicFramePr>
        <p:xfrm>
          <a:off x="792480" y="1781694"/>
          <a:ext cx="8129588" cy="1231900"/>
        </p:xfrm>
        <a:graphic>
          <a:graphicData uri="http://schemas.openxmlformats.org/presentationml/2006/ole">
            <mc:AlternateContent xmlns:mc="http://schemas.openxmlformats.org/markup-compatibility/2006">
              <mc:Choice xmlns:v="urn:schemas-microsoft-com:vml" Requires="v">
                <p:oleObj spid="_x0000_s564426" name="文档" r:id="rId18" imgW="8128922" imgH="1231917" progId="Word.Document.12">
                  <p:embed/>
                </p:oleObj>
              </mc:Choice>
              <mc:Fallback>
                <p:oleObj name="文档" r:id="rId18" imgW="8128922" imgH="1231917" progId="Word.Document.12">
                  <p:embed/>
                  <p:pic>
                    <p:nvPicPr>
                      <p:cNvPr id="0" name=""/>
                      <p:cNvPicPr/>
                      <p:nvPr/>
                    </p:nvPicPr>
                    <p:blipFill>
                      <a:blip r:embed="rId19"/>
                      <a:stretch>
                        <a:fillRect/>
                      </a:stretch>
                    </p:blipFill>
                    <p:spPr>
                      <a:xfrm>
                        <a:off x="792480" y="1781694"/>
                        <a:ext cx="8129588" cy="1231900"/>
                      </a:xfrm>
                      <a:prstGeom prst="rect">
                        <a:avLst/>
                      </a:prstGeom>
                    </p:spPr>
                  </p:pic>
                </p:oleObj>
              </mc:Fallback>
            </mc:AlternateContent>
          </a:graphicData>
        </a:graphic>
      </p:graphicFrame>
    </p:spTree>
    <p:extLst>
      <p:ext uri="{BB962C8B-B14F-4D97-AF65-F5344CB8AC3E}">
        <p14:creationId xmlns:p14="http://schemas.microsoft.com/office/powerpoint/2010/main" val="26116045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2397" y="1470120"/>
            <a:ext cx="11407207" cy="1310808"/>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两点，求</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面积的最大值，并求此时直线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圆角矩形 28">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30" name="圆角矩形 29">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31" name="圆角矩形 30">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32" name="圆角矩形 31">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33" name="圆角矩形 32">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34" name="圆角矩形 33">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35" name="圆角矩形 34">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36" name="圆角矩形 35">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37" name="圆角矩形 36">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9</a:t>
            </a:r>
            <a:endParaRPr kumimoji="1" lang="zh-CN" altLang="en-US" sz="1600" dirty="0">
              <a:solidFill>
                <a:prstClr val="white">
                  <a:lumMod val="50000"/>
                </a:prstClr>
              </a:solidFill>
            </a:endParaRPr>
          </a:p>
        </p:txBody>
      </p:sp>
      <p:sp>
        <p:nvSpPr>
          <p:cNvPr id="38" name="圆角矩形 37">
            <a:hlinkClick r:id="rId11"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solidFill>
              </a:rPr>
              <a:t>10</a:t>
            </a:r>
            <a:endParaRPr kumimoji="1" lang="zh-CN" altLang="en-US" sz="1600" dirty="0">
              <a:solidFill>
                <a:prstClr val="white"/>
              </a:solidFill>
            </a:endParaRPr>
          </a:p>
        </p:txBody>
      </p:sp>
      <p:sp>
        <p:nvSpPr>
          <p:cNvPr id="39" name="圆角矩形 38">
            <a:hlinkClick r:id="rId12"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40" name="圆角矩形 39">
            <a:hlinkClick r:id="rId13"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41" name="圆角矩形 40">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42" name="圆角矩形 41">
            <a:hlinkClick r:id="rId15"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spTree>
    <p:extLst>
      <p:ext uri="{BB962C8B-B14F-4D97-AF65-F5344CB8AC3E}">
        <p14:creationId xmlns:p14="http://schemas.microsoft.com/office/powerpoint/2010/main" val="10705074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471774" y="476672"/>
            <a:ext cx="11240850" cy="5184576"/>
            <a:chOff x="471835" y="466194"/>
            <a:chExt cx="11242314" cy="5185253"/>
          </a:xfrm>
        </p:grpSpPr>
        <p:sp>
          <p:nvSpPr>
            <p:cNvPr id="46" name="圆角矩形 45">
              <a:extLst>
                <a:ext uri="{FF2B5EF4-FFF2-40B4-BE49-F238E27FC236}">
                  <a16:creationId xmlns:a16="http://schemas.microsoft.com/office/drawing/2014/main" xmlns="" id="{DE721FF3-EA02-8E42-A717-6EFDB1105568}"/>
                </a:ext>
              </a:extLst>
            </p:cNvPr>
            <p:cNvSpPr/>
            <p:nvPr/>
          </p:nvSpPr>
          <p:spPr>
            <a:xfrm>
              <a:off x="471835" y="589564"/>
              <a:ext cx="11242314" cy="5061883"/>
            </a:xfrm>
            <a:prstGeom prst="roundRect">
              <a:avLst>
                <a:gd name="adj" fmla="val 305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47" name="矩形 46">
              <a:extLst>
                <a:ext uri="{FF2B5EF4-FFF2-40B4-BE49-F238E27FC236}">
                  <a16:creationId xmlns:a16="http://schemas.microsoft.com/office/drawing/2014/main" xmlns=""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sp>
        <p:nvSpPr>
          <p:cNvPr id="49" name="矩形 48"/>
          <p:cNvSpPr/>
          <p:nvPr/>
        </p:nvSpPr>
        <p:spPr>
          <a:xfrm>
            <a:off x="695301" y="764704"/>
            <a:ext cx="10801398" cy="2595839"/>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由</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的圆心为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(3,4)</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易知此时直线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的斜率存在且不为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故设直线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m</a:t>
            </a:r>
            <a:r>
              <a:rPr lang="en-US" altLang="zh-CN" sz="2800" kern="100" dirty="0" err="1">
                <a:latin typeface="宋体" panose="02010600030101010101" pitchFamily="2" charset="-122"/>
                <a:ea typeface="仿宋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的一般方程为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圆角矩形 28">
            <a:hlinkClick r:id="rId4"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30" name="圆角矩形 29">
            <a:hlinkClick r:id="rId5"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31" name="圆角矩形 30">
            <a:hlinkClick r:id="rId6"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32" name="圆角矩形 31">
            <a:hlinkClick r:id="rId7"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33" name="圆角矩形 32">
            <a:hlinkClick r:id="rId8"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34" name="圆角矩形 33">
            <a:hlinkClick r:id="rId9"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35" name="圆角矩形 34">
            <a:hlinkClick r:id="rId10"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36" name="圆角矩形 35">
            <a:hlinkClick r:id="rId11"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37" name="圆角矩形 36">
            <a:hlinkClick r:id="rId12"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9</a:t>
            </a:r>
            <a:endParaRPr kumimoji="1" lang="zh-CN" altLang="en-US" sz="1600" dirty="0">
              <a:solidFill>
                <a:prstClr val="white">
                  <a:lumMod val="50000"/>
                </a:prstClr>
              </a:solidFill>
            </a:endParaRPr>
          </a:p>
        </p:txBody>
      </p:sp>
      <p:sp>
        <p:nvSpPr>
          <p:cNvPr id="38" name="圆角矩形 37">
            <a:hlinkClick r:id="rId13"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solidFill>
              </a:rPr>
              <a:t>10</a:t>
            </a:r>
            <a:endParaRPr kumimoji="1" lang="zh-CN" altLang="en-US" sz="1600" dirty="0">
              <a:solidFill>
                <a:prstClr val="white"/>
              </a:solidFill>
            </a:endParaRPr>
          </a:p>
        </p:txBody>
      </p:sp>
      <p:sp>
        <p:nvSpPr>
          <p:cNvPr id="39" name="圆角矩形 38">
            <a:hlinkClick r:id="rId14"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40" name="圆角矩形 39">
            <a:hlinkClick r:id="rId15"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41" name="圆角矩形 40">
            <a:hlinkClick r:id="rId16"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42" name="圆角矩形 41">
            <a:hlinkClick r:id="rId17"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3397916031"/>
              </p:ext>
            </p:extLst>
          </p:nvPr>
        </p:nvGraphicFramePr>
        <p:xfrm>
          <a:off x="806450" y="3355320"/>
          <a:ext cx="10534650" cy="1103312"/>
        </p:xfrm>
        <a:graphic>
          <a:graphicData uri="http://schemas.openxmlformats.org/presentationml/2006/ole">
            <mc:AlternateContent xmlns:mc="http://schemas.openxmlformats.org/markup-compatibility/2006">
              <mc:Choice xmlns:v="urn:schemas-microsoft-com:vml" Requires="v">
                <p:oleObj spid="_x0000_s566402" name="文档" r:id="rId18" imgW="10565699" imgH="1103103" progId="Word.Document.12">
                  <p:embed/>
                </p:oleObj>
              </mc:Choice>
              <mc:Fallback>
                <p:oleObj name="文档" r:id="rId18" imgW="10565699" imgH="1103103" progId="Word.Document.12">
                  <p:embed/>
                  <p:pic>
                    <p:nvPicPr>
                      <p:cNvPr id="0" name=""/>
                      <p:cNvPicPr/>
                      <p:nvPr/>
                    </p:nvPicPr>
                    <p:blipFill>
                      <a:blip r:embed="rId19"/>
                      <a:stretch>
                        <a:fillRect/>
                      </a:stretch>
                    </p:blipFill>
                    <p:spPr>
                      <a:xfrm>
                        <a:off x="806450" y="3355320"/>
                        <a:ext cx="10534650" cy="1103312"/>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619124034"/>
              </p:ext>
            </p:extLst>
          </p:nvPr>
        </p:nvGraphicFramePr>
        <p:xfrm>
          <a:off x="806450" y="4440554"/>
          <a:ext cx="10534650" cy="1103312"/>
        </p:xfrm>
        <a:graphic>
          <a:graphicData uri="http://schemas.openxmlformats.org/presentationml/2006/ole">
            <mc:AlternateContent xmlns:mc="http://schemas.openxmlformats.org/markup-compatibility/2006">
              <mc:Choice xmlns:v="urn:schemas-microsoft-com:vml" Requires="v">
                <p:oleObj spid="_x0000_s566403" name="文档" r:id="rId20" imgW="10565699" imgH="1101665" progId="Word.Document.12">
                  <p:embed/>
                </p:oleObj>
              </mc:Choice>
              <mc:Fallback>
                <p:oleObj name="文档" r:id="rId20" imgW="10565699" imgH="1101665" progId="Word.Document.12">
                  <p:embed/>
                  <p:pic>
                    <p:nvPicPr>
                      <p:cNvPr id="0" name=""/>
                      <p:cNvPicPr/>
                      <p:nvPr/>
                    </p:nvPicPr>
                    <p:blipFill>
                      <a:blip r:embed="rId21"/>
                      <a:stretch>
                        <a:fillRect/>
                      </a:stretch>
                    </p:blipFill>
                    <p:spPr>
                      <a:xfrm>
                        <a:off x="806450" y="4440554"/>
                        <a:ext cx="10534650" cy="1103312"/>
                      </a:xfrm>
                      <a:prstGeom prst="rect">
                        <a:avLst/>
                      </a:prstGeom>
                    </p:spPr>
                  </p:pic>
                </p:oleObj>
              </mc:Fallback>
            </mc:AlternateContent>
          </a:graphicData>
        </a:graphic>
      </p:graphicFrame>
    </p:spTree>
    <p:extLst>
      <p:ext uri="{BB962C8B-B14F-4D97-AF65-F5344CB8AC3E}">
        <p14:creationId xmlns:p14="http://schemas.microsoft.com/office/powerpoint/2010/main" val="23880860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blinds(horizontal)">
                                      <p:cBhvr>
                                        <p:cTn id="7" dur="500"/>
                                        <p:tgtEl>
                                          <p:spTgt spid="4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9">
                                            <p:txEl>
                                              <p:pRg st="1" end="1"/>
                                            </p:txEl>
                                          </p:spTgt>
                                        </p:tgtEl>
                                        <p:attrNameLst>
                                          <p:attrName>style.visibility</p:attrName>
                                        </p:attrNameLst>
                                      </p:cBhvr>
                                      <p:to>
                                        <p:strVal val="visible"/>
                                      </p:to>
                                    </p:set>
                                    <p:animEffect transition="in" filter="blinds(horizontal)">
                                      <p:cBhvr>
                                        <p:cTn id="10" dur="500"/>
                                        <p:tgtEl>
                                          <p:spTgt spid="4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9">
                                            <p:txEl>
                                              <p:pRg st="2" end="2"/>
                                            </p:txEl>
                                          </p:spTgt>
                                        </p:tgtEl>
                                        <p:attrNameLst>
                                          <p:attrName>style.visibility</p:attrName>
                                        </p:attrNameLst>
                                      </p:cBhvr>
                                      <p:to>
                                        <p:strVal val="visible"/>
                                      </p:to>
                                    </p:set>
                                    <p:animEffect transition="in" filter="blinds(horizontal)">
                                      <p:cBhvr>
                                        <p:cTn id="13" dur="500"/>
                                        <p:tgtEl>
                                          <p:spTgt spid="4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9">
                                            <p:txEl>
                                              <p:pRg st="3" end="3"/>
                                            </p:txEl>
                                          </p:spTgt>
                                        </p:tgtEl>
                                        <p:attrNameLst>
                                          <p:attrName>style.visibility</p:attrName>
                                        </p:attrNameLst>
                                      </p:cBhvr>
                                      <p:to>
                                        <p:strVal val="visible"/>
                                      </p:to>
                                    </p:set>
                                    <p:animEffect transition="in" filter="blinds(horizontal)">
                                      <p:cBhvr>
                                        <p:cTn id="16" dur="500"/>
                                        <p:tgtEl>
                                          <p:spTgt spid="4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linds(horizontal)">
                                      <p:cBhvr>
                                        <p:cTn id="19" dur="500"/>
                                        <p:tgtEl>
                                          <p:spTgt spid="45"/>
                                        </p:tgtEl>
                                      </p:cBhvr>
                                    </p:animEffect>
                                  </p:childTnLst>
                                </p:cTn>
                              </p:par>
                              <p:par>
                                <p:cTn id="20" presetID="3"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471774" y="215274"/>
            <a:ext cx="11240850" cy="5984632"/>
            <a:chOff x="471835" y="466194"/>
            <a:chExt cx="11242314" cy="5985414"/>
          </a:xfrm>
        </p:grpSpPr>
        <p:sp>
          <p:nvSpPr>
            <p:cNvPr id="46" name="圆角矩形 45">
              <a:extLst>
                <a:ext uri="{FF2B5EF4-FFF2-40B4-BE49-F238E27FC236}">
                  <a16:creationId xmlns:a16="http://schemas.microsoft.com/office/drawing/2014/main" xmlns="" id="{DE721FF3-EA02-8E42-A717-6EFDB1105568}"/>
                </a:ext>
              </a:extLst>
            </p:cNvPr>
            <p:cNvSpPr/>
            <p:nvPr/>
          </p:nvSpPr>
          <p:spPr>
            <a:xfrm>
              <a:off x="471835" y="589564"/>
              <a:ext cx="11242314" cy="5862044"/>
            </a:xfrm>
            <a:prstGeom prst="roundRect">
              <a:avLst>
                <a:gd name="adj" fmla="val 178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sp>
          <p:nvSpPr>
            <p:cNvPr id="47" name="矩形 46">
              <a:extLst>
                <a:ext uri="{FF2B5EF4-FFF2-40B4-BE49-F238E27FC236}">
                  <a16:creationId xmlns:a16="http://schemas.microsoft.com/office/drawing/2014/main" xmlns="" id="{1D55BF47-EABB-9F46-8766-078A7E435C35}"/>
                </a:ext>
              </a:extLst>
            </p:cNvPr>
            <p:cNvSpPr/>
            <p:nvPr/>
          </p:nvSpPr>
          <p:spPr>
            <a:xfrm>
              <a:off x="943783" y="476672"/>
              <a:ext cx="585078"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kumimoji="1" lang="zh-CN" altLang="en-US">
                <a:solidFill>
                  <a:prstClr val="white"/>
                </a:solidFill>
              </a:endParaRPr>
            </a:p>
          </p:txBody>
        </p: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14" y="466194"/>
              <a:ext cx="280416" cy="256032"/>
            </a:xfrm>
            <a:prstGeom prst="rect">
              <a:avLst/>
            </a:prstGeom>
          </p:spPr>
        </p:pic>
      </p:grpSp>
      <p:sp>
        <p:nvSpPr>
          <p:cNvPr id="29" name="圆角矩形 28">
            <a:hlinkClick r:id="rId4"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1</a:t>
            </a:r>
            <a:endParaRPr kumimoji="1" lang="zh-CN" altLang="en-US" sz="1600" dirty="0">
              <a:solidFill>
                <a:prstClr val="white">
                  <a:lumMod val="50000"/>
                </a:prstClr>
              </a:solidFill>
            </a:endParaRPr>
          </a:p>
        </p:txBody>
      </p:sp>
      <p:sp>
        <p:nvSpPr>
          <p:cNvPr id="30" name="圆角矩形 29">
            <a:hlinkClick r:id="rId5"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2</a:t>
            </a:r>
            <a:endParaRPr kumimoji="1" lang="zh-CN" altLang="en-US" sz="1600" dirty="0">
              <a:solidFill>
                <a:prstClr val="white">
                  <a:lumMod val="50000"/>
                </a:prstClr>
              </a:solidFill>
            </a:endParaRPr>
          </a:p>
        </p:txBody>
      </p:sp>
      <p:sp>
        <p:nvSpPr>
          <p:cNvPr id="31" name="圆角矩形 30">
            <a:hlinkClick r:id="rId6"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3</a:t>
            </a:r>
            <a:endParaRPr kumimoji="1" lang="zh-CN" altLang="en-US" sz="1600" dirty="0">
              <a:solidFill>
                <a:prstClr val="white">
                  <a:lumMod val="50000"/>
                </a:prstClr>
              </a:solidFill>
            </a:endParaRPr>
          </a:p>
        </p:txBody>
      </p:sp>
      <p:sp>
        <p:nvSpPr>
          <p:cNvPr id="32" name="圆角矩形 31">
            <a:hlinkClick r:id="rId7"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4</a:t>
            </a:r>
            <a:endParaRPr kumimoji="1" lang="zh-CN" altLang="en-US" sz="1600" dirty="0">
              <a:solidFill>
                <a:prstClr val="white">
                  <a:lumMod val="50000"/>
                </a:prstClr>
              </a:solidFill>
            </a:endParaRPr>
          </a:p>
        </p:txBody>
      </p:sp>
      <p:sp>
        <p:nvSpPr>
          <p:cNvPr id="33" name="圆角矩形 32">
            <a:hlinkClick r:id="rId8"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5</a:t>
            </a:r>
            <a:endParaRPr kumimoji="1" lang="zh-CN" altLang="en-US" sz="1600" dirty="0">
              <a:solidFill>
                <a:prstClr val="white">
                  <a:lumMod val="50000"/>
                </a:prstClr>
              </a:solidFill>
            </a:endParaRPr>
          </a:p>
        </p:txBody>
      </p:sp>
      <p:sp>
        <p:nvSpPr>
          <p:cNvPr id="34" name="圆角矩形 33">
            <a:hlinkClick r:id="rId9"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6</a:t>
            </a:r>
            <a:endParaRPr kumimoji="1" lang="zh-CN" altLang="en-US" sz="1600" dirty="0">
              <a:solidFill>
                <a:prstClr val="white">
                  <a:lumMod val="50000"/>
                </a:prstClr>
              </a:solidFill>
            </a:endParaRPr>
          </a:p>
        </p:txBody>
      </p:sp>
      <p:sp>
        <p:nvSpPr>
          <p:cNvPr id="35" name="圆角矩形 34">
            <a:hlinkClick r:id="rId10"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7</a:t>
            </a:r>
            <a:endParaRPr kumimoji="1" lang="zh-CN" altLang="en-US" sz="1600" dirty="0">
              <a:solidFill>
                <a:prstClr val="white">
                  <a:lumMod val="50000"/>
                </a:prstClr>
              </a:solidFill>
            </a:endParaRPr>
          </a:p>
        </p:txBody>
      </p:sp>
      <p:sp>
        <p:nvSpPr>
          <p:cNvPr id="36" name="圆角矩形 35">
            <a:hlinkClick r:id="rId11"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8</a:t>
            </a:r>
            <a:endParaRPr kumimoji="1" lang="zh-CN" altLang="en-US" sz="1600" dirty="0">
              <a:solidFill>
                <a:prstClr val="white">
                  <a:lumMod val="50000"/>
                </a:prstClr>
              </a:solidFill>
            </a:endParaRPr>
          </a:p>
        </p:txBody>
      </p:sp>
      <p:sp>
        <p:nvSpPr>
          <p:cNvPr id="37" name="圆角矩形 36">
            <a:hlinkClick r:id="rId12"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prstClr val="white">
                    <a:lumMod val="50000"/>
                  </a:prstClr>
                </a:solidFill>
              </a:rPr>
              <a:t>9</a:t>
            </a:r>
            <a:endParaRPr kumimoji="1" lang="zh-CN" altLang="en-US" sz="1600" dirty="0">
              <a:solidFill>
                <a:prstClr val="white">
                  <a:lumMod val="50000"/>
                </a:prstClr>
              </a:solidFill>
            </a:endParaRPr>
          </a:p>
        </p:txBody>
      </p:sp>
      <p:sp>
        <p:nvSpPr>
          <p:cNvPr id="38" name="圆角矩形 37">
            <a:hlinkClick r:id="rId13"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solidFill>
              </a:rPr>
              <a:t>10</a:t>
            </a:r>
            <a:endParaRPr kumimoji="1" lang="zh-CN" altLang="en-US" sz="1600" dirty="0">
              <a:solidFill>
                <a:prstClr val="white"/>
              </a:solidFill>
            </a:endParaRPr>
          </a:p>
        </p:txBody>
      </p:sp>
      <p:sp>
        <p:nvSpPr>
          <p:cNvPr id="39" name="圆角矩形 38">
            <a:hlinkClick r:id="rId14"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11</a:t>
            </a:r>
            <a:endParaRPr kumimoji="1" lang="zh-CN" altLang="en-US" sz="1600" dirty="0">
              <a:solidFill>
                <a:prstClr val="white">
                  <a:lumMod val="50000"/>
                </a:prstClr>
              </a:solidFill>
            </a:endParaRPr>
          </a:p>
        </p:txBody>
      </p:sp>
      <p:sp>
        <p:nvSpPr>
          <p:cNvPr id="40" name="圆角矩形 39">
            <a:hlinkClick r:id="rId15"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12</a:t>
            </a:r>
            <a:endParaRPr kumimoji="1" lang="zh-CN" altLang="en-US" sz="1600" dirty="0">
              <a:solidFill>
                <a:prstClr val="white">
                  <a:lumMod val="50000"/>
                </a:prstClr>
              </a:solidFill>
            </a:endParaRPr>
          </a:p>
        </p:txBody>
      </p:sp>
      <p:sp>
        <p:nvSpPr>
          <p:cNvPr id="41" name="圆角矩形 40">
            <a:hlinkClick r:id="rId16"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13</a:t>
            </a:r>
            <a:endParaRPr kumimoji="1" lang="zh-CN" altLang="en-US" sz="1600" dirty="0">
              <a:solidFill>
                <a:prstClr val="white">
                  <a:lumMod val="50000"/>
                </a:prstClr>
              </a:solidFill>
            </a:endParaRPr>
          </a:p>
        </p:txBody>
      </p:sp>
      <p:sp>
        <p:nvSpPr>
          <p:cNvPr id="42" name="圆角矩形 41">
            <a:hlinkClick r:id="rId17"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prstClr val="white">
                    <a:lumMod val="50000"/>
                  </a:prstClr>
                </a:solidFill>
              </a:rPr>
              <a:t>14</a:t>
            </a:r>
            <a:endParaRPr kumimoji="1" lang="zh-CN" altLang="en-US" sz="1600" dirty="0">
              <a:solidFill>
                <a:prstClr val="white">
                  <a:lumMod val="50000"/>
                </a:prstClr>
              </a:solidFill>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4136690558"/>
              </p:ext>
            </p:extLst>
          </p:nvPr>
        </p:nvGraphicFramePr>
        <p:xfrm>
          <a:off x="806450" y="473186"/>
          <a:ext cx="7054850" cy="1084262"/>
        </p:xfrm>
        <a:graphic>
          <a:graphicData uri="http://schemas.openxmlformats.org/presentationml/2006/ole">
            <mc:AlternateContent xmlns:mc="http://schemas.openxmlformats.org/markup-compatibility/2006">
              <mc:Choice xmlns:v="urn:schemas-microsoft-com:vml" Requires="v">
                <p:oleObj spid="_x0000_s604248" name="文档" r:id="rId18" imgW="7123423" imgH="1098561" progId="Word.Document.12">
                  <p:embed/>
                </p:oleObj>
              </mc:Choice>
              <mc:Fallback>
                <p:oleObj name="文档" r:id="rId18" imgW="7123423" imgH="1098561" progId="Word.Document.12">
                  <p:embed/>
                  <p:pic>
                    <p:nvPicPr>
                      <p:cNvPr id="0" name=""/>
                      <p:cNvPicPr/>
                      <p:nvPr/>
                    </p:nvPicPr>
                    <p:blipFill>
                      <a:blip r:embed="rId19"/>
                      <a:stretch>
                        <a:fillRect/>
                      </a:stretch>
                    </p:blipFill>
                    <p:spPr>
                      <a:xfrm>
                        <a:off x="806450" y="473186"/>
                        <a:ext cx="7054850" cy="1084262"/>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3858647287"/>
              </p:ext>
            </p:extLst>
          </p:nvPr>
        </p:nvGraphicFramePr>
        <p:xfrm>
          <a:off x="767408" y="1386798"/>
          <a:ext cx="7054850" cy="1039813"/>
        </p:xfrm>
        <a:graphic>
          <a:graphicData uri="http://schemas.openxmlformats.org/presentationml/2006/ole">
            <mc:AlternateContent xmlns:mc="http://schemas.openxmlformats.org/markup-compatibility/2006">
              <mc:Choice xmlns:v="urn:schemas-microsoft-com:vml" Requires="v">
                <p:oleObj spid="_x0000_s604249" name="文档" r:id="rId20" imgW="7123423" imgH="1053869" progId="Word.Document.12">
                  <p:embed/>
                </p:oleObj>
              </mc:Choice>
              <mc:Fallback>
                <p:oleObj name="文档" r:id="rId20" imgW="7123423" imgH="1053869" progId="Word.Document.12">
                  <p:embed/>
                  <p:pic>
                    <p:nvPicPr>
                      <p:cNvPr id="0" name=""/>
                      <p:cNvPicPr/>
                      <p:nvPr/>
                    </p:nvPicPr>
                    <p:blipFill>
                      <a:blip r:embed="rId21"/>
                      <a:stretch>
                        <a:fillRect/>
                      </a:stretch>
                    </p:blipFill>
                    <p:spPr>
                      <a:xfrm>
                        <a:off x="767408" y="1386798"/>
                        <a:ext cx="7054850" cy="1039813"/>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2287321232"/>
              </p:ext>
            </p:extLst>
          </p:nvPr>
        </p:nvGraphicFramePr>
        <p:xfrm>
          <a:off x="771525" y="2326335"/>
          <a:ext cx="9537700" cy="1093787"/>
        </p:xfrm>
        <a:graphic>
          <a:graphicData uri="http://schemas.openxmlformats.org/presentationml/2006/ole">
            <mc:AlternateContent xmlns:mc="http://schemas.openxmlformats.org/markup-compatibility/2006">
              <mc:Choice xmlns:v="urn:schemas-microsoft-com:vml" Requires="v">
                <p:oleObj spid="_x0000_s604250" name="文档" r:id="rId22" imgW="9638314" imgH="1104541" progId="Word.Document.12">
                  <p:embed/>
                </p:oleObj>
              </mc:Choice>
              <mc:Fallback>
                <p:oleObj name="文档" r:id="rId22" imgW="9638314" imgH="1104541" progId="Word.Document.12">
                  <p:embed/>
                  <p:pic>
                    <p:nvPicPr>
                      <p:cNvPr id="0" name=""/>
                      <p:cNvPicPr/>
                      <p:nvPr/>
                    </p:nvPicPr>
                    <p:blipFill>
                      <a:blip r:embed="rId23"/>
                      <a:stretch>
                        <a:fillRect/>
                      </a:stretch>
                    </p:blipFill>
                    <p:spPr>
                      <a:xfrm>
                        <a:off x="771525" y="2326335"/>
                        <a:ext cx="9537700" cy="1093787"/>
                      </a:xfrm>
                      <a:prstGeom prst="rect">
                        <a:avLst/>
                      </a:prstGeom>
                    </p:spPr>
                  </p:pic>
                </p:oleObj>
              </mc:Fallback>
            </mc:AlternateContent>
          </a:graphicData>
        </a:graphic>
      </p:graphicFrame>
      <p:sp>
        <p:nvSpPr>
          <p:cNvPr id="3" name="矩形 2"/>
          <p:cNvSpPr/>
          <p:nvPr/>
        </p:nvSpPr>
        <p:spPr>
          <a:xfrm>
            <a:off x="675254" y="3186342"/>
            <a:ext cx="7536596" cy="738664"/>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ABC</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面积的最大值为</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2339709058"/>
              </p:ext>
            </p:extLst>
          </p:nvPr>
        </p:nvGraphicFramePr>
        <p:xfrm>
          <a:off x="771525" y="3806796"/>
          <a:ext cx="9537700" cy="1093787"/>
        </p:xfrm>
        <a:graphic>
          <a:graphicData uri="http://schemas.openxmlformats.org/presentationml/2006/ole">
            <mc:AlternateContent xmlns:mc="http://schemas.openxmlformats.org/markup-compatibility/2006">
              <mc:Choice xmlns:v="urn:schemas-microsoft-com:vml" Requires="v">
                <p:oleObj spid="_x0000_s604251" name="文档" r:id="rId24" imgW="9638314" imgH="1103103" progId="Word.Document.12">
                  <p:embed/>
                </p:oleObj>
              </mc:Choice>
              <mc:Fallback>
                <p:oleObj name="文档" r:id="rId24" imgW="9638314" imgH="1103103" progId="Word.Document.12">
                  <p:embed/>
                  <p:pic>
                    <p:nvPicPr>
                      <p:cNvPr id="0" name=""/>
                      <p:cNvPicPr/>
                      <p:nvPr/>
                    </p:nvPicPr>
                    <p:blipFill>
                      <a:blip r:embed="rId25"/>
                      <a:stretch>
                        <a:fillRect/>
                      </a:stretch>
                    </p:blipFill>
                    <p:spPr>
                      <a:xfrm>
                        <a:off x="771525" y="3806796"/>
                        <a:ext cx="9537700" cy="1093787"/>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1006987186"/>
              </p:ext>
            </p:extLst>
          </p:nvPr>
        </p:nvGraphicFramePr>
        <p:xfrm>
          <a:off x="771525" y="4635380"/>
          <a:ext cx="9537700" cy="1093787"/>
        </p:xfrm>
        <a:graphic>
          <a:graphicData uri="http://schemas.openxmlformats.org/presentationml/2006/ole">
            <mc:AlternateContent xmlns:mc="http://schemas.openxmlformats.org/markup-compatibility/2006">
              <mc:Choice xmlns:v="urn:schemas-microsoft-com:vml" Requires="v">
                <p:oleObj spid="_x0000_s604252" name="文档" r:id="rId26" imgW="9638314" imgH="1101665" progId="Word.Document.12">
                  <p:embed/>
                </p:oleObj>
              </mc:Choice>
              <mc:Fallback>
                <p:oleObj name="文档" r:id="rId26" imgW="9638314" imgH="1101665" progId="Word.Document.12">
                  <p:embed/>
                  <p:pic>
                    <p:nvPicPr>
                      <p:cNvPr id="0" name=""/>
                      <p:cNvPicPr/>
                      <p:nvPr/>
                    </p:nvPicPr>
                    <p:blipFill>
                      <a:blip r:embed="rId27"/>
                      <a:stretch>
                        <a:fillRect/>
                      </a:stretch>
                    </p:blipFill>
                    <p:spPr>
                      <a:xfrm>
                        <a:off x="771525" y="4635380"/>
                        <a:ext cx="9537700" cy="1093787"/>
                      </a:xfrm>
                      <a:prstGeom prst="rect">
                        <a:avLst/>
                      </a:prstGeom>
                    </p:spPr>
                  </p:pic>
                </p:oleObj>
              </mc:Fallback>
            </mc:AlternateContent>
          </a:graphicData>
        </a:graphic>
      </p:graphicFrame>
      <p:sp>
        <p:nvSpPr>
          <p:cNvPr id="43" name="矩形 42"/>
          <p:cNvSpPr/>
          <p:nvPr/>
        </p:nvSpPr>
        <p:spPr>
          <a:xfrm>
            <a:off x="675254" y="5461242"/>
            <a:ext cx="9453194" cy="738664"/>
          </a:xfrm>
          <a:prstGeom prst="rect">
            <a:avLst/>
          </a:prstGeom>
        </p:spPr>
        <p:txBody>
          <a:bodyPr wrap="square">
            <a:spAutoFit/>
          </a:bodyPr>
          <a:lstStyle/>
          <a:p>
            <a:pPr algn="just">
              <a:lnSpc>
                <a:spcPct val="150000"/>
              </a:lnSpc>
              <a:spcAft>
                <a:spcPts val="0"/>
              </a:spcAft>
              <a:tabLst>
                <a:tab pos="2070735"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此时直线</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的方程为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或</a:t>
            </a:r>
            <a:r>
              <a:rPr lang="en-US" altLang="zh-CN" sz="2800" kern="100" dirty="0" err="1">
                <a:latin typeface="Times New Roman" panose="02020603050405020304" pitchFamily="18" charset="0"/>
                <a:ea typeface="仿宋_GB2312" panose="02010609030101010101" pitchFamily="49" charset="-122"/>
                <a:cs typeface="Courier New" panose="02070309020205020404" pitchFamily="49" charset="0"/>
              </a:rPr>
              <a:t>7</a:t>
            </a:r>
            <a:r>
              <a:rPr lang="en-US" altLang="zh-CN" sz="2800" i="1" kern="100" dirty="0" err="1">
                <a:latin typeface="Times New Roman" panose="02020603050405020304" pitchFamily="18" charset="0"/>
                <a:ea typeface="仿宋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7</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751833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par>
                                <p:cTn id="23" presetID="3" presetClass="entr" presetSubtype="1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linds(horizontal)">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16033857"/>
              </p:ext>
            </p:extLst>
          </p:nvPr>
        </p:nvGraphicFramePr>
        <p:xfrm>
          <a:off x="573088" y="2378834"/>
          <a:ext cx="10920412" cy="1811337"/>
        </p:xfrm>
        <a:graphic>
          <a:graphicData uri="http://schemas.openxmlformats.org/presentationml/2006/ole">
            <mc:AlternateContent xmlns:mc="http://schemas.openxmlformats.org/markup-compatibility/2006">
              <mc:Choice xmlns:v="urn:schemas-microsoft-com:vml" Requires="v">
                <p:oleObj spid="_x0000_s470418" name="文档" r:id="rId3" imgW="10955020" imgH="1818376" progId="Word.Document.12">
                  <p:embed/>
                </p:oleObj>
              </mc:Choice>
              <mc:Fallback>
                <p:oleObj name="文档" r:id="rId3" imgW="10955020" imgH="1818376" progId="Word.Document.12">
                  <p:embed/>
                  <p:pic>
                    <p:nvPicPr>
                      <p:cNvPr id="0" name=""/>
                      <p:cNvPicPr/>
                      <p:nvPr/>
                    </p:nvPicPr>
                    <p:blipFill>
                      <a:blip r:embed="rId4"/>
                      <a:stretch>
                        <a:fillRect/>
                      </a:stretch>
                    </p:blipFill>
                    <p:spPr>
                      <a:xfrm>
                        <a:off x="573088" y="2378834"/>
                        <a:ext cx="10920412" cy="1811337"/>
                      </a:xfrm>
                      <a:prstGeom prst="rect">
                        <a:avLst/>
                      </a:prstGeom>
                    </p:spPr>
                  </p:pic>
                </p:oleObj>
              </mc:Fallback>
            </mc:AlternateContent>
          </a:graphicData>
        </a:graphic>
      </p:graphicFrame>
      <p:sp>
        <p:nvSpPr>
          <p:cNvPr id="21" name="矩形 20"/>
          <p:cNvSpPr/>
          <p:nvPr/>
        </p:nvSpPr>
        <p:spPr>
          <a:xfrm>
            <a:off x="467087" y="980728"/>
            <a:ext cx="11389553" cy="1310808"/>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若一条光线从点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射出，经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轴反射后与圆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相切，则反射光线所在直线的斜率为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8" name="圆角矩形 57">
            <a:hlinkClick r:id="rId5"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6"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7"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8"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9"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10"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11"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2"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3"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4"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5"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6"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7"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8"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0" name="矩形 19"/>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五边形 21"/>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综合提升练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25" name="直接连接符 24"/>
          <p:cNvCxnSpPr>
            <a:endCxn id="20"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27" name="TextBox 19"/>
          <p:cNvSpPr txBox="1"/>
          <p:nvPr/>
        </p:nvSpPr>
        <p:spPr>
          <a:xfrm>
            <a:off x="4054583" y="343625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对象 27"/>
          <p:cNvGraphicFramePr>
            <a:graphicFrameLocks noChangeAspect="1"/>
          </p:cNvGraphicFramePr>
          <p:nvPr>
            <p:extLst>
              <p:ext uri="{D42A27DB-BD31-4B8C-83A1-F6EECF244321}">
                <p14:modId xmlns:p14="http://schemas.microsoft.com/office/powerpoint/2010/main" val="2117580541"/>
              </p:ext>
            </p:extLst>
          </p:nvPr>
        </p:nvGraphicFramePr>
        <p:xfrm>
          <a:off x="771525" y="1337940"/>
          <a:ext cx="10515600" cy="2859088"/>
        </p:xfrm>
        <a:graphic>
          <a:graphicData uri="http://schemas.openxmlformats.org/presentationml/2006/ole">
            <mc:AlternateContent xmlns:mc="http://schemas.openxmlformats.org/markup-compatibility/2006">
              <mc:Choice xmlns:v="urn:schemas-microsoft-com:vml" Requires="v">
                <p:oleObj spid="_x0000_s570531" name="文档" r:id="rId3" imgW="10650334" imgH="2889130" progId="Word.Document.12">
                  <p:embed/>
                </p:oleObj>
              </mc:Choice>
              <mc:Fallback>
                <p:oleObj name="文档" r:id="rId3" imgW="10650334" imgH="2889130" progId="Word.Document.12">
                  <p:embed/>
                  <p:pic>
                    <p:nvPicPr>
                      <p:cNvPr id="0" name=""/>
                      <p:cNvPicPr/>
                      <p:nvPr/>
                    </p:nvPicPr>
                    <p:blipFill>
                      <a:blip r:embed="rId4"/>
                      <a:stretch>
                        <a:fillRect/>
                      </a:stretch>
                    </p:blipFill>
                    <p:spPr>
                      <a:xfrm>
                        <a:off x="771525" y="1337940"/>
                        <a:ext cx="10515600" cy="2859088"/>
                      </a:xfrm>
                      <a:prstGeom prst="rect">
                        <a:avLst/>
                      </a:prstGeom>
                    </p:spPr>
                  </p:pic>
                </p:oleObj>
              </mc:Fallback>
            </mc:AlternateContent>
          </a:graphicData>
        </a:graphic>
      </p:graphicFrame>
      <p:grpSp>
        <p:nvGrpSpPr>
          <p:cNvPr id="22" name="组合 21"/>
          <p:cNvGrpSpPr/>
          <p:nvPr/>
        </p:nvGrpSpPr>
        <p:grpSpPr>
          <a:xfrm>
            <a:off x="471835" y="980728"/>
            <a:ext cx="11248331" cy="3312368"/>
            <a:chOff x="471835" y="4581128"/>
            <a:chExt cx="11248331" cy="3312368"/>
          </a:xfrm>
        </p:grpSpPr>
        <p:sp>
          <p:nvSpPr>
            <p:cNvPr id="23" name="圆角矩形 22">
              <a:extLst>
                <a:ext uri="{FF2B5EF4-FFF2-40B4-BE49-F238E27FC236}">
                  <a16:creationId xmlns="" xmlns:a16="http://schemas.microsoft.com/office/drawing/2014/main" id="{DE721FF3-EA02-8E42-A717-6EFDB1105568}"/>
                </a:ext>
              </a:extLst>
            </p:cNvPr>
            <p:cNvSpPr/>
            <p:nvPr/>
          </p:nvSpPr>
          <p:spPr>
            <a:xfrm>
              <a:off x="471835" y="4694021"/>
              <a:ext cx="11248331" cy="3199475"/>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77" name="圆角矩形 76">
            <a:hlinkClick r:id="rId5"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8" name="圆角矩形 77">
            <a:hlinkClick r:id="rId6"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9" name="圆角矩形 78">
            <a:hlinkClick r:id="rId7"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0" name="圆角矩形 79">
            <a:hlinkClick r:id="rId8"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1" name="圆角矩形 80">
            <a:hlinkClick r:id="rId9"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2" name="圆角矩形 81">
            <a:hlinkClick r:id="rId10"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3" name="圆角矩形 82">
            <a:hlinkClick r:id="rId11"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4" name="圆角矩形 83">
            <a:hlinkClick r:id="rId12"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5" name="圆角矩形 84">
            <a:hlinkClick r:id="rId13"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6" name="圆角矩形 85">
            <a:hlinkClick r:id="rId14"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7" name="圆角矩形 86">
            <a:hlinkClick r:id="rId15"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88" name="圆角矩形 87">
            <a:hlinkClick r:id="rId16"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9" name="圆角矩形 88">
            <a:hlinkClick r:id="rId17"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0" name="圆角矩形 89">
            <a:hlinkClick r:id="rId18"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1523367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64656744"/>
              </p:ext>
            </p:extLst>
          </p:nvPr>
        </p:nvGraphicFramePr>
        <p:xfrm>
          <a:off x="551384" y="1399927"/>
          <a:ext cx="10899775" cy="1597025"/>
        </p:xfrm>
        <a:graphic>
          <a:graphicData uri="http://schemas.openxmlformats.org/presentationml/2006/ole">
            <mc:AlternateContent xmlns:mc="http://schemas.openxmlformats.org/markup-compatibility/2006">
              <mc:Choice xmlns:v="urn:schemas-microsoft-com:vml" Requires="v">
                <p:oleObj spid="_x0000_s635930" name="文档" r:id="rId17" imgW="10899917" imgH="1596606" progId="Word.Document.12">
                  <p:embed/>
                </p:oleObj>
              </mc:Choice>
              <mc:Fallback>
                <p:oleObj name="文档" r:id="rId17" imgW="10899917" imgH="1596606" progId="Word.Document.12">
                  <p:embed/>
                  <p:pic>
                    <p:nvPicPr>
                      <p:cNvPr id="0" name=""/>
                      <p:cNvPicPr/>
                      <p:nvPr/>
                    </p:nvPicPr>
                    <p:blipFill>
                      <a:blip r:embed="rId18"/>
                      <a:stretch>
                        <a:fillRect/>
                      </a:stretch>
                    </p:blipFill>
                    <p:spPr>
                      <a:xfrm>
                        <a:off x="551384" y="1399927"/>
                        <a:ext cx="10899775" cy="15970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540977764"/>
              </p:ext>
            </p:extLst>
          </p:nvPr>
        </p:nvGraphicFramePr>
        <p:xfrm>
          <a:off x="6366313" y="1964512"/>
          <a:ext cx="1028700" cy="1008062"/>
        </p:xfrm>
        <a:graphic>
          <a:graphicData uri="http://schemas.openxmlformats.org/presentationml/2006/ole">
            <mc:AlternateContent xmlns:mc="http://schemas.openxmlformats.org/markup-compatibility/2006">
              <mc:Choice xmlns:v="urn:schemas-microsoft-com:vml" Requires="v">
                <p:oleObj spid="_x0000_s635931" name="文档" r:id="rId19" imgW="1028624" imgH="1007805" progId="Word.Document.12">
                  <p:embed/>
                </p:oleObj>
              </mc:Choice>
              <mc:Fallback>
                <p:oleObj name="文档" r:id="rId19" imgW="1028624" imgH="1007805" progId="Word.Document.12">
                  <p:embed/>
                  <p:pic>
                    <p:nvPicPr>
                      <p:cNvPr id="0" name=""/>
                      <p:cNvPicPr/>
                      <p:nvPr/>
                    </p:nvPicPr>
                    <p:blipFill>
                      <a:blip r:embed="rId20"/>
                      <a:stretch>
                        <a:fillRect/>
                      </a:stretch>
                    </p:blipFill>
                    <p:spPr>
                      <a:xfrm>
                        <a:off x="6366313" y="1964512"/>
                        <a:ext cx="1028700" cy="1008062"/>
                      </a:xfrm>
                      <a:prstGeom prst="rect">
                        <a:avLst/>
                      </a:prstGeom>
                    </p:spPr>
                  </p:pic>
                </p:oleObj>
              </mc:Fallback>
            </mc:AlternateContent>
          </a:graphicData>
        </a:graphic>
      </p:graphicFrame>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5" name="组合 24"/>
          <p:cNvGrpSpPr/>
          <p:nvPr/>
        </p:nvGrpSpPr>
        <p:grpSpPr>
          <a:xfrm>
            <a:off x="471835" y="249684"/>
            <a:ext cx="11248331" cy="5915620"/>
            <a:chOff x="471835" y="4581128"/>
            <a:chExt cx="11248331" cy="5915620"/>
          </a:xfrm>
        </p:grpSpPr>
        <p:sp>
          <p:nvSpPr>
            <p:cNvPr id="26" name="圆角矩形 25">
              <a:extLst>
                <a:ext uri="{FF2B5EF4-FFF2-40B4-BE49-F238E27FC236}">
                  <a16:creationId xmlns="" xmlns:a16="http://schemas.microsoft.com/office/drawing/2014/main" id="{DE721FF3-EA02-8E42-A717-6EFDB1105568}"/>
                </a:ext>
              </a:extLst>
            </p:cNvPr>
            <p:cNvSpPr/>
            <p:nvPr/>
          </p:nvSpPr>
          <p:spPr>
            <a:xfrm>
              <a:off x="471835" y="4694020"/>
              <a:ext cx="11248331" cy="5802728"/>
            </a:xfrm>
            <a:prstGeom prst="roundRect">
              <a:avLst>
                <a:gd name="adj" fmla="val 147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7" name="矩形 26">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8" name="文本框 27">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5" name="对象 4"/>
          <p:cNvGraphicFramePr>
            <a:graphicFrameLocks noChangeAspect="1"/>
          </p:cNvGraphicFramePr>
          <p:nvPr>
            <p:extLst>
              <p:ext uri="{D42A27DB-BD31-4B8C-83A1-F6EECF244321}">
                <p14:modId xmlns:p14="http://schemas.microsoft.com/office/powerpoint/2010/main" val="870206450"/>
              </p:ext>
            </p:extLst>
          </p:nvPr>
        </p:nvGraphicFramePr>
        <p:xfrm>
          <a:off x="695400" y="590389"/>
          <a:ext cx="11004550" cy="654050"/>
        </p:xfrm>
        <a:graphic>
          <a:graphicData uri="http://schemas.openxmlformats.org/presentationml/2006/ole">
            <mc:AlternateContent xmlns:mc="http://schemas.openxmlformats.org/markup-compatibility/2006">
              <mc:Choice xmlns:v="urn:schemas-microsoft-com:vml" Requires="v">
                <p:oleObj spid="_x0000_s636987" name="文档" r:id="rId17" imgW="11004000" imgH="654529" progId="Word.Document.12">
                  <p:embed/>
                </p:oleObj>
              </mc:Choice>
              <mc:Fallback>
                <p:oleObj name="文档" r:id="rId17" imgW="11004000" imgH="654529" progId="Word.Document.12">
                  <p:embed/>
                  <p:pic>
                    <p:nvPicPr>
                      <p:cNvPr id="0" name=""/>
                      <p:cNvPicPr/>
                      <p:nvPr/>
                    </p:nvPicPr>
                    <p:blipFill>
                      <a:blip r:embed="rId18"/>
                      <a:stretch>
                        <a:fillRect/>
                      </a:stretch>
                    </p:blipFill>
                    <p:spPr>
                      <a:xfrm>
                        <a:off x="695400" y="590389"/>
                        <a:ext cx="11004550" cy="654050"/>
                      </a:xfrm>
                      <a:prstGeom prst="rect">
                        <a:avLst/>
                      </a:prstGeom>
                    </p:spPr>
                  </p:pic>
                </p:oleObj>
              </mc:Fallback>
            </mc:AlternateContent>
          </a:graphicData>
        </a:graphic>
      </p:graphicFrame>
      <p:pic>
        <p:nvPicPr>
          <p:cNvPr id="636931" name="Picture 3" descr="X30"/>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2683" y="1218657"/>
            <a:ext cx="2791711" cy="293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对象 23"/>
          <p:cNvGraphicFramePr>
            <a:graphicFrameLocks noChangeAspect="1"/>
          </p:cNvGraphicFramePr>
          <p:nvPr>
            <p:extLst>
              <p:ext uri="{D42A27DB-BD31-4B8C-83A1-F6EECF244321}">
                <p14:modId xmlns:p14="http://schemas.microsoft.com/office/powerpoint/2010/main" val="3802378688"/>
              </p:ext>
            </p:extLst>
          </p:nvPr>
        </p:nvGraphicFramePr>
        <p:xfrm>
          <a:off x="713156" y="1150276"/>
          <a:ext cx="5692775" cy="1865313"/>
        </p:xfrm>
        <a:graphic>
          <a:graphicData uri="http://schemas.openxmlformats.org/presentationml/2006/ole">
            <mc:AlternateContent xmlns:mc="http://schemas.openxmlformats.org/markup-compatibility/2006">
              <mc:Choice xmlns:v="urn:schemas-microsoft-com:vml" Requires="v">
                <p:oleObj spid="_x0000_s636988" name="文档" r:id="rId20" imgW="5698307" imgH="1870942" progId="Word.Document.12">
                  <p:embed/>
                </p:oleObj>
              </mc:Choice>
              <mc:Fallback>
                <p:oleObj name="文档" r:id="rId20" imgW="5698307" imgH="1870942" progId="Word.Document.12">
                  <p:embed/>
                  <p:pic>
                    <p:nvPicPr>
                      <p:cNvPr id="0" name=""/>
                      <p:cNvPicPr/>
                      <p:nvPr/>
                    </p:nvPicPr>
                    <p:blipFill>
                      <a:blip r:embed="rId21"/>
                      <a:stretch>
                        <a:fillRect/>
                      </a:stretch>
                    </p:blipFill>
                    <p:spPr>
                      <a:xfrm>
                        <a:off x="713156" y="1150276"/>
                        <a:ext cx="5692775" cy="1865313"/>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3597899026"/>
              </p:ext>
            </p:extLst>
          </p:nvPr>
        </p:nvGraphicFramePr>
        <p:xfrm>
          <a:off x="717550" y="2817424"/>
          <a:ext cx="6561138" cy="1066800"/>
        </p:xfrm>
        <a:graphic>
          <a:graphicData uri="http://schemas.openxmlformats.org/presentationml/2006/ole">
            <mc:AlternateContent xmlns:mc="http://schemas.openxmlformats.org/markup-compatibility/2006">
              <mc:Choice xmlns:v="urn:schemas-microsoft-com:vml" Requires="v">
                <p:oleObj spid="_x0000_s636989" name="文档" r:id="rId22" imgW="6564173" imgH="1070088" progId="Word.Document.12">
                  <p:embed/>
                </p:oleObj>
              </mc:Choice>
              <mc:Fallback>
                <p:oleObj name="文档" r:id="rId22" imgW="6564173" imgH="1070088" progId="Word.Document.12">
                  <p:embed/>
                  <p:pic>
                    <p:nvPicPr>
                      <p:cNvPr id="0" name=""/>
                      <p:cNvPicPr/>
                      <p:nvPr/>
                    </p:nvPicPr>
                    <p:blipFill>
                      <a:blip r:embed="rId23"/>
                      <a:stretch>
                        <a:fillRect/>
                      </a:stretch>
                    </p:blipFill>
                    <p:spPr>
                      <a:xfrm>
                        <a:off x="717550" y="2817424"/>
                        <a:ext cx="6561138" cy="1066800"/>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1981775136"/>
              </p:ext>
            </p:extLst>
          </p:nvPr>
        </p:nvGraphicFramePr>
        <p:xfrm>
          <a:off x="717550" y="3681520"/>
          <a:ext cx="6543675" cy="644525"/>
        </p:xfrm>
        <a:graphic>
          <a:graphicData uri="http://schemas.openxmlformats.org/presentationml/2006/ole">
            <mc:AlternateContent xmlns:mc="http://schemas.openxmlformats.org/markup-compatibility/2006">
              <mc:Choice xmlns:v="urn:schemas-microsoft-com:vml" Requires="v">
                <p:oleObj spid="_x0000_s636990" name="文档" r:id="rId24" imgW="6564173" imgH="647676" progId="Word.Document.12">
                  <p:embed/>
                </p:oleObj>
              </mc:Choice>
              <mc:Fallback>
                <p:oleObj name="文档" r:id="rId24" imgW="6564173" imgH="647676" progId="Word.Document.12">
                  <p:embed/>
                  <p:pic>
                    <p:nvPicPr>
                      <p:cNvPr id="0" name=""/>
                      <p:cNvPicPr/>
                      <p:nvPr/>
                    </p:nvPicPr>
                    <p:blipFill>
                      <a:blip r:embed="rId25"/>
                      <a:stretch>
                        <a:fillRect/>
                      </a:stretch>
                    </p:blipFill>
                    <p:spPr>
                      <a:xfrm>
                        <a:off x="717550" y="3681520"/>
                        <a:ext cx="6543675" cy="644525"/>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04664648"/>
              </p:ext>
            </p:extLst>
          </p:nvPr>
        </p:nvGraphicFramePr>
        <p:xfrm>
          <a:off x="717550" y="4192042"/>
          <a:ext cx="10668000" cy="1973262"/>
        </p:xfrm>
        <a:graphic>
          <a:graphicData uri="http://schemas.openxmlformats.org/presentationml/2006/ole">
            <mc:AlternateContent xmlns:mc="http://schemas.openxmlformats.org/markup-compatibility/2006">
              <mc:Choice xmlns:v="urn:schemas-microsoft-com:vml" Requires="v">
                <p:oleObj spid="_x0000_s636991" name="文档" r:id="rId26" imgW="10702916" imgH="1977965" progId="Word.Document.12">
                  <p:embed/>
                </p:oleObj>
              </mc:Choice>
              <mc:Fallback>
                <p:oleObj name="文档" r:id="rId26" imgW="10702916" imgH="1977965" progId="Word.Document.12">
                  <p:embed/>
                  <p:pic>
                    <p:nvPicPr>
                      <p:cNvPr id="0" name=""/>
                      <p:cNvPicPr/>
                      <p:nvPr/>
                    </p:nvPicPr>
                    <p:blipFill>
                      <a:blip r:embed="rId27"/>
                      <a:stretch>
                        <a:fillRect/>
                      </a:stretch>
                    </p:blipFill>
                    <p:spPr>
                      <a:xfrm>
                        <a:off x="717550" y="4192042"/>
                        <a:ext cx="10668000" cy="1973262"/>
                      </a:xfrm>
                      <a:prstGeom prst="rect">
                        <a:avLst/>
                      </a:prstGeom>
                    </p:spPr>
                  </p:pic>
                </p:oleObj>
              </mc:Fallback>
            </mc:AlternateContent>
          </a:graphicData>
        </a:graphic>
      </p:graphicFrame>
    </p:spTree>
    <p:extLst>
      <p:ext uri="{BB962C8B-B14F-4D97-AF65-F5344CB8AC3E}">
        <p14:creationId xmlns:p14="http://schemas.microsoft.com/office/powerpoint/2010/main" val="5767967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36931"/>
                                        </p:tgtEl>
                                        <p:attrNameLst>
                                          <p:attrName>style.visibility</p:attrName>
                                        </p:attrNameLst>
                                      </p:cBhvr>
                                      <p:to>
                                        <p:strVal val="visible"/>
                                      </p:to>
                                    </p:set>
                                    <p:animEffect transition="in" filter="blinds(horizontal)">
                                      <p:cBhvr>
                                        <p:cTn id="13" dur="500"/>
                                        <p:tgtEl>
                                          <p:spTgt spid="636931"/>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par>
                                <p:cTn id="20" presetID="3"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par>
                                <p:cTn id="23" presetID="3" presetClass="entr" presetSubtype="1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2396" y="1258882"/>
            <a:ext cx="11407208" cy="3970318"/>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直线被圆截得的弦长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几何法：弦心距</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、半径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和弦长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的一半构成直角三角形，弦长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代数法：设直线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kx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Dx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Ey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相交于点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，代入，消去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，得关于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的一元二次方程，则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33091193"/>
              </p:ext>
            </p:extLst>
          </p:nvPr>
        </p:nvGraphicFramePr>
        <p:xfrm>
          <a:off x="1001188" y="2537270"/>
          <a:ext cx="1800225" cy="603250"/>
        </p:xfrm>
        <a:graphic>
          <a:graphicData uri="http://schemas.openxmlformats.org/presentationml/2006/ole">
            <mc:AlternateContent xmlns:mc="http://schemas.openxmlformats.org/markup-compatibility/2006">
              <mc:Choice xmlns:v="urn:schemas-microsoft-com:vml" Requires="v">
                <p:oleObj spid="_x0000_s607270" name="文档" r:id="rId4" imgW="1799911" imgH="602519" progId="Word.Document.12">
                  <p:embed/>
                </p:oleObj>
              </mc:Choice>
              <mc:Fallback>
                <p:oleObj name="文档" r:id="rId4" imgW="1799911" imgH="602519" progId="Word.Document.12">
                  <p:embed/>
                  <p:pic>
                    <p:nvPicPr>
                      <p:cNvPr id="0" name=""/>
                      <p:cNvPicPr/>
                      <p:nvPr/>
                    </p:nvPicPr>
                    <p:blipFill>
                      <a:blip r:embed="rId5"/>
                      <a:stretch>
                        <a:fillRect/>
                      </a:stretch>
                    </p:blipFill>
                    <p:spPr>
                      <a:xfrm>
                        <a:off x="1001188" y="2537270"/>
                        <a:ext cx="1800225" cy="6032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306174720"/>
              </p:ext>
            </p:extLst>
          </p:nvPr>
        </p:nvGraphicFramePr>
        <p:xfrm>
          <a:off x="566213" y="4463178"/>
          <a:ext cx="4470400" cy="603250"/>
        </p:xfrm>
        <a:graphic>
          <a:graphicData uri="http://schemas.openxmlformats.org/presentationml/2006/ole">
            <mc:AlternateContent xmlns:mc="http://schemas.openxmlformats.org/markup-compatibility/2006">
              <mc:Choice xmlns:v="urn:schemas-microsoft-com:vml" Requires="v">
                <p:oleObj spid="_x0000_s607271" name="文档" r:id="rId6" imgW="4470446" imgH="602519" progId="Word.Document.12">
                  <p:embed/>
                </p:oleObj>
              </mc:Choice>
              <mc:Fallback>
                <p:oleObj name="文档" r:id="rId6" imgW="4470446" imgH="602519" progId="Word.Document.12">
                  <p:embed/>
                  <p:pic>
                    <p:nvPicPr>
                      <p:cNvPr id="0" name=""/>
                      <p:cNvPicPr/>
                      <p:nvPr/>
                    </p:nvPicPr>
                    <p:blipFill>
                      <a:blip r:embed="rId7"/>
                      <a:stretch>
                        <a:fillRect/>
                      </a:stretch>
                    </p:blipFill>
                    <p:spPr>
                      <a:xfrm>
                        <a:off x="566213" y="4463178"/>
                        <a:ext cx="4470400" cy="603250"/>
                      </a:xfrm>
                      <a:prstGeom prst="rect">
                        <a:avLst/>
                      </a:prstGeom>
                    </p:spPr>
                  </p:pic>
                </p:oleObj>
              </mc:Fallback>
            </mc:AlternateContent>
          </a:graphicData>
        </a:graphic>
      </p:graphicFrame>
    </p:spTree>
    <p:extLst>
      <p:ext uri="{BB962C8B-B14F-4D97-AF65-F5344CB8AC3E}">
        <p14:creationId xmlns:p14="http://schemas.microsoft.com/office/powerpoint/2010/main" val="1209739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5"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5" name="组合 24"/>
          <p:cNvGrpSpPr/>
          <p:nvPr/>
        </p:nvGrpSpPr>
        <p:grpSpPr>
          <a:xfrm>
            <a:off x="471835" y="995261"/>
            <a:ext cx="11248331" cy="3585867"/>
            <a:chOff x="471835" y="4581128"/>
            <a:chExt cx="11248331" cy="3585867"/>
          </a:xfrm>
        </p:grpSpPr>
        <p:sp>
          <p:nvSpPr>
            <p:cNvPr id="26" name="圆角矩形 25">
              <a:extLst>
                <a:ext uri="{FF2B5EF4-FFF2-40B4-BE49-F238E27FC236}">
                  <a16:creationId xmlns="" xmlns:a16="http://schemas.microsoft.com/office/drawing/2014/main" id="{DE721FF3-EA02-8E42-A717-6EFDB1105568}"/>
                </a:ext>
              </a:extLst>
            </p:cNvPr>
            <p:cNvSpPr/>
            <p:nvPr/>
          </p:nvSpPr>
          <p:spPr>
            <a:xfrm>
              <a:off x="471835" y="4694020"/>
              <a:ext cx="11248331" cy="3472975"/>
            </a:xfrm>
            <a:prstGeom prst="roundRect">
              <a:avLst>
                <a:gd name="adj" fmla="val 147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7" name="矩形 26">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8" name="文本框 27">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636931" name="Picture 3" descr="X3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2224" y="1355230"/>
            <a:ext cx="2791711" cy="293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对象 23"/>
          <p:cNvGraphicFramePr>
            <a:graphicFrameLocks noChangeAspect="1"/>
          </p:cNvGraphicFramePr>
          <p:nvPr>
            <p:extLst>
              <p:ext uri="{D42A27DB-BD31-4B8C-83A1-F6EECF244321}">
                <p14:modId xmlns:p14="http://schemas.microsoft.com/office/powerpoint/2010/main" val="1241612132"/>
              </p:ext>
            </p:extLst>
          </p:nvPr>
        </p:nvGraphicFramePr>
        <p:xfrm>
          <a:off x="717550" y="1893340"/>
          <a:ext cx="5341938" cy="1863725"/>
        </p:xfrm>
        <a:graphic>
          <a:graphicData uri="http://schemas.openxmlformats.org/presentationml/2006/ole">
            <mc:AlternateContent xmlns:mc="http://schemas.openxmlformats.org/markup-compatibility/2006">
              <mc:Choice xmlns:v="urn:schemas-microsoft-com:vml" Requires="v">
                <p:oleObj spid="_x0000_s637965" name="文档" r:id="rId18" imgW="5346108" imgH="1871740" progId="Word.Document.12">
                  <p:embed/>
                </p:oleObj>
              </mc:Choice>
              <mc:Fallback>
                <p:oleObj name="文档" r:id="rId18" imgW="5346108" imgH="1871740" progId="Word.Document.12">
                  <p:embed/>
                  <p:pic>
                    <p:nvPicPr>
                      <p:cNvPr id="0" name=""/>
                      <p:cNvPicPr/>
                      <p:nvPr/>
                    </p:nvPicPr>
                    <p:blipFill>
                      <a:blip r:embed="rId19"/>
                      <a:stretch>
                        <a:fillRect/>
                      </a:stretch>
                    </p:blipFill>
                    <p:spPr>
                      <a:xfrm>
                        <a:off x="717550" y="1893340"/>
                        <a:ext cx="5341938" cy="1863725"/>
                      </a:xfrm>
                      <a:prstGeom prst="rect">
                        <a:avLst/>
                      </a:prstGeom>
                    </p:spPr>
                  </p:pic>
                </p:oleObj>
              </mc:Fallback>
            </mc:AlternateContent>
          </a:graphicData>
        </a:graphic>
      </p:graphicFrame>
    </p:spTree>
    <p:extLst>
      <p:ext uri="{BB962C8B-B14F-4D97-AF65-F5344CB8AC3E}">
        <p14:creationId xmlns:p14="http://schemas.microsoft.com/office/powerpoint/2010/main" val="22196668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636931"/>
                                        </p:tgtEl>
                                        <p:attrNameLst>
                                          <p:attrName>style.visibility</p:attrName>
                                        </p:attrNameLst>
                                      </p:cBhvr>
                                      <p:to>
                                        <p:strVal val="visible"/>
                                      </p:to>
                                    </p:set>
                                    <p:animEffect transition="in" filter="blinds(horizontal)">
                                      <p:cBhvr>
                                        <p:cTn id="10" dur="500"/>
                                        <p:tgtEl>
                                          <p:spTgt spid="636931"/>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34357702"/>
              </p:ext>
            </p:extLst>
          </p:nvPr>
        </p:nvGraphicFramePr>
        <p:xfrm>
          <a:off x="546994" y="3716993"/>
          <a:ext cx="8129588" cy="1430337"/>
        </p:xfrm>
        <a:graphic>
          <a:graphicData uri="http://schemas.openxmlformats.org/presentationml/2006/ole">
            <mc:AlternateContent xmlns:mc="http://schemas.openxmlformats.org/markup-compatibility/2006">
              <mc:Choice xmlns:v="urn:schemas-microsoft-com:vml" Requires="v">
                <p:oleObj spid="_x0000_s638988" name="文档" r:id="rId3" imgW="8128922" imgH="1429788" progId="Word.Document.12">
                  <p:embed/>
                </p:oleObj>
              </mc:Choice>
              <mc:Fallback>
                <p:oleObj name="文档" r:id="rId3" imgW="8128922" imgH="1429788" progId="Word.Document.12">
                  <p:embed/>
                  <p:pic>
                    <p:nvPicPr>
                      <p:cNvPr id="0" name=""/>
                      <p:cNvPicPr/>
                      <p:nvPr/>
                    </p:nvPicPr>
                    <p:blipFill>
                      <a:blip r:embed="rId4"/>
                      <a:stretch>
                        <a:fillRect/>
                      </a:stretch>
                    </p:blipFill>
                    <p:spPr>
                      <a:xfrm>
                        <a:off x="546994" y="3716993"/>
                        <a:ext cx="8129588" cy="1430337"/>
                      </a:xfrm>
                      <a:prstGeom prst="rect">
                        <a:avLst/>
                      </a:prstGeom>
                    </p:spPr>
                  </p:pic>
                </p:oleObj>
              </mc:Fallback>
            </mc:AlternateContent>
          </a:graphicData>
        </a:graphic>
      </p:graphicFrame>
      <p:sp>
        <p:nvSpPr>
          <p:cNvPr id="10" name="矩形 9"/>
          <p:cNvSpPr/>
          <p:nvPr/>
        </p:nvSpPr>
        <p:spPr>
          <a:xfrm>
            <a:off x="451856" y="1090836"/>
            <a:ext cx="11332776" cy="2677656"/>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多选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新高考全国</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的距离小于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8" name="圆角矩形 57">
            <a:hlinkClick r:id="rId5"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6"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7"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8"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9"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10"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11"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12"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3"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4"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5"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6"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7"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8"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8" name="TextBox 19"/>
          <p:cNvSpPr txBox="1"/>
          <p:nvPr/>
        </p:nvSpPr>
        <p:spPr>
          <a:xfrm>
            <a:off x="308220" y="244752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矩形 26"/>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边形 29"/>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拓展冲刺练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36" name="直接连接符 35"/>
          <p:cNvCxnSpPr>
            <a:endCxn id="27"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23" name="TextBox 19"/>
          <p:cNvSpPr txBox="1"/>
          <p:nvPr/>
        </p:nvSpPr>
        <p:spPr>
          <a:xfrm>
            <a:off x="308220" y="361677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TextBox 19"/>
          <p:cNvSpPr txBox="1"/>
          <p:nvPr/>
        </p:nvSpPr>
        <p:spPr>
          <a:xfrm>
            <a:off x="307742" y="444437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p:bldP spid="2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71835" y="225136"/>
            <a:ext cx="11248331" cy="5896867"/>
            <a:chOff x="471835" y="4581128"/>
            <a:chExt cx="11248331" cy="5896867"/>
          </a:xfrm>
        </p:grpSpPr>
        <p:sp>
          <p:nvSpPr>
            <p:cNvPr id="20" name="圆角矩形 19">
              <a:extLst>
                <a:ext uri="{FF2B5EF4-FFF2-40B4-BE49-F238E27FC236}">
                  <a16:creationId xmlns="" xmlns:a16="http://schemas.microsoft.com/office/drawing/2014/main" id="{DE721FF3-EA02-8E42-A717-6EFDB1105568}"/>
                </a:ext>
              </a:extLst>
            </p:cNvPr>
            <p:cNvSpPr/>
            <p:nvPr/>
          </p:nvSpPr>
          <p:spPr>
            <a:xfrm>
              <a:off x="471835" y="4694019"/>
              <a:ext cx="11248331" cy="5783976"/>
            </a:xfrm>
            <a:prstGeom prst="roundRect">
              <a:avLst>
                <a:gd name="adj" fmla="val 212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1" name="矩形 20">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3138312200"/>
              </p:ext>
            </p:extLst>
          </p:nvPr>
        </p:nvGraphicFramePr>
        <p:xfrm>
          <a:off x="788988" y="509323"/>
          <a:ext cx="10515600" cy="4313238"/>
        </p:xfrm>
        <a:graphic>
          <a:graphicData uri="http://schemas.openxmlformats.org/presentationml/2006/ole">
            <mc:AlternateContent xmlns:mc="http://schemas.openxmlformats.org/markup-compatibility/2006">
              <mc:Choice xmlns:v="urn:schemas-microsoft-com:vml" Requires="v">
                <p:oleObj spid="_x0000_s517325" name="文档" r:id="rId3" imgW="10525002" imgH="4315005" progId="Word.Document.12">
                  <p:embed/>
                </p:oleObj>
              </mc:Choice>
              <mc:Fallback>
                <p:oleObj name="文档" r:id="rId3" imgW="10525002" imgH="4315005" progId="Word.Document.12">
                  <p:embed/>
                  <p:pic>
                    <p:nvPicPr>
                      <p:cNvPr id="0" name=""/>
                      <p:cNvPicPr/>
                      <p:nvPr/>
                    </p:nvPicPr>
                    <p:blipFill>
                      <a:blip r:embed="rId4"/>
                      <a:stretch>
                        <a:fillRect/>
                      </a:stretch>
                    </p:blipFill>
                    <p:spPr>
                      <a:xfrm>
                        <a:off x="788988" y="509323"/>
                        <a:ext cx="10515600" cy="4313238"/>
                      </a:xfrm>
                      <a:prstGeom prst="rect">
                        <a:avLst/>
                      </a:prstGeom>
                    </p:spPr>
                  </p:pic>
                </p:oleObj>
              </mc:Fallback>
            </mc:AlternateContent>
          </a:graphicData>
        </a:graphic>
      </p:graphicFrame>
      <p:sp>
        <p:nvSpPr>
          <p:cNvPr id="39" name="圆角矩形 38">
            <a:hlinkClick r:id="rId5"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52" name="圆角矩形 51">
            <a:hlinkClick r:id="rId18"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1078196482"/>
              </p:ext>
            </p:extLst>
          </p:nvPr>
        </p:nvGraphicFramePr>
        <p:xfrm>
          <a:off x="788988" y="4545616"/>
          <a:ext cx="10596562" cy="1576387"/>
        </p:xfrm>
        <a:graphic>
          <a:graphicData uri="http://schemas.openxmlformats.org/presentationml/2006/ole">
            <mc:AlternateContent xmlns:mc="http://schemas.openxmlformats.org/markup-compatibility/2006">
              <mc:Choice xmlns:v="urn:schemas-microsoft-com:vml" Requires="v">
                <p:oleObj spid="_x0000_s517326" name="文档" r:id="rId19" imgW="10631246" imgH="1582588" progId="Word.Document.12">
                  <p:embed/>
                </p:oleObj>
              </mc:Choice>
              <mc:Fallback>
                <p:oleObj name="文档" r:id="rId19" imgW="10631246" imgH="1582588" progId="Word.Document.12">
                  <p:embed/>
                  <p:pic>
                    <p:nvPicPr>
                      <p:cNvPr id="0" name=""/>
                      <p:cNvPicPr/>
                      <p:nvPr/>
                    </p:nvPicPr>
                    <p:blipFill>
                      <a:blip r:embed="rId20"/>
                      <a:stretch>
                        <a:fillRect/>
                      </a:stretch>
                    </p:blipFill>
                    <p:spPr>
                      <a:xfrm>
                        <a:off x="788988" y="4545616"/>
                        <a:ext cx="10596562" cy="1576387"/>
                      </a:xfrm>
                      <a:prstGeom prst="rect">
                        <a:avLst/>
                      </a:prstGeom>
                    </p:spPr>
                  </p:pic>
                </p:oleObj>
              </mc:Fallback>
            </mc:AlternateContent>
          </a:graphicData>
        </a:graphic>
      </p:graphicFrame>
    </p:spTree>
    <p:extLst>
      <p:ext uri="{BB962C8B-B14F-4D97-AF65-F5344CB8AC3E}">
        <p14:creationId xmlns:p14="http://schemas.microsoft.com/office/powerpoint/2010/main" val="37611323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71835" y="332656"/>
            <a:ext cx="11248331" cy="5184576"/>
            <a:chOff x="471835" y="4581128"/>
            <a:chExt cx="11248331" cy="5184576"/>
          </a:xfrm>
        </p:grpSpPr>
        <p:sp>
          <p:nvSpPr>
            <p:cNvPr id="20" name="圆角矩形 19">
              <a:extLst>
                <a:ext uri="{FF2B5EF4-FFF2-40B4-BE49-F238E27FC236}">
                  <a16:creationId xmlns="" xmlns:a16="http://schemas.microsoft.com/office/drawing/2014/main" id="{DE721FF3-EA02-8E42-A717-6EFDB1105568}"/>
                </a:ext>
              </a:extLst>
            </p:cNvPr>
            <p:cNvSpPr/>
            <p:nvPr/>
          </p:nvSpPr>
          <p:spPr>
            <a:xfrm>
              <a:off x="471835" y="4694019"/>
              <a:ext cx="11248331" cy="5071685"/>
            </a:xfrm>
            <a:prstGeom prst="roundRect">
              <a:avLst>
                <a:gd name="adj" fmla="val 230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1" name="矩形 20">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484972451"/>
              </p:ext>
            </p:extLst>
          </p:nvPr>
        </p:nvGraphicFramePr>
        <p:xfrm>
          <a:off x="788988" y="690563"/>
          <a:ext cx="10596562" cy="2465387"/>
        </p:xfrm>
        <a:graphic>
          <a:graphicData uri="http://schemas.openxmlformats.org/presentationml/2006/ole">
            <mc:AlternateContent xmlns:mc="http://schemas.openxmlformats.org/markup-compatibility/2006">
              <mc:Choice xmlns:v="urn:schemas-microsoft-com:vml" Requires="v">
                <p:oleObj spid="_x0000_s605225" name="文档" r:id="rId3" imgW="10607116" imgH="2467155" progId="Word.Document.12">
                  <p:embed/>
                </p:oleObj>
              </mc:Choice>
              <mc:Fallback>
                <p:oleObj name="文档" r:id="rId3" imgW="10607116" imgH="2467155" progId="Word.Document.12">
                  <p:embed/>
                  <p:pic>
                    <p:nvPicPr>
                      <p:cNvPr id="0" name=""/>
                      <p:cNvPicPr/>
                      <p:nvPr/>
                    </p:nvPicPr>
                    <p:blipFill>
                      <a:blip r:embed="rId4"/>
                      <a:stretch>
                        <a:fillRect/>
                      </a:stretch>
                    </p:blipFill>
                    <p:spPr>
                      <a:xfrm>
                        <a:off x="788988" y="690563"/>
                        <a:ext cx="10596562" cy="2465387"/>
                      </a:xfrm>
                      <a:prstGeom prst="rect">
                        <a:avLst/>
                      </a:prstGeom>
                    </p:spPr>
                  </p:pic>
                </p:oleObj>
              </mc:Fallback>
            </mc:AlternateContent>
          </a:graphicData>
        </a:graphic>
      </p:graphicFrame>
      <p:sp>
        <p:nvSpPr>
          <p:cNvPr id="39" name="圆角矩形 38">
            <a:hlinkClick r:id="rId5"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52" name="圆角矩形 51">
            <a:hlinkClick r:id="rId18"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605214" name="Picture 30" descr="S11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1323" y="2637818"/>
            <a:ext cx="2989355" cy="274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5789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605214"/>
                                        </p:tgtEl>
                                        <p:attrNameLst>
                                          <p:attrName>style.visibility</p:attrName>
                                        </p:attrNameLst>
                                      </p:cBhvr>
                                      <p:to>
                                        <p:strVal val="visible"/>
                                      </p:to>
                                    </p:set>
                                    <p:animEffect transition="in" filter="blinds(horizontal)">
                                      <p:cBhvr>
                                        <p:cTn id="13" dur="500"/>
                                        <p:tgtEl>
                                          <p:spTgt spid="605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7535" y="1759456"/>
            <a:ext cx="11082498"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衡水中学模拟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设直线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两点，若圆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的圆心在线段</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上，且圆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相切，切点在圆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的劣弧</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上，则圆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的半径的最大值为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A.1</a:t>
            </a: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B.2</a:t>
            </a: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C.3</a:t>
            </a: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TextBox 19"/>
          <p:cNvSpPr txBox="1"/>
          <p:nvPr/>
        </p:nvSpPr>
        <p:spPr>
          <a:xfrm>
            <a:off x="1878911" y="375286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圆角矩形 18">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2" name="圆角矩形 21">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2" name="圆角矩形 31">
            <a:hlinkClick r:id="rId15"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71835" y="263640"/>
            <a:ext cx="11248331" cy="5901664"/>
            <a:chOff x="471835" y="4581128"/>
            <a:chExt cx="11248331" cy="5901664"/>
          </a:xfrm>
        </p:grpSpPr>
        <p:sp>
          <p:nvSpPr>
            <p:cNvPr id="21" name="圆角矩形 20">
              <a:extLst>
                <a:ext uri="{FF2B5EF4-FFF2-40B4-BE49-F238E27FC236}">
                  <a16:creationId xmlns="" xmlns:a16="http://schemas.microsoft.com/office/drawing/2014/main" id="{DE721FF3-EA02-8E42-A717-6EFDB1105568}"/>
                </a:ext>
              </a:extLst>
            </p:cNvPr>
            <p:cNvSpPr/>
            <p:nvPr/>
          </p:nvSpPr>
          <p:spPr>
            <a:xfrm>
              <a:off x="471835" y="4694020"/>
              <a:ext cx="11248331" cy="5788772"/>
            </a:xfrm>
            <a:prstGeom prst="roundRect">
              <a:avLst>
                <a:gd name="adj" fmla="val 161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矩形 21">
              <a:extLst>
                <a:ext uri="{FF2B5EF4-FFF2-40B4-BE49-F238E27FC236}">
                  <a16:creationId xmlns="" xmlns:a16="http://schemas.microsoft.com/office/drawing/2014/main" id="{1D55BF47-EABB-9F46-8766-078A7E435C35}"/>
                </a:ext>
              </a:extLst>
            </p:cNvPr>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文本框 22">
              <a:extLst>
                <a:ext uri="{FF2B5EF4-FFF2-40B4-BE49-F238E27FC236}">
                  <a16:creationId xmlns="" xmlns:a16="http://schemas.microsoft.com/office/drawing/2014/main" id="{7F2216E9-0435-7741-9918-93AFB1D17999}"/>
                </a:ext>
              </a:extLst>
            </p:cNvPr>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573590" name="Picture 150" descr="S1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0215" y="1922874"/>
            <a:ext cx="2549148" cy="260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61892" y="486197"/>
            <a:ext cx="10687471"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x</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y</a:t>
            </a:r>
            <a:r>
              <a:rPr lang="en-US" altLang="zh-CN" sz="2800" kern="100" baseline="30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9</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的圆心为原点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(0,0)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，半径</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依题意，得圆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的圆心</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在圆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内，设半径为</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，如图，</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与圆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内切</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则</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OC</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i="1" kern="100" dirty="0" smtClean="0">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smtClean="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smtClean="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smtClean="0">
                <a:latin typeface="Times New Roman" panose="02020603050405020304" pitchFamily="18" charset="0"/>
                <a:ea typeface="仿宋_GB2312" panose="02010609030101010101" pitchFamily="49" charset="-122"/>
                <a:cs typeface="Courier New" panose="02070309020205020404" pitchFamily="49" charset="0"/>
              </a:rPr>
              <a:t>OC</a:t>
            </a:r>
            <a:r>
              <a:rPr lang="en-US" altLang="zh-CN" sz="2800" kern="100" baseline="-25000" dirty="0" smtClean="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smtClean="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，而点</a:t>
            </a:r>
            <a:r>
              <a:rPr lang="en-US" altLang="zh-CN" sz="2800" i="1" kern="100" dirty="0" smtClean="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25000" dirty="0" smtClean="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在线段</a:t>
            </a:r>
            <a:r>
              <a:rPr lang="en-US" altLang="zh-CN" sz="2800" i="1" kern="100" dirty="0" smtClean="0">
                <a:latin typeface="Times New Roman" panose="02020603050405020304" pitchFamily="18" charset="0"/>
                <a:ea typeface="仿宋_GB2312" panose="02010609030101010101" pitchFamily="49" charset="-122"/>
                <a:cs typeface="Courier New" panose="02070309020205020404" pitchFamily="49" charset="0"/>
              </a:rPr>
              <a:t>AB</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上，</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827879950"/>
              </p:ext>
            </p:extLst>
          </p:nvPr>
        </p:nvGraphicFramePr>
        <p:xfrm>
          <a:off x="743079" y="3717032"/>
          <a:ext cx="9250362" cy="1444625"/>
        </p:xfrm>
        <a:graphic>
          <a:graphicData uri="http://schemas.openxmlformats.org/presentationml/2006/ole">
            <mc:AlternateContent xmlns:mc="http://schemas.openxmlformats.org/markup-compatibility/2006">
              <mc:Choice xmlns:v="urn:schemas-microsoft-com:vml" Requires="v">
                <p:oleObj spid="_x0000_s573592" name="文档" r:id="rId4" imgW="9250073" imgH="1445284" progId="Word.Document.12">
                  <p:embed/>
                </p:oleObj>
              </mc:Choice>
              <mc:Fallback>
                <p:oleObj name="文档" r:id="rId4" imgW="9250073" imgH="1445284" progId="Word.Document.12">
                  <p:embed/>
                  <p:pic>
                    <p:nvPicPr>
                      <p:cNvPr id="0" name=""/>
                      <p:cNvPicPr/>
                      <p:nvPr/>
                    </p:nvPicPr>
                    <p:blipFill>
                      <a:blip r:embed="rId5"/>
                      <a:stretch>
                        <a:fillRect/>
                      </a:stretch>
                    </p:blipFill>
                    <p:spPr>
                      <a:xfrm>
                        <a:off x="743079" y="3717032"/>
                        <a:ext cx="9250362" cy="1444625"/>
                      </a:xfrm>
                      <a:prstGeom prst="rect">
                        <a:avLst/>
                      </a:prstGeom>
                    </p:spPr>
                  </p:pic>
                </p:oleObj>
              </mc:Fallback>
            </mc:AlternateContent>
          </a:graphicData>
        </a:graphic>
      </p:graphicFrame>
      <p:sp>
        <p:nvSpPr>
          <p:cNvPr id="7" name="矩形 6"/>
          <p:cNvSpPr/>
          <p:nvPr/>
        </p:nvSpPr>
        <p:spPr>
          <a:xfrm>
            <a:off x="661892" y="4688842"/>
            <a:ext cx="10799436" cy="1342665"/>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显然</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OC</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OP</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，当且仅当点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与点</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重合时取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max</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r</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OP</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smtClean="0">
                <a:latin typeface="Times New Roman" panose="02020603050405020304" pitchFamily="18" charset="0"/>
                <a:ea typeface="仿宋_GB2312" panose="02010609030101010101" pitchFamily="49" charset="-122"/>
                <a:cs typeface="Times New Roman" panose="02020603050405020304" pitchFamily="18" charset="0"/>
              </a:rPr>
              <a:t>，即</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圆</a:t>
            </a:r>
            <a:r>
              <a:rPr lang="en-US" altLang="zh-CN" sz="2800" i="1" kern="100" dirty="0">
                <a:latin typeface="Times New Roman" panose="02020603050405020304" pitchFamily="18" charset="0"/>
                <a:ea typeface="仿宋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仿宋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的半径的最大值是</a:t>
            </a:r>
            <a:r>
              <a:rPr lang="en-US" altLang="zh-CN" sz="2800" kern="100" dirty="0">
                <a:latin typeface="Times New Roman" panose="02020603050405020304" pitchFamily="18" charset="0"/>
                <a:ea typeface="仿宋_GB2312" panose="02010609030101010101" pitchFamily="49"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3" name="圆角矩形 102">
            <a:hlinkClick r:id="rId6"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4" name="圆角矩形 103">
            <a:hlinkClick r:id="rId7"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05" name="圆角矩形 104">
            <a:hlinkClick r:id="rId8"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06" name="圆角矩形 105">
            <a:hlinkClick r:id="rId9"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07" name="圆角矩形 106">
            <a:hlinkClick r:id="rId10"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08" name="圆角矩形 107">
            <a:hlinkClick r:id="rId11"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09" name="圆角矩形 108">
            <a:hlinkClick r:id="rId12"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10" name="圆角矩形 109">
            <a:hlinkClick r:id="rId13"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1" name="圆角矩形 110">
            <a:hlinkClick r:id="rId14"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112" name="圆角矩形 111">
            <a:hlinkClick r:id="rId15" action="ppaction://hlinksldjump"/>
            <a:extLst>
              <a:ext uri="{FF2B5EF4-FFF2-40B4-BE49-F238E27FC236}">
                <a16:creationId xmlns:a16="http://schemas.microsoft.com/office/drawing/2014/main" xmlns="" id="{DC8D6E06-4B20-9442-B054-A71318E46B1D}"/>
              </a:ext>
            </a:extLst>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13" name="圆角矩形 112">
            <a:hlinkClick r:id="rId16" action="ppaction://hlinksldjump"/>
            <a:extLst>
              <a:ext uri="{FF2B5EF4-FFF2-40B4-BE49-F238E27FC236}">
                <a16:creationId xmlns:a16="http://schemas.microsoft.com/office/drawing/2014/main" xmlns="" id="{DC8D6E06-4B20-9442-B054-A71318E46B1D}"/>
              </a:ext>
            </a:extLst>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14" name="圆角矩形 113">
            <a:hlinkClick r:id="rId17" action="ppaction://hlinksldjump"/>
            <a:extLst>
              <a:ext uri="{FF2B5EF4-FFF2-40B4-BE49-F238E27FC236}">
                <a16:creationId xmlns:a16="http://schemas.microsoft.com/office/drawing/2014/main" xmlns="" id="{DC8D6E06-4B20-9442-B054-A71318E46B1D}"/>
              </a:ext>
            </a:extLst>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15" name="圆角矩形 114">
            <a:hlinkClick r:id="rId18" action="ppaction://hlinksldjump"/>
            <a:extLst>
              <a:ext uri="{FF2B5EF4-FFF2-40B4-BE49-F238E27FC236}">
                <a16:creationId xmlns:a16="http://schemas.microsoft.com/office/drawing/2014/main" xmlns="" id="{DC8D6E06-4B20-9442-B054-A71318E46B1D}"/>
              </a:ext>
            </a:extLst>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16" name="圆角矩形 115">
            <a:hlinkClick r:id="rId19" action="ppaction://hlinksldjump"/>
            <a:extLst>
              <a:ext uri="{FF2B5EF4-FFF2-40B4-BE49-F238E27FC236}">
                <a16:creationId xmlns:a16="http://schemas.microsoft.com/office/drawing/2014/main" xmlns="" id="{DC8D6E06-4B20-9442-B054-A71318E46B1D}"/>
              </a:ext>
            </a:extLst>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117" name="返回">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22855084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573590"/>
                                        </p:tgtEl>
                                        <p:attrNameLst>
                                          <p:attrName>style.visibility</p:attrName>
                                        </p:attrNameLst>
                                      </p:cBhvr>
                                      <p:to>
                                        <p:strVal val="visible"/>
                                      </p:to>
                                    </p:set>
                                    <p:animEffect transition="in" filter="blinds(horizontal)">
                                      <p:cBhvr>
                                        <p:cTn id="10" dur="500"/>
                                        <p:tgtEl>
                                          <p:spTgt spid="57359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3" name="标题 1"/>
          <p:cNvSpPr txBox="1">
            <a:spLocks/>
          </p:cNvSpPr>
          <p:nvPr/>
        </p:nvSpPr>
        <p:spPr>
          <a:xfrm>
            <a:off x="832020" y="2262978"/>
            <a:ext cx="7465308" cy="1526062"/>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zh-CN" altLang="en-US" sz="3200" b="1" dirty="0" smtClean="0">
                <a:solidFill>
                  <a:schemeClr val="bg1"/>
                </a:solidFill>
                <a:latin typeface="微软雅黑" pitchFamily="34" charset="-122"/>
              </a:rPr>
              <a:t>更多精彩内容请登录</a:t>
            </a:r>
            <a:endParaRPr lang="en-US" altLang="zh-CN" sz="3200" b="1" dirty="0" smtClean="0">
              <a:solidFill>
                <a:schemeClr val="bg1"/>
              </a:solidFill>
              <a:latin typeface="微软雅黑" pitchFamily="34" charset="-122"/>
            </a:endParaRPr>
          </a:p>
          <a:p>
            <a:pPr>
              <a:lnSpc>
                <a:spcPct val="110000"/>
              </a:lnSpc>
            </a:pPr>
            <a:r>
              <a:rPr lang="en-US" altLang="zh-CN" b="1" dirty="0" smtClean="0">
                <a:solidFill>
                  <a:schemeClr val="bg1"/>
                </a:solidFill>
                <a:latin typeface="微软雅黑" pitchFamily="34" charset="-122"/>
              </a:rPr>
              <a:t>www.xinjiaoyu.com</a:t>
            </a:r>
            <a:endParaRPr lang="zh-CN" altLang="en-US" b="1" dirty="0">
              <a:solidFill>
                <a:schemeClr val="bg1"/>
              </a:solidFill>
              <a:latin typeface="微软雅黑" pitchFamily="34" charset="-122"/>
            </a:endParaRPr>
          </a:p>
        </p:txBody>
      </p:sp>
      <p:sp>
        <p:nvSpPr>
          <p:cNvPr id="9" name="文本框 8"/>
          <p:cNvSpPr txBox="1"/>
          <p:nvPr/>
        </p:nvSpPr>
        <p:spPr>
          <a:xfrm>
            <a:off x="10384105" y="836712"/>
            <a:ext cx="400110" cy="4464496"/>
          </a:xfrm>
          <a:prstGeom prst="rect">
            <a:avLst/>
          </a:prstGeom>
          <a:noFill/>
        </p:spPr>
        <p:txBody>
          <a:bodyPr vert="eaVert" wrap="square" rtlCol="0">
            <a:spAutoFit/>
          </a:bodyPr>
          <a:lstStyle/>
          <a:p>
            <a:pPr>
              <a:defRPr/>
            </a:pPr>
            <a:r>
              <a:rPr lang="zh-CN" altLang="zh-CN" sz="1400" cap="all" dirty="0" smtClean="0">
                <a:solidFill>
                  <a:schemeClr val="bg1">
                    <a:lumMod val="85000"/>
                  </a:schemeClr>
                </a:solidFill>
                <a:cs typeface="+mn-ea"/>
              </a:rPr>
              <a:t>第</a:t>
            </a:r>
            <a:r>
              <a:rPr lang="zh-CN" altLang="en-US" sz="1400" cap="all" dirty="0" smtClean="0">
                <a:solidFill>
                  <a:schemeClr val="bg1">
                    <a:lumMod val="85000"/>
                  </a:schemeClr>
                </a:solidFill>
                <a:cs typeface="+mn-ea"/>
              </a:rPr>
              <a:t>八章</a:t>
            </a:r>
            <a:r>
              <a:rPr lang="zh-CN" altLang="en-US" sz="1400" cap="all" dirty="0">
                <a:solidFill>
                  <a:schemeClr val="bg1">
                    <a:lumMod val="85000"/>
                  </a:schemeClr>
                </a:solidFill>
                <a:cs typeface="+mn-ea"/>
              </a:rPr>
              <a:t>　</a:t>
            </a:r>
            <a:r>
              <a:rPr lang="zh-CN" altLang="zh-CN" sz="1400" cap="all" dirty="0">
                <a:solidFill>
                  <a:schemeClr val="bg1">
                    <a:lumMod val="85000"/>
                  </a:schemeClr>
                </a:solidFill>
                <a:cs typeface="+mn-ea"/>
              </a:rPr>
              <a:t>直线和圆、圆锥曲线</a:t>
            </a:r>
            <a:endParaRPr lang="zh-CN" altLang="en-US" sz="1400" cap="all" dirty="0">
              <a:solidFill>
                <a:schemeClr val="bg1">
                  <a:lumMod val="85000"/>
                </a:schemeClr>
              </a:solidFill>
              <a:cs typeface="+mn-ea"/>
              <a:sym typeface="+mn-lt"/>
            </a:endParaRPr>
          </a:p>
        </p:txBody>
      </p:sp>
    </p:spTree>
    <p:extLst>
      <p:ext uri="{BB962C8B-B14F-4D97-AF65-F5344CB8AC3E}">
        <p14:creationId xmlns:p14="http://schemas.microsoft.com/office/powerpoint/2010/main" val="23326392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1384" y="1844824"/>
            <a:ext cx="11089232" cy="3970318"/>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圆的切线方程常用结论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的圆的切线方程为</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过圆</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作圆的两条切线，则两切点所在直线方程为</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30000" dirty="0" err="1">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圆与圆的位置关系的常用结论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两圆相交时，其公共弦所在的直线方程由两圆方程相减得到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65199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7131</TotalTime>
  <Words>4045</Words>
  <Application>Microsoft Office PowerPoint</Application>
  <PresentationFormat>宽屏</PresentationFormat>
  <Paragraphs>762</Paragraphs>
  <Slides>86</Slides>
  <Notes>8</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2</vt:i4>
      </vt:variant>
      <vt:variant>
        <vt:lpstr>幻灯片标题</vt:lpstr>
      </vt:variant>
      <vt:variant>
        <vt:i4>86</vt:i4>
      </vt:variant>
    </vt:vector>
  </HeadingPairs>
  <TitlesOfParts>
    <vt:vector size="103" baseType="lpstr">
      <vt:lpstr>DOUYU Font</vt:lpstr>
      <vt:lpstr>方正中等线简体</vt:lpstr>
      <vt:lpstr>仿宋_GB2312</vt:lpstr>
      <vt:lpstr>黑体</vt:lpstr>
      <vt:lpstr>华文细黑</vt:lpstr>
      <vt:lpstr>楷体</vt:lpstr>
      <vt:lpstr>楷体_GB2312</vt:lpstr>
      <vt:lpstr>宋体</vt:lpstr>
      <vt:lpstr>微软雅黑</vt:lpstr>
      <vt:lpstr>Arial</vt:lpstr>
      <vt:lpstr>Calibri</vt:lpstr>
      <vt:lpstr>Courier New</vt:lpstr>
      <vt:lpstr>Times New Roman</vt:lpstr>
      <vt:lpstr>1_Office 主题</vt:lpstr>
      <vt:lpstr>11_Office 主题</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1428</cp:revision>
  <dcterms:created xsi:type="dcterms:W3CDTF">2019-11-13T09:14:31Z</dcterms:created>
  <dcterms:modified xsi:type="dcterms:W3CDTF">2023-02-22T03:49:08Z</dcterms:modified>
</cp:coreProperties>
</file>