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28" r:id="rId2"/>
  </p:sldMasterIdLst>
  <p:notesMasterIdLst>
    <p:notesMasterId r:id="rId85"/>
  </p:notesMasterIdLst>
  <p:handoutMasterIdLst>
    <p:handoutMasterId r:id="rId86"/>
  </p:handoutMasterIdLst>
  <p:sldIdLst>
    <p:sldId id="715" r:id="rId3"/>
    <p:sldId id="710" r:id="rId4"/>
    <p:sldId id="705" r:id="rId5"/>
    <p:sldId id="716" r:id="rId6"/>
    <p:sldId id="793" r:id="rId7"/>
    <p:sldId id="563" r:id="rId8"/>
    <p:sldId id="794" r:id="rId9"/>
    <p:sldId id="671" r:id="rId10"/>
    <p:sldId id="557" r:id="rId11"/>
    <p:sldId id="558" r:id="rId12"/>
    <p:sldId id="731" r:id="rId13"/>
    <p:sldId id="717" r:id="rId14"/>
    <p:sldId id="265" r:id="rId15"/>
    <p:sldId id="732" r:id="rId16"/>
    <p:sldId id="795" r:id="rId17"/>
    <p:sldId id="796" r:id="rId18"/>
    <p:sldId id="797" r:id="rId19"/>
    <p:sldId id="798" r:id="rId20"/>
    <p:sldId id="799" r:id="rId21"/>
    <p:sldId id="800" r:id="rId22"/>
    <p:sldId id="801" r:id="rId23"/>
    <p:sldId id="802" r:id="rId24"/>
    <p:sldId id="711" r:id="rId25"/>
    <p:sldId id="629" r:id="rId26"/>
    <p:sldId id="630" r:id="rId27"/>
    <p:sldId id="272" r:id="rId28"/>
    <p:sldId id="733" r:id="rId29"/>
    <p:sldId id="803" r:id="rId30"/>
    <p:sldId id="804" r:id="rId31"/>
    <p:sldId id="737" r:id="rId32"/>
    <p:sldId id="274" r:id="rId33"/>
    <p:sldId id="806" r:id="rId34"/>
    <p:sldId id="761" r:id="rId35"/>
    <p:sldId id="762" r:id="rId36"/>
    <p:sldId id="562" r:id="rId37"/>
    <p:sldId id="764" r:id="rId38"/>
    <p:sldId id="765" r:id="rId39"/>
    <p:sldId id="807" r:id="rId40"/>
    <p:sldId id="808" r:id="rId41"/>
    <p:sldId id="809" r:id="rId42"/>
    <p:sldId id="810" r:id="rId43"/>
    <p:sldId id="811" r:id="rId44"/>
    <p:sldId id="768" r:id="rId45"/>
    <p:sldId id="769" r:id="rId46"/>
    <p:sldId id="611" r:id="rId47"/>
    <p:sldId id="771" r:id="rId48"/>
    <p:sldId id="744" r:id="rId49"/>
    <p:sldId id="773" r:id="rId50"/>
    <p:sldId id="812" r:id="rId51"/>
    <p:sldId id="627" r:id="rId52"/>
    <p:sldId id="319" r:id="rId53"/>
    <p:sldId id="320" r:id="rId54"/>
    <p:sldId id="813" r:id="rId55"/>
    <p:sldId id="321" r:id="rId56"/>
    <p:sldId id="746" r:id="rId57"/>
    <p:sldId id="322" r:id="rId58"/>
    <p:sldId id="323" r:id="rId59"/>
    <p:sldId id="748" r:id="rId60"/>
    <p:sldId id="324" r:id="rId61"/>
    <p:sldId id="749" r:id="rId62"/>
    <p:sldId id="325" r:id="rId63"/>
    <p:sldId id="645" r:id="rId64"/>
    <p:sldId id="326" r:id="rId65"/>
    <p:sldId id="327" r:id="rId66"/>
    <p:sldId id="814" r:id="rId67"/>
    <p:sldId id="815" r:id="rId68"/>
    <p:sldId id="816" r:id="rId69"/>
    <p:sldId id="328" r:id="rId70"/>
    <p:sldId id="783" r:id="rId71"/>
    <p:sldId id="751" r:id="rId72"/>
    <p:sldId id="784" r:id="rId73"/>
    <p:sldId id="817" r:id="rId74"/>
    <p:sldId id="329" r:id="rId75"/>
    <p:sldId id="680" r:id="rId76"/>
    <p:sldId id="330" r:id="rId77"/>
    <p:sldId id="819" r:id="rId78"/>
    <p:sldId id="331" r:id="rId79"/>
    <p:sldId id="648" r:id="rId80"/>
    <p:sldId id="818" r:id="rId81"/>
    <p:sldId id="332" r:id="rId82"/>
    <p:sldId id="649" r:id="rId83"/>
    <p:sldId id="712" r:id="rId8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ADA"/>
    <a:srgbClr val="F2F2F2"/>
    <a:srgbClr val="7F7F7F"/>
    <a:srgbClr val="FFFFFF"/>
    <a:srgbClr val="D9D9D9"/>
    <a:srgbClr val="0070C0"/>
    <a:srgbClr val="35AAFF"/>
    <a:srgbClr val="4BACC6"/>
    <a:srgbClr val="79C4FC"/>
    <a:srgbClr val="00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6318" autoAdjust="0"/>
  </p:normalViewPr>
  <p:slideViewPr>
    <p:cSldViewPr>
      <p:cViewPr varScale="1">
        <p:scale>
          <a:sx n="110" d="100"/>
          <a:sy n="110" d="100"/>
        </p:scale>
        <p:origin x="84" y="13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4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4" Type="http://schemas.openxmlformats.org/officeDocument/2006/relationships/image" Target="../media/image9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3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9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23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05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7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7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9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5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103946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zh-CN" altLang="en-US" sz="2999" b="1" dirty="0">
                <a:solidFill>
                  <a:prstClr val="white"/>
                </a:solidFill>
                <a:latin typeface="微软雅黑" pitchFamily="34" charset="-122"/>
                <a:sym typeface="+mn-lt"/>
              </a:rPr>
              <a:t>知识梳理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62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6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zh-CN" altLang="en-US" sz="2999" b="1" dirty="0" smtClean="0">
                <a:solidFill>
                  <a:prstClr val="white"/>
                </a:solidFill>
                <a:latin typeface="微软雅黑" pitchFamily="34" charset="-122"/>
              </a:rPr>
              <a:t>教材改编题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1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9" y="116631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3" y="116631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1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6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26"/>
            <a:r>
              <a:rPr lang="zh-CN" altLang="en-US" sz="2999" b="1" dirty="0" smtClean="0">
                <a:solidFill>
                  <a:prstClr val="white"/>
                </a:solidFill>
                <a:latin typeface="微软雅黑" pitchFamily="34" charset="-122"/>
              </a:rPr>
              <a:t>思考辨析</a:t>
            </a:r>
            <a:endParaRPr lang="zh-CN" altLang="en-US" sz="2999" b="1" dirty="0">
              <a:solidFill>
                <a:prstClr val="white"/>
              </a:solidFill>
              <a:latin typeface="微软雅黑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4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4" tIns="60932" rIns="121864" bIns="60932" rtlCol="0" anchor="ctr"/>
          <a:lstStyle/>
          <a:p>
            <a:pPr algn="ctr" defTabSz="914126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2" y="141361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思维升华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3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BBECB4D-6C44-1B44-8EEE-715C6DA396E2}"/>
              </a:ext>
            </a:extLst>
          </p:cNvPr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>
              <a:extLst>
                <a:ext uri="{FF2B5EF4-FFF2-40B4-BE49-F238E27FC236}">
                  <a16:creationId xmlns="" xmlns:a16="http://schemas.microsoft.com/office/drawing/2014/main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>
              <a:extLst>
                <a:ext uri="{FF2B5EF4-FFF2-40B4-BE49-F238E27FC236}">
                  <a16:creationId xmlns="" xmlns:a16="http://schemas.microsoft.com/office/drawing/2014/main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126">
                <a:defRPr/>
              </a:pPr>
              <a:endParaRPr lang="zh-CN" altLang="en-US" sz="1800" kern="0" dirty="0">
                <a:solidFill>
                  <a:prstClr val="white"/>
                </a:solidFill>
                <a:latin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9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47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  <a:sym typeface="+mn-lt"/>
              </a:rPr>
              <a:t>知识梳理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7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84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0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27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思维升华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9BBECB4D-6C44-1B44-8EEE-715C6DA396E2}"/>
              </a:ext>
            </a:extLst>
          </p:cNvPr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>
              <a:extLst>
                <a:ext uri="{FF2B5EF4-FFF2-40B4-BE49-F238E27FC236}">
                  <a16:creationId xmlns="" xmlns:a16="http://schemas.microsoft.com/office/drawing/2014/main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>
              <a:extLst>
                <a:ext uri="{FF2B5EF4-FFF2-40B4-BE49-F238E27FC236}">
                  <a16:creationId xmlns="" xmlns:a16="http://schemas.microsoft.com/office/drawing/2014/main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26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0DCDCD44-E3EB-9548-9802-BEDCDBF3492C}"/>
              </a:ext>
            </a:extLst>
          </p:cNvPr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xmlns="" id="{E0486A5D-7556-7042-BA31-57DC3C31B7F0}"/>
              </a:ext>
            </a:extLst>
          </p:cNvPr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常用结论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2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403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699" r:id="rId2"/>
    <p:sldLayoutId id="2147483700" r:id="rId3"/>
    <p:sldLayoutId id="2147483721" r:id="rId4"/>
    <p:sldLayoutId id="2147483722" r:id="rId5"/>
    <p:sldLayoutId id="2147483725" r:id="rId6"/>
    <p:sldLayoutId id="2147483726" r:id="rId7"/>
    <p:sldLayoutId id="2147483727" r:id="rId8"/>
    <p:sldLayoutId id="2147483746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="" xmlns:a16="http://schemas.microsoft.com/office/drawing/2014/main" id="{E0486A5D-7556-7042-BA31-57DC3C31B7F0}"/>
              </a:ext>
            </a:extLst>
          </p:cNvPr>
          <p:cNvSpPr/>
          <p:nvPr userDrawn="1"/>
        </p:nvSpPr>
        <p:spPr>
          <a:xfrm>
            <a:off x="1" y="1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9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Microsoft_Word___6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5.doc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7.bin"/><Relationship Id="rId7" Type="http://schemas.openxmlformats.org/officeDocument/2006/relationships/package" Target="../embeddings/Microsoft_Word___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__7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__9.doc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package" Target="../embeddings/Microsoft_Word___13.docx"/><Relationship Id="rId4" Type="http://schemas.openxmlformats.org/officeDocument/2006/relationships/package" Target="../embeddings/Microsoft_Word___11.docx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4.bin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Word___16.docx"/><Relationship Id="rId4" Type="http://schemas.openxmlformats.org/officeDocument/2006/relationships/package" Target="../embeddings/Microsoft_Word___14.docx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7.bin"/><Relationship Id="rId7" Type="http://schemas.openxmlformats.org/officeDocument/2006/relationships/package" Target="../embeddings/Microsoft_Word___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17.doc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9.bin"/><Relationship Id="rId7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19.doc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Relationship Id="rId7" Type="http://schemas.openxmlformats.org/officeDocument/2006/relationships/package" Target="../embeddings/Microsoft_Word___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21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package" Target="../embeddings/Microsoft_Word___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emf"/><Relationship Id="rId5" Type="http://schemas.openxmlformats.org/officeDocument/2006/relationships/image" Target="../media/image25.emf"/><Relationship Id="rId10" Type="http://schemas.openxmlformats.org/officeDocument/2006/relationships/package" Target="../embeddings/Microsoft_Word___25.docx"/><Relationship Id="rId4" Type="http://schemas.openxmlformats.org/officeDocument/2006/relationships/package" Target="../embeddings/Microsoft_Word___23.docx"/><Relationship Id="rId9" Type="http://schemas.openxmlformats.org/officeDocument/2006/relationships/oleObject" Target="../embeddings/oleObject2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package" Target="../embeddings/Microsoft_Word___29.docx"/><Relationship Id="rId3" Type="http://schemas.openxmlformats.org/officeDocument/2006/relationships/oleObject" Target="../embeddings/oleObject26.bin"/><Relationship Id="rId7" Type="http://schemas.openxmlformats.org/officeDocument/2006/relationships/package" Target="../embeddings/Microsoft_Word___27.docx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6" Type="http://schemas.openxmlformats.org/officeDocument/2006/relationships/package" Target="../embeddings/Microsoft_Word___30.docx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emf"/><Relationship Id="rId5" Type="http://schemas.openxmlformats.org/officeDocument/2006/relationships/image" Target="../media/image28.emf"/><Relationship Id="rId15" Type="http://schemas.openxmlformats.org/officeDocument/2006/relationships/oleObject" Target="../embeddings/oleObject30.bin"/><Relationship Id="rId10" Type="http://schemas.openxmlformats.org/officeDocument/2006/relationships/package" Target="../embeddings/Microsoft_Word___28.docx"/><Relationship Id="rId4" Type="http://schemas.openxmlformats.org/officeDocument/2006/relationships/package" Target="../embeddings/Microsoft_Word___26.docx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2.docx"/><Relationship Id="rId3" Type="http://schemas.openxmlformats.org/officeDocument/2006/relationships/image" Target="../media/image35.tif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__31.docx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__33.docx"/><Relationship Id="rId4" Type="http://schemas.openxmlformats.org/officeDocument/2006/relationships/oleObject" Target="../embeddings/oleObject3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__34.docx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0.xml"/><Relationship Id="rId4" Type="http://schemas.openxmlformats.org/officeDocument/2006/relationships/slide" Target="slide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__35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7.docx"/><Relationship Id="rId3" Type="http://schemas.openxmlformats.org/officeDocument/2006/relationships/image" Target="../media/image35.tiff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__36.docx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9.docx"/><Relationship Id="rId13" Type="http://schemas.openxmlformats.org/officeDocument/2006/relationships/oleObject" Target="../embeddings/oleObject41.bin"/><Relationship Id="rId3" Type="http://schemas.openxmlformats.org/officeDocument/2006/relationships/image" Target="../media/image35.tif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emf"/><Relationship Id="rId11" Type="http://schemas.openxmlformats.org/officeDocument/2006/relationships/package" Target="../embeddings/Microsoft_Word___40.docx"/><Relationship Id="rId5" Type="http://schemas.openxmlformats.org/officeDocument/2006/relationships/package" Target="../embeddings/Microsoft_Word___38.docx"/><Relationship Id="rId15" Type="http://schemas.openxmlformats.org/officeDocument/2006/relationships/image" Target="../media/image44.e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2.emf"/><Relationship Id="rId14" Type="http://schemas.openxmlformats.org/officeDocument/2006/relationships/package" Target="../embeddings/Microsoft_Word___41.doc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__42.docx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4.docx"/><Relationship Id="rId13" Type="http://schemas.openxmlformats.org/officeDocument/2006/relationships/image" Target="../media/image51.png"/><Relationship Id="rId18" Type="http://schemas.openxmlformats.org/officeDocument/2006/relationships/package" Target="../embeddings/Microsoft_Word___47.docx"/><Relationship Id="rId3" Type="http://schemas.openxmlformats.org/officeDocument/2006/relationships/image" Target="../media/image35.tiff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8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e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emf"/><Relationship Id="rId11" Type="http://schemas.openxmlformats.org/officeDocument/2006/relationships/package" Target="../embeddings/Microsoft_Word___45.docx"/><Relationship Id="rId5" Type="http://schemas.openxmlformats.org/officeDocument/2006/relationships/package" Target="../embeddings/Microsoft_Word___43.docx"/><Relationship Id="rId15" Type="http://schemas.openxmlformats.org/officeDocument/2006/relationships/package" Target="../embeddings/Microsoft_Word___46.docx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47.emf"/><Relationship Id="rId1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9.docx"/><Relationship Id="rId3" Type="http://schemas.openxmlformats.org/officeDocument/2006/relationships/image" Target="../media/image35.tiff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__48.docx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__50.docx"/><Relationship Id="rId4" Type="http://schemas.openxmlformats.org/officeDocument/2006/relationships/oleObject" Target="../embeddings/oleObject5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5.emf"/><Relationship Id="rId4" Type="http://schemas.openxmlformats.org/officeDocument/2006/relationships/package" Target="../embeddings/Microsoft_Word___51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package" Target="../embeddings/Microsoft_Word___55.docx"/><Relationship Id="rId3" Type="http://schemas.openxmlformats.org/officeDocument/2006/relationships/oleObject" Target="../embeddings/oleObject52.bin"/><Relationship Id="rId7" Type="http://schemas.openxmlformats.org/officeDocument/2006/relationships/package" Target="../embeddings/Microsoft_Word___53.docx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8.emf"/><Relationship Id="rId5" Type="http://schemas.openxmlformats.org/officeDocument/2006/relationships/image" Target="../media/image56.emf"/><Relationship Id="rId10" Type="http://schemas.openxmlformats.org/officeDocument/2006/relationships/package" Target="../embeddings/Microsoft_Word___54.docx"/><Relationship Id="rId4" Type="http://schemas.openxmlformats.org/officeDocument/2006/relationships/package" Target="../embeddings/Microsoft_Word___52.docx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5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__56.docx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13" Type="http://schemas.openxmlformats.org/officeDocument/2006/relationships/package" Target="../embeddings/Microsoft_Word___60.docx"/><Relationship Id="rId3" Type="http://schemas.openxmlformats.org/officeDocument/2006/relationships/oleObject" Target="../embeddings/oleObject57.bin"/><Relationship Id="rId7" Type="http://schemas.openxmlformats.org/officeDocument/2006/relationships/package" Target="../embeddings/Microsoft_Word___58.docx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3.emf"/><Relationship Id="rId5" Type="http://schemas.openxmlformats.org/officeDocument/2006/relationships/image" Target="../media/image61.emf"/><Relationship Id="rId10" Type="http://schemas.openxmlformats.org/officeDocument/2006/relationships/package" Target="../embeddings/Microsoft_Word___59.docx"/><Relationship Id="rId4" Type="http://schemas.openxmlformats.org/officeDocument/2006/relationships/package" Target="../embeddings/Microsoft_Word___57.docx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65.emf"/><Relationship Id="rId4" Type="http://schemas.openxmlformats.org/officeDocument/2006/relationships/package" Target="../embeddings/Microsoft_Word___61.docx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__62.docx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63.bin"/><Relationship Id="rId7" Type="http://schemas.openxmlformats.org/officeDocument/2006/relationships/package" Target="../embeddings/Microsoft_Word___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__63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5.bin"/><Relationship Id="rId7" Type="http://schemas.openxmlformats.org/officeDocument/2006/relationships/package" Target="../embeddings/Microsoft_Word___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6.bin"/><Relationship Id="rId5" Type="http://schemas.openxmlformats.org/officeDocument/2006/relationships/image" Target="../media/image69.emf"/><Relationship Id="rId4" Type="http://schemas.openxmlformats.org/officeDocument/2006/relationships/package" Target="../embeddings/Microsoft_Word___65.docx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slide" Target="slide3.xm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package" Target="../embeddings/Microsoft_Word___67.docx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2.emf"/><Relationship Id="rId4" Type="http://schemas.openxmlformats.org/officeDocument/2006/relationships/image" Target="../media/image6.png"/><Relationship Id="rId9" Type="http://schemas.openxmlformats.org/officeDocument/2006/relationships/package" Target="../embeddings/Microsoft_Word___68.docx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2.docx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7.xml"/><Relationship Id="rId3" Type="http://schemas.openxmlformats.org/officeDocument/2006/relationships/oleObject" Target="../embeddings/oleObject69.bin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1" Type="http://schemas.openxmlformats.org/officeDocument/2006/relationships/vmlDrawing" Target="../drawings/vmlDrawing33.v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image" Target="../media/image73.emf"/><Relationship Id="rId15" Type="http://schemas.openxmlformats.org/officeDocument/2006/relationships/slide" Target="slide68.xml"/><Relationship Id="rId10" Type="http://schemas.openxmlformats.org/officeDocument/2006/relationships/slide" Target="slide57.xml"/><Relationship Id="rId19" Type="http://schemas.openxmlformats.org/officeDocument/2006/relationships/slide" Target="slide80.xml"/><Relationship Id="rId4" Type="http://schemas.openxmlformats.org/officeDocument/2006/relationships/package" Target="../embeddings/Microsoft_Word___69.docx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7.xml"/><Relationship Id="rId3" Type="http://schemas.openxmlformats.org/officeDocument/2006/relationships/oleObject" Target="../embeddings/oleObject70.bin"/><Relationship Id="rId21" Type="http://schemas.openxmlformats.org/officeDocument/2006/relationships/package" Target="../embeddings/Microsoft_Word___71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34.v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image" Target="../media/image74.emf"/><Relationship Id="rId15" Type="http://schemas.openxmlformats.org/officeDocument/2006/relationships/slide" Target="slide68.xml"/><Relationship Id="rId10" Type="http://schemas.openxmlformats.org/officeDocument/2006/relationships/slide" Target="slide57.xml"/><Relationship Id="rId19" Type="http://schemas.openxmlformats.org/officeDocument/2006/relationships/slide" Target="slide80.xml"/><Relationship Id="rId4" Type="http://schemas.openxmlformats.org/officeDocument/2006/relationships/package" Target="../embeddings/Microsoft_Word___70.docx"/><Relationship Id="rId9" Type="http://schemas.openxmlformats.org/officeDocument/2006/relationships/slide" Target="slide56.xml"/><Relationship Id="rId14" Type="http://schemas.openxmlformats.org/officeDocument/2006/relationships/slide" Target="slide64.xml"/><Relationship Id="rId22" Type="http://schemas.openxmlformats.org/officeDocument/2006/relationships/image" Target="../media/image75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72.docx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1" Type="http://schemas.openxmlformats.org/officeDocument/2006/relationships/vmlDrawing" Target="../drawings/vmlDrawing35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54.xml"/><Relationship Id="rId15" Type="http://schemas.openxmlformats.org/officeDocument/2006/relationships/slide" Target="slide77.xml"/><Relationship Id="rId10" Type="http://schemas.openxmlformats.org/officeDocument/2006/relationships/slide" Target="slide63.xml"/><Relationship Id="rId19" Type="http://schemas.openxmlformats.org/officeDocument/2006/relationships/image" Target="../media/image76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7.xml"/><Relationship Id="rId3" Type="http://schemas.openxmlformats.org/officeDocument/2006/relationships/oleObject" Target="../embeddings/oleObject73.bin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1" Type="http://schemas.openxmlformats.org/officeDocument/2006/relationships/vmlDrawing" Target="../drawings/vmlDrawing36.v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image" Target="../media/image77.emf"/><Relationship Id="rId15" Type="http://schemas.openxmlformats.org/officeDocument/2006/relationships/slide" Target="slide68.xml"/><Relationship Id="rId10" Type="http://schemas.openxmlformats.org/officeDocument/2006/relationships/slide" Target="slide57.xml"/><Relationship Id="rId19" Type="http://schemas.openxmlformats.org/officeDocument/2006/relationships/slide" Target="slide80.xml"/><Relationship Id="rId4" Type="http://schemas.openxmlformats.org/officeDocument/2006/relationships/package" Target="../embeddings/Microsoft_Word___73.docx"/><Relationship Id="rId9" Type="http://schemas.openxmlformats.org/officeDocument/2006/relationships/slide" Target="slide56.xml"/><Relationship Id="rId14" Type="http://schemas.openxmlformats.org/officeDocument/2006/relationships/slide" Target="slide6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74.docx"/><Relationship Id="rId26" Type="http://schemas.openxmlformats.org/officeDocument/2006/relationships/oleObject" Target="../embeddings/oleObject77.bin"/><Relationship Id="rId3" Type="http://schemas.openxmlformats.org/officeDocument/2006/relationships/slide" Target="slide51.xml"/><Relationship Id="rId21" Type="http://schemas.openxmlformats.org/officeDocument/2006/relationships/package" Target="../embeddings/Microsoft_Word___75.docx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74.bin"/><Relationship Id="rId25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20" Type="http://schemas.openxmlformats.org/officeDocument/2006/relationships/oleObject" Target="../embeddings/oleObject75.bin"/><Relationship Id="rId1" Type="http://schemas.openxmlformats.org/officeDocument/2006/relationships/vmlDrawing" Target="../drawings/vmlDrawing37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24" Type="http://schemas.openxmlformats.org/officeDocument/2006/relationships/package" Target="../embeddings/Microsoft_Word___76.docx"/><Relationship Id="rId5" Type="http://schemas.openxmlformats.org/officeDocument/2006/relationships/slide" Target="slide54.xml"/><Relationship Id="rId15" Type="http://schemas.openxmlformats.org/officeDocument/2006/relationships/slide" Target="slide77.xml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81.emf"/><Relationship Id="rId10" Type="http://schemas.openxmlformats.org/officeDocument/2006/relationships/slide" Target="slide63.xml"/><Relationship Id="rId19" Type="http://schemas.openxmlformats.org/officeDocument/2006/relationships/image" Target="../media/image78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Relationship Id="rId22" Type="http://schemas.openxmlformats.org/officeDocument/2006/relationships/image" Target="../media/image79.emf"/><Relationship Id="rId27" Type="http://schemas.openxmlformats.org/officeDocument/2006/relationships/package" Target="../embeddings/Microsoft_Word___77.doc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78.docx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20" Type="http://schemas.openxmlformats.org/officeDocument/2006/relationships/image" Target="../media/image83.png"/><Relationship Id="rId1" Type="http://schemas.openxmlformats.org/officeDocument/2006/relationships/vmlDrawing" Target="../drawings/vmlDrawing38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54.xml"/><Relationship Id="rId15" Type="http://schemas.openxmlformats.org/officeDocument/2006/relationships/slide" Target="slide77.xml"/><Relationship Id="rId10" Type="http://schemas.openxmlformats.org/officeDocument/2006/relationships/slide" Target="slide63.xml"/><Relationship Id="rId19" Type="http://schemas.openxmlformats.org/officeDocument/2006/relationships/image" Target="../media/image82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79.docx"/><Relationship Id="rId3" Type="http://schemas.openxmlformats.org/officeDocument/2006/relationships/slide" Target="slide51.xml"/><Relationship Id="rId21" Type="http://schemas.openxmlformats.org/officeDocument/2006/relationships/package" Target="../embeddings/Microsoft_Word___80.docx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20" Type="http://schemas.openxmlformats.org/officeDocument/2006/relationships/oleObject" Target="../embeddings/oleObject80.bin"/><Relationship Id="rId1" Type="http://schemas.openxmlformats.org/officeDocument/2006/relationships/vmlDrawing" Target="../drawings/vmlDrawing39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54.xml"/><Relationship Id="rId15" Type="http://schemas.openxmlformats.org/officeDocument/2006/relationships/slide" Target="slide77.xml"/><Relationship Id="rId10" Type="http://schemas.openxmlformats.org/officeDocument/2006/relationships/slide" Target="slide63.xml"/><Relationship Id="rId19" Type="http://schemas.openxmlformats.org/officeDocument/2006/relationships/image" Target="../media/image84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Relationship Id="rId22" Type="http://schemas.openxmlformats.org/officeDocument/2006/relationships/image" Target="../media/image85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82.docx"/><Relationship Id="rId13" Type="http://schemas.openxmlformats.org/officeDocument/2006/relationships/slide" Target="slide56.xml"/><Relationship Id="rId18" Type="http://schemas.openxmlformats.org/officeDocument/2006/relationships/slide" Target="slide64.xml"/><Relationship Id="rId26" Type="http://schemas.openxmlformats.org/officeDocument/2006/relationships/image" Target="../media/image88.emf"/><Relationship Id="rId3" Type="http://schemas.openxmlformats.org/officeDocument/2006/relationships/image" Target="../media/image35.tiff"/><Relationship Id="rId21" Type="http://schemas.openxmlformats.org/officeDocument/2006/relationships/slide" Target="slide75.xml"/><Relationship Id="rId7" Type="http://schemas.openxmlformats.org/officeDocument/2006/relationships/oleObject" Target="../embeddings/oleObject82.bin"/><Relationship Id="rId12" Type="http://schemas.openxmlformats.org/officeDocument/2006/relationships/slide" Target="slide54.xml"/><Relationship Id="rId17" Type="http://schemas.openxmlformats.org/officeDocument/2006/relationships/slide" Target="slide63.xml"/><Relationship Id="rId25" Type="http://schemas.openxmlformats.org/officeDocument/2006/relationships/package" Target="../embeddings/Microsoft_Word___83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61.xml"/><Relationship Id="rId20" Type="http://schemas.openxmlformats.org/officeDocument/2006/relationships/slide" Target="slide73.xml"/><Relationship Id="rId29" Type="http://schemas.openxmlformats.org/officeDocument/2006/relationships/image" Target="../media/image89.emf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6.emf"/><Relationship Id="rId11" Type="http://schemas.openxmlformats.org/officeDocument/2006/relationships/slide" Target="slide52.xml"/><Relationship Id="rId24" Type="http://schemas.openxmlformats.org/officeDocument/2006/relationships/oleObject" Target="../embeddings/oleObject83.bin"/><Relationship Id="rId5" Type="http://schemas.openxmlformats.org/officeDocument/2006/relationships/package" Target="../embeddings/Microsoft_Word___81.docx"/><Relationship Id="rId15" Type="http://schemas.openxmlformats.org/officeDocument/2006/relationships/slide" Target="slide59.xml"/><Relationship Id="rId23" Type="http://schemas.openxmlformats.org/officeDocument/2006/relationships/slide" Target="slide80.xml"/><Relationship Id="rId28" Type="http://schemas.openxmlformats.org/officeDocument/2006/relationships/package" Target="../embeddings/Microsoft_Word___84.docx"/><Relationship Id="rId10" Type="http://schemas.openxmlformats.org/officeDocument/2006/relationships/slide" Target="slide51.xml"/><Relationship Id="rId19" Type="http://schemas.openxmlformats.org/officeDocument/2006/relationships/slide" Target="slide68.xml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7.emf"/><Relationship Id="rId14" Type="http://schemas.openxmlformats.org/officeDocument/2006/relationships/slide" Target="slide57.xml"/><Relationship Id="rId22" Type="http://schemas.openxmlformats.org/officeDocument/2006/relationships/slide" Target="slide77.xml"/><Relationship Id="rId27" Type="http://schemas.openxmlformats.org/officeDocument/2006/relationships/oleObject" Target="../embeddings/oleObject84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8.xml"/><Relationship Id="rId18" Type="http://schemas.openxmlformats.org/officeDocument/2006/relationships/oleObject" Target="../embeddings/oleObject85.bin"/><Relationship Id="rId3" Type="http://schemas.openxmlformats.org/officeDocument/2006/relationships/image" Target="../media/image35.tiff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8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7.xml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41.vml"/><Relationship Id="rId6" Type="http://schemas.openxmlformats.org/officeDocument/2006/relationships/slide" Target="slide54.xml"/><Relationship Id="rId11" Type="http://schemas.openxmlformats.org/officeDocument/2006/relationships/slide" Target="slide63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package" Target="../embeddings/Microsoft_Word___85.docx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8.xml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35.tiff"/><Relationship Id="rId21" Type="http://schemas.openxmlformats.org/officeDocument/2006/relationships/oleObject" Target="../embeddings/oleObject87.bin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8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7.xml"/><Relationship Id="rId20" Type="http://schemas.openxmlformats.org/officeDocument/2006/relationships/image" Target="../media/image91.emf"/><Relationship Id="rId1" Type="http://schemas.openxmlformats.org/officeDocument/2006/relationships/vmlDrawing" Target="../drawings/vmlDrawing42.vml"/><Relationship Id="rId6" Type="http://schemas.openxmlformats.org/officeDocument/2006/relationships/slide" Target="slide54.xml"/><Relationship Id="rId11" Type="http://schemas.openxmlformats.org/officeDocument/2006/relationships/slide" Target="slide63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23" Type="http://schemas.openxmlformats.org/officeDocument/2006/relationships/image" Target="../media/image92.emf"/><Relationship Id="rId10" Type="http://schemas.openxmlformats.org/officeDocument/2006/relationships/slide" Target="slide61.xml"/><Relationship Id="rId19" Type="http://schemas.openxmlformats.org/officeDocument/2006/relationships/package" Target="../embeddings/Microsoft_Word___86.docx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3.xml"/><Relationship Id="rId22" Type="http://schemas.openxmlformats.org/officeDocument/2006/relationships/package" Target="../embeddings/Microsoft_Word___87.docx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61.xml"/><Relationship Id="rId18" Type="http://schemas.openxmlformats.org/officeDocument/2006/relationships/slide" Target="slide75.xml"/><Relationship Id="rId26" Type="http://schemas.openxmlformats.org/officeDocument/2006/relationships/image" Target="../media/image95.emf"/><Relationship Id="rId3" Type="http://schemas.openxmlformats.org/officeDocument/2006/relationships/image" Target="../media/image35.tiff"/><Relationship Id="rId21" Type="http://schemas.openxmlformats.org/officeDocument/2006/relationships/oleObject" Target="../embeddings/oleObject89.bin"/><Relationship Id="rId7" Type="http://schemas.openxmlformats.org/officeDocument/2006/relationships/slide" Target="slide51.xml"/><Relationship Id="rId12" Type="http://schemas.openxmlformats.org/officeDocument/2006/relationships/slide" Target="slide59.xml"/><Relationship Id="rId17" Type="http://schemas.openxmlformats.org/officeDocument/2006/relationships/slide" Target="slide73.xml"/><Relationship Id="rId25" Type="http://schemas.openxmlformats.org/officeDocument/2006/relationships/package" Target="../embeddings/Microsoft_Word___90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68.xml"/><Relationship Id="rId20" Type="http://schemas.openxmlformats.org/officeDocument/2006/relationships/slide" Target="slide80.xml"/><Relationship Id="rId29" Type="http://schemas.openxmlformats.org/officeDocument/2006/relationships/image" Target="../media/image96.e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93.emf"/><Relationship Id="rId11" Type="http://schemas.openxmlformats.org/officeDocument/2006/relationships/slide" Target="slide57.xml"/><Relationship Id="rId24" Type="http://schemas.openxmlformats.org/officeDocument/2006/relationships/oleObject" Target="../embeddings/oleObject90.bin"/><Relationship Id="rId5" Type="http://schemas.openxmlformats.org/officeDocument/2006/relationships/package" Target="../embeddings/Microsoft_Word___88.docx"/><Relationship Id="rId15" Type="http://schemas.openxmlformats.org/officeDocument/2006/relationships/slide" Target="slide64.xml"/><Relationship Id="rId23" Type="http://schemas.openxmlformats.org/officeDocument/2006/relationships/image" Target="../media/image94.emf"/><Relationship Id="rId28" Type="http://schemas.openxmlformats.org/officeDocument/2006/relationships/package" Target="../embeddings/Microsoft_Word___91.docx"/><Relationship Id="rId10" Type="http://schemas.openxmlformats.org/officeDocument/2006/relationships/slide" Target="slide56.xml"/><Relationship Id="rId19" Type="http://schemas.openxmlformats.org/officeDocument/2006/relationships/slide" Target="slide77.xml"/><Relationship Id="rId4" Type="http://schemas.openxmlformats.org/officeDocument/2006/relationships/oleObject" Target="../embeddings/oleObject88.bin"/><Relationship Id="rId9" Type="http://schemas.openxmlformats.org/officeDocument/2006/relationships/slide" Target="slide54.xml"/><Relationship Id="rId14" Type="http://schemas.openxmlformats.org/officeDocument/2006/relationships/slide" Target="slide63.xml"/><Relationship Id="rId22" Type="http://schemas.openxmlformats.org/officeDocument/2006/relationships/package" Target="../embeddings/Microsoft_Word___89.docx"/><Relationship Id="rId27" Type="http://schemas.openxmlformats.org/officeDocument/2006/relationships/oleObject" Target="../embeddings/oleObject9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8.xml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35.tiff"/><Relationship Id="rId21" Type="http://schemas.openxmlformats.org/officeDocument/2006/relationships/image" Target="../media/image98.png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8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7.xml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44.vml"/><Relationship Id="rId6" Type="http://schemas.openxmlformats.org/officeDocument/2006/relationships/slide" Target="slide54.xml"/><Relationship Id="rId11" Type="http://schemas.openxmlformats.org/officeDocument/2006/relationships/slide" Target="slide63.xml"/><Relationship Id="rId5" Type="http://schemas.openxmlformats.org/officeDocument/2006/relationships/slide" Target="slide52.xml"/><Relationship Id="rId15" Type="http://schemas.openxmlformats.org/officeDocument/2006/relationships/slide" Target="slide75.xml"/><Relationship Id="rId10" Type="http://schemas.openxmlformats.org/officeDocument/2006/relationships/slide" Target="slide61.xml"/><Relationship Id="rId19" Type="http://schemas.openxmlformats.org/officeDocument/2006/relationships/package" Target="../embeddings/Microsoft_Word___92.docx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slide" Target="slide57.xml"/><Relationship Id="rId13" Type="http://schemas.openxmlformats.org/officeDocument/2006/relationships/slide" Target="slide68.xml"/><Relationship Id="rId18" Type="http://schemas.openxmlformats.org/officeDocument/2006/relationships/oleObject" Target="../embeddings/oleObject93.bin"/><Relationship Id="rId3" Type="http://schemas.openxmlformats.org/officeDocument/2006/relationships/image" Target="../media/image35.tiff"/><Relationship Id="rId21" Type="http://schemas.openxmlformats.org/officeDocument/2006/relationships/image" Target="../media/image98.png"/><Relationship Id="rId7" Type="http://schemas.openxmlformats.org/officeDocument/2006/relationships/slide" Target="slide56.xml"/><Relationship Id="rId12" Type="http://schemas.openxmlformats.org/officeDocument/2006/relationships/slide" Target="slide64.xml"/><Relationship Id="rId17" Type="http://schemas.openxmlformats.org/officeDocument/2006/relationships/slide" Target="slide8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7.xml"/><Relationship Id="rId20" Type="http://schemas.openxmlformats.org/officeDocument/2006/relationships/image" Target="../media/image99.emf"/><Relationship Id="rId1" Type="http://schemas.openxmlformats.org/officeDocument/2006/relationships/vmlDrawing" Target="../drawings/vmlDrawing45.vml"/><Relationship Id="rId6" Type="http://schemas.openxmlformats.org/officeDocument/2006/relationships/slide" Target="slide54.xml"/><Relationship Id="rId11" Type="http://schemas.openxmlformats.org/officeDocument/2006/relationships/slide" Target="slide63.xml"/><Relationship Id="rId24" Type="http://schemas.openxmlformats.org/officeDocument/2006/relationships/image" Target="../media/image100.emf"/><Relationship Id="rId5" Type="http://schemas.openxmlformats.org/officeDocument/2006/relationships/slide" Target="slide52.xml"/><Relationship Id="rId15" Type="http://schemas.openxmlformats.org/officeDocument/2006/relationships/slide" Target="slide75.xml"/><Relationship Id="rId23" Type="http://schemas.openxmlformats.org/officeDocument/2006/relationships/package" Target="../embeddings/Microsoft_Word___94.docx"/><Relationship Id="rId10" Type="http://schemas.openxmlformats.org/officeDocument/2006/relationships/slide" Target="slide61.xml"/><Relationship Id="rId19" Type="http://schemas.openxmlformats.org/officeDocument/2006/relationships/package" Target="../embeddings/Microsoft_Word___93.docx"/><Relationship Id="rId4" Type="http://schemas.openxmlformats.org/officeDocument/2006/relationships/slide" Target="slide51.xml"/><Relationship Id="rId9" Type="http://schemas.openxmlformats.org/officeDocument/2006/relationships/slide" Target="slide59.xml"/><Relationship Id="rId14" Type="http://schemas.openxmlformats.org/officeDocument/2006/relationships/slide" Target="slide73.xml"/><Relationship Id="rId22" Type="http://schemas.openxmlformats.org/officeDocument/2006/relationships/oleObject" Target="../embeddings/oleObject9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95.docx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9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1" Type="http://schemas.openxmlformats.org/officeDocument/2006/relationships/vmlDrawing" Target="../drawings/vmlDrawing46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54.xml"/><Relationship Id="rId15" Type="http://schemas.openxmlformats.org/officeDocument/2006/relationships/slide" Target="slide77.xml"/><Relationship Id="rId10" Type="http://schemas.openxmlformats.org/officeDocument/2006/relationships/slide" Target="slide63.xml"/><Relationship Id="rId19" Type="http://schemas.openxmlformats.org/officeDocument/2006/relationships/image" Target="../media/image101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13" Type="http://schemas.openxmlformats.org/officeDocument/2006/relationships/slide" Target="slide57.xml"/><Relationship Id="rId18" Type="http://schemas.openxmlformats.org/officeDocument/2006/relationships/slide" Target="slide68.xml"/><Relationship Id="rId3" Type="http://schemas.openxmlformats.org/officeDocument/2006/relationships/oleObject" Target="../embeddings/oleObject96.bin"/><Relationship Id="rId21" Type="http://schemas.openxmlformats.org/officeDocument/2006/relationships/slide" Target="slide77.xml"/><Relationship Id="rId7" Type="http://schemas.openxmlformats.org/officeDocument/2006/relationships/package" Target="../embeddings/Microsoft_Word___97.docx"/><Relationship Id="rId12" Type="http://schemas.openxmlformats.org/officeDocument/2006/relationships/slide" Target="slide56.xml"/><Relationship Id="rId17" Type="http://schemas.openxmlformats.org/officeDocument/2006/relationships/slide" Target="slide64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63.xml"/><Relationship Id="rId20" Type="http://schemas.openxmlformats.org/officeDocument/2006/relationships/slide" Target="slide7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97.bin"/><Relationship Id="rId11" Type="http://schemas.openxmlformats.org/officeDocument/2006/relationships/slide" Target="slide54.xml"/><Relationship Id="rId5" Type="http://schemas.openxmlformats.org/officeDocument/2006/relationships/image" Target="../media/image102.emf"/><Relationship Id="rId15" Type="http://schemas.openxmlformats.org/officeDocument/2006/relationships/slide" Target="slide61.xml"/><Relationship Id="rId10" Type="http://schemas.openxmlformats.org/officeDocument/2006/relationships/slide" Target="slide52.xml"/><Relationship Id="rId19" Type="http://schemas.openxmlformats.org/officeDocument/2006/relationships/slide" Target="slide73.xml"/><Relationship Id="rId4" Type="http://schemas.openxmlformats.org/officeDocument/2006/relationships/package" Target="../embeddings/Microsoft_Word___96.docx"/><Relationship Id="rId9" Type="http://schemas.openxmlformats.org/officeDocument/2006/relationships/slide" Target="slide51.xml"/><Relationship Id="rId14" Type="http://schemas.openxmlformats.org/officeDocument/2006/relationships/slide" Target="slide59.xml"/><Relationship Id="rId22" Type="http://schemas.openxmlformats.org/officeDocument/2006/relationships/slide" Target="slide8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13" Type="http://schemas.openxmlformats.org/officeDocument/2006/relationships/slide" Target="slide52.xml"/><Relationship Id="rId18" Type="http://schemas.openxmlformats.org/officeDocument/2006/relationships/slide" Target="slide61.xml"/><Relationship Id="rId3" Type="http://schemas.openxmlformats.org/officeDocument/2006/relationships/oleObject" Target="../embeddings/oleObject98.bin"/><Relationship Id="rId21" Type="http://schemas.openxmlformats.org/officeDocument/2006/relationships/slide" Target="slide68.xml"/><Relationship Id="rId7" Type="http://schemas.openxmlformats.org/officeDocument/2006/relationships/package" Target="../embeddings/Microsoft_Word___99.docx"/><Relationship Id="rId12" Type="http://schemas.openxmlformats.org/officeDocument/2006/relationships/slide" Target="slide51.xml"/><Relationship Id="rId17" Type="http://schemas.openxmlformats.org/officeDocument/2006/relationships/slide" Target="slide59.xml"/><Relationship Id="rId25" Type="http://schemas.openxmlformats.org/officeDocument/2006/relationships/slide" Target="slide8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7.xml"/><Relationship Id="rId20" Type="http://schemas.openxmlformats.org/officeDocument/2006/relationships/slide" Target="slide64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106.emf"/><Relationship Id="rId24" Type="http://schemas.openxmlformats.org/officeDocument/2006/relationships/slide" Target="slide77.xml"/><Relationship Id="rId5" Type="http://schemas.openxmlformats.org/officeDocument/2006/relationships/image" Target="../media/image104.emf"/><Relationship Id="rId15" Type="http://schemas.openxmlformats.org/officeDocument/2006/relationships/slide" Target="slide56.xml"/><Relationship Id="rId23" Type="http://schemas.openxmlformats.org/officeDocument/2006/relationships/slide" Target="slide75.xml"/><Relationship Id="rId10" Type="http://schemas.openxmlformats.org/officeDocument/2006/relationships/package" Target="../embeddings/Microsoft_Word___100.docx"/><Relationship Id="rId19" Type="http://schemas.openxmlformats.org/officeDocument/2006/relationships/slide" Target="slide63.xml"/><Relationship Id="rId4" Type="http://schemas.openxmlformats.org/officeDocument/2006/relationships/package" Target="../embeddings/Microsoft_Word___98.docx"/><Relationship Id="rId9" Type="http://schemas.openxmlformats.org/officeDocument/2006/relationships/oleObject" Target="../embeddings/oleObject100.bin"/><Relationship Id="rId14" Type="http://schemas.openxmlformats.org/officeDocument/2006/relationships/slide" Target="slide54.xml"/><Relationship Id="rId22" Type="http://schemas.openxmlformats.org/officeDocument/2006/relationships/slide" Target="slide7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61.xml"/><Relationship Id="rId13" Type="http://schemas.openxmlformats.org/officeDocument/2006/relationships/slide" Target="slide75.xml"/><Relationship Id="rId3" Type="http://schemas.openxmlformats.org/officeDocument/2006/relationships/slide" Target="slide52.xml"/><Relationship Id="rId7" Type="http://schemas.openxmlformats.org/officeDocument/2006/relationships/slide" Target="slide59.xml"/><Relationship Id="rId12" Type="http://schemas.openxmlformats.org/officeDocument/2006/relationships/slide" Target="slide73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11" Type="http://schemas.openxmlformats.org/officeDocument/2006/relationships/slide" Target="slide68.xml"/><Relationship Id="rId5" Type="http://schemas.openxmlformats.org/officeDocument/2006/relationships/slide" Target="slide56.xml"/><Relationship Id="rId15" Type="http://schemas.openxmlformats.org/officeDocument/2006/relationships/slide" Target="slide80.xml"/><Relationship Id="rId10" Type="http://schemas.openxmlformats.org/officeDocument/2006/relationships/slide" Target="slide64.xml"/><Relationship Id="rId4" Type="http://schemas.openxmlformats.org/officeDocument/2006/relationships/slide" Target="slide54.xml"/><Relationship Id="rId9" Type="http://schemas.openxmlformats.org/officeDocument/2006/relationships/slide" Target="slide63.xml"/><Relationship Id="rId1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7.xml"/><Relationship Id="rId3" Type="http://schemas.openxmlformats.org/officeDocument/2006/relationships/oleObject" Target="../embeddings/oleObject101.bin"/><Relationship Id="rId21" Type="http://schemas.openxmlformats.org/officeDocument/2006/relationships/package" Target="../embeddings/Microsoft_Word___102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49.v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image" Target="../media/image107.emf"/><Relationship Id="rId15" Type="http://schemas.openxmlformats.org/officeDocument/2006/relationships/slide" Target="slide68.xml"/><Relationship Id="rId10" Type="http://schemas.openxmlformats.org/officeDocument/2006/relationships/slide" Target="slide57.xml"/><Relationship Id="rId19" Type="http://schemas.openxmlformats.org/officeDocument/2006/relationships/slide" Target="slide80.xml"/><Relationship Id="rId4" Type="http://schemas.openxmlformats.org/officeDocument/2006/relationships/package" Target="../embeddings/Microsoft_Word___101.docx"/><Relationship Id="rId9" Type="http://schemas.openxmlformats.org/officeDocument/2006/relationships/slide" Target="slide56.xml"/><Relationship Id="rId14" Type="http://schemas.openxmlformats.org/officeDocument/2006/relationships/slide" Target="slide64.xml"/><Relationship Id="rId22" Type="http://schemas.openxmlformats.org/officeDocument/2006/relationships/image" Target="../media/image108.e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13" Type="http://schemas.openxmlformats.org/officeDocument/2006/relationships/slide" Target="slide63.xml"/><Relationship Id="rId18" Type="http://schemas.openxmlformats.org/officeDocument/2006/relationships/slide" Target="slide77.xml"/><Relationship Id="rId3" Type="http://schemas.openxmlformats.org/officeDocument/2006/relationships/oleObject" Target="../embeddings/oleObject103.bin"/><Relationship Id="rId21" Type="http://schemas.openxmlformats.org/officeDocument/2006/relationships/package" Target="../embeddings/Microsoft_Word___104.docx"/><Relationship Id="rId7" Type="http://schemas.openxmlformats.org/officeDocument/2006/relationships/slide" Target="slide52.xml"/><Relationship Id="rId12" Type="http://schemas.openxmlformats.org/officeDocument/2006/relationships/slide" Target="slide61.xml"/><Relationship Id="rId17" Type="http://schemas.openxmlformats.org/officeDocument/2006/relationships/slide" Target="slide7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73.xml"/><Relationship Id="rId20" Type="http://schemas.openxmlformats.org/officeDocument/2006/relationships/oleObject" Target="../embeddings/oleObject104.bin"/><Relationship Id="rId1" Type="http://schemas.openxmlformats.org/officeDocument/2006/relationships/vmlDrawing" Target="../drawings/vmlDrawing50.vml"/><Relationship Id="rId6" Type="http://schemas.openxmlformats.org/officeDocument/2006/relationships/slide" Target="slide51.xml"/><Relationship Id="rId11" Type="http://schemas.openxmlformats.org/officeDocument/2006/relationships/slide" Target="slide59.xml"/><Relationship Id="rId5" Type="http://schemas.openxmlformats.org/officeDocument/2006/relationships/image" Target="../media/image109.emf"/><Relationship Id="rId15" Type="http://schemas.openxmlformats.org/officeDocument/2006/relationships/slide" Target="slide68.xml"/><Relationship Id="rId10" Type="http://schemas.openxmlformats.org/officeDocument/2006/relationships/slide" Target="slide57.xml"/><Relationship Id="rId19" Type="http://schemas.openxmlformats.org/officeDocument/2006/relationships/slide" Target="slide80.xml"/><Relationship Id="rId4" Type="http://schemas.openxmlformats.org/officeDocument/2006/relationships/package" Target="../embeddings/Microsoft_Word___103.docx"/><Relationship Id="rId9" Type="http://schemas.openxmlformats.org/officeDocument/2006/relationships/slide" Target="slide56.xml"/><Relationship Id="rId14" Type="http://schemas.openxmlformats.org/officeDocument/2006/relationships/slide" Target="slide64.xml"/><Relationship Id="rId22" Type="http://schemas.openxmlformats.org/officeDocument/2006/relationships/image" Target="../media/image1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3.docx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105.docx"/><Relationship Id="rId3" Type="http://schemas.openxmlformats.org/officeDocument/2006/relationships/slide" Target="slide51.xml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1" Type="http://schemas.openxmlformats.org/officeDocument/2006/relationships/vmlDrawing" Target="../drawings/vmlDrawing51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5" Type="http://schemas.openxmlformats.org/officeDocument/2006/relationships/slide" Target="slide54.xml"/><Relationship Id="rId15" Type="http://schemas.openxmlformats.org/officeDocument/2006/relationships/slide" Target="slide77.xml"/><Relationship Id="rId10" Type="http://schemas.openxmlformats.org/officeDocument/2006/relationships/slide" Target="slide63.xml"/><Relationship Id="rId19" Type="http://schemas.openxmlformats.org/officeDocument/2006/relationships/image" Target="../media/image111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13" Type="http://schemas.openxmlformats.org/officeDocument/2006/relationships/slide" Target="slide73.xml"/><Relationship Id="rId18" Type="http://schemas.openxmlformats.org/officeDocument/2006/relationships/package" Target="../embeddings/Microsoft_Word___106.docx"/><Relationship Id="rId26" Type="http://schemas.openxmlformats.org/officeDocument/2006/relationships/image" Target="../media/image114.emf"/><Relationship Id="rId3" Type="http://schemas.openxmlformats.org/officeDocument/2006/relationships/slide" Target="slide51.xml"/><Relationship Id="rId21" Type="http://schemas.openxmlformats.org/officeDocument/2006/relationships/package" Target="../embeddings/Microsoft_Word___107.docx"/><Relationship Id="rId7" Type="http://schemas.openxmlformats.org/officeDocument/2006/relationships/slide" Target="slide57.xml"/><Relationship Id="rId12" Type="http://schemas.openxmlformats.org/officeDocument/2006/relationships/slide" Target="slide68.xml"/><Relationship Id="rId17" Type="http://schemas.openxmlformats.org/officeDocument/2006/relationships/oleObject" Target="../embeddings/oleObject106.bin"/><Relationship Id="rId25" Type="http://schemas.openxmlformats.org/officeDocument/2006/relationships/package" Target="../embeddings/Microsoft_Word___108.docx"/><Relationship Id="rId2" Type="http://schemas.openxmlformats.org/officeDocument/2006/relationships/slideLayout" Target="../slideLayouts/slideLayout2.xml"/><Relationship Id="rId16" Type="http://schemas.openxmlformats.org/officeDocument/2006/relationships/slide" Target="slide80.xml"/><Relationship Id="rId20" Type="http://schemas.openxmlformats.org/officeDocument/2006/relationships/oleObject" Target="../embeddings/oleObject107.bin"/><Relationship Id="rId1" Type="http://schemas.openxmlformats.org/officeDocument/2006/relationships/vmlDrawing" Target="../drawings/vmlDrawing52.vml"/><Relationship Id="rId6" Type="http://schemas.openxmlformats.org/officeDocument/2006/relationships/slide" Target="slide56.xml"/><Relationship Id="rId11" Type="http://schemas.openxmlformats.org/officeDocument/2006/relationships/slide" Target="slide64.xml"/><Relationship Id="rId24" Type="http://schemas.openxmlformats.org/officeDocument/2006/relationships/oleObject" Target="../embeddings/oleObject108.bin"/><Relationship Id="rId5" Type="http://schemas.openxmlformats.org/officeDocument/2006/relationships/slide" Target="slide54.xml"/><Relationship Id="rId15" Type="http://schemas.openxmlformats.org/officeDocument/2006/relationships/slide" Target="slide77.xml"/><Relationship Id="rId23" Type="http://schemas.openxmlformats.org/officeDocument/2006/relationships/image" Target="../media/image115.png"/><Relationship Id="rId28" Type="http://schemas.openxmlformats.org/officeDocument/2006/relationships/image" Target="../media/image6.png"/><Relationship Id="rId10" Type="http://schemas.openxmlformats.org/officeDocument/2006/relationships/slide" Target="slide63.xml"/><Relationship Id="rId19" Type="http://schemas.openxmlformats.org/officeDocument/2006/relationships/image" Target="../media/image112.emf"/><Relationship Id="rId4" Type="http://schemas.openxmlformats.org/officeDocument/2006/relationships/slide" Target="slide52.xml"/><Relationship Id="rId9" Type="http://schemas.openxmlformats.org/officeDocument/2006/relationships/slide" Target="slide61.xml"/><Relationship Id="rId14" Type="http://schemas.openxmlformats.org/officeDocument/2006/relationships/slide" Target="slide75.xml"/><Relationship Id="rId22" Type="http://schemas.openxmlformats.org/officeDocument/2006/relationships/image" Target="../media/image113.emf"/><Relationship Id="rId27" Type="http://schemas.openxmlformats.org/officeDocument/2006/relationships/slide" Target="slide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/>
          <a:stretch/>
        </p:blipFill>
        <p:spPr>
          <a:xfrm>
            <a:off x="0" y="0"/>
            <a:ext cx="121896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351584" y="1"/>
            <a:ext cx="7488832" cy="6858000"/>
          </a:xfrm>
          <a:prstGeom prst="rect">
            <a:avLst/>
          </a:prstGeom>
          <a:solidFill>
            <a:srgbClr val="0070C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2589988" y="2408380"/>
            <a:ext cx="701202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6000" b="1" cap="all" spc="300" dirty="0" smtClean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§8.3</a:t>
            </a:r>
            <a:r>
              <a:rPr lang="zh-CN" altLang="zh-CN" sz="6000" b="1" cap="all" spc="300" dirty="0">
                <a:solidFill>
                  <a:schemeClr val="bg1"/>
                </a:solidFill>
                <a:latin typeface="+mn-lt"/>
                <a:ea typeface="+mn-ea"/>
                <a:cs typeface="+mn-ea"/>
              </a:rPr>
              <a:t>　圆的方程</a:t>
            </a:r>
            <a:endParaRPr lang="zh-CN" altLang="en-US" sz="6000" b="1" cap="all" spc="3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9BBECB4D-6C44-1B44-8EEE-715C6DA396E2}"/>
              </a:ext>
            </a:extLst>
          </p:cNvPr>
          <p:cNvGrpSpPr/>
          <p:nvPr/>
        </p:nvGrpSpPr>
        <p:grpSpPr>
          <a:xfrm>
            <a:off x="5806377" y="0"/>
            <a:ext cx="579247" cy="730144"/>
            <a:chOff x="10991812" y="-5749"/>
            <a:chExt cx="760532" cy="958655"/>
          </a:xfrm>
        </p:grpSpPr>
        <p:sp>
          <p:nvSpPr>
            <p:cNvPr id="26" name="同侧圆角矩形 25">
              <a:extLst>
                <a:ext uri="{FF2B5EF4-FFF2-40B4-BE49-F238E27FC236}">
                  <a16:creationId xmlns:a16="http://schemas.microsoft.com/office/drawing/2014/main" xmlns="" id="{DF6F1F8A-32C8-B94D-97C9-41E13303B755}"/>
                </a:ext>
              </a:extLst>
            </p:cNvPr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任意多边形 3">
              <a:extLst>
                <a:ext uri="{FF2B5EF4-FFF2-40B4-BE49-F238E27FC236}">
                  <a16:creationId xmlns:a16="http://schemas.microsoft.com/office/drawing/2014/main" xmlns="" id="{DF63667A-3892-CB45-B675-4D73819EA44F}"/>
                </a:ext>
              </a:extLst>
            </p:cNvPr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/>
                <a:ea typeface="微软雅黑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151784" y="773302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400" cap="all" dirty="0" smtClean="0">
                <a:solidFill>
                  <a:schemeClr val="bg1">
                    <a:lumMod val="75000"/>
                  </a:schemeClr>
                </a:solidFill>
                <a:cs typeface="+mn-ea"/>
              </a:rPr>
              <a:t>第</a:t>
            </a:r>
            <a:r>
              <a:rPr lang="zh-CN" altLang="en-US" sz="1400" cap="all" dirty="0" smtClean="0">
                <a:solidFill>
                  <a:schemeClr val="bg1">
                    <a:lumMod val="75000"/>
                  </a:schemeClr>
                </a:solidFill>
                <a:cs typeface="+mn-ea"/>
              </a:rPr>
              <a:t>八章</a:t>
            </a:r>
            <a:r>
              <a:rPr lang="zh-CN" altLang="en-US" sz="1400" cap="all" dirty="0">
                <a:solidFill>
                  <a:schemeClr val="bg1">
                    <a:lumMod val="75000"/>
                  </a:schemeClr>
                </a:solidFill>
                <a:cs typeface="+mn-ea"/>
              </a:rPr>
              <a:t>　</a:t>
            </a:r>
            <a:r>
              <a:rPr lang="zh-CN" altLang="zh-CN" sz="1400" cap="all" dirty="0">
                <a:solidFill>
                  <a:schemeClr val="bg1">
                    <a:lumMod val="75000"/>
                  </a:schemeClr>
                </a:solidFill>
                <a:cs typeface="+mn-ea"/>
              </a:rPr>
              <a:t>直线和圆、圆锥曲线</a:t>
            </a:r>
            <a:endParaRPr lang="zh-CN" altLang="en-US" sz="1400" cap="all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37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542" y="836712"/>
            <a:ext cx="11434916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若曲线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表示圆，则实数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2,0)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C.[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2,0]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2]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∪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[0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23297" y="21871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71774" y="4221088"/>
            <a:ext cx="11240850" cy="2379136"/>
            <a:chOff x="471835" y="4581128"/>
            <a:chExt cx="11242314" cy="2379446"/>
          </a:xfrm>
        </p:grpSpPr>
        <p:sp>
          <p:nvSpPr>
            <p:cNvPr id="11" name="圆角矩形 1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2314" cy="2266555"/>
            </a:xfrm>
            <a:prstGeom prst="roundRect">
              <a:avLst>
                <a:gd name="adj" fmla="val 385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709896" y="4509120"/>
            <a:ext cx="10772209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由该曲线表示圆，可知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&lt;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8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8542" y="1124744"/>
            <a:ext cx="11434916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下列各点中，在圆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的内部的是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A.(0,2)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.(3,3)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.(4,1)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17978" y="185278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3863752" y="250973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3853" y="3873512"/>
            <a:ext cx="105842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在圆内；由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在圆外；由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在圆上，由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774" y="3573016"/>
            <a:ext cx="11240850" cy="2520280"/>
            <a:chOff x="471835" y="4581128"/>
            <a:chExt cx="11242314" cy="2520608"/>
          </a:xfrm>
        </p:grpSpPr>
        <p:sp>
          <p:nvSpPr>
            <p:cNvPr id="9" name="圆角矩形 8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2314" cy="2407717"/>
            </a:xfrm>
            <a:prstGeom prst="roundRect">
              <a:avLst>
                <a:gd name="adj" fmla="val 258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1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探究核心题型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二部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0000" y="1399416"/>
            <a:ext cx="113301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全国乙卷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过四点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中的三点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endParaRPr lang="en-US" altLang="zh-CN" sz="14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个圆的方程为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endParaRPr lang="en-US" altLang="zh-CN" sz="14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题型一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圆的方程</a:t>
            </a:r>
          </a:p>
        </p:txBody>
      </p:sp>
      <p:sp>
        <p:nvSpPr>
          <p:cNvPr id="6" name="矩形 5"/>
          <p:cNvSpPr/>
          <p:nvPr/>
        </p:nvSpPr>
        <p:spPr>
          <a:xfrm>
            <a:off x="3074634" y="2306373"/>
            <a:ext cx="6720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13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253471"/>
              </p:ext>
            </p:extLst>
          </p:nvPr>
        </p:nvGraphicFramePr>
        <p:xfrm>
          <a:off x="9768408" y="2029732"/>
          <a:ext cx="1800225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70" name="文档" r:id="rId4" imgW="1799911" imgH="992300" progId="Word.Document.12">
                  <p:embed/>
                </p:oleObj>
              </mc:Choice>
              <mc:Fallback>
                <p:oleObj name="文档" r:id="rId4" imgW="1799911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68408" y="2029732"/>
                        <a:ext cx="1800225" cy="99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892279"/>
              </p:ext>
            </p:extLst>
          </p:nvPr>
        </p:nvGraphicFramePr>
        <p:xfrm>
          <a:off x="553839" y="2975966"/>
          <a:ext cx="61182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71" name="文档" r:id="rId7" imgW="6118644" imgH="991877" progId="Word.Document.12">
                  <p:embed/>
                </p:oleObj>
              </mc:Choice>
              <mc:Fallback>
                <p:oleObj name="文档" r:id="rId7" imgW="6118644" imgH="991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3839" y="2975966"/>
                        <a:ext cx="6118225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260648"/>
            <a:ext cx="11246866" cy="6336704"/>
            <a:chOff x="471835" y="4581128"/>
            <a:chExt cx="11248331" cy="6337530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6224638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22130"/>
              </p:ext>
            </p:extLst>
          </p:nvPr>
        </p:nvGraphicFramePr>
        <p:xfrm>
          <a:off x="806450" y="1835275"/>
          <a:ext cx="106410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64" name="文档" r:id="rId4" imgW="10649613" imgH="1811907" progId="Word.Document.12">
                  <p:embed/>
                </p:oleObj>
              </mc:Choice>
              <mc:Fallback>
                <p:oleObj name="文档" r:id="rId4" imgW="10649613" imgH="1811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835275"/>
                        <a:ext cx="10641013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035147"/>
              </p:ext>
            </p:extLst>
          </p:nvPr>
        </p:nvGraphicFramePr>
        <p:xfrm>
          <a:off x="806450" y="3556770"/>
          <a:ext cx="106410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65" name="文档" r:id="rId7" imgW="10649613" imgH="1829878" progId="Word.Document.12">
                  <p:embed/>
                </p:oleObj>
              </mc:Choice>
              <mc:Fallback>
                <p:oleObj name="文档" r:id="rId7" imgW="10649613" imgH="18298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3556770"/>
                        <a:ext cx="1064101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7110" y="548681"/>
            <a:ext cx="10769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依题意设圆的方程为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，其中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若过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7110" y="5163462"/>
            <a:ext cx="1076981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3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548680"/>
            <a:ext cx="11246866" cy="5688632"/>
            <a:chOff x="471835" y="4581128"/>
            <a:chExt cx="11248331" cy="5689374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576482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577581"/>
              </p:ext>
            </p:extLst>
          </p:nvPr>
        </p:nvGraphicFramePr>
        <p:xfrm>
          <a:off x="806450" y="1530158"/>
          <a:ext cx="106410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2" name="文档" r:id="rId4" imgW="10649613" imgH="1808312" progId="Word.Document.12">
                  <p:embed/>
                </p:oleObj>
              </mc:Choice>
              <mc:Fallback>
                <p:oleObj name="文档" r:id="rId4" imgW="10649613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530158"/>
                        <a:ext cx="10641013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975901"/>
              </p:ext>
            </p:extLst>
          </p:nvPr>
        </p:nvGraphicFramePr>
        <p:xfrm>
          <a:off x="806450" y="3140968"/>
          <a:ext cx="10641013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653" name="文档" r:id="rId7" imgW="10649613" imgH="1827362" progId="Word.Document.12">
                  <p:embed/>
                </p:oleObj>
              </mc:Choice>
              <mc:Fallback>
                <p:oleObj name="文档" r:id="rId7" imgW="10649613" imgH="18273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3140968"/>
                        <a:ext cx="10641013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7110" y="836713"/>
            <a:ext cx="107698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若过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7110" y="4752762"/>
            <a:ext cx="1076981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332656"/>
            <a:ext cx="11246866" cy="6120681"/>
            <a:chOff x="471835" y="4581128"/>
            <a:chExt cx="11248331" cy="6121479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6008587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763612"/>
              </p:ext>
            </p:extLst>
          </p:nvPr>
        </p:nvGraphicFramePr>
        <p:xfrm>
          <a:off x="806450" y="1314134"/>
          <a:ext cx="10641013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97" name="文档" r:id="rId4" imgW="10649613" imgH="1805437" progId="Word.Document.12">
                  <p:embed/>
                </p:oleObj>
              </mc:Choice>
              <mc:Fallback>
                <p:oleObj name="文档" r:id="rId4" imgW="10649613" imgH="1805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314134"/>
                        <a:ext cx="10641013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037136"/>
              </p:ext>
            </p:extLst>
          </p:nvPr>
        </p:nvGraphicFramePr>
        <p:xfrm>
          <a:off x="806450" y="2920876"/>
          <a:ext cx="1061402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98" name="文档" r:id="rId7" imgW="10624043" imgH="2610569" progId="Word.Document.12">
                  <p:embed/>
                </p:oleObj>
              </mc:Choice>
              <mc:Fallback>
                <p:oleObj name="文档" r:id="rId7" imgW="10624043" imgH="2610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2920876"/>
                        <a:ext cx="10614025" cy="260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7110" y="620689"/>
            <a:ext cx="107698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若过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01232"/>
              </p:ext>
            </p:extLst>
          </p:nvPr>
        </p:nvGraphicFramePr>
        <p:xfrm>
          <a:off x="806450" y="5341516"/>
          <a:ext cx="10587038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1699" name="文档" r:id="rId10" imgW="10624043" imgH="1040561" progId="Word.Document.12">
                  <p:embed/>
                </p:oleObj>
              </mc:Choice>
              <mc:Fallback>
                <p:oleObj name="文档" r:id="rId10" imgW="10624043" imgH="1040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5341516"/>
                        <a:ext cx="10587038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7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332656"/>
            <a:ext cx="11246866" cy="6056709"/>
            <a:chOff x="471835" y="4581128"/>
            <a:chExt cx="11248331" cy="6057499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944607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533119"/>
              </p:ext>
            </p:extLst>
          </p:nvPr>
        </p:nvGraphicFramePr>
        <p:xfrm>
          <a:off x="806450" y="620688"/>
          <a:ext cx="1061402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21" name="文档" r:id="rId4" imgW="10624043" imgH="1130060" progId="Word.Document.12">
                  <p:embed/>
                </p:oleObj>
              </mc:Choice>
              <mc:Fallback>
                <p:oleObj name="文档" r:id="rId4" imgW="10624043" imgH="1130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620688"/>
                        <a:ext cx="10614025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156757"/>
              </p:ext>
            </p:extLst>
          </p:nvPr>
        </p:nvGraphicFramePr>
        <p:xfrm>
          <a:off x="806450" y="2204864"/>
          <a:ext cx="10587038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22" name="文档" r:id="rId7" imgW="10624043" imgH="1874808" progId="Word.Document.12">
                  <p:embed/>
                </p:oleObj>
              </mc:Choice>
              <mc:Fallback>
                <p:oleObj name="文档" r:id="rId7" imgW="10624043" imgH="18748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2204864"/>
                        <a:ext cx="10587038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7110" y="1539140"/>
            <a:ext cx="1076981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若过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(4,2)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64448"/>
              </p:ext>
            </p:extLst>
          </p:nvPr>
        </p:nvGraphicFramePr>
        <p:xfrm>
          <a:off x="806450" y="3789040"/>
          <a:ext cx="1058703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723" name="文档" r:id="rId10" imgW="10624043" imgH="2601224" progId="Word.Document.12">
                  <p:embed/>
                </p:oleObj>
              </mc:Choice>
              <mc:Fallback>
                <p:oleObj name="文档" r:id="rId10" imgW="10624043" imgH="2601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3789040"/>
                        <a:ext cx="10587038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303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1268760"/>
            <a:ext cx="11246866" cy="2304256"/>
            <a:chOff x="471835" y="4581128"/>
            <a:chExt cx="11248331" cy="2304557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2191665"/>
            </a:xfrm>
            <a:prstGeom prst="roundRect">
              <a:avLst>
                <a:gd name="adj" fmla="val 511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964719"/>
              </p:ext>
            </p:extLst>
          </p:nvPr>
        </p:nvGraphicFramePr>
        <p:xfrm>
          <a:off x="806450" y="1555230"/>
          <a:ext cx="10587038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2" name="文档" r:id="rId4" imgW="10624043" imgH="1128623" progId="Word.Document.12">
                  <p:embed/>
                </p:oleObj>
              </mc:Choice>
              <mc:Fallback>
                <p:oleObj name="文档" r:id="rId4" imgW="10624043" imgH="1128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555230"/>
                        <a:ext cx="10587038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34010"/>
              </p:ext>
            </p:extLst>
          </p:nvPr>
        </p:nvGraphicFramePr>
        <p:xfrm>
          <a:off x="806450" y="2460550"/>
          <a:ext cx="105870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3" name="文档" r:id="rId7" imgW="10624043" imgH="1049188" progId="Word.Document.12">
                  <p:embed/>
                </p:oleObj>
              </mc:Choice>
              <mc:Fallback>
                <p:oleObj name="文档" r:id="rId7" imgW="10624043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2460550"/>
                        <a:ext cx="10587038" cy="10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8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1539949"/>
            <a:ext cx="11377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全国甲卷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均在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上，则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19736" y="2259080"/>
            <a:ext cx="3198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1)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712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b="61936"/>
          <a:stretch/>
        </p:blipFill>
        <p:spPr>
          <a:xfrm>
            <a:off x="0" y="0"/>
            <a:ext cx="12189600" cy="18448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184482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368" y="1844823"/>
            <a:ext cx="2177950" cy="187221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76263" y="2204864"/>
            <a:ext cx="11080378" cy="11302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20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理解确定圆的几何要素，在平面直角坐标系中，掌握圆的标准方程与一般方程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marL="72000"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能根据圆的方程解决一些简单的数学问题与实际问题</a:t>
            </a:r>
            <a:r>
              <a:rPr lang="en-US" altLang="zh-CN" sz="24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9481" y="0"/>
            <a:ext cx="2177950" cy="18448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考试要求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0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692695"/>
            <a:ext cx="11246866" cy="5184577"/>
            <a:chOff x="471835" y="4581128"/>
            <a:chExt cx="11248331" cy="5185254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072362"/>
            </a:xfrm>
            <a:prstGeom prst="roundRect">
              <a:avLst>
                <a:gd name="adj" fmla="val 17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08067"/>
              </p:ext>
            </p:extLst>
          </p:nvPr>
        </p:nvGraphicFramePr>
        <p:xfrm>
          <a:off x="806450" y="1611043"/>
          <a:ext cx="10587038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6" name="文档" r:id="rId4" imgW="10624043" imgH="1847850" progId="Word.Document.12">
                  <p:embed/>
                </p:oleObj>
              </mc:Choice>
              <mc:Fallback>
                <p:oleObj name="文档" r:id="rId4" imgW="10624043" imgH="18478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611043"/>
                        <a:ext cx="10587038" cy="184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04278" y="962143"/>
            <a:ext cx="8448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164572"/>
              </p:ext>
            </p:extLst>
          </p:nvPr>
        </p:nvGraphicFramePr>
        <p:xfrm>
          <a:off x="806450" y="3284983"/>
          <a:ext cx="10587038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47" name="文档" r:id="rId7" imgW="10624043" imgH="1844975" progId="Word.Document.12">
                  <p:embed/>
                </p:oleObj>
              </mc:Choice>
              <mc:Fallback>
                <p:oleObj name="文档" r:id="rId7" imgW="10624043" imgH="1844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3284983"/>
                        <a:ext cx="10587038" cy="184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704278" y="4941167"/>
            <a:ext cx="84486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764703"/>
            <a:ext cx="11246866" cy="4752529"/>
            <a:chOff x="471835" y="4581128"/>
            <a:chExt cx="11248331" cy="4753150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4640258"/>
            </a:xfrm>
            <a:prstGeom prst="roundRect">
              <a:avLst>
                <a:gd name="adj" fmla="val 17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880180"/>
              </p:ext>
            </p:extLst>
          </p:nvPr>
        </p:nvGraphicFramePr>
        <p:xfrm>
          <a:off x="806450" y="1684908"/>
          <a:ext cx="105870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0" name="文档" r:id="rId4" imgW="10624043" imgH="1094117" progId="Word.Document.12">
                  <p:embed/>
                </p:oleObj>
              </mc:Choice>
              <mc:Fallback>
                <p:oleObj name="文档" r:id="rId4" imgW="10624043" imgH="1094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684908"/>
                        <a:ext cx="10587038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04278" y="1034151"/>
            <a:ext cx="10792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＞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18222"/>
              </p:ext>
            </p:extLst>
          </p:nvPr>
        </p:nvGraphicFramePr>
        <p:xfrm>
          <a:off x="806450" y="2636912"/>
          <a:ext cx="10587038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771" name="文档" r:id="rId7" imgW="10624043" imgH="2206565" progId="Word.Document.12">
                  <p:embed/>
                </p:oleObj>
              </mc:Choice>
              <mc:Fallback>
                <p:oleObj name="文档" r:id="rId7" imgW="10624043" imgH="2206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2636912"/>
                        <a:ext cx="10587038" cy="220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704278" y="4653136"/>
            <a:ext cx="105042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1774" y="332656"/>
            <a:ext cx="11246866" cy="6048672"/>
            <a:chOff x="471835" y="4581128"/>
            <a:chExt cx="11248331" cy="6049462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936571"/>
            </a:xfrm>
            <a:prstGeom prst="roundRect">
              <a:avLst>
                <a:gd name="adj" fmla="val 17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17230"/>
              </p:ext>
            </p:extLst>
          </p:nvPr>
        </p:nvGraphicFramePr>
        <p:xfrm>
          <a:off x="806450" y="1252861"/>
          <a:ext cx="105870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14" name="文档" r:id="rId4" imgW="10624043" imgH="1091960" progId="Word.Document.12">
                  <p:embed/>
                </p:oleObj>
              </mc:Choice>
              <mc:Fallback>
                <p:oleObj name="文档" r:id="rId4" imgW="10624043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1252861"/>
                        <a:ext cx="10587038" cy="1093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04278" y="602104"/>
            <a:ext cx="10792322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方法三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　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的半径为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67792"/>
              </p:ext>
            </p:extLst>
          </p:nvPr>
        </p:nvGraphicFramePr>
        <p:xfrm>
          <a:off x="806450" y="2203203"/>
          <a:ext cx="105870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15" name="文档" r:id="rId7" imgW="10624043" imgH="1076505" progId="Word.Document.12">
                  <p:embed/>
                </p:oleObj>
              </mc:Choice>
              <mc:Fallback>
                <p:oleObj name="文档" r:id="rId7" imgW="10624043" imgH="10765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2203203"/>
                        <a:ext cx="10587038" cy="1076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704278" y="4221089"/>
            <a:ext cx="1050429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[0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1)]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∴⊙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646084"/>
              </p:ext>
            </p:extLst>
          </p:nvPr>
        </p:nvGraphicFramePr>
        <p:xfrm>
          <a:off x="806450" y="3136653"/>
          <a:ext cx="105870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816" name="文档" r:id="rId10" imgW="10624043" imgH="1210574" progId="Word.Document.12">
                  <p:embed/>
                </p:oleObj>
              </mc:Choice>
              <mc:Fallback>
                <p:oleObj name="文档" r:id="rId10" imgW="10624043" imgH="12105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3136653"/>
                        <a:ext cx="10587038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2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4347" y="1772816"/>
            <a:ext cx="10883307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求圆的方程的常用方法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直接法：直接求出圆心坐标和半径，写出方程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待定系数法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若已知条件与圆心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有关，则设圆的标准方程，求出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选择圆的一般方程，依据已知条件列出关于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的方程组，进而求出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6674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4"/>
          <p:cNvSpPr txBox="1"/>
          <p:nvPr/>
        </p:nvSpPr>
        <p:spPr>
          <a:xfrm>
            <a:off x="318426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bg1"/>
                </a:solidFill>
              </a:rPr>
              <a:t>思维升华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396" y="611248"/>
            <a:ext cx="11407208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spc="-5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spc="-5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spc="-50" dirty="0" smtClean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圆心在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轴上，半径长为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的圆的方程是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237062" y="1349405"/>
            <a:ext cx="763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282" y="4581127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根据题意可设圆的方程为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，因为圆过点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，所以所求圆的方程为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1774" y="4293095"/>
            <a:ext cx="11246866" cy="1800201"/>
            <a:chOff x="471835" y="4581128"/>
            <a:chExt cx="11248331" cy="1800435"/>
          </a:xfrm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1687543"/>
            </a:xfrm>
            <a:prstGeom prst="roundRect">
              <a:avLst>
                <a:gd name="adj" fmla="val 438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85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396" y="277453"/>
            <a:ext cx="114072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经过坐标原点，且圆心在直线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上运动，当半径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最小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endParaRPr lang="en-US" altLang="zh-CN" sz="14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，圆的方程为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1835" y="2060848"/>
            <a:ext cx="11240789" cy="4536503"/>
            <a:chOff x="471835" y="4581128"/>
            <a:chExt cx="11240789" cy="4536503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8"/>
              <a:ext cx="11240789" cy="4423613"/>
            </a:xfrm>
            <a:prstGeom prst="roundRect">
              <a:avLst>
                <a:gd name="adj" fmla="val 25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89454"/>
              </p:ext>
            </p:extLst>
          </p:nvPr>
        </p:nvGraphicFramePr>
        <p:xfrm>
          <a:off x="842963" y="2473523"/>
          <a:ext cx="106045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08" name="文档" r:id="rId4" imgW="10614679" imgH="1255862" progId="Word.Document.12">
                  <p:embed/>
                </p:oleObj>
              </mc:Choice>
              <mc:Fallback>
                <p:oleObj name="文档" r:id="rId4" imgW="10614679" imgH="12558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2473523"/>
                        <a:ext cx="10604500" cy="125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6131"/>
              </p:ext>
            </p:extLst>
          </p:nvPr>
        </p:nvGraphicFramePr>
        <p:xfrm>
          <a:off x="837645" y="3635961"/>
          <a:ext cx="100965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09" name="文档" r:id="rId7" imgW="10096064" imgH="1027262" progId="Word.Document.12">
                  <p:embed/>
                </p:oleObj>
              </mc:Choice>
              <mc:Fallback>
                <p:oleObj name="文档" r:id="rId7" imgW="10096064" imgH="1027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7645" y="3635961"/>
                        <a:ext cx="100965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996675"/>
              </p:ext>
            </p:extLst>
          </p:nvPr>
        </p:nvGraphicFramePr>
        <p:xfrm>
          <a:off x="837645" y="4608561"/>
          <a:ext cx="100965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10" name="文档" r:id="rId10" imgW="10096064" imgH="1025465" progId="Word.Document.12">
                  <p:embed/>
                </p:oleObj>
              </mc:Choice>
              <mc:Fallback>
                <p:oleObj name="文档" r:id="rId10" imgW="10096064" imgH="1025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7645" y="4608561"/>
                        <a:ext cx="100965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559799"/>
              </p:ext>
            </p:extLst>
          </p:nvPr>
        </p:nvGraphicFramePr>
        <p:xfrm>
          <a:off x="3089420" y="895403"/>
          <a:ext cx="328771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11" name="文档" r:id="rId13" imgW="3287061" imgH="1007805" progId="Word.Document.12">
                  <p:embed/>
                </p:oleObj>
              </mc:Choice>
              <mc:Fallback>
                <p:oleObj name="文档" r:id="rId13" imgW="3287061" imgH="1007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89420" y="895403"/>
                        <a:ext cx="3287713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254510"/>
              </p:ext>
            </p:extLst>
          </p:nvPr>
        </p:nvGraphicFramePr>
        <p:xfrm>
          <a:off x="837645" y="5489208"/>
          <a:ext cx="100965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812" name="文档" r:id="rId16" imgW="10096064" imgH="1024027" progId="Word.Document.12">
                  <p:embed/>
                </p:oleObj>
              </mc:Choice>
              <mc:Fallback>
                <p:oleObj name="文档" r:id="rId16" imgW="10096064" imgH="10240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7645" y="5489208"/>
                        <a:ext cx="100965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91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1395933"/>
            <a:ext cx="11521280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 smtClean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的斜边为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(3,0).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题型二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与圆有关的轨迹问题</a:t>
            </a: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2947" y="757517"/>
            <a:ext cx="10746106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　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三点不共线，所以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斜率均存在，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1774" y="476672"/>
            <a:ext cx="11246866" cy="5616624"/>
            <a:chOff x="471835" y="466194"/>
            <a:chExt cx="11248331" cy="5617355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5493985"/>
            </a:xfrm>
            <a:prstGeom prst="roundRect">
              <a:avLst>
                <a:gd name="adj" fmla="val 160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2665"/>
              </p:ext>
            </p:extLst>
          </p:nvPr>
        </p:nvGraphicFramePr>
        <p:xfrm>
          <a:off x="788988" y="2735939"/>
          <a:ext cx="101298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4" name="文档" r:id="rId5" imgW="10159090" imgH="1067159" progId="Word.Document.12">
                  <p:embed/>
                </p:oleObj>
              </mc:Choice>
              <mc:Fallback>
                <p:oleObj name="文档" r:id="rId5" imgW="10159090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2735939"/>
                        <a:ext cx="101298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327388"/>
              </p:ext>
            </p:extLst>
          </p:nvPr>
        </p:nvGraphicFramePr>
        <p:xfrm>
          <a:off x="788988" y="3660335"/>
          <a:ext cx="101298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5" name="文档" r:id="rId8" imgW="10159090" imgH="1065003" progId="Word.Document.12">
                  <p:embed/>
                </p:oleObj>
              </mc:Choice>
              <mc:Fallback>
                <p:oleObj name="文档" r:id="rId8" imgW="10159090" imgH="1065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8988" y="3660335"/>
                        <a:ext cx="101298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722947" y="4540575"/>
            <a:ext cx="1074610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化简得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因此，直角顶点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8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774" y="980728"/>
            <a:ext cx="11246866" cy="3888432"/>
            <a:chOff x="471835" y="466194"/>
            <a:chExt cx="11248331" cy="3888938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3765568"/>
            </a:xfrm>
            <a:prstGeom prst="roundRect">
              <a:avLst>
                <a:gd name="adj" fmla="val 160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370239"/>
              </p:ext>
            </p:extLst>
          </p:nvPr>
        </p:nvGraphicFramePr>
        <p:xfrm>
          <a:off x="788988" y="1314822"/>
          <a:ext cx="10587037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795" name="文档" r:id="rId5" imgW="10593070" imgH="2769439" progId="Word.Document.12">
                  <p:embed/>
                </p:oleObj>
              </mc:Choice>
              <mc:Fallback>
                <p:oleObj name="文档" r:id="rId5" imgW="10593070" imgH="2769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1314822"/>
                        <a:ext cx="10587037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722947" y="4005064"/>
            <a:ext cx="10746106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所以直角顶点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1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71774" y="854468"/>
            <a:ext cx="11246866" cy="5832648"/>
            <a:chOff x="471835" y="466194"/>
            <a:chExt cx="11248331" cy="5833407"/>
          </a:xfrm>
        </p:grpSpPr>
        <p:sp>
          <p:nvSpPr>
            <p:cNvPr id="17" name="圆角矩形 1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5710037"/>
            </a:xfrm>
            <a:prstGeom prst="roundRect">
              <a:avLst>
                <a:gd name="adj" fmla="val 160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722947" y="1142500"/>
            <a:ext cx="10746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354832"/>
              </p:ext>
            </p:extLst>
          </p:nvPr>
        </p:nvGraphicFramePr>
        <p:xfrm>
          <a:off x="788988" y="2432914"/>
          <a:ext cx="1056005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819" name="文档" r:id="rId5" imgW="10593070" imgH="1085131" progId="Word.Document.12">
                  <p:embed/>
                </p:oleObj>
              </mc:Choice>
              <mc:Fallback>
                <p:oleObj name="文档" r:id="rId5" imgW="10593070" imgH="10851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2432914"/>
                        <a:ext cx="10560050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722947" y="3271475"/>
            <a:ext cx="107461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知，点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代入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因此动点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 err="1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368" y="107754"/>
            <a:ext cx="113112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1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1" r="75392"/>
          <a:stretch/>
        </p:blipFill>
        <p:spPr>
          <a:xfrm>
            <a:off x="0" y="0"/>
            <a:ext cx="2999265" cy="6858000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0" y="-1"/>
            <a:ext cx="2999656" cy="6858001"/>
          </a:xfrm>
          <a:prstGeom prst="roundRect">
            <a:avLst>
              <a:gd name="adj" fmla="val 0"/>
            </a:avLst>
          </a:prstGeom>
          <a:solidFill>
            <a:srgbClr val="0965B6">
              <a:alpha val="82000"/>
            </a:srgb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</a:rPr>
              <a:t>  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399481" y="0"/>
            <a:ext cx="2177950" cy="188012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743613" y="1253949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内容索引</a:t>
            </a:r>
            <a:endParaRPr kumimoji="0" lang="en-US" altLang="zh-CN" sz="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>
            <a:hlinkClick r:id="rId3" action="ppaction://hlinksldjump"/>
          </p:cNvPr>
          <p:cNvSpPr txBox="1"/>
          <p:nvPr/>
        </p:nvSpPr>
        <p:spPr>
          <a:xfrm>
            <a:off x="4251729" y="1484784"/>
            <a:ext cx="11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一部分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hlinkClick r:id="rId4" action="ppaction://hlinksldjump"/>
          </p:cNvPr>
          <p:cNvSpPr txBox="1"/>
          <p:nvPr/>
        </p:nvSpPr>
        <p:spPr>
          <a:xfrm>
            <a:off x="4208323" y="2611742"/>
            <a:ext cx="11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第二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部分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文本框 15">
            <a:hlinkClick r:id="rId5" action="ppaction://hlinksldjump"/>
          </p:cNvPr>
          <p:cNvSpPr txBox="1"/>
          <p:nvPr/>
        </p:nvSpPr>
        <p:spPr>
          <a:xfrm>
            <a:off x="4251729" y="3738700"/>
            <a:ext cx="118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第三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部分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hlinkClick r:id="rId3" action="ppaction://hlinksldjump"/>
          </p:cNvPr>
          <p:cNvSpPr txBox="1"/>
          <p:nvPr/>
        </p:nvSpPr>
        <p:spPr>
          <a:xfrm>
            <a:off x="4151784" y="1769548"/>
            <a:ext cx="2376264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700" b="1" dirty="0" smtClean="0"/>
              <a:t>落实主干知识</a:t>
            </a:r>
            <a:endParaRPr lang="zh-CN" altLang="en-US" sz="2700" b="1" dirty="0"/>
          </a:p>
        </p:txBody>
      </p:sp>
      <p:sp>
        <p:nvSpPr>
          <p:cNvPr id="18" name="文本框 17">
            <a:hlinkClick r:id="rId4" action="ppaction://hlinksldjump"/>
          </p:cNvPr>
          <p:cNvSpPr txBox="1"/>
          <p:nvPr/>
        </p:nvSpPr>
        <p:spPr>
          <a:xfrm>
            <a:off x="4154318" y="2868042"/>
            <a:ext cx="237373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zh-CN" altLang="en-US" sz="2700" b="1" dirty="0" smtClean="0"/>
              <a:t>探究核心题型</a:t>
            </a:r>
            <a:endParaRPr lang="zh-CN" altLang="en-US" sz="2700" dirty="0"/>
          </a:p>
        </p:txBody>
      </p:sp>
      <p:sp>
        <p:nvSpPr>
          <p:cNvPr id="19" name="文本框 18">
            <a:hlinkClick r:id="rId5" action="ppaction://hlinksldjump"/>
          </p:cNvPr>
          <p:cNvSpPr txBox="1"/>
          <p:nvPr/>
        </p:nvSpPr>
        <p:spPr>
          <a:xfrm>
            <a:off x="4218693" y="3966536"/>
            <a:ext cx="16612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700" b="1" dirty="0" smtClean="0"/>
              <a:t>课时精练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6899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314" y="1988840"/>
            <a:ext cx="10879372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求与圆有关的轨迹问题的常用方法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直接法：直接根据题目提供的条件列出方程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定义法：根据圆、直线等定义列方程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相关点代入法：找到要求点与已知点的关系，代入已知点满足的关系式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96" y="4287"/>
            <a:ext cx="1517523" cy="16251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320515" y="981614"/>
            <a:ext cx="1511621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</a:rPr>
              <a:t>思维升华</a:t>
            </a:r>
          </a:p>
        </p:txBody>
      </p:sp>
    </p:spTree>
    <p:extLst>
      <p:ext uri="{BB962C8B-B14F-4D97-AF65-F5344CB8AC3E}">
        <p14:creationId xmlns:p14="http://schemas.microsoft.com/office/powerpoint/2010/main" val="32468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605541"/>
              </p:ext>
            </p:extLst>
          </p:nvPr>
        </p:nvGraphicFramePr>
        <p:xfrm>
          <a:off x="551384" y="1260038"/>
          <a:ext cx="10936287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24" name="文档" r:id="rId4" imgW="10935932" imgH="1425875" progId="Word.Document.12">
                  <p:embed/>
                </p:oleObj>
              </mc:Choice>
              <mc:Fallback>
                <p:oleObj name="文档" r:id="rId4" imgW="10935932" imgH="14258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1384" y="1260038"/>
                        <a:ext cx="10936287" cy="142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456713" y="2618328"/>
            <a:ext cx="80155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1774" y="980728"/>
            <a:ext cx="11246866" cy="3744416"/>
            <a:chOff x="471835" y="466194"/>
            <a:chExt cx="11248331" cy="3744903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3621533"/>
            </a:xfrm>
            <a:prstGeom prst="roundRect">
              <a:avLst>
                <a:gd name="adj" fmla="val 27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794000"/>
              </p:ext>
            </p:extLst>
          </p:nvPr>
        </p:nvGraphicFramePr>
        <p:xfrm>
          <a:off x="771525" y="1988840"/>
          <a:ext cx="104346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3" name="文档" r:id="rId5" imgW="10465937" imgH="654529" progId="Word.Document.12">
                  <p:embed/>
                </p:oleObj>
              </mc:Choice>
              <mc:Fallback>
                <p:oleObj name="文档" r:id="rId5" imgW="10465937" imgH="654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1525" y="1988840"/>
                        <a:ext cx="1043463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68988" y="1268760"/>
            <a:ext cx="7569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93112"/>
              </p:ext>
            </p:extLst>
          </p:nvPr>
        </p:nvGraphicFramePr>
        <p:xfrm>
          <a:off x="771525" y="2565772"/>
          <a:ext cx="104346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4" name="文档" r:id="rId8" imgW="10465937" imgH="653092" progId="Word.Document.12">
                  <p:embed/>
                </p:oleObj>
              </mc:Choice>
              <mc:Fallback>
                <p:oleObj name="文档" r:id="rId8" imgW="10465937" imgH="6530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1525" y="2565772"/>
                        <a:ext cx="10434638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68988" y="3176072"/>
            <a:ext cx="10035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整理得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所以动点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396" y="1445486"/>
            <a:ext cx="1140720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在轨迹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上运动，求线段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上靠近点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的三等分点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0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1774" y="260648"/>
            <a:ext cx="11246866" cy="6408712"/>
            <a:chOff x="471835" y="466194"/>
            <a:chExt cx="11248331" cy="6409546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6286176"/>
            </a:xfrm>
            <a:prstGeom prst="roundRect">
              <a:avLst>
                <a:gd name="adj" fmla="val 27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27777"/>
              </p:ext>
            </p:extLst>
          </p:nvPr>
        </p:nvGraphicFramePr>
        <p:xfrm>
          <a:off x="752475" y="1718564"/>
          <a:ext cx="1043622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40" name="文档" r:id="rId5" imgW="10465937" imgH="861204" progId="Word.Document.12">
                  <p:embed/>
                </p:oleObj>
              </mc:Choice>
              <mc:Fallback>
                <p:oleObj name="文档" r:id="rId5" imgW="10465937" imgH="861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2475" y="1718564"/>
                        <a:ext cx="1043622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1936"/>
              </p:ext>
            </p:extLst>
          </p:nvPr>
        </p:nvGraphicFramePr>
        <p:xfrm>
          <a:off x="752475" y="2438644"/>
          <a:ext cx="104362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41" name="文档" r:id="rId8" imgW="10465937" imgH="1186851" progId="Word.Document.12">
                  <p:embed/>
                </p:oleObj>
              </mc:Choice>
              <mc:Fallback>
                <p:oleObj name="文档" r:id="rId8" imgW="10465937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2475" y="2438644"/>
                        <a:ext cx="10436225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674783" y="485550"/>
            <a:ext cx="1084243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i="1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上靠近点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的三等分点，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4783" y="3483252"/>
            <a:ext cx="10842437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在轨迹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上运动，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有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63982"/>
              </p:ext>
            </p:extLst>
          </p:nvPr>
        </p:nvGraphicFramePr>
        <p:xfrm>
          <a:off x="752475" y="4787900"/>
          <a:ext cx="104362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42" name="文档" r:id="rId11" imgW="10465937" imgH="989162" progId="Word.Document.12">
                  <p:embed/>
                </p:oleObj>
              </mc:Choice>
              <mc:Fallback>
                <p:oleObj name="文档" r:id="rId11" imgW="10465937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475" y="4787900"/>
                        <a:ext cx="10436225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858475"/>
              </p:ext>
            </p:extLst>
          </p:nvPr>
        </p:nvGraphicFramePr>
        <p:xfrm>
          <a:off x="752475" y="5611813"/>
          <a:ext cx="104362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743" name="文档" r:id="rId14" imgW="10465937" imgH="989162" progId="Word.Document.12">
                  <p:embed/>
                </p:oleObj>
              </mc:Choice>
              <mc:Fallback>
                <p:oleObj name="文档" r:id="rId14" imgW="10465937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2475" y="5611813"/>
                        <a:ext cx="10436225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121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2797" y="1470263"/>
            <a:ext cx="1148640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命题点</a:t>
            </a:r>
            <a:r>
              <a:rPr lang="en-US" altLang="zh-CN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利用几何性质求最值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泉州模拟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满足方程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69942" y="164356"/>
            <a:ext cx="1502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100" dirty="0" smtClean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题型</a:t>
            </a:r>
            <a:r>
              <a:rPr lang="zh-CN" altLang="en-US" sz="2400" kern="100" dirty="0">
                <a:solidFill>
                  <a:schemeClr val="bg1"/>
                </a:solidFill>
                <a:latin typeface="Times New Roman" panose="02020603050405020304"/>
                <a:ea typeface="+mj-ea"/>
                <a:cs typeface="Times New Roman" panose="02020603050405020304"/>
              </a:rPr>
              <a:t>三</a:t>
            </a:r>
            <a:endParaRPr lang="zh-CN" altLang="zh-CN" sz="2400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77620" y="152628"/>
            <a:ext cx="7358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defRPr/>
            </a:pPr>
            <a:r>
              <a:rPr lang="zh-CN" altLang="zh-CN" sz="2600" b="1" kern="100" dirty="0">
                <a:solidFill>
                  <a:schemeClr val="bg1"/>
                </a:solidFill>
                <a:latin typeface="微软雅黑"/>
                <a:cs typeface="Times New Roman" panose="02020603050405020304" pitchFamily="18" charset="0"/>
              </a:rPr>
              <a:t>与圆有关的最值问题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48456"/>
              </p:ext>
            </p:extLst>
          </p:nvPr>
        </p:nvGraphicFramePr>
        <p:xfrm>
          <a:off x="423562" y="2800011"/>
          <a:ext cx="812958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755" name="文档" r:id="rId4" imgW="8128922" imgH="1025396" progId="Word.Document.12">
                  <p:embed/>
                </p:oleObj>
              </mc:Choice>
              <mc:Fallback>
                <p:oleObj name="文档" r:id="rId4" imgW="8128922" imgH="1025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3562" y="2800011"/>
                        <a:ext cx="812958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1774" y="476672"/>
            <a:ext cx="11246866" cy="5688632"/>
            <a:chOff x="471835" y="466194"/>
            <a:chExt cx="11248331" cy="5689373"/>
          </a:xfrm>
        </p:grpSpPr>
        <p:sp>
          <p:nvSpPr>
            <p:cNvPr id="7" name="圆角矩形 6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5566003"/>
            </a:xfrm>
            <a:prstGeom prst="roundRect">
              <a:avLst>
                <a:gd name="adj" fmla="val 27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947075"/>
              </p:ext>
            </p:extLst>
          </p:nvPr>
        </p:nvGraphicFramePr>
        <p:xfrm>
          <a:off x="762000" y="833884"/>
          <a:ext cx="10694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88" name="文档" r:id="rId5" imgW="10702195" imgH="609959" progId="Word.Document.12">
                  <p:embed/>
                </p:oleObj>
              </mc:Choice>
              <mc:Fallback>
                <p:oleObj name="文档" r:id="rId5" imgW="10702195" imgH="609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833884"/>
                        <a:ext cx="106949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32416"/>
              </p:ext>
            </p:extLst>
          </p:nvPr>
        </p:nvGraphicFramePr>
        <p:xfrm>
          <a:off x="762000" y="1367402"/>
          <a:ext cx="6992938" cy="221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89" name="文档" r:id="rId8" imgW="6999265" imgH="2221992" progId="Word.Document.12">
                  <p:embed/>
                </p:oleObj>
              </mc:Choice>
              <mc:Fallback>
                <p:oleObj name="文档" r:id="rId8" imgW="6999265" imgH="2221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1367402"/>
                        <a:ext cx="6992938" cy="2214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519800"/>
              </p:ext>
            </p:extLst>
          </p:nvPr>
        </p:nvGraphicFramePr>
        <p:xfrm>
          <a:off x="762000" y="3465496"/>
          <a:ext cx="104346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90" name="文档" r:id="rId11" imgW="10465937" imgH="1093758" progId="Word.Document.12">
                  <p:embed/>
                </p:oleObj>
              </mc:Choice>
              <mc:Fallback>
                <p:oleObj name="文档" r:id="rId11" imgW="10465937" imgH="1093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2000" y="3465496"/>
                        <a:ext cx="10434638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8842" name="Picture 218" descr="X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56" y="1600206"/>
            <a:ext cx="3359936" cy="269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759213"/>
              </p:ext>
            </p:extLst>
          </p:nvPr>
        </p:nvGraphicFramePr>
        <p:xfrm>
          <a:off x="762000" y="4472434"/>
          <a:ext cx="1043463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91" name="文档" r:id="rId15" imgW="10465937" imgH="636558" progId="Word.Document.12">
                  <p:embed/>
                </p:oleObj>
              </mc:Choice>
              <mc:Fallback>
                <p:oleObj name="文档" r:id="rId15" imgW="10465937" imgH="6365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2000" y="4472434"/>
                        <a:ext cx="10434638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29170"/>
              </p:ext>
            </p:extLst>
          </p:nvPr>
        </p:nvGraphicFramePr>
        <p:xfrm>
          <a:off x="762000" y="5064572"/>
          <a:ext cx="104346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892" name="文档" r:id="rId18" imgW="10465937" imgH="989162" progId="Word.Document.12">
                  <p:embed/>
                </p:oleObj>
              </mc:Choice>
              <mc:Fallback>
                <p:oleObj name="文档" r:id="rId18" imgW="10465937" imgH="9891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2000" y="5064572"/>
                        <a:ext cx="10434638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799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396" y="836712"/>
            <a:ext cx="114072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774" y="2365285"/>
            <a:ext cx="11246866" cy="3168352"/>
            <a:chOff x="471835" y="466194"/>
            <a:chExt cx="11248331" cy="3168764"/>
          </a:xfrm>
        </p:grpSpPr>
        <p:sp>
          <p:nvSpPr>
            <p:cNvPr id="4" name="圆角矩形 3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3045394"/>
            </a:xfrm>
            <a:prstGeom prst="roundRect">
              <a:avLst>
                <a:gd name="adj" fmla="val 27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51618"/>
              </p:ext>
            </p:extLst>
          </p:nvPr>
        </p:nvGraphicFramePr>
        <p:xfrm>
          <a:off x="762000" y="2725325"/>
          <a:ext cx="10434638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8" name="文档" r:id="rId5" imgW="10465937" imgH="2176013" progId="Word.Document.12">
                  <p:embed/>
                </p:oleObj>
              </mc:Choice>
              <mc:Fallback>
                <p:oleObj name="文档" r:id="rId5" imgW="10465937" imgH="2176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25325"/>
                        <a:ext cx="10434638" cy="216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174681"/>
              </p:ext>
            </p:extLst>
          </p:nvPr>
        </p:nvGraphicFramePr>
        <p:xfrm>
          <a:off x="762000" y="4813557"/>
          <a:ext cx="10434638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69" name="文档" r:id="rId8" imgW="10465937" imgH="627931" progId="Word.Document.12">
                  <p:embed/>
                </p:oleObj>
              </mc:Choice>
              <mc:Fallback>
                <p:oleObj name="文档" r:id="rId8" imgW="10465937" imgH="627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000" y="4813557"/>
                        <a:ext cx="10434638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8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396" y="836712"/>
            <a:ext cx="114072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的最大值和最小值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1774" y="2365285"/>
            <a:ext cx="11246866" cy="2575883"/>
            <a:chOff x="471835" y="466194"/>
            <a:chExt cx="11248331" cy="2576218"/>
          </a:xfrm>
        </p:grpSpPr>
        <p:sp>
          <p:nvSpPr>
            <p:cNvPr id="4" name="圆角矩形 3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8331" cy="2452848"/>
            </a:xfrm>
            <a:prstGeom prst="roundRect">
              <a:avLst>
                <a:gd name="adj" fmla="val 273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141826"/>
              </p:ext>
            </p:extLst>
          </p:nvPr>
        </p:nvGraphicFramePr>
        <p:xfrm>
          <a:off x="762000" y="2725738"/>
          <a:ext cx="104616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883" name="文档" r:id="rId5" imgW="10574702" imgH="1991983" progId="Word.Document.12">
                  <p:embed/>
                </p:oleObj>
              </mc:Choice>
              <mc:Fallback>
                <p:oleObj name="文档" r:id="rId5" imgW="10574702" imgH="1991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25738"/>
                        <a:ext cx="104616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2396" y="1052736"/>
            <a:ext cx="11407208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命题点</a:t>
            </a:r>
            <a:r>
              <a:rPr lang="en-US" altLang="zh-CN" sz="2800" b="1" kern="1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　利用函数求最值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035886"/>
              </p:ext>
            </p:extLst>
          </p:nvPr>
        </p:nvGraphicFramePr>
        <p:xfrm>
          <a:off x="461620" y="1759967"/>
          <a:ext cx="107442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07" name="文档" r:id="rId4" imgW="10743612" imgH="1596606" progId="Word.Document.12">
                  <p:embed/>
                </p:oleObj>
              </mc:Choice>
              <mc:Fallback>
                <p:oleObj name="文档" r:id="rId4" imgW="10743612" imgH="1596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620" y="1759967"/>
                        <a:ext cx="10744200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6816080" y="274443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7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落实主干知识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380"/>
              </p:ext>
            </p:extLst>
          </p:nvPr>
        </p:nvGraphicFramePr>
        <p:xfrm>
          <a:off x="842963" y="466810"/>
          <a:ext cx="1057751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8" name="文档" r:id="rId4" imgW="10615759" imgH="914759" progId="Word.Document.12">
                  <p:embed/>
                </p:oleObj>
              </mc:Choice>
              <mc:Fallback>
                <p:oleObj name="文档" r:id="rId4" imgW="10615759" imgH="9147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466810"/>
                        <a:ext cx="10577512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72567" y="233030"/>
            <a:ext cx="11246866" cy="6390956"/>
            <a:chOff x="471835" y="4581128"/>
            <a:chExt cx="11248331" cy="6391787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6278896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655249"/>
              </p:ext>
            </p:extLst>
          </p:nvPr>
        </p:nvGraphicFramePr>
        <p:xfrm>
          <a:off x="842963" y="1169353"/>
          <a:ext cx="1057751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59" name="文档" r:id="rId7" imgW="10583346" imgH="825260" progId="Word.Document.12">
                  <p:embed/>
                </p:oleObj>
              </mc:Choice>
              <mc:Fallback>
                <p:oleObj name="文档" r:id="rId7" imgW="10583346" imgH="82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2963" y="1169353"/>
                        <a:ext cx="1057751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09256"/>
              </p:ext>
            </p:extLst>
          </p:nvPr>
        </p:nvGraphicFramePr>
        <p:xfrm>
          <a:off x="816329" y="3780381"/>
          <a:ext cx="105775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0" name="文档" r:id="rId10" imgW="10583346" imgH="887802" progId="Word.Document.12">
                  <p:embed/>
                </p:oleObj>
              </mc:Choice>
              <mc:Fallback>
                <p:oleObj name="文档" r:id="rId10" imgW="10583346" imgH="887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6329" y="3780381"/>
                        <a:ext cx="10577512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3156" y="1875316"/>
            <a:ext cx="105674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是圆上的点，故其坐标满足方程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3156" y="4500346"/>
            <a:ext cx="1056742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70317"/>
              </p:ext>
            </p:extLst>
          </p:nvPr>
        </p:nvGraphicFramePr>
        <p:xfrm>
          <a:off x="815975" y="5108962"/>
          <a:ext cx="10479088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1" name="文档" r:id="rId13" imgW="10486826" imgH="1407903" progId="Word.Document.12">
                  <p:embed/>
                </p:oleObj>
              </mc:Choice>
              <mc:Fallback>
                <p:oleObj name="文档" r:id="rId13" imgW="10486826" imgH="14079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5975" y="5108962"/>
                        <a:ext cx="10479088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4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928084"/>
              </p:ext>
            </p:extLst>
          </p:nvPr>
        </p:nvGraphicFramePr>
        <p:xfrm>
          <a:off x="516710" y="1412776"/>
          <a:ext cx="1110615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56" name="文档" r:id="rId4" imgW="11116367" imgH="1587620" progId="Word.Document.12">
                  <p:embed/>
                </p:oleObj>
              </mc:Choice>
              <mc:Fallback>
                <p:oleObj name="文档" r:id="rId4" imgW="11116367" imgH="15876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6710" y="1412776"/>
                        <a:ext cx="11106150" cy="158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8409134" y="23829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060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71188"/>
              </p:ext>
            </p:extLst>
          </p:nvPr>
        </p:nvGraphicFramePr>
        <p:xfrm>
          <a:off x="842963" y="682748"/>
          <a:ext cx="10479087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0" name="文档" r:id="rId4" imgW="10615759" imgH="912962" progId="Word.Document.12">
                  <p:embed/>
                </p:oleObj>
              </mc:Choice>
              <mc:Fallback>
                <p:oleObj name="文档" r:id="rId4" imgW="10615759" imgH="9129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682748"/>
                        <a:ext cx="10479087" cy="89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472567" y="449053"/>
            <a:ext cx="11246866" cy="5932275"/>
            <a:chOff x="471835" y="4581128"/>
            <a:chExt cx="11248331" cy="5933046"/>
          </a:xfrm>
        </p:grpSpPr>
        <p:sp>
          <p:nvSpPr>
            <p:cNvPr id="8" name="圆角矩形 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82015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94658"/>
              </p:ext>
            </p:extLst>
          </p:nvPr>
        </p:nvGraphicFramePr>
        <p:xfrm>
          <a:off x="842963" y="1390773"/>
          <a:ext cx="10550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1" name="文档" r:id="rId7" imgW="10583346" imgH="824182" progId="Word.Document.12">
                  <p:embed/>
                </p:oleObj>
              </mc:Choice>
              <mc:Fallback>
                <p:oleObj name="文档" r:id="rId7" imgW="10583346" imgH="824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2963" y="1390773"/>
                        <a:ext cx="10550525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82275"/>
              </p:ext>
            </p:extLst>
          </p:nvPr>
        </p:nvGraphicFramePr>
        <p:xfrm>
          <a:off x="815975" y="3999036"/>
          <a:ext cx="105505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2" name="文档" r:id="rId10" imgW="10583346" imgH="886005" progId="Word.Document.12">
                  <p:embed/>
                </p:oleObj>
              </mc:Choice>
              <mc:Fallback>
                <p:oleObj name="文档" r:id="rId10" imgW="10583346" imgH="8860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5975" y="3999036"/>
                        <a:ext cx="10550525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13156" y="2091339"/>
            <a:ext cx="1056742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是圆上的点，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故其坐标满足方程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13156" y="4779499"/>
            <a:ext cx="1056742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由圆的方程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，易知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950376"/>
              </p:ext>
            </p:extLst>
          </p:nvPr>
        </p:nvGraphicFramePr>
        <p:xfrm>
          <a:off x="815975" y="5439369"/>
          <a:ext cx="104521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013" name="文档" r:id="rId13" imgW="10461976" imgH="869830" progId="Word.Document.12">
                  <p:embed/>
                </p:oleObj>
              </mc:Choice>
              <mc:Fallback>
                <p:oleObj name="文档" r:id="rId13" imgW="10461976" imgH="869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15975" y="5439369"/>
                        <a:ext cx="10452100" cy="8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9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314" y="1772816"/>
            <a:ext cx="1087937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与圆有关的最值问题的求解方法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96" y="4287"/>
            <a:ext cx="1517523" cy="16251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320515" y="981614"/>
            <a:ext cx="1511621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</a:rPr>
              <a:t>思维升华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75774"/>
              </p:ext>
            </p:extLst>
          </p:nvPr>
        </p:nvGraphicFramePr>
        <p:xfrm>
          <a:off x="767408" y="2420888"/>
          <a:ext cx="10647363" cy="179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003" name="文档" r:id="rId4" imgW="10647092" imgH="1793935" progId="Word.Document.12">
                  <p:embed/>
                </p:oleObj>
              </mc:Choice>
              <mc:Fallback>
                <p:oleObj name="文档" r:id="rId4" imgW="10647092" imgH="1793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408" y="2420888"/>
                        <a:ext cx="10647363" cy="179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656314" y="4077072"/>
            <a:ext cx="10984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建立函数关系式求最值：列出关于所求目标式子的函数关系式，然后根据关系式的特征选用配方法、判别式法、基本不等式法等求最值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6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314" y="1772816"/>
            <a:ext cx="10879372" cy="260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070735" algn="l"/>
              </a:tabLst>
            </a:pP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求解形如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PN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|(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均为动点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且与圆</a:t>
            </a:r>
            <a:r>
              <a:rPr lang="en-US" altLang="zh-CN" sz="2800" i="1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有关的折线段的最值问题的基本思路：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动化定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，把与圆上动点的距离转化为与圆心的距离；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②“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曲化直</a:t>
            </a:r>
            <a:r>
              <a:rPr lang="en-US" altLang="zh-CN" sz="2800" kern="100" dirty="0">
                <a:solidFill>
                  <a:prstClr val="black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，即将折线段之和转化为同一直线上的两线段之和，一般要通过对称性解决</a:t>
            </a:r>
            <a:r>
              <a:rPr lang="en-US" altLang="zh-CN" sz="2800" kern="100" dirty="0">
                <a:solidFill>
                  <a:prstClr val="black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796" y="4287"/>
            <a:ext cx="1517523" cy="1625164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4"/>
          <p:cNvSpPr txBox="1"/>
          <p:nvPr/>
        </p:nvSpPr>
        <p:spPr>
          <a:xfrm>
            <a:off x="320515" y="981614"/>
            <a:ext cx="1511621" cy="461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8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6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45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28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09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91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73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56" algn="l" defTabSz="91416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prstClr val="white"/>
                </a:solidFill>
              </a:rPr>
              <a:t>思维升华</a:t>
            </a:r>
          </a:p>
        </p:txBody>
      </p:sp>
    </p:spTree>
    <p:extLst>
      <p:ext uri="{BB962C8B-B14F-4D97-AF65-F5344CB8AC3E}">
        <p14:creationId xmlns:p14="http://schemas.microsoft.com/office/powerpoint/2010/main" val="666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2396" y="1039376"/>
            <a:ext cx="11407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b="1" kern="100" dirty="0">
                <a:solidFill>
                  <a:srgbClr val="31859C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31859C"/>
                </a:solidFill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上的任意一点，则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的最大值是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B.25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C.26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D.36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2981900" y="305909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62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2567" y="1124743"/>
            <a:ext cx="11246866" cy="3672409"/>
            <a:chOff x="471835" y="4581128"/>
            <a:chExt cx="11248331" cy="3672886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355999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67090"/>
              </p:ext>
            </p:extLst>
          </p:nvPr>
        </p:nvGraphicFramePr>
        <p:xfrm>
          <a:off x="842963" y="3988265"/>
          <a:ext cx="1055052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47" name="文档" r:id="rId4" imgW="10583346" imgH="681487" progId="Word.Document.12">
                  <p:embed/>
                </p:oleObj>
              </mc:Choice>
              <mc:Fallback>
                <p:oleObj name="文档" r:id="rId4" imgW="10583346" imgH="681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3988265"/>
                        <a:ext cx="10550525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58529" y="1395018"/>
            <a:ext cx="106651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表示点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的距离的平方，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是圆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上的任意一点，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的最大值为圆心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的距离与半径之和的平方，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99748"/>
              </p:ext>
            </p:extLst>
          </p:nvPr>
        </p:nvGraphicFramePr>
        <p:xfrm>
          <a:off x="506010" y="1470546"/>
          <a:ext cx="11099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76" name="文档" r:id="rId4" imgW="11099800" imgH="1022590" progId="Word.Document.12">
                  <p:embed/>
                </p:oleObj>
              </mc:Choice>
              <mc:Fallback>
                <p:oleObj name="文档" r:id="rId4" imgW="11099800" imgH="102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10" y="1470546"/>
                        <a:ext cx="11099800" cy="102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38866"/>
              </p:ext>
            </p:extLst>
          </p:nvPr>
        </p:nvGraphicFramePr>
        <p:xfrm>
          <a:off x="10970412" y="1268760"/>
          <a:ext cx="63341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77" name="文档" r:id="rId7" imgW="634162" imgH="992300" progId="Word.Document.12">
                  <p:embed/>
                </p:oleObj>
              </mc:Choice>
              <mc:Fallback>
                <p:oleObj name="文档" r:id="rId7" imgW="634162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70412" y="1268760"/>
                        <a:ext cx="633413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5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2567" y="561922"/>
            <a:ext cx="11246866" cy="5531374"/>
            <a:chOff x="471835" y="4581128"/>
            <a:chExt cx="11248331" cy="5532094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419203"/>
            </a:xfrm>
            <a:prstGeom prst="roundRect">
              <a:avLst>
                <a:gd name="adj" fmla="val 146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016775"/>
              </p:ext>
            </p:extLst>
          </p:nvPr>
        </p:nvGraphicFramePr>
        <p:xfrm>
          <a:off x="842963" y="2119465"/>
          <a:ext cx="10550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88" name="文档" r:id="rId4" imgW="10583346" imgH="1153783" progId="Word.Document.12">
                  <p:embed/>
                </p:oleObj>
              </mc:Choice>
              <mc:Fallback>
                <p:oleObj name="文档" r:id="rId4" imgW="10583346" imgH="1153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2963" y="2119465"/>
                        <a:ext cx="1055052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722947" y="849955"/>
            <a:ext cx="1074610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可化为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2947" y="3015196"/>
            <a:ext cx="10746106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设过点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的圆的切线斜率为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则圆的切线方程为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由圆心到切线的距离等于半径，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366240"/>
              </p:ext>
            </p:extLst>
          </p:nvPr>
        </p:nvGraphicFramePr>
        <p:xfrm>
          <a:off x="842963" y="4945533"/>
          <a:ext cx="10550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89" name="文档" r:id="rId7" imgW="10583346" imgH="1152345" progId="Word.Document.12">
                  <p:embed/>
                </p:oleObj>
              </mc:Choice>
              <mc:Fallback>
                <p:oleObj name="文档" r:id="rId7" imgW="10583346" imgH="1152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2963" y="4945533"/>
                        <a:ext cx="1055052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436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72567" y="1201116"/>
            <a:ext cx="11246866" cy="2299892"/>
            <a:chOff x="471835" y="4581128"/>
            <a:chExt cx="11248331" cy="2300191"/>
          </a:xfrm>
        </p:grpSpPr>
        <p:sp>
          <p:nvSpPr>
            <p:cNvPr id="12" name="圆角矩形 1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2187300"/>
            </a:xfrm>
            <a:prstGeom prst="roundRect">
              <a:avLst>
                <a:gd name="adj" fmla="val 593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pic>
        <p:nvPicPr>
          <p:cNvPr id="2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16449"/>
              </p:ext>
            </p:extLst>
          </p:nvPr>
        </p:nvGraphicFramePr>
        <p:xfrm>
          <a:off x="842963" y="1489147"/>
          <a:ext cx="10550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34" name="文档" r:id="rId6" imgW="10583346" imgH="1150548" progId="Word.Document.12">
                  <p:embed/>
                </p:oleObj>
              </mc:Choice>
              <mc:Fallback>
                <p:oleObj name="文档" r:id="rId6" imgW="10583346" imgH="1150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963" y="1489147"/>
                        <a:ext cx="1055052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57663"/>
              </p:ext>
            </p:extLst>
          </p:nvPr>
        </p:nvGraphicFramePr>
        <p:xfrm>
          <a:off x="842963" y="2353243"/>
          <a:ext cx="1055052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035" name="文档" r:id="rId9" imgW="10583346" imgH="1149110" progId="Word.Document.12">
                  <p:embed/>
                </p:oleObj>
              </mc:Choice>
              <mc:Fallback>
                <p:oleObj name="文档" r:id="rId9" imgW="10583346" imgH="1149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2963" y="2353243"/>
                        <a:ext cx="10550525" cy="114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026102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圆的定义和圆的方程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72962"/>
              </p:ext>
            </p:extLst>
          </p:nvPr>
        </p:nvGraphicFramePr>
        <p:xfrm>
          <a:off x="568156" y="1781694"/>
          <a:ext cx="11134607" cy="4480560"/>
        </p:xfrm>
        <a:graphic>
          <a:graphicData uri="http://schemas.openxmlformats.org/drawingml/2006/table">
            <a:tbl>
              <a:tblPr/>
              <a:tblGrid>
                <a:gridCol w="1053486"/>
                <a:gridCol w="1152128"/>
                <a:gridCol w="4608512"/>
                <a:gridCol w="4320481"/>
              </a:tblGrid>
              <a:tr h="55260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平面上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到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距离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等于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点的集合叫做圆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56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方程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标准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en-US" sz="2800" kern="100" baseline="300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圆心</a:t>
                      </a: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C______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6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endParaRPr lang="zh-CN" sz="2800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11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一般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x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y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Dx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Ey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0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D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E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F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&gt;0)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圆心</a:t>
                      </a:r>
                      <a:r>
                        <a:rPr lang="en-US" sz="2800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i="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lang="zh-CN" sz="2800" i="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6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endParaRPr lang="en-US" altLang="zh-CN" sz="2800" kern="1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70735" algn="l"/>
                        </a:tabLst>
                      </a:pP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半径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r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24538" marR="2453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9470514" y="2473732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911440" y="3068960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298541"/>
              </p:ext>
            </p:extLst>
          </p:nvPr>
        </p:nvGraphicFramePr>
        <p:xfrm>
          <a:off x="9121203" y="3933106"/>
          <a:ext cx="21399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28" name="文档" r:id="rId5" imgW="2140027" imgH="1007805" progId="Word.Document.12">
                  <p:embed/>
                </p:oleObj>
              </mc:Choice>
              <mc:Fallback>
                <p:oleObj name="文档" r:id="rId5" imgW="2140027" imgH="10078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21203" y="3933106"/>
                        <a:ext cx="2139950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35273"/>
              </p:ext>
            </p:extLst>
          </p:nvPr>
        </p:nvGraphicFramePr>
        <p:xfrm>
          <a:off x="8996074" y="5250827"/>
          <a:ext cx="270668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29" name="文档" r:id="rId8" imgW="2714084" imgH="998430" progId="Word.Document.12">
                  <p:embed/>
                </p:oleObj>
              </mc:Choice>
              <mc:Fallback>
                <p:oleObj name="文档" r:id="rId8" imgW="2714084" imgH="99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96074" y="5250827"/>
                        <a:ext cx="2706688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45604" y="18345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09900" y="183453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定长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9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7" r="78345" b="14785"/>
          <a:stretch/>
        </p:blipFill>
        <p:spPr>
          <a:xfrm>
            <a:off x="0" y="1199888"/>
            <a:ext cx="2639616" cy="453336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202153"/>
            <a:ext cx="2639616" cy="453110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640044" y="1202153"/>
            <a:ext cx="9551956" cy="45311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127448" y="3921847"/>
            <a:ext cx="110645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3355161" y="2497213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课时精练</a:t>
            </a:r>
            <a:endParaRPr lang="zh-CN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127448" y="1781608"/>
            <a:ext cx="0" cy="21285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252805" y="1772816"/>
            <a:ext cx="677866" cy="2034232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36928" y="1943546"/>
            <a:ext cx="5393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第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三部</a:t>
            </a:r>
            <a:endParaRPr lang="en-US" altLang="zh-CN" sz="2600" b="1" dirty="0" smtClean="0">
              <a:solidFill>
                <a:schemeClr val="bg1"/>
              </a:solidFill>
            </a:endParaRPr>
          </a:p>
          <a:p>
            <a:r>
              <a:rPr lang="zh-CN" altLang="en-US" sz="2600" b="1" dirty="0" smtClean="0">
                <a:solidFill>
                  <a:schemeClr val="bg1"/>
                </a:solidFill>
              </a:rPr>
              <a:t>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5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1774" y="3721019"/>
            <a:ext cx="6229133" cy="1724205"/>
            <a:chOff x="471835" y="4581128"/>
            <a:chExt cx="6229944" cy="1724429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6229944" cy="1611538"/>
            </a:xfrm>
            <a:prstGeom prst="roundRect">
              <a:avLst>
                <a:gd name="adj" fmla="val 420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2396" y="1124744"/>
            <a:ext cx="1140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六安模拟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的圆的方程是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5" name="圆角矩形 84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4828029" y="248461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</a:t>
            </a:r>
            <a:r>
              <a:rPr lang="zh-CN" altLang="en-US" sz="2600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保分练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endCxn id="2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04405" y="3990466"/>
            <a:ext cx="10783191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所以圆的方程为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01970"/>
              </p:ext>
            </p:extLst>
          </p:nvPr>
        </p:nvGraphicFramePr>
        <p:xfrm>
          <a:off x="447675" y="2169021"/>
          <a:ext cx="10139363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36" name="文档" r:id="rId4" imgW="10143964" imgH="2126052" progId="Word.Document.12">
                  <p:embed/>
                </p:oleObj>
              </mc:Choice>
              <mc:Fallback>
                <p:oleObj name="文档" r:id="rId4" imgW="10143964" imgH="21260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675" y="2169021"/>
                        <a:ext cx="10139363" cy="212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20"/>
          <p:cNvSpPr/>
          <p:nvPr/>
        </p:nvSpPr>
        <p:spPr>
          <a:xfrm>
            <a:off x="392396" y="872877"/>
            <a:ext cx="1140720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宁德模拟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00222" y="23130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59" name="圆角矩形 5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1836" y="479375"/>
            <a:ext cx="11240788" cy="5037857"/>
            <a:chOff x="471836" y="4581128"/>
            <a:chExt cx="11240788" cy="5037857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6" y="4694021"/>
              <a:ext cx="11240788" cy="4924964"/>
            </a:xfrm>
            <a:prstGeom prst="roundRect">
              <a:avLst>
                <a:gd name="adj" fmla="val 172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73593" y="806678"/>
            <a:ext cx="10844815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的标准方程为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26524"/>
              </p:ext>
            </p:extLst>
          </p:nvPr>
        </p:nvGraphicFramePr>
        <p:xfrm>
          <a:off x="749652" y="2201236"/>
          <a:ext cx="10112375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8" name="文档" r:id="rId4" imgW="10141443" imgH="681487" progId="Word.Document.12">
                  <p:embed/>
                </p:oleObj>
              </mc:Choice>
              <mc:Fallback>
                <p:oleObj name="文档" r:id="rId4" imgW="10141443" imgH="681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652" y="2201236"/>
                        <a:ext cx="10112375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圆角矩形 5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297192"/>
              </p:ext>
            </p:extLst>
          </p:nvPr>
        </p:nvGraphicFramePr>
        <p:xfrm>
          <a:off x="752475" y="2845469"/>
          <a:ext cx="10166350" cy="267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059" name="文档" r:id="rId21" imgW="10175657" imgH="2673110" progId="Word.Document.12">
                  <p:embed/>
                </p:oleObj>
              </mc:Choice>
              <mc:Fallback>
                <p:oleObj name="文档" r:id="rId21" imgW="10175657" imgH="26731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52475" y="2845469"/>
                        <a:ext cx="10166350" cy="267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6" y="1122562"/>
            <a:ext cx="11407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的三个顶点坐标分别为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外接圆的圆心坐标为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061" y="307621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圆角矩形 26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圆角矩形 3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71774" y="764704"/>
            <a:ext cx="11246866" cy="3960440"/>
            <a:chOff x="471835" y="4581128"/>
            <a:chExt cx="11248331" cy="3960957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8"/>
              <a:ext cx="11248331" cy="3848067"/>
            </a:xfrm>
            <a:prstGeom prst="roundRect">
              <a:avLst>
                <a:gd name="adj" fmla="val 32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96191" y="1039377"/>
            <a:ext cx="10798030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是直角三角形，且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的外接圆的圆心就是线段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设圆心坐标为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3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9" name="圆角矩形 3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93672"/>
              </p:ext>
            </p:extLst>
          </p:nvPr>
        </p:nvGraphicFramePr>
        <p:xfrm>
          <a:off x="783602" y="2996952"/>
          <a:ext cx="8129588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073" name="文档" r:id="rId18" imgW="8128922" imgH="1034046" progId="Word.Document.12">
                  <p:embed/>
                </p:oleObj>
              </mc:Choice>
              <mc:Fallback>
                <p:oleObj name="文档" r:id="rId18" imgW="8128922" imgH="10340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3602" y="2996952"/>
                        <a:ext cx="8129588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696191" y="3861048"/>
            <a:ext cx="10798030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故所求圆心坐标为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92396" y="404664"/>
            <a:ext cx="1140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对称的圆的方程为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34" y="113560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2852936"/>
            <a:ext cx="11168781" cy="3024336"/>
            <a:chOff x="471835" y="4581128"/>
            <a:chExt cx="11168781" cy="3024336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168781" cy="2911444"/>
            </a:xfrm>
            <a:prstGeom prst="roundRect">
              <a:avLst>
                <a:gd name="adj" fmla="val 355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73593" y="3140968"/>
            <a:ext cx="10844815" cy="25958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由题意，得圆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故其关于直线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对称的圆的圆心为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故对称圆的方程为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56573"/>
              </p:ext>
            </p:extLst>
          </p:nvPr>
        </p:nvGraphicFramePr>
        <p:xfrm>
          <a:off x="469514" y="2602808"/>
          <a:ext cx="8129588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34" name="文档" r:id="rId4" imgW="8128922" imgH="1249938" progId="Word.Document.12">
                  <p:embed/>
                </p:oleObj>
              </mc:Choice>
              <mc:Fallback>
                <p:oleObj name="文档" r:id="rId4" imgW="8128922" imgH="12499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514" y="2602808"/>
                        <a:ext cx="8129588" cy="1249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圆角矩形 43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7908" y="1243117"/>
            <a:ext cx="1140720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上的不同两点，且点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对称，则该圆的半径等于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34" y="315808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5" name="圆角矩形 44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5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332902"/>
              </p:ext>
            </p:extLst>
          </p:nvPr>
        </p:nvGraphicFramePr>
        <p:xfrm>
          <a:off x="762000" y="537528"/>
          <a:ext cx="10694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75" name="文档" r:id="rId18" imgW="10728846" imgH="1058533" progId="Word.Document.12">
                  <p:embed/>
                </p:oleObj>
              </mc:Choice>
              <mc:Fallback>
                <p:oleObj name="文档" r:id="rId18" imgW="10728846" imgH="10585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2000" y="537528"/>
                        <a:ext cx="10694988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673593" y="2335694"/>
            <a:ext cx="10844815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kx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上，且点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关于直线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对称，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经过圆心，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1774" y="260648"/>
            <a:ext cx="11246866" cy="5904656"/>
            <a:chOff x="471835" y="4581128"/>
            <a:chExt cx="11248331" cy="5905424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5792533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138632"/>
              </p:ext>
            </p:extLst>
          </p:nvPr>
        </p:nvGraphicFramePr>
        <p:xfrm>
          <a:off x="762000" y="1449272"/>
          <a:ext cx="10694988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76" name="文档" r:id="rId21" imgW="10728846" imgH="1155580" progId="Word.Document.12">
                  <p:embed/>
                </p:oleObj>
              </mc:Choice>
              <mc:Fallback>
                <p:oleObj name="文档" r:id="rId21" imgW="10728846" imgH="11555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2000" y="1449272"/>
                        <a:ext cx="10694988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46134"/>
              </p:ext>
            </p:extLst>
          </p:nvPr>
        </p:nvGraphicFramePr>
        <p:xfrm>
          <a:off x="762000" y="4196021"/>
          <a:ext cx="10694988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77" name="文档" r:id="rId24" imgW="10728846" imgH="1057095" progId="Word.Document.12">
                  <p:embed/>
                </p:oleObj>
              </mc:Choice>
              <mc:Fallback>
                <p:oleObj name="文档" r:id="rId24" imgW="10728846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62000" y="4196021"/>
                        <a:ext cx="10694988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901474"/>
              </p:ext>
            </p:extLst>
          </p:nvPr>
        </p:nvGraphicFramePr>
        <p:xfrm>
          <a:off x="762000" y="5038725"/>
          <a:ext cx="106949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278" name="文档" r:id="rId27" imgW="10728846" imgH="1055658" progId="Word.Document.12">
                  <p:embed/>
                </p:oleObj>
              </mc:Choice>
              <mc:Fallback>
                <p:oleObj name="文档" r:id="rId27" imgW="10728846" imgH="10556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2000" y="5038725"/>
                        <a:ext cx="10694988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89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392396" y="1131675"/>
            <a:ext cx="11407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自圆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引该圆的一条切线，切点为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的长度等于点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到原点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B.8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D.6</a:t>
            </a:r>
            <a:r>
              <a:rPr lang="en-US" altLang="zh-CN" sz="2800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4807525" y="31482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2396" y="1547352"/>
            <a:ext cx="11407208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点与圆的位置关系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平面上的一点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之间存在着下列关系：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|&gt;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在圆外；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在圆上；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99656" y="293382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圆外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43672" y="35861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圆上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8662" y="422066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圆内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71835" y="620688"/>
            <a:ext cx="11168781" cy="4680520"/>
            <a:chOff x="471835" y="4581128"/>
            <a:chExt cx="11168781" cy="4680520"/>
          </a:xfrm>
        </p:grpSpPr>
        <p:sp>
          <p:nvSpPr>
            <p:cNvPr id="25" name="圆角矩形 24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168781" cy="4567628"/>
            </a:xfrm>
            <a:prstGeom prst="roundRect">
              <a:avLst>
                <a:gd name="adj" fmla="val 213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73593" y="899946"/>
            <a:ext cx="10844815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由题意得，圆心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3" name="圆角矩形 42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4" name="圆角矩形 4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/>
                </a:solidFill>
              </a:rPr>
              <a:t>6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45" name="圆角矩形 44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10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5275"/>
              </p:ext>
            </p:extLst>
          </p:nvPr>
        </p:nvGraphicFramePr>
        <p:xfrm>
          <a:off x="771525" y="1602166"/>
          <a:ext cx="7377113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52" name="文档" r:id="rId18" imgW="7384335" imgH="1879953" progId="Word.Document.12">
                  <p:embed/>
                </p:oleObj>
              </mc:Choice>
              <mc:Fallback>
                <p:oleObj name="文档" r:id="rId18" imgW="7384335" imgH="1879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1525" y="1602166"/>
                        <a:ext cx="7377113" cy="187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44" name="Picture 344" descr="X1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30" y="1628800"/>
            <a:ext cx="2964646" cy="336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673593" y="3310362"/>
            <a:ext cx="10844815" cy="65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，结合选项知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符合题意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92396" y="1124744"/>
            <a:ext cx="114072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，方程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表示圆，则圆心坐标为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2" name="圆角矩形 51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8128" y="1843875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4)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3953122" y="184387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7676" y="739061"/>
            <a:ext cx="10816649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由圆的一般方程的形式知，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71835" y="476672"/>
            <a:ext cx="11248331" cy="5374957"/>
            <a:chOff x="471835" y="4581128"/>
            <a:chExt cx="11248331" cy="5374957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26206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52" name="圆角矩形 51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762793"/>
              </p:ext>
            </p:extLst>
          </p:nvPr>
        </p:nvGraphicFramePr>
        <p:xfrm>
          <a:off x="798513" y="1408744"/>
          <a:ext cx="10712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98" name="文档" r:id="rId18" imgW="10720203" imgH="1031216" progId="Word.Document.12">
                  <p:embed/>
                </p:oleObj>
              </mc:Choice>
              <mc:Fallback>
                <p:oleObj name="文档" r:id="rId18" imgW="10720203" imgH="10312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8513" y="1408744"/>
                        <a:ext cx="1071245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788640"/>
              </p:ext>
            </p:extLst>
          </p:nvPr>
        </p:nvGraphicFramePr>
        <p:xfrm>
          <a:off x="798513" y="2269969"/>
          <a:ext cx="1068546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199" name="文档" r:id="rId21" imgW="10690310" imgH="1049188" progId="Word.Document.12">
                  <p:embed/>
                </p:oleObj>
              </mc:Choice>
              <mc:Fallback>
                <p:oleObj name="文档" r:id="rId21" imgW="10690310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8513" y="2269969"/>
                        <a:ext cx="10685462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687676" y="3113727"/>
            <a:ext cx="10816649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不符合题意；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时，方程可化为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圆心坐标为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3352" y="548680"/>
            <a:ext cx="11665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已知等腰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，其中顶点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，底边的一个端点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，则另一个端点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9" name="圆角矩形 3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97732" y="1261546"/>
            <a:ext cx="6042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baseline="300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除去点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(1,1)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1))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637166" y="2839575"/>
            <a:ext cx="10917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，根据在等腰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考虑到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三点要构成三角形，因此点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不能为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的轨迹方程为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除去点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564903"/>
            <a:ext cx="11248331" cy="2952329"/>
            <a:chOff x="471835" y="4581128"/>
            <a:chExt cx="11248331" cy="2952329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2839436"/>
            </a:xfrm>
            <a:prstGeom prst="roundRect">
              <a:avLst>
                <a:gd name="adj" fmla="val 392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6" y="1181651"/>
            <a:ext cx="1140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已知圆心为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，且圆心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的端点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，端点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上运动，求线段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的轨迹方程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圆角矩形 41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1774" y="548680"/>
            <a:ext cx="11240850" cy="5256584"/>
            <a:chOff x="471835" y="466194"/>
            <a:chExt cx="11242314" cy="5257269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5133899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591506"/>
              </p:ext>
            </p:extLst>
          </p:nvPr>
        </p:nvGraphicFramePr>
        <p:xfrm>
          <a:off x="646113" y="835149"/>
          <a:ext cx="108823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8" name="文档" r:id="rId5" imgW="10892354" imgH="1148032" progId="Word.Document.12">
                  <p:embed/>
                </p:oleObj>
              </mc:Choice>
              <mc:Fallback>
                <p:oleObj name="文档" r:id="rId5" imgW="10892354" imgH="11480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6113" y="835149"/>
                        <a:ext cx="10882312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109197"/>
              </p:ext>
            </p:extLst>
          </p:nvPr>
        </p:nvGraphicFramePr>
        <p:xfrm>
          <a:off x="646113" y="1741670"/>
          <a:ext cx="107394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9" name="文档" r:id="rId8" imgW="10772064" imgH="1152345" progId="Word.Document.12">
                  <p:embed/>
                </p:oleObj>
              </mc:Choice>
              <mc:Fallback>
                <p:oleObj name="文档" r:id="rId8" imgW="10772064" imgH="11523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6113" y="1741670"/>
                        <a:ext cx="10739437" cy="114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圆角矩形 4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1384" y="2618328"/>
            <a:ext cx="8119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483695"/>
              </p:ext>
            </p:extLst>
          </p:nvPr>
        </p:nvGraphicFramePr>
        <p:xfrm>
          <a:off x="646113" y="3273549"/>
          <a:ext cx="10739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0" name="文档" r:id="rId25" imgW="10772064" imgH="1186851" progId="Word.Document.12">
                  <p:embed/>
                </p:oleObj>
              </mc:Choice>
              <mc:Fallback>
                <p:oleObj name="文档" r:id="rId25" imgW="10772064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46113" y="3273549"/>
                        <a:ext cx="1073943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389371"/>
              </p:ext>
            </p:extLst>
          </p:nvPr>
        </p:nvGraphicFramePr>
        <p:xfrm>
          <a:off x="646113" y="4340349"/>
          <a:ext cx="1073943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21" name="文档" r:id="rId28" imgW="10772064" imgH="672501" progId="Word.Document.12">
                  <p:embed/>
                </p:oleObj>
              </mc:Choice>
              <mc:Fallback>
                <p:oleObj name="文档" r:id="rId28" imgW="10772064" imgH="6725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6113" y="4340349"/>
                        <a:ext cx="10739437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551384" y="4933546"/>
            <a:ext cx="811984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所以圆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1774" y="404664"/>
            <a:ext cx="11240850" cy="5559715"/>
            <a:chOff x="471835" y="466194"/>
            <a:chExt cx="11242314" cy="5560440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3"/>
              <a:ext cx="11242314" cy="5437071"/>
            </a:xfrm>
            <a:prstGeom prst="roundRect">
              <a:avLst>
                <a:gd name="adj" fmla="val 272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42" name="圆角矩形 41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2434" y="692696"/>
            <a:ext cx="108341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设点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因为点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(5,0)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154600"/>
              </p:ext>
            </p:extLst>
          </p:nvPr>
        </p:nvGraphicFramePr>
        <p:xfrm>
          <a:off x="757163" y="1951980"/>
          <a:ext cx="10739437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21" name="文档" r:id="rId19" imgW="10772064" imgH="2197939" progId="Word.Document.12">
                  <p:embed/>
                </p:oleObj>
              </mc:Choice>
              <mc:Fallback>
                <p:oleObj name="文档" r:id="rId19" imgW="10772064" imgH="21979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7163" y="1951980"/>
                        <a:ext cx="10739437" cy="219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662434" y="3933056"/>
            <a:ext cx="10657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又点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Q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上运动，所以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6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71774" y="1403294"/>
            <a:ext cx="11240850" cy="2313738"/>
            <a:chOff x="471835" y="466194"/>
            <a:chExt cx="11242314" cy="2314040"/>
          </a:xfrm>
        </p:grpSpPr>
        <p:sp>
          <p:nvSpPr>
            <p:cNvPr id="32" name="圆角矩形 31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3"/>
              <a:ext cx="11242314" cy="2190671"/>
            </a:xfrm>
            <a:prstGeom prst="roundRect">
              <a:avLst>
                <a:gd name="adj" fmla="val 515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42" name="圆角矩形 41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106702"/>
              </p:ext>
            </p:extLst>
          </p:nvPr>
        </p:nvGraphicFramePr>
        <p:xfrm>
          <a:off x="752475" y="1714171"/>
          <a:ext cx="107410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52" name="文档" r:id="rId19" imgW="10772064" imgH="1058533" progId="Word.Document.12">
                  <p:embed/>
                </p:oleObj>
              </mc:Choice>
              <mc:Fallback>
                <p:oleObj name="文档" r:id="rId19" imgW="10772064" imgH="10585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52475" y="1714171"/>
                        <a:ext cx="107410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515767"/>
              </p:ext>
            </p:extLst>
          </p:nvPr>
        </p:nvGraphicFramePr>
        <p:xfrm>
          <a:off x="752475" y="2659757"/>
          <a:ext cx="107410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153" name="文档" r:id="rId22" imgW="10772064" imgH="1057095" progId="Word.Document.12">
                  <p:embed/>
                </p:oleObj>
              </mc:Choice>
              <mc:Fallback>
                <p:oleObj name="文档" r:id="rId22" imgW="10772064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52475" y="2659757"/>
                        <a:ext cx="10741025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50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7" y="967805"/>
            <a:ext cx="11407207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经过点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，圆心在直线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的方程；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圆角矩形 3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9" name="圆角矩形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71774" y="207380"/>
            <a:ext cx="11240850" cy="6003298"/>
            <a:chOff x="471835" y="466194"/>
            <a:chExt cx="11242314" cy="6004081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5880711"/>
            </a:xfrm>
            <a:prstGeom prst="roundRect">
              <a:avLst>
                <a:gd name="adj" fmla="val 305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graphicFrame>
        <p:nvGraphicFramePr>
          <p:cNvPr id="50" name="对象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941447"/>
              </p:ext>
            </p:extLst>
          </p:nvPr>
        </p:nvGraphicFramePr>
        <p:xfrm>
          <a:off x="788988" y="458228"/>
          <a:ext cx="107394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86" name="文档" r:id="rId5" imgW="10772064" imgH="1067159" progId="Word.Document.12">
                  <p:embed/>
                </p:oleObj>
              </mc:Choice>
              <mc:Fallback>
                <p:oleObj name="文档" r:id="rId5" imgW="10772064" imgH="1067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988" y="458228"/>
                        <a:ext cx="10739437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423" y="2178230"/>
            <a:ext cx="10801398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的垂直平分线为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4400"/>
              </p:ext>
            </p:extLst>
          </p:nvPr>
        </p:nvGraphicFramePr>
        <p:xfrm>
          <a:off x="792014" y="1323012"/>
          <a:ext cx="10739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87" name="文档" r:id="rId22" imgW="10772064" imgH="1182538" progId="Word.Document.12">
                  <p:embed/>
                </p:oleObj>
              </mc:Choice>
              <mc:Fallback>
                <p:oleObj name="文档" r:id="rId22" imgW="10772064" imgH="118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92014" y="1323012"/>
                        <a:ext cx="1073943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46557"/>
              </p:ext>
            </p:extLst>
          </p:nvPr>
        </p:nvGraphicFramePr>
        <p:xfrm>
          <a:off x="792014" y="2736538"/>
          <a:ext cx="10739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88" name="文档" r:id="rId25" imgW="10772064" imgH="1186851" progId="Word.Document.12">
                  <p:embed/>
                </p:oleObj>
              </mc:Choice>
              <mc:Fallback>
                <p:oleObj name="文档" r:id="rId25" imgW="10772064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92014" y="2736538"/>
                        <a:ext cx="1073943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15699"/>
              </p:ext>
            </p:extLst>
          </p:nvPr>
        </p:nvGraphicFramePr>
        <p:xfrm>
          <a:off x="792014" y="3762406"/>
          <a:ext cx="10739437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89" name="文档" r:id="rId28" imgW="10772064" imgH="1186851" progId="Word.Document.12">
                  <p:embed/>
                </p:oleObj>
              </mc:Choice>
              <mc:Fallback>
                <p:oleObj name="文档" r:id="rId28" imgW="10772064" imgH="11868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92014" y="3762406"/>
                        <a:ext cx="10739437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686423" y="4788274"/>
            <a:ext cx="1080139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即圆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的圆心坐标为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，半径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其方程为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27449" y="1975480"/>
            <a:ext cx="99371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为直径端点的圆的方程为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圆心在过切点且与切线垂直的直线上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圆心在任一弦的垂直平分线上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2397" y="1470120"/>
            <a:ext cx="11407207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上的点，点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上的点，求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的最小值，以及此时点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5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71774" y="694368"/>
            <a:ext cx="11240850" cy="4750856"/>
            <a:chOff x="471835" y="466194"/>
            <a:chExt cx="11242314" cy="4751476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4628106"/>
            </a:xfrm>
            <a:prstGeom prst="roundRect">
              <a:avLst>
                <a:gd name="adj" fmla="val 305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49" name="矩形 48"/>
          <p:cNvSpPr/>
          <p:nvPr/>
        </p:nvSpPr>
        <p:spPr>
          <a:xfrm>
            <a:off x="695301" y="982400"/>
            <a:ext cx="10801398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注意到点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(2,3)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和点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的两侧，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与两圆分别相离，如图所示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14549"/>
              </p:ext>
            </p:extLst>
          </p:nvPr>
        </p:nvGraphicFramePr>
        <p:xfrm>
          <a:off x="806450" y="2303506"/>
          <a:ext cx="7073900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71" name="文档" r:id="rId19" imgW="7075199" imgH="1331033" progId="Word.Document.12">
                  <p:embed/>
                </p:oleObj>
              </mc:Choice>
              <mc:Fallback>
                <p:oleObj name="文档" r:id="rId19" imgW="7075199" imgH="13310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6450" y="2303506"/>
                        <a:ext cx="7073900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6364" name="Picture 92" descr="S23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8"/>
            <a:ext cx="2989355" cy="27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695301" y="3421869"/>
            <a:ext cx="10801398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当且仅当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在线段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上时取等号，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此时点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为直线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的交点，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过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的直线方程为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471774" y="971194"/>
            <a:ext cx="11240850" cy="3537926"/>
            <a:chOff x="471835" y="466194"/>
            <a:chExt cx="11242314" cy="3538388"/>
          </a:xfrm>
        </p:grpSpPr>
        <p:sp>
          <p:nvSpPr>
            <p:cNvPr id="46" name="圆角矩形 45">
              <a:extLst>
                <a:ext uri="{FF2B5EF4-FFF2-40B4-BE49-F238E27FC236}">
                  <a16:creationId xmlns="" xmlns:a16="http://schemas.microsoft.com/office/drawing/2014/main" id="{DE721FF3-EA02-8E42-A717-6EFDB1105568}"/>
                </a:ext>
              </a:extLst>
            </p:cNvPr>
            <p:cNvSpPr/>
            <p:nvPr/>
          </p:nvSpPr>
          <p:spPr>
            <a:xfrm>
              <a:off x="471835" y="589564"/>
              <a:ext cx="11242314" cy="3415018"/>
            </a:xfrm>
            <a:prstGeom prst="roundRect">
              <a:avLst>
                <a:gd name="adj" fmla="val 305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="" xmlns:a16="http://schemas.microsoft.com/office/drawing/2014/main" id="{1D55BF47-EABB-9F46-8766-078A7E435C35}"/>
                </a:ext>
              </a:extLst>
            </p:cNvPr>
            <p:cNvSpPr/>
            <p:nvPr/>
          </p:nvSpPr>
          <p:spPr>
            <a:xfrm>
              <a:off x="943783" y="476672"/>
              <a:ext cx="585078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6114" y="466194"/>
              <a:ext cx="280416" cy="256032"/>
            </a:xfrm>
            <a:prstGeom prst="rect">
              <a:avLst/>
            </a:prstGeom>
          </p:spPr>
        </p:pic>
      </p:grp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5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6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7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8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prstClr val="white">
                    <a:lumMod val="50000"/>
                  </a:prstClr>
                </a:solidFill>
              </a:rPr>
              <a:t>9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38" name="圆角矩形 3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/>
                </a:solidFill>
              </a:rPr>
              <a:t>10</a:t>
            </a:r>
            <a:endParaRPr kumimoji="1"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39" name="圆角矩形 3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11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0" name="圆角矩形 3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12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1" name="圆角矩形 4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13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2" name="圆角矩形 41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prstClr val="white">
                    <a:lumMod val="50000"/>
                  </a:prstClr>
                </a:solidFill>
              </a:rPr>
              <a:t>14</a:t>
            </a:r>
            <a:endParaRPr kumimoji="1" lang="zh-CN" altLang="en-US" sz="160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64876"/>
              </p:ext>
            </p:extLst>
          </p:nvPr>
        </p:nvGraphicFramePr>
        <p:xfrm>
          <a:off x="806450" y="1257554"/>
          <a:ext cx="7054850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4" name="文档" r:id="rId19" imgW="7075199" imgH="2095845" progId="Word.Document.12">
                  <p:embed/>
                </p:oleObj>
              </mc:Choice>
              <mc:Fallback>
                <p:oleObj name="文档" r:id="rId19" imgW="7075199" imgH="2095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6450" y="1257554"/>
                        <a:ext cx="7054850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6364" name="Picture 92" descr="S23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329562"/>
            <a:ext cx="2989355" cy="27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858486"/>
              </p:ext>
            </p:extLst>
          </p:nvPr>
        </p:nvGraphicFramePr>
        <p:xfrm>
          <a:off x="806450" y="3083526"/>
          <a:ext cx="705485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75" name="文档" r:id="rId23" imgW="7123423" imgH="1053149" progId="Word.Document.12">
                  <p:embed/>
                </p:oleObj>
              </mc:Choice>
              <mc:Fallback>
                <p:oleObj name="文档" r:id="rId23" imgW="7123423" imgH="10531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06450" y="3083526"/>
                        <a:ext cx="7054850" cy="103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18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67087" y="2628138"/>
            <a:ext cx="113895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C.3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8" name="圆角矩形 57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五边形 21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综合提升练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连接符 24"/>
          <p:cNvCxnSpPr>
            <a:endCxn id="20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TextBox 19"/>
          <p:cNvSpPr txBox="1"/>
          <p:nvPr/>
        </p:nvSpPr>
        <p:spPr>
          <a:xfrm>
            <a:off x="3070680" y="33472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662177"/>
              </p:ext>
            </p:extLst>
          </p:nvPr>
        </p:nvGraphicFramePr>
        <p:xfrm>
          <a:off x="487011" y="1179189"/>
          <a:ext cx="10955337" cy="163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399" name="文档" r:id="rId18" imgW="10955020" imgH="1632549" progId="Word.Document.12">
                  <p:embed/>
                </p:oleObj>
              </mc:Choice>
              <mc:Fallback>
                <p:oleObj name="文档" r:id="rId18" imgW="10955020" imgH="16325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7011" y="1179189"/>
                        <a:ext cx="10955337" cy="163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34921"/>
              </p:ext>
            </p:extLst>
          </p:nvPr>
        </p:nvGraphicFramePr>
        <p:xfrm>
          <a:off x="767408" y="2817424"/>
          <a:ext cx="106140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05" name="文档" r:id="rId4" imgW="10650334" imgH="1977965" progId="Word.Document.12">
                  <p:embed/>
                </p:oleObj>
              </mc:Choice>
              <mc:Fallback>
                <p:oleObj name="文档" r:id="rId4" imgW="10650334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408" y="2817424"/>
                        <a:ext cx="10614025" cy="197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028825"/>
              </p:ext>
            </p:extLst>
          </p:nvPr>
        </p:nvGraphicFramePr>
        <p:xfrm>
          <a:off x="806450" y="4719985"/>
          <a:ext cx="10587038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0506" name="文档" r:id="rId7" imgW="10624763" imgH="1163488" progId="Word.Document.12">
                  <p:embed/>
                </p:oleObj>
              </mc:Choice>
              <mc:Fallback>
                <p:oleObj name="文档" r:id="rId7" imgW="10624763" imgH="1163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6450" y="4719985"/>
                        <a:ext cx="10587038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组合 21"/>
          <p:cNvGrpSpPr/>
          <p:nvPr/>
        </p:nvGrpSpPr>
        <p:grpSpPr>
          <a:xfrm>
            <a:off x="471835" y="620688"/>
            <a:ext cx="11248331" cy="5112569"/>
            <a:chOff x="471835" y="4581128"/>
            <a:chExt cx="11248331" cy="5112569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1"/>
              <a:ext cx="11248331" cy="4999676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6282" y="851570"/>
            <a:ext cx="10799436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，依题意，点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则有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，整理得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7" name="圆角矩形 76">
            <a:hlinkClick r:id="rId9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8" name="圆角矩形 87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2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3448" y="1925187"/>
            <a:ext cx="114072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上有且仅有两个点到直线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的可能取值为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C.6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　　　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圆角矩形 40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138386" y="328271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1" name="TextBox 19"/>
          <p:cNvSpPr txBox="1"/>
          <p:nvPr/>
        </p:nvSpPr>
        <p:spPr>
          <a:xfrm>
            <a:off x="2262461" y="328271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5758136" y="328271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1835" y="571562"/>
            <a:ext cx="11248331" cy="5324760"/>
            <a:chOff x="471835" y="4581128"/>
            <a:chExt cx="11248331" cy="532476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211868"/>
            </a:xfrm>
            <a:prstGeom prst="roundRect">
              <a:avLst>
                <a:gd name="adj" fmla="val 1883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2442" y="918711"/>
            <a:ext cx="8925154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由题意可得圆的标准方程是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569986"/>
              </p:ext>
            </p:extLst>
          </p:nvPr>
        </p:nvGraphicFramePr>
        <p:xfrm>
          <a:off x="749266" y="1810916"/>
          <a:ext cx="84058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3" name="文档" r:id="rId4" imgW="8405308" imgH="905737" progId="Word.Document.12">
                  <p:embed/>
                </p:oleObj>
              </mc:Choice>
              <mc:Fallback>
                <p:oleObj name="文档" r:id="rId4" imgW="8405308" imgH="905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9266" y="1810916"/>
                        <a:ext cx="8405812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121740"/>
              </p:ext>
            </p:extLst>
          </p:nvPr>
        </p:nvGraphicFramePr>
        <p:xfrm>
          <a:off x="749266" y="2521471"/>
          <a:ext cx="840105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4" name="文档" r:id="rId7" imgW="8405308" imgH="1420777" progId="Word.Document.12">
                  <p:embed/>
                </p:oleObj>
              </mc:Choice>
              <mc:Fallback>
                <p:oleObj name="文档" r:id="rId7" imgW="8405308" imgH="14207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266" y="2521471"/>
                        <a:ext cx="8401050" cy="141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642442" y="3529583"/>
            <a:ext cx="1058664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则圆心到与直线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平行且距离为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的直线的距离分别为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208361"/>
              </p:ext>
            </p:extLst>
          </p:nvPr>
        </p:nvGraphicFramePr>
        <p:xfrm>
          <a:off x="749266" y="5052342"/>
          <a:ext cx="8405812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215" name="文档" r:id="rId10" imgW="8405308" imgH="907539" progId="Word.Document.12">
                  <p:embed/>
                </p:oleObj>
              </mc:Choice>
              <mc:Fallback>
                <p:oleObj name="文档" r:id="rId10" imgW="8405308" imgH="9075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9266" y="5052342"/>
                        <a:ext cx="8405812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圆角矩形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2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2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3" name="圆角矩形 52">
            <a:hlinkClick r:id="rId2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2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66482" y="1090836"/>
            <a:ext cx="11459036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相切于点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被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轴所截得的弦长为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，则下列结论正确的是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的圆心在定直线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的面积的最大值为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50π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的半径的最小值为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满足条件的所有圆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的半径之积为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8" name="圆角矩形 57">
            <a:hlinkClick r:id="rId2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197201" y="244752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11098" y="60500"/>
            <a:ext cx="1911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拓展冲刺练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6" name="直接连接符 35"/>
          <p:cNvCxnSpPr>
            <a:endCxn id="27" idx="3"/>
          </p:cNvCxnSpPr>
          <p:nvPr/>
        </p:nvCxnSpPr>
        <p:spPr>
          <a:xfrm>
            <a:off x="2448550" y="332656"/>
            <a:ext cx="9741050" cy="28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Box 19"/>
          <p:cNvSpPr txBox="1"/>
          <p:nvPr/>
        </p:nvSpPr>
        <p:spPr>
          <a:xfrm>
            <a:off x="209100" y="307621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835" y="620688"/>
            <a:ext cx="11248331" cy="4896544"/>
            <a:chOff x="471835" y="4581128"/>
            <a:chExt cx="11248331" cy="4896544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4783653"/>
            </a:xfrm>
            <a:prstGeom prst="roundRect">
              <a:avLst>
                <a:gd name="adj" fmla="val 212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95400" y="908720"/>
            <a:ext cx="108012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相切于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垂直，</a:t>
            </a: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的斜率为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，则点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在直线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上，故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97436"/>
              </p:ext>
            </p:extLst>
          </p:nvPr>
        </p:nvGraphicFramePr>
        <p:xfrm>
          <a:off x="788988" y="2889432"/>
          <a:ext cx="10623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89" name="文档" r:id="rId4" imgW="10631246" imgH="681487" progId="Word.Document.12">
                  <p:embed/>
                </p:oleObj>
              </mc:Choice>
              <mc:Fallback>
                <p:oleObj name="文档" r:id="rId4" imgW="10631246" imgH="681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988" y="2889432"/>
                        <a:ext cx="10623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圆角矩形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2" name="圆角矩形 51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5400" y="3492234"/>
            <a:ext cx="108012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仿宋_GB2312" panose="0201060903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被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轴截得的弦长为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963612"/>
              </p:ext>
            </p:extLst>
          </p:nvPr>
        </p:nvGraphicFramePr>
        <p:xfrm>
          <a:off x="788988" y="4145908"/>
          <a:ext cx="10623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90" name="文档" r:id="rId21" imgW="10631246" imgH="680049" progId="Word.Document.12">
                  <p:embed/>
                </p:oleObj>
              </mc:Choice>
              <mc:Fallback>
                <p:oleObj name="文档" r:id="rId21" imgW="10631246" imgH="680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8988" y="4145908"/>
                        <a:ext cx="10623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695400" y="4751882"/>
            <a:ext cx="108012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时，圆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的面积最大，为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π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50π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3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71835" y="1412776"/>
            <a:ext cx="11248331" cy="1800200"/>
            <a:chOff x="471835" y="4581128"/>
            <a:chExt cx="11248331" cy="1800200"/>
          </a:xfrm>
        </p:grpSpPr>
        <p:sp>
          <p:nvSpPr>
            <p:cNvPr id="20" name="圆角矩形 19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8331" cy="1687309"/>
            </a:xfrm>
            <a:prstGeom prst="roundRect">
              <a:avLst>
                <a:gd name="adj" fmla="val 52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43295"/>
              </p:ext>
            </p:extLst>
          </p:nvPr>
        </p:nvGraphicFramePr>
        <p:xfrm>
          <a:off x="788988" y="1772816"/>
          <a:ext cx="10623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8" name="文档" r:id="rId4" imgW="10631246" imgH="680049" progId="Word.Document.12">
                  <p:embed/>
                </p:oleObj>
              </mc:Choice>
              <mc:Fallback>
                <p:oleObj name="文档" r:id="rId4" imgW="10631246" imgH="6800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988" y="1772816"/>
                        <a:ext cx="10623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圆角矩形 38">
            <a:hlinkClick r:id="rId6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7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8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9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2" name="圆角矩形 51">
            <a:hlinkClick r:id="rId19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585482"/>
              </p:ext>
            </p:extLst>
          </p:nvPr>
        </p:nvGraphicFramePr>
        <p:xfrm>
          <a:off x="788988" y="2423435"/>
          <a:ext cx="10623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99" name="文档" r:id="rId21" imgW="10631246" imgH="678252" progId="Word.Document.12">
                  <p:embed/>
                </p:oleObj>
              </mc:Choice>
              <mc:Fallback>
                <p:oleObj name="文档" r:id="rId21" imgW="10631246" imgH="678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88988" y="2423435"/>
                        <a:ext cx="10623550" cy="681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957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3178" y="1196752"/>
            <a:ext cx="114656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判断下列结论是否正确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请在括号中打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“√”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“×”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确定圆的几何要素是圆心与半径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为圆心，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为半径的圆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Bxy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表示圆的充要条件是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AF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409111"/>
              </p:ext>
            </p:extLst>
          </p:nvPr>
        </p:nvGraphicFramePr>
        <p:xfrm>
          <a:off x="447675" y="4429125"/>
          <a:ext cx="1121568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97" name="文档" r:id="rId4" imgW="11221891" imgH="1264489" progId="Word.Document.12">
                  <p:embed/>
                </p:oleObj>
              </mc:Choice>
              <mc:Fallback>
                <p:oleObj name="文档" r:id="rId4" imgW="11221891" imgH="126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675" y="4429125"/>
                        <a:ext cx="11215688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343472" y="498828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69749" y="190795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8725" y="384922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53350" y="25853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864860"/>
              </p:ext>
            </p:extLst>
          </p:nvPr>
        </p:nvGraphicFramePr>
        <p:xfrm>
          <a:off x="542506" y="712788"/>
          <a:ext cx="11039475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533" name="文档" r:id="rId18" imgW="11039655" imgH="4609381" progId="Word.Document.12">
                  <p:embed/>
                </p:oleObj>
              </mc:Choice>
              <mc:Fallback>
                <p:oleObj name="文档" r:id="rId18" imgW="11039655" imgH="46093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2506" y="712788"/>
                        <a:ext cx="11039475" cy="461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19"/>
          <p:cNvSpPr txBox="1"/>
          <p:nvPr/>
        </p:nvSpPr>
        <p:spPr>
          <a:xfrm>
            <a:off x="299342" y="46886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471835" y="201157"/>
            <a:ext cx="11248331" cy="5964147"/>
            <a:chOff x="471835" y="4581128"/>
            <a:chExt cx="11248331" cy="5964147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20"/>
              <a:ext cx="11248331" cy="5851255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75" name="圆角矩形 74">
            <a:hlinkClick r:id="rId3" action="ppaction://hlinksldjump"/>
            <a:extLst>
              <a:ext uri="{FF2B5EF4-FFF2-40B4-BE49-F238E27FC236}">
                <a16:creationId xmlns="" xmlns:a16="http://schemas.microsoft.com/office/drawing/2014/main" id="{0F883050-0AB0-8C4C-ADE9-A41825B397DF}"/>
              </a:ext>
            </a:extLst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  <a:extLst>
              <a:ext uri="{FF2B5EF4-FFF2-40B4-BE49-F238E27FC236}">
                <a16:creationId xmlns="" xmlns:a16="http://schemas.microsoft.com/office/drawing/2014/main" id="{EC52B5E6-261B-8B4F-B90B-10F370C08EA8}"/>
              </a:ext>
            </a:extLst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  <a:extLst>
              <a:ext uri="{FF2B5EF4-FFF2-40B4-BE49-F238E27FC236}">
                <a16:creationId xmlns="" xmlns:a16="http://schemas.microsoft.com/office/drawing/2014/main" id="{E1124D1C-137C-274B-AEC2-CC2FA667EBE8}"/>
              </a:ext>
            </a:extLst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  <a:extLst>
              <a:ext uri="{FF2B5EF4-FFF2-40B4-BE49-F238E27FC236}">
                <a16:creationId xmlns="" xmlns:a16="http://schemas.microsoft.com/office/drawing/2014/main" id="{8082C30D-2916-304E-836A-919703ACA3BA}"/>
              </a:ext>
            </a:extLst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  <a:extLst>
              <a:ext uri="{FF2B5EF4-FFF2-40B4-BE49-F238E27FC236}">
                <a16:creationId xmlns="" xmlns:a16="http://schemas.microsoft.com/office/drawing/2014/main" id="{7F3B96DD-F8A8-0A46-AFCF-459BF20F2E59}"/>
              </a:ext>
            </a:extLst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  <a:extLst>
              <a:ext uri="{FF2B5EF4-FFF2-40B4-BE49-F238E27FC236}">
                <a16:creationId xmlns="" xmlns:a16="http://schemas.microsoft.com/office/drawing/2014/main" id="{58E73A20-BF00-044D-BD8A-524FEE077FCA}"/>
              </a:ext>
            </a:extLst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  <a:extLst>
              <a:ext uri="{FF2B5EF4-FFF2-40B4-BE49-F238E27FC236}">
                <a16:creationId xmlns="" xmlns:a16="http://schemas.microsoft.com/office/drawing/2014/main" id="{2614FF4D-2605-594F-9EEF-3F290858F724}"/>
              </a:ext>
            </a:extLst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  <a:extLst>
              <a:ext uri="{FF2B5EF4-FFF2-40B4-BE49-F238E27FC236}">
                <a16:creationId xmlns="" xmlns:a16="http://schemas.microsoft.com/office/drawing/2014/main" id="{DC8D6E06-4B20-9442-B054-A71318E46B1D}"/>
              </a:ext>
            </a:extLst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50522"/>
              </p:ext>
            </p:extLst>
          </p:nvPr>
        </p:nvGraphicFramePr>
        <p:xfrm>
          <a:off x="815975" y="441160"/>
          <a:ext cx="10498138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1" name="文档" r:id="rId18" imgW="10506634" imgH="2081123" progId="Word.Document.12">
                  <p:embed/>
                </p:oleObj>
              </mc:Choice>
              <mc:Fallback>
                <p:oleObj name="文档" r:id="rId18" imgW="10506634" imgH="20811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5975" y="441160"/>
                        <a:ext cx="10498138" cy="207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401255"/>
              </p:ext>
            </p:extLst>
          </p:nvPr>
        </p:nvGraphicFramePr>
        <p:xfrm>
          <a:off x="815975" y="2340002"/>
          <a:ext cx="10085388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2" name="文档" r:id="rId21" imgW="10091742" imgH="1264489" progId="Word.Document.12">
                  <p:embed/>
                </p:oleObj>
              </mc:Choice>
              <mc:Fallback>
                <p:oleObj name="文档" r:id="rId21" imgW="10091742" imgH="126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815975" y="2340002"/>
                        <a:ext cx="10085388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/>
          <p:nvPr/>
        </p:nvSpPr>
        <p:spPr>
          <a:xfrm>
            <a:off x="717117" y="3411244"/>
            <a:ext cx="10800023" cy="183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两边平方并整理得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，即点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轨</a:t>
            </a:r>
            <a:endParaRPr lang="en-US" altLang="zh-CN" sz="2800" kern="100" dirty="0" smtClean="0">
              <a:latin typeface="Times New Roman" panose="02020603050405020304" pitchFamily="18" charset="0"/>
              <a:ea typeface="仿宋_GB2312" panose="0201060903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迹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8.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要使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PAB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的面积最大，只需点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轴</a:t>
            </a:r>
            <a:r>
              <a:rPr lang="en-US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仿宋_GB2312" panose="02010609030101010101" pitchFamily="49" charset="-122"/>
                <a:cs typeface="Times New Roman" panose="02020603050405020304" pitchFamily="18" charset="0"/>
              </a:rPr>
              <a:t>的距离最大，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73505" name="Picture 65" descr="X17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844824"/>
            <a:ext cx="2853474" cy="233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936024"/>
              </p:ext>
            </p:extLst>
          </p:nvPr>
        </p:nvGraphicFramePr>
        <p:xfrm>
          <a:off x="815975" y="5189916"/>
          <a:ext cx="10085388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3" name="文档" r:id="rId25" imgW="10091742" imgH="1022590" progId="Word.Document.12">
                  <p:embed/>
                </p:oleObj>
              </mc:Choice>
              <mc:Fallback>
                <p:oleObj name="文档" r:id="rId25" imgW="10091742" imgH="10225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15975" y="5189916"/>
                        <a:ext cx="10085388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返回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0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>
            <a:spLocks/>
          </p:cNvSpPr>
          <p:nvPr/>
        </p:nvSpPr>
        <p:spPr>
          <a:xfrm>
            <a:off x="832020" y="2262978"/>
            <a:ext cx="7465308" cy="1526062"/>
          </a:xfrm>
          <a:prstGeom prst="rect">
            <a:avLst/>
          </a:prstGeom>
        </p:spPr>
        <p:txBody>
          <a:bodyPr vert="horz" lIns="91412" tIns="45707" rIns="91412" bIns="457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itchFamily="34" charset="-122"/>
              </a:rPr>
              <a:t>更多精彩内容请登录</a:t>
            </a:r>
            <a:endParaRPr lang="en-US" altLang="zh-CN" sz="3200" b="1" dirty="0" smtClean="0">
              <a:solidFill>
                <a:schemeClr val="bg1"/>
              </a:solidFill>
              <a:latin typeface="微软雅黑" pitchFamily="34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微软雅黑" pitchFamily="34" charset="-122"/>
              </a:rPr>
              <a:t>www.xinjiaoyu.com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384105" y="836712"/>
            <a:ext cx="400110" cy="44644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defRPr/>
            </a:pPr>
            <a:r>
              <a:rPr lang="zh-CN" altLang="zh-CN" sz="1400" cap="all" dirty="0" smtClean="0">
                <a:solidFill>
                  <a:schemeClr val="bg1">
                    <a:lumMod val="85000"/>
                  </a:schemeClr>
                </a:solidFill>
                <a:cs typeface="+mn-ea"/>
              </a:rPr>
              <a:t>第</a:t>
            </a:r>
            <a:r>
              <a:rPr lang="zh-CN" altLang="en-US" sz="1400" cap="all" dirty="0" smtClean="0">
                <a:solidFill>
                  <a:schemeClr val="bg1">
                    <a:lumMod val="85000"/>
                  </a:schemeClr>
                </a:solidFill>
                <a:cs typeface="+mn-ea"/>
              </a:rPr>
              <a:t>八章</a:t>
            </a:r>
            <a:r>
              <a:rPr lang="zh-CN" altLang="en-US" sz="1400" cap="all" dirty="0">
                <a:solidFill>
                  <a:schemeClr val="bg1">
                    <a:lumMod val="85000"/>
                  </a:schemeClr>
                </a:solidFill>
                <a:cs typeface="+mn-ea"/>
              </a:rPr>
              <a:t>　</a:t>
            </a:r>
            <a:r>
              <a:rPr lang="zh-CN" altLang="zh-CN" sz="1400" cap="all" dirty="0">
                <a:solidFill>
                  <a:schemeClr val="bg1">
                    <a:lumMod val="85000"/>
                  </a:schemeClr>
                </a:solidFill>
                <a:cs typeface="+mn-ea"/>
              </a:rPr>
              <a:t>直线和圆、圆锥曲线</a:t>
            </a:r>
            <a:endParaRPr lang="zh-CN" altLang="en-US" sz="1400" cap="all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2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368" y="980728"/>
            <a:ext cx="113772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圆心为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且过原点的圆的方程是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253873" y="360974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84977"/>
              </p:ext>
            </p:extLst>
          </p:nvPr>
        </p:nvGraphicFramePr>
        <p:xfrm>
          <a:off x="717550" y="4857204"/>
          <a:ext cx="10702925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183" name="文档" r:id="rId4" imgW="10736409" imgH="1309418" progId="Word.Document.12">
                  <p:embed/>
                </p:oleObj>
              </mc:Choice>
              <mc:Fallback>
                <p:oleObj name="文档" r:id="rId4" imgW="10736409" imgH="13094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0" y="4857204"/>
                        <a:ext cx="10702925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471774" y="4546376"/>
            <a:ext cx="11240850" cy="1618928"/>
            <a:chOff x="471835" y="4581128"/>
            <a:chExt cx="11242315" cy="1619139"/>
          </a:xfrm>
        </p:grpSpPr>
        <p:sp>
          <p:nvSpPr>
            <p:cNvPr id="18" name="圆角矩形 17">
              <a:extLst>
                <a:ext uri="{FF2B5EF4-FFF2-40B4-BE49-F238E27FC236}">
                  <a16:creationId xmlns:a16="http://schemas.microsoft.com/office/drawing/2014/main" xmlns="" id="{DE721FF3-EA02-8E42-A717-6EFDB1105568}"/>
                </a:ext>
              </a:extLst>
            </p:cNvPr>
            <p:cNvSpPr/>
            <p:nvPr/>
          </p:nvSpPr>
          <p:spPr>
            <a:xfrm>
              <a:off x="471835" y="4694019"/>
              <a:ext cx="11242315" cy="1506248"/>
            </a:xfrm>
            <a:prstGeom prst="roundRect">
              <a:avLst>
                <a:gd name="adj" fmla="val 4385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1D55BF47-EABB-9F46-8766-078A7E435C35}"/>
                </a:ext>
              </a:extLst>
            </p:cNvPr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>
                <a:defRPr/>
              </a:pPr>
              <a:endParaRPr kumimoji="1"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7F2216E9-0435-7741-9918-93AFB1D17999}"/>
                </a:ext>
              </a:extLst>
            </p:cNvPr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28" tIns="45714" rIns="91428" bIns="4571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309">
                <a:defRPr/>
              </a:pPr>
              <a:endParaRPr lang="zh-CN" altLang="en-US" sz="1800" dirty="0">
                <a:solidFill>
                  <a:prstClr val="white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58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4135</Words>
  <Application>Microsoft Office PowerPoint</Application>
  <PresentationFormat>宽屏</PresentationFormat>
  <Paragraphs>734</Paragraphs>
  <Slides>82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9" baseType="lpstr">
      <vt:lpstr>DOUYU Font</vt:lpstr>
      <vt:lpstr>MS Mincho</vt:lpstr>
      <vt:lpstr>方正中等线简体</vt:lpstr>
      <vt:lpstr>仿宋_GB2312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Times New Roman</vt:lpstr>
      <vt:lpstr>1_Office 主题</vt:lpstr>
      <vt:lpstr>11_Office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1407</cp:revision>
  <dcterms:created xsi:type="dcterms:W3CDTF">2019-11-13T09:14:31Z</dcterms:created>
  <dcterms:modified xsi:type="dcterms:W3CDTF">2023-02-22T03:56:00Z</dcterms:modified>
</cp:coreProperties>
</file>