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" ContentType="application/msword"/>
  <Default Extension="docx" ContentType="application/vnd.openxmlformats-officedocument.wordprocessingml.document"/>
  <Default Extension="png" ContentType="image/png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3.3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401" r:id="rId3"/>
    <p:sldId id="400" r:id="rId4"/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418" r:id="rId21"/>
    <p:sldId id="420" r:id="rId22"/>
    <p:sldId id="298" r:id="rId23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3" userDrawn="1">
          <p15:clr>
            <a:srgbClr val="A4A3A4"/>
          </p15:clr>
        </p15:guide>
        <p15:guide id="2" pos="38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063"/>
        <p:guide pos="389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tags" Target="tags/tag191.xml" /><Relationship Id="rId25" Type="http://schemas.openxmlformats.org/officeDocument/2006/relationships/presProps" Target="presProps.xml" /><Relationship Id="rId26" Type="http://schemas.openxmlformats.org/officeDocument/2006/relationships/viewProps" Target="viewProps.xml" /><Relationship Id="rId27" Type="http://schemas.openxmlformats.org/officeDocument/2006/relationships/theme" Target="theme/theme1.xml" /><Relationship Id="rId28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image" Target="../media/image3.emf" /><Relationship Id="rId3" Type="http://schemas.openxmlformats.org/officeDocument/2006/relationships/image" Target="../media/image4.e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5.emf" /><Relationship Id="rId2" Type="http://schemas.openxmlformats.org/officeDocument/2006/relationships/image" Target="../media/image36.emf" /><Relationship Id="rId3" Type="http://schemas.openxmlformats.org/officeDocument/2006/relationships/image" Target="../media/image37.emf" /><Relationship Id="rId4" Type="http://schemas.openxmlformats.org/officeDocument/2006/relationships/image" Target="../media/image38.e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9.emf" /><Relationship Id="rId2" Type="http://schemas.openxmlformats.org/officeDocument/2006/relationships/image" Target="../media/image40.emf" /><Relationship Id="rId3" Type="http://schemas.openxmlformats.org/officeDocument/2006/relationships/image" Target="../media/image41.emf" /></Relationships>
</file>

<file path=ppt/drawings/_rels/vmlDrawing1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2.emf" /><Relationship Id="rId2" Type="http://schemas.openxmlformats.org/officeDocument/2006/relationships/image" Target="../media/image43.emf" /><Relationship Id="rId3" Type="http://schemas.openxmlformats.org/officeDocument/2006/relationships/image" Target="../media/image44.emf" /><Relationship Id="rId4" Type="http://schemas.openxmlformats.org/officeDocument/2006/relationships/image" Target="../media/image45.emf" /><Relationship Id="rId5" Type="http://schemas.openxmlformats.org/officeDocument/2006/relationships/image" Target="../media/image46.emf" /><Relationship Id="rId6" Type="http://schemas.openxmlformats.org/officeDocument/2006/relationships/image" Target="../media/image47.emf" /></Relationships>
</file>

<file path=ppt/drawings/_rels/vmlDrawing1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8.emf" /></Relationships>
</file>

<file path=ppt/drawings/_rels/vmlDrawing1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9.emf" /><Relationship Id="rId2" Type="http://schemas.openxmlformats.org/officeDocument/2006/relationships/image" Target="../media/image50.emf" /><Relationship Id="rId3" Type="http://schemas.openxmlformats.org/officeDocument/2006/relationships/image" Target="../media/image51.emf" /><Relationship Id="rId4" Type="http://schemas.openxmlformats.org/officeDocument/2006/relationships/image" Target="../media/image52.emf" /><Relationship Id="rId5" Type="http://schemas.openxmlformats.org/officeDocument/2006/relationships/image" Target="../media/image53.emf" /></Relationships>
</file>

<file path=ppt/drawings/_rels/vmlDrawing1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4.emf" /><Relationship Id="rId2" Type="http://schemas.openxmlformats.org/officeDocument/2006/relationships/image" Target="../media/image55.emf" /><Relationship Id="rId3" Type="http://schemas.openxmlformats.org/officeDocument/2006/relationships/image" Target="../media/image56.emf" /><Relationship Id="rId4" Type="http://schemas.openxmlformats.org/officeDocument/2006/relationships/image" Target="../media/image57.emf" /><Relationship Id="rId5" Type="http://schemas.openxmlformats.org/officeDocument/2006/relationships/image" Target="../media/image58.emf" /><Relationship Id="rId6" Type="http://schemas.openxmlformats.org/officeDocument/2006/relationships/image" Target="../media/image59.emf" /></Relationships>
</file>

<file path=ppt/drawings/_rels/vmlDrawing1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0.emf" /><Relationship Id="rId2" Type="http://schemas.openxmlformats.org/officeDocument/2006/relationships/image" Target="../media/image61.emf" /><Relationship Id="rId3" Type="http://schemas.openxmlformats.org/officeDocument/2006/relationships/image" Target="../media/image62.emf" /><Relationship Id="rId4" Type="http://schemas.openxmlformats.org/officeDocument/2006/relationships/image" Target="../media/image63.emf" /><Relationship Id="rId5" Type="http://schemas.openxmlformats.org/officeDocument/2006/relationships/image" Target="../media/image64.emf" /><Relationship Id="rId6" Type="http://schemas.openxmlformats.org/officeDocument/2006/relationships/image" Target="../media/image65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emf" /><Relationship Id="rId2" Type="http://schemas.openxmlformats.org/officeDocument/2006/relationships/image" Target="../media/image6.emf" /><Relationship Id="rId3" Type="http://schemas.openxmlformats.org/officeDocument/2006/relationships/image" Target="../media/image7.emf" /><Relationship Id="rId4" Type="http://schemas.openxmlformats.org/officeDocument/2006/relationships/image" Target="../media/image8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emf" /><Relationship Id="rId2" Type="http://schemas.openxmlformats.org/officeDocument/2006/relationships/image" Target="../media/image10.emf" /><Relationship Id="rId3" Type="http://schemas.openxmlformats.org/officeDocument/2006/relationships/image" Target="../media/image11.emf" /><Relationship Id="rId4" Type="http://schemas.openxmlformats.org/officeDocument/2006/relationships/image" Target="../media/image12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emf" /><Relationship Id="rId2" Type="http://schemas.openxmlformats.org/officeDocument/2006/relationships/image" Target="../media/image15.emf" /><Relationship Id="rId3" Type="http://schemas.openxmlformats.org/officeDocument/2006/relationships/image" Target="../media/image16.emf" /><Relationship Id="rId4" Type="http://schemas.openxmlformats.org/officeDocument/2006/relationships/image" Target="../media/image17.emf" /><Relationship Id="rId5" Type="http://schemas.openxmlformats.org/officeDocument/2006/relationships/image" Target="../media/image18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9.emf" /><Relationship Id="rId2" Type="http://schemas.openxmlformats.org/officeDocument/2006/relationships/image" Target="../media/image20.emf" /><Relationship Id="rId3" Type="http://schemas.openxmlformats.org/officeDocument/2006/relationships/image" Target="../media/image21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2.emf" /><Relationship Id="rId2" Type="http://schemas.openxmlformats.org/officeDocument/2006/relationships/image" Target="../media/image23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4.emf" /><Relationship Id="rId2" Type="http://schemas.openxmlformats.org/officeDocument/2006/relationships/image" Target="../media/image25.emf" /><Relationship Id="rId3" Type="http://schemas.openxmlformats.org/officeDocument/2006/relationships/image" Target="../media/image26.emf" /><Relationship Id="rId4" Type="http://schemas.openxmlformats.org/officeDocument/2006/relationships/image" Target="../media/image27.e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8.emf" /><Relationship Id="rId2" Type="http://schemas.openxmlformats.org/officeDocument/2006/relationships/image" Target="../media/image29.emf" /><Relationship Id="rId3" Type="http://schemas.openxmlformats.org/officeDocument/2006/relationships/image" Target="../media/image30.e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1.emf" /><Relationship Id="rId2" Type="http://schemas.openxmlformats.org/officeDocument/2006/relationships/image" Target="../media/image32.emf" /><Relationship Id="rId3" Type="http://schemas.openxmlformats.org/officeDocument/2006/relationships/image" Target="../media/image33.emf" /><Relationship Id="rId4" Type="http://schemas.openxmlformats.org/officeDocument/2006/relationships/image" Target="../media/image34.e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ags" Target="../tags/tag57.xml" /><Relationship Id="rId13" Type="http://schemas.openxmlformats.org/officeDocument/2006/relationships/tags" Target="../tags/tag58.xml" /><Relationship Id="rId14" Type="http://schemas.openxmlformats.org/officeDocument/2006/relationships/tags" Target="../tags/tag59.xml" /><Relationship Id="rId15" Type="http://schemas.openxmlformats.org/officeDocument/2006/relationships/tags" Target="../tags/tag60.xml" /><Relationship Id="rId16" Type="http://schemas.openxmlformats.org/officeDocument/2006/relationships/tags" Target="../tags/tag61.xml" /><Relationship Id="rId17" Type="http://schemas.openxmlformats.org/officeDocument/2006/relationships/image" Target="file:///D:\qq&#25991;&#20214;\712321467\Image\C2C\Image2\%7b75232B38-A165-1FB7-499C-2E1C792CACB5%7d.png" TargetMode="External" /><Relationship Id="rId18" Type="http://schemas.openxmlformats.org/officeDocument/2006/relationships/image" Target="../media/image1.png" /><Relationship Id="rId19" Type="http://schemas.openxmlformats.org/officeDocument/2006/relationships/tags" Target="../tags/tag62.xml" /><Relationship Id="rId2" Type="http://schemas.openxmlformats.org/officeDocument/2006/relationships/slideLayout" Target="../slideLayouts/slideLayout2.xml" /><Relationship Id="rId20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-9525" y="-20320"/>
            <a:ext cx="12210415" cy="687895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257175" y="332740"/>
            <a:ext cx="11637645" cy="6219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1073743875" descr="学科网 zxxk.com" title=""/>
          <p:cNvPicPr>
            <a:picLocks noChangeAspect="1"/>
          </p:cNvPicPr>
          <p:nvPr/>
        </p:nvPicPr>
        <p:blipFill>
          <a:blip r:embed="rId18" r:link="rId1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1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63.xml" /><Relationship Id="rId3" Type="http://schemas.openxmlformats.org/officeDocument/2006/relationships/tags" Target="../tags/tag64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121.xml" /><Relationship Id="rId11" Type="http://schemas.openxmlformats.org/officeDocument/2006/relationships/package" Target="../embeddings/Document28.docx" TargetMode="Internal" /><Relationship Id="rId12" Type="http://schemas.openxmlformats.org/officeDocument/2006/relationships/image" Target="../media/image30.emf" /><Relationship Id="rId13" Type="http://schemas.openxmlformats.org/officeDocument/2006/relationships/tags" Target="../tags/tag122.xml" /><Relationship Id="rId14" Type="http://schemas.openxmlformats.org/officeDocument/2006/relationships/vmlDrawing" Target="../drawings/vmlDrawing8.vml" /><Relationship Id="rId2" Type="http://schemas.openxmlformats.org/officeDocument/2006/relationships/tags" Target="../tags/tag117.xml" /><Relationship Id="rId3" Type="http://schemas.openxmlformats.org/officeDocument/2006/relationships/tags" Target="../tags/tag118.xml" /><Relationship Id="rId4" Type="http://schemas.openxmlformats.org/officeDocument/2006/relationships/oleObject" Target="../embeddings/Document26.doc" TargetMode="Internal" /><Relationship Id="rId5" Type="http://schemas.openxmlformats.org/officeDocument/2006/relationships/image" Target="../media/image28.emf" /><Relationship Id="rId6" Type="http://schemas.openxmlformats.org/officeDocument/2006/relationships/tags" Target="../tags/tag119.xml" /><Relationship Id="rId7" Type="http://schemas.openxmlformats.org/officeDocument/2006/relationships/oleObject" Target="../embeddings/Document27.doc" TargetMode="Internal" /><Relationship Id="rId8" Type="http://schemas.openxmlformats.org/officeDocument/2006/relationships/image" Target="../media/image29.emf" /><Relationship Id="rId9" Type="http://schemas.openxmlformats.org/officeDocument/2006/relationships/tags" Target="../tags/tag12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oleObject" Target="../embeddings/Document31.doc" TargetMode="Internal" /><Relationship Id="rId11" Type="http://schemas.openxmlformats.org/officeDocument/2006/relationships/image" Target="../media/image33.emf" /><Relationship Id="rId12" Type="http://schemas.openxmlformats.org/officeDocument/2006/relationships/tags" Target="../tags/tag127.xml" /><Relationship Id="rId13" Type="http://schemas.openxmlformats.org/officeDocument/2006/relationships/package" Target="../embeddings/Document32.docx" TargetMode="Internal" /><Relationship Id="rId14" Type="http://schemas.openxmlformats.org/officeDocument/2006/relationships/image" Target="../media/image34.emf" /><Relationship Id="rId15" Type="http://schemas.openxmlformats.org/officeDocument/2006/relationships/tags" Target="../tags/tag128.xml" /><Relationship Id="rId16" Type="http://schemas.openxmlformats.org/officeDocument/2006/relationships/tags" Target="../tags/tag129.xml" /><Relationship Id="rId17" Type="http://schemas.openxmlformats.org/officeDocument/2006/relationships/vmlDrawing" Target="../drawings/vmlDrawing9.vml" /><Relationship Id="rId2" Type="http://schemas.openxmlformats.org/officeDocument/2006/relationships/tags" Target="../tags/tag123.xml" /><Relationship Id="rId3" Type="http://schemas.openxmlformats.org/officeDocument/2006/relationships/tags" Target="../tags/tag124.xml" /><Relationship Id="rId4" Type="http://schemas.openxmlformats.org/officeDocument/2006/relationships/oleObject" Target="../embeddings/Document29.doc" TargetMode="Internal" /><Relationship Id="rId5" Type="http://schemas.openxmlformats.org/officeDocument/2006/relationships/image" Target="../media/image31.emf" /><Relationship Id="rId6" Type="http://schemas.openxmlformats.org/officeDocument/2006/relationships/tags" Target="../tags/tag125.xml" /><Relationship Id="rId7" Type="http://schemas.openxmlformats.org/officeDocument/2006/relationships/oleObject" Target="../embeddings/Document30.doc" TargetMode="Internal" /><Relationship Id="rId8" Type="http://schemas.openxmlformats.org/officeDocument/2006/relationships/image" Target="../media/image32.emf" /><Relationship Id="rId9" Type="http://schemas.openxmlformats.org/officeDocument/2006/relationships/tags" Target="../tags/tag126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30.xml" /><Relationship Id="rId3" Type="http://schemas.openxmlformats.org/officeDocument/2006/relationships/tags" Target="../tags/tag131.xml" /><Relationship Id="rId4" Type="http://schemas.openxmlformats.org/officeDocument/2006/relationships/tags" Target="../tags/tag13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package" Target="../embeddings/Document35.docx" TargetMode="Internal" /><Relationship Id="rId11" Type="http://schemas.openxmlformats.org/officeDocument/2006/relationships/image" Target="../media/image37.emf" /><Relationship Id="rId12" Type="http://schemas.openxmlformats.org/officeDocument/2006/relationships/tags" Target="../tags/tag137.xml" /><Relationship Id="rId13" Type="http://schemas.openxmlformats.org/officeDocument/2006/relationships/package" Target="../embeddings/Document36.docx" TargetMode="Internal" /><Relationship Id="rId14" Type="http://schemas.openxmlformats.org/officeDocument/2006/relationships/image" Target="../media/image38.emf" /><Relationship Id="rId15" Type="http://schemas.openxmlformats.org/officeDocument/2006/relationships/tags" Target="../tags/tag138.xml" /><Relationship Id="rId16" Type="http://schemas.openxmlformats.org/officeDocument/2006/relationships/vmlDrawing" Target="../drawings/vmlDrawing10.vml" /><Relationship Id="rId2" Type="http://schemas.openxmlformats.org/officeDocument/2006/relationships/tags" Target="../tags/tag133.xml" /><Relationship Id="rId3" Type="http://schemas.openxmlformats.org/officeDocument/2006/relationships/tags" Target="../tags/tag134.xml" /><Relationship Id="rId4" Type="http://schemas.openxmlformats.org/officeDocument/2006/relationships/oleObject" Target="../embeddings/Document33.doc" TargetMode="Internal" /><Relationship Id="rId5" Type="http://schemas.openxmlformats.org/officeDocument/2006/relationships/image" Target="../media/image35.emf" /><Relationship Id="rId6" Type="http://schemas.openxmlformats.org/officeDocument/2006/relationships/tags" Target="../tags/tag135.xml" /><Relationship Id="rId7" Type="http://schemas.openxmlformats.org/officeDocument/2006/relationships/oleObject" Target="../embeddings/Document34.doc" TargetMode="Internal" /><Relationship Id="rId8" Type="http://schemas.openxmlformats.org/officeDocument/2006/relationships/image" Target="../media/image36.emf" /><Relationship Id="rId9" Type="http://schemas.openxmlformats.org/officeDocument/2006/relationships/tags" Target="../tags/tag136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package" Target="../embeddings/Document38.docx" TargetMode="Internal" /><Relationship Id="rId11" Type="http://schemas.openxmlformats.org/officeDocument/2006/relationships/image" Target="../media/image40.emf" /><Relationship Id="rId12" Type="http://schemas.openxmlformats.org/officeDocument/2006/relationships/tags" Target="../tags/tag145.xml" /><Relationship Id="rId13" Type="http://schemas.openxmlformats.org/officeDocument/2006/relationships/package" Target="../embeddings/Document39.docx" TargetMode="Internal" /><Relationship Id="rId14" Type="http://schemas.openxmlformats.org/officeDocument/2006/relationships/image" Target="../media/image41.emf" /><Relationship Id="rId15" Type="http://schemas.openxmlformats.org/officeDocument/2006/relationships/tags" Target="../tags/tag146.xml" /><Relationship Id="rId16" Type="http://schemas.openxmlformats.org/officeDocument/2006/relationships/vmlDrawing" Target="../drawings/vmlDrawing11.vml" /><Relationship Id="rId2" Type="http://schemas.openxmlformats.org/officeDocument/2006/relationships/tags" Target="../tags/tag139.xml" /><Relationship Id="rId3" Type="http://schemas.openxmlformats.org/officeDocument/2006/relationships/tags" Target="../tags/tag140.xml" /><Relationship Id="rId4" Type="http://schemas.openxmlformats.org/officeDocument/2006/relationships/tags" Target="../tags/tag141.xml" /><Relationship Id="rId5" Type="http://schemas.openxmlformats.org/officeDocument/2006/relationships/tags" Target="../tags/tag142.xml" /><Relationship Id="rId6" Type="http://schemas.openxmlformats.org/officeDocument/2006/relationships/oleObject" Target="../embeddings/Document37.doc" TargetMode="Internal" /><Relationship Id="rId7" Type="http://schemas.openxmlformats.org/officeDocument/2006/relationships/image" Target="../media/image39.emf" /><Relationship Id="rId8" Type="http://schemas.openxmlformats.org/officeDocument/2006/relationships/tags" Target="../tags/tag143.xml" /><Relationship Id="rId9" Type="http://schemas.openxmlformats.org/officeDocument/2006/relationships/tags" Target="../tags/tag14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package" Target="../embeddings/Document42.docx" TargetMode="Internal" /><Relationship Id="rId11" Type="http://schemas.openxmlformats.org/officeDocument/2006/relationships/image" Target="../media/image44.emf" /><Relationship Id="rId12" Type="http://schemas.openxmlformats.org/officeDocument/2006/relationships/tags" Target="../tags/tag151.xml" /><Relationship Id="rId13" Type="http://schemas.openxmlformats.org/officeDocument/2006/relationships/oleObject" Target="../embeddings/Document43.doc" TargetMode="Internal" /><Relationship Id="rId14" Type="http://schemas.openxmlformats.org/officeDocument/2006/relationships/image" Target="../media/image45.emf" /><Relationship Id="rId15" Type="http://schemas.openxmlformats.org/officeDocument/2006/relationships/tags" Target="../tags/tag152.xml" /><Relationship Id="rId16" Type="http://schemas.openxmlformats.org/officeDocument/2006/relationships/tags" Target="../tags/tag153.xml" /><Relationship Id="rId17" Type="http://schemas.openxmlformats.org/officeDocument/2006/relationships/oleObject" Target="../embeddings/Document44.doc" TargetMode="Internal" /><Relationship Id="rId18" Type="http://schemas.openxmlformats.org/officeDocument/2006/relationships/image" Target="../media/image46.emf" /><Relationship Id="rId19" Type="http://schemas.openxmlformats.org/officeDocument/2006/relationships/tags" Target="../tags/tag154.xml" /><Relationship Id="rId2" Type="http://schemas.openxmlformats.org/officeDocument/2006/relationships/tags" Target="../tags/tag147.xml" /><Relationship Id="rId20" Type="http://schemas.openxmlformats.org/officeDocument/2006/relationships/tags" Target="../tags/tag155.xml" /><Relationship Id="rId21" Type="http://schemas.openxmlformats.org/officeDocument/2006/relationships/oleObject" Target="../embeddings/Document45.doc" TargetMode="Internal" /><Relationship Id="rId22" Type="http://schemas.openxmlformats.org/officeDocument/2006/relationships/image" Target="../media/image47.emf" /><Relationship Id="rId23" Type="http://schemas.openxmlformats.org/officeDocument/2006/relationships/tags" Target="../tags/tag156.xml" /><Relationship Id="rId24" Type="http://schemas.openxmlformats.org/officeDocument/2006/relationships/vmlDrawing" Target="../drawings/vmlDrawing12.vml" /><Relationship Id="rId3" Type="http://schemas.openxmlformats.org/officeDocument/2006/relationships/tags" Target="../tags/tag148.xml" /><Relationship Id="rId4" Type="http://schemas.openxmlformats.org/officeDocument/2006/relationships/package" Target="../embeddings/Document40.docx" TargetMode="Internal" /><Relationship Id="rId5" Type="http://schemas.openxmlformats.org/officeDocument/2006/relationships/image" Target="../media/image42.emf" /><Relationship Id="rId6" Type="http://schemas.openxmlformats.org/officeDocument/2006/relationships/tags" Target="../tags/tag149.xml" /><Relationship Id="rId7" Type="http://schemas.openxmlformats.org/officeDocument/2006/relationships/package" Target="../embeddings/Document41.docx" TargetMode="Internal" /><Relationship Id="rId8" Type="http://schemas.openxmlformats.org/officeDocument/2006/relationships/image" Target="../media/image43.emf" /><Relationship Id="rId9" Type="http://schemas.openxmlformats.org/officeDocument/2006/relationships/tags" Target="../tags/tag150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57.xml" /><Relationship Id="rId3" Type="http://schemas.openxmlformats.org/officeDocument/2006/relationships/tags" Target="../tags/tag158.xml" /><Relationship Id="rId4" Type="http://schemas.openxmlformats.org/officeDocument/2006/relationships/tags" Target="../tags/tag159.xml" /><Relationship Id="rId5" Type="http://schemas.openxmlformats.org/officeDocument/2006/relationships/oleObject" Target="../embeddings/Document46.doc" TargetMode="Internal" /><Relationship Id="rId6" Type="http://schemas.openxmlformats.org/officeDocument/2006/relationships/image" Target="../media/image48.emf" /><Relationship Id="rId7" Type="http://schemas.openxmlformats.org/officeDocument/2006/relationships/tags" Target="../tags/tag160.xml" /><Relationship Id="rId8" Type="http://schemas.openxmlformats.org/officeDocument/2006/relationships/vmlDrawing" Target="../drawings/vmlDrawing13.v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61.xml" /><Relationship Id="rId3" Type="http://schemas.openxmlformats.org/officeDocument/2006/relationships/tags" Target="../tags/tag162.xml" /><Relationship Id="rId4" Type="http://schemas.openxmlformats.org/officeDocument/2006/relationships/tags" Target="../tags/tag16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168.xml" /><Relationship Id="rId11" Type="http://schemas.openxmlformats.org/officeDocument/2006/relationships/oleObject" Target="../embeddings/Document49.doc" TargetMode="Internal" /><Relationship Id="rId12" Type="http://schemas.openxmlformats.org/officeDocument/2006/relationships/image" Target="../media/image51.emf" /><Relationship Id="rId13" Type="http://schemas.openxmlformats.org/officeDocument/2006/relationships/tags" Target="../tags/tag169.xml" /><Relationship Id="rId14" Type="http://schemas.openxmlformats.org/officeDocument/2006/relationships/oleObject" Target="../embeddings/Document50.doc" TargetMode="Internal" /><Relationship Id="rId15" Type="http://schemas.openxmlformats.org/officeDocument/2006/relationships/image" Target="../media/image52.emf" /><Relationship Id="rId16" Type="http://schemas.openxmlformats.org/officeDocument/2006/relationships/tags" Target="../tags/tag170.xml" /><Relationship Id="rId17" Type="http://schemas.openxmlformats.org/officeDocument/2006/relationships/oleObject" Target="../embeddings/Document51.doc" TargetMode="Internal" /><Relationship Id="rId18" Type="http://schemas.openxmlformats.org/officeDocument/2006/relationships/image" Target="../media/image53.emf" /><Relationship Id="rId19" Type="http://schemas.openxmlformats.org/officeDocument/2006/relationships/tags" Target="../tags/tag171.xml" /><Relationship Id="rId2" Type="http://schemas.openxmlformats.org/officeDocument/2006/relationships/tags" Target="../tags/tag164.xml" /><Relationship Id="rId20" Type="http://schemas.openxmlformats.org/officeDocument/2006/relationships/tags" Target="../tags/tag172.xml" /><Relationship Id="rId21" Type="http://schemas.openxmlformats.org/officeDocument/2006/relationships/vmlDrawing" Target="../drawings/vmlDrawing14.vml" /><Relationship Id="rId3" Type="http://schemas.openxmlformats.org/officeDocument/2006/relationships/tags" Target="../tags/tag165.xml" /><Relationship Id="rId4" Type="http://schemas.openxmlformats.org/officeDocument/2006/relationships/tags" Target="../tags/tag166.xml" /><Relationship Id="rId5" Type="http://schemas.openxmlformats.org/officeDocument/2006/relationships/oleObject" Target="../embeddings/Document47.doc" TargetMode="Internal" /><Relationship Id="rId6" Type="http://schemas.openxmlformats.org/officeDocument/2006/relationships/image" Target="../media/image49.emf" /><Relationship Id="rId7" Type="http://schemas.openxmlformats.org/officeDocument/2006/relationships/tags" Target="../tags/tag167.xml" /><Relationship Id="rId8" Type="http://schemas.openxmlformats.org/officeDocument/2006/relationships/package" Target="../embeddings/Document48.docx" TargetMode="Internal" /><Relationship Id="rId9" Type="http://schemas.openxmlformats.org/officeDocument/2006/relationships/image" Target="../media/image50.emf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177.xml" /><Relationship Id="rId11" Type="http://schemas.openxmlformats.org/officeDocument/2006/relationships/package" Target="../embeddings/Document54.docx" TargetMode="Internal" /><Relationship Id="rId12" Type="http://schemas.openxmlformats.org/officeDocument/2006/relationships/image" Target="../media/image56.emf" /><Relationship Id="rId13" Type="http://schemas.openxmlformats.org/officeDocument/2006/relationships/tags" Target="../tags/tag178.xml" /><Relationship Id="rId14" Type="http://schemas.openxmlformats.org/officeDocument/2006/relationships/package" Target="../embeddings/Document55.docx" TargetMode="Internal" /><Relationship Id="rId15" Type="http://schemas.openxmlformats.org/officeDocument/2006/relationships/image" Target="../media/image57.emf" /><Relationship Id="rId16" Type="http://schemas.openxmlformats.org/officeDocument/2006/relationships/tags" Target="../tags/tag179.xml" /><Relationship Id="rId17" Type="http://schemas.openxmlformats.org/officeDocument/2006/relationships/oleObject" Target="../embeddings/Document56.doc" TargetMode="Internal" /><Relationship Id="rId18" Type="http://schemas.openxmlformats.org/officeDocument/2006/relationships/image" Target="../media/image58.emf" /><Relationship Id="rId19" Type="http://schemas.openxmlformats.org/officeDocument/2006/relationships/tags" Target="../tags/tag180.xml" /><Relationship Id="rId2" Type="http://schemas.openxmlformats.org/officeDocument/2006/relationships/tags" Target="../tags/tag173.xml" /><Relationship Id="rId20" Type="http://schemas.openxmlformats.org/officeDocument/2006/relationships/package" Target="../embeddings/Document57.docx" TargetMode="Internal" /><Relationship Id="rId21" Type="http://schemas.openxmlformats.org/officeDocument/2006/relationships/image" Target="../media/image59.emf" /><Relationship Id="rId22" Type="http://schemas.openxmlformats.org/officeDocument/2006/relationships/tags" Target="../tags/tag181.xml" /><Relationship Id="rId23" Type="http://schemas.openxmlformats.org/officeDocument/2006/relationships/vmlDrawing" Target="../drawings/vmlDrawing15.vml" /><Relationship Id="rId3" Type="http://schemas.openxmlformats.org/officeDocument/2006/relationships/tags" Target="../tags/tag174.xml" /><Relationship Id="rId4" Type="http://schemas.openxmlformats.org/officeDocument/2006/relationships/tags" Target="../tags/tag175.xml" /><Relationship Id="rId5" Type="http://schemas.openxmlformats.org/officeDocument/2006/relationships/oleObject" Target="../embeddings/Document52.doc" TargetMode="Internal" /><Relationship Id="rId6" Type="http://schemas.openxmlformats.org/officeDocument/2006/relationships/image" Target="../media/image54.emf" /><Relationship Id="rId7" Type="http://schemas.openxmlformats.org/officeDocument/2006/relationships/tags" Target="../tags/tag176.xml" /><Relationship Id="rId8" Type="http://schemas.openxmlformats.org/officeDocument/2006/relationships/oleObject" Target="../embeddings/Document53.doc" TargetMode="Internal" /><Relationship Id="rId9" Type="http://schemas.openxmlformats.org/officeDocument/2006/relationships/image" Target="../media/image55.em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69.xml" /><Relationship Id="rId11" Type="http://schemas.openxmlformats.org/officeDocument/2006/relationships/tags" Target="../tags/tag70.xml" /><Relationship Id="rId12" Type="http://schemas.openxmlformats.org/officeDocument/2006/relationships/package" Target="../embeddings/Document3.docx" TargetMode="Internal" /><Relationship Id="rId13" Type="http://schemas.openxmlformats.org/officeDocument/2006/relationships/image" Target="../media/image4.emf" /><Relationship Id="rId14" Type="http://schemas.openxmlformats.org/officeDocument/2006/relationships/tags" Target="../tags/tag71.xml" /><Relationship Id="rId15" Type="http://schemas.openxmlformats.org/officeDocument/2006/relationships/vmlDrawing" Target="../drawings/vmlDrawing1.vml" /><Relationship Id="rId2" Type="http://schemas.openxmlformats.org/officeDocument/2006/relationships/tags" Target="../tags/tag65.xml" /><Relationship Id="rId3" Type="http://schemas.openxmlformats.org/officeDocument/2006/relationships/tags" Target="../tags/tag66.xml" /><Relationship Id="rId4" Type="http://schemas.openxmlformats.org/officeDocument/2006/relationships/tags" Target="../tags/tag67.xml" /><Relationship Id="rId5" Type="http://schemas.openxmlformats.org/officeDocument/2006/relationships/oleObject" Target="../embeddings/Document1.doc" TargetMode="Internal" /><Relationship Id="rId6" Type="http://schemas.openxmlformats.org/officeDocument/2006/relationships/image" Target="../media/image2.emf" /><Relationship Id="rId7" Type="http://schemas.openxmlformats.org/officeDocument/2006/relationships/tags" Target="../tags/tag68.xml" /><Relationship Id="rId8" Type="http://schemas.openxmlformats.org/officeDocument/2006/relationships/oleObject" Target="../embeddings/Document2.doc" TargetMode="Internal" /><Relationship Id="rId9" Type="http://schemas.openxmlformats.org/officeDocument/2006/relationships/image" Target="../media/image3.emf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oleObject" Target="../embeddings/Document60.doc" TargetMode="Internal" /><Relationship Id="rId11" Type="http://schemas.openxmlformats.org/officeDocument/2006/relationships/image" Target="../media/image62.emf" /><Relationship Id="rId12" Type="http://schemas.openxmlformats.org/officeDocument/2006/relationships/tags" Target="../tags/tag186.xml" /><Relationship Id="rId13" Type="http://schemas.openxmlformats.org/officeDocument/2006/relationships/oleObject" Target="../embeddings/Document61.doc" TargetMode="Internal" /><Relationship Id="rId14" Type="http://schemas.openxmlformats.org/officeDocument/2006/relationships/image" Target="../media/image63.emf" /><Relationship Id="rId15" Type="http://schemas.openxmlformats.org/officeDocument/2006/relationships/tags" Target="../tags/tag187.xml" /><Relationship Id="rId16" Type="http://schemas.openxmlformats.org/officeDocument/2006/relationships/package" Target="../embeddings/Document62.docx" TargetMode="Internal" /><Relationship Id="rId17" Type="http://schemas.openxmlformats.org/officeDocument/2006/relationships/image" Target="../media/image64.emf" /><Relationship Id="rId18" Type="http://schemas.openxmlformats.org/officeDocument/2006/relationships/tags" Target="../tags/tag188.xml" /><Relationship Id="rId19" Type="http://schemas.openxmlformats.org/officeDocument/2006/relationships/oleObject" Target="../embeddings/Document63.doc" TargetMode="Internal" /><Relationship Id="rId2" Type="http://schemas.openxmlformats.org/officeDocument/2006/relationships/tags" Target="../tags/tag182.xml" /><Relationship Id="rId20" Type="http://schemas.openxmlformats.org/officeDocument/2006/relationships/image" Target="../media/image65.emf" /><Relationship Id="rId21" Type="http://schemas.openxmlformats.org/officeDocument/2006/relationships/tags" Target="../tags/tag189.xml" /><Relationship Id="rId22" Type="http://schemas.openxmlformats.org/officeDocument/2006/relationships/vmlDrawing" Target="../drawings/vmlDrawing16.vml" /><Relationship Id="rId3" Type="http://schemas.openxmlformats.org/officeDocument/2006/relationships/tags" Target="../tags/tag183.xml" /><Relationship Id="rId4" Type="http://schemas.openxmlformats.org/officeDocument/2006/relationships/package" Target="../embeddings/Document58.docx" TargetMode="Internal" /><Relationship Id="rId5" Type="http://schemas.openxmlformats.org/officeDocument/2006/relationships/image" Target="../media/image60.emf" /><Relationship Id="rId6" Type="http://schemas.openxmlformats.org/officeDocument/2006/relationships/tags" Target="../tags/tag184.xml" /><Relationship Id="rId7" Type="http://schemas.openxmlformats.org/officeDocument/2006/relationships/oleObject" Target="../embeddings/Document59.doc" TargetMode="Internal" /><Relationship Id="rId8" Type="http://schemas.openxmlformats.org/officeDocument/2006/relationships/image" Target="../media/image61.emf" /><Relationship Id="rId9" Type="http://schemas.openxmlformats.org/officeDocument/2006/relationships/tags" Target="../tags/tag185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90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76.xml" /><Relationship Id="rId11" Type="http://schemas.openxmlformats.org/officeDocument/2006/relationships/oleObject" Target="../embeddings/Document6.doc" TargetMode="Internal" /><Relationship Id="rId12" Type="http://schemas.openxmlformats.org/officeDocument/2006/relationships/image" Target="../media/image7.emf" /><Relationship Id="rId13" Type="http://schemas.openxmlformats.org/officeDocument/2006/relationships/tags" Target="../tags/tag77.xml" /><Relationship Id="rId14" Type="http://schemas.openxmlformats.org/officeDocument/2006/relationships/oleObject" Target="../embeddings/Document7.doc" TargetMode="Internal" /><Relationship Id="rId15" Type="http://schemas.openxmlformats.org/officeDocument/2006/relationships/image" Target="../media/image8.emf" /><Relationship Id="rId16" Type="http://schemas.openxmlformats.org/officeDocument/2006/relationships/tags" Target="../tags/tag78.xml" /><Relationship Id="rId17" Type="http://schemas.openxmlformats.org/officeDocument/2006/relationships/vmlDrawing" Target="../drawings/vmlDrawing2.vml" /><Relationship Id="rId2" Type="http://schemas.openxmlformats.org/officeDocument/2006/relationships/tags" Target="../tags/tag72.xml" /><Relationship Id="rId3" Type="http://schemas.openxmlformats.org/officeDocument/2006/relationships/tags" Target="../tags/tag73.xml" /><Relationship Id="rId4" Type="http://schemas.openxmlformats.org/officeDocument/2006/relationships/oleObject" Target="../embeddings/Document4.doc" TargetMode="Internal" /><Relationship Id="rId5" Type="http://schemas.openxmlformats.org/officeDocument/2006/relationships/image" Target="../media/image5.emf" /><Relationship Id="rId6" Type="http://schemas.openxmlformats.org/officeDocument/2006/relationships/tags" Target="../tags/tag74.xml" /><Relationship Id="rId7" Type="http://schemas.openxmlformats.org/officeDocument/2006/relationships/package" Target="../embeddings/Document5.docx" TargetMode="Internal" /><Relationship Id="rId8" Type="http://schemas.openxmlformats.org/officeDocument/2006/relationships/image" Target="../media/image6.emf" /><Relationship Id="rId9" Type="http://schemas.openxmlformats.org/officeDocument/2006/relationships/tags" Target="../tags/tag75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10.emf" /><Relationship Id="rId11" Type="http://schemas.openxmlformats.org/officeDocument/2006/relationships/tags" Target="../tags/tag84.xml" /><Relationship Id="rId12" Type="http://schemas.openxmlformats.org/officeDocument/2006/relationships/oleObject" Target="../embeddings/Document10.doc" TargetMode="Internal" /><Relationship Id="rId13" Type="http://schemas.openxmlformats.org/officeDocument/2006/relationships/image" Target="../media/image11.emf" /><Relationship Id="rId14" Type="http://schemas.openxmlformats.org/officeDocument/2006/relationships/tags" Target="../tags/tag85.xml" /><Relationship Id="rId15" Type="http://schemas.openxmlformats.org/officeDocument/2006/relationships/package" Target="../embeddings/Document11.docx" TargetMode="Internal" /><Relationship Id="rId16" Type="http://schemas.openxmlformats.org/officeDocument/2006/relationships/image" Target="../media/image12.emf" /><Relationship Id="rId17" Type="http://schemas.openxmlformats.org/officeDocument/2006/relationships/tags" Target="../tags/tag86.xml" /><Relationship Id="rId18" Type="http://schemas.openxmlformats.org/officeDocument/2006/relationships/vmlDrawing" Target="../drawings/vmlDrawing3.vml" /><Relationship Id="rId2" Type="http://schemas.openxmlformats.org/officeDocument/2006/relationships/tags" Target="../tags/tag79.xml" /><Relationship Id="rId3" Type="http://schemas.openxmlformats.org/officeDocument/2006/relationships/tags" Target="../tags/tag80.xml" /><Relationship Id="rId4" Type="http://schemas.openxmlformats.org/officeDocument/2006/relationships/tags" Target="../tags/tag81.xml" /><Relationship Id="rId5" Type="http://schemas.openxmlformats.org/officeDocument/2006/relationships/package" Target="../embeddings/Document8.docx" TargetMode="Internal" /><Relationship Id="rId6" Type="http://schemas.openxmlformats.org/officeDocument/2006/relationships/image" Target="../media/image9.emf" /><Relationship Id="rId7" Type="http://schemas.openxmlformats.org/officeDocument/2006/relationships/tags" Target="../tags/tag82.xml" /><Relationship Id="rId8" Type="http://schemas.openxmlformats.org/officeDocument/2006/relationships/tags" Target="../tags/tag83.xml" /><Relationship Id="rId9" Type="http://schemas.openxmlformats.org/officeDocument/2006/relationships/oleObject" Target="../embeddings/Document9.doc" TargetMode="Interna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7.xml" /><Relationship Id="rId3" Type="http://schemas.openxmlformats.org/officeDocument/2006/relationships/tags" Target="../tags/tag88.xml" /><Relationship Id="rId4" Type="http://schemas.openxmlformats.org/officeDocument/2006/relationships/image" Target="../media/image13.png" /><Relationship Id="rId5" Type="http://schemas.openxmlformats.org/officeDocument/2006/relationships/tags" Target="../tags/tag89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oleObject" Target="../embeddings/Document14.doc" TargetMode="Internal" /><Relationship Id="rId11" Type="http://schemas.openxmlformats.org/officeDocument/2006/relationships/image" Target="../media/image16.emf" /><Relationship Id="rId12" Type="http://schemas.openxmlformats.org/officeDocument/2006/relationships/tags" Target="../tags/tag94.xml" /><Relationship Id="rId13" Type="http://schemas.openxmlformats.org/officeDocument/2006/relationships/oleObject" Target="../embeddings/Document15.doc" TargetMode="Internal" /><Relationship Id="rId14" Type="http://schemas.openxmlformats.org/officeDocument/2006/relationships/image" Target="../media/image17.emf" /><Relationship Id="rId15" Type="http://schemas.openxmlformats.org/officeDocument/2006/relationships/tags" Target="../tags/tag95.xml" /><Relationship Id="rId16" Type="http://schemas.openxmlformats.org/officeDocument/2006/relationships/package" Target="../embeddings/Document16.docx" TargetMode="Internal" /><Relationship Id="rId17" Type="http://schemas.openxmlformats.org/officeDocument/2006/relationships/image" Target="../media/image18.emf" /><Relationship Id="rId18" Type="http://schemas.openxmlformats.org/officeDocument/2006/relationships/tags" Target="../tags/tag96.xml" /><Relationship Id="rId19" Type="http://schemas.openxmlformats.org/officeDocument/2006/relationships/vmlDrawing" Target="../drawings/vmlDrawing4.vml" /><Relationship Id="rId2" Type="http://schemas.openxmlformats.org/officeDocument/2006/relationships/tags" Target="../tags/tag90.xml" /><Relationship Id="rId3" Type="http://schemas.openxmlformats.org/officeDocument/2006/relationships/tags" Target="../tags/tag91.xml" /><Relationship Id="rId4" Type="http://schemas.openxmlformats.org/officeDocument/2006/relationships/oleObject" Target="../embeddings/Document12.doc" TargetMode="Internal" /><Relationship Id="rId5" Type="http://schemas.openxmlformats.org/officeDocument/2006/relationships/image" Target="../media/image14.emf" /><Relationship Id="rId6" Type="http://schemas.openxmlformats.org/officeDocument/2006/relationships/tags" Target="../tags/tag92.xml" /><Relationship Id="rId7" Type="http://schemas.openxmlformats.org/officeDocument/2006/relationships/oleObject" Target="../embeddings/Document13.doc" TargetMode="Internal" /><Relationship Id="rId8" Type="http://schemas.openxmlformats.org/officeDocument/2006/relationships/image" Target="../media/image15.emf" /><Relationship Id="rId9" Type="http://schemas.openxmlformats.org/officeDocument/2006/relationships/tags" Target="../tags/tag9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oleObject" Target="../embeddings/Document18.doc" TargetMode="Internal" /><Relationship Id="rId11" Type="http://schemas.openxmlformats.org/officeDocument/2006/relationships/image" Target="../media/image20.emf" /><Relationship Id="rId12" Type="http://schemas.openxmlformats.org/officeDocument/2006/relationships/tags" Target="../tags/tag103.xml" /><Relationship Id="rId13" Type="http://schemas.openxmlformats.org/officeDocument/2006/relationships/oleObject" Target="../embeddings/Document19.doc" TargetMode="Internal" /><Relationship Id="rId14" Type="http://schemas.openxmlformats.org/officeDocument/2006/relationships/image" Target="../media/image21.emf" /><Relationship Id="rId15" Type="http://schemas.openxmlformats.org/officeDocument/2006/relationships/tags" Target="../tags/tag104.xml" /><Relationship Id="rId16" Type="http://schemas.openxmlformats.org/officeDocument/2006/relationships/vmlDrawing" Target="../drawings/vmlDrawing5.vml" /><Relationship Id="rId2" Type="http://schemas.openxmlformats.org/officeDocument/2006/relationships/tags" Target="../tags/tag97.xml" /><Relationship Id="rId3" Type="http://schemas.openxmlformats.org/officeDocument/2006/relationships/tags" Target="../tags/tag98.xml" /><Relationship Id="rId4" Type="http://schemas.openxmlformats.org/officeDocument/2006/relationships/tags" Target="../tags/tag99.xml" /><Relationship Id="rId5" Type="http://schemas.openxmlformats.org/officeDocument/2006/relationships/tags" Target="../tags/tag100.xml" /><Relationship Id="rId6" Type="http://schemas.openxmlformats.org/officeDocument/2006/relationships/oleObject" Target="../embeddings/Document17.doc" TargetMode="Internal" /><Relationship Id="rId7" Type="http://schemas.openxmlformats.org/officeDocument/2006/relationships/image" Target="../media/image19.emf" /><Relationship Id="rId8" Type="http://schemas.openxmlformats.org/officeDocument/2006/relationships/tags" Target="../tags/tag101.xml" /><Relationship Id="rId9" Type="http://schemas.openxmlformats.org/officeDocument/2006/relationships/tags" Target="../tags/tag10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109.xml" /><Relationship Id="rId11" Type="http://schemas.openxmlformats.org/officeDocument/2006/relationships/vmlDrawing" Target="../drawings/vmlDrawing6.vml" /><Relationship Id="rId2" Type="http://schemas.openxmlformats.org/officeDocument/2006/relationships/tags" Target="../tags/tag105.xml" /><Relationship Id="rId3" Type="http://schemas.openxmlformats.org/officeDocument/2006/relationships/tags" Target="../tags/tag106.xml" /><Relationship Id="rId4" Type="http://schemas.openxmlformats.org/officeDocument/2006/relationships/oleObject" Target="../embeddings/Document20.doc" TargetMode="Internal" /><Relationship Id="rId5" Type="http://schemas.openxmlformats.org/officeDocument/2006/relationships/image" Target="../media/image22.emf" /><Relationship Id="rId6" Type="http://schemas.openxmlformats.org/officeDocument/2006/relationships/tags" Target="../tags/tag107.xml" /><Relationship Id="rId7" Type="http://schemas.openxmlformats.org/officeDocument/2006/relationships/oleObject" Target="../embeddings/Document21.doc" TargetMode="Internal" /><Relationship Id="rId8" Type="http://schemas.openxmlformats.org/officeDocument/2006/relationships/image" Target="../media/image23.emf" /><Relationship Id="rId9" Type="http://schemas.openxmlformats.org/officeDocument/2006/relationships/tags" Target="../tags/tag10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114.xml" /><Relationship Id="rId11" Type="http://schemas.openxmlformats.org/officeDocument/2006/relationships/oleObject" Target="../embeddings/Document24.doc" TargetMode="Internal" /><Relationship Id="rId12" Type="http://schemas.openxmlformats.org/officeDocument/2006/relationships/image" Target="../media/image26.emf" /><Relationship Id="rId13" Type="http://schemas.openxmlformats.org/officeDocument/2006/relationships/tags" Target="../tags/tag115.xml" /><Relationship Id="rId14" Type="http://schemas.openxmlformats.org/officeDocument/2006/relationships/package" Target="../embeddings/Document25.docx" TargetMode="Internal" /><Relationship Id="rId15" Type="http://schemas.openxmlformats.org/officeDocument/2006/relationships/image" Target="../media/image27.emf" /><Relationship Id="rId16" Type="http://schemas.openxmlformats.org/officeDocument/2006/relationships/tags" Target="../tags/tag116.xml" /><Relationship Id="rId17" Type="http://schemas.openxmlformats.org/officeDocument/2006/relationships/vmlDrawing" Target="../drawings/vmlDrawing7.vml" /><Relationship Id="rId2" Type="http://schemas.openxmlformats.org/officeDocument/2006/relationships/tags" Target="../tags/tag110.xml" /><Relationship Id="rId3" Type="http://schemas.openxmlformats.org/officeDocument/2006/relationships/tags" Target="../tags/tag111.xml" /><Relationship Id="rId4" Type="http://schemas.openxmlformats.org/officeDocument/2006/relationships/tags" Target="../tags/tag112.xml" /><Relationship Id="rId5" Type="http://schemas.openxmlformats.org/officeDocument/2006/relationships/oleObject" Target="../embeddings/Document22.doc" TargetMode="Internal" /><Relationship Id="rId6" Type="http://schemas.openxmlformats.org/officeDocument/2006/relationships/image" Target="../media/image24.emf" /><Relationship Id="rId7" Type="http://schemas.openxmlformats.org/officeDocument/2006/relationships/tags" Target="../tags/tag113.xml" /><Relationship Id="rId8" Type="http://schemas.openxmlformats.org/officeDocument/2006/relationships/oleObject" Target="../embeddings/Document23.doc" TargetMode="Internal" /><Relationship Id="rId9" Type="http://schemas.openxmlformats.org/officeDocument/2006/relationships/image" Target="../media/image25.emf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3512820" y="2818765"/>
            <a:ext cx="6908800" cy="20345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>
              <a:lnSpc>
                <a:spcPct val="50000"/>
              </a:lnSpc>
              <a:spcBef>
                <a:spcPts val="1400"/>
              </a:spcBef>
              <a:spcAft>
                <a:spcPts val="1450"/>
              </a:spcAft>
              <a:defRPr/>
            </a:pPr>
            <a:r>
              <a:rPr lang="zh-CN" altLang="zh-CN" sz="3400" b="1">
                <a:solidFill>
                  <a:prstClr val="black"/>
                </a:solidFill>
                <a:latin typeface="微软雅黑" panose="020b0503020204020204" charset="-122"/>
                <a:ea typeface="微软雅黑"/>
                <a:sym typeface="+mn-ea"/>
              </a:rPr>
              <a:t>圆锥曲线中的综合问题</a:t>
            </a:r>
            <a:endParaRPr lang="zh-CN" altLang="zh-CN" sz="3400" b="1">
              <a:solidFill>
                <a:prstClr val="black"/>
              </a:solidFill>
              <a:latin typeface="微软雅黑" panose="020b0503020204020204" charset="-122"/>
              <a:ea typeface="微软雅黑"/>
            </a:endParaRPr>
          </a:p>
          <a:p>
            <a:pPr>
              <a:lnSpc>
                <a:spcPct val="50000"/>
              </a:lnSpc>
              <a:spcBef>
                <a:spcPts val="1400"/>
              </a:spcBef>
              <a:spcAft>
                <a:spcPts val="1450"/>
              </a:spcAft>
              <a:defRPr/>
            </a:pPr>
            <a:r>
              <a:rPr lang="en-US" altLang="zh-CN" sz="3400" b="1">
                <a:solidFill>
                  <a:prstClr val="black"/>
                </a:solidFill>
                <a:latin typeface="微软雅黑" panose="020b0503020204020204" charset="-122"/>
                <a:ea typeface="微软雅黑"/>
                <a:sym typeface="+mn-ea"/>
              </a:rPr>
              <a:t>         </a:t>
            </a:r>
            <a:r>
              <a:rPr lang="zh-CN" altLang="zh-CN" sz="3400" b="1">
                <a:solidFill>
                  <a:prstClr val="black"/>
                </a:solidFill>
                <a:latin typeface="微软雅黑" panose="020b0503020204020204" charset="-122"/>
                <a:ea typeface="微软雅黑"/>
                <a:sym typeface="+mn-ea"/>
              </a:rPr>
              <a:t>定点问题</a:t>
            </a:r>
            <a:endParaRPr lang="zh-CN" altLang="zh-CN" sz="3400" b="1">
              <a:solidFill>
                <a:prstClr val="black"/>
              </a:solidFill>
              <a:latin typeface="微软雅黑" panose="020b0503020204020204" charset="-122"/>
              <a:ea typeface="微软雅黑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 title="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63271" y="282195"/>
          <a:ext cx="11460162" cy="13763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3" name="Document" r:id="rId4" imgW="11499850" imgH="1385570" progId="Word.Document.8">
                  <p:embed/>
                </p:oleObj>
              </mc:Choice>
              <mc:Fallback>
                <p:oleObj name="Document" r:id="rId4" imgW="11499850" imgH="13855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271" y="282195"/>
                        <a:ext cx="11460162" cy="1376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 title="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63271" y="1634425"/>
          <a:ext cx="11460162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4" name="Document" r:id="rId7" imgW="11499850" imgH="792480" progId="Word.Document.8">
                  <p:embed/>
                </p:oleObj>
              </mc:Choice>
              <mc:Fallback>
                <p:oleObj name="Document" r:id="rId7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3271" y="1634425"/>
                        <a:ext cx="114601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 title=""/>
          <p:cNvSpPr/>
          <p:nvPr>
            <p:custDataLst>
              <p:tags r:id="rId9"/>
            </p:custDataLst>
          </p:nvPr>
        </p:nvSpPr>
        <p:spPr>
          <a:xfrm>
            <a:off x="165994" y="2316057"/>
            <a:ext cx="10799436" cy="30172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当</a:t>
            </a:r>
            <a:r>
              <a:rPr lang="en-US" altLang="zh-CN" sz="2600" b="1" i="1" kern="100" err="1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AB</a:t>
            </a:r>
            <a:r>
              <a:rPr lang="en-US" altLang="zh-CN" sz="2600" b="1" kern="100" err="1">
                <a:latin typeface="宋体" panose="02010600030101010101" pitchFamily="2" charset="-122"/>
                <a:ea typeface="仿宋_GB2312" panose="02010609030101010101" charset="-122"/>
                <a:cs typeface="Times New Roman" panose="02020603050405020304"/>
              </a:rPr>
              <a:t>⊥</a:t>
            </a:r>
            <a:r>
              <a:rPr lang="en-US" altLang="zh-CN" sz="2600" b="1" i="1" kern="100" err="1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轴时，以线段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AB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为直径的圆的方程为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1.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可得两圆交点为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Q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由此可知，</a:t>
            </a:r>
            <a:r>
              <a:rPr lang="zh-CN" altLang="zh-CN" sz="2600" b="1" kern="100"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若以线段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AB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为直径的圆恒过定点，则该定点为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Q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下证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Q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符合题意．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设直线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l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的斜率存在，且不为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10" name="对象 9" title="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287021" y="5389499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5" name="文档" r:id="rId11" imgW="5274310" imgH="795655" progId="Word.Document.12">
                  <p:embed/>
                </p:oleObj>
              </mc:Choice>
              <mc:Fallback>
                <p:oleObj name="文档" r:id="rId11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7021" y="5389499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 title="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37171" y="254064"/>
          <a:ext cx="11460162" cy="782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6" name="Document" r:id="rId4" imgW="11499850" imgH="792480" progId="Word.Document.8">
                  <p:embed/>
                </p:oleObj>
              </mc:Choice>
              <mc:Fallback>
                <p:oleObj name="Document" r:id="rId4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7171" y="254064"/>
                        <a:ext cx="11460162" cy="78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 title="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89671" y="912363"/>
          <a:ext cx="11460162" cy="985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7" name="Document" r:id="rId7" imgW="11499850" imgH="990600" progId="Word.Document.8">
                  <p:embed/>
                </p:oleObj>
              </mc:Choice>
              <mc:Fallback>
                <p:oleObj name="Document" r:id="rId7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9671" y="912363"/>
                        <a:ext cx="11460162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 title="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260921" y="1791013"/>
          <a:ext cx="11460162" cy="25654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8" name="Document" r:id="rId10" imgW="11499850" imgH="2572385" progId="Word.Document.8">
                  <p:embed/>
                </p:oleObj>
              </mc:Choice>
              <mc:Fallback>
                <p:oleObj name="Document" r:id="rId10" imgW="11499850" imgH="257238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60921" y="1791013"/>
                        <a:ext cx="11460162" cy="256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 title="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272796" y="4178937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9" name="文档" r:id="rId13" imgW="5274310" imgH="795655" progId="Word.Document.12">
                  <p:embed/>
                </p:oleObj>
              </mc:Choice>
              <mc:Fallback>
                <p:oleObj name="文档" r:id="rId13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72796" y="4178937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 title=""/>
          <p:cNvSpPr/>
          <p:nvPr>
            <p:custDataLst>
              <p:tags r:id="rId15"/>
            </p:custDataLst>
          </p:nvPr>
        </p:nvSpPr>
        <p:spPr>
          <a:xfrm>
            <a:off x="165921" y="4871704"/>
            <a:ext cx="10799436" cy="12167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即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Q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在以线段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AB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为直径的圆上．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综上，以线段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AB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为直径的圆恒过定点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．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  <p:custDataLst>
      <p:tags r:id="rId1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 title=""/>
          <p:cNvSpPr/>
          <p:nvPr>
            <p:custDataLst>
              <p:tags r:id="rId3"/>
            </p:custDataLst>
          </p:nvPr>
        </p:nvSpPr>
        <p:spPr>
          <a:xfrm>
            <a:off x="284126" y="1219573"/>
            <a:ext cx="11186109" cy="24170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(1)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定点问题，先猜后证，可先考虑运动图形是否有对称性及特殊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或极端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位置猜想，如直线的水平或竖直位置，即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k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或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k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不存在．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(2)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以曲线上的点为参数，设点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P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cs typeface="Courier New" panose="02070309020205020404"/>
              </a:rPr>
              <a:t>1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，利用点在曲线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f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y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上，即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f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cs typeface="Courier New" panose="02070309020205020404"/>
              </a:rPr>
              <a:t>1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消参．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  <p:custDataLst>
      <p:tags r:id="rId4"/>
    </p:custData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 title="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76397" y="310068"/>
          <a:ext cx="11466195" cy="237680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0" name="Document" r:id="rId4" imgW="11506200" imgH="2390775" progId="Word.Document.8">
                  <p:embed/>
                </p:oleObj>
              </mc:Choice>
              <mc:Fallback>
                <p:oleObj name="Document" r:id="rId4" imgW="11506200" imgH="23907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6397" y="310068"/>
                        <a:ext cx="11466195" cy="2376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 title="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492317" y="2621913"/>
          <a:ext cx="11460162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1" name="Document" r:id="rId7" imgW="11499850" imgH="792480" progId="Word.Document.8">
                  <p:embed/>
                </p:oleObj>
              </mc:Choice>
              <mc:Fallback>
                <p:oleObj name="Document" r:id="rId7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2317" y="2621913"/>
                        <a:ext cx="114601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 title="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479298" y="3382196"/>
          <a:ext cx="5273675" cy="9921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2" name="文档" r:id="rId10" imgW="5274310" imgH="993775" progId="Word.Document.12">
                  <p:embed/>
                </p:oleObj>
              </mc:Choice>
              <mc:Fallback>
                <p:oleObj name="文档" r:id="rId10" imgW="5274310" imgH="993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9298" y="3382196"/>
                        <a:ext cx="5273675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 title="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467423" y="4359339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3" name="文档" r:id="rId13" imgW="5274310" imgH="795655" progId="Word.Document.12">
                  <p:embed/>
                </p:oleObj>
              </mc:Choice>
              <mc:Fallback>
                <p:oleObj name="文档" r:id="rId13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67423" y="4359339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 title=""/>
          <p:cNvSpPr/>
          <p:nvPr>
            <p:custDataLst>
              <p:tags r:id="rId3"/>
            </p:custDataLst>
          </p:nvPr>
        </p:nvSpPr>
        <p:spPr>
          <a:xfrm>
            <a:off x="227646" y="152970"/>
            <a:ext cx="10799436" cy="17990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(2)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过点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(4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作斜率不为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的直线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l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与双曲线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C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交于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M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N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两点，直线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4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分别交直线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AM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AN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于点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E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F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.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试判断以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EF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为直径的圆是否经过定点，若经过定点，请求出定点坐标；反之，请说明理由．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4" name="矩形 3" title=""/>
          <p:cNvSpPr/>
          <p:nvPr>
            <p:custDataLst>
              <p:tags r:id="rId4"/>
            </p:custDataLst>
          </p:nvPr>
        </p:nvSpPr>
        <p:spPr>
          <a:xfrm>
            <a:off x="263271" y="1948313"/>
            <a:ext cx="10799436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解　</a:t>
            </a:r>
            <a:r>
              <a:rPr lang="en-US" altLang="zh-CN" sz="2600" b="1" kern="100">
                <a:latin typeface="宋体" panose="02010600030101010101" pitchFamily="2" charset="-122"/>
                <a:ea typeface="仿宋_GB2312" panose="02010609030101010101" charset="-122"/>
                <a:cs typeface="Times New Roman" panose="02020603050405020304"/>
              </a:rPr>
              <a:t>①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当直线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l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的斜率存在时，设直线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l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的方程为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5" name="对象 4" title="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346396" y="2612138"/>
          <a:ext cx="11460162" cy="13779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4" name="Document" r:id="rId6" imgW="11499850" imgH="1385570" progId="Word.Document.8">
                  <p:embed/>
                </p:oleObj>
              </mc:Choice>
              <mc:Fallback>
                <p:oleObj name="Document" r:id="rId6" imgW="11499850" imgH="13855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6396" y="2612138"/>
                        <a:ext cx="11460162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 title=""/>
          <p:cNvSpPr/>
          <p:nvPr>
            <p:custDataLst>
              <p:tags r:id="rId8"/>
            </p:custDataLst>
          </p:nvPr>
        </p:nvSpPr>
        <p:spPr>
          <a:xfrm>
            <a:off x="263271" y="3946456"/>
            <a:ext cx="10799436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Δ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＞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0.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设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N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7" name="对象 6" title="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292994" y="4620833"/>
          <a:ext cx="5273675" cy="9921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5" name="文档" r:id="rId10" imgW="5274310" imgH="993775" progId="Word.Document.12">
                  <p:embed/>
                </p:oleObj>
              </mc:Choice>
              <mc:Fallback>
                <p:oleObj name="文档" r:id="rId10" imgW="5274310" imgH="993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2994" y="4620833"/>
                        <a:ext cx="5273675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 title="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298896" y="5363914"/>
          <a:ext cx="5273675" cy="9921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6" name="文档" r:id="rId13" imgW="5274310" imgH="993775" progId="Word.Document.12">
                  <p:embed/>
                </p:oleObj>
              </mc:Choice>
              <mc:Fallback>
                <p:oleObj name="文档" r:id="rId13" imgW="5274310" imgH="993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8896" y="5363914"/>
                        <a:ext cx="5273675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 title="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63271" y="212916"/>
          <a:ext cx="5273675" cy="9921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7" name="文档" r:id="rId4" imgW="5274310" imgH="993775" progId="Word.Document.12">
                  <p:embed/>
                </p:oleObj>
              </mc:Choice>
              <mc:Fallback>
                <p:oleObj name="文档" r:id="rId4" imgW="5274310" imgH="993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271" y="212916"/>
                        <a:ext cx="5273675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 title="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63271" y="1074478"/>
          <a:ext cx="5273675" cy="9921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8" name="文档" r:id="rId7" imgW="5274310" imgH="993775" progId="Word.Document.12">
                  <p:embed/>
                </p:oleObj>
              </mc:Choice>
              <mc:Fallback>
                <p:oleObj name="文档" r:id="rId7" imgW="5274310" imgH="993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3271" y="1074478"/>
                        <a:ext cx="5273675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 title="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287021" y="1912559"/>
          <a:ext cx="5273675" cy="9921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9" name="文档" r:id="rId10" imgW="5274310" imgH="993775" progId="Word.Document.12">
                  <p:embed/>
                </p:oleObj>
              </mc:Choice>
              <mc:Fallback>
                <p:oleObj name="文档" r:id="rId10" imgW="5274310" imgH="993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7021" y="1912559"/>
                        <a:ext cx="5273675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 title="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239521" y="2776088"/>
          <a:ext cx="11460162" cy="985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0" name="Document" r:id="rId13" imgW="11505565" imgH="993775" progId="Word.Document.8">
                  <p:embed/>
                </p:oleObj>
              </mc:Choice>
              <mc:Fallback>
                <p:oleObj name="Document" r:id="rId13" imgW="11505565" imgH="9937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39521" y="2776088"/>
                        <a:ext cx="11460162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 title=""/>
          <p:cNvSpPr/>
          <p:nvPr>
            <p:custDataLst>
              <p:tags r:id="rId15"/>
            </p:custDataLst>
          </p:nvPr>
        </p:nvSpPr>
        <p:spPr>
          <a:xfrm>
            <a:off x="142244" y="3605150"/>
            <a:ext cx="10799436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由对称性可知，若以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EF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为直径的圆过定点，则该定点一定在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轴上．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9" name="对象 8" title=""/>
          <p:cNvGraphicFramePr>
            <a:graphicFrameLocks noChangeAspect="1"/>
          </p:cNvGraphicFramePr>
          <p:nvPr>
            <p:custDataLst>
              <p:tags r:id="rId16"/>
            </p:custDataLst>
          </p:nvPr>
        </p:nvGraphicFramePr>
        <p:xfrm>
          <a:off x="284413" y="4143376"/>
          <a:ext cx="11460162" cy="9858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1" name="Document" r:id="rId17" imgW="11499850" imgH="990600" progId="Word.Document.8">
                  <p:embed/>
                </p:oleObj>
              </mc:Choice>
              <mc:Fallback>
                <p:oleObj name="Document" r:id="rId17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84413" y="4143376"/>
                        <a:ext cx="11460162" cy="985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 title=""/>
          <p:cNvSpPr/>
          <p:nvPr>
            <p:custDataLst>
              <p:tags r:id="rId19"/>
            </p:custDataLst>
          </p:nvPr>
        </p:nvSpPr>
        <p:spPr>
          <a:xfrm>
            <a:off x="180146" y="4909064"/>
            <a:ext cx="10799436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将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代入上式，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11" name="对象 10" title=""/>
          <p:cNvGraphicFramePr>
            <a:graphicFrameLocks noChangeAspect="1"/>
          </p:cNvGraphicFramePr>
          <p:nvPr>
            <p:custDataLst>
              <p:tags r:id="rId20"/>
            </p:custDataLst>
          </p:nvPr>
        </p:nvGraphicFramePr>
        <p:xfrm>
          <a:off x="275146" y="5508688"/>
          <a:ext cx="11460162" cy="985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2" name="Document" r:id="rId21" imgW="11499850" imgH="990600" progId="Word.Document.8">
                  <p:embed/>
                </p:oleObj>
              </mc:Choice>
              <mc:Fallback>
                <p:oleObj name="Document" r:id="rId21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75146" y="5508688"/>
                        <a:ext cx="11460162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 title=""/>
          <p:cNvSpPr/>
          <p:nvPr>
            <p:custDataLst>
              <p:tags r:id="rId3"/>
            </p:custDataLst>
          </p:nvPr>
        </p:nvSpPr>
        <p:spPr>
          <a:xfrm>
            <a:off x="203896" y="1957636"/>
            <a:ext cx="10799436" cy="36174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解得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或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7.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即以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EF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为直径的圆经过定点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(7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仿宋_GB2312" panose="02010609030101010101" charset="-122"/>
                <a:cs typeface="Times New Roman" panose="02020603050405020304"/>
              </a:rPr>
              <a:t>②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当直线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l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的斜率不存在时，点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E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F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的坐标分别为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(4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3)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(4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3)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以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EF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为直径的圆的方程为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4)(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3)(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3)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该圆经过点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(7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综上可得，以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EF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为直径的圆经过定点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(7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．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4" name="对象 3" title="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63271" y="300670"/>
          <a:ext cx="11460162" cy="17684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3" name="Document" r:id="rId5" imgW="11499850" imgH="1781810" progId="Word.Document.8">
                  <p:embed/>
                </p:oleObj>
              </mc:Choice>
              <mc:Fallback>
                <p:oleObj name="Document" r:id="rId5" imgW="11499850" imgH="17818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271" y="300670"/>
                        <a:ext cx="11460162" cy="176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 title=""/>
          <p:cNvSpPr/>
          <p:nvPr>
            <p:custDataLst>
              <p:tags r:id="rId3"/>
            </p:custDataLst>
          </p:nvPr>
        </p:nvSpPr>
        <p:spPr>
          <a:xfrm>
            <a:off x="247145" y="383853"/>
            <a:ext cx="11537950" cy="17990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cs typeface="Times New Roman" panose="02020603050405020304"/>
              </a:rPr>
              <a:t>“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齐次</a:t>
            </a:r>
            <a:r>
              <a:rPr lang="en-US" altLang="zh-CN" sz="2600" b="1" kern="100">
                <a:latin typeface="宋体" panose="02010600030101010101" pitchFamily="2" charset="-122"/>
                <a:cs typeface="Times New Roman" panose="02020603050405020304"/>
              </a:rPr>
              <a:t>”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从词面上解释是</a:t>
            </a:r>
            <a:r>
              <a:rPr lang="en-US" altLang="zh-CN" sz="2600" b="1" kern="100">
                <a:latin typeface="宋体" panose="02010600030101010101" pitchFamily="2" charset="-122"/>
                <a:cs typeface="Times New Roman" panose="02020603050405020304"/>
              </a:rPr>
              <a:t>“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次数相等</a:t>
            </a:r>
            <a:r>
              <a:rPr lang="en-US" altLang="zh-CN" sz="2600" b="1" kern="100">
                <a:latin typeface="宋体" panose="02010600030101010101" pitchFamily="2" charset="-122"/>
                <a:cs typeface="Times New Roman" panose="02020603050405020304"/>
              </a:rPr>
              <a:t>”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的意思．在代数里也有</a:t>
            </a:r>
            <a:r>
              <a:rPr lang="en-US" altLang="zh-CN" sz="2600" b="1" kern="100">
                <a:latin typeface="宋体" panose="02010600030101010101" pitchFamily="2" charset="-122"/>
                <a:cs typeface="Times New Roman" panose="02020603050405020304"/>
              </a:rPr>
              <a:t>“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齐次</a:t>
            </a:r>
            <a:r>
              <a:rPr lang="en-US" altLang="zh-CN" sz="2600" b="1" kern="100">
                <a:latin typeface="宋体" panose="02010600030101010101" pitchFamily="2" charset="-122"/>
                <a:cs typeface="Times New Roman" panose="02020603050405020304"/>
              </a:rPr>
              <a:t>”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的叫法，例如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f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＝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ax</a:t>
            </a:r>
            <a:r>
              <a:rPr lang="en-US" altLang="zh-CN" sz="2600" b="1" kern="100" baseline="30000">
                <a:latin typeface="Times New Roman" panose="02020603050405020304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＋</a:t>
            </a:r>
            <a:r>
              <a:rPr lang="en-US" altLang="zh-CN" sz="2600" b="1" i="1" kern="100" err="1">
                <a:latin typeface="Times New Roman" panose="02020603050405020304"/>
                <a:cs typeface="Courier New" panose="02070309020205020404"/>
              </a:rPr>
              <a:t>bxy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＋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cy</a:t>
            </a:r>
            <a:r>
              <a:rPr lang="en-US" altLang="zh-CN" sz="2600" b="1" kern="100" baseline="30000">
                <a:latin typeface="Times New Roman" panose="02020603050405020304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称为二次齐次式，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f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中每一项都是关于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y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的二次项．下面研究齐次化在圆锥曲线中的应用．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  <p:custDataLst>
      <p:tags r:id="rId4"/>
    </p:custData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 title=""/>
          <p:cNvSpPr/>
          <p:nvPr>
            <p:custDataLst>
              <p:tags r:id="rId3"/>
            </p:custDataLst>
          </p:nvPr>
        </p:nvSpPr>
        <p:spPr>
          <a:xfrm>
            <a:off x="207963" y="239143"/>
            <a:ext cx="11537950" cy="129159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2095" indent="-457200"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例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3</a:t>
            </a:r>
            <a:r>
              <a:rPr lang="zh-CN" altLang="zh-CN" sz="2600" b="1" kern="100"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已知抛物线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y</a:t>
            </a:r>
            <a:r>
              <a:rPr lang="en-US" altLang="zh-CN" sz="2600" b="1" kern="100" baseline="30000">
                <a:latin typeface="Times New Roman" panose="02020603050405020304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2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px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p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＞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，过原点且互相垂直的两直线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OA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OB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交抛物线于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A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B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.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求证：直线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AB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过定点</a:t>
            </a:r>
            <a:r>
              <a:rPr lang="zh-CN" altLang="zh-CN" sz="2600" b="1" kern="100" smtClean="0">
                <a:latin typeface="Times New Roman" panose="02020603050405020304"/>
                <a:cs typeface="Times New Roman" panose="02020603050405020304"/>
              </a:rPr>
              <a:t>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2" name="对象 1" title="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56692" y="1417763"/>
          <a:ext cx="11460162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4" name="Document" r:id="rId5" imgW="11499850" imgH="792480" progId="Word.Document.8">
                  <p:embed/>
                </p:oleObj>
              </mc:Choice>
              <mc:Fallback>
                <p:oleObj name="Document" r:id="rId5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6692" y="1417763"/>
                        <a:ext cx="114601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 title="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479298" y="2064636"/>
          <a:ext cx="5273675" cy="9921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5" name="文档" r:id="rId8" imgW="5274310" imgH="993775" progId="Word.Document.12">
                  <p:embed/>
                </p:oleObj>
              </mc:Choice>
              <mc:Fallback>
                <p:oleObj name="文档" r:id="rId8" imgW="5274310" imgH="993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79298" y="2064636"/>
                        <a:ext cx="5273675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 title="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486288" y="2902388"/>
          <a:ext cx="11460162" cy="985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6" name="Document" r:id="rId11" imgW="11499850" imgH="990600" progId="Word.Document.8">
                  <p:embed/>
                </p:oleObj>
              </mc:Choice>
              <mc:Fallback>
                <p:oleObj name="Document" r:id="rId11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6288" y="2902388"/>
                        <a:ext cx="11460162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 title=""/>
          <p:cNvGraphicFramePr>
            <a:graphicFrameLocks noChangeAspect="1"/>
          </p:cNvGraphicFramePr>
          <p:nvPr>
            <p:custDataLst>
              <p:tags r:id="rId13"/>
            </p:custDataLst>
          </p:nvPr>
        </p:nvGraphicFramePr>
        <p:xfrm>
          <a:off x="450663" y="3719325"/>
          <a:ext cx="11460162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7" name="Document" r:id="rId14" imgW="11499850" imgH="792480" progId="Word.Document.8">
                  <p:embed/>
                </p:oleObj>
              </mc:Choice>
              <mc:Fallback>
                <p:oleObj name="Document" r:id="rId14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50663" y="3719325"/>
                        <a:ext cx="114601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 title=""/>
          <p:cNvGraphicFramePr>
            <a:graphicFrameLocks noChangeAspect="1"/>
          </p:cNvGraphicFramePr>
          <p:nvPr>
            <p:custDataLst>
              <p:tags r:id="rId16"/>
            </p:custDataLst>
          </p:nvPr>
        </p:nvGraphicFramePr>
        <p:xfrm>
          <a:off x="486288" y="4493450"/>
          <a:ext cx="11460162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8" name="Document" r:id="rId17" imgW="11499850" imgH="792480" progId="Word.Document.8">
                  <p:embed/>
                </p:oleObj>
              </mc:Choice>
              <mc:Fallback>
                <p:oleObj name="Document" r:id="rId17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86288" y="4493450"/>
                        <a:ext cx="114601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 title=""/>
          <p:cNvSpPr/>
          <p:nvPr>
            <p:custDataLst>
              <p:tags r:id="rId19"/>
            </p:custDataLst>
          </p:nvPr>
        </p:nvSpPr>
        <p:spPr>
          <a:xfrm>
            <a:off x="360363" y="5160264"/>
            <a:ext cx="11537950" cy="12167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所以直线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AB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方程为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my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p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所以直线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AB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恒过定点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(2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p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．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  <p:custDataLst>
      <p:tags r:id="rId2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 title=""/>
          <p:cNvSpPr/>
          <p:nvPr>
            <p:custDataLst>
              <p:tags r:id="rId3"/>
            </p:custDataLst>
          </p:nvPr>
        </p:nvSpPr>
        <p:spPr>
          <a:xfrm>
            <a:off x="227646" y="1542032"/>
            <a:ext cx="10799436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证明　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设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P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Q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坐标分别为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16" name="对象 15" title="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340454" y="262476"/>
          <a:ext cx="11466830" cy="13906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9" name="Document" r:id="rId5" imgW="11506200" imgH="1400175" progId="Word.Document.8">
                  <p:embed/>
                </p:oleObj>
              </mc:Choice>
              <mc:Fallback>
                <p:oleObj name="Document" r:id="rId5" imgW="11506200" imgH="14001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0454" y="262476"/>
                        <a:ext cx="11466830" cy="1390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 title="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320038" y="2225738"/>
          <a:ext cx="11460162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0" name="Document" r:id="rId8" imgW="11499850" imgH="792480" progId="Word.Document.8">
                  <p:embed/>
                </p:oleObj>
              </mc:Choice>
              <mc:Fallback>
                <p:oleObj name="Document" r:id="rId8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0038" y="2225738"/>
                        <a:ext cx="114601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 title="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310771" y="2925695"/>
          <a:ext cx="5273675" cy="13890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1" name="文档" r:id="rId11" imgW="5274310" imgH="1390015" progId="Word.Document.12">
                  <p:embed/>
                </p:oleObj>
              </mc:Choice>
              <mc:Fallback>
                <p:oleObj name="文档" r:id="rId11" imgW="5274310" imgH="139001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0771" y="2925695"/>
                        <a:ext cx="5273675" cy="1389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 title=""/>
          <p:cNvGraphicFramePr>
            <a:graphicFrameLocks noChangeAspect="1"/>
          </p:cNvGraphicFramePr>
          <p:nvPr>
            <p:custDataLst>
              <p:tags r:id="rId13"/>
            </p:custDataLst>
          </p:nvPr>
        </p:nvGraphicFramePr>
        <p:xfrm>
          <a:off x="281119" y="4252214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2" name="文档" r:id="rId14" imgW="5274310" imgH="795655" progId="Word.Document.12">
                  <p:embed/>
                </p:oleObj>
              </mc:Choice>
              <mc:Fallback>
                <p:oleObj name="文档" r:id="rId14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81119" y="4252214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 title=""/>
          <p:cNvGraphicFramePr>
            <a:graphicFrameLocks noChangeAspect="1"/>
          </p:cNvGraphicFramePr>
          <p:nvPr>
            <p:custDataLst>
              <p:tags r:id="rId16"/>
            </p:custDataLst>
          </p:nvPr>
        </p:nvGraphicFramePr>
        <p:xfrm>
          <a:off x="284413" y="5020563"/>
          <a:ext cx="11460162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3" name="Document" r:id="rId17" imgW="11499850" imgH="792480" progId="Word.Document.8">
                  <p:embed/>
                </p:oleObj>
              </mc:Choice>
              <mc:Fallback>
                <p:oleObj name="Document" r:id="rId17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84413" y="5020563"/>
                        <a:ext cx="114601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 title=""/>
          <p:cNvGraphicFramePr>
            <a:graphicFrameLocks noChangeAspect="1"/>
          </p:cNvGraphicFramePr>
          <p:nvPr>
            <p:custDataLst>
              <p:tags r:id="rId19"/>
            </p:custDataLst>
          </p:nvPr>
        </p:nvGraphicFramePr>
        <p:xfrm>
          <a:off x="287021" y="5770563"/>
          <a:ext cx="5273675" cy="5953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4" name="文档" r:id="rId20" imgW="5274310" imgH="597535" progId="Word.Document.12">
                  <p:embed/>
                </p:oleObj>
              </mc:Choice>
              <mc:Fallback>
                <p:oleObj name="文档" r:id="rId20" imgW="5274310" imgH="59753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87021" y="5770563"/>
                        <a:ext cx="5273675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 title=""/>
          <p:cNvSpPr/>
          <p:nvPr>
            <p:custDataLst>
              <p:tags r:id="rId3"/>
            </p:custDataLst>
          </p:nvPr>
        </p:nvSpPr>
        <p:spPr bwMode="auto">
          <a:xfrm>
            <a:off x="194910" y="336493"/>
            <a:ext cx="6679921" cy="52197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1219200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kern="0">
                <a:latin typeface="微软雅黑" panose="020b0503020204020204" charset="-122"/>
                <a:ea typeface="微软雅黑"/>
              </a:rPr>
              <a:t>题型一　直线过定点问题</a:t>
            </a:r>
            <a:endParaRPr lang="en-US" altLang="zh-CN" sz="2800" b="1" kern="0">
              <a:solidFill>
                <a:prstClr val="black"/>
              </a:solidFill>
              <a:latin typeface="微软雅黑" panose="020b0503020204020204" charset="-122"/>
              <a:ea typeface="微软雅黑"/>
            </a:endParaRPr>
          </a:p>
        </p:txBody>
      </p:sp>
      <p:graphicFrame>
        <p:nvGraphicFramePr>
          <p:cNvPr id="2" name="对象 1" title="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87146" y="850138"/>
          <a:ext cx="11460162" cy="1971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Document" r:id="rId5" imgW="11499850" imgH="1979930" progId="Word.Document.8">
                  <p:embed/>
                </p:oleObj>
              </mc:Choice>
              <mc:Fallback>
                <p:oleObj name="Document" r:id="rId5" imgW="11499850" imgH="19799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7146" y="850138"/>
                        <a:ext cx="11460162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 title="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492442" y="2750563"/>
          <a:ext cx="11460162" cy="13779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Document" r:id="rId8" imgW="11499850" imgH="1385570" progId="Word.Document.8">
                  <p:embed/>
                </p:oleObj>
              </mc:Choice>
              <mc:Fallback>
                <p:oleObj name="Document" r:id="rId8" imgW="11499850" imgH="13855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2442" y="2750563"/>
                        <a:ext cx="11460162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 title=""/>
          <p:cNvSpPr/>
          <p:nvPr>
            <p:custDataLst>
              <p:tags r:id="rId10"/>
            </p:custDataLst>
          </p:nvPr>
        </p:nvSpPr>
        <p:spPr>
          <a:xfrm>
            <a:off x="382146" y="3765885"/>
            <a:ext cx="10799436" cy="18169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得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)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8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kmx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Δ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64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4(1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)(4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＞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即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＞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5" name="对象 4" title="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503173" y="5466589"/>
          <a:ext cx="5273675" cy="9921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12" imgW="5274310" imgH="993775" progId="Word.Document.12">
                  <p:embed/>
                </p:oleObj>
              </mc:Choice>
              <mc:Fallback>
                <p:oleObj name="文档" r:id="rId12" imgW="5274310" imgH="993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03173" y="5466589"/>
                        <a:ext cx="5273675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 title="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63271" y="355470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5" name="文档" r:id="rId4" imgW="5274310" imgH="795655" progId="Word.Document.12">
                  <p:embed/>
                </p:oleObj>
              </mc:Choice>
              <mc:Fallback>
                <p:oleObj name="文档" r:id="rId4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271" y="355470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 title="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39521" y="983678"/>
          <a:ext cx="11460162" cy="15795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6" name="Document" r:id="rId7" imgW="11499850" imgH="1583690" progId="Word.Document.8">
                  <p:embed/>
                </p:oleObj>
              </mc:Choice>
              <mc:Fallback>
                <p:oleObj name="Document" r:id="rId7" imgW="11499850" imgH="15836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9521" y="983678"/>
                        <a:ext cx="11460162" cy="1579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 title="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239521" y="2238061"/>
          <a:ext cx="11460162" cy="15795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7" name="Document" r:id="rId10" imgW="11499850" imgH="1583690" progId="Word.Document.8">
                  <p:embed/>
                </p:oleObj>
              </mc:Choice>
              <mc:Fallback>
                <p:oleObj name="Document" r:id="rId10" imgW="11499850" imgH="15836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39521" y="2238061"/>
                        <a:ext cx="11460162" cy="1579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 title="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263271" y="3776277"/>
          <a:ext cx="11460162" cy="9842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8" name="Document" r:id="rId13" imgW="11499850" imgH="990600" progId="Word.Document.8">
                  <p:embed/>
                </p:oleObj>
              </mc:Choice>
              <mc:Fallback>
                <p:oleObj name="Document" r:id="rId13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3271" y="3776277"/>
                        <a:ext cx="11460162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 title=""/>
          <p:cNvGraphicFramePr>
            <a:graphicFrameLocks noChangeAspect="1"/>
          </p:cNvGraphicFramePr>
          <p:nvPr>
            <p:custDataLst>
              <p:tags r:id="rId15"/>
            </p:custDataLst>
          </p:nvPr>
        </p:nvGraphicFramePr>
        <p:xfrm>
          <a:off x="227646" y="4531233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9" name="文档" r:id="rId16" imgW="5274310" imgH="795655" progId="Word.Document.12">
                  <p:embed/>
                </p:oleObj>
              </mc:Choice>
              <mc:Fallback>
                <p:oleObj name="文档" r:id="rId16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27646" y="4531233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 title=""/>
          <p:cNvGraphicFramePr>
            <a:graphicFrameLocks noChangeAspect="1"/>
          </p:cNvGraphicFramePr>
          <p:nvPr>
            <p:custDataLst>
              <p:tags r:id="rId18"/>
            </p:custDataLst>
          </p:nvPr>
        </p:nvGraphicFramePr>
        <p:xfrm>
          <a:off x="248788" y="5249288"/>
          <a:ext cx="11460162" cy="985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0" name="Document" r:id="rId19" imgW="11499850" imgH="990600" progId="Word.Document.8">
                  <p:embed/>
                </p:oleObj>
              </mc:Choice>
              <mc:Fallback>
                <p:oleObj name="Document" r:id="rId19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48788" y="5249288"/>
                        <a:ext cx="11460162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 title=""/>
          <p:cNvSpPr/>
          <p:nvPr/>
        </p:nvSpPr>
        <p:spPr>
          <a:xfrm>
            <a:off x="3388995" y="2311400"/>
            <a:ext cx="5006975" cy="193421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lstStyle/>
          <a:p>
            <a:pPr algn="ctr"/>
            <a:r>
              <a:rPr lang="zh-CN" altLang="en-US" sz="88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谢谢</a:t>
            </a:r>
            <a:r>
              <a:rPr lang="en-US" altLang="zh-CN" sz="88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zh-CN" altLang="en-US" sz="88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再见</a:t>
            </a:r>
            <a:endParaRPr lang="zh-CN" altLang="en-US" sz="88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对象 5" title="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91846" y="117345"/>
          <a:ext cx="11460162" cy="782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Document" r:id="rId4" imgW="11499850" imgH="792480" progId="Word.Document.8">
                  <p:embed/>
                </p:oleObj>
              </mc:Choice>
              <mc:Fallback>
                <p:oleObj name="Document" r:id="rId4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1846" y="117345"/>
                        <a:ext cx="11460162" cy="78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 title="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91846" y="886453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7" imgW="5274310" imgH="795655" progId="Word.Document.12">
                  <p:embed/>
                </p:oleObj>
              </mc:Choice>
              <mc:Fallback>
                <p:oleObj name="文档" r:id="rId7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1846" y="886453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 title=""/>
          <p:cNvSpPr/>
          <p:nvPr>
            <p:custDataLst>
              <p:tags r:id="rId9"/>
            </p:custDataLst>
          </p:nvPr>
        </p:nvSpPr>
        <p:spPr>
          <a:xfrm>
            <a:off x="196846" y="1575634"/>
            <a:ext cx="10799436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故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0.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10" name="对象 9" title="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291846" y="2144713"/>
          <a:ext cx="11460162" cy="1971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name="Document" r:id="rId11" imgW="11499850" imgH="1979930" progId="Word.Document.8">
                  <p:embed/>
                </p:oleObj>
              </mc:Choice>
              <mc:Fallback>
                <p:oleObj name="Document" r:id="rId11" imgW="11499850" imgH="19799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1846" y="2144713"/>
                        <a:ext cx="11460162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 title=""/>
          <p:cNvGraphicFramePr>
            <a:graphicFrameLocks noChangeAspect="1"/>
          </p:cNvGraphicFramePr>
          <p:nvPr>
            <p:custDataLst>
              <p:tags r:id="rId13"/>
            </p:custDataLst>
          </p:nvPr>
        </p:nvGraphicFramePr>
        <p:xfrm>
          <a:off x="315596" y="4049649"/>
          <a:ext cx="11460162" cy="1971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name="Document" r:id="rId14" imgW="11499850" imgH="1979930" progId="Word.Document.8">
                  <p:embed/>
                </p:oleObj>
              </mc:Choice>
              <mc:Fallback>
                <p:oleObj name="Document" r:id="rId14" imgW="11499850" imgH="19799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15596" y="4049649"/>
                        <a:ext cx="11460162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 title=""/>
          <p:cNvSpPr/>
          <p:nvPr>
            <p:custDataLst>
              <p:tags r:id="rId3"/>
            </p:custDataLst>
          </p:nvPr>
        </p:nvSpPr>
        <p:spPr>
          <a:xfrm>
            <a:off x="284796" y="152970"/>
            <a:ext cx="10799436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即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5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16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km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12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4" name="对象 3" title="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356046" y="860426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name="文档" r:id="rId5" imgW="5274310" imgH="795655" progId="Word.Document.12">
                  <p:embed/>
                </p:oleObj>
              </mc:Choice>
              <mc:Fallback>
                <p:oleObj name="文档" r:id="rId5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6046" y="860426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 title=""/>
          <p:cNvSpPr/>
          <p:nvPr>
            <p:custDataLst>
              <p:tags r:id="rId7"/>
            </p:custDataLst>
          </p:nvPr>
        </p:nvSpPr>
        <p:spPr>
          <a:xfrm>
            <a:off x="213546" y="1623134"/>
            <a:ext cx="10799436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当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时，直线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l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的方程为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k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，恒过点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A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，不满足题意；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8" name="对象 7" title="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329688" y="2375350"/>
          <a:ext cx="11460162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name="Document" r:id="rId9" imgW="11499850" imgH="792480" progId="Word.Document.8">
                  <p:embed/>
                </p:oleObj>
              </mc:Choice>
              <mc:Fallback>
                <p:oleObj name="Document" r:id="rId9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9688" y="2375350"/>
                        <a:ext cx="114601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 title="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320421" y="3233481"/>
          <a:ext cx="11460162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name="Document" r:id="rId12" imgW="11499850" imgH="792480" progId="Word.Document.8">
                  <p:embed/>
                </p:oleObj>
              </mc:Choice>
              <mc:Fallback>
                <p:oleObj name="Document" r:id="rId12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20421" y="3233481"/>
                        <a:ext cx="114601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 title=""/>
          <p:cNvGraphicFramePr>
            <a:graphicFrameLocks noChangeAspect="1"/>
          </p:cNvGraphicFramePr>
          <p:nvPr>
            <p:custDataLst>
              <p:tags r:id="rId14"/>
            </p:custDataLst>
          </p:nvPr>
        </p:nvGraphicFramePr>
        <p:xfrm>
          <a:off x="344171" y="3967037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name="文档" r:id="rId15" imgW="5274310" imgH="795655" progId="Word.Document.12">
                  <p:embed/>
                </p:oleObj>
              </mc:Choice>
              <mc:Fallback>
                <p:oleObj name="文档" r:id="rId15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44171" y="3967037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7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 title=""/>
          <p:cNvSpPr/>
          <p:nvPr>
            <p:custDataLst>
              <p:tags r:id="rId3"/>
            </p:custDataLst>
          </p:nvPr>
        </p:nvSpPr>
        <p:spPr>
          <a:xfrm>
            <a:off x="273966" y="359295"/>
            <a:ext cx="11186109" cy="29993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圆锥曲线中定点问题的两种解法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(1)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引进参数法：引进动点的坐标或动线中系数为参数表示变化量，再研究变化的量与参数何时没有关系，找到定点．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(2)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特殊到一般法：根据动点或动线的特殊情况探索出定点，再证明该定点与变量无关．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668000" y="10198100"/>
            <a:ext cx="0" cy="0"/>
          </a:xfrm>
          <a:prstGeom prst="rect">
            <a:avLst/>
          </a:prstGeom>
          <a:ln>
            <a:noFill/>
          </a:ln>
        </p:spPr>
      </p:pic>
    </p:spTree>
    <p:custDataLst>
      <p:tags r:id="rId5"/>
    </p:custData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 title="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82480" y="443326"/>
          <a:ext cx="11466195" cy="218503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name="Document" r:id="rId4" imgW="11506200" imgH="2190750" progId="Word.Document.8">
                  <p:embed/>
                </p:oleObj>
              </mc:Choice>
              <mc:Fallback>
                <p:oleObj name="Document" r:id="rId4" imgW="11506200" imgH="21907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2480" y="443326"/>
                        <a:ext cx="11466195" cy="2185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 title="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82321" y="2426713"/>
          <a:ext cx="11460162" cy="985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name="Document" r:id="rId7" imgW="11499850" imgH="990600" progId="Word.Document.8">
                  <p:embed/>
                </p:oleObj>
              </mc:Choice>
              <mc:Fallback>
                <p:oleObj name="Document" r:id="rId7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2321" y="2426713"/>
                        <a:ext cx="11460162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 title="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282480" y="3391916"/>
          <a:ext cx="11466195" cy="80137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name="Document" r:id="rId10" imgW="11506200" imgH="809625" progId="Word.Document.8">
                  <p:embed/>
                </p:oleObj>
              </mc:Choice>
              <mc:Fallback>
                <p:oleObj name="Document" r:id="rId10" imgW="11506200" imgH="8096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2480" y="3391916"/>
                        <a:ext cx="11466195" cy="801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 title="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270446" y="4195763"/>
          <a:ext cx="11460162" cy="78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name="Document" r:id="rId13" imgW="11499850" imgH="792480" progId="Word.Document.8">
                  <p:embed/>
                </p:oleObj>
              </mc:Choice>
              <mc:Fallback>
                <p:oleObj name="Document" r:id="rId13" imgW="11499850" imgH="7924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70446" y="4195763"/>
                        <a:ext cx="114601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 title=""/>
          <p:cNvGraphicFramePr>
            <a:graphicFrameLocks noChangeAspect="1"/>
          </p:cNvGraphicFramePr>
          <p:nvPr>
            <p:custDataLst>
              <p:tags r:id="rId15"/>
            </p:custDataLst>
          </p:nvPr>
        </p:nvGraphicFramePr>
        <p:xfrm>
          <a:off x="282321" y="4947539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3" name="文档" r:id="rId16" imgW="5274310" imgH="795655" progId="Word.Document.12">
                  <p:embed/>
                </p:oleObj>
              </mc:Choice>
              <mc:Fallback>
                <p:oleObj name="文档" r:id="rId16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82321" y="4947539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8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 title=""/>
          <p:cNvSpPr/>
          <p:nvPr>
            <p:custDataLst>
              <p:tags r:id="rId3"/>
            </p:custDataLst>
          </p:nvPr>
        </p:nvSpPr>
        <p:spPr>
          <a:xfrm>
            <a:off x="227646" y="152970"/>
            <a:ext cx="10799436" cy="12167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(2)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设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Q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(1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，直线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＝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t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不经过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P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点且与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C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相交于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A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B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两点，若直线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BQ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与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C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交于另一点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D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，求证：直线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AD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过</a:t>
            </a:r>
            <a:r>
              <a:rPr lang="en-US" altLang="zh-CN" sz="2600" b="1" i="1" kern="100">
                <a:latin typeface="Times New Roman" panose="02020603050405020304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cs typeface="Times New Roman" panose="02020603050405020304"/>
              </a:rPr>
              <a:t>轴上的一定点．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4" name="矩形 3" title=""/>
          <p:cNvSpPr/>
          <p:nvPr>
            <p:custDataLst>
              <p:tags r:id="rId4"/>
            </p:custDataLst>
          </p:nvPr>
        </p:nvSpPr>
        <p:spPr>
          <a:xfrm>
            <a:off x="287021" y="1328105"/>
            <a:ext cx="10799436" cy="12167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/>
                <a:ea typeface="黑体" panose="02010609060101010101" pitchFamily="49" charset="-122"/>
                <a:cs typeface="Times New Roman" panose="02020603050405020304"/>
              </a:rPr>
              <a:t>证明　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显然直线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BQ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的斜率不为零，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设直线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BQ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的方程为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my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B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)</a:t>
            </a:r>
            <a:r>
              <a:rPr lang="zh-CN" altLang="zh-CN" sz="2600" b="1" kern="100" smtClean="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 smtClean="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D</a:t>
            </a:r>
            <a:r>
              <a:rPr lang="en-US" altLang="zh-CN" sz="2600" b="1" kern="100" smtClean="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 smtClean="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 smtClean="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A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，－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y</a:t>
            </a:r>
            <a:r>
              <a:rPr lang="en-US" altLang="zh-CN" sz="2600" b="1" kern="100" baseline="-25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1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5" name="对象 4" title="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432942" y="2552700"/>
          <a:ext cx="11460162" cy="13779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4" name="Document" r:id="rId6" imgW="11499850" imgH="1385570" progId="Word.Document.8">
                  <p:embed/>
                </p:oleObj>
              </mc:Choice>
              <mc:Fallback>
                <p:oleObj name="Document" r:id="rId6" imgW="11499850" imgH="138557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2942" y="2552700"/>
                        <a:ext cx="11460162" cy="1377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 title=""/>
          <p:cNvSpPr/>
          <p:nvPr>
            <p:custDataLst>
              <p:tags r:id="rId8"/>
            </p:custDataLst>
          </p:nvPr>
        </p:nvSpPr>
        <p:spPr>
          <a:xfrm>
            <a:off x="263271" y="3880681"/>
            <a:ext cx="10799436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依题意得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3</a:t>
            </a:r>
            <a:r>
              <a:rPr lang="en-US" altLang="zh-CN" sz="2600" b="1" kern="100">
                <a:latin typeface="宋体" panose="02010600030101010101" pitchFamily="2" charset="-122"/>
                <a:ea typeface="仿宋_GB2312" panose="02010609030101010101" charset="-122"/>
                <a:cs typeface="Times New Roman" panose="02020603050405020304"/>
              </a:rPr>
              <a:t>≠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且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Δ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＝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4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＋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8(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m</a:t>
            </a:r>
            <a:r>
              <a:rPr lang="en-US" altLang="zh-CN" sz="2600" b="1" kern="100" baseline="300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2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－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3)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＞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7" name="对象 6" title="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367538" y="4512438"/>
          <a:ext cx="11460162" cy="985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5" name="Document" r:id="rId10" imgW="11499850" imgH="990600" progId="Word.Document.8">
                  <p:embed/>
                </p:oleObj>
              </mc:Choice>
              <mc:Fallback>
                <p:oleObj name="Document" r:id="rId10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67538" y="4512438"/>
                        <a:ext cx="11460162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 title="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287021" y="5278243"/>
          <a:ext cx="11460162" cy="985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6" name="Document" r:id="rId13" imgW="11499850" imgH="990600" progId="Word.Document.8">
                  <p:embed/>
                </p:oleObj>
              </mc:Choice>
              <mc:Fallback>
                <p:oleObj name="Document" r:id="rId13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7021" y="5278243"/>
                        <a:ext cx="11460162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对象 1" title="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63271" y="188595"/>
          <a:ext cx="11460162" cy="985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7" name="Document" r:id="rId4" imgW="11499850" imgH="990600" progId="Word.Document.8">
                  <p:embed/>
                </p:oleObj>
              </mc:Choice>
              <mc:Fallback>
                <p:oleObj name="Document" r:id="rId4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271" y="188595"/>
                        <a:ext cx="11460162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 title="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263271" y="1247588"/>
          <a:ext cx="11460162" cy="17684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8" name="Document" r:id="rId7" imgW="11499850" imgH="1781810" progId="Word.Document.8">
                  <p:embed/>
                </p:oleObj>
              </mc:Choice>
              <mc:Fallback>
                <p:oleObj name="Document" r:id="rId7" imgW="11499850" imgH="17818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3271" y="1247588"/>
                        <a:ext cx="11460162" cy="176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 title=""/>
          <p:cNvSpPr/>
          <p:nvPr>
            <p:custDataLst>
              <p:tags r:id="rId9"/>
            </p:custDataLst>
          </p:nvPr>
        </p:nvSpPr>
        <p:spPr>
          <a:xfrm>
            <a:off x="144521" y="3028448"/>
            <a:ext cx="11537950" cy="616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所以直线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AD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过</a:t>
            </a:r>
            <a:r>
              <a:rPr lang="en-US" altLang="zh-CN" sz="2600" b="1" i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x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轴上的定点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(3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，</a:t>
            </a:r>
            <a:r>
              <a:rPr lang="en-US" altLang="zh-CN" sz="2600" b="1" kern="100">
                <a:latin typeface="Times New Roman" panose="02020603050405020304"/>
                <a:ea typeface="仿宋_GB2312" panose="02010609030101010101" charset="-122"/>
                <a:cs typeface="Courier New" panose="02070309020205020404"/>
              </a:rPr>
              <a:t>0)</a:t>
            </a:r>
            <a:r>
              <a:rPr lang="zh-CN" altLang="zh-CN" sz="2600" b="1" kern="100">
                <a:latin typeface="Times New Roman" panose="02020603050405020304"/>
                <a:ea typeface="仿宋_GB2312" panose="02010609030101010101" charset="-122"/>
                <a:cs typeface="Times New Roman" panose="02020603050405020304"/>
              </a:rPr>
              <a:t>．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  <p:custDataLst>
      <p:tags r:id="rId10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>
            <p:custDataLst>
              <p:tags r:id="rId2"/>
            </p:custDataLst>
          </p:nvPr>
        </p:nvSpPr>
        <p:spPr>
          <a:xfrm>
            <a:off x="11693525" y="6548120"/>
            <a:ext cx="492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 title=""/>
          <p:cNvSpPr/>
          <p:nvPr>
            <p:custDataLst>
              <p:tags r:id="rId3"/>
            </p:custDataLst>
          </p:nvPr>
        </p:nvSpPr>
        <p:spPr bwMode="auto">
          <a:xfrm>
            <a:off x="204435" y="279343"/>
            <a:ext cx="6679921" cy="52197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1219200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kern="0">
                <a:latin typeface="微软雅黑" panose="020b0503020204020204" charset="-122"/>
                <a:ea typeface="微软雅黑"/>
              </a:rPr>
              <a:t>题型二　其它曲线过定点问题</a:t>
            </a:r>
            <a:endParaRPr lang="en-US" altLang="zh-CN" sz="2800" b="1" kern="0">
              <a:solidFill>
                <a:prstClr val="black"/>
              </a:solidFill>
              <a:latin typeface="微软雅黑" panose="020b0503020204020204" charset="-122"/>
              <a:ea typeface="微软雅黑"/>
            </a:endParaRPr>
          </a:p>
        </p:txBody>
      </p:sp>
      <p:graphicFrame>
        <p:nvGraphicFramePr>
          <p:cNvPr id="2" name="对象 1" title="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320421" y="769238"/>
          <a:ext cx="11460162" cy="25654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9" name="Document" r:id="rId5" imgW="11499850" imgH="2572385" progId="Word.Document.8">
                  <p:embed/>
                </p:oleObj>
              </mc:Choice>
              <mc:Fallback>
                <p:oleObj name="Document" r:id="rId5" imgW="11499850" imgH="257238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0421" y="769238"/>
                        <a:ext cx="11460162" cy="256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 title="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536448" y="3203950"/>
          <a:ext cx="11460162" cy="9858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0" name="Document" r:id="rId8" imgW="11499850" imgH="990600" progId="Word.Document.8">
                  <p:embed/>
                </p:oleObj>
              </mc:Choice>
              <mc:Fallback>
                <p:oleObj name="Document" r:id="rId8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36448" y="3203950"/>
                        <a:ext cx="11460162" cy="985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 title="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507813" y="4060954"/>
          <a:ext cx="11460162" cy="985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1" name="Document" r:id="rId11" imgW="11499850" imgH="990600" progId="Word.Document.8">
                  <p:embed/>
                </p:oleObj>
              </mc:Choice>
              <mc:Fallback>
                <p:oleObj name="Document" r:id="rId11" imgW="11499850" imgH="990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7813" y="4060954"/>
                        <a:ext cx="11460162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 title=""/>
          <p:cNvGraphicFramePr>
            <a:graphicFrameLocks noChangeAspect="1"/>
          </p:cNvGraphicFramePr>
          <p:nvPr>
            <p:custDataLst>
              <p:tags r:id="rId13"/>
            </p:custDataLst>
          </p:nvPr>
        </p:nvGraphicFramePr>
        <p:xfrm>
          <a:off x="536448" y="5175822"/>
          <a:ext cx="5273675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2" name="文档" r:id="rId14" imgW="5274310" imgH="795655" progId="Word.Document.12">
                  <p:embed/>
                </p:oleObj>
              </mc:Choice>
              <mc:Fallback>
                <p:oleObj name="文档" r:id="rId14" imgW="5274310" imgH="7956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36448" y="5175822"/>
                        <a:ext cx="5273675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60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0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91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ZjZkMmU2ZDkxNzIzYjhiNThkOTE3Nzk3MWE2NWYyMzUifQ==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r="http://schemas.openxmlformats.org/officeDocument/2006/relationships"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64</Paragraphs>
  <Slides>21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baseType="lpstr" size="32">
      <vt:lpstr>Arial</vt:lpstr>
      <vt:lpstr>微软雅黑</vt:lpstr>
      <vt:lpstr>Wingdings</vt:lpstr>
      <vt:lpstr>Calibri Light</vt:lpstr>
      <vt:lpstr>Calibri</vt:lpstr>
      <vt:lpstr>Times New Roman</vt:lpstr>
      <vt:lpstr>仿宋_GB2312</vt:lpstr>
      <vt:lpstr>Courier New</vt:lpstr>
      <vt:lpstr>宋体</vt:lpstr>
      <vt:lpstr>黑体</vt:lpstr>
      <vt:lpstr>WPS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2023-12-16T15:07:59.763</cp:lastPrinted>
  <dcterms:created xsi:type="dcterms:W3CDTF">2023-12-16T15:07:59Z</dcterms:created>
  <dcterms:modified xsi:type="dcterms:W3CDTF">2023-12-16T07:07:59Z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