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Override PartName="/customXml/item1.xml" ContentType="application/xml"/>
  <Override PartName="/customXml/itemProps1.xml" ContentType="application/vnd.openxmlformats-officedocument.customXmlProperties+xml"/>
  <Override PartName="/customXml/itemProps29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3"/>
    <p:sldMasterId id="2147483660" r:id="rId4"/>
  </p:sldMasterIdLst>
  <p:notesMasterIdLst>
    <p:notesMasterId r:id="rId5"/>
  </p:notesMasterIdLst>
  <p:sldIdLst>
    <p:sldId id="436" r:id="rId6"/>
    <p:sldId id="439" r:id="rId7"/>
    <p:sldId id="438" r:id="rId8"/>
    <p:sldId id="727" r:id="rId9"/>
    <p:sldId id="752" r:id="rId10"/>
    <p:sldId id="753" r:id="rId11"/>
    <p:sldId id="755" r:id="rId12"/>
    <p:sldId id="756" r:id="rId13"/>
    <p:sldId id="754" r:id="rId14"/>
    <p:sldId id="758" r:id="rId15"/>
    <p:sldId id="757" r:id="rId16"/>
    <p:sldId id="759" r:id="rId17"/>
    <p:sldId id="766" r:id="rId18"/>
    <p:sldId id="760" r:id="rId19"/>
    <p:sldId id="761" r:id="rId20"/>
    <p:sldId id="762" r:id="rId21"/>
    <p:sldId id="590" r:id="rId22"/>
    <p:sldId id="764" r:id="rId23"/>
    <p:sldId id="765" r:id="rId24"/>
    <p:sldId id="767" r:id="rId25"/>
    <p:sldId id="462" r:id="rId26"/>
    <p:sldId id="725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hp" initials="h" lastIdx="0" clrIdx="0"/>
  <p:cmAuthor id="2" name="作者" initials="A" lastIdx="0" clrIdx="1"/>
  <p:cmAuthor id="3" name="Author" initials="A" lastIdx="0" clrIdx="2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commentAuthors" Target="commentAuthor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tags" Target="tags/tag472.xml" /><Relationship Id="rId29" Type="http://schemas.openxmlformats.org/officeDocument/2006/relationships/presProps" Target="presProps.xml" /><Relationship Id="rId3" Type="http://schemas.openxmlformats.org/officeDocument/2006/relationships/slideMaster" Target="slideMasters/slideMaster1.xml" /><Relationship Id="rId30" Type="http://schemas.openxmlformats.org/officeDocument/2006/relationships/viewProps" Target="viewProps.xml" /><Relationship Id="rId31" Type="http://schemas.openxmlformats.org/officeDocument/2006/relationships/customXmlProps" Target="../customXml/itemProps299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Master" Target="slideMasters/slideMaster2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Relationship Id="rId2" Type="http://schemas.openxmlformats.org/officeDocument/2006/relationships/image" Target="../media/image18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Relationship Id="rId2" Type="http://schemas.openxmlformats.org/officeDocument/2006/relationships/image" Target="../media/image24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wmf" /><Relationship Id="rId2" Type="http://schemas.openxmlformats.org/officeDocument/2006/relationships/image" Target="../media/image26.wmf" /><Relationship Id="rId3" Type="http://schemas.openxmlformats.org/officeDocument/2006/relationships/image" Target="../media/image27.wmf" /><Relationship Id="rId4" Type="http://schemas.openxmlformats.org/officeDocument/2006/relationships/image" Target="../media/image28.wmf" /><Relationship Id="rId5" Type="http://schemas.openxmlformats.org/officeDocument/2006/relationships/image" Target="../media/image29.wmf" /><Relationship Id="rId6" Type="http://schemas.openxmlformats.org/officeDocument/2006/relationships/image" Target="../media/image30.w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emf" /><Relationship Id="rId2" Type="http://schemas.openxmlformats.org/officeDocument/2006/relationships/image" Target="../media/image36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1.emf" /><Relationship Id="rId2" Type="http://schemas.openxmlformats.org/officeDocument/2006/relationships/image" Target="../media/image42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5.xml" /><Relationship Id="rId2" Type="http://schemas.openxmlformats.org/officeDocument/2006/relationships/tags" Target="../tags/tag246.xml" /><Relationship Id="rId3" Type="http://schemas.openxmlformats.org/officeDocument/2006/relationships/tags" Target="../tags/tag247.xml" /><Relationship Id="rId4" Type="http://schemas.openxmlformats.org/officeDocument/2006/relationships/tags" Target="../tags/tag248.xml" /><Relationship Id="rId5" Type="http://schemas.openxmlformats.org/officeDocument/2006/relationships/tags" Target="../tags/tag249.xml" /><Relationship Id="rId6" Type="http://schemas.openxmlformats.org/officeDocument/2006/relationships/tags" Target="../tags/tag250.xml" /><Relationship Id="rId7" Type="http://schemas.openxmlformats.org/officeDocument/2006/relationships/tags" Target="../tags/tag251.xml" /><Relationship Id="rId8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7.xml" /><Relationship Id="rId10" Type="http://schemas.openxmlformats.org/officeDocument/2006/relationships/tags" Target="../tags/tag85.xml" /><Relationship Id="rId11" Type="http://schemas.openxmlformats.org/officeDocument/2006/relationships/tags" Target="../tags/tag86.xml" /><Relationship Id="rId12" Type="http://schemas.openxmlformats.org/officeDocument/2006/relationships/tags" Target="../tags/tag87.xml" /><Relationship Id="rId13" Type="http://schemas.openxmlformats.org/officeDocument/2006/relationships/tags" Target="../tags/tag88.xml" /><Relationship Id="rId14" Type="http://schemas.openxmlformats.org/officeDocument/2006/relationships/slideMaster" Target="../slideMasters/slideMaster2.xml" /><Relationship Id="rId2" Type="http://schemas.openxmlformats.org/officeDocument/2006/relationships/image" Target="../media/image2.png" /><Relationship Id="rId3" Type="http://schemas.openxmlformats.org/officeDocument/2006/relationships/tags" Target="../tags/tag78.xml" /><Relationship Id="rId4" Type="http://schemas.openxmlformats.org/officeDocument/2006/relationships/tags" Target="../tags/tag79.xml" /><Relationship Id="rId5" Type="http://schemas.openxmlformats.org/officeDocument/2006/relationships/tags" Target="../tags/tag80.xml" /><Relationship Id="rId6" Type="http://schemas.openxmlformats.org/officeDocument/2006/relationships/tags" Target="../tags/tag81.xml" /><Relationship Id="rId7" Type="http://schemas.openxmlformats.org/officeDocument/2006/relationships/tags" Target="../tags/tag82.xml" /><Relationship Id="rId8" Type="http://schemas.openxmlformats.org/officeDocument/2006/relationships/tags" Target="../tags/tag83.xml" /><Relationship Id="rId9" Type="http://schemas.openxmlformats.org/officeDocument/2006/relationships/tags" Target="../tags/tag84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9.xml" /><Relationship Id="rId10" Type="http://schemas.openxmlformats.org/officeDocument/2006/relationships/tags" Target="../tags/tag96.xml" /><Relationship Id="rId11" Type="http://schemas.openxmlformats.org/officeDocument/2006/relationships/slideMaster" Target="../slideMasters/slideMaster2.xml" /><Relationship Id="rId2" Type="http://schemas.openxmlformats.org/officeDocument/2006/relationships/image" Target="../media/image3.png" /><Relationship Id="rId3" Type="http://schemas.openxmlformats.org/officeDocument/2006/relationships/tags" Target="../tags/tag90.xml" /><Relationship Id="rId4" Type="http://schemas.openxmlformats.org/officeDocument/2006/relationships/image" Target="../media/image4.png" /><Relationship Id="rId5" Type="http://schemas.openxmlformats.org/officeDocument/2006/relationships/tags" Target="../tags/tag91.xml" /><Relationship Id="rId6" Type="http://schemas.openxmlformats.org/officeDocument/2006/relationships/tags" Target="../tags/tag92.xml" /><Relationship Id="rId7" Type="http://schemas.openxmlformats.org/officeDocument/2006/relationships/tags" Target="../tags/tag93.xml" /><Relationship Id="rId8" Type="http://schemas.openxmlformats.org/officeDocument/2006/relationships/tags" Target="../tags/tag94.xml" /><Relationship Id="rId9" Type="http://schemas.openxmlformats.org/officeDocument/2006/relationships/tags" Target="../tags/tag95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7.xml" /><Relationship Id="rId10" Type="http://schemas.openxmlformats.org/officeDocument/2006/relationships/tags" Target="../tags/tag104.xml" /><Relationship Id="rId11" Type="http://schemas.openxmlformats.org/officeDocument/2006/relationships/tags" Target="../tags/tag105.xml" /><Relationship Id="rId12" Type="http://schemas.openxmlformats.org/officeDocument/2006/relationships/tags" Target="../tags/tag106.xml" /><Relationship Id="rId13" Type="http://schemas.openxmlformats.org/officeDocument/2006/relationships/slideMaster" Target="../slideMasters/slideMaster2.xml" /><Relationship Id="rId2" Type="http://schemas.openxmlformats.org/officeDocument/2006/relationships/tags" Target="../tags/tag98.xml" /><Relationship Id="rId3" Type="http://schemas.openxmlformats.org/officeDocument/2006/relationships/tags" Target="../tags/tag99.xml" /><Relationship Id="rId4" Type="http://schemas.openxmlformats.org/officeDocument/2006/relationships/tags" Target="../tags/tag100.xml" /><Relationship Id="rId5" Type="http://schemas.openxmlformats.org/officeDocument/2006/relationships/tags" Target="../tags/tag101.xml" /><Relationship Id="rId6" Type="http://schemas.openxmlformats.org/officeDocument/2006/relationships/image" Target="../media/image5.png" /><Relationship Id="rId7" Type="http://schemas.openxmlformats.org/officeDocument/2006/relationships/tags" Target="../tags/tag102.xml" /><Relationship Id="rId8" Type="http://schemas.openxmlformats.org/officeDocument/2006/relationships/image" Target="../media/image6.png" /><Relationship Id="rId9" Type="http://schemas.openxmlformats.org/officeDocument/2006/relationships/tags" Target="../tags/tag103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7.xml" /><Relationship Id="rId10" Type="http://schemas.openxmlformats.org/officeDocument/2006/relationships/slideMaster" Target="../slideMasters/slideMaster2.xml" /><Relationship Id="rId2" Type="http://schemas.openxmlformats.org/officeDocument/2006/relationships/image" Target="../media/image7.png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tags" Target="../tags/tag110.xml" /><Relationship Id="rId6" Type="http://schemas.openxmlformats.org/officeDocument/2006/relationships/tags" Target="../tags/tag111.xml" /><Relationship Id="rId7" Type="http://schemas.openxmlformats.org/officeDocument/2006/relationships/tags" Target="../tags/tag112.xml" /><Relationship Id="rId8" Type="http://schemas.openxmlformats.org/officeDocument/2006/relationships/tags" Target="../tags/tag113.xml" /><Relationship Id="rId9" Type="http://schemas.openxmlformats.org/officeDocument/2006/relationships/tags" Target="../tags/tag114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5.xml" /><Relationship Id="rId10" Type="http://schemas.openxmlformats.org/officeDocument/2006/relationships/tags" Target="../tags/tag123.xml" /><Relationship Id="rId11" Type="http://schemas.openxmlformats.org/officeDocument/2006/relationships/tags" Target="../tags/tag124.xml" /><Relationship Id="rId12" Type="http://schemas.openxmlformats.org/officeDocument/2006/relationships/slideMaster" Target="../slideMasters/slideMaster2.xml" /><Relationship Id="rId2" Type="http://schemas.openxmlformats.org/officeDocument/2006/relationships/image" Target="../media/image7.png" /><Relationship Id="rId3" Type="http://schemas.openxmlformats.org/officeDocument/2006/relationships/tags" Target="../tags/tag116.xml" /><Relationship Id="rId4" Type="http://schemas.openxmlformats.org/officeDocument/2006/relationships/tags" Target="../tags/tag117.xml" /><Relationship Id="rId5" Type="http://schemas.openxmlformats.org/officeDocument/2006/relationships/tags" Target="../tags/tag118.xml" /><Relationship Id="rId6" Type="http://schemas.openxmlformats.org/officeDocument/2006/relationships/tags" Target="../tags/tag119.xml" /><Relationship Id="rId7" Type="http://schemas.openxmlformats.org/officeDocument/2006/relationships/tags" Target="../tags/tag120.xml" /><Relationship Id="rId8" Type="http://schemas.openxmlformats.org/officeDocument/2006/relationships/tags" Target="../tags/tag121.xml" /><Relationship Id="rId9" Type="http://schemas.openxmlformats.org/officeDocument/2006/relationships/tags" Target="../tags/tag12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5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26.xml" /><Relationship Id="rId3" Type="http://schemas.openxmlformats.org/officeDocument/2006/relationships/tags" Target="../tags/tag127.xml" /><Relationship Id="rId4" Type="http://schemas.openxmlformats.org/officeDocument/2006/relationships/tags" Target="../tags/tag128.xml" /><Relationship Id="rId5" Type="http://schemas.openxmlformats.org/officeDocument/2006/relationships/tags" Target="../tags/tag129.xml" /><Relationship Id="rId6" Type="http://schemas.openxmlformats.org/officeDocument/2006/relationships/tags" Target="../tags/tag130.xml" /><Relationship Id="rId7" Type="http://schemas.openxmlformats.org/officeDocument/2006/relationships/image" Target="../media/image8.png" /><Relationship Id="rId8" Type="http://schemas.openxmlformats.org/officeDocument/2006/relationships/tags" Target="../tags/tag131.xml" /><Relationship Id="rId9" Type="http://schemas.openxmlformats.org/officeDocument/2006/relationships/tags" Target="../tags/tag13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3.xml" /><Relationship Id="rId2" Type="http://schemas.openxmlformats.org/officeDocument/2006/relationships/tags" Target="../tags/tag134.xml" /><Relationship Id="rId3" Type="http://schemas.openxmlformats.org/officeDocument/2006/relationships/tags" Target="../tags/tag135.xml" /><Relationship Id="rId4" Type="http://schemas.openxmlformats.org/officeDocument/2006/relationships/tags" Target="../tags/tag136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7.xml" /><Relationship Id="rId10" Type="http://schemas.openxmlformats.org/officeDocument/2006/relationships/slideMaster" Target="../slideMasters/slideMaster2.xml" /><Relationship Id="rId2" Type="http://schemas.openxmlformats.org/officeDocument/2006/relationships/image" Target="../media/image9.png" /><Relationship Id="rId3" Type="http://schemas.openxmlformats.org/officeDocument/2006/relationships/tags" Target="../tags/tag138.xml" /><Relationship Id="rId4" Type="http://schemas.openxmlformats.org/officeDocument/2006/relationships/tags" Target="../tags/tag139.xml" /><Relationship Id="rId5" Type="http://schemas.openxmlformats.org/officeDocument/2006/relationships/tags" Target="../tags/tag140.xml" /><Relationship Id="rId6" Type="http://schemas.openxmlformats.org/officeDocument/2006/relationships/tags" Target="../tags/tag141.xml" /><Relationship Id="rId7" Type="http://schemas.openxmlformats.org/officeDocument/2006/relationships/tags" Target="../tags/tag142.xml" /><Relationship Id="rId8" Type="http://schemas.openxmlformats.org/officeDocument/2006/relationships/tags" Target="../tags/tag143.xml" /><Relationship Id="rId9" Type="http://schemas.openxmlformats.org/officeDocument/2006/relationships/tags" Target="../tags/tag144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5.xml" /><Relationship Id="rId2" Type="http://schemas.openxmlformats.org/officeDocument/2006/relationships/image" Target="../media/image10.png" /><Relationship Id="rId3" Type="http://schemas.openxmlformats.org/officeDocument/2006/relationships/tags" Target="../tags/tag146.xml" /><Relationship Id="rId4" Type="http://schemas.openxmlformats.org/officeDocument/2006/relationships/tags" Target="../tags/tag147.xml" /><Relationship Id="rId5" Type="http://schemas.openxmlformats.org/officeDocument/2006/relationships/tags" Target="../tags/tag148.xml" /><Relationship Id="rId6" Type="http://schemas.openxmlformats.org/officeDocument/2006/relationships/tags" Target="../tags/tag149.xml" /><Relationship Id="rId7" Type="http://schemas.openxmlformats.org/officeDocument/2006/relationships/tags" Target="../tags/tag150.xml" /><Relationship Id="rId8" Type="http://schemas.openxmlformats.org/officeDocument/2006/relationships/tags" Target="../tags/tag151.xml" /><Relationship Id="rId9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2.xml" /><Relationship Id="rId2" Type="http://schemas.openxmlformats.org/officeDocument/2006/relationships/image" Target="../media/image7.png" /><Relationship Id="rId3" Type="http://schemas.openxmlformats.org/officeDocument/2006/relationships/tags" Target="../tags/tag153.xml" /><Relationship Id="rId4" Type="http://schemas.openxmlformats.org/officeDocument/2006/relationships/tags" Target="../tags/tag154.xml" /><Relationship Id="rId5" Type="http://schemas.openxmlformats.org/officeDocument/2006/relationships/tags" Target="../tags/tag155.xml" /><Relationship Id="rId6" Type="http://schemas.openxmlformats.org/officeDocument/2006/relationships/tags" Target="../tags/tag156.xml" /><Relationship Id="rId7" Type="http://schemas.openxmlformats.org/officeDocument/2006/relationships/tags" Target="../tags/tag157.xml" /><Relationship Id="rId8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8.xml" /><Relationship Id="rId10" Type="http://schemas.openxmlformats.org/officeDocument/2006/relationships/tags" Target="../tags/tag166.xml" /><Relationship Id="rId11" Type="http://schemas.openxmlformats.org/officeDocument/2006/relationships/tags" Target="../tags/tag167.xml" /><Relationship Id="rId12" Type="http://schemas.openxmlformats.org/officeDocument/2006/relationships/tags" Target="../tags/tag168.xml" /><Relationship Id="rId13" Type="http://schemas.openxmlformats.org/officeDocument/2006/relationships/tags" Target="../tags/tag169.xml" /><Relationship Id="rId14" Type="http://schemas.openxmlformats.org/officeDocument/2006/relationships/tags" Target="../tags/tag170.xml" /><Relationship Id="rId15" Type="http://schemas.openxmlformats.org/officeDocument/2006/relationships/tags" Target="../tags/tag171.xml" /><Relationship Id="rId16" Type="http://schemas.openxmlformats.org/officeDocument/2006/relationships/slideMaster" Target="../slideMasters/slideMaster2.xml" /><Relationship Id="rId2" Type="http://schemas.openxmlformats.org/officeDocument/2006/relationships/tags" Target="../tags/tag159.xml" /><Relationship Id="rId3" Type="http://schemas.openxmlformats.org/officeDocument/2006/relationships/tags" Target="../tags/tag160.xml" /><Relationship Id="rId4" Type="http://schemas.openxmlformats.org/officeDocument/2006/relationships/tags" Target="../tags/tag161.xml" /><Relationship Id="rId5" Type="http://schemas.openxmlformats.org/officeDocument/2006/relationships/image" Target="../media/image2.png" /><Relationship Id="rId6" Type="http://schemas.openxmlformats.org/officeDocument/2006/relationships/tags" Target="../tags/tag162.xml" /><Relationship Id="rId7" Type="http://schemas.openxmlformats.org/officeDocument/2006/relationships/tags" Target="../tags/tag163.xml" /><Relationship Id="rId8" Type="http://schemas.openxmlformats.org/officeDocument/2006/relationships/tags" Target="../tags/tag164.xml" /><Relationship Id="rId9" Type="http://schemas.openxmlformats.org/officeDocument/2006/relationships/tags" Target="../tags/tag165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2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73.xml" /><Relationship Id="rId3" Type="http://schemas.openxmlformats.org/officeDocument/2006/relationships/tags" Target="../tags/tag174.xml" /><Relationship Id="rId4" Type="http://schemas.openxmlformats.org/officeDocument/2006/relationships/tags" Target="../tags/tag175.xml" /><Relationship Id="rId5" Type="http://schemas.openxmlformats.org/officeDocument/2006/relationships/tags" Target="../tags/tag176.xml" /><Relationship Id="rId6" Type="http://schemas.openxmlformats.org/officeDocument/2006/relationships/image" Target="../media/image3.png" /><Relationship Id="rId7" Type="http://schemas.openxmlformats.org/officeDocument/2006/relationships/tags" Target="../tags/tag177.xml" /><Relationship Id="rId8" Type="http://schemas.openxmlformats.org/officeDocument/2006/relationships/image" Target="../media/image4.png" /><Relationship Id="rId9" Type="http://schemas.openxmlformats.org/officeDocument/2006/relationships/tags" Target="../tags/tag178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9.xml" /><Relationship Id="rId10" Type="http://schemas.openxmlformats.org/officeDocument/2006/relationships/tags" Target="../tags/tag186.xml" /><Relationship Id="rId11" Type="http://schemas.openxmlformats.org/officeDocument/2006/relationships/tags" Target="../tags/tag187.xml" /><Relationship Id="rId12" Type="http://schemas.openxmlformats.org/officeDocument/2006/relationships/slideMaster" Target="../slideMasters/slideMaster2.xml" /><Relationship Id="rId2" Type="http://schemas.openxmlformats.org/officeDocument/2006/relationships/image" Target="../media/image3.png" /><Relationship Id="rId3" Type="http://schemas.openxmlformats.org/officeDocument/2006/relationships/tags" Target="../tags/tag180.xml" /><Relationship Id="rId4" Type="http://schemas.openxmlformats.org/officeDocument/2006/relationships/image" Target="../media/image4.png" /><Relationship Id="rId5" Type="http://schemas.openxmlformats.org/officeDocument/2006/relationships/tags" Target="../tags/tag181.xml" /><Relationship Id="rId6" Type="http://schemas.openxmlformats.org/officeDocument/2006/relationships/tags" Target="../tags/tag182.xml" /><Relationship Id="rId7" Type="http://schemas.openxmlformats.org/officeDocument/2006/relationships/tags" Target="../tags/tag183.xml" /><Relationship Id="rId8" Type="http://schemas.openxmlformats.org/officeDocument/2006/relationships/tags" Target="../tags/tag184.xml" /><Relationship Id="rId9" Type="http://schemas.openxmlformats.org/officeDocument/2006/relationships/tags" Target="../tags/tag185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8.xml" /><Relationship Id="rId10" Type="http://schemas.openxmlformats.org/officeDocument/2006/relationships/tags" Target="../tags/tag195.xml" /><Relationship Id="rId11" Type="http://schemas.openxmlformats.org/officeDocument/2006/relationships/tags" Target="../tags/tag196.xml" /><Relationship Id="rId12" Type="http://schemas.openxmlformats.org/officeDocument/2006/relationships/tags" Target="../tags/tag197.xml" /><Relationship Id="rId13" Type="http://schemas.openxmlformats.org/officeDocument/2006/relationships/slideMaster" Target="../slideMasters/slideMaster2.xml" /><Relationship Id="rId2" Type="http://schemas.openxmlformats.org/officeDocument/2006/relationships/tags" Target="../tags/tag189.xml" /><Relationship Id="rId3" Type="http://schemas.openxmlformats.org/officeDocument/2006/relationships/image" Target="../media/image11.png" /><Relationship Id="rId4" Type="http://schemas.openxmlformats.org/officeDocument/2006/relationships/tags" Target="../tags/tag190.xml" /><Relationship Id="rId5" Type="http://schemas.openxmlformats.org/officeDocument/2006/relationships/image" Target="../media/image7.png" /><Relationship Id="rId6" Type="http://schemas.openxmlformats.org/officeDocument/2006/relationships/tags" Target="../tags/tag191.xml" /><Relationship Id="rId7" Type="http://schemas.openxmlformats.org/officeDocument/2006/relationships/tags" Target="../tags/tag192.xml" /><Relationship Id="rId8" Type="http://schemas.openxmlformats.org/officeDocument/2006/relationships/tags" Target="../tags/tag193.xml" /><Relationship Id="rId9" Type="http://schemas.openxmlformats.org/officeDocument/2006/relationships/tags" Target="../tags/tag194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8.xml" /><Relationship Id="rId10" Type="http://schemas.openxmlformats.org/officeDocument/2006/relationships/tags" Target="../tags/tag205.xml" /><Relationship Id="rId11" Type="http://schemas.openxmlformats.org/officeDocument/2006/relationships/tags" Target="../tags/tag206.xml" /><Relationship Id="rId12" Type="http://schemas.openxmlformats.org/officeDocument/2006/relationships/tags" Target="../tags/tag207.xml" /><Relationship Id="rId13" Type="http://schemas.openxmlformats.org/officeDocument/2006/relationships/slideMaster" Target="../slideMasters/slideMaster2.xml" /><Relationship Id="rId2" Type="http://schemas.openxmlformats.org/officeDocument/2006/relationships/tags" Target="../tags/tag199.xml" /><Relationship Id="rId3" Type="http://schemas.openxmlformats.org/officeDocument/2006/relationships/image" Target="../media/image11.png" /><Relationship Id="rId4" Type="http://schemas.openxmlformats.org/officeDocument/2006/relationships/tags" Target="../tags/tag200.xml" /><Relationship Id="rId5" Type="http://schemas.openxmlformats.org/officeDocument/2006/relationships/image" Target="../media/image7.png" /><Relationship Id="rId6" Type="http://schemas.openxmlformats.org/officeDocument/2006/relationships/tags" Target="../tags/tag201.xml" /><Relationship Id="rId7" Type="http://schemas.openxmlformats.org/officeDocument/2006/relationships/tags" Target="../tags/tag202.xml" /><Relationship Id="rId8" Type="http://schemas.openxmlformats.org/officeDocument/2006/relationships/tags" Target="../tags/tag203.xml" /><Relationship Id="rId9" Type="http://schemas.openxmlformats.org/officeDocument/2006/relationships/tags" Target="../tags/tag204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8.xml" /><Relationship Id="rId10" Type="http://schemas.openxmlformats.org/officeDocument/2006/relationships/tags" Target="../tags/tag216.xml" /><Relationship Id="rId11" Type="http://schemas.openxmlformats.org/officeDocument/2006/relationships/slideMaster" Target="../slideMasters/slideMaster2.xml" /><Relationship Id="rId2" Type="http://schemas.openxmlformats.org/officeDocument/2006/relationships/image" Target="../media/image11.png" /><Relationship Id="rId3" Type="http://schemas.openxmlformats.org/officeDocument/2006/relationships/tags" Target="../tags/tag209.xml" /><Relationship Id="rId4" Type="http://schemas.openxmlformats.org/officeDocument/2006/relationships/tags" Target="../tags/tag210.xml" /><Relationship Id="rId5" Type="http://schemas.openxmlformats.org/officeDocument/2006/relationships/tags" Target="../tags/tag211.xml" /><Relationship Id="rId6" Type="http://schemas.openxmlformats.org/officeDocument/2006/relationships/tags" Target="../tags/tag212.xml" /><Relationship Id="rId7" Type="http://schemas.openxmlformats.org/officeDocument/2006/relationships/tags" Target="../tags/tag213.xml" /><Relationship Id="rId8" Type="http://schemas.openxmlformats.org/officeDocument/2006/relationships/tags" Target="../tags/tag214.xml" /><Relationship Id="rId9" Type="http://schemas.openxmlformats.org/officeDocument/2006/relationships/tags" Target="../tags/tag215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7.xml" /><Relationship Id="rId10" Type="http://schemas.openxmlformats.org/officeDocument/2006/relationships/tags" Target="../tags/tag226.xml" /><Relationship Id="rId11" Type="http://schemas.openxmlformats.org/officeDocument/2006/relationships/image" Target="../media/image7.png" /><Relationship Id="rId12" Type="http://schemas.openxmlformats.org/officeDocument/2006/relationships/tags" Target="../tags/tag227.xml" /><Relationship Id="rId13" Type="http://schemas.openxmlformats.org/officeDocument/2006/relationships/slideMaster" Target="../slideMasters/slideMaster2.xml" /><Relationship Id="rId2" Type="http://schemas.openxmlformats.org/officeDocument/2006/relationships/tags" Target="../tags/tag218.xml" /><Relationship Id="rId3" Type="http://schemas.openxmlformats.org/officeDocument/2006/relationships/tags" Target="../tags/tag219.xml" /><Relationship Id="rId4" Type="http://schemas.openxmlformats.org/officeDocument/2006/relationships/tags" Target="../tags/tag220.xml" /><Relationship Id="rId5" Type="http://schemas.openxmlformats.org/officeDocument/2006/relationships/tags" Target="../tags/tag221.xml" /><Relationship Id="rId6" Type="http://schemas.openxmlformats.org/officeDocument/2006/relationships/tags" Target="../tags/tag222.xml" /><Relationship Id="rId7" Type="http://schemas.openxmlformats.org/officeDocument/2006/relationships/tags" Target="../tags/tag223.xml" /><Relationship Id="rId8" Type="http://schemas.openxmlformats.org/officeDocument/2006/relationships/tags" Target="../tags/tag224.xml" /><Relationship Id="rId9" Type="http://schemas.openxmlformats.org/officeDocument/2006/relationships/tags" Target="../tags/tag225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8.xml" /><Relationship Id="rId10" Type="http://schemas.openxmlformats.org/officeDocument/2006/relationships/tags" Target="../tags/tag235.xml" /><Relationship Id="rId11" Type="http://schemas.openxmlformats.org/officeDocument/2006/relationships/tags" Target="../tags/tag236.xml" /><Relationship Id="rId12" Type="http://schemas.openxmlformats.org/officeDocument/2006/relationships/slideMaster" Target="../slideMasters/slideMaster2.xml" /><Relationship Id="rId2" Type="http://schemas.openxmlformats.org/officeDocument/2006/relationships/image" Target="../media/image3.png" /><Relationship Id="rId3" Type="http://schemas.openxmlformats.org/officeDocument/2006/relationships/tags" Target="../tags/tag229.xml" /><Relationship Id="rId4" Type="http://schemas.openxmlformats.org/officeDocument/2006/relationships/image" Target="../media/image4.png" /><Relationship Id="rId5" Type="http://schemas.openxmlformats.org/officeDocument/2006/relationships/tags" Target="../tags/tag230.xml" /><Relationship Id="rId6" Type="http://schemas.openxmlformats.org/officeDocument/2006/relationships/tags" Target="../tags/tag231.xml" /><Relationship Id="rId7" Type="http://schemas.openxmlformats.org/officeDocument/2006/relationships/tags" Target="../tags/tag232.xml" /><Relationship Id="rId8" Type="http://schemas.openxmlformats.org/officeDocument/2006/relationships/tags" Target="../tags/tag233.xml" /><Relationship Id="rId9" Type="http://schemas.openxmlformats.org/officeDocument/2006/relationships/tags" Target="../tags/tag234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456527" y="3783089"/>
            <a:ext cx="2735473" cy="3074911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0" y="0"/>
            <a:ext cx="2735473" cy="3074911"/>
          </a:xfrm>
          <a:prstGeom prst="rect">
            <a:avLst/>
          </a:prstGeom>
        </p:spPr>
      </p:pic>
      <p:sp>
        <p:nvSpPr>
          <p:cNvPr id="34" name="矩形 33"/>
          <p:cNvSpPr/>
          <p:nvPr>
            <p:custDataLst>
              <p:tags r:id="rId8"/>
            </p:custDataLst>
          </p:nvPr>
        </p:nvSpPr>
        <p:spPr>
          <a:xfrm>
            <a:off x="3552371" y="1823125"/>
            <a:ext cx="5087258" cy="289289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>
            <p:custDataLst>
              <p:tags r:id="rId9"/>
            </p:custDataLst>
          </p:nvPr>
        </p:nvSpPr>
        <p:spPr>
          <a:xfrm>
            <a:off x="5185229" y="1808610"/>
            <a:ext cx="1799772" cy="570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9DA3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3579742" y="2541283"/>
            <a:ext cx="5030855" cy="876586"/>
          </a:xfrm>
          <a:noFill/>
        </p:spPr>
        <p:txBody>
          <a:bodyPr lIns="90000" tIns="46800" rIns="90000" bIns="0" anchor="b" anchorCtr="0">
            <a:normAutofit/>
          </a:bodyPr>
          <a:lstStyle>
            <a:lvl1pPr algn="ctr">
              <a:lnSpc>
                <a:spcPct val="130000"/>
              </a:lnSpc>
              <a:defRPr sz="4800" spc="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3579742" y="3509848"/>
            <a:ext cx="5030857" cy="873920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30000"/>
              </a:lnSpc>
              <a:buNone/>
              <a:defRPr sz="1400" u="none" strike="noStrike" kern="1200" cap="none" spc="0" normalizeH="0" baseline="0">
                <a:solidFill>
                  <a:schemeClr val="accent1"/>
                </a:solidFill>
                <a:uFillTx/>
                <a:latin typeface="微软雅黑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880914" y="5179319"/>
            <a:ext cx="2529965" cy="518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 spc="0" baseline="0">
                <a:solidFill>
                  <a:schemeClr val="accent1"/>
                </a:solidFill>
                <a:latin typeface="微软雅黑"/>
              </a:defRPr>
            </a:lvl1pPr>
          </a:lstStyle>
          <a:p>
            <a:pPr lvl="0"/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 hasCustomPrompt="1"/>
            <p:custDataLst>
              <p:tags r:id="rId13"/>
            </p:custDataLst>
          </p:nvPr>
        </p:nvSpPr>
        <p:spPr>
          <a:xfrm>
            <a:off x="4880913" y="5753526"/>
            <a:ext cx="2529965" cy="518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400" spc="0" baseline="0">
                <a:solidFill>
                  <a:schemeClr val="accent1"/>
                </a:solidFill>
                <a:latin typeface="微软雅黑"/>
              </a:defRPr>
            </a:lvl1pPr>
          </a:lstStyle>
          <a:p>
            <a:pPr lvl="0"/>
            <a:r>
              <a:rPr lang="zh-CN" altLang="en-US"/>
              <a:t>编辑文本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5192274" y="2030825"/>
            <a:ext cx="1691339" cy="169133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 rot="20537792">
            <a:off x="4093956" y="2117196"/>
            <a:ext cx="1446018" cy="1416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 rot="20321898" flipH="1">
            <a:off x="6340831" y="1528911"/>
            <a:ext cx="1529998" cy="1498560"/>
          </a:xfrm>
          <a:prstGeom prst="rect">
            <a:avLst/>
          </a:prstGeom>
        </p:spPr>
      </p:pic>
      <p:sp>
        <p:nvSpPr>
          <p:cNvPr id="13" name="任意形状 10"/>
          <p:cNvSpPr/>
          <p:nvPr>
            <p:custDataLst>
              <p:tags r:id="rId10"/>
            </p:custDataLst>
          </p:nvPr>
        </p:nvSpPr>
        <p:spPr>
          <a:xfrm>
            <a:off x="-57786" y="0"/>
            <a:ext cx="12249786" cy="6858000"/>
          </a:xfrm>
          <a:custGeom>
            <a:gdLst>
              <a:gd name="connsiteX0" fmla="*/ 201707 w 12192001"/>
              <a:gd name="connsiteY0" fmla="*/ 188259 h 6858000"/>
              <a:gd name="connsiteX1" fmla="*/ 201707 w 12192001"/>
              <a:gd name="connsiteY1" fmla="*/ 6669741 h 6858000"/>
              <a:gd name="connsiteX2" fmla="*/ 11967883 w 12192001"/>
              <a:gd name="connsiteY2" fmla="*/ 6669741 h 6858000"/>
              <a:gd name="connsiteX3" fmla="*/ 11967883 w 12192001"/>
              <a:gd name="connsiteY3" fmla="*/ 188259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01707" y="188259"/>
                </a:moveTo>
                <a:lnTo>
                  <a:pt x="201707" y="6669741"/>
                </a:lnTo>
                <a:lnTo>
                  <a:pt x="11967883" y="6669741"/>
                </a:lnTo>
                <a:lnTo>
                  <a:pt x="11967883" y="188259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3583815" y="3819780"/>
            <a:ext cx="5108319" cy="738039"/>
          </a:xfrm>
        </p:spPr>
        <p:txBody>
          <a:bodyPr lIns="101600" tIns="38100" rIns="63500" bIns="38100" anchor="ctr" anchorCtr="0">
            <a:noAutofit/>
          </a:bodyPr>
          <a:lstStyle>
            <a:lvl1pPr algn="ctr">
              <a:lnSpc>
                <a:spcPct val="130000"/>
              </a:lnSpc>
              <a:defRPr sz="3600" u="none" strike="noStrike" kern="1200" cap="none" spc="0" normalizeH="0" baseline="0">
                <a:solidFill>
                  <a:schemeClr val="accent1"/>
                </a:solidFill>
                <a:uFillTx/>
                <a:latin typeface="微软雅黑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583817" y="4637738"/>
            <a:ext cx="5108318" cy="547322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30000"/>
              </a:lnSpc>
              <a:buNone/>
              <a:defRPr kumimoji="0" lang="zh-CN" altLang="en-US" sz="1400" b="0" i="0" u="none" strike="noStrike" kern="1200" cap="none" spc="0" normalizeH="0" baseline="0" noProof="1">
                <a:solidFill>
                  <a:schemeClr val="accent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636819" y="2857500"/>
            <a:ext cx="3553276" cy="4000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/>
                <a:ea typeface="微软雅黑"/>
              </a:defRPr>
            </a:lvl1pPr>
            <a:lvl2pPr>
              <a:defRPr sz="1600">
                <a:latin typeface="微软雅黑"/>
                <a:ea typeface="微软雅黑"/>
              </a:defRPr>
            </a:lvl2pPr>
            <a:lvl3pPr>
              <a:defRPr sz="1600">
                <a:latin typeface="微软雅黑"/>
                <a:ea typeface="微软雅黑"/>
              </a:defRPr>
            </a:lvl3pPr>
            <a:lvl4pPr>
              <a:defRPr sz="1600">
                <a:latin typeface="微软雅黑"/>
                <a:ea typeface="微软雅黑"/>
              </a:defRPr>
            </a:lvl4pPr>
            <a:lvl5pPr>
              <a:defRPr sz="1600">
                <a:latin typeface="微软雅黑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636819" y="2857500"/>
            <a:ext cx="3553276" cy="4000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5972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/>
                <a:ea typeface="微软雅黑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73912" y="1658694"/>
            <a:ext cx="7844176" cy="35406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微软雅黑"/>
              <a:ea typeface="微软雅黑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1349622">
            <a:off x="9238227" y="4093575"/>
            <a:ext cx="1351203" cy="13234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tretch>
            <a:fillRect/>
          </a:stretch>
        </p:blipFill>
        <p:spPr>
          <a:xfrm rot="12479771">
            <a:off x="1688823" y="1326628"/>
            <a:ext cx="1351203" cy="1323439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33" name="图片 3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078720" y="4478655"/>
            <a:ext cx="2120265" cy="23837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/>
                <a:ea typeface="微软雅黑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33" name="图片 3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-10160" y="0"/>
            <a:ext cx="2259965" cy="254063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/>
                <a:ea typeface="微软雅黑"/>
              </a:defRPr>
            </a:lvl1pPr>
            <a:lvl2pPr indent="0" eaLnBrk="1" fontAlgn="auto" latinLnBrk="0" hangingPunct="1">
              <a:defRPr>
                <a:latin typeface="微软雅黑"/>
                <a:ea typeface="微软雅黑"/>
              </a:defRPr>
            </a:lvl2pPr>
            <a:lvl3pPr indent="0" eaLnBrk="1" fontAlgn="auto" latinLnBrk="0" hangingPunct="1">
              <a:defRPr>
                <a:latin typeface="微软雅黑"/>
                <a:ea typeface="微软雅黑"/>
              </a:defRPr>
            </a:lvl3pPr>
            <a:lvl4pPr indent="0" eaLnBrk="1" fontAlgn="auto" latinLnBrk="0" hangingPunct="1">
              <a:defRPr>
                <a:latin typeface="微软雅黑"/>
                <a:ea typeface="微软雅黑"/>
              </a:defRPr>
            </a:lvl4pPr>
            <a:lvl5pPr indent="0" eaLnBrk="1" fontAlgn="auto" latinLnBrk="0" hangingPunct="1">
              <a:defRPr>
                <a:latin typeface="微软雅黑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636819" y="2857500"/>
            <a:ext cx="3553276" cy="40005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456527" y="3783089"/>
            <a:ext cx="2735473" cy="3074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0" y="0"/>
            <a:ext cx="2735473" cy="3074911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3552371" y="1823125"/>
            <a:ext cx="5087258" cy="2892890"/>
          </a:xfrm>
          <a:prstGeom prst="rect">
            <a:avLst/>
          </a:prstGeom>
          <a:noFill/>
          <a:ln w="38100">
            <a:solidFill>
              <a:schemeClr val="accent2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>
            <p:custDataLst>
              <p:tags r:id="rId9"/>
            </p:custDataLst>
          </p:nvPr>
        </p:nvGrpSpPr>
        <p:grpSpPr>
          <a:xfrm>
            <a:off x="3552371" y="1805851"/>
            <a:ext cx="1131462" cy="1131462"/>
            <a:chOff x="4492171" y="2097770"/>
            <a:chExt cx="950686" cy="950686"/>
          </a:xfrm>
        </p:grpSpPr>
        <p:cxnSp>
          <p:nvCxnSpPr>
            <p:cNvPr id="11" name="直接连接符 10"/>
            <p:cNvCxnSpPr/>
            <p:nvPr>
              <p:custDataLst>
                <p:tags r:id="rId10"/>
              </p:custDataLst>
            </p:nvPr>
          </p:nvCxnSpPr>
          <p:spPr>
            <a:xfrm>
              <a:off x="4492171" y="2112284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1"/>
              </p:custDataLst>
            </p:nvPr>
          </p:nvCxnSpPr>
          <p:spPr>
            <a:xfrm rot="16200000">
              <a:off x="4016828" y="2573113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>
            <p:custDataLst>
              <p:tags r:id="rId12"/>
            </p:custDataLst>
          </p:nvPr>
        </p:nvGrpSpPr>
        <p:grpSpPr>
          <a:xfrm flipH="1" flipV="1">
            <a:off x="7508167" y="3601827"/>
            <a:ext cx="1131462" cy="1131462"/>
            <a:chOff x="4492171" y="2097770"/>
            <a:chExt cx="950686" cy="950686"/>
          </a:xfrm>
        </p:grpSpPr>
        <p:cxnSp>
          <p:nvCxnSpPr>
            <p:cNvPr id="14" name="直接连接符 13"/>
            <p:cNvCxnSpPr/>
            <p:nvPr>
              <p:custDataLst>
                <p:tags r:id="rId13"/>
              </p:custDataLst>
            </p:nvPr>
          </p:nvCxnSpPr>
          <p:spPr>
            <a:xfrm>
              <a:off x="4492171" y="2112284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4"/>
              </p:custDataLst>
            </p:nvPr>
          </p:nvCxnSpPr>
          <p:spPr>
            <a:xfrm rot="16200000">
              <a:off x="4016828" y="2573113"/>
              <a:ext cx="950686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3587486" y="2506670"/>
            <a:ext cx="5030255" cy="1525800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30000"/>
              </a:lnSpc>
              <a:buNone/>
              <a:defRPr kumimoji="0" lang="zh-CN" altLang="en-US" sz="7200" b="1" i="0" u="none" strike="noStrike" kern="1200" cap="none" spc="0" normalizeH="0" baseline="0" noProof="1">
                <a:solidFill>
                  <a:schemeClr val="accent1"/>
                </a:solidFill>
                <a:uFillTx/>
                <a:latin typeface="微软雅黑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微软雅黑"/>
                <a:ea typeface="微软雅黑"/>
              </a:defRPr>
            </a:lvl1pPr>
            <a:lvl2pPr>
              <a:defRPr baseline="0">
                <a:latin typeface="微软雅黑"/>
                <a:ea typeface="微软雅黑"/>
              </a:defRPr>
            </a:lvl2pPr>
            <a:lvl3pPr>
              <a:defRPr baseline="0">
                <a:latin typeface="微软雅黑"/>
                <a:ea typeface="微软雅黑"/>
              </a:defRPr>
            </a:lvl3pPr>
            <a:lvl4pPr>
              <a:defRPr baseline="0">
                <a:latin typeface="微软雅黑"/>
                <a:ea typeface="微软雅黑"/>
              </a:defRPr>
            </a:lvl4pPr>
            <a:lvl5pPr>
              <a:defRPr baseline="0">
                <a:latin typeface="微软雅黑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/>
              <a:ea typeface="微软雅黑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-635" y="0"/>
            <a:ext cx="1494790" cy="16808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36819" y="2857500"/>
            <a:ext cx="3553276" cy="4000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latin typeface="微软雅黑"/>
                <a:ea typeface="微软雅黑"/>
              </a:defRPr>
            </a:lvl1pPr>
            <a:lvl2pPr>
              <a:defRPr baseline="0">
                <a:latin typeface="微软雅黑"/>
                <a:ea typeface="微软雅黑"/>
              </a:defRPr>
            </a:lvl2pPr>
            <a:lvl3pPr>
              <a:defRPr baseline="0">
                <a:latin typeface="微软雅黑"/>
                <a:ea typeface="微软雅黑"/>
              </a:defRPr>
            </a:lvl3pPr>
            <a:lvl4pPr>
              <a:defRPr baseline="0">
                <a:latin typeface="微软雅黑"/>
                <a:ea typeface="微软雅黑"/>
              </a:defRPr>
            </a:lvl4pPr>
            <a:lvl5pPr>
              <a:defRPr baseline="0">
                <a:latin typeface="微软雅黑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微软雅黑"/>
                <a:ea typeface="微软雅黑"/>
              </a:defRPr>
            </a:lvl1pPr>
            <a:lvl2pPr>
              <a:defRPr baseline="0">
                <a:latin typeface="微软雅黑"/>
                <a:ea typeface="微软雅黑"/>
              </a:defRPr>
            </a:lvl2pPr>
            <a:lvl3pPr>
              <a:defRPr baseline="0">
                <a:latin typeface="微软雅黑"/>
                <a:ea typeface="微软雅黑"/>
              </a:defRPr>
            </a:lvl3pPr>
            <a:lvl4pPr>
              <a:defRPr baseline="0">
                <a:latin typeface="微软雅黑"/>
                <a:ea typeface="微软雅黑"/>
              </a:defRPr>
            </a:lvl4pPr>
            <a:lvl5pPr>
              <a:defRPr baseline="0">
                <a:latin typeface="微软雅黑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/>
              <a:ea typeface="微软雅黑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-635" y="0"/>
            <a:ext cx="1494790" cy="16808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36819" y="2857500"/>
            <a:ext cx="3553276" cy="4000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微软雅黑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微软雅黑"/>
                <a:ea typeface="微软雅黑"/>
              </a:defRPr>
            </a:lvl1pPr>
            <a:lvl2pPr>
              <a:defRPr baseline="0">
                <a:latin typeface="微软雅黑"/>
                <a:ea typeface="微软雅黑"/>
              </a:defRPr>
            </a:lvl2pPr>
            <a:lvl3pPr>
              <a:defRPr baseline="0">
                <a:latin typeface="微软雅黑"/>
                <a:ea typeface="微软雅黑"/>
              </a:defRPr>
            </a:lvl3pPr>
            <a:lvl4pPr>
              <a:defRPr baseline="0">
                <a:latin typeface="微软雅黑"/>
                <a:ea typeface="微软雅黑"/>
              </a:defRPr>
            </a:lvl4pPr>
            <a:lvl5pPr>
              <a:defRPr baseline="0">
                <a:latin typeface="微软雅黑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33" name="图片 3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-635" y="0"/>
            <a:ext cx="1494790" cy="1680845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/>
              <a:ea typeface="微软雅黑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微软雅黑"/>
                <a:ea typeface="微软雅黑"/>
              </a:defRPr>
            </a:lvl1pPr>
            <a:lvl2pPr>
              <a:defRPr baseline="0">
                <a:latin typeface="微软雅黑"/>
                <a:ea typeface="微软雅黑"/>
              </a:defRPr>
            </a:lvl2pPr>
            <a:lvl3pPr>
              <a:defRPr baseline="0">
                <a:latin typeface="微软雅黑"/>
                <a:ea typeface="微软雅黑"/>
              </a:defRPr>
            </a:lvl3pPr>
            <a:lvl4pPr>
              <a:defRPr baseline="0">
                <a:latin typeface="微软雅黑"/>
                <a:ea typeface="微软雅黑"/>
              </a:defRPr>
            </a:lvl4pPr>
            <a:lvl5pPr>
              <a:defRPr baseline="0">
                <a:latin typeface="微软雅黑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latin typeface="微软雅黑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/>
              <a:ea typeface="微软雅黑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微软雅黑"/>
                <a:ea typeface="微软雅黑"/>
              </a:defRPr>
            </a:lvl1pPr>
            <a:lvl2pPr>
              <a:defRPr baseline="0">
                <a:latin typeface="微软雅黑"/>
                <a:ea typeface="微软雅黑"/>
              </a:defRPr>
            </a:lvl2pPr>
            <a:lvl3pPr>
              <a:defRPr baseline="0">
                <a:latin typeface="微软雅黑"/>
                <a:ea typeface="微软雅黑"/>
              </a:defRPr>
            </a:lvl3pPr>
            <a:lvl4pPr>
              <a:defRPr baseline="0">
                <a:latin typeface="微软雅黑"/>
                <a:ea typeface="微软雅黑"/>
              </a:defRPr>
            </a:lvl4pPr>
            <a:lvl5pPr>
              <a:defRPr baseline="0">
                <a:latin typeface="微软雅黑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微软雅黑"/>
                <a:ea typeface="微软雅黑"/>
              </a:defRPr>
            </a:lvl1pPr>
            <a:lvl2pPr>
              <a:defRPr baseline="0">
                <a:latin typeface="微软雅黑"/>
                <a:ea typeface="微软雅黑"/>
              </a:defRPr>
            </a:lvl2pPr>
            <a:lvl3pPr>
              <a:defRPr baseline="0">
                <a:latin typeface="微软雅黑"/>
                <a:ea typeface="微软雅黑"/>
              </a:defRPr>
            </a:lvl3pPr>
            <a:lvl4pPr>
              <a:defRPr baseline="0">
                <a:latin typeface="微软雅黑"/>
                <a:ea typeface="微软雅黑"/>
              </a:defRPr>
            </a:lvl4pPr>
            <a:lvl5pPr>
              <a:defRPr baseline="0">
                <a:latin typeface="微软雅黑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微软雅黑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微软雅黑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636819" y="2857500"/>
            <a:ext cx="3553276" cy="40005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/>
              <a:ea typeface="微软雅黑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微软雅黑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70.xml" /><Relationship Id="rId13" Type="http://schemas.openxmlformats.org/officeDocument/2006/relationships/tags" Target="../tags/tag71.xml" /><Relationship Id="rId14" Type="http://schemas.openxmlformats.org/officeDocument/2006/relationships/tags" Target="../tags/tag72.xml" /><Relationship Id="rId15" Type="http://schemas.openxmlformats.org/officeDocument/2006/relationships/tags" Target="../tags/tag73.xml" /><Relationship Id="rId16" Type="http://schemas.openxmlformats.org/officeDocument/2006/relationships/tags" Target="../tags/tag74.xml" /><Relationship Id="rId17" Type="http://schemas.openxmlformats.org/officeDocument/2006/relationships/tags" Target="../tags/tag75.xml" /><Relationship Id="rId18" Type="http://schemas.openxmlformats.org/officeDocument/2006/relationships/image" Target="file:///D:\qq&#25991;&#20214;\712321467\Image\C2C\Image2\%7b75232B38-A165-1FB7-499C-2E1C792CACB5%7d.png" TargetMode="External" /><Relationship Id="rId19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76.xml" /><Relationship Id="rId21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3.xml" /><Relationship Id="rId13" Type="http://schemas.openxmlformats.org/officeDocument/2006/relationships/slideLayout" Target="../slideLayouts/slideLayout24.xml" /><Relationship Id="rId14" Type="http://schemas.openxmlformats.org/officeDocument/2006/relationships/slideLayout" Target="../slideLayouts/slideLayout25.xml" /><Relationship Id="rId15" Type="http://schemas.openxmlformats.org/officeDocument/2006/relationships/slideLayout" Target="../slideLayouts/slideLayout26.xml" /><Relationship Id="rId16" Type="http://schemas.openxmlformats.org/officeDocument/2006/relationships/slideLayout" Target="../slideLayouts/slideLayout27.xml" /><Relationship Id="rId17" Type="http://schemas.openxmlformats.org/officeDocument/2006/relationships/slideLayout" Target="../slideLayouts/slideLayout28.xml" /><Relationship Id="rId18" Type="http://schemas.openxmlformats.org/officeDocument/2006/relationships/slideLayout" Target="../slideLayouts/slideLayout29.xml" /><Relationship Id="rId19" Type="http://schemas.openxmlformats.org/officeDocument/2006/relationships/tags" Target="../tags/tag237.xml" /><Relationship Id="rId2" Type="http://schemas.openxmlformats.org/officeDocument/2006/relationships/slideLayout" Target="../slideLayouts/slideLayout13.xml" /><Relationship Id="rId20" Type="http://schemas.openxmlformats.org/officeDocument/2006/relationships/tags" Target="../tags/tag238.xml" /><Relationship Id="rId21" Type="http://schemas.openxmlformats.org/officeDocument/2006/relationships/tags" Target="../tags/tag239.xml" /><Relationship Id="rId22" Type="http://schemas.openxmlformats.org/officeDocument/2006/relationships/tags" Target="../tags/tag240.xml" /><Relationship Id="rId23" Type="http://schemas.openxmlformats.org/officeDocument/2006/relationships/tags" Target="../tags/tag241.xml" /><Relationship Id="rId24" Type="http://schemas.openxmlformats.org/officeDocument/2006/relationships/tags" Target="../tags/tag242.xml" /><Relationship Id="rId25" Type="http://schemas.openxmlformats.org/officeDocument/2006/relationships/tags" Target="../tags/tag243.xml" /><Relationship Id="rId26" Type="http://schemas.openxmlformats.org/officeDocument/2006/relationships/image" Target="file:///D:\qq&#25991;&#20214;\712321467\Image\C2C\Image2\%7b75232B38-A165-1FB7-499C-2E1C792CACB5%7d.png" TargetMode="External" /><Relationship Id="rId27" Type="http://schemas.openxmlformats.org/officeDocument/2006/relationships/image" Target="../media/image1.png" /><Relationship Id="rId28" Type="http://schemas.openxmlformats.org/officeDocument/2006/relationships/tags" Target="../tags/tag244.xml" /><Relationship Id="rId29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9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 title="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 r:link="rId2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微软雅黑"/>
          <a:ea typeface="微软雅黑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/>
          <a:ea typeface="微软雅黑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/>
          <a:ea typeface="微软雅黑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/>
          <a:ea typeface="微软雅黑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/>
          <a:ea typeface="微软雅黑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/>
          <a:ea typeface="微软雅黑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252.xml" /><Relationship Id="rId3" Type="http://schemas.openxmlformats.org/officeDocument/2006/relationships/tags" Target="../tags/tag253.xml" /><Relationship Id="rId4" Type="http://schemas.openxmlformats.org/officeDocument/2006/relationships/tags" Target="../tags/tag254.xml" /><Relationship Id="rId5" Type="http://schemas.openxmlformats.org/officeDocument/2006/relationships/tags" Target="../tags/tag255.xml" /><Relationship Id="rId6" Type="http://schemas.openxmlformats.org/officeDocument/2006/relationships/tags" Target="../tags/tag25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49.xml" /><Relationship Id="rId11" Type="http://schemas.openxmlformats.org/officeDocument/2006/relationships/tags" Target="../tags/tag350.xml" /><Relationship Id="rId12" Type="http://schemas.openxmlformats.org/officeDocument/2006/relationships/image" Target="../media/image22.png" /><Relationship Id="rId13" Type="http://schemas.openxmlformats.org/officeDocument/2006/relationships/tags" Target="../tags/tag351.xml" /><Relationship Id="rId2" Type="http://schemas.openxmlformats.org/officeDocument/2006/relationships/tags" Target="../tags/tag343.xml" /><Relationship Id="rId3" Type="http://schemas.openxmlformats.org/officeDocument/2006/relationships/image" Target="../media/image3.png" /><Relationship Id="rId4" Type="http://schemas.openxmlformats.org/officeDocument/2006/relationships/tags" Target="../tags/tag344.xml" /><Relationship Id="rId5" Type="http://schemas.openxmlformats.org/officeDocument/2006/relationships/image" Target="../media/image4.png" /><Relationship Id="rId6" Type="http://schemas.openxmlformats.org/officeDocument/2006/relationships/tags" Target="../tags/tag345.xml" /><Relationship Id="rId7" Type="http://schemas.openxmlformats.org/officeDocument/2006/relationships/tags" Target="../tags/tag346.xml" /><Relationship Id="rId8" Type="http://schemas.openxmlformats.org/officeDocument/2006/relationships/tags" Target="../tags/tag347.xml" /><Relationship Id="rId9" Type="http://schemas.openxmlformats.org/officeDocument/2006/relationships/tags" Target="../tags/tag34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58.xml" /><Relationship Id="rId11" Type="http://schemas.openxmlformats.org/officeDocument/2006/relationships/oleObject" Target="../embeddings/oleObject5.bin" TargetMode="Internal" /><Relationship Id="rId12" Type="http://schemas.openxmlformats.org/officeDocument/2006/relationships/image" Target="../media/image23.emf" /><Relationship Id="rId13" Type="http://schemas.openxmlformats.org/officeDocument/2006/relationships/tags" Target="../tags/tag359.xml" /><Relationship Id="rId14" Type="http://schemas.openxmlformats.org/officeDocument/2006/relationships/oleObject" Target="../embeddings/oleObject6.bin" TargetMode="Internal" /><Relationship Id="rId15" Type="http://schemas.openxmlformats.org/officeDocument/2006/relationships/image" Target="../media/image24.emf" /><Relationship Id="rId16" Type="http://schemas.openxmlformats.org/officeDocument/2006/relationships/tags" Target="../tags/tag360.xml" /><Relationship Id="rId17" Type="http://schemas.openxmlformats.org/officeDocument/2006/relationships/tags" Target="../tags/tag361.xml" /><Relationship Id="rId18" Type="http://schemas.openxmlformats.org/officeDocument/2006/relationships/vmlDrawing" Target="../drawings/vmlDrawing4.vml" /><Relationship Id="rId2" Type="http://schemas.openxmlformats.org/officeDocument/2006/relationships/tags" Target="../tags/tag352.xml" /><Relationship Id="rId3" Type="http://schemas.openxmlformats.org/officeDocument/2006/relationships/image" Target="../media/image3.png" /><Relationship Id="rId4" Type="http://schemas.openxmlformats.org/officeDocument/2006/relationships/tags" Target="../tags/tag353.xml" /><Relationship Id="rId5" Type="http://schemas.openxmlformats.org/officeDocument/2006/relationships/image" Target="../media/image4.png" /><Relationship Id="rId6" Type="http://schemas.openxmlformats.org/officeDocument/2006/relationships/tags" Target="../tags/tag354.xml" /><Relationship Id="rId7" Type="http://schemas.openxmlformats.org/officeDocument/2006/relationships/tags" Target="../tags/tag355.xml" /><Relationship Id="rId8" Type="http://schemas.openxmlformats.org/officeDocument/2006/relationships/tags" Target="../tags/tag356.xml" /><Relationship Id="rId9" Type="http://schemas.openxmlformats.org/officeDocument/2006/relationships/tags" Target="../tags/tag35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68.xml" /><Relationship Id="rId11" Type="http://schemas.openxmlformats.org/officeDocument/2006/relationships/tags" Target="../tags/tag369.xml" /><Relationship Id="rId12" Type="http://schemas.openxmlformats.org/officeDocument/2006/relationships/oleObject" Target="../embeddings/oleObject7.bin" TargetMode="Internal" /><Relationship Id="rId13" Type="http://schemas.openxmlformats.org/officeDocument/2006/relationships/image" Target="../media/image25.wmf" /><Relationship Id="rId14" Type="http://schemas.openxmlformats.org/officeDocument/2006/relationships/tags" Target="../tags/tag370.xml" /><Relationship Id="rId15" Type="http://schemas.openxmlformats.org/officeDocument/2006/relationships/oleObject" Target="../embeddings/oleObject8.bin" TargetMode="Internal" /><Relationship Id="rId16" Type="http://schemas.openxmlformats.org/officeDocument/2006/relationships/image" Target="../media/image26.wmf" /><Relationship Id="rId17" Type="http://schemas.openxmlformats.org/officeDocument/2006/relationships/tags" Target="../tags/tag371.xml" /><Relationship Id="rId18" Type="http://schemas.openxmlformats.org/officeDocument/2006/relationships/oleObject" Target="../embeddings/oleObject9.bin" TargetMode="Internal" /><Relationship Id="rId19" Type="http://schemas.openxmlformats.org/officeDocument/2006/relationships/image" Target="../media/image27.wmf" /><Relationship Id="rId2" Type="http://schemas.openxmlformats.org/officeDocument/2006/relationships/tags" Target="../tags/tag362.xml" /><Relationship Id="rId20" Type="http://schemas.openxmlformats.org/officeDocument/2006/relationships/tags" Target="../tags/tag372.xml" /><Relationship Id="rId21" Type="http://schemas.openxmlformats.org/officeDocument/2006/relationships/oleObject" Target="../embeddings/oleObject10.bin" TargetMode="Internal" /><Relationship Id="rId22" Type="http://schemas.openxmlformats.org/officeDocument/2006/relationships/image" Target="../media/image28.wmf" /><Relationship Id="rId23" Type="http://schemas.openxmlformats.org/officeDocument/2006/relationships/tags" Target="../tags/tag373.xml" /><Relationship Id="rId24" Type="http://schemas.openxmlformats.org/officeDocument/2006/relationships/oleObject" Target="../embeddings/oleObject11.bin" TargetMode="Internal" /><Relationship Id="rId25" Type="http://schemas.openxmlformats.org/officeDocument/2006/relationships/image" Target="../media/image29.wmf" /><Relationship Id="rId26" Type="http://schemas.openxmlformats.org/officeDocument/2006/relationships/tags" Target="../tags/tag374.xml" /><Relationship Id="rId27" Type="http://schemas.openxmlformats.org/officeDocument/2006/relationships/oleObject" Target="../embeddings/oleObject12.bin" TargetMode="Internal" /><Relationship Id="rId28" Type="http://schemas.openxmlformats.org/officeDocument/2006/relationships/image" Target="../media/image30.wmf" /><Relationship Id="rId29" Type="http://schemas.openxmlformats.org/officeDocument/2006/relationships/tags" Target="../tags/tag375.xml" /><Relationship Id="rId3" Type="http://schemas.openxmlformats.org/officeDocument/2006/relationships/image" Target="../media/image3.png" /><Relationship Id="rId30" Type="http://schemas.openxmlformats.org/officeDocument/2006/relationships/tags" Target="../tags/tag376.xml" /><Relationship Id="rId31" Type="http://schemas.openxmlformats.org/officeDocument/2006/relationships/tags" Target="../tags/tag377.xml" /><Relationship Id="rId32" Type="http://schemas.openxmlformats.org/officeDocument/2006/relationships/image" Target="../media/image31.png" /><Relationship Id="rId33" Type="http://schemas.openxmlformats.org/officeDocument/2006/relationships/tags" Target="../tags/tag378.xml" /><Relationship Id="rId34" Type="http://schemas.openxmlformats.org/officeDocument/2006/relationships/vmlDrawing" Target="../drawings/vmlDrawing5.vml" /><Relationship Id="rId4" Type="http://schemas.openxmlformats.org/officeDocument/2006/relationships/tags" Target="../tags/tag363.xml" /><Relationship Id="rId5" Type="http://schemas.openxmlformats.org/officeDocument/2006/relationships/image" Target="../media/image4.png" /><Relationship Id="rId6" Type="http://schemas.openxmlformats.org/officeDocument/2006/relationships/tags" Target="../tags/tag364.xml" /><Relationship Id="rId7" Type="http://schemas.openxmlformats.org/officeDocument/2006/relationships/tags" Target="../tags/tag365.xml" /><Relationship Id="rId8" Type="http://schemas.openxmlformats.org/officeDocument/2006/relationships/tags" Target="../tags/tag366.xml" /><Relationship Id="rId9" Type="http://schemas.openxmlformats.org/officeDocument/2006/relationships/tags" Target="../tags/tag36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ags" Target="../tags/tag379.xml" /><Relationship Id="rId3" Type="http://schemas.openxmlformats.org/officeDocument/2006/relationships/tags" Target="../tags/tag380.xml" /><Relationship Id="rId4" Type="http://schemas.openxmlformats.org/officeDocument/2006/relationships/tags" Target="../tags/tag381.xml" /><Relationship Id="rId5" Type="http://schemas.openxmlformats.org/officeDocument/2006/relationships/tags" Target="../tags/tag38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89.xml" /><Relationship Id="rId11" Type="http://schemas.openxmlformats.org/officeDocument/2006/relationships/tags" Target="../tags/tag390.xml" /><Relationship Id="rId12" Type="http://schemas.openxmlformats.org/officeDocument/2006/relationships/tags" Target="../tags/tag391.xml" /><Relationship Id="rId13" Type="http://schemas.openxmlformats.org/officeDocument/2006/relationships/tags" Target="../tags/tag392.xml" /><Relationship Id="rId14" Type="http://schemas.openxmlformats.org/officeDocument/2006/relationships/tags" Target="../tags/tag393.xml" /><Relationship Id="rId2" Type="http://schemas.openxmlformats.org/officeDocument/2006/relationships/tags" Target="../tags/tag383.xml" /><Relationship Id="rId3" Type="http://schemas.openxmlformats.org/officeDocument/2006/relationships/image" Target="../media/image3.png" /><Relationship Id="rId4" Type="http://schemas.openxmlformats.org/officeDocument/2006/relationships/tags" Target="../tags/tag384.xml" /><Relationship Id="rId5" Type="http://schemas.openxmlformats.org/officeDocument/2006/relationships/image" Target="../media/image4.png" /><Relationship Id="rId6" Type="http://schemas.openxmlformats.org/officeDocument/2006/relationships/tags" Target="../tags/tag385.xml" /><Relationship Id="rId7" Type="http://schemas.openxmlformats.org/officeDocument/2006/relationships/tags" Target="../tags/tag386.xml" /><Relationship Id="rId8" Type="http://schemas.openxmlformats.org/officeDocument/2006/relationships/tags" Target="../tags/tag387.xml" /><Relationship Id="rId9" Type="http://schemas.openxmlformats.org/officeDocument/2006/relationships/tags" Target="../tags/tag388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400.xml" /><Relationship Id="rId11" Type="http://schemas.openxmlformats.org/officeDocument/2006/relationships/tags" Target="../tags/tag401.xml" /><Relationship Id="rId12" Type="http://schemas.openxmlformats.org/officeDocument/2006/relationships/image" Target="../media/image32.png" /><Relationship Id="rId13" Type="http://schemas.openxmlformats.org/officeDocument/2006/relationships/tags" Target="../tags/tag402.xml" /><Relationship Id="rId14" Type="http://schemas.openxmlformats.org/officeDocument/2006/relationships/tags" Target="../tags/tag403.xml" /><Relationship Id="rId15" Type="http://schemas.openxmlformats.org/officeDocument/2006/relationships/tags" Target="../tags/tag404.xml" /><Relationship Id="rId16" Type="http://schemas.openxmlformats.org/officeDocument/2006/relationships/image" Target="../media/image33.png" /><Relationship Id="rId17" Type="http://schemas.openxmlformats.org/officeDocument/2006/relationships/tags" Target="../tags/tag405.xml" /><Relationship Id="rId18" Type="http://schemas.openxmlformats.org/officeDocument/2006/relationships/tags" Target="../tags/tag406.xml" /><Relationship Id="rId19" Type="http://schemas.openxmlformats.org/officeDocument/2006/relationships/image" Target="../media/image34.png" /><Relationship Id="rId2" Type="http://schemas.openxmlformats.org/officeDocument/2006/relationships/tags" Target="../tags/tag394.xml" /><Relationship Id="rId20" Type="http://schemas.openxmlformats.org/officeDocument/2006/relationships/tags" Target="../tags/tag407.xml" /><Relationship Id="rId21" Type="http://schemas.openxmlformats.org/officeDocument/2006/relationships/tags" Target="../tags/tag408.xml" /><Relationship Id="rId3" Type="http://schemas.openxmlformats.org/officeDocument/2006/relationships/image" Target="../media/image3.png" /><Relationship Id="rId4" Type="http://schemas.openxmlformats.org/officeDocument/2006/relationships/tags" Target="../tags/tag395.xml" /><Relationship Id="rId5" Type="http://schemas.openxmlformats.org/officeDocument/2006/relationships/image" Target="../media/image4.png" /><Relationship Id="rId6" Type="http://schemas.openxmlformats.org/officeDocument/2006/relationships/tags" Target="../tags/tag396.xml" /><Relationship Id="rId7" Type="http://schemas.openxmlformats.org/officeDocument/2006/relationships/tags" Target="../tags/tag397.xml" /><Relationship Id="rId8" Type="http://schemas.openxmlformats.org/officeDocument/2006/relationships/tags" Target="../tags/tag398.xml" /><Relationship Id="rId9" Type="http://schemas.openxmlformats.org/officeDocument/2006/relationships/tags" Target="../tags/tag399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415.xml" /><Relationship Id="rId11" Type="http://schemas.openxmlformats.org/officeDocument/2006/relationships/oleObject" Target="../embeddings/oleObject13.bin" TargetMode="Internal" /><Relationship Id="rId12" Type="http://schemas.openxmlformats.org/officeDocument/2006/relationships/image" Target="../media/image35.emf" /><Relationship Id="rId13" Type="http://schemas.openxmlformats.org/officeDocument/2006/relationships/tags" Target="../tags/tag416.xml" /><Relationship Id="rId14" Type="http://schemas.openxmlformats.org/officeDocument/2006/relationships/oleObject" Target="../embeddings/oleObject14.bin" TargetMode="Internal" /><Relationship Id="rId15" Type="http://schemas.openxmlformats.org/officeDocument/2006/relationships/image" Target="../media/image36.emf" /><Relationship Id="rId16" Type="http://schemas.openxmlformats.org/officeDocument/2006/relationships/tags" Target="../tags/tag417.xml" /><Relationship Id="rId17" Type="http://schemas.openxmlformats.org/officeDocument/2006/relationships/vmlDrawing" Target="../drawings/vmlDrawing6.vml" /><Relationship Id="rId2" Type="http://schemas.openxmlformats.org/officeDocument/2006/relationships/tags" Target="../tags/tag409.xml" /><Relationship Id="rId3" Type="http://schemas.openxmlformats.org/officeDocument/2006/relationships/image" Target="../media/image3.png" /><Relationship Id="rId4" Type="http://schemas.openxmlformats.org/officeDocument/2006/relationships/tags" Target="../tags/tag410.xml" /><Relationship Id="rId5" Type="http://schemas.openxmlformats.org/officeDocument/2006/relationships/image" Target="../media/image4.png" /><Relationship Id="rId6" Type="http://schemas.openxmlformats.org/officeDocument/2006/relationships/tags" Target="../tags/tag411.xml" /><Relationship Id="rId7" Type="http://schemas.openxmlformats.org/officeDocument/2006/relationships/tags" Target="../tags/tag412.xml" /><Relationship Id="rId8" Type="http://schemas.openxmlformats.org/officeDocument/2006/relationships/tags" Target="../tags/tag413.xml" /><Relationship Id="rId9" Type="http://schemas.openxmlformats.org/officeDocument/2006/relationships/tags" Target="../tags/tag41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ags" Target="../tags/tag418.xml" /><Relationship Id="rId3" Type="http://schemas.openxmlformats.org/officeDocument/2006/relationships/tags" Target="../tags/tag419.xml" /><Relationship Id="rId4" Type="http://schemas.openxmlformats.org/officeDocument/2006/relationships/tags" Target="../tags/tag420.xml" /><Relationship Id="rId5" Type="http://schemas.openxmlformats.org/officeDocument/2006/relationships/tags" Target="../tags/tag421.xml" /><Relationship Id="rId6" Type="http://schemas.openxmlformats.org/officeDocument/2006/relationships/image" Target="../media/image37.png" /><Relationship Id="rId7" Type="http://schemas.openxmlformats.org/officeDocument/2006/relationships/tags" Target="../tags/tag42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429.xml" /><Relationship Id="rId11" Type="http://schemas.openxmlformats.org/officeDocument/2006/relationships/tags" Target="../tags/tag430.xml" /><Relationship Id="rId12" Type="http://schemas.openxmlformats.org/officeDocument/2006/relationships/image" Target="../media/image38.png" /><Relationship Id="rId13" Type="http://schemas.openxmlformats.org/officeDocument/2006/relationships/tags" Target="../tags/tag431.xml" /><Relationship Id="rId14" Type="http://schemas.openxmlformats.org/officeDocument/2006/relationships/tags" Target="../tags/tag432.xml" /><Relationship Id="rId15" Type="http://schemas.openxmlformats.org/officeDocument/2006/relationships/image" Target="../media/image39.png" /><Relationship Id="rId16" Type="http://schemas.openxmlformats.org/officeDocument/2006/relationships/tags" Target="../tags/tag433.xml" /><Relationship Id="rId17" Type="http://schemas.openxmlformats.org/officeDocument/2006/relationships/tags" Target="../tags/tag434.xml" /><Relationship Id="rId18" Type="http://schemas.openxmlformats.org/officeDocument/2006/relationships/image" Target="../media/image40.png" /><Relationship Id="rId19" Type="http://schemas.openxmlformats.org/officeDocument/2006/relationships/tags" Target="../tags/tag435.xml" /><Relationship Id="rId2" Type="http://schemas.openxmlformats.org/officeDocument/2006/relationships/tags" Target="../tags/tag423.xml" /><Relationship Id="rId20" Type="http://schemas.openxmlformats.org/officeDocument/2006/relationships/tags" Target="../tags/tag436.xml" /><Relationship Id="rId3" Type="http://schemas.openxmlformats.org/officeDocument/2006/relationships/image" Target="../media/image3.png" /><Relationship Id="rId4" Type="http://schemas.openxmlformats.org/officeDocument/2006/relationships/tags" Target="../tags/tag424.xml" /><Relationship Id="rId5" Type="http://schemas.openxmlformats.org/officeDocument/2006/relationships/image" Target="../media/image4.png" /><Relationship Id="rId6" Type="http://schemas.openxmlformats.org/officeDocument/2006/relationships/tags" Target="../tags/tag425.xml" /><Relationship Id="rId7" Type="http://schemas.openxmlformats.org/officeDocument/2006/relationships/tags" Target="../tags/tag426.xml" /><Relationship Id="rId8" Type="http://schemas.openxmlformats.org/officeDocument/2006/relationships/tags" Target="../tags/tag427.xml" /><Relationship Id="rId9" Type="http://schemas.openxmlformats.org/officeDocument/2006/relationships/tags" Target="../tags/tag42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443.xml" /><Relationship Id="rId11" Type="http://schemas.openxmlformats.org/officeDocument/2006/relationships/oleObject" Target="../embeddings/oleObject15.bin" TargetMode="Internal" /><Relationship Id="rId12" Type="http://schemas.openxmlformats.org/officeDocument/2006/relationships/image" Target="../media/image41.emf" /><Relationship Id="rId13" Type="http://schemas.openxmlformats.org/officeDocument/2006/relationships/tags" Target="../tags/tag444.xml" /><Relationship Id="rId14" Type="http://schemas.openxmlformats.org/officeDocument/2006/relationships/oleObject" Target="../embeddings/oleObject16.bin" TargetMode="Internal" /><Relationship Id="rId15" Type="http://schemas.openxmlformats.org/officeDocument/2006/relationships/image" Target="../media/image42.emf" /><Relationship Id="rId16" Type="http://schemas.openxmlformats.org/officeDocument/2006/relationships/tags" Target="../tags/tag445.xml" /><Relationship Id="rId17" Type="http://schemas.openxmlformats.org/officeDocument/2006/relationships/vmlDrawing" Target="../drawings/vmlDrawing7.vml" /><Relationship Id="rId2" Type="http://schemas.openxmlformats.org/officeDocument/2006/relationships/tags" Target="../tags/tag437.xml" /><Relationship Id="rId3" Type="http://schemas.openxmlformats.org/officeDocument/2006/relationships/image" Target="../media/image3.png" /><Relationship Id="rId4" Type="http://schemas.openxmlformats.org/officeDocument/2006/relationships/tags" Target="../tags/tag438.xml" /><Relationship Id="rId5" Type="http://schemas.openxmlformats.org/officeDocument/2006/relationships/image" Target="../media/image4.png" /><Relationship Id="rId6" Type="http://schemas.openxmlformats.org/officeDocument/2006/relationships/tags" Target="../tags/tag439.xml" /><Relationship Id="rId7" Type="http://schemas.openxmlformats.org/officeDocument/2006/relationships/tags" Target="../tags/tag440.xml" /><Relationship Id="rId8" Type="http://schemas.openxmlformats.org/officeDocument/2006/relationships/tags" Target="../tags/tag441.xml" /><Relationship Id="rId9" Type="http://schemas.openxmlformats.org/officeDocument/2006/relationships/tags" Target="../tags/tag44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263.xml" /><Relationship Id="rId11" Type="http://schemas.openxmlformats.org/officeDocument/2006/relationships/tags" Target="../tags/tag264.xml" /><Relationship Id="rId12" Type="http://schemas.openxmlformats.org/officeDocument/2006/relationships/tags" Target="../tags/tag265.xml" /><Relationship Id="rId13" Type="http://schemas.openxmlformats.org/officeDocument/2006/relationships/image" Target="../media/image12.png" /><Relationship Id="rId14" Type="http://schemas.openxmlformats.org/officeDocument/2006/relationships/tags" Target="../tags/tag266.xml" /><Relationship Id="rId15" Type="http://schemas.openxmlformats.org/officeDocument/2006/relationships/tags" Target="../tags/tag267.xml" /><Relationship Id="rId16" Type="http://schemas.openxmlformats.org/officeDocument/2006/relationships/tags" Target="../tags/tag268.xml" /><Relationship Id="rId17" Type="http://schemas.openxmlformats.org/officeDocument/2006/relationships/tags" Target="../tags/tag269.xml" /><Relationship Id="rId18" Type="http://schemas.openxmlformats.org/officeDocument/2006/relationships/image" Target="../media/image13.png" /><Relationship Id="rId19" Type="http://schemas.openxmlformats.org/officeDocument/2006/relationships/tags" Target="../tags/tag270.xml" /><Relationship Id="rId2" Type="http://schemas.openxmlformats.org/officeDocument/2006/relationships/tags" Target="../tags/tag257.xml" /><Relationship Id="rId3" Type="http://schemas.openxmlformats.org/officeDocument/2006/relationships/image" Target="../media/image3.png" /><Relationship Id="rId4" Type="http://schemas.openxmlformats.org/officeDocument/2006/relationships/tags" Target="../tags/tag258.xml" /><Relationship Id="rId5" Type="http://schemas.openxmlformats.org/officeDocument/2006/relationships/image" Target="../media/image4.png" /><Relationship Id="rId6" Type="http://schemas.openxmlformats.org/officeDocument/2006/relationships/tags" Target="../tags/tag259.xml" /><Relationship Id="rId7" Type="http://schemas.openxmlformats.org/officeDocument/2006/relationships/tags" Target="../tags/tag260.xml" /><Relationship Id="rId8" Type="http://schemas.openxmlformats.org/officeDocument/2006/relationships/tags" Target="../tags/tag261.xml" /><Relationship Id="rId9" Type="http://schemas.openxmlformats.org/officeDocument/2006/relationships/tags" Target="../tags/tag26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452.xml" /><Relationship Id="rId11" Type="http://schemas.openxmlformats.org/officeDocument/2006/relationships/tags" Target="../tags/tag453.xml" /><Relationship Id="rId12" Type="http://schemas.openxmlformats.org/officeDocument/2006/relationships/image" Target="../media/image43.png" /><Relationship Id="rId13" Type="http://schemas.openxmlformats.org/officeDocument/2006/relationships/tags" Target="../tags/tag454.xml" /><Relationship Id="rId14" Type="http://schemas.openxmlformats.org/officeDocument/2006/relationships/tags" Target="../tags/tag455.xml" /><Relationship Id="rId15" Type="http://schemas.openxmlformats.org/officeDocument/2006/relationships/image" Target="../media/image44.png" /><Relationship Id="rId16" Type="http://schemas.openxmlformats.org/officeDocument/2006/relationships/tags" Target="../tags/tag456.xml" /><Relationship Id="rId2" Type="http://schemas.openxmlformats.org/officeDocument/2006/relationships/tags" Target="../tags/tag446.xml" /><Relationship Id="rId3" Type="http://schemas.openxmlformats.org/officeDocument/2006/relationships/image" Target="../media/image3.png" /><Relationship Id="rId4" Type="http://schemas.openxmlformats.org/officeDocument/2006/relationships/tags" Target="../tags/tag447.xml" /><Relationship Id="rId5" Type="http://schemas.openxmlformats.org/officeDocument/2006/relationships/image" Target="../media/image4.png" /><Relationship Id="rId6" Type="http://schemas.openxmlformats.org/officeDocument/2006/relationships/tags" Target="../tags/tag448.xml" /><Relationship Id="rId7" Type="http://schemas.openxmlformats.org/officeDocument/2006/relationships/tags" Target="../tags/tag449.xml" /><Relationship Id="rId8" Type="http://schemas.openxmlformats.org/officeDocument/2006/relationships/tags" Target="../tags/tag450.xml" /><Relationship Id="rId9" Type="http://schemas.openxmlformats.org/officeDocument/2006/relationships/tags" Target="../tags/tag45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ags" Target="../tags/tag457.xml" /><Relationship Id="rId3" Type="http://schemas.openxmlformats.org/officeDocument/2006/relationships/tags" Target="../tags/tag458.xml" /><Relationship Id="rId4" Type="http://schemas.openxmlformats.org/officeDocument/2006/relationships/tags" Target="../tags/tag459.xml" /><Relationship Id="rId5" Type="http://schemas.openxmlformats.org/officeDocument/2006/relationships/tags" Target="../tags/tag46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2.png" /><Relationship Id="rId11" Type="http://schemas.openxmlformats.org/officeDocument/2006/relationships/tags" Target="../tags/tag467.xml" /><Relationship Id="rId12" Type="http://schemas.openxmlformats.org/officeDocument/2006/relationships/tags" Target="../tags/tag468.xml" /><Relationship Id="rId13" Type="http://schemas.openxmlformats.org/officeDocument/2006/relationships/tags" Target="../tags/tag469.xml" /><Relationship Id="rId14" Type="http://schemas.openxmlformats.org/officeDocument/2006/relationships/tags" Target="../tags/tag470.xml" /><Relationship Id="rId15" Type="http://schemas.openxmlformats.org/officeDocument/2006/relationships/image" Target="../media/image13.png" /><Relationship Id="rId16" Type="http://schemas.openxmlformats.org/officeDocument/2006/relationships/tags" Target="../tags/tag471.xml" /><Relationship Id="rId2" Type="http://schemas.openxmlformats.org/officeDocument/2006/relationships/tags" Target="../tags/tag461.xml" /><Relationship Id="rId3" Type="http://schemas.openxmlformats.org/officeDocument/2006/relationships/image" Target="../media/image3.png" /><Relationship Id="rId4" Type="http://schemas.openxmlformats.org/officeDocument/2006/relationships/tags" Target="../tags/tag462.xml" /><Relationship Id="rId5" Type="http://schemas.openxmlformats.org/officeDocument/2006/relationships/image" Target="../media/image4.png" /><Relationship Id="rId6" Type="http://schemas.openxmlformats.org/officeDocument/2006/relationships/tags" Target="../tags/tag463.xml" /><Relationship Id="rId7" Type="http://schemas.openxmlformats.org/officeDocument/2006/relationships/tags" Target="../tags/tag464.xml" /><Relationship Id="rId8" Type="http://schemas.openxmlformats.org/officeDocument/2006/relationships/tags" Target="../tags/tag465.xml" /><Relationship Id="rId9" Type="http://schemas.openxmlformats.org/officeDocument/2006/relationships/tags" Target="../tags/tag46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ags" Target="../tags/tag271.xml" /><Relationship Id="rId3" Type="http://schemas.openxmlformats.org/officeDocument/2006/relationships/tags" Target="../tags/tag272.xml" /><Relationship Id="rId4" Type="http://schemas.openxmlformats.org/officeDocument/2006/relationships/tags" Target="../tags/tag273.xml" /><Relationship Id="rId5" Type="http://schemas.openxmlformats.org/officeDocument/2006/relationships/tags" Target="../tags/tag27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281.xml" /><Relationship Id="rId11" Type="http://schemas.openxmlformats.org/officeDocument/2006/relationships/tags" Target="../tags/tag282.xml" /><Relationship Id="rId12" Type="http://schemas.openxmlformats.org/officeDocument/2006/relationships/oleObject" Target="../embeddings/oleObject1.bin" TargetMode="Internal" /><Relationship Id="rId13" Type="http://schemas.openxmlformats.org/officeDocument/2006/relationships/image" Target="../media/image14.wmf" /><Relationship Id="rId14" Type="http://schemas.openxmlformats.org/officeDocument/2006/relationships/tags" Target="../tags/tag283.xml" /><Relationship Id="rId15" Type="http://schemas.openxmlformats.org/officeDocument/2006/relationships/tags" Target="../tags/tag284.xml" /><Relationship Id="rId16" Type="http://schemas.openxmlformats.org/officeDocument/2006/relationships/vmlDrawing" Target="../drawings/vmlDrawing1.vml" /><Relationship Id="rId2" Type="http://schemas.openxmlformats.org/officeDocument/2006/relationships/tags" Target="../tags/tag275.xml" /><Relationship Id="rId3" Type="http://schemas.openxmlformats.org/officeDocument/2006/relationships/image" Target="../media/image3.png" /><Relationship Id="rId4" Type="http://schemas.openxmlformats.org/officeDocument/2006/relationships/tags" Target="../tags/tag276.xml" /><Relationship Id="rId5" Type="http://schemas.openxmlformats.org/officeDocument/2006/relationships/image" Target="../media/image4.png" /><Relationship Id="rId6" Type="http://schemas.openxmlformats.org/officeDocument/2006/relationships/tags" Target="../tags/tag277.xml" /><Relationship Id="rId7" Type="http://schemas.openxmlformats.org/officeDocument/2006/relationships/tags" Target="../tags/tag278.xml" /><Relationship Id="rId8" Type="http://schemas.openxmlformats.org/officeDocument/2006/relationships/tags" Target="../tags/tag279.xml" /><Relationship Id="rId9" Type="http://schemas.openxmlformats.org/officeDocument/2006/relationships/tags" Target="../tags/tag280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291.xml" /><Relationship Id="rId11" Type="http://schemas.openxmlformats.org/officeDocument/2006/relationships/tags" Target="../tags/tag292.xml" /><Relationship Id="rId12" Type="http://schemas.openxmlformats.org/officeDocument/2006/relationships/tags" Target="../tags/tag293.xml" /><Relationship Id="rId13" Type="http://schemas.openxmlformats.org/officeDocument/2006/relationships/tags" Target="../tags/tag294.xml" /><Relationship Id="rId14" Type="http://schemas.openxmlformats.org/officeDocument/2006/relationships/tags" Target="../tags/tag295.xml" /><Relationship Id="rId15" Type="http://schemas.openxmlformats.org/officeDocument/2006/relationships/tags" Target="../tags/tag296.xml" /><Relationship Id="rId16" Type="http://schemas.openxmlformats.org/officeDocument/2006/relationships/tags" Target="../tags/tag297.xml" /><Relationship Id="rId17" Type="http://schemas.openxmlformats.org/officeDocument/2006/relationships/image" Target="../media/image15.png" /><Relationship Id="rId18" Type="http://schemas.openxmlformats.org/officeDocument/2006/relationships/tags" Target="../tags/tag298.xml" /><Relationship Id="rId19" Type="http://schemas.openxmlformats.org/officeDocument/2006/relationships/tags" Target="../tags/tag299.xml" /><Relationship Id="rId2" Type="http://schemas.openxmlformats.org/officeDocument/2006/relationships/tags" Target="../tags/tag285.xml" /><Relationship Id="rId3" Type="http://schemas.openxmlformats.org/officeDocument/2006/relationships/image" Target="../media/image3.png" /><Relationship Id="rId4" Type="http://schemas.openxmlformats.org/officeDocument/2006/relationships/tags" Target="../tags/tag286.xml" /><Relationship Id="rId5" Type="http://schemas.openxmlformats.org/officeDocument/2006/relationships/image" Target="../media/image4.png" /><Relationship Id="rId6" Type="http://schemas.openxmlformats.org/officeDocument/2006/relationships/tags" Target="../tags/tag287.xml" /><Relationship Id="rId7" Type="http://schemas.openxmlformats.org/officeDocument/2006/relationships/tags" Target="../tags/tag288.xml" /><Relationship Id="rId8" Type="http://schemas.openxmlformats.org/officeDocument/2006/relationships/tags" Target="../tags/tag289.xml" /><Relationship Id="rId9" Type="http://schemas.openxmlformats.org/officeDocument/2006/relationships/tags" Target="../tags/tag29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06.xml" /><Relationship Id="rId11" Type="http://schemas.openxmlformats.org/officeDocument/2006/relationships/tags" Target="../tags/tag307.xml" /><Relationship Id="rId12" Type="http://schemas.openxmlformats.org/officeDocument/2006/relationships/tags" Target="../tags/tag308.xml" /><Relationship Id="rId13" Type="http://schemas.openxmlformats.org/officeDocument/2006/relationships/tags" Target="../tags/tag309.xml" /><Relationship Id="rId14" Type="http://schemas.openxmlformats.org/officeDocument/2006/relationships/tags" Target="../tags/tag310.xml" /><Relationship Id="rId15" Type="http://schemas.openxmlformats.org/officeDocument/2006/relationships/tags" Target="../tags/tag311.xml" /><Relationship Id="rId16" Type="http://schemas.openxmlformats.org/officeDocument/2006/relationships/tags" Target="../tags/tag312.xml" /><Relationship Id="rId17" Type="http://schemas.openxmlformats.org/officeDocument/2006/relationships/image" Target="../media/image16.png" /><Relationship Id="rId18" Type="http://schemas.openxmlformats.org/officeDocument/2006/relationships/tags" Target="../tags/tag313.xml" /><Relationship Id="rId2" Type="http://schemas.openxmlformats.org/officeDocument/2006/relationships/tags" Target="../tags/tag300.xml" /><Relationship Id="rId3" Type="http://schemas.openxmlformats.org/officeDocument/2006/relationships/image" Target="../media/image3.png" /><Relationship Id="rId4" Type="http://schemas.openxmlformats.org/officeDocument/2006/relationships/tags" Target="../tags/tag301.xml" /><Relationship Id="rId5" Type="http://schemas.openxmlformats.org/officeDocument/2006/relationships/image" Target="../media/image4.png" /><Relationship Id="rId6" Type="http://schemas.openxmlformats.org/officeDocument/2006/relationships/tags" Target="../tags/tag302.xml" /><Relationship Id="rId7" Type="http://schemas.openxmlformats.org/officeDocument/2006/relationships/tags" Target="../tags/tag303.xml" /><Relationship Id="rId8" Type="http://schemas.openxmlformats.org/officeDocument/2006/relationships/tags" Target="../tags/tag304.xml" /><Relationship Id="rId9" Type="http://schemas.openxmlformats.org/officeDocument/2006/relationships/tags" Target="../tags/tag30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20.xml" /><Relationship Id="rId11" Type="http://schemas.openxmlformats.org/officeDocument/2006/relationships/oleObject" Target="../embeddings/oleObject2.bin" TargetMode="Internal" /><Relationship Id="rId12" Type="http://schemas.openxmlformats.org/officeDocument/2006/relationships/image" Target="../media/image17.emf" /><Relationship Id="rId13" Type="http://schemas.openxmlformats.org/officeDocument/2006/relationships/tags" Target="../tags/tag321.xml" /><Relationship Id="rId14" Type="http://schemas.openxmlformats.org/officeDocument/2006/relationships/oleObject" Target="../embeddings/oleObject3.bin" TargetMode="Internal" /><Relationship Id="rId15" Type="http://schemas.openxmlformats.org/officeDocument/2006/relationships/image" Target="../media/image18.emf" /><Relationship Id="rId16" Type="http://schemas.openxmlformats.org/officeDocument/2006/relationships/tags" Target="../tags/tag322.xml" /><Relationship Id="rId17" Type="http://schemas.openxmlformats.org/officeDocument/2006/relationships/vmlDrawing" Target="../drawings/vmlDrawing2.vml" /><Relationship Id="rId2" Type="http://schemas.openxmlformats.org/officeDocument/2006/relationships/tags" Target="../tags/tag314.xml" /><Relationship Id="rId3" Type="http://schemas.openxmlformats.org/officeDocument/2006/relationships/image" Target="../media/image3.png" /><Relationship Id="rId4" Type="http://schemas.openxmlformats.org/officeDocument/2006/relationships/tags" Target="../tags/tag315.xml" /><Relationship Id="rId5" Type="http://schemas.openxmlformats.org/officeDocument/2006/relationships/image" Target="../media/image4.png" /><Relationship Id="rId6" Type="http://schemas.openxmlformats.org/officeDocument/2006/relationships/tags" Target="../tags/tag316.xml" /><Relationship Id="rId7" Type="http://schemas.openxmlformats.org/officeDocument/2006/relationships/tags" Target="../tags/tag317.xml" /><Relationship Id="rId8" Type="http://schemas.openxmlformats.org/officeDocument/2006/relationships/tags" Target="../tags/tag318.xml" /><Relationship Id="rId9" Type="http://schemas.openxmlformats.org/officeDocument/2006/relationships/tags" Target="../tags/tag319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29.xml" /><Relationship Id="rId11" Type="http://schemas.openxmlformats.org/officeDocument/2006/relationships/oleObject" Target="../embeddings/oleObject4.bin" TargetMode="Internal" /><Relationship Id="rId12" Type="http://schemas.openxmlformats.org/officeDocument/2006/relationships/image" Target="../media/image19.emf" /><Relationship Id="rId13" Type="http://schemas.openxmlformats.org/officeDocument/2006/relationships/tags" Target="../tags/tag330.xml" /><Relationship Id="rId14" Type="http://schemas.openxmlformats.org/officeDocument/2006/relationships/vmlDrawing" Target="../drawings/vmlDrawing3.vml" /><Relationship Id="rId2" Type="http://schemas.openxmlformats.org/officeDocument/2006/relationships/tags" Target="../tags/tag323.xml" /><Relationship Id="rId3" Type="http://schemas.openxmlformats.org/officeDocument/2006/relationships/image" Target="../media/image3.png" /><Relationship Id="rId4" Type="http://schemas.openxmlformats.org/officeDocument/2006/relationships/tags" Target="../tags/tag324.xml" /><Relationship Id="rId5" Type="http://schemas.openxmlformats.org/officeDocument/2006/relationships/image" Target="../media/image4.png" /><Relationship Id="rId6" Type="http://schemas.openxmlformats.org/officeDocument/2006/relationships/tags" Target="../tags/tag325.xml" /><Relationship Id="rId7" Type="http://schemas.openxmlformats.org/officeDocument/2006/relationships/tags" Target="../tags/tag326.xml" /><Relationship Id="rId8" Type="http://schemas.openxmlformats.org/officeDocument/2006/relationships/tags" Target="../tags/tag327.xml" /><Relationship Id="rId9" Type="http://schemas.openxmlformats.org/officeDocument/2006/relationships/tags" Target="../tags/tag32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337.xml" /><Relationship Id="rId11" Type="http://schemas.openxmlformats.org/officeDocument/2006/relationships/tags" Target="../tags/tag338.xml" /><Relationship Id="rId12" Type="http://schemas.openxmlformats.org/officeDocument/2006/relationships/image" Target="../media/image20.png" /><Relationship Id="rId13" Type="http://schemas.openxmlformats.org/officeDocument/2006/relationships/tags" Target="../tags/tag339.xml" /><Relationship Id="rId14" Type="http://schemas.openxmlformats.org/officeDocument/2006/relationships/tags" Target="../tags/tag340.xml" /><Relationship Id="rId15" Type="http://schemas.openxmlformats.org/officeDocument/2006/relationships/tags" Target="../tags/tag341.xml" /><Relationship Id="rId16" Type="http://schemas.openxmlformats.org/officeDocument/2006/relationships/image" Target="../media/image21.png" /><Relationship Id="rId17" Type="http://schemas.openxmlformats.org/officeDocument/2006/relationships/tags" Target="../tags/tag342.xml" /><Relationship Id="rId2" Type="http://schemas.openxmlformats.org/officeDocument/2006/relationships/tags" Target="../tags/tag331.xml" /><Relationship Id="rId3" Type="http://schemas.openxmlformats.org/officeDocument/2006/relationships/image" Target="../media/image3.png" /><Relationship Id="rId4" Type="http://schemas.openxmlformats.org/officeDocument/2006/relationships/tags" Target="../tags/tag332.xml" /><Relationship Id="rId5" Type="http://schemas.openxmlformats.org/officeDocument/2006/relationships/image" Target="../media/image4.png" /><Relationship Id="rId6" Type="http://schemas.openxmlformats.org/officeDocument/2006/relationships/tags" Target="../tags/tag333.xml" /><Relationship Id="rId7" Type="http://schemas.openxmlformats.org/officeDocument/2006/relationships/tags" Target="../tags/tag334.xml" /><Relationship Id="rId8" Type="http://schemas.openxmlformats.org/officeDocument/2006/relationships/tags" Target="../tags/tag335.xml" /><Relationship Id="rId9" Type="http://schemas.openxmlformats.org/officeDocument/2006/relationships/tags" Target="../tags/tag336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4" name="标题 13" title="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pc="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第四章    数列</a:t>
            </a:r>
            <a:endParaRPr lang="zh-CN" altLang="en-US" spc="0">
              <a:solidFill>
                <a:schemeClr val="accent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16" name="文本占位符 15" title="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8304530" y="164465"/>
            <a:ext cx="3637915" cy="518160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altLang="en-US" sz="2000" spc="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人教A版  选择性必修第二册</a:t>
            </a:r>
            <a:endParaRPr lang="zh-CN" altLang="en-US" sz="2000" spc="0">
              <a:solidFill>
                <a:schemeClr val="accent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3046730" y="3710305"/>
            <a:ext cx="6096000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None/>
            </a:pPr>
            <a:r>
              <a:rPr lang="zh-CN" sz="320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  <a:sym typeface="+mn-ea"/>
              </a:rPr>
              <a:t>专题一</a:t>
            </a:r>
            <a:r>
              <a:rPr lang="en-US" altLang="zh-CN" sz="320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  <a:sym typeface="+mn-ea"/>
              </a:rPr>
              <a:t>    </a:t>
            </a:r>
            <a:r>
              <a:rPr lang="zh-CN" sz="320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  <a:sym typeface="+mn-ea"/>
              </a:rPr>
              <a:t>求数列的通项公式</a:t>
            </a:r>
            <a:endParaRPr lang="zh-CN" altLang="en-US" sz="3200">
              <a:solidFill>
                <a:schemeClr val="accent1"/>
              </a:solidFill>
              <a:latin typeface="Times New Roman" panose="02020603050405020304" pitchFamily="18" charset="0"/>
              <a:ea typeface="华文楷体" panose="0201060004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新知探究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" name="六角星 2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>
        <mc:Choice Requires="a14">
          <p:sp>
            <p:nvSpPr>
              <p:cNvPr id="2" name="P_5_BD#96fc7c517?parentnodeid=8f55a743c&amp;vbahtmlprocessed=1" title=""/>
              <p:cNvSpPr/>
              <p:nvPr>
                <p:custDataLst>
                  <p:tags r:id="rId10"/>
                </p:custDataLst>
              </p:nvPr>
            </p:nvSpPr>
            <p:spPr>
              <a:xfrm>
                <a:off x="358140" y="1383030"/>
                <a:ext cx="11475720" cy="427228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24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方法总结</a:t>
                </a:r>
                <a:r>
                  <a:rPr lang="en-US" altLang="zh-CN" sz="2400">
                    <a:solidFill>
                      <a:srgbClr val="C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endParaRPr lang="en-US" altLang="zh-CN" sz="240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宋体" panose="02010600030101010101" pitchFamily="34" charset="-12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已知</a:t>
                </a:r>
                <a:r>
                  <a:rPr lang="en-US" altLang="zh-CN" sz="2400" i="1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华文楷体" panose="02010600040101010101" charset="-122"/>
                          <a:cs typeface="Cambria Math" panose="02040503050406030204" charset="0"/>
                        </a:rPr>
                        <m:t>𝑓</m:t>
                      </m:r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或</a:t>
                </a:r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华文楷体" panose="02010600040101010101" charset="-122"/>
                          <a:cs typeface="Cambria Math" panose="02040503050406030204" charset="0"/>
                        </a:rPr>
                        <m:t>𝑓</m:t>
                      </m:r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的解题步骤</a:t>
                </a:r>
                <a:endParaRPr lang="en-US" altLang="zh-CN" sz="2400">
                  <a:latin typeface="Times New Roman" panose="02020603050405020304" pitchFamily="18" charset="0"/>
                  <a:ea typeface="华文楷体" panose="02010600040101010101" charset="-122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 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第一步：利用</a:t>
                </a:r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满足条件</a:t>
                </a:r>
                <a:r>
                  <a:rPr lang="en-US" altLang="zh-CN" sz="2400" i="1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华文楷体" panose="02010600040101010101" charset="-122"/>
                          <a:cs typeface="Cambria Math" panose="02040503050406030204" charset="0"/>
                        </a:rPr>
                        <m:t>𝑝</m:t>
                      </m:r>
                    </m:oMath>
                  </m:oMathPara>
                </a14:m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，写出当</a:t>
                </a:r>
                <a:r>
                  <a:rPr lang="en-US" altLang="zh-CN" sz="2400" i="1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华文楷体" panose="02010600040101010101" charset="-122"/>
                          <a:cs typeface="Cambria Math" panose="02040503050406030204" charset="0"/>
                        </a:rPr>
                        <m:t>𝑛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≥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</m:oMath>
                  </m:oMathPara>
                </a14:m>
                <a:r>
                  <a:rPr lang="en-US" altLang="zh-CN" sz="2400" i="1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时，</a:t>
                </a:r>
                <a:r>
                  <a:rPr lang="en-US" altLang="zh-CN" sz="2400" i="1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的表达式.</a:t>
                </a:r>
                <a:endParaRPr lang="en-US" altLang="zh-CN" sz="2400">
                  <a:latin typeface="Times New Roman" panose="02020603050405020304" pitchFamily="18" charset="0"/>
                  <a:ea typeface="华文楷体" panose="02010600040101010101" charset="-122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 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第二步：利用</a:t>
                </a:r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≥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，求出</a:t>
                </a:r>
                <a:r>
                  <a:rPr lang="en-US" altLang="zh-CN" sz="2400" i="1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或者转化为</a:t>
                </a:r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{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的递推公式的形式.</a:t>
                </a:r>
                <a:endParaRPr lang="en-US" altLang="zh-CN" sz="2400">
                  <a:latin typeface="Times New Roman" panose="02020603050405020304" pitchFamily="18" charset="0"/>
                  <a:ea typeface="华文楷体" panose="02010600040101010101" charset="-122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 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第三步：若求出当</a:t>
                </a:r>
                <a:r>
                  <a:rPr lang="en-US" altLang="zh-CN" sz="2400" i="1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华文楷体" panose="02010600040101010101" charset="-122"/>
                          <a:cs typeface="Cambria Math" panose="02040503050406030204" charset="0"/>
                        </a:rPr>
                        <m:t>𝑛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≥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</m:oMath>
                  </m:oMathPara>
                </a14:m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时的</a:t>
                </a:r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{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的通项公式，则根据</a:t>
                </a:r>
                <a:r>
                  <a:rPr lang="en-US" altLang="zh-CN" sz="2400" i="1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求出</a:t>
                </a:r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，并代入当</a:t>
                </a:r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华文楷体" panose="02010600040101010101" charset="-122"/>
                          <a:cs typeface="Cambria Math" panose="02040503050406030204" charset="0"/>
                        </a:rPr>
                        <m:t>𝑛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≥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</m:oMath>
                  </m:oMathPara>
                </a14:m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时的</a:t>
                </a:r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{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en-US" altLang="zh-CN" sz="24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的通项公式进行验证，若成立，则合并，若不成立，则写出分段形式.</a:t>
                </a:r>
                <a:endParaRPr lang="en-US" altLang="zh-CN" sz="240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34" charset="-120"/>
                </a:endParaRPr>
              </a:p>
            </p:txBody>
          </p:sp>
        </mc:Choice>
        <mc:Fallback>
          <p:sp>
            <p:nvSpPr>
              <p:cNvPr id="2" name="P_5_BD#96fc7c517?parentnodeid=8f55a743c&amp;vbahtmlprocessed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358140" y="1383030"/>
                <a:ext cx="11475720" cy="427228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3"/>
    </p:custData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新知探究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" name="六角星 2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578" name="Object 2" title="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694055" y="3034507"/>
          <a:ext cx="10416540" cy="2063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11" imgW="10547350" imgH="209550" progId="Word.Document.8">
                  <p:embed/>
                </p:oleObj>
              </mc:Choice>
              <mc:Fallback>
                <p:oleObj r:id="rId11" imgW="10547350" imgH="2095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4055" y="3034507"/>
                        <a:ext cx="10416540" cy="206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2" title="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617062" y="2092802"/>
          <a:ext cx="10333990" cy="45313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14" imgW="10515600" imgH="4629150" progId="Word.Document.8">
                  <p:embed/>
                </p:oleObj>
              </mc:Choice>
              <mc:Fallback>
                <p:oleObj r:id="rId14" imgW="10515600" imgH="4629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7062" y="2092802"/>
                        <a:ext cx="10333990" cy="45313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文本框 99" title=""/>
          <p:cNvSpPr txBox="1"/>
          <p:nvPr>
            <p:custDataLst>
              <p:tags r:id="rId16"/>
            </p:custDataLst>
          </p:nvPr>
        </p:nvSpPr>
        <p:spPr>
          <a:xfrm>
            <a:off x="461645" y="1138555"/>
            <a:ext cx="9908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latin typeface="Times New Roman" panose="02020603050405020304" pitchFamily="18" charset="0"/>
                <a:ea typeface="华文楷体" panose="02010600040101010101" charset="-122"/>
              </a:rPr>
              <a:t>例</a:t>
            </a:r>
            <a:r>
              <a:rPr lang="en-US" sz="2400" b="0">
                <a:latin typeface="Times New Roman" panose="02020603050405020304" pitchFamily="18" charset="0"/>
                <a:ea typeface="华文楷体" panose="02010600040101010101" charset="-122"/>
              </a:rPr>
              <a:t>3.</a:t>
            </a:r>
            <a:r>
              <a:rPr lang="zh-CN" sz="2400" b="0">
                <a:latin typeface="Times New Roman" panose="02020603050405020304" pitchFamily="18" charset="0"/>
                <a:ea typeface="华文楷体" panose="02010600040101010101" charset="-122"/>
              </a:rPr>
              <a:t>已知数列</a:t>
            </a:r>
            <a:r>
              <a:rPr lang="en-US" sz="2400" b="0">
                <a:latin typeface="Times New Roman" panose="02020603050405020304" pitchFamily="18" charset="0"/>
                <a:ea typeface="华文楷体" panose="02010600040101010101" charset="-122"/>
              </a:rPr>
              <a:t>{</a:t>
            </a:r>
            <a:r>
              <a:rPr lang="en-US" sz="2400" b="0" i="1">
                <a:latin typeface="Times New Roman" panose="02020603050405020304" pitchFamily="18" charset="0"/>
                <a:ea typeface="华文楷体" panose="02010600040101010101" charset="-122"/>
              </a:rPr>
              <a:t>a</a:t>
            </a:r>
            <a:r>
              <a:rPr lang="en-US" sz="2400" b="0" i="1" baseline="-25000">
                <a:latin typeface="Times New Roman" panose="02020603050405020304" pitchFamily="18" charset="0"/>
                <a:ea typeface="华文楷体" panose="02010600040101010101" charset="-122"/>
              </a:rPr>
              <a:t>n</a:t>
            </a:r>
            <a:r>
              <a:rPr lang="en-US" sz="2400" b="0">
                <a:latin typeface="Times New Roman" panose="02020603050405020304" pitchFamily="18" charset="0"/>
                <a:ea typeface="华文楷体" panose="02010600040101010101" charset="-122"/>
              </a:rPr>
              <a:t>}</a:t>
            </a:r>
            <a:r>
              <a:rPr lang="zh-CN" sz="2400" b="0">
                <a:latin typeface="Times New Roman" panose="02020603050405020304" pitchFamily="18" charset="0"/>
                <a:ea typeface="华文楷体" panose="02010600040101010101" charset="-122"/>
              </a:rPr>
              <a:t>满足</a:t>
            </a:r>
            <a:r>
              <a:rPr lang="en-US" sz="2400" b="0" i="1">
                <a:latin typeface="Times New Roman" panose="02020603050405020304" pitchFamily="18" charset="0"/>
                <a:ea typeface="华文楷体" panose="02010600040101010101" charset="-122"/>
              </a:rPr>
              <a:t>a</a:t>
            </a:r>
            <a:r>
              <a:rPr lang="en-US" sz="2400" b="0" baseline="-25000">
                <a:latin typeface="Times New Roman" panose="02020603050405020304" pitchFamily="18" charset="0"/>
                <a:ea typeface="华文楷体" panose="02010600040101010101" charset="-122"/>
              </a:rPr>
              <a:t>1</a:t>
            </a:r>
            <a:r>
              <a:rPr lang="zh-CN" sz="2400" b="0">
                <a:latin typeface="Times New Roman" panose="02020603050405020304" pitchFamily="18" charset="0"/>
                <a:ea typeface="华文楷体" panose="02010600040101010101" charset="-122"/>
              </a:rPr>
              <a:t>＋</a:t>
            </a:r>
            <a:r>
              <a:rPr lang="en-US" sz="2400" b="0">
                <a:latin typeface="Times New Roman" panose="02020603050405020304" pitchFamily="18" charset="0"/>
                <a:ea typeface="华文楷体" panose="02010600040101010101" charset="-122"/>
              </a:rPr>
              <a:t>2</a:t>
            </a:r>
            <a:r>
              <a:rPr lang="en-US" sz="2400" b="0" i="1">
                <a:latin typeface="Times New Roman" panose="02020603050405020304" pitchFamily="18" charset="0"/>
                <a:ea typeface="华文楷体" panose="02010600040101010101" charset="-122"/>
              </a:rPr>
              <a:t>a</a:t>
            </a:r>
            <a:r>
              <a:rPr lang="en-US" sz="2400" b="0" baseline="-25000">
                <a:latin typeface="Times New Roman" panose="02020603050405020304" pitchFamily="18" charset="0"/>
                <a:ea typeface="华文楷体" panose="02010600040101010101" charset="-122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华文楷体" panose="02010600040101010101" charset="-122"/>
              </a:rPr>
              <a:t>＋</a:t>
            </a:r>
            <a:r>
              <a:rPr lang="en-US" sz="2400" b="0">
                <a:latin typeface="Times New Roman" panose="02020603050405020304" pitchFamily="18" charset="0"/>
                <a:ea typeface="华文楷体" panose="02010600040101010101" charset="-122"/>
              </a:rPr>
              <a:t>…</a:t>
            </a:r>
            <a:r>
              <a:rPr lang="zh-CN" sz="2400" b="0">
                <a:latin typeface="Times New Roman" panose="02020603050405020304" pitchFamily="18" charset="0"/>
                <a:ea typeface="华文楷体" panose="02010600040101010101" charset="-122"/>
              </a:rPr>
              <a:t>＋</a:t>
            </a:r>
            <a:r>
              <a:rPr lang="en-US" sz="2400" b="0" i="1">
                <a:latin typeface="Times New Roman" panose="02020603050405020304" pitchFamily="18" charset="0"/>
                <a:ea typeface="华文楷体" panose="02010600040101010101" charset="-122"/>
              </a:rPr>
              <a:t>na</a:t>
            </a:r>
            <a:r>
              <a:rPr lang="en-US" sz="2400" b="0" i="1" baseline="-25000">
                <a:latin typeface="Times New Roman" panose="02020603050405020304" pitchFamily="18" charset="0"/>
                <a:ea typeface="华文楷体" panose="02010600040101010101" charset="-122"/>
              </a:rPr>
              <a:t>n</a:t>
            </a:r>
            <a:r>
              <a:rPr lang="zh-CN" sz="2400" b="0">
                <a:latin typeface="Times New Roman" panose="02020603050405020304" pitchFamily="18" charset="0"/>
                <a:ea typeface="华文楷体" panose="02010600040101010101" charset="-122"/>
              </a:rPr>
              <a:t>＝</a:t>
            </a:r>
            <a:r>
              <a:rPr lang="en-US" sz="2400" b="0" i="1">
                <a:latin typeface="Times New Roman" panose="02020603050405020304" pitchFamily="18" charset="0"/>
                <a:ea typeface="华文楷体" panose="02010600040101010101" charset="-122"/>
              </a:rPr>
              <a:t>n</a:t>
            </a:r>
            <a:r>
              <a:rPr lang="en-US" sz="2400" b="0" baseline="30000">
                <a:latin typeface="Times New Roman" panose="02020603050405020304" pitchFamily="18" charset="0"/>
                <a:ea typeface="华文楷体" panose="02010600040101010101" charset="-122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华文楷体" panose="02010600040101010101" charset="-122"/>
              </a:rPr>
              <a:t>，求数列</a:t>
            </a:r>
            <a:r>
              <a:rPr lang="en-US" sz="2400" b="0">
                <a:latin typeface="Times New Roman" panose="02020603050405020304" pitchFamily="18" charset="0"/>
                <a:ea typeface="华文楷体" panose="02010600040101010101" charset="-122"/>
              </a:rPr>
              <a:t>{</a:t>
            </a:r>
            <a:r>
              <a:rPr lang="en-US" sz="2400" b="0" i="1">
                <a:latin typeface="Times New Roman" panose="02020603050405020304" pitchFamily="18" charset="0"/>
                <a:ea typeface="华文楷体" panose="02010600040101010101" charset="-122"/>
              </a:rPr>
              <a:t>a</a:t>
            </a:r>
            <a:r>
              <a:rPr lang="en-US" sz="2400" b="0" i="1" baseline="-25000">
                <a:latin typeface="Times New Roman" panose="02020603050405020304" pitchFamily="18" charset="0"/>
                <a:ea typeface="华文楷体" panose="02010600040101010101" charset="-122"/>
              </a:rPr>
              <a:t>n</a:t>
            </a:r>
            <a:r>
              <a:rPr lang="en-US" sz="2400" b="0">
                <a:latin typeface="Times New Roman" panose="02020603050405020304" pitchFamily="18" charset="0"/>
                <a:ea typeface="华文楷体" panose="02010600040101010101" charset="-122"/>
              </a:rPr>
              <a:t>}</a:t>
            </a:r>
            <a:r>
              <a:rPr lang="zh-CN" sz="2400" b="0">
                <a:latin typeface="Times New Roman" panose="02020603050405020304" pitchFamily="18" charset="0"/>
                <a:ea typeface="华文楷体" panose="02010600040101010101" charset="-122"/>
              </a:rPr>
              <a:t>的通项公式．</a:t>
            </a:r>
            <a:endParaRPr lang="zh-CN" altLang="en-US" sz="2400" b="0"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新知探究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" name="六角星 2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9" title=""/>
          <p:cNvSpPr txBox="1"/>
          <p:nvPr>
            <p:custDataLst>
              <p:tags r:id="rId10"/>
            </p:custDataLst>
          </p:nvPr>
        </p:nvSpPr>
        <p:spPr>
          <a:xfrm>
            <a:off x="1287145" y="1889760"/>
            <a:ext cx="83762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解：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+1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+1</a:t>
            </a:r>
            <a:r>
              <a:rPr lang="zh-CN" altLang="en-US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aseline="30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∴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+1</a:t>
            </a:r>
            <a:r>
              <a:rPr lang="zh-CN" altLang="en-US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两边同时除以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得</a:t>
            </a:r>
            <a:endParaRPr lang="zh-CN" altLang="en-US" sz="2400" b="1" i="1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0" name="对象 9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005330" y="2567305"/>
          <a:ext cx="1432560" cy="6616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12" imgW="965200" imgH="444500" progId="Equation.3">
                  <p:embed/>
                </p:oleObj>
              </mc:Choice>
              <mc:Fallback>
                <p:oleObj r:id="rId12" imgW="965200" imgH="4445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05330" y="2567305"/>
                        <a:ext cx="1432560" cy="661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3957320" y="2567305"/>
          <a:ext cx="1884680" cy="7035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15" imgW="1193800" imgH="444500" progId="Equation.3">
                  <p:embed/>
                </p:oleObj>
              </mc:Choice>
              <mc:Fallback>
                <p:oleObj r:id="rId15" imgW="1193800" imgH="4445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57320" y="2567305"/>
                        <a:ext cx="1884680" cy="7035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6160770" y="2595245"/>
          <a:ext cx="1336675" cy="82931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18" imgW="698500" imgH="431800" progId="Equation.3">
                  <p:embed/>
                </p:oleObj>
              </mc:Choice>
              <mc:Fallback>
                <p:oleObj r:id="rId18" imgW="6985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60770" y="2595245"/>
                        <a:ext cx="1336675" cy="8293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1772920" y="4682490"/>
          <a:ext cx="2184400" cy="8051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21" imgW="1206500" imgH="444500" progId="Equation.3">
                  <p:embed/>
                </p:oleObj>
              </mc:Choice>
              <mc:Fallback>
                <p:oleObj r:id="rId21" imgW="1206500" imgH="4445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72920" y="4682490"/>
                        <a:ext cx="2184400" cy="8051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4054475" y="4925695"/>
          <a:ext cx="862330" cy="3619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24" imgW="393700" imgH="165100" progId="Equation.3">
                  <p:embed/>
                </p:oleObj>
              </mc:Choice>
              <mc:Fallback>
                <p:oleObj r:id="rId24" imgW="393700" imgH="165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054475" y="4925695"/>
                        <a:ext cx="862330" cy="36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 title="">
            <a:hlinkClick action="ppaction://ole?verb="/>
          </p:cNvPr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5612765" y="4682490"/>
          <a:ext cx="1417320" cy="74422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27" imgW="774065" imgH="405765" progId="Equation.3">
                  <p:embed/>
                </p:oleObj>
              </mc:Choice>
              <mc:Fallback>
                <p:oleObj r:id="rId27" imgW="774065" imgH="4057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612765" y="4682490"/>
                        <a:ext cx="1417320" cy="744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 title=""/>
          <p:cNvSpPr txBox="1"/>
          <p:nvPr>
            <p:custDataLst>
              <p:tags r:id="rId29"/>
            </p:custDataLst>
          </p:nvPr>
        </p:nvSpPr>
        <p:spPr>
          <a:xfrm>
            <a:off x="842645" y="1092835"/>
            <a:ext cx="1003427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练习：已知数列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{</a:t>
            </a:r>
            <a:r>
              <a:rPr lang="zh-CN" altLang="en-US" sz="26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6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}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的前</a:t>
            </a:r>
            <a:r>
              <a:rPr lang="en-US" altLang="zh-CN" sz="26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项和为</a:t>
            </a:r>
            <a:r>
              <a:rPr lang="zh-CN" altLang="en-US" sz="26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6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zh-CN" altLang="en-US" sz="26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且</a:t>
            </a:r>
            <a:r>
              <a:rPr lang="zh-CN" altLang="en-US" sz="26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6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6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6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6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+1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6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6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zh-CN" altLang="en-US" sz="26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6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en-US" altLang="zh-CN" sz="26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+1</a:t>
            </a:r>
            <a:r>
              <a:rPr lang="zh-CN" altLang="en-US" sz="26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则求</a:t>
            </a:r>
            <a:r>
              <a:rPr lang="zh-CN" altLang="en-US" sz="26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6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en-US" altLang="zh-CN" sz="2600" i="1" u="sng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         </a:t>
            </a:r>
            <a:endParaRPr lang="en-US" altLang="zh-CN" sz="2600" i="1" u="sng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mc:AlternateContent>
        <mc:Choice Requires="a14">
          <p:sp>
            <p:nvSpPr>
              <p:cNvPr id="11" name="文本框 10" title="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585595" y="3576320"/>
                <a:ext cx="7541895" cy="66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latin typeface="Times New Roman" panose="02020603050405020304" pitchFamily="18" charset="0"/>
                    <a:ea typeface="华文楷体" panose="02010600040101010101" charset="-122"/>
                  </a:rPr>
                  <a:t>∴</a:t>
                </a:r>
                <a:r>
                  <a:rPr lang="zh-CN" altLang="en-US" sz="2400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数列</a:t>
                </a:r>
                <a:r>
                  <a:rPr lang="en-US" altLang="zh-CN" sz="2400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{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400" i="1"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altLang="zh-CN" sz="2400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}</a:t>
                </a:r>
                <a:r>
                  <a:rPr lang="zh-CN" altLang="en-US" sz="2400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是首项为﹣</a:t>
                </a:r>
                <a:r>
                  <a:rPr lang="en-US" altLang="zh-CN" sz="2400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zh-CN" altLang="en-US" sz="2400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，公差为﹣</a:t>
                </a:r>
                <a:r>
                  <a:rPr lang="en-US" altLang="zh-CN" sz="2400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zh-CN" altLang="en-US" sz="2400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的等差数列</a:t>
                </a:r>
                <a:endParaRPr lang="zh-CN" altLang="en-US" sz="240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1585595" y="3576320"/>
                <a:ext cx="7541895" cy="66421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3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文本框" title=""/>
          <p:cNvSpPr txBox="1"/>
          <p:nvPr>
            <p:custDataLst>
              <p:tags r:id="rId3"/>
            </p:custDataLst>
          </p:nvPr>
        </p:nvSpPr>
        <p:spPr>
          <a:xfrm>
            <a:off x="5321257" y="2247900"/>
            <a:ext cx="1453070" cy="12294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  <a:cs typeface="Arial" panose="020b0604020202020204" pitchFamily="34" charset="0"/>
              </a:rPr>
              <a:t>02</a:t>
            </a:r>
            <a:endParaRPr lang="en-US" altLang="zh-CN" sz="7200" b="0">
              <a:solidFill>
                <a:schemeClr val="accent1"/>
              </a:solidFill>
              <a:latin typeface="Times New Roman" panose="02020603050405020304" pitchFamily="18" charset="0"/>
              <a:ea typeface="华文楷体" panose="02010600040101010101" charset="-122"/>
              <a:cs typeface="Arial" panose="020b0604020202020204" pitchFamily="34" charset="0"/>
            </a:endParaRPr>
          </a:p>
        </p:txBody>
      </p:sp>
      <p:sp>
        <p:nvSpPr>
          <p:cNvPr id="10" name="标题 9" title="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936875" y="3819525"/>
            <a:ext cx="6501130" cy="7378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3200" spc="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  <a:sym typeface="Arial" panose="020b0604020202020204" pitchFamily="34" charset="0"/>
              </a:rPr>
              <a:t>累加法</a:t>
            </a:r>
            <a:r>
              <a:rPr lang="en-US" altLang="zh-CN" sz="3200" spc="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  <a:sym typeface="Arial" panose="020b0604020202020204" pitchFamily="34" charset="0"/>
              </a:rPr>
              <a:t>------</a:t>
            </a:r>
            <a:r>
              <a:rPr lang="en-US" sz="32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3200" i="1" baseline="-250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sz="3200" baseline="-250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+1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sz="32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3200" i="1" baseline="-250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sz="32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f 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32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3200" spc="0">
              <a:solidFill>
                <a:srgbClr val="7030A0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新知探究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" name="六角星 2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 title=""/>
          <p:cNvSpPr txBox="1"/>
          <p:nvPr>
            <p:custDataLst>
              <p:tags r:id="rId10"/>
            </p:custDataLst>
          </p:nvPr>
        </p:nvSpPr>
        <p:spPr>
          <a:xfrm>
            <a:off x="668655" y="1068705"/>
            <a:ext cx="6565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探究二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</a:rPr>
              <a:t>  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形如</a:t>
            </a:r>
            <a:r>
              <a:rPr lang="en-US" sz="24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400" i="1" baseline="-250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sz="2400" baseline="-250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+1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sz="24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400" i="1" baseline="-250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sz="24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f 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，累加法求数列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{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}</a:t>
            </a:r>
            <a:endParaRPr lang="en-US" altLang="zh-CN" sz="2400" spc="0">
              <a:solidFill>
                <a:srgbClr val="7030A0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sz="2400"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1"/>
            </p:custDataLst>
          </p:nvPr>
        </p:nvSpPr>
        <p:spPr>
          <a:xfrm>
            <a:off x="962660" y="1979930"/>
            <a:ext cx="9770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①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</a:rPr>
              <a:t>n≥2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时</a:t>
            </a:r>
            <a:r>
              <a:rPr lang="zh-CN" altLang="en-US" sz="2000">
                <a:latin typeface="Times New Roman" panose="02020603050405020304" pitchFamily="18" charset="0"/>
                <a:ea typeface="华文楷体" panose="02010600040101010101" charset="-122"/>
              </a:rPr>
              <a:t>，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+…+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n-1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=…</a:t>
            </a:r>
            <a:endParaRPr lang="en-US" altLang="zh-CN" sz="2400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2"/>
            </p:custDataLst>
          </p:nvPr>
        </p:nvSpPr>
        <p:spPr>
          <a:xfrm>
            <a:off x="962660" y="2955925"/>
            <a:ext cx="577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②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</a:rPr>
              <a:t>n=1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时，验证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是否符合上式。</a:t>
            </a:r>
            <a:endParaRPr lang="zh-CN" altLang="en-US" sz="2400"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3"/>
            </p:custDataLst>
          </p:nvPr>
        </p:nvSpPr>
        <p:spPr>
          <a:xfrm>
            <a:off x="1042035" y="393192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③给出结论</a:t>
            </a:r>
            <a:endParaRPr lang="zh-CN" altLang="en-US" sz="2400"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新知探究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" name="六角星 2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78485" y="780415"/>
                <a:ext cx="9825355" cy="7829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algn="l">
                  <a:lnSpc>
                    <a:spcPct val="130000"/>
                  </a:lnSpc>
                </a:pPr>
                <a:r>
                  <a: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例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1.已知数列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{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满足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sz="24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sz="24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，</a:t>
                </a:r>
                <a:r>
                  <a:rPr lang="en-US" altLang="zh-CN" sz="24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+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rgbClr val="00000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sz="2400" i="1">
                                  <a:solidFill>
                                    <a:srgbClr val="00000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r>
                  <a:rPr lang="en-US" altLang="zh-CN" sz="24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，则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</m:oMath>
                  </m:oMathPara>
                </a14:m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________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；</a:t>
                </a:r>
                <a:endParaRPr lang="en-US" altLang="zh-CN" sz="240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34" charset="-12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578485" y="780415"/>
                <a:ext cx="9825355" cy="7829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 title=""/>
          <p:cNvGrpSpPr/>
          <p:nvPr>
            <p:custDataLst>
              <p:tags r:id="rId13"/>
            </p:custDataLst>
          </p:nvPr>
        </p:nvGrpSpPr>
        <p:grpSpPr>
          <a:xfrm>
            <a:off x="755015" y="1783715"/>
            <a:ext cx="9342120" cy="4385945"/>
            <a:chOff x="1189" y="3028"/>
            <a:chExt cx="14712" cy="6907"/>
          </a:xfrm>
        </p:grpSpPr>
        <mc:AlternateContent>
          <mc:Choice Requires="a14">
            <p:sp>
              <p:nvSpPr>
                <p:cNvPr id="4" name="文本框 3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1189" y="3028"/>
                  <a:ext cx="14712" cy="533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zh-CN" altLang="en-US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Times New Roman" panose="02020603050405020304" pitchFamily="34" charset="-120"/>
                      <a:sym typeface="+mn-ea"/>
                    </a:rPr>
                    <a:t>解：</a:t>
                  </a:r>
                  <a:r>
                    <a:rPr lang="en-US" altLang="zh-CN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Times New Roman" panose="02020603050405020304" pitchFamily="34" charset="-120"/>
                      <a:sym typeface="+mn-ea"/>
                    </a:rPr>
                    <a:t>由条件知</a:t>
                  </a:r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宋体" panose="02010600030101010101" pitchFamily="34" charset="-120"/>
                      <a:sym typeface="+mn-ea"/>
                    </a:rPr>
                    <a:t> </a:t>
                  </a:r>
                  <a14:m>
                    <m:oMathPara>
                      <m:oMathParaPr>
                        <m:jc/>
                      </m:oMathParaPr>
                      <m:oMath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𝑛</m:t>
                            </m:r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+</m:t>
                            </m:r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=</m:t>
                        </m:r>
                        <m:f>
                          <m:fPr>
                            <m:type m:val="bar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+</m:t>
                            </m:r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𝑛</m:t>
                            </m:r>
                          </m:den>
                        </m:f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=</m:t>
                        </m:r>
                        <m:f>
                          <m:fPr>
                            <m:type m:val="bar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1</m:t>
                            </m:r>
                          </m:num>
                          <m:den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𝑛</m:t>
                            </m:r>
                            <m:d>
                              <m:dPr>
                                <m:begChr m:val="("/>
                                <m:sepChr m:val="|"/>
                                <m:endChr m:val=")"/>
                                <m:grow m:val="on"/>
                                <m:shp m:val="centered"/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dPr>
                              <m:e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𝑛</m:t>
                                </m:r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+</m:t>
                                </m:r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e>
                            </m:d>
                          </m:den>
                        </m:f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=</m:t>
                        </m:r>
                        <m:f>
                          <m:fPr>
                            <m:type m:val="bar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1</m:t>
                            </m:r>
                          </m:num>
                          <m:den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𝑛</m:t>
                            </m:r>
                          </m:den>
                        </m:f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  <m:f>
                          <m:fPr>
                            <m:type m:val="bar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1</m:t>
                            </m:r>
                          </m:num>
                          <m:den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𝑛</m:t>
                            </m:r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+</m:t>
                            </m:r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宋体" panose="02010600030101010101" pitchFamily="34" charset="-120"/>
                      <a:sym typeface="+mn-ea"/>
                    </a:rPr>
                    <a:t> </a:t>
                  </a:r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Times New Roman" panose="02020603050405020304" pitchFamily="34" charset="-120"/>
                      <a:sym typeface="+mn-ea"/>
                    </a:rPr>
                    <a:t>，</a:t>
                  </a:r>
                  <a:endPara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</a:endParaRPr>
                </a:p>
                <a:p>
                  <a:pPr algn="l">
                    <a:lnSpc>
                      <a:spcPct val="130000"/>
                    </a:lnSpc>
                  </a:pPr>
                  <a:r>
                    <a:rPr lang="en-US" altLang="zh-CN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Times New Roman" panose="02020603050405020304" pitchFamily="34" charset="-120"/>
                      <a:sym typeface="+mn-ea"/>
                    </a:rPr>
                    <a:t>则当</a:t>
                  </a:r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宋体" panose="02010600030101010101" pitchFamily="34" charset="-120"/>
                      <a:sym typeface="+mn-ea"/>
                    </a:rPr>
                    <a:t> </a:t>
                  </a:r>
                  <a14:m>
                    <m:oMathPara>
                      <m:oMathParaPr>
                        <m:jc/>
                      </m:oMathParaPr>
                      <m:oMath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华文楷体" panose="02010600040101010101" charset="-122"/>
                            <a:cs typeface="Cambria Math" panose="02040503050406030204" charset="0"/>
                          </a:rPr>
                          <m:t>𝑛</m:t>
                        </m:r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≥</m:t>
                        </m:r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oMath>
                    </m:oMathPara>
                  </a14:m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宋体" panose="02010600030101010101" pitchFamily="34" charset="-120"/>
                      <a:sym typeface="+mn-ea"/>
                    </a:rPr>
                    <a:t> </a:t>
                  </a:r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Times New Roman" panose="02020603050405020304" pitchFamily="34" charset="-120"/>
                      <a:sym typeface="+mn-ea"/>
                    </a:rPr>
                    <a:t>时，</a:t>
                  </a:r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宋体" panose="02010600030101010101" pitchFamily="34" charset="-120"/>
                      <a:sym typeface="+mn-ea"/>
                    </a:rPr>
                    <a:t> </a:t>
                  </a:r>
                  <a14:m>
                    <m:oMathPara>
                      <m:oMathParaPr>
                        <m:jc/>
                      </m:oMathParaPr>
                      <m:oMath>
                        <m:d>
                          <m:dPr>
                            <m:begChr m:val="("/>
                            <m:sepChr m:val="|"/>
                            <m:endChr m:val=")"/>
                            <m:grow m:val="on"/>
                            <m:shp m:val="centered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  <m:d>
                          <m:dPr>
                            <m:begChr m:val="("/>
                            <m:sepChr m:val="|"/>
                            <m:endChr m:val=")"/>
                            <m:grow m:val="on"/>
                            <m:shp m:val="centered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  <m:d>
                          <m:dPr>
                            <m:begChr m:val="("/>
                            <m:sepChr m:val="|"/>
                            <m:endChr m:val=")"/>
                            <m:grow m:val="on"/>
                            <m:shp m:val="centered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+…+</m:t>
                        </m:r>
                        <m:d>
                          <m:dPr>
                            <m:begChr m:val="("/>
                            <m:sepChr m:val="|"/>
                            <m:endChr m:val=")"/>
                            <m:grow m:val="on"/>
                            <m:shp m:val="centered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𝑛</m:t>
                                </m:r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−</m:t>
                                </m:r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</a:endParaRPr>
                </a:p>
                <a:p>
                  <a:pPr algn="l">
                    <a:lnSpc>
                      <a:spcPct val="130000"/>
                    </a:lnSpc>
                  </a:pPr>
                  <a14:m>
                    <m:oMathPara>
                      <m:oMathParaPr>
                        <m:jc/>
                      </m:oMathParaPr>
                      <m:oMath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                          </m:t>
                        </m:r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=</m:t>
                        </m:r>
                        <m:d>
                          <m:dPr>
                            <m:begChr m:val="("/>
                            <m:sepChr m:val="|"/>
                            <m:endChr m:val=")"/>
                            <m:grow m:val="on"/>
                            <m:shp m:val="centered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1</m:t>
                            </m:r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−</m:t>
                            </m:r>
                            <m:f>
                              <m:fPr>
                                <m:type m:val="bar"/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  <m:d>
                          <m:dPr>
                            <m:begChr m:val="("/>
                            <m:sepChr m:val="|"/>
                            <m:endChr m:val=")"/>
                            <m:grow m:val="on"/>
                            <m:shp m:val="centered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bar"/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−</m:t>
                            </m:r>
                            <m:f>
                              <m:fPr>
                                <m:type m:val="bar"/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</m:t>
                        </m:r>
                        <m:d>
                          <m:dPr>
                            <m:begChr m:val="("/>
                            <m:sepChr m:val="|"/>
                            <m:endChr m:val=")"/>
                            <m:grow m:val="on"/>
                            <m:shp m:val="centered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bar"/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−</m:t>
                            </m:r>
                            <m:f>
                              <m:fPr>
                                <m:type m:val="bar"/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+…+</m:t>
                        </m:r>
                        <m:d>
                          <m:dPr>
                            <m:begChr m:val="("/>
                            <m:sepChr m:val="|"/>
                            <m:endChr m:val=")"/>
                            <m:grow m:val="on"/>
                            <m:shp m:val="centered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bar"/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𝑛</m:t>
                                </m:r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−</m:t>
                                </m:r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−</m:t>
                            </m:r>
                            <m:f>
                              <m:fPr>
                                <m:type m:val="bar"/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宋体" panose="02010600030101010101" pitchFamily="34" charset="-120"/>
                      <a:sym typeface="+mn-ea"/>
                    </a:rPr>
                    <a:t> </a:t>
                  </a:r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Times New Roman" panose="02020603050405020304" pitchFamily="34" charset="-120"/>
                      <a:sym typeface="+mn-ea"/>
                    </a:rPr>
                    <a:t>，</a:t>
                  </a:r>
                  <a:endPara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</a:endParaRPr>
                </a:p>
                <a:p>
                  <a:pPr algn="l">
                    <a:lnSpc>
                      <a:spcPct val="130000"/>
                    </a:lnSpc>
                  </a:pPr>
                  <a:r>
                    <a:rPr lang="en-US" altLang="zh-CN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Times New Roman" panose="02020603050405020304" pitchFamily="34" charset="-120"/>
                      <a:sym typeface="+mn-ea"/>
                    </a:rPr>
                    <a:t>即</a:t>
                  </a:r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宋体" panose="02010600030101010101" pitchFamily="34" charset="-120"/>
                      <a:sym typeface="+mn-ea"/>
                    </a:rPr>
                    <a:t> </a:t>
                  </a:r>
                  <a14:m>
                    <m:oMathPara>
                      <m:oMathParaPr>
                        <m:jc/>
                      </m:oMathParaPr>
                      <m:oMath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  <m:f>
                          <m:fPr>
                            <m:type m:val="bar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1</m:t>
                            </m:r>
                          </m:num>
                          <m:den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宋体" panose="02010600030101010101" pitchFamily="34" charset="-120"/>
                      <a:sym typeface="+mn-ea"/>
                    </a:rPr>
                    <a:t> </a:t>
                  </a:r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Times New Roman" panose="02020603050405020304" pitchFamily="34" charset="-120"/>
                      <a:sym typeface="+mn-ea"/>
                    </a:rPr>
                    <a:t>，</a:t>
                  </a:r>
                  <a:endPara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</a:endParaRPr>
                </a:p>
                <a:p>
                  <a:pPr algn="l">
                    <a:lnSpc>
                      <a:spcPct val="130000"/>
                    </a:lnSpc>
                  </a:pPr>
                  <a:r>
                    <a:rPr lang="en-US" altLang="zh-CN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Times New Roman" panose="02020603050405020304" pitchFamily="34" charset="-120"/>
                      <a:sym typeface="+mn-ea"/>
                    </a:rPr>
                    <a:t>又</a:t>
                  </a:r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宋体" panose="02010600030101010101" pitchFamily="34" charset="-120"/>
                      <a:sym typeface="+mn-ea"/>
                    </a:rPr>
                    <a:t> </a:t>
                  </a:r>
                  <a14:m>
                    <m:oMathPara>
                      <m:oMathParaPr>
                        <m:jc/>
                      </m:oMathParaPr>
                      <m:oMath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∵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=</m:t>
                        </m:r>
                        <m:f>
                          <m:fPr>
                            <m:type m:val="bar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1</m:t>
                            </m:r>
                          </m:num>
                          <m:den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宋体" panose="02010600030101010101" pitchFamily="34" charset="-120"/>
                      <a:sym typeface="+mn-ea"/>
                    </a:rPr>
                    <a:t> </a:t>
                  </a:r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Times New Roman" panose="02020603050405020304" pitchFamily="34" charset="-120"/>
                      <a:sym typeface="+mn-ea"/>
                    </a:rPr>
                    <a:t>，</a:t>
                  </a:r>
                  <a:r>
                    <a:rPr lang="zh-CN" altLang="en-US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Times New Roman" panose="02020603050405020304" pitchFamily="34" charset="-120"/>
                      <a:sym typeface="+mn-ea"/>
                    </a:rPr>
                    <a:t>符合上式</a:t>
                  </a:r>
                  <a:endParaRPr lang="zh-CN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endParaRPr>
                </a:p>
              </p:txBody>
            </p:sp>
          </mc:Choice>
          <mc:Fallback>
            <p:sp>
              <p:nvSpPr>
                <p:cNvPr id="4" name="文本框 3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>
                <a:xfrm>
                  <a:off x="1189" y="3028"/>
                  <a:ext cx="14712" cy="533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>
          <mc:Choice Requires="a14">
            <p:sp>
              <p:nvSpPr>
                <p:cNvPr id="5" name="文本框 4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1189" y="8711"/>
                  <a:ext cx="9600" cy="122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>
                    <a:lnSpc>
                      <a:spcPct val="130000"/>
                    </a:lnSpc>
                  </a:pPr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宋体" panose="02010600030101010101" pitchFamily="34" charset="-120"/>
                      <a:sym typeface="+mn-ea"/>
                    </a:rPr>
                    <a:t> </a:t>
                  </a:r>
                  <a14:m>
                    <m:oMathPara>
                      <m:oMathParaPr>
                        <m:jc/>
                      </m:oMathParaPr>
                      <m:oMath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∴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=</m:t>
                        </m:r>
                        <m:f>
                          <m:fPr>
                            <m:type m:val="bar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3</m:t>
                            </m:r>
                          </m:num>
                          <m:den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2</m:t>
                            </m:r>
                          </m:den>
                        </m:f>
                        <m:r>
                          <a:rPr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  <m:f>
                          <m:fPr>
                            <m:type m:val="bar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1</m:t>
                            </m:r>
                          </m:num>
                          <m:den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begChr m:val="("/>
                            <m:sepChr m:val="|"/>
                            <m:endChr m:val=")"/>
                            <m:grow m:val="on"/>
                            <m:shp m:val="centered"/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𝑛</m:t>
                            </m:r>
                            <m:r>
                              <a:rPr sz="2400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bi"/>
                                  </m:rP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宋体" panose="02010600030101010101" pitchFamily="34" charset="-120"/>
                      <a:sym typeface="+mn-ea"/>
                    </a:rPr>
                    <a:t> </a:t>
                  </a:r>
                  <a:r>
                    <a:rPr lang="en-US" altLang="zh-CN" sz="2400" i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华文楷体" panose="02010600040101010101" charset="-122"/>
                      <a:cs typeface="Times New Roman" panose="02020603050405020304" pitchFamily="34" charset="-120"/>
                      <a:sym typeface="+mn-ea"/>
                    </a:rPr>
                    <a:t>.</a:t>
                  </a:r>
                  <a:endPara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endParaRPr>
                </a:p>
              </p:txBody>
            </p:sp>
          </mc:Choice>
          <mc:Fallback>
            <p:sp>
              <p:nvSpPr>
                <p:cNvPr id="5" name="文本框 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>
                <a:xfrm>
                  <a:off x="1189" y="8711"/>
                  <a:ext cx="9600" cy="1224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云形标注 10" title=""/>
          <p:cNvSpPr/>
          <p:nvPr>
            <p:custDataLst>
              <p:tags r:id="rId20"/>
            </p:custDataLst>
          </p:nvPr>
        </p:nvSpPr>
        <p:spPr>
          <a:xfrm>
            <a:off x="9162415" y="3987800"/>
            <a:ext cx="2787650" cy="1799590"/>
          </a:xfrm>
          <a:prstGeom prst="cloudCallout">
            <a:avLst>
              <a:gd name="adj1" fmla="val -120455"/>
              <a:gd name="adj2" fmla="val -52152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>
                <a:latin typeface="Times New Roman" panose="02020603050405020304" pitchFamily="18" charset="0"/>
                <a:ea typeface="华文楷体" panose="02010600040101010101" charset="-122"/>
              </a:rPr>
              <a:t>裂项相消</a:t>
            </a:r>
            <a:endParaRPr lang="zh-CN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新知探究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" name="六角星 2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218" name="Object 2" title="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501650" y="958374"/>
          <a:ext cx="10416540" cy="863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11" imgW="10547350" imgH="876300" progId="Word.Document.8">
                  <p:embed/>
                </p:oleObj>
              </mc:Choice>
              <mc:Fallback>
                <p:oleObj r:id="rId11" imgW="10547350" imgH="8763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1650" y="958374"/>
                        <a:ext cx="10416540" cy="86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2" title="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521970" y="2033905"/>
          <a:ext cx="10396220" cy="365633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14" imgW="10515600" imgH="3752850" progId="Word.Document.8">
                  <p:embed/>
                </p:oleObj>
              </mc:Choice>
              <mc:Fallback>
                <p:oleObj r:id="rId14" imgW="10515600" imgH="37528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1970" y="2033905"/>
                        <a:ext cx="10396220" cy="36563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文本框" title=""/>
          <p:cNvSpPr txBox="1"/>
          <p:nvPr>
            <p:custDataLst>
              <p:tags r:id="rId3"/>
            </p:custDataLst>
          </p:nvPr>
        </p:nvSpPr>
        <p:spPr>
          <a:xfrm>
            <a:off x="5321257" y="2247900"/>
            <a:ext cx="1453070" cy="12294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  <a:cs typeface="Arial" panose="020b0604020202020204" pitchFamily="34" charset="0"/>
              </a:rPr>
              <a:t>03</a:t>
            </a:r>
            <a:endParaRPr lang="en-US" altLang="zh-CN" sz="7200" b="0">
              <a:solidFill>
                <a:schemeClr val="accent1"/>
              </a:solidFill>
              <a:latin typeface="Times New Roman" panose="02020603050405020304" pitchFamily="18" charset="0"/>
              <a:ea typeface="华文楷体" panose="02010600040101010101" charset="-122"/>
              <a:cs typeface="Arial" panose="020b0604020202020204" pitchFamily="34" charset="0"/>
            </a:endParaRPr>
          </a:p>
        </p:txBody>
      </p:sp>
      <mc:AlternateContent>
        <mc:Choice Requires="a14">
          <p:sp>
            <p:nvSpPr>
              <p:cNvPr id="10" name="标题 9" title=""/>
              <p:cNvSpPr>
                <a:spLocks noGrp="1"/>
              </p:cNvSpPr>
              <p:nvPr>
                <p:ph type="title"/>
                <p:custDataLst>
                  <p:tags r:id="rId4"/>
                </p:custDataLst>
              </p:nvPr>
            </p:nvSpPr>
            <p:spPr>
              <a:xfrm>
                <a:off x="3167380" y="3819525"/>
                <a:ext cx="5655945" cy="737870"/>
              </a:xfrm>
            </p:spPr>
            <p:txBody>
              <a:bodyPr>
                <a:normAutofit fontScale="90000"/>
              </a:bodyPr>
              <a:lstStyle/>
              <a:p>
                <a:pPr marL="0" indent="0" algn="ctr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zh-CN" altLang="en-US" sz="3200">
                    <a:latin typeface="Times New Roman" panose="02020603050405020304" pitchFamily="18" charset="0"/>
                    <a:ea typeface="华文楷体" panose="02010600040101010101" charset="-122"/>
                    <a:sym typeface="Arial" panose="020b0604020202020204" pitchFamily="34" charset="0"/>
                  </a:rPr>
                  <a:t>累乘法</a:t>
                </a:r>
                <a:r>
                  <a:rPr lang="en-US" altLang="zh-CN" sz="3200">
                    <a:latin typeface="Times New Roman" panose="02020603050405020304" pitchFamily="18" charset="0"/>
                    <a:ea typeface="华文楷体" panose="02010600040101010101" charset="-122"/>
                    <a:sym typeface="Arial" panose="020b0604020202020204" pitchFamily="34" charset="0"/>
                  </a:rPr>
                  <a:t>-----</a:t>
                </a:r>
                <a:r>
                  <a:rPr lang="en-US" altLang="zh-CN" sz="32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sym typeface="Arial" panose="020b0604020202020204" pitchFamily="34" charset="0"/>
                  </a:rPr>
                  <a:t>- 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𝑛</m:t>
                              </m:r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sz="32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=</a:t>
                </a:r>
                <a:r>
                  <a:rPr lang="en-US" sz="3200" i="1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f </a:t>
                </a:r>
                <a:r>
                  <a:rPr lang="en-US" sz="32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(</a:t>
                </a:r>
                <a:r>
                  <a:rPr lang="en-US" sz="3200" i="1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n</a:t>
                </a:r>
                <a:r>
                  <a:rPr lang="en-US" sz="32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)</a:t>
                </a:r>
                <a:endParaRPr lang="zh-CN" altLang="en-US" sz="3200" spc="0">
                  <a:solidFill>
                    <a:schemeClr val="accent1"/>
                  </a:solidFill>
                  <a:latin typeface="Times New Roman" panose="02020603050405020304" pitchFamily="18" charset="0"/>
                  <a:ea typeface="华文楷体" panose="02010600040101010101" charset="-122"/>
                  <a:sym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标题 9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5"/>
                </p:custDataLst>
              </p:nvPr>
            </p:nvSpPr>
            <p:spPr>
              <a:xfrm>
                <a:off x="3167380" y="3819525"/>
                <a:ext cx="5655945" cy="737870"/>
              </a:xfrm>
              <a:blipFill rotWithShape="1">
                <a:blip r:embed="rId6"/>
                <a:stretch>
                  <a:fillRect t="-6110" b="-61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7"/>
    </p:custData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新知探究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" name="六角星 2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68655" y="1068705"/>
                <a:ext cx="6565900" cy="993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latin typeface="Times New Roman" panose="02020603050405020304" pitchFamily="18" charset="0"/>
                    <a:ea typeface="华文楷体" panose="02010600040101010101" charset="-122"/>
                  </a:rPr>
                  <a:t>探究二</a:t>
                </a:r>
                <a:r>
                  <a:rPr lang="en-US" altLang="zh-CN" sz="2400">
                    <a:latin typeface="Times New Roman" panose="02020603050405020304" pitchFamily="18" charset="0"/>
                    <a:ea typeface="华文楷体" panose="02010600040101010101" charset="-122"/>
                  </a:rPr>
                  <a:t>  </a:t>
                </a:r>
                <a:r>
                  <a:rPr lang="zh-CN" altLang="en-US" sz="2400">
                    <a:latin typeface="Times New Roman" panose="02020603050405020304" pitchFamily="18" charset="0"/>
                    <a:ea typeface="华文楷体" panose="02010600040101010101" charset="-122"/>
                  </a:rPr>
                  <a:t>形如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sz="24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 =</a:t>
                </a:r>
                <a:r>
                  <a:rPr lang="en-US" sz="2400" i="1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f </a:t>
                </a:r>
                <a:r>
                  <a:rPr lang="en-US" sz="24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(</a:t>
                </a:r>
                <a:r>
                  <a:rPr lang="en-US" sz="2400" i="1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n</a:t>
                </a:r>
                <a:r>
                  <a:rPr lang="en-US" sz="24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)</a:t>
                </a:r>
                <a:r>
                  <a:rPr lang="zh-CN" altLang="en-US" sz="24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，累加法求数列</a:t>
                </a:r>
                <a:r>
                  <a:rPr lang="en-US" altLang="zh-CN" sz="2400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{</a:t>
                </a:r>
                <a:r>
                  <a:rPr lang="zh-CN" altLang="en-US" sz="2400" i="1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a</a:t>
                </a:r>
                <a:r>
                  <a:rPr lang="zh-CN" altLang="en-US" sz="2400" i="1" baseline="-25000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n</a:t>
                </a:r>
                <a:r>
                  <a:rPr lang="en-US" altLang="zh-CN" sz="2400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}</a:t>
                </a:r>
                <a:endParaRPr lang="en-US" altLang="zh-CN" sz="2400" spc="0">
                  <a:solidFill>
                    <a:srgbClr val="7030A0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endParaRPr>
              </a:p>
              <a:p>
                <a:endParaRPr lang="zh-CN" altLang="en-US" sz="2400">
                  <a:latin typeface="Times New Roman" panose="02020603050405020304" pitchFamily="18" charset="0"/>
                  <a:ea typeface="华文楷体" panose="02010600040101010101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68655" y="1068705"/>
                <a:ext cx="6565900" cy="993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文本框 4" title="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62660" y="1979930"/>
                <a:ext cx="9770110" cy="624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latin typeface="Times New Roman" panose="02020603050405020304" pitchFamily="18" charset="0"/>
                    <a:ea typeface="华文楷体" panose="02010600040101010101" charset="-122"/>
                  </a:rPr>
                  <a:t>①</a:t>
                </a:r>
                <a:r>
                  <a:rPr lang="en-US" altLang="zh-CN" sz="2400" i="1">
                    <a:latin typeface="Times New Roman" panose="02020603050405020304" pitchFamily="18" charset="0"/>
                    <a:ea typeface="华文楷体" panose="02010600040101010101" charset="-122"/>
                  </a:rPr>
                  <a:t>n</a:t>
                </a:r>
                <a:r>
                  <a:rPr lang="en-US" altLang="zh-CN" sz="2400">
                    <a:latin typeface="Times New Roman" panose="02020603050405020304" pitchFamily="18" charset="0"/>
                    <a:ea typeface="华文楷体" panose="02010600040101010101" charset="-122"/>
                  </a:rPr>
                  <a:t>≥2</a:t>
                </a:r>
                <a:r>
                  <a:rPr lang="zh-CN" altLang="en-US" sz="2400">
                    <a:latin typeface="Times New Roman" panose="02020603050405020304" pitchFamily="18" charset="0"/>
                    <a:ea typeface="华文楷体" panose="02010600040101010101" charset="-122"/>
                  </a:rPr>
                  <a:t>时</a:t>
                </a:r>
                <a:r>
                  <a:rPr lang="zh-CN" altLang="en-US" sz="2000">
                    <a:latin typeface="Times New Roman" panose="02020603050405020304" pitchFamily="18" charset="0"/>
                    <a:ea typeface="华文楷体" panose="02010600040101010101" charset="-122"/>
                  </a:rPr>
                  <a:t>，</a:t>
                </a:r>
                <a:r>
                  <a:rPr lang="zh-CN" altLang="en-US" sz="2400" i="1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a</a:t>
                </a:r>
                <a:r>
                  <a:rPr lang="zh-CN" altLang="en-US" sz="2400" i="1" baseline="-25000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n</a:t>
                </a:r>
                <a:r>
                  <a:rPr lang="en-US" sz="24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=</a:t>
                </a:r>
                <a:r>
                  <a:rPr lang="zh-CN" altLang="en-US" sz="2400" i="1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a</a:t>
                </a:r>
                <a:r>
                  <a:rPr lang="en-US" altLang="zh-CN" sz="2400" baseline="-25000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zh-CN" altLang="en-US" sz="2400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×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zh-CN" altLang="en-US" sz="2400">
                          <a:latin typeface="Cambria Math" panose="02040503050406030204" charset="0"/>
                          <a:ea typeface="华文楷体" panose="02010600040101010101" charset="-122"/>
                          <a:cs typeface="Cambria Math" panose="02040503050406030204" charset="0"/>
                          <a:sym typeface="+mn-ea"/>
                        </a:rPr>
                        <m:t>×</m:t>
                      </m:r>
                      <m:f>
                        <m:fPr>
                          <m:type m:val="bar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zh-CN" altLang="en-US" sz="2400">
                          <a:latin typeface="Cambria Math" panose="02040503050406030204" charset="0"/>
                          <a:ea typeface="华文楷体" panose="02010600040101010101" charset="-122"/>
                          <a:cs typeface="Cambria Math" panose="02040503050406030204" charset="0"/>
                          <a:sym typeface="+mn-ea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charset="0"/>
                          <a:ea typeface="华文楷体" panose="02010600040101010101" charset="-122"/>
                          <a:cs typeface="Cambria Math" panose="02040503050406030204" charset="0"/>
                          <a:sym typeface="+mn-ea"/>
                        </a:rPr>
                        <m:t>…</m:t>
                      </m:r>
                      <m:r>
                        <m:rPr>
                          <m:sty m:val="p"/>
                        </m:rPr>
                        <a:rPr lang="zh-CN" altLang="en-US" sz="2400">
                          <a:latin typeface="Cambria Math" panose="02040503050406030204" charset="0"/>
                          <a:ea typeface="华文楷体" panose="02010600040101010101" charset="-122"/>
                          <a:cs typeface="Cambria Math" panose="02040503050406030204" charset="0"/>
                          <a:sym typeface="+mn-ea"/>
                        </a:rPr>
                        <m:t>×</m:t>
                      </m:r>
                      <m:f>
                        <m:fPr>
                          <m:type m:val="bar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𝑛−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𝑛−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zh-CN" altLang="en-US" sz="2400">
                          <a:latin typeface="Cambria Math" panose="02040503050406030204" charset="0"/>
                          <a:ea typeface="华文楷体" panose="02010600040101010101" charset="-122"/>
                          <a:cs typeface="Cambria Math" panose="02040503050406030204" charset="0"/>
                          <a:sym typeface="+mn-ea"/>
                        </a:rPr>
                        <m:t>×</m:t>
                      </m:r>
                      <m:f>
                        <m:fPr>
                          <m:type m:val="bar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𝑛−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altLang="zh-CN" sz="2400"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=…</a:t>
                </a:r>
                <a:endParaRPr lang="en-US" altLang="zh-CN" sz="240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962660" y="1979930"/>
                <a:ext cx="9770110" cy="624840"/>
              </a:xfrm>
              <a:prstGeom prst="rect">
                <a:avLst/>
              </a:prstGeom>
              <a:blipFill rotWithShape="1">
                <a:blip r:embed="rId15"/>
                <a:stretch>
                  <a:fillRect b="-1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 title=""/>
          <p:cNvSpPr txBox="1"/>
          <p:nvPr>
            <p:custDataLst>
              <p:tags r:id="rId16"/>
            </p:custDataLst>
          </p:nvPr>
        </p:nvSpPr>
        <p:spPr>
          <a:xfrm>
            <a:off x="962660" y="2955925"/>
            <a:ext cx="5775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②</a:t>
            </a:r>
            <a:r>
              <a:rPr lang="en-US" altLang="zh-CN" sz="2400" i="1">
                <a:latin typeface="Times New Roman" panose="02020603050405020304" pitchFamily="18" charset="0"/>
                <a:ea typeface="华文楷体" panose="02010600040101010101" charset="-122"/>
              </a:rPr>
              <a:t>n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</a:rPr>
              <a:t>=1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时，验证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是否符合上式。</a:t>
            </a:r>
            <a:endParaRPr lang="zh-CN" altLang="en-US" sz="2400"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7"/>
            </p:custDataLst>
          </p:nvPr>
        </p:nvSpPr>
        <p:spPr>
          <a:xfrm>
            <a:off x="1042035" y="393192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③给出结论</a:t>
            </a:r>
            <a:endParaRPr lang="zh-CN" altLang="en-US" sz="2400"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pic>
        <p:nvPicPr>
          <p:cNvPr id="35" name="Picture 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10655300" y="108585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2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新知探究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" name="六角星 2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242" name="Object 2" title="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53061" y="1044734"/>
          <a:ext cx="10436860" cy="8610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11" imgW="10534650" imgH="876300" progId="Word.Document.8">
                  <p:embed/>
                </p:oleObj>
              </mc:Choice>
              <mc:Fallback>
                <p:oleObj r:id="rId11" imgW="10534650" imgH="8763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3061" y="1044734"/>
                        <a:ext cx="10436860" cy="8610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2" title="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352902" y="1783398"/>
          <a:ext cx="10333990" cy="467741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14" imgW="10515600" imgH="4775200" progId="Word.Document.8">
                  <p:embed/>
                </p:oleObj>
              </mc:Choice>
              <mc:Fallback>
                <p:oleObj r:id="rId14" imgW="10515600" imgH="47752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2902" y="1783398"/>
                        <a:ext cx="10333990" cy="46774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7" name="组合 6" title=""/>
          <p:cNvGrpSpPr/>
          <p:nvPr>
            <p:custDataLst>
              <p:tags r:id="rId8"/>
            </p:custDataLst>
          </p:nvPr>
        </p:nvGrpSpPr>
        <p:grpSpPr>
          <a:xfrm>
            <a:off x="668655" y="234950"/>
            <a:ext cx="2220595" cy="552450"/>
            <a:chOff x="1053" y="370"/>
            <a:chExt cx="3497" cy="870"/>
          </a:xfrm>
        </p:grpSpPr>
        <p:sp>
          <p:nvSpPr>
            <p:cNvPr id="34" name="文本框 33"/>
            <p:cNvSpPr txBox="1"/>
            <p:nvPr>
              <p:custDataLst>
                <p:tags r:id="rId9"/>
              </p:custDataLst>
            </p:nvPr>
          </p:nvSpPr>
          <p:spPr>
            <a:xfrm>
              <a:off x="1745" y="418"/>
              <a:ext cx="28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dk1"/>
                  </a:solidFill>
                  <a:latin typeface="Times New Roman" panose="02020603050405020304" pitchFamily="18" charset="0"/>
                  <a:ea typeface="华文楷体" panose="02010600040101010101" charset="-122"/>
                </a:rPr>
                <a:t>思维导图</a:t>
              </a:r>
              <a:endPara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endParaRPr>
            </a:p>
          </p:txBody>
        </p:sp>
        <p:sp>
          <p:nvSpPr>
            <p:cNvPr id="5" name="六角星 4"/>
            <p:cNvSpPr/>
            <p:nvPr>
              <p:custDataLst>
                <p:tags r:id="rId10"/>
              </p:custDataLst>
            </p:nvPr>
          </p:nvSpPr>
          <p:spPr>
            <a:xfrm>
              <a:off x="1053" y="370"/>
              <a:ext cx="692" cy="777"/>
            </a:xfrm>
            <a:prstGeom prst="star6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 title=""/>
          <p:cNvSpPr/>
          <p:nvPr>
            <p:custDataLst>
              <p:tags r:id="rId11"/>
            </p:custDataLst>
          </p:nvPr>
        </p:nvSpPr>
        <p:spPr>
          <a:xfrm>
            <a:off x="1862455" y="1464310"/>
            <a:ext cx="190627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Times New Roman" panose="02020603050405020304" pitchFamily="18" charset="0"/>
                <a:ea typeface="华文楷体" panose="02010600040101010101" charset="-122"/>
              </a:rPr>
              <a:t>l</a:t>
            </a:r>
            <a:endParaRPr lang="en-US" altLang="zh-CN"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12" name="矩形 11" title=""/>
          <p:cNvSpPr/>
          <p:nvPr>
            <p:custDataLst>
              <p:tags r:id="rId12"/>
            </p:custDataLst>
          </p:nvPr>
        </p:nvSpPr>
        <p:spPr>
          <a:xfrm>
            <a:off x="1137285" y="4791075"/>
            <a:ext cx="75565" cy="2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C9F754DE-2CAD-44b6-B708-469DEB6407EB-2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57555" y="1377950"/>
            <a:ext cx="10285730" cy="4101465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15"/>
            </p:custDataLst>
          </p:nvPr>
        </p:nvSpPr>
        <p:spPr>
          <a:xfrm>
            <a:off x="5659120" y="3143885"/>
            <a:ext cx="413258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形如：</a:t>
            </a:r>
            <a:r>
              <a:rPr lang="en-US" sz="24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400" i="1" baseline="-250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sz="2400" baseline="-250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+1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sz="24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400" i="1" baseline="-250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sz="24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f 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en-US" sz="2400">
              <a:solidFill>
                <a:srgbClr val="7030A0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mc:AlternateContent>
        <mc:Choice Requires="a14">
          <p:sp>
            <p:nvSpPr>
              <p:cNvPr id="13" name="文本框 12" title="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507865" y="4185285"/>
                <a:ext cx="6096000" cy="7848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algn="ctr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zh-CN" sz="24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24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形如：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sz="24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=</a:t>
                </a:r>
                <a:r>
                  <a:rPr lang="en-US" sz="2400" i="1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f </a:t>
                </a:r>
                <a:r>
                  <a:rPr lang="en-US" sz="24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(</a:t>
                </a:r>
                <a:r>
                  <a:rPr lang="en-US" sz="2400" i="1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n</a:t>
                </a:r>
                <a:r>
                  <a:rPr lang="en-US" sz="24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)</a:t>
                </a:r>
                <a:endParaRPr lang="en-US" altLang="en-US" sz="2400">
                  <a:solidFill>
                    <a:srgbClr val="7030A0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4507865" y="4185285"/>
                <a:ext cx="6096000" cy="78486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9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新知探究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" name="六角星 2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>
        <mc:Choice Requires="a14">
          <p:sp>
            <p:nvSpPr>
              <p:cNvPr id="2" name="文本框 1" title="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05765" y="910590"/>
                <a:ext cx="10726420" cy="5708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algn="l">
                  <a:lnSpc>
                    <a:spcPct val="130000"/>
                  </a:lnSpc>
                </a:pPr>
                <a:r>
                  <a:rPr lang="zh-CN" altLang="en-US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练习：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设数列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{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满足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1</m:t>
                      </m:r>
                    </m:oMath>
                  </m:oMathPara>
                </a14:m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，</a:t>
                </a:r>
                <a:r>
                  <a:rPr lang="en-US" altLang="zh-CN" sz="24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，则其通项公式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sz="24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</m:oMath>
                  </m:oMathPara>
                </a14:m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_</a:t>
                </a:r>
                <a:r>
                  <a:rPr lang="en-US" altLang="zh-CN" sz="2400" u="sng" kern="0" spc="-99900">
                    <a:solidFill>
                      <a:srgbClr val="FFFFFF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________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.</a:t>
                </a:r>
                <a:endParaRPr lang="en-US" altLang="zh-CN" sz="240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34" charset="-12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405765" y="910590"/>
                <a:ext cx="10726420" cy="570865"/>
              </a:xfrm>
              <a:prstGeom prst="rect">
                <a:avLst/>
              </a:prstGeom>
              <a:blipFill rotWithShape="1">
                <a:blip r:embed="rId12"/>
                <a:stretch>
                  <a:fillRect b="-744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4" name="文本框 3" title="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68655" y="2247900"/>
                <a:ext cx="7665085" cy="36925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>
                  <a:lnSpc>
                    <a:spcPct val="160000"/>
                  </a:lnSpc>
                </a:pPr>
                <a:r>
                  <a:rPr lang="zh-CN" alt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解：</a:t>
                </a:r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由</a:t>
                </a:r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，</a:t>
                </a:r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得</a:t>
                </a:r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𝑛</m:t>
                              </m:r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≥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，</a:t>
                </a:r>
                <a:endPara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  <a:ea typeface="华文楷体" panose="02010600040101010101" charset="-122"/>
                </a:endParaRPr>
              </a:p>
              <a:p>
                <a:pPr algn="l">
                  <a:lnSpc>
                    <a:spcPct val="160000"/>
                  </a:lnSpc>
                </a:pPr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所以</a:t>
                </a:r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𝑛</m:t>
                              </m:r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⋅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𝑛</m:t>
                              </m:r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𝑛</m:t>
                              </m:r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⋅…⋅</m:t>
                      </m:r>
                      <m:f>
                        <m:fPr>
                          <m:type m:val="bar"/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p>
                      </m:sSup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⋅…⋅</m:t>
                      </m:r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⋅</m:t>
                      </m:r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1</m:t>
                      </m:r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3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+…+</m:t>
                          </m:r>
                          <m:d>
                            <m:dPr>
                              <m:begChr m:val="("/>
                              <m:sepChr m:val="|"/>
                              <m:endChr m:val=")"/>
                              <m:grow m:val="on"/>
                              <m:shp m:val="centered"/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𝑛</m:t>
                              </m:r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type m:val="bar"/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𝑛</m:t>
                              </m:r>
                              <m:d>
                                <m:dPr>
                                  <m:begChr m:val="("/>
                                  <m:sepChr m:val="|"/>
                                  <m:endChr m:val=")"/>
                                  <m:grow m:val="on"/>
                                  <m:shp m:val="centered"/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华文楷体" panose="02010600040101010101" charset="-122"/>
                                      <a:cs typeface="Cambria Math" panose="02040503050406030204" charset="0"/>
                                    </a:rPr>
                                  </m:ctrlPr>
                                </m:dPr>
                                <m:e>
                                  <m:r>
                                    <a:rPr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华文楷体" panose="02010600040101010101" charset="-122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MS Mincho" charset="0"/>
                                      <a:cs typeface="Cambria Math" panose="02040503050406030204" charset="0"/>
                                    </a:rPr>
                                    <m:t>−</m:t>
                                  </m:r>
                                  <m:r>
                                    <a:rPr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MS Mincho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华文楷体" panose="02010600040101010101" charset="-122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MS Mincho" charset="0"/>
                                      <a:cs typeface="Cambria Math" panose="02040503050406030204" charset="0"/>
                                    </a:rPr>
                                    <m:t>​</m:t>
                                  </m:r>
                                </m:e>
                                <m:sup>
                                  <m:r>
                                    <a:rPr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MS Mincho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≥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.</a:t>
                </a:r>
                <a:endPara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  <a:ea typeface="华文楷体" panose="02010600040101010101" charset="-122"/>
                </a:endParaRPr>
              </a:p>
              <a:p>
                <a:pPr algn="l">
                  <a:lnSpc>
                    <a:spcPct val="160000"/>
                  </a:lnSpc>
                </a:pPr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又</a:t>
                </a:r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1</m:t>
                      </m:r>
                    </m:oMath>
                  </m:oMathPara>
                </a14:m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:r>
                  <a:rPr lang="en-US" altLang="zh-CN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适合上式，故</a:t>
                </a:r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type m:val="bar"/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𝑛</m:t>
                              </m:r>
                              <m:d>
                                <m:dPr>
                                  <m:begChr m:val="("/>
                                  <m:sepChr m:val="|"/>
                                  <m:endChr m:val=")"/>
                                  <m:grow m:val="on"/>
                                  <m:shp m:val="centered"/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华文楷体" panose="02010600040101010101" charset="-122"/>
                                      <a:cs typeface="Cambria Math" panose="02040503050406030204" charset="0"/>
                                    </a:rPr>
                                  </m:ctrlPr>
                                </m:dPr>
                                <m:e>
                                  <m:r>
                                    <a:rPr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华文楷体" panose="02010600040101010101" charset="-122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MS Mincho" charset="0"/>
                                      <a:cs typeface="Cambria Math" panose="02040503050406030204" charset="0"/>
                                    </a:rPr>
                                    <m:t>−</m:t>
                                  </m:r>
                                  <m:r>
                                    <a:rPr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MS Mincho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华文楷体" panose="02010600040101010101" charset="-122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MS Mincho" charset="0"/>
                                      <a:cs typeface="Cambria Math" panose="02040503050406030204" charset="0"/>
                                    </a:rPr>
                                    <m:t>​</m:t>
                                  </m:r>
                                </m:e>
                                <m:sup>
                                  <m:r>
                                    <a:rPr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ea typeface="MS Mincho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d>
                        <m:dPr>
                          <m:begChr m:val="("/>
                          <m:sepChr m:val="|"/>
                          <m:endChr m:val=")"/>
                          <m:grow m:val="on"/>
                          <m:shp m:val="centered"/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dPr>
                        <m:e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𝑵</m:t>
                              </m:r>
                            </m:e>
                            <m:sup>
                              <m: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  <a:sym typeface="+mn-ea"/>
                  </a:rPr>
                  <a:t> </a:t>
                </a:r>
                <a:r>
                  <a:rPr lang="en-US" altLang="zh-CN" sz="2400" i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  <a:sym typeface="+mn-ea"/>
                  </a:rPr>
                  <a:t>.</a:t>
                </a:r>
                <a:endParaRPr lang="en-US" altLang="zh-CN" sz="2400" i="1">
                  <a:solidFill>
                    <a:schemeClr val="tx1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34" charset="-12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668655" y="2247900"/>
                <a:ext cx="7665085" cy="369252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文本框" title=""/>
          <p:cNvSpPr txBox="1"/>
          <p:nvPr>
            <p:custDataLst>
              <p:tags r:id="rId3"/>
            </p:custDataLst>
          </p:nvPr>
        </p:nvSpPr>
        <p:spPr>
          <a:xfrm>
            <a:off x="5321257" y="2247900"/>
            <a:ext cx="1453070" cy="12294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  <a:cs typeface="Arial" panose="020b0604020202020204" pitchFamily="34" charset="0"/>
              </a:rPr>
              <a:t>04</a:t>
            </a:r>
            <a:endParaRPr lang="en-US" altLang="zh-CN" sz="7200" b="0">
              <a:solidFill>
                <a:schemeClr val="accent1"/>
              </a:solidFill>
              <a:latin typeface="Times New Roman" panose="02020603050405020304" pitchFamily="18" charset="0"/>
              <a:ea typeface="华文楷体" panose="02010600040101010101" charset="-122"/>
              <a:cs typeface="Arial" panose="020b0604020202020204" pitchFamily="34" charset="0"/>
            </a:endParaRPr>
          </a:p>
        </p:txBody>
      </p:sp>
      <p:sp>
        <p:nvSpPr>
          <p:cNvPr id="10" name="标题 9" title="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sz="3200" spc="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  <a:sym typeface="Arial" panose="020b0604020202020204" pitchFamily="34" charset="0"/>
              </a:rPr>
              <a:t>课堂小结</a:t>
            </a:r>
            <a:endParaRPr lang="zh-CN" sz="3200" spc="0">
              <a:solidFill>
                <a:schemeClr val="accent1"/>
              </a:solidFill>
              <a:latin typeface="Times New Roman" panose="02020603050405020304" pitchFamily="18" charset="0"/>
              <a:ea typeface="华文楷体" panose="02010600040101010101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课堂小结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5" name="六角星 4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C9F754DE-2CAD-44b6-B708-469DEB6407EB-3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7555" y="1377950"/>
            <a:ext cx="10285730" cy="4101465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12"/>
            </p:custDataLst>
          </p:nvPr>
        </p:nvSpPr>
        <p:spPr>
          <a:xfrm>
            <a:off x="5659120" y="3143885"/>
            <a:ext cx="413258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形如：</a:t>
            </a:r>
            <a:r>
              <a:rPr lang="en-US" sz="24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400" i="1" baseline="-250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sz="2400" baseline="-250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+1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sz="24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400" i="1" baseline="-250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sz="24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f 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i="1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en-US" sz="2400">
              <a:solidFill>
                <a:srgbClr val="7030A0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mc:AlternateContent>
        <mc:Choice Requires="a14">
          <p:sp>
            <p:nvSpPr>
              <p:cNvPr id="13" name="文本框 12" title="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507865" y="4185285"/>
                <a:ext cx="6096000" cy="7848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algn="ctr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None/>
                </a:pPr>
                <a:r>
                  <a:rPr lang="en-US" altLang="zh-CN" sz="24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24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形如：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  <a:sym typeface="+mn-ea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sz="24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=</a:t>
                </a:r>
                <a:r>
                  <a:rPr lang="en-US" sz="2400" i="1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f </a:t>
                </a:r>
                <a:r>
                  <a:rPr lang="en-US" sz="24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(</a:t>
                </a:r>
                <a:r>
                  <a:rPr lang="en-US" sz="2400" i="1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n</a:t>
                </a:r>
                <a:r>
                  <a:rPr lang="en-US" sz="2400">
                    <a:solidFill>
                      <a:srgbClr val="7030A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18" charset="0"/>
                    <a:sym typeface="+mn-ea"/>
                  </a:rPr>
                  <a:t>)</a:t>
                </a:r>
                <a:endParaRPr lang="en-US" altLang="en-US" sz="2400">
                  <a:solidFill>
                    <a:srgbClr val="7030A0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4507865" y="4185285"/>
                <a:ext cx="6096000" cy="78486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6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文本框" title=""/>
          <p:cNvSpPr txBox="1"/>
          <p:nvPr>
            <p:custDataLst>
              <p:tags r:id="rId3"/>
            </p:custDataLst>
          </p:nvPr>
        </p:nvSpPr>
        <p:spPr>
          <a:xfrm>
            <a:off x="5321257" y="2247900"/>
            <a:ext cx="1453070" cy="12294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  <a:cs typeface="Arial" panose="020b0604020202020204" pitchFamily="34" charset="0"/>
              </a:rPr>
              <a:t>01</a:t>
            </a:r>
            <a:endParaRPr lang="en-US" altLang="zh-CN" sz="7200" b="0">
              <a:solidFill>
                <a:schemeClr val="accent1"/>
              </a:solidFill>
              <a:latin typeface="Times New Roman" panose="02020603050405020304" pitchFamily="18" charset="0"/>
              <a:ea typeface="华文楷体" panose="02010600040101010101" charset="-122"/>
              <a:cs typeface="Arial" panose="020b0604020202020204" pitchFamily="34" charset="0"/>
            </a:endParaRPr>
          </a:p>
        </p:txBody>
      </p:sp>
      <p:sp>
        <p:nvSpPr>
          <p:cNvPr id="10" name="标题 9" title="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3200" spc="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作差法</a:t>
            </a:r>
            <a:r>
              <a:rPr lang="en-US" altLang="zh-CN" sz="3200" spc="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------</a:t>
            </a:r>
            <a:r>
              <a:rPr lang="en-US" altLang="zh-CN" sz="3200" i="1" spc="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a</a:t>
            </a:r>
            <a:r>
              <a:rPr lang="en-US" altLang="zh-CN" sz="3200" i="1" spc="0" baseline="-2500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n</a:t>
            </a:r>
            <a:r>
              <a:rPr lang="zh-CN" altLang="en-US" sz="3200" spc="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与</a:t>
            </a:r>
            <a:r>
              <a:rPr lang="en-US" altLang="zh-CN" sz="3200" i="1" spc="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S</a:t>
            </a:r>
            <a:r>
              <a:rPr lang="en-US" altLang="zh-CN" sz="3200" i="1" spc="0" baseline="-2500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n</a:t>
            </a:r>
            <a:r>
              <a:rPr lang="zh-CN" altLang="en-US" sz="3200" spc="0">
                <a:solidFill>
                  <a:schemeClr val="accent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的关系</a:t>
            </a:r>
            <a:endParaRPr lang="zh-CN" altLang="en-US" sz="3200" spc="0">
              <a:solidFill>
                <a:schemeClr val="accent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新知探究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" name="六角星 2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 title=""/>
          <p:cNvSpPr txBox="1"/>
          <p:nvPr>
            <p:custDataLst>
              <p:tags r:id="rId10"/>
            </p:custDataLst>
          </p:nvPr>
        </p:nvSpPr>
        <p:spPr>
          <a:xfrm>
            <a:off x="513080" y="1218565"/>
            <a:ext cx="1042987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探究一：利用数列的前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项和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800" b="1" i="1" baseline="-25000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800" b="1" i="1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800" b="1" i="1" baseline="-25000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800" b="1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的关系求</a:t>
            </a:r>
            <a:r>
              <a:rPr lang="zh-CN" altLang="en-US" sz="2800" b="1" err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数列</a:t>
            </a:r>
            <a:r>
              <a:rPr lang="en-US" altLang="zh-CN" sz="2800" b="1" err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{</a:t>
            </a:r>
            <a:r>
              <a:rPr lang="en-US" altLang="zh-CN" sz="2800" b="1" i="1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800" b="1" i="1" baseline="-25000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 b="1" err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}</a:t>
            </a:r>
            <a:r>
              <a:rPr lang="zh-CN" altLang="en-US" sz="2800" b="1" err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的通项公式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30723" name="对象 1" title="">
            <a:hlinkClick action="ppaction://ole?verb=0"/>
          </p:cNvPr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279390" y="2122543"/>
          <a:ext cx="3094990" cy="115189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12" imgW="1295400" imgH="482600" progId="Equation.KSEE3">
                  <p:embed/>
                </p:oleObj>
              </mc:Choice>
              <mc:Fallback>
                <p:oleObj r:id="rId12" imgW="1295400" imgH="4826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79390" y="2122543"/>
                        <a:ext cx="3094990" cy="1151890"/>
                      </a:xfrm>
                      <a:prstGeom prst="rect">
                        <a:avLst/>
                      </a:prstGeom>
                      <a:noFill/>
                      <a:ln w="28575" cap="flat" cmpd="dbl">
                        <a:solidFill>
                          <a:schemeClr val="accent1">
                            <a:shade val="50000"/>
                          </a:schemeClr>
                        </a:solidFill>
                        <a:prstDash val="lgDashDot"/>
                        <a:round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 title=""/>
          <p:cNvSpPr/>
          <p:nvPr>
            <p:custDataLst>
              <p:tags r:id="rId14"/>
            </p:custDataLst>
          </p:nvPr>
        </p:nvSpPr>
        <p:spPr>
          <a:xfrm>
            <a:off x="922020" y="3613785"/>
            <a:ext cx="7415530" cy="2676525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800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常见类型：</a:t>
            </a:r>
            <a:endParaRPr lang="zh-CN" sz="2800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8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①知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800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sz="28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两段式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8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②由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800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的递推式</a:t>
            </a:r>
            <a:r>
              <a:rPr lang="zh-CN" sz="28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求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800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sz="28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，再求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endParaRPr lang="zh-CN" altLang="en-US" sz="2800" i="1" baseline="-250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8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③条件迭代相减得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sz="28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的递推式，再求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endParaRPr lang="zh-CN" altLang="en-US" sz="2800" b="1" i="1" baseline="-250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新知探究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" name="六角星 2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 title=""/>
          <p:cNvSpPr txBox="1"/>
          <p:nvPr>
            <p:custDataLst>
              <p:tags r:id="rId10"/>
            </p:custDataLst>
          </p:nvPr>
        </p:nvSpPr>
        <p:spPr>
          <a:xfrm>
            <a:off x="411480" y="1053465"/>
            <a:ext cx="1086929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例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已知数列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{</a:t>
            </a:r>
            <a:r>
              <a:rPr lang="zh-CN" altLang="en-US" sz="26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6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}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的前</a:t>
            </a:r>
            <a:r>
              <a:rPr lang="en-US" altLang="zh-CN" sz="26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项和为</a:t>
            </a:r>
            <a:r>
              <a:rPr lang="zh-CN" altLang="en-US" sz="26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6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，且满足</a:t>
            </a:r>
            <a:r>
              <a:rPr lang="zh-CN" alt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600" b="1" i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600" b="1" baseline="3000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00" b="1" i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求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{</a:t>
            </a:r>
            <a:r>
              <a:rPr lang="zh-CN" altLang="en-US" sz="26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6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}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的通项公式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600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1"/>
            </p:custDataLst>
          </p:nvPr>
        </p:nvSpPr>
        <p:spPr>
          <a:xfrm>
            <a:off x="411480" y="1811020"/>
            <a:ext cx="7156450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解：①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</a:rPr>
              <a:t>n≥2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时，</a:t>
            </a:r>
            <a:endParaRPr lang="zh-CN" altLang="en-US" sz="2400">
              <a:latin typeface="Times New Roman" panose="02020603050405020304" pitchFamily="18" charset="0"/>
              <a:ea typeface="华文楷体" panose="02010600040101010101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b="1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-1</a:t>
            </a:r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400" b="1" i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 b="1" baseline="30000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i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400" b="1" i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b="1" baseline="30000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400" b="1" i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）+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                    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i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2400" b="1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②</a:t>
            </a:r>
            <a:r>
              <a:rPr lang="en-US" altLang="zh-CN" sz="2400" i="1">
                <a:latin typeface="Times New Roman" panose="02020603050405020304" pitchFamily="18" charset="0"/>
                <a:ea typeface="华文楷体" panose="02010600040101010101" charset="-122"/>
                <a:sym typeface="+mn-ea"/>
              </a:rPr>
              <a:t>n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sym typeface="+mn-ea"/>
              </a:rPr>
              <a:t>＝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  <a:sym typeface="+mn-ea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sym typeface="+mn-ea"/>
              </a:rPr>
              <a:t>时，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2≠2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1-1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∴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不符合上式。</a:t>
            </a:r>
            <a:endParaRPr lang="zh-CN" altLang="en-US" sz="2400" b="1" baseline="-250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云形标注 10" title=""/>
          <p:cNvSpPr/>
          <p:nvPr>
            <p:custDataLst>
              <p:tags r:id="rId12"/>
            </p:custDataLst>
          </p:nvPr>
        </p:nvSpPr>
        <p:spPr>
          <a:xfrm>
            <a:off x="8702040" y="4177665"/>
            <a:ext cx="2787650" cy="1799590"/>
          </a:xfrm>
          <a:prstGeom prst="cloudCallout">
            <a:avLst>
              <a:gd name="adj1" fmla="val -125170"/>
              <a:gd name="adj2" fmla="val 27134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Times New Roman" panose="02020603050405020304" pitchFamily="18" charset="0"/>
                <a:ea typeface="华文楷体" panose="02010600040101010101" charset="-122"/>
              </a:rPr>
              <a:t>注意：</a:t>
            </a:r>
            <a:r>
              <a:rPr lang="zh-CN" altLang="en-US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不符合</a:t>
            </a:r>
            <a:r>
              <a:rPr lang="zh-CN" altLang="en-US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≥2</a:t>
            </a:r>
            <a:r>
              <a:rPr lang="zh-CN" altLang="en-US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），则通项公式需要分段写</a:t>
            </a:r>
            <a:endParaRPr lang="zh-CN" altLang="en-US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4" name="组合 13" title=""/>
          <p:cNvGrpSpPr/>
          <p:nvPr>
            <p:custDataLst>
              <p:tags r:id="rId13"/>
            </p:custDataLst>
          </p:nvPr>
        </p:nvGrpSpPr>
        <p:grpSpPr>
          <a:xfrm>
            <a:off x="438785" y="5194300"/>
            <a:ext cx="6392545" cy="739775"/>
            <a:chOff x="1935" y="5908"/>
            <a:chExt cx="10067" cy="1165"/>
          </a:xfrm>
        </p:grpSpPr>
        <p:sp>
          <p:nvSpPr>
            <p:cNvPr id="6" name="文本框 5"/>
            <p:cNvSpPr txBox="1"/>
            <p:nvPr>
              <p:custDataLst>
                <p:tags r:id="rId14"/>
              </p:custDataLst>
            </p:nvPr>
          </p:nvSpPr>
          <p:spPr>
            <a:xfrm>
              <a:off x="1935" y="6228"/>
              <a:ext cx="64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华文楷体" panose="02010600040101010101" charset="-122"/>
                </a:rPr>
                <a:t>∴</a:t>
              </a:r>
              <a:r>
                <a:rPr lang="zh-CN" altLang="en-US" sz="2400">
                  <a:latin typeface="Times New Roman" panose="02020603050405020304" pitchFamily="18" charset="0"/>
                  <a:ea typeface="华文楷体" panose="02010600040101010101" charset="-122"/>
                </a:rPr>
                <a:t>数列</a:t>
              </a:r>
              <a:r>
                <a:rPr lang="en-US" altLang="zh-CN" sz="240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rPr>
                <a:t>{</a:t>
              </a:r>
              <a:r>
                <a:rPr lang="zh-CN" altLang="en-US" sz="2400" i="1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zh-CN" altLang="en-US" sz="2400" i="1" baseline="-2500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rPr>
                <a:t>n</a:t>
              </a:r>
              <a:r>
                <a:rPr lang="en-US" altLang="zh-CN" sz="240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rPr>
                <a:t>}</a:t>
              </a:r>
              <a:r>
                <a:rPr lang="zh-CN" altLang="en-US" sz="240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rPr>
                <a:t>的通项公式为</a:t>
              </a:r>
              <a:endParaRPr lang="zh-CN" altLang="en-US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endParaRPr>
            </a:p>
          </p:txBody>
        </p:sp>
        <mc:AlternateContent>
          <mc:Choice Requires="a14">
            <p:sp>
              <p:nvSpPr>
                <p:cNvPr id="13" name="文本框 12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7192" y="5908"/>
                  <a:ext cx="4810" cy="1165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14:m>
                    <m:oMathPara>
                      <m:oMathParaPr>
                        <m:jc/>
                      </m:oMathParaPr>
                      <m:oMath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=</m:t>
                        </m:r>
                        <m:d>
                          <m:dPr>
                            <m:begChr m:val="{"/>
                            <m:sepChr m:val="|"/>
                            <m:endChr/>
                            <m:grow m:val="on"/>
                            <m:shp m:val="centered"/>
                            <m:ctrlPr>
                              <a:rPr lang="en-US" altLang="zh-CN" sz="2400" i="1"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eqArr>
                              <m:eqArrPr>
                                <m:maxDist m:val="off"/>
                                <m:objDist m:val="off"/>
                                <m:rSpRule m:val="0"/>
                                <m:rSp m:val="0"/>
                                <m:ctrlPr>
                                  <a:rPr lang="en-US" altLang="zh-CN" sz="24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,   </m:t>
                                </m:r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𝑛</m:t>
                                </m:r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=</m:t>
                                </m:r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𝑛</m:t>
                                </m:r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+</m:t>
                                </m:r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,   </m:t>
                                </m:r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华文楷体" panose="02010600040101010101" charset="-122"/>
                                    <a:cs typeface="Cambria Math" panose="02040503050406030204" charset="0"/>
                                  </a:rPr>
                                  <m:t>𝑛</m:t>
                                </m:r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≥</m:t>
                                </m:r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  <m:r>
                                  <a:rPr lang="en-US" altLang="zh-CN" sz="2400" i="1"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  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CN" altLang="en-US" sz="2400">
                    <a:latin typeface="Times New Roman" panose="02020603050405020304" pitchFamily="18" charset="0"/>
                    <a:ea typeface="华文楷体" panose="02010600040101010101" charset="-122"/>
                  </a:endParaRPr>
                </a:p>
              </p:txBody>
            </p:sp>
          </mc:Choice>
          <mc:Fallback>
            <p:sp>
              <p:nvSpPr>
                <p:cNvPr id="13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6"/>
                  </p:custDataLst>
                </p:nvPr>
              </p:nvSpPr>
              <p:spPr>
                <a:xfrm>
                  <a:off x="7192" y="5908"/>
                  <a:ext cx="4810" cy="11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文本框 15" title=""/>
          <p:cNvSpPr txBox="1"/>
          <p:nvPr>
            <p:custDataLst>
              <p:tags r:id="rId18"/>
            </p:custDataLst>
          </p:nvPr>
        </p:nvSpPr>
        <p:spPr>
          <a:xfrm>
            <a:off x="6908165" y="3053080"/>
            <a:ext cx="503491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步骤一：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charset="-122"/>
              </a:rPr>
              <a:t>当</a:t>
            </a:r>
            <a:r>
              <a:rPr lang="zh-CN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≥</a:t>
            </a:r>
            <a:r>
              <a:rPr lang="en-US" altLang="zh-CN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时，</a:t>
            </a:r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b="1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b="1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 b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-1</a:t>
            </a:r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步骤二：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检验</a:t>
            </a:r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=1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时，是否符合上式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6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新知探究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" name="六角星 2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 title=""/>
          <p:cNvSpPr txBox="1"/>
          <p:nvPr>
            <p:custDataLst>
              <p:tags r:id="rId10"/>
            </p:custDataLst>
          </p:nvPr>
        </p:nvSpPr>
        <p:spPr>
          <a:xfrm>
            <a:off x="668655" y="1202690"/>
            <a:ext cx="925512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变式：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已知数列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{</a:t>
            </a:r>
            <a:r>
              <a:rPr lang="zh-CN" altLang="en-US" sz="26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6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}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的前</a:t>
            </a:r>
            <a:r>
              <a:rPr lang="en-US" altLang="zh-CN" sz="26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项和</a:t>
            </a:r>
            <a:r>
              <a:rPr lang="zh-CN" altLang="en-US" sz="26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600" b="1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 </a:t>
            </a:r>
            <a:r>
              <a:rPr lang="zh-CN" altLang="en-US" sz="26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6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600" b="1" baseline="30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6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求数列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{</a:t>
            </a:r>
            <a:r>
              <a:rPr lang="zh-CN" altLang="en-US" sz="26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600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}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的通项公式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600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1"/>
            </p:custDataLst>
          </p:nvPr>
        </p:nvSpPr>
        <p:spPr>
          <a:xfrm>
            <a:off x="910590" y="1887220"/>
            <a:ext cx="10910570" cy="149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解：①</a:t>
            </a:r>
            <a:r>
              <a:rPr lang="en-US" altLang="zh-CN" sz="2400" i="1">
                <a:latin typeface="Times New Roman" panose="02020603050405020304" pitchFamily="18" charset="0"/>
                <a:ea typeface="华文楷体" panose="02010600040101010101" charset="-122"/>
              </a:rPr>
              <a:t>n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</a:rPr>
              <a:t>≥2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</a:rPr>
              <a:t>时，</a:t>
            </a:r>
            <a:r>
              <a:rPr lang="zh-CN" altLang="en-US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400" b="1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 i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-1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4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 b="1" baseline="30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4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－（</a:t>
            </a:r>
            <a:r>
              <a:rPr lang="zh-CN" altLang="en-US" sz="24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b="1" baseline="30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－（</a:t>
            </a:r>
            <a:r>
              <a:rPr lang="zh-CN" altLang="en-US" sz="24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）=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i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endParaRPr lang="zh-CN" altLang="en-US" sz="2400" b="1" i="1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       ②</a:t>
            </a:r>
            <a:r>
              <a:rPr lang="en-US" altLang="zh-CN" sz="2400" i="1">
                <a:latin typeface="Times New Roman" panose="02020603050405020304" pitchFamily="18" charset="0"/>
                <a:ea typeface="华文楷体" panose="02010600040101010101" charset="-122"/>
                <a:sym typeface="+mn-ea"/>
              </a:rPr>
              <a:t>n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sym typeface="+mn-ea"/>
              </a:rPr>
              <a:t>＝</a:t>
            </a:r>
            <a:r>
              <a:rPr lang="en-US" altLang="zh-CN" sz="2400">
                <a:latin typeface="Times New Roman" panose="02020603050405020304" pitchFamily="18" charset="0"/>
                <a:ea typeface="华文楷体" panose="02010600040101010101" charset="-122"/>
                <a:sym typeface="+mn-ea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charset="-122"/>
                <a:sym typeface="+mn-ea"/>
              </a:rPr>
              <a:t>时，</a:t>
            </a:r>
            <a:r>
              <a:rPr lang="zh-CN" altLang="en-US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400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1-1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∴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符合上式。</a:t>
            </a:r>
            <a:endParaRPr lang="zh-CN" altLang="en-US" sz="2400" b="1" baseline="-250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云形标注 10" title=""/>
          <p:cNvSpPr/>
          <p:nvPr>
            <p:custDataLst>
              <p:tags r:id="rId12"/>
            </p:custDataLst>
          </p:nvPr>
        </p:nvSpPr>
        <p:spPr>
          <a:xfrm>
            <a:off x="7944485" y="3164840"/>
            <a:ext cx="2787650" cy="1799590"/>
          </a:xfrm>
          <a:prstGeom prst="cloudCallout">
            <a:avLst>
              <a:gd name="adj1" fmla="val -116902"/>
              <a:gd name="adj2" fmla="val -36908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Times New Roman" panose="02020603050405020304" pitchFamily="18" charset="0"/>
                <a:ea typeface="华文楷体" panose="02010600040101010101" charset="-122"/>
              </a:rPr>
              <a:t>注意：</a:t>
            </a:r>
            <a:r>
              <a:rPr lang="zh-CN" altLang="en-US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符合</a:t>
            </a:r>
            <a:r>
              <a:rPr lang="zh-CN" altLang="en-US" i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i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en-US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n≥2</a:t>
            </a:r>
            <a:r>
              <a:rPr lang="zh-CN" altLang="en-US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），则通项公式不需要分段写</a:t>
            </a:r>
            <a:endParaRPr lang="zh-CN" altLang="en-US"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4" name="组合 13" title=""/>
          <p:cNvGrpSpPr/>
          <p:nvPr>
            <p:custDataLst>
              <p:tags r:id="rId13"/>
            </p:custDataLst>
          </p:nvPr>
        </p:nvGrpSpPr>
        <p:grpSpPr>
          <a:xfrm>
            <a:off x="1228725" y="3945890"/>
            <a:ext cx="4690110" cy="469265"/>
            <a:chOff x="1935" y="6214"/>
            <a:chExt cx="7386" cy="739"/>
          </a:xfrm>
        </p:grpSpPr>
        <p:sp>
          <p:nvSpPr>
            <p:cNvPr id="6" name="文本框 5"/>
            <p:cNvSpPr txBox="1"/>
            <p:nvPr>
              <p:custDataLst>
                <p:tags r:id="rId14"/>
              </p:custDataLst>
            </p:nvPr>
          </p:nvSpPr>
          <p:spPr>
            <a:xfrm>
              <a:off x="1935" y="6228"/>
              <a:ext cx="64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Times New Roman" panose="02020603050405020304" pitchFamily="18" charset="0"/>
                  <a:ea typeface="华文楷体" panose="02010600040101010101" charset="-122"/>
                </a:rPr>
                <a:t>∴</a:t>
              </a:r>
              <a:r>
                <a:rPr lang="zh-CN" altLang="en-US" sz="2400">
                  <a:latin typeface="Times New Roman" panose="02020603050405020304" pitchFamily="18" charset="0"/>
                  <a:ea typeface="华文楷体" panose="02010600040101010101" charset="-122"/>
                </a:rPr>
                <a:t>数列</a:t>
              </a:r>
              <a:r>
                <a:rPr lang="en-US" altLang="zh-CN" sz="240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rPr>
                <a:t>{</a:t>
              </a:r>
              <a:r>
                <a:rPr lang="zh-CN" altLang="en-US" sz="2400" i="1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zh-CN" altLang="en-US" sz="2400" i="1" baseline="-2500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rPr>
                <a:t>n</a:t>
              </a:r>
              <a:r>
                <a:rPr lang="en-US" altLang="zh-CN" sz="240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rPr>
                <a:t>}</a:t>
              </a:r>
              <a:r>
                <a:rPr lang="zh-CN" altLang="en-US" sz="2400"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  <a:sym typeface="+mn-ea"/>
                </a:rPr>
                <a:t>的通项公式为</a:t>
              </a:r>
              <a:endParaRPr lang="zh-CN" altLang="en-US" sz="24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endParaRPr>
            </a:p>
          </p:txBody>
        </p:sp>
        <mc:AlternateContent>
          <mc:Choice Requires="a14">
            <p:sp>
              <p:nvSpPr>
                <p:cNvPr id="13" name="文本框 12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7192" y="6214"/>
                  <a:ext cx="2129" cy="725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14:m>
                    <m:oMathPara>
                      <m:oMathParaPr>
                        <m:jc/>
                      </m:oMathParaPr>
                      <m:oMath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charset="0"/>
                                <a:ea typeface="华文楷体" panose="02010600040101010101" charset="-122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华文楷体" panose="02010600040101010101" charset="-122"/>
                            <a:cs typeface="Cambria Math" panose="02040503050406030204" charset="0"/>
                          </a:rPr>
                          <m:t>𝑛</m:t>
                        </m:r>
                      </m:oMath>
                    </m:oMathPara>
                  </a14:m>
                  <a:endParaRPr lang="zh-CN" altLang="en-US" sz="2400">
                    <a:latin typeface="Times New Roman" panose="02020603050405020304" pitchFamily="18" charset="0"/>
                    <a:ea typeface="华文楷体" panose="02010600040101010101" charset="-122"/>
                  </a:endParaRPr>
                </a:p>
              </p:txBody>
            </p:sp>
          </mc:Choice>
          <mc:Fallback>
            <p:sp>
              <p:nvSpPr>
                <p:cNvPr id="13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6"/>
                  </p:custDataLst>
                </p:nvPr>
              </p:nvSpPr>
              <p:spPr>
                <a:xfrm>
                  <a:off x="7192" y="6214"/>
                  <a:ext cx="2129" cy="72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新知探究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" name="六角星 2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482" name="Object 2" title="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528321" y="920592"/>
          <a:ext cx="11135360" cy="15036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11" imgW="11239500" imgH="1530350" progId="Word.Document.8">
                  <p:embed/>
                </p:oleObj>
              </mc:Choice>
              <mc:Fallback>
                <p:oleObj r:id="rId11" imgW="11239500" imgH="15303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8321" y="920592"/>
                        <a:ext cx="11135360" cy="15036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 title="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528162" y="2174558"/>
          <a:ext cx="10370185" cy="41700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14" imgW="10547350" imgH="4121150" progId="Word.Document.8">
                  <p:embed/>
                </p:oleObj>
              </mc:Choice>
              <mc:Fallback>
                <p:oleObj r:id="rId14" imgW="10547350" imgH="4121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8162" y="2174558"/>
                        <a:ext cx="10370185" cy="41700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新知探究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" name="六角星 2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2530" name="Object 2" title="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450692" y="1223645"/>
          <a:ext cx="10370185" cy="513461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11" imgW="10547350" imgH="5232400" progId="Word.Document.8">
                  <p:embed/>
                </p:oleObj>
              </mc:Choice>
              <mc:Fallback>
                <p:oleObj r:id="rId11" imgW="10547350" imgH="52324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0692" y="1223645"/>
                        <a:ext cx="10370185" cy="51346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585595" cy="1783715"/>
          </a:xfrm>
          <a:prstGeom prst="rect">
            <a:avLst/>
          </a:prstGeom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57790" y="4682490"/>
            <a:ext cx="1932305" cy="2175510"/>
          </a:xfrm>
          <a:prstGeom prst="rect">
            <a:avLst/>
          </a:prstGeom>
        </p:spPr>
      </p:pic>
      <p:cxnSp>
        <p:nvCxnSpPr>
          <p:cNvPr id="32" name="直接连接符 31" title=""/>
          <p:cNvCxnSpPr/>
          <p:nvPr>
            <p:custDataLst>
              <p:tags r:id="rId7"/>
            </p:custDataLst>
          </p:nvPr>
        </p:nvCxnSpPr>
        <p:spPr>
          <a:xfrm flipV="1">
            <a:off x="1108075" y="728980"/>
            <a:ext cx="1755775" cy="17145"/>
          </a:xfrm>
          <a:prstGeom prst="line">
            <a:avLst/>
          </a:prstGeom>
          <a:ln w="28575" cmpd="dbl">
            <a:solidFill>
              <a:schemeClr val="accent5"/>
            </a:solidFill>
            <a:prstDash val="solid"/>
            <a:headEnd type="none"/>
            <a:tailEnd type="diamon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文本框 33" title=""/>
          <p:cNvSpPr txBox="1"/>
          <p:nvPr>
            <p:custDataLst>
              <p:tags r:id="rId8"/>
            </p:custDataLst>
          </p:nvPr>
        </p:nvSpPr>
        <p:spPr>
          <a:xfrm>
            <a:off x="1108075" y="265430"/>
            <a:ext cx="1781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dk1"/>
                </a:solidFill>
                <a:latin typeface="Times New Roman" panose="02020603050405020304" pitchFamily="18" charset="0"/>
                <a:ea typeface="华文楷体" panose="02010600040101010101" charset="-122"/>
              </a:rPr>
              <a:t>新知探究</a:t>
            </a:r>
            <a:endParaRPr lang="zh-CN" altLang="en-US" sz="2800">
              <a:solidFill>
                <a:schemeClr val="dk1"/>
              </a:solidFill>
              <a:latin typeface="Times New Roman" panose="02020603050405020304" pitchFamily="18" charset="0"/>
              <a:ea typeface="华文楷体" panose="02010600040101010101" charset="-122"/>
            </a:endParaRPr>
          </a:p>
        </p:txBody>
      </p:sp>
      <p:sp>
        <p:nvSpPr>
          <p:cNvPr id="3" name="六角星 2" title=""/>
          <p:cNvSpPr/>
          <p:nvPr>
            <p:custDataLst>
              <p:tags r:id="rId9"/>
            </p:custDataLst>
          </p:nvPr>
        </p:nvSpPr>
        <p:spPr>
          <a:xfrm>
            <a:off x="668655" y="234950"/>
            <a:ext cx="439420" cy="493395"/>
          </a:xfrm>
          <a:prstGeom prst="star6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>
        <mc:Choice Requires="a14">
          <p:sp>
            <p:nvSpPr>
              <p:cNvPr id="11" name="QC_6#b38175d0e?parentnodeid=1b1fdef7f&amp;vbahtmlprocessed=1" title=""/>
              <p:cNvSpPr/>
              <p:nvPr>
                <p:custDataLst>
                  <p:tags r:id="rId10"/>
                </p:custDataLst>
              </p:nvPr>
            </p:nvSpPr>
            <p:spPr>
              <a:xfrm>
                <a:off x="356617" y="1038542"/>
                <a:ext cx="11135487" cy="98501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>
                  <a:lnSpc>
                    <a:spcPct val="150000"/>
                  </a:lnSpc>
                  <a:tabLst>
                    <a:tab pos="2881630"/>
                    <a:tab pos="5750560"/>
                    <a:tab pos="8618855"/>
                  </a:tabLst>
                </a:pPr>
                <a:r>
                  <a:rPr lang="zh-CN" altLang="en-US" sz="23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练习：</a:t>
                </a: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已知数列</a:t>
                </a:r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sz="23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{</m:t>
                      </m:r>
                      <m:sSub>
                        <m:sSubPr>
                          <m:ctrlPr>
                            <a:rPr lang="en-US" altLang="zh-CN"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n</m:t>
                          </m:r>
                        </m:sub>
                      </m:sSub>
                      <m:r>
                        <m:rPr>
                          <m:sty m:val="p"/>
                        </m:rPr>
                        <a:rPr sz="23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的前</a:t>
                </a:r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sz="23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华文楷体" panose="02010600040101010101" charset="-122"/>
                          <a:cs typeface="Cambria Math" panose="02040503050406030204" charset="0"/>
                        </a:rPr>
                        <m:t>𝑛</m:t>
                      </m:r>
                    </m:oMath>
                  </m:oMathPara>
                </a14:m>
                <a:r>
                  <a:rPr lang="en-US" altLang="zh-CN" sz="800" i="1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项和为</a:t>
                </a:r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S</m:t>
                          </m:r>
                        </m:e>
                        <m:sub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，若</a:t>
                </a:r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S</m:t>
                          </m:r>
                        </m:e>
                        <m:sub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sz="23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sz="23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sz="23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sz="23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4</m:t>
                      </m:r>
                    </m:oMath>
                  </m:oMathPara>
                </a14:m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800" i="1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sz="2300" i="1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华文楷体" panose="02010600040101010101" charset="-122"/>
                          <a:cs typeface="Cambria Math" panose="02040503050406030204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sz="23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300" b="1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𝑵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，则</a:t>
                </a:r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等于(</a:t>
                </a: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).</a:t>
                </a:r>
                <a:endParaRPr lang="en-US" altLang="zh-CN" sz="2300">
                  <a:latin typeface="Times New Roman" panose="02020603050405020304" pitchFamily="18" charset="0"/>
                  <a:ea typeface="华文楷体" panose="02010600040101010101" charset="-122"/>
                </a:endParaRPr>
              </a:p>
              <a:p>
                <a:pPr>
                  <a:lnSpc>
                    <a:spcPct val="150000"/>
                  </a:lnSpc>
                  <a:tabLst>
                    <a:tab pos="2881630"/>
                    <a:tab pos="5750560"/>
                    <a:tab pos="8618855"/>
                  </a:tabLst>
                </a:pP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B.</a:t>
                </a:r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n</m:t>
                          </m:r>
                        </m:sup>
                      </m:sSup>
                    </m:oMath>
                  </m:oMathPara>
                </a14:m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C.</a:t>
                </a:r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300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D.</a:t>
                </a:r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3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sz="2300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US" altLang="zh-CN" sz="800" u="none">
                    <a:solidFill>
                      <a:srgbClr val="0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endParaRPr lang="en-US" altLang="zh-CN" sz="2300">
                  <a:latin typeface="Times New Roman" panose="02020603050405020304" pitchFamily="18" charset="0"/>
                  <a:ea typeface="华文楷体" panose="02010600040101010101" charset="-122"/>
                </a:endParaRPr>
              </a:p>
            </p:txBody>
          </p:sp>
        </mc:Choice>
        <mc:Fallback>
          <p:sp>
            <p:nvSpPr>
              <p:cNvPr id="11" name="QC_6#b38175d0e?parentnodeid=1b1fdef7f&amp;vbahtmlprocessed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356617" y="1038542"/>
                <a:ext cx="11135487" cy="985012"/>
              </a:xfrm>
              <a:prstGeom prst="rect">
                <a:avLst/>
              </a:prstGeom>
              <a:blipFill rotWithShape="1">
                <a:blip r:embed="rId12"/>
                <a:stretch>
                  <a:fillRect l="-3" t="-32" r="5" b="-8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QC_6_AN.9_1#b38175d0e.bracket?parentnodeid=1b1fdef7f&amp;vbapositionanswer=5&amp;vbahtmlprocessed=1" title=""/>
          <p:cNvSpPr/>
          <p:nvPr>
            <p:custDataLst>
              <p:tags r:id="rId13"/>
            </p:custDataLst>
          </p:nvPr>
        </p:nvSpPr>
        <p:spPr>
          <a:xfrm>
            <a:off x="10253854" y="1019492"/>
            <a:ext cx="277813" cy="4695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ct val="150000"/>
              </a:lnSpc>
            </a:pPr>
            <a:r>
              <a:rPr lang="en-US" altLang="zh-CN" sz="2300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34" charset="-120"/>
              </a:rPr>
              <a:t>A</a:t>
            </a:r>
            <a:endParaRPr lang="en-US" altLang="zh-CN" sz="2300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34" charset="-120"/>
            </a:endParaRPr>
          </a:p>
        </p:txBody>
      </p:sp>
      <mc:AlternateContent>
        <mc:Choice Requires="a14">
          <p:sp>
            <p:nvSpPr>
              <p:cNvPr id="13" name="QC_6_AS.10_1#b38175d0e?parentnodeid=1b1fdef7f&amp;vbahtmlprocessed=1" title=""/>
              <p:cNvSpPr/>
              <p:nvPr>
                <p:custDataLst>
                  <p:tags r:id="rId14"/>
                </p:custDataLst>
              </p:nvPr>
            </p:nvSpPr>
            <p:spPr>
              <a:xfrm>
                <a:off x="356870" y="2580005"/>
                <a:ext cx="11475720" cy="313436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23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解</a:t>
                </a:r>
                <a:r>
                  <a:rPr lang="zh-CN" altLang="en-US" sz="23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：</a:t>
                </a:r>
                <a:r>
                  <a:rPr lang="en-US" altLang="zh-CN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因为</a:t>
                </a:r>
                <a:r>
                  <a:rPr lang="en-US" altLang="zh-CN" sz="800" i="1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4</m:t>
                      </m:r>
                    </m:oMath>
                  </m:oMathPara>
                </a14:m>
                <a:r>
                  <a:rPr lang="en-US" altLang="zh-CN" sz="800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300">
                  <a:solidFill>
                    <a:schemeClr val="tx1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34" charset="-12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当</a:t>
                </a:r>
                <a:r>
                  <a:rPr lang="en-US" altLang="zh-CN" sz="800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华文楷体" panose="02010600040101010101" charset="-122"/>
                          <a:cs typeface="Cambria Math" panose="02040503050406030204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</m:oMath>
                  </m:oMathPara>
                </a14:m>
                <a:r>
                  <a:rPr lang="en-US" altLang="zh-CN" sz="800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时，</a:t>
                </a:r>
                <a:r>
                  <a:rPr lang="en-US" altLang="zh-CN" sz="800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4</m:t>
                      </m:r>
                    </m:oMath>
                  </m:oMathPara>
                </a14:m>
                <a:r>
                  <a:rPr lang="en-US" altLang="zh-CN" sz="800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，两式相减可得</a:t>
                </a:r>
                <a:r>
                  <a:rPr lang="en-US" altLang="zh-CN" sz="800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−</m:t>
                      </m:r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en-US" altLang="zh-CN" sz="800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300">
                  <a:solidFill>
                    <a:schemeClr val="tx1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34" charset="-12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即</a:t>
                </a:r>
                <a:r>
                  <a:rPr lang="en-US" altLang="zh-CN" sz="800" i="1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−</m:t>
                      </m:r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en-US" altLang="zh-CN" sz="800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，整理得</a:t>
                </a:r>
                <a:r>
                  <a:rPr lang="en-US" altLang="zh-CN" sz="800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r>
                  <a:rPr lang="en-US" altLang="zh-CN" sz="800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，所以</a:t>
                </a:r>
                <a:r>
                  <a:rPr lang="en-US" altLang="zh-CN" sz="800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f>
                        <m:fPr>
                          <m:type m:val="bar"/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3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sz="23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sz="23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3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sz="23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sz="23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华文楷体" panose="02010600040101010101" charset="-122"/>
                                  <a:cs typeface="Cambria Math" panose="02040503050406030204" charset="0"/>
                                </a:rPr>
                                <m:t>𝑛</m:t>
                              </m:r>
                              <m:r>
                                <a:rPr sz="23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sz="23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</m:oMath>
                  </m:oMathPara>
                </a14:m>
                <a:r>
                  <a:rPr lang="en-US" altLang="zh-CN" sz="800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.</a:t>
                </a:r>
                <a:endParaRPr lang="en-US" altLang="zh-CN" sz="2300">
                  <a:solidFill>
                    <a:schemeClr val="tx1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34" charset="-12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因为</a:t>
                </a:r>
                <a:r>
                  <a:rPr lang="en-US" altLang="zh-CN" sz="800" i="1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𝑆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−</m:t>
                      </m:r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4</m:t>
                      </m:r>
                    </m:oMath>
                  </m:oMathPara>
                </a14:m>
                <a:r>
                  <a:rPr lang="en-US" altLang="zh-CN" sz="800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，所以</a:t>
                </a:r>
                <a:r>
                  <a:rPr lang="en-US" altLang="zh-CN" sz="800" i="1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4</m:t>
                      </m:r>
                    </m:oMath>
                  </m:oMathPara>
                </a14:m>
                <a:r>
                  <a:rPr lang="en-US" altLang="zh-CN" sz="800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300">
                  <a:solidFill>
                    <a:schemeClr val="tx1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34" charset="-12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300">
                    <a:solidFill>
                      <a:srgbClr val="C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所以数列</a:t>
                </a:r>
                <a:r>
                  <a:rPr lang="en-US" altLang="zh-CN" sz="800" u="none">
                    <a:solidFill>
                      <a:srgbClr val="C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sz="2300">
                          <a:solidFill>
                            <a:srgbClr val="C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{</m:t>
                      </m:r>
                      <m:sSub>
                        <m:sSubPr>
                          <m:ctrlPr>
                            <a:rPr lang="en-US" altLang="zh-CN" sz="2300" i="1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rgbClr val="C00000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sz="2300">
                          <a:solidFill>
                            <a:srgbClr val="C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}</m:t>
                      </m:r>
                    </m:oMath>
                  </m:oMathPara>
                </a14:m>
                <a:r>
                  <a:rPr lang="en-US" altLang="zh-CN" sz="800" u="none">
                    <a:solidFill>
                      <a:srgbClr val="C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rgbClr val="C00000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是首项为4，公比为2的等比数列</a:t>
                </a:r>
                <a:r>
                  <a:rPr lang="en-US" altLang="zh-CN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，则</a:t>
                </a:r>
                <a:r>
                  <a:rPr lang="en-US" altLang="zh-CN" sz="800" i="1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𝑎</m:t>
                          </m:r>
                        </m:e>
                        <m:sub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sz="230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p>
                      </m:sSup>
                      <m:r>
                        <a:rPr sz="2300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华文楷体" panose="02010600040101010101" charset="-122"/>
                              <a:cs typeface="Cambria Math" panose="02040503050406030204" charset="0"/>
                            </a:rPr>
                            <m:t>𝑛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sz="23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r>
                  <a:rPr lang="en-US" altLang="zh-CN" sz="800" i="1" u="none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300">
                    <a:solidFill>
                      <a:schemeClr val="tx1"/>
                    </a:solidFill>
                    <a:latin typeface="Times New Roman" panose="02020603050405020304" pitchFamily="18" charset="0"/>
                    <a:ea typeface="华文楷体" panose="02010600040101010101" charset="-122"/>
                    <a:cs typeface="Times New Roman" panose="02020603050405020304" pitchFamily="34" charset="-120"/>
                  </a:rPr>
                  <a:t>，故选A.</a:t>
                </a:r>
                <a:endParaRPr lang="en-US" altLang="zh-CN" sz="2300">
                  <a:solidFill>
                    <a:schemeClr val="tx1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34" charset="-120"/>
                </a:endParaRPr>
              </a:p>
            </p:txBody>
          </p:sp>
        </mc:Choice>
        <mc:Fallback>
          <p:sp>
            <p:nvSpPr>
              <p:cNvPr id="13" name="QC_6_AS.10_1#b38175d0e?parentnodeid=1b1fdef7f&amp;vbahtmlprocessed=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356870" y="2580005"/>
                <a:ext cx="11475720" cy="313436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uiExpand="1" build="p" animBg="1"/>
    </p:bldLst>
  </p:timing>
</p:sld>
</file>

<file path=ppt/tags/tag1.xml><?xml version="1.0" encoding="utf-8"?>
<p:tagLst xmlns:p="http://schemas.openxmlformats.org/presentationml/2006/main">
  <p:tag name="AS_UNIQUEID" val="1037"/>
</p:tagLst>
</file>

<file path=ppt/tags/tag10.xml><?xml version="1.0" encoding="utf-8"?>
<p:tagLst xmlns:p="http://schemas.openxmlformats.org/presentationml/2006/main">
  <p:tag name="AS_UNIQUEID" val="1046"/>
</p:tagLst>
</file>

<file path=ppt/tags/tag100.xml><?xml version="1.0" encoding="utf-8"?>
<p:tagLst xmlns:p="http://schemas.openxmlformats.org/presentationml/2006/main">
  <p:tag name="AS_UNIQUEID" val="11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1.xml><?xml version="1.0" encoding="utf-8"?>
<p:tagLst xmlns:p="http://schemas.openxmlformats.org/presentationml/2006/main">
  <p:tag name="AS_UNIQUEID" val="11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2.xml><?xml version="1.0" encoding="utf-8"?>
<p:tagLst xmlns:p="http://schemas.openxmlformats.org/presentationml/2006/main">
  <p:tag name="AS_UNIQUEID" val="11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3.xml><?xml version="1.0" encoding="utf-8"?>
<p:tagLst xmlns:p="http://schemas.openxmlformats.org/presentationml/2006/main">
  <p:tag name="AS_UNIQUEID" val="11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4.xml><?xml version="1.0" encoding="utf-8"?>
<p:tagLst xmlns:p="http://schemas.openxmlformats.org/presentationml/2006/main">
  <p:tag name="AS_UNIQUEID" val="11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5.xml><?xml version="1.0" encoding="utf-8"?>
<p:tagLst xmlns:p="http://schemas.openxmlformats.org/presentationml/2006/main">
  <p:tag name="AS_UNIQUEID" val="11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6.xml><?xml version="1.0" encoding="utf-8"?>
<p:tagLst xmlns:p="http://schemas.openxmlformats.org/presentationml/2006/main">
  <p:tag name="AS_UNIQUEID" val="11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07.xml><?xml version="1.0" encoding="utf-8"?>
<p:tagLst xmlns:p="http://schemas.openxmlformats.org/presentationml/2006/main">
  <p:tag name="AS_UNIQUEID" val="1143"/>
</p:tagLst>
</file>

<file path=ppt/tags/tag108.xml><?xml version="1.0" encoding="utf-8"?>
<p:tagLst xmlns:p="http://schemas.openxmlformats.org/presentationml/2006/main">
  <p:tag name="AS_UNIQUEID" val="1144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09.xml><?xml version="1.0" encoding="utf-8"?>
<p:tagLst xmlns:p="http://schemas.openxmlformats.org/presentationml/2006/main">
  <p:tag name="AS_UNIQUEID" val="1145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.xml><?xml version="1.0" encoding="utf-8"?>
<p:tagLst xmlns:p="http://schemas.openxmlformats.org/presentationml/2006/main">
  <p:tag name="AS_UNIQUEID" val="1047"/>
</p:tagLst>
</file>

<file path=ppt/tags/tag110.xml><?xml version="1.0" encoding="utf-8"?>
<p:tagLst xmlns:p="http://schemas.openxmlformats.org/presentationml/2006/main">
  <p:tag name="AS_UNIQUEID" val="1146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1.xml><?xml version="1.0" encoding="utf-8"?>
<p:tagLst xmlns:p="http://schemas.openxmlformats.org/presentationml/2006/main">
  <p:tag name="AS_UNIQUEID" val="1147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2.xml><?xml version="1.0" encoding="utf-8"?>
<p:tagLst xmlns:p="http://schemas.openxmlformats.org/presentationml/2006/main">
  <p:tag name="AS_UNIQUEID" val="1148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3.xml><?xml version="1.0" encoding="utf-8"?>
<p:tagLst xmlns:p="http://schemas.openxmlformats.org/presentationml/2006/main">
  <p:tag name="AS_UNIQUEID" val="1149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4.xml><?xml version="1.0" encoding="utf-8"?>
<p:tagLst xmlns:p="http://schemas.openxmlformats.org/presentationml/2006/main">
  <p:tag name="AS_UNIQUEID" val="1150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15.xml><?xml version="1.0" encoding="utf-8"?>
<p:tagLst xmlns:p="http://schemas.openxmlformats.org/presentationml/2006/main">
  <p:tag name="AS_UNIQUEID" val="1151"/>
</p:tagLst>
</file>

<file path=ppt/tags/tag116.xml><?xml version="1.0" encoding="utf-8"?>
<p:tagLst xmlns:p="http://schemas.openxmlformats.org/presentationml/2006/main">
  <p:tag name="AS_UNIQUEID" val="1152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7.xml><?xml version="1.0" encoding="utf-8"?>
<p:tagLst xmlns:p="http://schemas.openxmlformats.org/presentationml/2006/main">
  <p:tag name="AS_UNIQUEID" val="1153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8.xml><?xml version="1.0" encoding="utf-8"?>
<p:tagLst xmlns:p="http://schemas.openxmlformats.org/presentationml/2006/main">
  <p:tag name="AS_UNIQUEID" val="1154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19.xml><?xml version="1.0" encoding="utf-8"?>
<p:tagLst xmlns:p="http://schemas.openxmlformats.org/presentationml/2006/main">
  <p:tag name="AS_UNIQUEID" val="1155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.xml><?xml version="1.0" encoding="utf-8"?>
<p:tagLst xmlns:p="http://schemas.openxmlformats.org/presentationml/2006/main">
  <p:tag name="AS_UNIQUEID" val="1048"/>
</p:tagLst>
</file>

<file path=ppt/tags/tag120.xml><?xml version="1.0" encoding="utf-8"?>
<p:tagLst xmlns:p="http://schemas.openxmlformats.org/presentationml/2006/main">
  <p:tag name="AS_UNIQUEID" val="1156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1.xml><?xml version="1.0" encoding="utf-8"?>
<p:tagLst xmlns:p="http://schemas.openxmlformats.org/presentationml/2006/main">
  <p:tag name="AS_UNIQUEID" val="1157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2.xml><?xml version="1.0" encoding="utf-8"?>
<p:tagLst xmlns:p="http://schemas.openxmlformats.org/presentationml/2006/main">
  <p:tag name="AS_UNIQUEID" val="1158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3.xml><?xml version="1.0" encoding="utf-8"?>
<p:tagLst xmlns:p="http://schemas.openxmlformats.org/presentationml/2006/main">
  <p:tag name="AS_UNIQUEID" val="1159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4.xml><?xml version="1.0" encoding="utf-8"?>
<p:tagLst xmlns:p="http://schemas.openxmlformats.org/presentationml/2006/main">
  <p:tag name="AS_UNIQUEID" val="1160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25.xml><?xml version="1.0" encoding="utf-8"?>
<p:tagLst xmlns:p="http://schemas.openxmlformats.org/presentationml/2006/main">
  <p:tag name="AS_UNIQUEID" val="1161"/>
</p:tagLst>
</file>

<file path=ppt/tags/tag126.xml><?xml version="1.0" encoding="utf-8"?>
<p:tagLst xmlns:p="http://schemas.openxmlformats.org/presentationml/2006/main">
  <p:tag name="AS_UNIQUEID" val="11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27.xml><?xml version="1.0" encoding="utf-8"?>
<p:tagLst xmlns:p="http://schemas.openxmlformats.org/presentationml/2006/main">
  <p:tag name="AS_UNIQUEID" val="11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28.xml><?xml version="1.0" encoding="utf-8"?>
<p:tagLst xmlns:p="http://schemas.openxmlformats.org/presentationml/2006/main">
  <p:tag name="AS_UNIQUEID" val="11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29.xml><?xml version="1.0" encoding="utf-8"?>
<p:tagLst xmlns:p="http://schemas.openxmlformats.org/presentationml/2006/main">
  <p:tag name="AS_UNIQUEID" val="11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.xml><?xml version="1.0" encoding="utf-8"?>
<p:tagLst xmlns:p="http://schemas.openxmlformats.org/presentationml/2006/main">
  <p:tag name="AS_UNIQUEID" val="1049"/>
</p:tagLst>
</file>

<file path=ppt/tags/tag130.xml><?xml version="1.0" encoding="utf-8"?>
<p:tagLst xmlns:p="http://schemas.openxmlformats.org/presentationml/2006/main">
  <p:tag name="AS_UNIQUEID" val="11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2"/>
  <p:tag name="KSO_WM_UNIT_INDEX" val="2"/>
  <p:tag name="KSO_WM_UNIT_LAYERLEVEL" val="1"/>
  <p:tag name="KSO_WM_UNIT_TYPE" val="i"/>
</p:tagLst>
</file>

<file path=ppt/tags/tag131.xml><?xml version="1.0" encoding="utf-8"?>
<p:tagLst xmlns:p="http://schemas.openxmlformats.org/presentationml/2006/main">
  <p:tag name="AS_UNIQUEID" val="11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7"/>
  <p:tag name="KSO_WM_UNIT_INDEX" val="7"/>
  <p:tag name="KSO_WM_UNIT_LAYERLEVEL" val="1"/>
  <p:tag name="KSO_WM_UNIT_TYPE" val="i"/>
</p:tagLst>
</file>

<file path=ppt/tags/tag132.xml><?xml version="1.0" encoding="utf-8"?>
<p:tagLst xmlns:p="http://schemas.openxmlformats.org/presentationml/2006/main">
  <p:tag name="AS_UNIQUEID" val="11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i*8"/>
  <p:tag name="KSO_WM_UNIT_INDEX" val="8"/>
  <p:tag name="KSO_WM_UNIT_LAYERLEVEL" val="1"/>
  <p:tag name="KSO_WM_UNIT_TYPE" val="i"/>
</p:tagLst>
</file>

<file path=ppt/tags/tag133.xml><?xml version="1.0" encoding="utf-8"?>
<p:tagLst xmlns:p="http://schemas.openxmlformats.org/presentationml/2006/main">
  <p:tag name="AS_UNIQUEID" val="1169"/>
</p:tagLst>
</file>

<file path=ppt/tags/tag134.xml><?xml version="1.0" encoding="utf-8"?>
<p:tagLst xmlns:p="http://schemas.openxmlformats.org/presentationml/2006/main">
  <p:tag name="AS_UNIQUEID" val="11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35.xml><?xml version="1.0" encoding="utf-8"?>
<p:tagLst xmlns:p="http://schemas.openxmlformats.org/presentationml/2006/main">
  <p:tag name="AS_UNIQUEID" val="11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36.xml><?xml version="1.0" encoding="utf-8"?>
<p:tagLst xmlns:p="http://schemas.openxmlformats.org/presentationml/2006/main">
  <p:tag name="AS_UNIQUEID" val="11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37.xml><?xml version="1.0" encoding="utf-8"?>
<p:tagLst xmlns:p="http://schemas.openxmlformats.org/presentationml/2006/main">
  <p:tag name="AS_UNIQUEID" val="1173"/>
</p:tagLst>
</file>

<file path=ppt/tags/tag138.xml><?xml version="1.0" encoding="utf-8"?>
<p:tagLst xmlns:p="http://schemas.openxmlformats.org/presentationml/2006/main">
  <p:tag name="AS_UNIQUEID" val="11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39.xml><?xml version="1.0" encoding="utf-8"?>
<p:tagLst xmlns:p="http://schemas.openxmlformats.org/presentationml/2006/main">
  <p:tag name="AS_UNIQUEID" val="11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.xml><?xml version="1.0" encoding="utf-8"?>
<p:tagLst xmlns:p="http://schemas.openxmlformats.org/presentationml/2006/main">
  <p:tag name="AS_UNIQUEID" val="1050"/>
</p:tagLst>
</file>

<file path=ppt/tags/tag140.xml><?xml version="1.0" encoding="utf-8"?>
<p:tagLst xmlns:p="http://schemas.openxmlformats.org/presentationml/2006/main">
  <p:tag name="AS_UNIQUEID" val="11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1.xml><?xml version="1.0" encoding="utf-8"?>
<p:tagLst xmlns:p="http://schemas.openxmlformats.org/presentationml/2006/main">
  <p:tag name="AS_UNIQUEID" val="11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2.xml><?xml version="1.0" encoding="utf-8"?>
<p:tagLst xmlns:p="http://schemas.openxmlformats.org/presentationml/2006/main">
  <p:tag name="AS_UNIQUEID" val="11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3.xml><?xml version="1.0" encoding="utf-8"?>
<p:tagLst xmlns:p="http://schemas.openxmlformats.org/presentationml/2006/main">
  <p:tag name="AS_UNIQUEID" val="11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4.xml><?xml version="1.0" encoding="utf-8"?>
<p:tagLst xmlns:p="http://schemas.openxmlformats.org/presentationml/2006/main">
  <p:tag name="AS_UNIQUEID" val="11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45.xml><?xml version="1.0" encoding="utf-8"?>
<p:tagLst xmlns:p="http://schemas.openxmlformats.org/presentationml/2006/main">
  <p:tag name="AS_UNIQUEID" val="1181"/>
</p:tagLst>
</file>

<file path=ppt/tags/tag146.xml><?xml version="1.0" encoding="utf-8"?>
<p:tagLst xmlns:p="http://schemas.openxmlformats.org/presentationml/2006/main">
  <p:tag name="AS_UNIQUEID" val="11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47.xml><?xml version="1.0" encoding="utf-8"?>
<p:tagLst xmlns:p="http://schemas.openxmlformats.org/presentationml/2006/main">
  <p:tag name="AS_UNIQUEID" val="11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48.xml><?xml version="1.0" encoding="utf-8"?>
<p:tagLst xmlns:p="http://schemas.openxmlformats.org/presentationml/2006/main">
  <p:tag name="AS_UNIQUEID" val="11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49.xml><?xml version="1.0" encoding="utf-8"?>
<p:tagLst xmlns:p="http://schemas.openxmlformats.org/presentationml/2006/main">
  <p:tag name="AS_UNIQUEID" val="11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5.xml><?xml version="1.0" encoding="utf-8"?>
<p:tagLst xmlns:p="http://schemas.openxmlformats.org/presentationml/2006/main">
  <p:tag name="AS_UNIQUEID" val="1051"/>
</p:tagLst>
</file>

<file path=ppt/tags/tag150.xml><?xml version="1.0" encoding="utf-8"?>
<p:tagLst xmlns:p="http://schemas.openxmlformats.org/presentationml/2006/main">
  <p:tag name="AS_UNIQUEID" val="11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51.xml><?xml version="1.0" encoding="utf-8"?>
<p:tagLst xmlns:p="http://schemas.openxmlformats.org/presentationml/2006/main">
  <p:tag name="AS_UNIQUEID" val="11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52.xml><?xml version="1.0" encoding="utf-8"?>
<p:tagLst xmlns:p="http://schemas.openxmlformats.org/presentationml/2006/main">
  <p:tag name="AS_UNIQUEID" val="1188"/>
</p:tagLst>
</file>

<file path=ppt/tags/tag153.xml><?xml version="1.0" encoding="utf-8"?>
<p:tagLst xmlns:p="http://schemas.openxmlformats.org/presentationml/2006/main">
  <p:tag name="AS_UNIQUEID" val="1189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4.xml><?xml version="1.0" encoding="utf-8"?>
<p:tagLst xmlns:p="http://schemas.openxmlformats.org/presentationml/2006/main">
  <p:tag name="AS_UNIQUEID" val="1190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5.xml><?xml version="1.0" encoding="utf-8"?>
<p:tagLst xmlns:p="http://schemas.openxmlformats.org/presentationml/2006/main">
  <p:tag name="AS_UNIQUEID" val="1191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6.xml><?xml version="1.0" encoding="utf-8"?>
<p:tagLst xmlns:p="http://schemas.openxmlformats.org/presentationml/2006/main">
  <p:tag name="AS_UNIQUEID" val="1192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7.xml><?xml version="1.0" encoding="utf-8"?>
<p:tagLst xmlns:p="http://schemas.openxmlformats.org/presentationml/2006/main">
  <p:tag name="AS_UNIQUEID" val="1193"/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58.xml><?xml version="1.0" encoding="utf-8"?>
<p:tagLst xmlns:p="http://schemas.openxmlformats.org/presentationml/2006/main">
  <p:tag name="AS_UNIQUEID" val="1194"/>
</p:tagLst>
</file>

<file path=ppt/tags/tag159.xml><?xml version="1.0" encoding="utf-8"?>
<p:tagLst xmlns:p="http://schemas.openxmlformats.org/presentationml/2006/main">
  <p:tag name="AS_UNIQUEID" val="11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.xml><?xml version="1.0" encoding="utf-8"?>
<p:tagLst xmlns:p="http://schemas.openxmlformats.org/presentationml/2006/main">
  <p:tag name="AS_UNIQUEID" val="1052"/>
</p:tagLst>
</file>

<file path=ppt/tags/tag160.xml><?xml version="1.0" encoding="utf-8"?>
<p:tagLst xmlns:p="http://schemas.openxmlformats.org/presentationml/2006/main">
  <p:tag name="AS_UNIQUEID" val="11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1.xml><?xml version="1.0" encoding="utf-8"?>
<p:tagLst xmlns:p="http://schemas.openxmlformats.org/presentationml/2006/main">
  <p:tag name="AS_UNIQUEID" val="11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2.xml><?xml version="1.0" encoding="utf-8"?>
<p:tagLst xmlns:p="http://schemas.openxmlformats.org/presentationml/2006/main">
  <p:tag name="AS_UNIQUEID" val="11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3.xml><?xml version="1.0" encoding="utf-8"?>
<p:tagLst xmlns:p="http://schemas.openxmlformats.org/presentationml/2006/main">
  <p:tag name="AS_UNIQUEID" val="11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4.xml><?xml version="1.0" encoding="utf-8"?>
<p:tagLst xmlns:p="http://schemas.openxmlformats.org/presentationml/2006/main">
  <p:tag name="AS_UNIQUEID" val="12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5.xml><?xml version="1.0" encoding="utf-8"?>
<p:tagLst xmlns:p="http://schemas.openxmlformats.org/presentationml/2006/main">
  <p:tag name="AS_UNIQUEID" val="12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6.xml><?xml version="1.0" encoding="utf-8"?>
<p:tagLst xmlns:p="http://schemas.openxmlformats.org/presentationml/2006/main">
  <p:tag name="AS_UNIQUEID" val="12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7.xml><?xml version="1.0" encoding="utf-8"?>
<p:tagLst xmlns:p="http://schemas.openxmlformats.org/presentationml/2006/main">
  <p:tag name="AS_UNIQUEID" val="12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8.xml><?xml version="1.0" encoding="utf-8"?>
<p:tagLst xmlns:p="http://schemas.openxmlformats.org/presentationml/2006/main">
  <p:tag name="AS_UNIQUEID" val="12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9.xml><?xml version="1.0" encoding="utf-8"?>
<p:tagLst xmlns:p="http://schemas.openxmlformats.org/presentationml/2006/main">
  <p:tag name="AS_UNIQUEID" val="12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7.xml><?xml version="1.0" encoding="utf-8"?>
<p:tagLst xmlns:p="http://schemas.openxmlformats.org/presentationml/2006/main">
  <p:tag name="AS_UNIQUEID" val="1053"/>
</p:tagLst>
</file>

<file path=ppt/tags/tag170.xml><?xml version="1.0" encoding="utf-8"?>
<p:tagLst xmlns:p="http://schemas.openxmlformats.org/presentationml/2006/main">
  <p:tag name="AS_UNIQUEID" val="12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71.xml><?xml version="1.0" encoding="utf-8"?>
<p:tagLst xmlns:p="http://schemas.openxmlformats.org/presentationml/2006/main">
  <p:tag name="AS_UNIQUEID" val="12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72.xml><?xml version="1.0" encoding="utf-8"?>
<p:tagLst xmlns:p="http://schemas.openxmlformats.org/presentationml/2006/main">
  <p:tag name="AS_UNIQUEID" val="1208"/>
</p:tagLst>
</file>

<file path=ppt/tags/tag173.xml><?xml version="1.0" encoding="utf-8"?>
<p:tagLst xmlns:p="http://schemas.openxmlformats.org/presentationml/2006/main">
  <p:tag name="AS_UNIQUEID" val="120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74.xml><?xml version="1.0" encoding="utf-8"?>
<p:tagLst xmlns:p="http://schemas.openxmlformats.org/presentationml/2006/main">
  <p:tag name="AS_UNIQUEID" val="121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75.xml><?xml version="1.0" encoding="utf-8"?>
<p:tagLst xmlns:p="http://schemas.openxmlformats.org/presentationml/2006/main">
  <p:tag name="AS_UNIQUEID" val="121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76.xml><?xml version="1.0" encoding="utf-8"?>
<p:tagLst xmlns:p="http://schemas.openxmlformats.org/presentationml/2006/main">
  <p:tag name="AS_UNIQUEID" val="121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77.xml><?xml version="1.0" encoding="utf-8"?>
<p:tagLst xmlns:p="http://schemas.openxmlformats.org/presentationml/2006/main">
  <p:tag name="AS_UNIQUEID" val="121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178.xml><?xml version="1.0" encoding="utf-8"?>
<p:tagLst xmlns:p="http://schemas.openxmlformats.org/presentationml/2006/main">
  <p:tag name="AS_UNIQUEID" val="121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179.xml><?xml version="1.0" encoding="utf-8"?>
<p:tagLst xmlns:p="http://schemas.openxmlformats.org/presentationml/2006/main">
  <p:tag name="AS_UNIQUEID" val="1215"/>
</p:tagLst>
</file>

<file path=ppt/tags/tag18.xml><?xml version="1.0" encoding="utf-8"?>
<p:tagLst xmlns:p="http://schemas.openxmlformats.org/presentationml/2006/main">
  <p:tag name="AS_UNIQUEID" val="1054"/>
</p:tagLst>
</file>

<file path=ppt/tags/tag180.xml><?xml version="1.0" encoding="utf-8"?>
<p:tagLst xmlns:p="http://schemas.openxmlformats.org/presentationml/2006/main">
  <p:tag name="AS_UNIQUEID" val="1216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i*3"/>
  <p:tag name="KSO_WM_UNIT_INDEX" val="3"/>
  <p:tag name="KSO_WM_UNIT_LAYERLEVEL" val="1"/>
  <p:tag name="KSO_WM_UNIT_TYPE" val="i"/>
</p:tagLst>
</file>

<file path=ppt/tags/tag181.xml><?xml version="1.0" encoding="utf-8"?>
<p:tagLst xmlns:p="http://schemas.openxmlformats.org/presentationml/2006/main">
  <p:tag name="AS_UNIQUEID" val="1217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TYPE" val="i"/>
</p:tagLst>
</file>

<file path=ppt/tags/tag182.xml><?xml version="1.0" encoding="utf-8"?>
<p:tagLst xmlns:p="http://schemas.openxmlformats.org/presentationml/2006/main">
  <p:tag name="AS_UNIQUEID" val="1218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183.xml><?xml version="1.0" encoding="utf-8"?>
<p:tagLst xmlns:p="http://schemas.openxmlformats.org/presentationml/2006/main">
  <p:tag name="AS_UNIQUEID" val="121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84.xml><?xml version="1.0" encoding="utf-8"?>
<p:tagLst xmlns:p="http://schemas.openxmlformats.org/presentationml/2006/main">
  <p:tag name="AS_UNIQUEID" val="1220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85.xml><?xml version="1.0" encoding="utf-8"?>
<p:tagLst xmlns:p="http://schemas.openxmlformats.org/presentationml/2006/main">
  <p:tag name="AS_UNIQUEID" val="1221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86.xml><?xml version="1.0" encoding="utf-8"?>
<p:tagLst xmlns:p="http://schemas.openxmlformats.org/presentationml/2006/main">
  <p:tag name="AS_UNIQUEID" val="1222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87.xml><?xml version="1.0" encoding="utf-8"?>
<p:tagLst xmlns:p="http://schemas.openxmlformats.org/presentationml/2006/main">
  <p:tag name="AS_UNIQUEID" val="1223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88.xml><?xml version="1.0" encoding="utf-8"?>
<p:tagLst xmlns:p="http://schemas.openxmlformats.org/presentationml/2006/main">
  <p:tag name="AS_UNIQUEID" val="1224"/>
</p:tagLst>
</file>

<file path=ppt/tags/tag189.xml><?xml version="1.0" encoding="utf-8"?>
<p:tagLst xmlns:p="http://schemas.openxmlformats.org/presentationml/2006/main">
  <p:tag name="AS_UNIQUEID" val="1225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9.xml><?xml version="1.0" encoding="utf-8"?>
<p:tagLst xmlns:p="http://schemas.openxmlformats.org/presentationml/2006/main">
  <p:tag name="AS_UNIQUEID" val="1055"/>
</p:tagLst>
</file>

<file path=ppt/tags/tag190.xml><?xml version="1.0" encoding="utf-8"?>
<p:tagLst xmlns:p="http://schemas.openxmlformats.org/presentationml/2006/main">
  <p:tag name="AS_UNIQUEID" val="1226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TYPE" val="i"/>
</p:tagLst>
</file>

<file path=ppt/tags/tag191.xml><?xml version="1.0" encoding="utf-8"?>
<p:tagLst xmlns:p="http://schemas.openxmlformats.org/presentationml/2006/main">
  <p:tag name="AS_UNIQUEID" val="1227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2"/>
  <p:tag name="KSO_WM_UNIT_INDEX" val="2"/>
  <p:tag name="KSO_WM_UNIT_LAYERLEVEL" val="1"/>
  <p:tag name="KSO_WM_UNIT_TYPE" val="i"/>
</p:tagLst>
</file>

<file path=ppt/tags/tag192.xml><?xml version="1.0" encoding="utf-8"?>
<p:tagLst xmlns:p="http://schemas.openxmlformats.org/presentationml/2006/main">
  <p:tag name="AS_UNIQUEID" val="122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93.xml><?xml version="1.0" encoding="utf-8"?>
<p:tagLst xmlns:p="http://schemas.openxmlformats.org/presentationml/2006/main">
  <p:tag name="AS_UNIQUEID" val="122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94.xml><?xml version="1.0" encoding="utf-8"?>
<p:tagLst xmlns:p="http://schemas.openxmlformats.org/presentationml/2006/main">
  <p:tag name="AS_UNIQUEID" val="1230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95.xml><?xml version="1.0" encoding="utf-8"?>
<p:tagLst xmlns:p="http://schemas.openxmlformats.org/presentationml/2006/main">
  <p:tag name="AS_UNIQUEID" val="1231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96.xml><?xml version="1.0" encoding="utf-8"?>
<p:tagLst xmlns:p="http://schemas.openxmlformats.org/presentationml/2006/main">
  <p:tag name="AS_UNIQUEID" val="1232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97.xml><?xml version="1.0" encoding="utf-8"?>
<p:tagLst xmlns:p="http://schemas.openxmlformats.org/presentationml/2006/main">
  <p:tag name="AS_UNIQUEID" val="1233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98.xml><?xml version="1.0" encoding="utf-8"?>
<p:tagLst xmlns:p="http://schemas.openxmlformats.org/presentationml/2006/main">
  <p:tag name="AS_UNIQUEID" val="1234"/>
</p:tagLst>
</file>

<file path=ppt/tags/tag199.xml><?xml version="1.0" encoding="utf-8"?>
<p:tagLst xmlns:p="http://schemas.openxmlformats.org/presentationml/2006/main">
  <p:tag name="AS_UNIQUEID" val="1235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2.xml><?xml version="1.0" encoding="utf-8"?>
<p:tagLst xmlns:p="http://schemas.openxmlformats.org/presentationml/2006/main">
  <p:tag name="AS_UNIQUEID" val="1038"/>
</p:tagLst>
</file>

<file path=ppt/tags/tag20.xml><?xml version="1.0" encoding="utf-8"?>
<p:tagLst xmlns:p="http://schemas.openxmlformats.org/presentationml/2006/main">
  <p:tag name="AS_UNIQUEID" val="1056"/>
</p:tagLst>
</file>

<file path=ppt/tags/tag200.xml><?xml version="1.0" encoding="utf-8"?>
<p:tagLst xmlns:p="http://schemas.openxmlformats.org/presentationml/2006/main">
  <p:tag name="AS_UNIQUEID" val="123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TYPE" val="i"/>
</p:tagLst>
</file>

<file path=ppt/tags/tag201.xml><?xml version="1.0" encoding="utf-8"?>
<p:tagLst xmlns:p="http://schemas.openxmlformats.org/presentationml/2006/main">
  <p:tag name="AS_UNIQUEID" val="1237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i*2"/>
  <p:tag name="KSO_WM_UNIT_INDEX" val="2"/>
  <p:tag name="KSO_WM_UNIT_LAYERLEVEL" val="1"/>
  <p:tag name="KSO_WM_UNIT_TYPE" val="i"/>
</p:tagLst>
</file>

<file path=ppt/tags/tag202.xml><?xml version="1.0" encoding="utf-8"?>
<p:tagLst xmlns:p="http://schemas.openxmlformats.org/presentationml/2006/main">
  <p:tag name="AS_UNIQUEID" val="1238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03.xml><?xml version="1.0" encoding="utf-8"?>
<p:tagLst xmlns:p="http://schemas.openxmlformats.org/presentationml/2006/main">
  <p:tag name="AS_UNIQUEID" val="1239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04.xml><?xml version="1.0" encoding="utf-8"?>
<p:tagLst xmlns:p="http://schemas.openxmlformats.org/presentationml/2006/main">
  <p:tag name="AS_UNIQUEID" val="1240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05.xml><?xml version="1.0" encoding="utf-8"?>
<p:tagLst xmlns:p="http://schemas.openxmlformats.org/presentationml/2006/main">
  <p:tag name="AS_UNIQUEID" val="1241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06.xml><?xml version="1.0" encoding="utf-8"?>
<p:tagLst xmlns:p="http://schemas.openxmlformats.org/presentationml/2006/main">
  <p:tag name="AS_UNIQUEID" val="1242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07.xml><?xml version="1.0" encoding="utf-8"?>
<p:tagLst xmlns:p="http://schemas.openxmlformats.org/presentationml/2006/main">
  <p:tag name="AS_UNIQUEID" val="1243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208.xml><?xml version="1.0" encoding="utf-8"?>
<p:tagLst xmlns:p="http://schemas.openxmlformats.org/presentationml/2006/main">
  <p:tag name="AS_UNIQUEID" val="1244"/>
</p:tagLst>
</file>

<file path=ppt/tags/tag209.xml><?xml version="1.0" encoding="utf-8"?>
<p:tagLst xmlns:p="http://schemas.openxmlformats.org/presentationml/2006/main">
  <p:tag name="AS_UNIQUEID" val="1245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TYPE" val="i"/>
</p:tagLst>
</file>

<file path=ppt/tags/tag21.xml><?xml version="1.0" encoding="utf-8"?>
<p:tagLst xmlns:p="http://schemas.openxmlformats.org/presentationml/2006/main">
  <p:tag name="AS_UNIQUEID" val="1057"/>
</p:tagLst>
</file>

<file path=ppt/tags/tag210.xml><?xml version="1.0" encoding="utf-8"?>
<p:tagLst xmlns:p="http://schemas.openxmlformats.org/presentationml/2006/main">
  <p:tag name="AS_UNIQUEID" val="1246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211.xml><?xml version="1.0" encoding="utf-8"?>
<p:tagLst xmlns:p="http://schemas.openxmlformats.org/presentationml/2006/main">
  <p:tag name="AS_UNIQUEID" val="1247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12.xml><?xml version="1.0" encoding="utf-8"?>
<p:tagLst xmlns:p="http://schemas.openxmlformats.org/presentationml/2006/main">
  <p:tag name="AS_UNIQUEID" val="1248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13.xml><?xml version="1.0" encoding="utf-8"?>
<p:tagLst xmlns:p="http://schemas.openxmlformats.org/presentationml/2006/main">
  <p:tag name="AS_UNIQUEID" val="1249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14.xml><?xml version="1.0" encoding="utf-8"?>
<p:tagLst xmlns:p="http://schemas.openxmlformats.org/presentationml/2006/main">
  <p:tag name="AS_UNIQUEID" val="1250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15.xml><?xml version="1.0" encoding="utf-8"?>
<p:tagLst xmlns:p="http://schemas.openxmlformats.org/presentationml/2006/main">
  <p:tag name="AS_UNIQUEID" val="1251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16.xml><?xml version="1.0" encoding="utf-8"?>
<p:tagLst xmlns:p="http://schemas.openxmlformats.org/presentationml/2006/main">
  <p:tag name="AS_UNIQUEID" val="1252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217.xml><?xml version="1.0" encoding="utf-8"?>
<p:tagLst xmlns:p="http://schemas.openxmlformats.org/presentationml/2006/main">
  <p:tag name="AS_UNIQUEID" val="1253"/>
</p:tagLst>
</file>

<file path=ppt/tags/tag218.xml><?xml version="1.0" encoding="utf-8"?>
<p:tagLst xmlns:p="http://schemas.openxmlformats.org/presentationml/2006/main">
  <p:tag name="AS_UNIQUEID" val="1254"/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219.xml><?xml version="1.0" encoding="utf-8"?>
<p:tagLst xmlns:p="http://schemas.openxmlformats.org/presentationml/2006/main">
  <p:tag name="AS_UNIQUEID" val="1255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2.xml><?xml version="1.0" encoding="utf-8"?>
<p:tagLst xmlns:p="http://schemas.openxmlformats.org/presentationml/2006/main">
  <p:tag name="AS_UNIQUEID" val="1058"/>
</p:tagLst>
</file>

<file path=ppt/tags/tag220.xml><?xml version="1.0" encoding="utf-8"?>
<p:tagLst xmlns:p="http://schemas.openxmlformats.org/presentationml/2006/main">
  <p:tag name="AS_UNIQUEID" val="1256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21.xml><?xml version="1.0" encoding="utf-8"?>
<p:tagLst xmlns:p="http://schemas.openxmlformats.org/presentationml/2006/main">
  <p:tag name="AS_UNIQUEID" val="1257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22.xml><?xml version="1.0" encoding="utf-8"?>
<p:tagLst xmlns:p="http://schemas.openxmlformats.org/presentationml/2006/main">
  <p:tag name="AS_UNIQUEID" val="1258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23.xml><?xml version="1.0" encoding="utf-8"?>
<p:tagLst xmlns:p="http://schemas.openxmlformats.org/presentationml/2006/main">
  <p:tag name="AS_UNIQUEID" val="1259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24.xml><?xml version="1.0" encoding="utf-8"?>
<p:tagLst xmlns:p="http://schemas.openxmlformats.org/presentationml/2006/main">
  <p:tag name="AS_UNIQUEID" val="1260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25.xml><?xml version="1.0" encoding="utf-8"?>
<p:tagLst xmlns:p="http://schemas.openxmlformats.org/presentationml/2006/main">
  <p:tag name="AS_UNIQUEID" val="1261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26.xml><?xml version="1.0" encoding="utf-8"?>
<p:tagLst xmlns:p="http://schemas.openxmlformats.org/presentationml/2006/main">
  <p:tag name="AS_UNIQUEID" val="1262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27.xml><?xml version="1.0" encoding="utf-8"?>
<p:tagLst xmlns:p="http://schemas.openxmlformats.org/presentationml/2006/main">
  <p:tag name="AS_UNIQUEID" val="1263"/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TYPE" val="i"/>
</p:tagLst>
</file>

<file path=ppt/tags/tag228.xml><?xml version="1.0" encoding="utf-8"?>
<p:tagLst xmlns:p="http://schemas.openxmlformats.org/presentationml/2006/main">
  <p:tag name="AS_UNIQUEID" val="1264"/>
</p:tagLst>
</file>

<file path=ppt/tags/tag229.xml><?xml version="1.0" encoding="utf-8"?>
<p:tagLst xmlns:p="http://schemas.openxmlformats.org/presentationml/2006/main">
  <p:tag name="AS_UNIQUEID" val="126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d*1"/>
  <p:tag name="KSO_WM_UNIT_INDEX" val="1"/>
  <p:tag name="KSO_WM_UNIT_LAYERLEVEL" val="1"/>
  <p:tag name="KSO_WM_UNIT_SUPPORT_UNIT_TYPE" val="[&quot;all&quot;]"/>
  <p:tag name="KSO_WM_UNIT_TYPE" val="d"/>
  <p:tag name="KSO_WM_UNIT_VALUE" val="495*440"/>
</p:tagLst>
</file>

<file path=ppt/tags/tag23.xml><?xml version="1.0" encoding="utf-8"?>
<p:tagLst xmlns:p="http://schemas.openxmlformats.org/presentationml/2006/main">
  <p:tag name="AS_UNIQUEID" val="1059"/>
</p:tagLst>
</file>

<file path=ppt/tags/tag230.xml><?xml version="1.0" encoding="utf-8"?>
<p:tagLst xmlns:p="http://schemas.openxmlformats.org/presentationml/2006/main">
  <p:tag name="AS_UNIQUEID" val="1266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d*2"/>
  <p:tag name="KSO_WM_UNIT_INDEX" val="2"/>
  <p:tag name="KSO_WM_UNIT_LAYERLEVEL" val="1"/>
  <p:tag name="KSO_WM_UNIT_SUPPORT_UNIT_TYPE" val="[&quot;all&quot;]"/>
  <p:tag name="KSO_WM_UNIT_TYPE" val="d"/>
  <p:tag name="KSO_WM_UNIT_VALUE" val="604*536"/>
</p:tagLst>
</file>

<file path=ppt/tags/tag231.xml><?xml version="1.0" encoding="utf-8"?>
<p:tagLst xmlns:p="http://schemas.openxmlformats.org/presentationml/2006/main">
  <p:tag name="AS_UNIQUEID" val="1267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232.xml><?xml version="1.0" encoding="utf-8"?>
<p:tagLst xmlns:p="http://schemas.openxmlformats.org/presentationml/2006/main">
  <p:tag name="AS_UNIQUEID" val="1268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33.xml><?xml version="1.0" encoding="utf-8"?>
<p:tagLst xmlns:p="http://schemas.openxmlformats.org/presentationml/2006/main">
  <p:tag name="AS_UNIQUEID" val="1269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34.xml><?xml version="1.0" encoding="utf-8"?>
<p:tagLst xmlns:p="http://schemas.openxmlformats.org/presentationml/2006/main">
  <p:tag name="AS_UNIQUEID" val="1270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35.xml><?xml version="1.0" encoding="utf-8"?>
<p:tagLst xmlns:p="http://schemas.openxmlformats.org/presentationml/2006/main">
  <p:tag name="AS_UNIQUEID" val="1271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36.xml><?xml version="1.0" encoding="utf-8"?>
<p:tagLst xmlns:p="http://schemas.openxmlformats.org/presentationml/2006/main">
  <p:tag name="AS_UNIQUEID" val="1272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37.xml><?xml version="1.0" encoding="utf-8"?>
<p:tagLst xmlns:p="http://schemas.openxmlformats.org/presentationml/2006/main">
  <p:tag name="AS_UNIQUEID" val="1273"/>
</p:tagLst>
</file>

<file path=ppt/tags/tag238.xml><?xml version="1.0" encoding="utf-8"?>
<p:tagLst xmlns:p="http://schemas.openxmlformats.org/presentationml/2006/main">
  <p:tag name="AS_UNIQUEID" val="1274"/>
  <p:tag name="KSO_WM_BEAUTIFY_FLAG" val="#wm#"/>
  <p:tag name="KSO_WM_TAG_VERSION" val="1.0"/>
  <p:tag name="KSO_WM_TEMPLATE_CATEGORY" val="custom"/>
  <p:tag name="KSO_WM_TEMPLATE_INDEX" val="2020024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9.xml><?xml version="1.0" encoding="utf-8"?>
<p:tagLst xmlns:p="http://schemas.openxmlformats.org/presentationml/2006/main">
  <p:tag name="AS_UNIQUEID" val="1275"/>
  <p:tag name="KSO_WM_BEAUTIFY_FLAG" val="#wm#"/>
  <p:tag name="KSO_WM_TAG_VERSION" val="1.0"/>
  <p:tag name="KSO_WM_TEMPLATE_CATEGORY" val="custom"/>
  <p:tag name="KSO_WM_TEMPLATE_INDEX" val="2020024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.xml><?xml version="1.0" encoding="utf-8"?>
<p:tagLst xmlns:p="http://schemas.openxmlformats.org/presentationml/2006/main">
  <p:tag name="AS_UNIQUEID" val="1060"/>
</p:tagLst>
</file>

<file path=ppt/tags/tag240.xml><?xml version="1.0" encoding="utf-8"?>
<p:tagLst xmlns:p="http://schemas.openxmlformats.org/presentationml/2006/main">
  <p:tag name="AS_UNIQUEID" val="12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1.xml><?xml version="1.0" encoding="utf-8"?>
<p:tagLst xmlns:p="http://schemas.openxmlformats.org/presentationml/2006/main">
  <p:tag name="AS_UNIQUEID" val="12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2.xml><?xml version="1.0" encoding="utf-8"?>
<p:tagLst xmlns:p="http://schemas.openxmlformats.org/presentationml/2006/main">
  <p:tag name="AS_UNIQUEID" val="12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3.xml><?xml version="1.0" encoding="utf-8"?>
<p:tagLst xmlns:p="http://schemas.openxmlformats.org/presentationml/2006/main">
  <p:tag name="AS_UNIQUEID" val="1279"/>
  <p:tag name="KSO_WM_BEAUTIFY_FLAG" val="#wm#"/>
  <p:tag name="KSO_WM_TAG_VERSION" val="1.0"/>
  <p:tag name="KSO_WM_TEMPLATE_CATEGORY" val="custom"/>
  <p:tag name="KSO_WM_TEMPLATE_COLOR_TYPE" val="1"/>
  <p:tag name="KSO_WM_TEMPLATE_INDEX" val="20200245"/>
  <p:tag name="KSO_WM_TEMPLATE_MASTER_THUMB_INDEX" val="12"/>
  <p:tag name="KSO_WM_TEMPLATE_MASTER_TYPE" val="1"/>
  <p:tag name="KSO_WM_TEMPLATE_SUBCATEGORY" val="0"/>
  <p:tag name="KSO_WM_TEMPLATE_THUMBS_INDEX" val="1、4、5、7、8、9、10、11、12、13、15"/>
  <p:tag name="KSO_WM_UNIT_SHOW_EDIT_AREA_INDICATION" val="0"/>
</p:tagLst>
</file>

<file path=ppt/tags/tag244.xml><?xml version="1.0" encoding="utf-8"?>
<p:tagLst xmlns:p="http://schemas.openxmlformats.org/presentationml/2006/main">
  <p:tag name="AS_UNIQUEID" val="1280"/>
</p:tagLst>
</file>

<file path=ppt/tags/tag245.xml><?xml version="1.0" encoding="utf-8"?>
<p:tagLst xmlns:p="http://schemas.openxmlformats.org/presentationml/2006/main">
  <p:tag name="AS_UNIQUEID" val="1281"/>
</p:tagLst>
</file>

<file path=ppt/tags/tag246.xml><?xml version="1.0" encoding="utf-8"?>
<p:tagLst xmlns:p="http://schemas.openxmlformats.org/presentationml/2006/main">
  <p:tag name="AS_UNIQUEID" val="1282"/>
</p:tagLst>
</file>

<file path=ppt/tags/tag247.xml><?xml version="1.0" encoding="utf-8"?>
<p:tagLst xmlns:p="http://schemas.openxmlformats.org/presentationml/2006/main">
  <p:tag name="AS_UNIQUEID" val="1283"/>
</p:tagLst>
</file>

<file path=ppt/tags/tag248.xml><?xml version="1.0" encoding="utf-8"?>
<p:tagLst xmlns:p="http://schemas.openxmlformats.org/presentationml/2006/main">
  <p:tag name="AS_UNIQUEID" val="1284"/>
</p:tagLst>
</file>

<file path=ppt/tags/tag249.xml><?xml version="1.0" encoding="utf-8"?>
<p:tagLst xmlns:p="http://schemas.openxmlformats.org/presentationml/2006/main">
  <p:tag name="AS_UNIQUEID" val="1285"/>
</p:tagLst>
</file>

<file path=ppt/tags/tag25.xml><?xml version="1.0" encoding="utf-8"?>
<p:tagLst xmlns:p="http://schemas.openxmlformats.org/presentationml/2006/main">
  <p:tag name="AS_UNIQUEID" val="1061"/>
</p:tagLst>
</file>

<file path=ppt/tags/tag250.xml><?xml version="1.0" encoding="utf-8"?>
<p:tagLst xmlns:p="http://schemas.openxmlformats.org/presentationml/2006/main">
  <p:tag name="AS_UNIQUEID" val="1286"/>
</p:tagLst>
</file>

<file path=ppt/tags/tag251.xml><?xml version="1.0" encoding="utf-8"?>
<p:tagLst xmlns:p="http://schemas.openxmlformats.org/presentationml/2006/main">
  <p:tag name="AS_UNIQUEID" val="1287"/>
</p:tagLst>
</file>

<file path=ppt/tags/tag252.xml><?xml version="1.0" encoding="utf-8"?>
<p:tagLst xmlns:p="http://schemas.openxmlformats.org/presentationml/2006/main">
  <p:tag name="AS_UNIQUEID" val="1288"/>
</p:tagLst>
</file>

<file path=ppt/tags/tag253.xml><?xml version="1.0" encoding="utf-8"?>
<p:tagLst xmlns:p="http://schemas.openxmlformats.org/presentationml/2006/main">
  <p:tag name="AS_UNIQUEID" val="1289"/>
  <p:tag name="KSO_WM_BEAUTIFY_FLAG" val="#wm#"/>
  <p:tag name="KSO_WM_TAG_VERSION" val="1.0"/>
  <p:tag name="KSO_WM_TEMPLATE_CATEGORY" val="custom"/>
  <p:tag name="KSO_WM_TEMPLATE_INDEX" val="20200245"/>
  <p:tag name="KSO_WM_UNIT_COMPATIBLE" val="0"/>
  <p:tag name="KSO_WM_UNIT_DIAGRAM_ISNUMVISUAL" val="0"/>
  <p:tag name="KSO_WM_UNIT_DIAGRAM_ISREFERUNIT" val="0"/>
  <p:tag name="KSO_WM_UNIT_HIGHLIGHT" val="0"/>
  <p:tag name="KSO_WM_UNIT_ID" val="custom20200245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活动策划方案"/>
  <p:tag name="KSO_WM_UNIT_TEXT_FILL_FORE_SCHEMECOLOR_INDEX" val="5"/>
  <p:tag name="KSO_WM_UNIT_TEXT_FILL_FORE_SCHEMECOLOR_INDEX_BRIGHTNESS" val="0"/>
  <p:tag name="KSO_WM_UNIT_TEXT_FILL_TYPE" val="1"/>
  <p:tag name="KSO_WM_UNIT_TYPE" val="a"/>
  <p:tag name="KSO_WM_UNIT_VALUE" val="10"/>
</p:tagLst>
</file>

<file path=ppt/tags/tag254.xml><?xml version="1.0" encoding="utf-8"?>
<p:tagLst xmlns:p="http://schemas.openxmlformats.org/presentationml/2006/main">
  <p:tag name="AS_UNIQUEID" val="1290"/>
  <p:tag name="KSO_WM_BEAUTIFY_FLAG" val="#wm#"/>
  <p:tag name="KSO_WM_TAG_VERSION" val="1.0"/>
  <p:tag name="KSO_WM_TEMPLATE_CATEGORY" val="custom"/>
  <p:tag name="KSO_WM_TEMPLATE_INDEX" val="20200245"/>
  <p:tag name="KSO_WM_UNIT_COMPATIBLE" val="0"/>
  <p:tag name="KSO_WM_UNIT_DIAGRAM_ISNUMVISUAL" val="0"/>
  <p:tag name="KSO_WM_UNIT_DIAGRAM_ISREFERUNIT" val="0"/>
  <p:tag name="KSO_WM_UNIT_HIGHLIGHT" val="0"/>
  <p:tag name="KSO_WM_UNIT_ID" val="custom20200245_1*f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汇报人：小明"/>
  <p:tag name="KSO_WM_UNIT_SUBTYPE" val="b"/>
  <p:tag name="KSO_WM_UNIT_TEXT_FILL_FORE_SCHEMECOLOR_INDEX" val="5"/>
  <p:tag name="KSO_WM_UNIT_TEXT_FILL_FORE_SCHEMECOLOR_INDEX_BRIGHTNESS" val="0"/>
  <p:tag name="KSO_WM_UNIT_TEXT_FILL_TYPE" val="1"/>
  <p:tag name="KSO_WM_UNIT_TYPE" val="f"/>
</p:tagLst>
</file>

<file path=ppt/tags/tag255.xml><?xml version="1.0" encoding="utf-8"?>
<p:tagLst xmlns:p="http://schemas.openxmlformats.org/presentationml/2006/main">
  <p:tag name="AS_UNIQUEID" val="1291"/>
</p:tagLst>
</file>

<file path=ppt/tags/tag256.xml><?xml version="1.0" encoding="utf-8"?>
<p:tagLst xmlns:p="http://schemas.openxmlformats.org/presentationml/2006/main">
  <p:tag name="KSO_WM_BEAUTIFY_FLAG" val="#wm#"/>
  <p:tag name="KSO_WM_SLIDE_COVER_HASPICTURE" val="2"/>
  <p:tag name="KSO_WM_SLIDE_ID" val="custom20200245_1"/>
  <p:tag name="KSO_WM_SLIDE_INDEX" val="1"/>
  <p:tag name="KSO_WM_SLIDE_ITEM_CNT" val="0"/>
  <p:tag name="KSO_WM_SLIDE_LAYOUT" val="a_b_f_k"/>
  <p:tag name="KSO_WM_SLIDE_LAYOUT_CNT" val="1_1_2_1"/>
  <p:tag name="KSO_WM_SLIDE_SUBTYPE" val="pureTxt"/>
  <p:tag name="KSO_WM_SLIDE_TYPE" val="title"/>
  <p:tag name="KSO_WM_TAG_VERSION" val="1.0"/>
  <p:tag name="KSO_WM_TEMPLATE_CATEGORY" val="custom"/>
  <p:tag name="KSO_WM_TEMPLATE_COLOR_TYPE" val="1"/>
  <p:tag name="KSO_WM_TEMPLATE_INDEX" val="20200245"/>
  <p:tag name="KSO_WM_TEMPLATE_MASTER_THUMB_INDEX" val="12"/>
  <p:tag name="KSO_WM_TEMPLATE_MASTER_TYPE" val="1"/>
  <p:tag name="KSO_WM_TEMPLATE_SUBCATEGORY" val="0"/>
  <p:tag name="KSO_WM_TEMPLATE_THUMBS_INDEX" val="1、4、5、7、8、9、10、11、12、13、15"/>
</p:tagLst>
</file>

<file path=ppt/tags/tag257.xml><?xml version="1.0" encoding="utf-8"?>
<p:tagLst xmlns:p="http://schemas.openxmlformats.org/presentationml/2006/main">
  <p:tag name="AS_UNIQUEID" val="1292"/>
</p:tagLst>
</file>

<file path=ppt/tags/tag258.xml><?xml version="1.0" encoding="utf-8"?>
<p:tagLst xmlns:p="http://schemas.openxmlformats.org/presentationml/2006/main">
  <p:tag name="AS_UNIQUEID" val="129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259.xml><?xml version="1.0" encoding="utf-8"?>
<p:tagLst xmlns:p="http://schemas.openxmlformats.org/presentationml/2006/main">
  <p:tag name="AS_UNIQUEID" val="129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26.xml><?xml version="1.0" encoding="utf-8"?>
<p:tagLst xmlns:p="http://schemas.openxmlformats.org/presentationml/2006/main">
  <p:tag name="AS_UNIQUEID" val="1062"/>
</p:tagLst>
</file>

<file path=ppt/tags/tag260.xml><?xml version="1.0" encoding="utf-8"?>
<p:tagLst xmlns:p="http://schemas.openxmlformats.org/presentationml/2006/main">
  <p:tag name="AS_UNIQUEID" val="1295"/>
  <p:tag name="KSO_WM_BEAUTIFY_FLAG" val=""/>
  <p:tag name="KSO_WM_UNIT_LINE_FILL_TYPE" val="2"/>
  <p:tag name="KSO_WM_UNIT_LINE_FORE_SCHEMECOLOR_INDEX" val="9"/>
  <p:tag name="KSO_WM_UNIT_LINE_FORE_SCHEMECOLOR_INDEX_BRIGHTNESS" val="0"/>
</p:tagLst>
</file>

<file path=ppt/tags/tag261.xml><?xml version="1.0" encoding="utf-8"?>
<p:tagLst xmlns:p="http://schemas.openxmlformats.org/presentationml/2006/main">
  <p:tag name="AS_UNIQUEID" val="1296"/>
</p:tagLst>
</file>

<file path=ppt/tags/tag262.xml><?xml version="1.0" encoding="utf-8"?>
<p:tagLst xmlns:p="http://schemas.openxmlformats.org/presentationml/2006/main">
  <p:tag name="AS_UNIQUEID" val="1297"/>
  <p:tag name="KSO_WM_BEAUTIFY_FLAG" val=""/>
  <p:tag name="KSO_WM_UNIT_TEXT_FILL_FORE_SCHEMECOLOR_INDEX" val="13"/>
  <p:tag name="KSO_WM_UNIT_TEXT_FILL_FORE_SCHEMECOLOR_INDEX_BRIGHTNESS" val="0"/>
  <p:tag name="KSO_WM_UNIT_TEXT_FILL_TYPE" val="1"/>
</p:tagLst>
</file>

<file path=ppt/tags/tag263.xml><?xml version="1.0" encoding="utf-8"?>
<p:tagLst xmlns:p="http://schemas.openxmlformats.org/presentationml/2006/main">
  <p:tag name="AS_UNIQUEID" val="1298"/>
</p:tagLst>
</file>

<file path=ppt/tags/tag264.xml><?xml version="1.0" encoding="utf-8"?>
<p:tagLst xmlns:p="http://schemas.openxmlformats.org/presentationml/2006/main">
  <p:tag name="AS_UNIQUEID" val="1299"/>
  <p:tag name="KSO_WM_BEAUTIFY_FLAG" val=""/>
</p:tagLst>
</file>

<file path=ppt/tags/tag265.xml><?xml version="1.0" encoding="utf-8"?>
<p:tagLst xmlns:p="http://schemas.openxmlformats.org/presentationml/2006/main">
  <p:tag name="AS_UNIQUEID" val="1300"/>
  <p:tag name="KSO_WM_BEAUTIFY_FLAG" val=""/>
</p:tagLst>
</file>

<file path=ppt/tags/tag266.xml><?xml version="1.0" encoding="utf-8"?>
<p:tagLst xmlns:p="http://schemas.openxmlformats.org/presentationml/2006/main">
  <p:tag name="AS_UNIQUEID" val="1301"/>
</p:tagLst>
</file>

<file path=ppt/tags/tag267.xml><?xml version="1.0" encoding="utf-8"?>
<p:tagLst xmlns:p="http://schemas.openxmlformats.org/presentationml/2006/main">
  <p:tag name="AS_UNIQUEID" val="1302"/>
</p:tagLst>
</file>

<file path=ppt/tags/tag268.xml><?xml version="1.0" encoding="utf-8"?>
<p:tagLst xmlns:p="http://schemas.openxmlformats.org/presentationml/2006/main">
  <p:tag name="AS_UNIQUEID" val="1303"/>
</p:tagLst>
</file>

<file path=ppt/tags/tag269.xml><?xml version="1.0" encoding="utf-8"?>
<p:tagLst xmlns:p="http://schemas.openxmlformats.org/presentationml/2006/main">
  <p:tag name="AS_UNIQUEID" val="1304"/>
</p:tagLst>
</file>

<file path=ppt/tags/tag27.xml><?xml version="1.0" encoding="utf-8"?>
<p:tagLst xmlns:p="http://schemas.openxmlformats.org/presentationml/2006/main">
  <p:tag name="AS_UNIQUEID" val="1063"/>
</p:tagLst>
</file>

<file path=ppt/tags/tag27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271.xml><?xml version="1.0" encoding="utf-8"?>
<p:tagLst xmlns:p="http://schemas.openxmlformats.org/presentationml/2006/main">
  <p:tag name="AS_UNIQUEID" val="1305"/>
</p:tagLst>
</file>

<file path=ppt/tags/tag272.xml><?xml version="1.0" encoding="utf-8"?>
<p:tagLst xmlns:p="http://schemas.openxmlformats.org/presentationml/2006/main">
  <p:tag name="AS_UNIQUEID" val="1306"/>
  <p:tag name="KSO_WM_BEAUTIFY_FLAG" val="#wm#"/>
  <p:tag name="KSO_WM_TAG_VERSION" val="1.0"/>
  <p:tag name="KSO_WM_TEMPLATE_CATEGORY" val="custom"/>
  <p:tag name="KSO_WM_TEMPLATE_INDEX" val="20200245"/>
  <p:tag name="KSO_WM_UNIT_COMPATIBLE" val="0"/>
  <p:tag name="KSO_WM_UNIT_DIAGRAM_ISNUMVISUAL" val="0"/>
  <p:tag name="KSO_WM_UNIT_DIAGRAM_ISREFERUNIT" val="0"/>
  <p:tag name="KSO_WM_UNIT_HIGHLIGHT" val="0"/>
  <p:tag name="KSO_WM_UNIT_ID" val="custom20200245_7*e*1"/>
  <p:tag name="KSO_WM_UNIT_INDEX" val="1"/>
  <p:tag name="KSO_WM_UNIT_LAYERLEVEL" val="1"/>
  <p:tag name="KSO_WM_UNIT_NOCLEAR" val="0"/>
  <p:tag name="KSO_WM_UNIT_PRESET_TEXT" val="01"/>
  <p:tag name="KSO_WM_UNIT_TEXT_FILL_FORE_SCHEMECOLOR_INDEX" val="5"/>
  <p:tag name="KSO_WM_UNIT_TEXT_FILL_FORE_SCHEMECOLOR_INDEX_BRIGHTNESS" val="0"/>
  <p:tag name="KSO_WM_UNIT_TEXT_FILL_TYPE" val="1"/>
  <p:tag name="KSO_WM_UNIT_TYPE" val="e"/>
  <p:tag name="KSO_WM_UNIT_VALUE" val="1"/>
</p:tagLst>
</file>

<file path=ppt/tags/tag273.xml><?xml version="1.0" encoding="utf-8"?>
<p:tagLst xmlns:p="http://schemas.openxmlformats.org/presentationml/2006/main">
  <p:tag name="AS_UNIQUEID" val="1307"/>
  <p:tag name="KSO_WM_BEAUTIFY_FLAG" val="#wm#"/>
  <p:tag name="KSO_WM_TAG_VERSION" val="1.0"/>
  <p:tag name="KSO_WM_TEMPLATE_CATEGORY" val="custom"/>
  <p:tag name="KSO_WM_TEMPLATE_INDEX" val="20200245"/>
  <p:tag name="KSO_WM_UNIT_COMPATIBLE" val="0"/>
  <p:tag name="KSO_WM_UNIT_DIAGRAM_ISNUMVISUAL" val="0"/>
  <p:tag name="KSO_WM_UNIT_DIAGRAM_ISREFERUNIT" val="0"/>
  <p:tag name="KSO_WM_UNIT_HIGHLIGHT" val="0"/>
  <p:tag name="KSO_WM_UNIT_ID" val="custom20200245_7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点击此处添加小标题"/>
  <p:tag name="KSO_WM_UNIT_TEXT_FILL_FORE_SCHEMECOLOR_INDEX" val="5"/>
  <p:tag name="KSO_WM_UNIT_TEXT_FILL_FORE_SCHEMECOLOR_INDEX_BRIGHTNESS" val="0"/>
  <p:tag name="KSO_WM_UNIT_TEXT_FILL_TYPE" val="1"/>
  <p:tag name="KSO_WM_UNIT_TYPE" val="a"/>
  <p:tag name="KSO_WM_UNIT_VALUE" val="12"/>
</p:tagLst>
</file>

<file path=ppt/tags/tag274.xml><?xml version="1.0" encoding="utf-8"?>
<p:tagLst xmlns:p="http://schemas.openxmlformats.org/presentationml/2006/main">
  <p:tag name="KSO_WM_BEAUTIFY_FLAG" val="#wm#"/>
  <p:tag name="KSO_WM_SLIDE_ID" val="custom20200245_7"/>
  <p:tag name="KSO_WM_SLIDE_INDEX" val="7"/>
  <p:tag name="KSO_WM_SLIDE_ITEM_CNT" val="0"/>
  <p:tag name="KSO_WM_SLIDE_LAYOUT" val="a_b_e"/>
  <p:tag name="KSO_WM_SLIDE_LAYOUT_CNT" val="1_1_1"/>
  <p:tag name="KSO_WM_SLIDE_SUBTYPE" val="pureTxt"/>
  <p:tag name="KSO_WM_SLIDE_TYPE" val="sectionTitle"/>
  <p:tag name="KSO_WM_TAG_VERSION" val="1.0"/>
  <p:tag name="KSO_WM_TEMPLATE_CATEGORY" val="custom"/>
  <p:tag name="KSO_WM_TEMPLATE_COLOR_TYPE" val="1"/>
  <p:tag name="KSO_WM_TEMPLATE_INDEX" val="20200245"/>
  <p:tag name="KSO_WM_TEMPLATE_MASTER_TYPE" val="1"/>
  <p:tag name="KSO_WM_TEMPLATE_SUBCATEGORY" val="0"/>
</p:tagLst>
</file>

<file path=ppt/tags/tag275.xml><?xml version="1.0" encoding="utf-8"?>
<p:tagLst xmlns:p="http://schemas.openxmlformats.org/presentationml/2006/main">
  <p:tag name="AS_UNIQUEID" val="1308"/>
</p:tagLst>
</file>

<file path=ppt/tags/tag276.xml><?xml version="1.0" encoding="utf-8"?>
<p:tagLst xmlns:p="http://schemas.openxmlformats.org/presentationml/2006/main">
  <p:tag name="AS_UNIQUEID" val="130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277.xml><?xml version="1.0" encoding="utf-8"?>
<p:tagLst xmlns:p="http://schemas.openxmlformats.org/presentationml/2006/main">
  <p:tag name="AS_UNIQUEID" val="131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278.xml><?xml version="1.0" encoding="utf-8"?>
<p:tagLst xmlns:p="http://schemas.openxmlformats.org/presentationml/2006/main">
  <p:tag name="AS_UNIQUEID" val="1311"/>
  <p:tag name="KSO_WM_UNIT_LINE_FILL_TYPE" val="2"/>
  <p:tag name="KSO_WM_UNIT_LINE_FORE_SCHEMECOLOR_INDEX" val="9"/>
  <p:tag name="KSO_WM_UNIT_LINE_FORE_SCHEMECOLOR_INDEX_BRIGHTNESS" val="0"/>
</p:tagLst>
</file>

<file path=ppt/tags/tag279.xml><?xml version="1.0" encoding="utf-8"?>
<p:tagLst xmlns:p="http://schemas.openxmlformats.org/presentationml/2006/main">
  <p:tag name="AS_UNIQUEID" val="1312"/>
  <p:tag name="KSO_WM_UNIT_TEXT_FILL_FORE_SCHEMECOLOR_INDEX" val="13"/>
  <p:tag name="KSO_WM_UNIT_TEXT_FILL_FORE_SCHEMECOLOR_INDEX_BRIGHTNESS" val="0"/>
  <p:tag name="KSO_WM_UNIT_TEXT_FILL_TYPE" val="1"/>
</p:tagLst>
</file>

<file path=ppt/tags/tag28.xml><?xml version="1.0" encoding="utf-8"?>
<p:tagLst xmlns:p="http://schemas.openxmlformats.org/presentationml/2006/main">
  <p:tag name="AS_UNIQUEID" val="1064"/>
</p:tagLst>
</file>

<file path=ppt/tags/tag280.xml><?xml version="1.0" encoding="utf-8"?>
<p:tagLst xmlns:p="http://schemas.openxmlformats.org/presentationml/2006/main">
  <p:tag name="AS_UNIQUEID" val="1313"/>
  <p:tag name="KSO_WM_BEAUTIFY_FLAG" val=""/>
</p:tagLst>
</file>

<file path=ppt/tags/tag281.xml><?xml version="1.0" encoding="utf-8"?>
<p:tagLst xmlns:p="http://schemas.openxmlformats.org/presentationml/2006/main">
  <p:tag name="AS_UNIQUEID" val="1314"/>
</p:tagLst>
</file>

<file path=ppt/tags/tag282.xml><?xml version="1.0" encoding="utf-8"?>
<p:tagLst xmlns:p="http://schemas.openxmlformats.org/presentationml/2006/main">
  <p:tag name="AS_UNIQUEID" val="1036"/>
</p:tagLst>
</file>

<file path=ppt/tags/tag283.xml><?xml version="1.0" encoding="utf-8"?>
<p:tagLst xmlns:p="http://schemas.openxmlformats.org/presentationml/2006/main">
  <p:tag name="AS_UNIQUEID" val="741"/>
</p:tagLst>
</file>

<file path=ppt/tags/tag28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285.xml><?xml version="1.0" encoding="utf-8"?>
<p:tagLst xmlns:p="http://schemas.openxmlformats.org/presentationml/2006/main">
  <p:tag name="AS_UNIQUEID" val="1315"/>
</p:tagLst>
</file>

<file path=ppt/tags/tag286.xml><?xml version="1.0" encoding="utf-8"?>
<p:tagLst xmlns:p="http://schemas.openxmlformats.org/presentationml/2006/main">
  <p:tag name="AS_UNIQUEID" val="131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287.xml><?xml version="1.0" encoding="utf-8"?>
<p:tagLst xmlns:p="http://schemas.openxmlformats.org/presentationml/2006/main">
  <p:tag name="AS_UNIQUEID" val="131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288.xml><?xml version="1.0" encoding="utf-8"?>
<p:tagLst xmlns:p="http://schemas.openxmlformats.org/presentationml/2006/main">
  <p:tag name="AS_UNIQUEID" val="1318"/>
  <p:tag name="KSO_WM_UNIT_LINE_FILL_TYPE" val="2"/>
  <p:tag name="KSO_WM_UNIT_LINE_FORE_SCHEMECOLOR_INDEX" val="9"/>
  <p:tag name="KSO_WM_UNIT_LINE_FORE_SCHEMECOLOR_INDEX_BRIGHTNESS" val="0"/>
</p:tagLst>
</file>

<file path=ppt/tags/tag289.xml><?xml version="1.0" encoding="utf-8"?>
<p:tagLst xmlns:p="http://schemas.openxmlformats.org/presentationml/2006/main">
  <p:tag name="AS_UNIQUEID" val="1319"/>
  <p:tag name="KSO_WM_UNIT_TEXT_FILL_FORE_SCHEMECOLOR_INDEX" val="13"/>
  <p:tag name="KSO_WM_UNIT_TEXT_FILL_FORE_SCHEMECOLOR_INDEX_BRIGHTNESS" val="0"/>
  <p:tag name="KSO_WM_UNIT_TEXT_FILL_TYPE" val="1"/>
</p:tagLst>
</file>

<file path=ppt/tags/tag29.xml><?xml version="1.0" encoding="utf-8"?>
<p:tagLst xmlns:p="http://schemas.openxmlformats.org/presentationml/2006/main">
  <p:tag name="AS_UNIQUEID" val="1065"/>
</p:tagLst>
</file>

<file path=ppt/tags/tag290.xml><?xml version="1.0" encoding="utf-8"?>
<p:tagLst xmlns:p="http://schemas.openxmlformats.org/presentationml/2006/main">
  <p:tag name="AS_UNIQUEID" val="1320"/>
  <p:tag name="KSO_WM_BEAUTIFY_FLAG" val=""/>
</p:tagLst>
</file>

<file path=ppt/tags/tag291.xml><?xml version="1.0" encoding="utf-8"?>
<p:tagLst xmlns:p="http://schemas.openxmlformats.org/presentationml/2006/main">
  <p:tag name="AS_UNIQUEID" val="1321"/>
</p:tagLst>
</file>

<file path=ppt/tags/tag292.xml><?xml version="1.0" encoding="utf-8"?>
<p:tagLst xmlns:p="http://schemas.openxmlformats.org/presentationml/2006/main">
  <p:tag name="AS_UNIQUEID" val="1322"/>
</p:tagLst>
</file>

<file path=ppt/tags/tag293.xml><?xml version="1.0" encoding="utf-8"?>
<p:tagLst xmlns:p="http://schemas.openxmlformats.org/presentationml/2006/main">
  <p:tag name="AS_UNIQUEID" val="1323"/>
</p:tagLst>
</file>

<file path=ppt/tags/tag294.xml><?xml version="1.0" encoding="utf-8"?>
<p:tagLst xmlns:p="http://schemas.openxmlformats.org/presentationml/2006/main">
  <p:tag name="AS_UNIQUEID" val="1324"/>
</p:tagLst>
</file>

<file path=ppt/tags/tag295.xml><?xml version="1.0" encoding="utf-8"?>
<p:tagLst xmlns:p="http://schemas.openxmlformats.org/presentationml/2006/main">
  <p:tag name="AS_UNIQUEID" val="1325"/>
</p:tagLst>
</file>

<file path=ppt/tags/tag296.xml><?xml version="1.0" encoding="utf-8"?>
<p:tagLst xmlns:p="http://schemas.openxmlformats.org/presentationml/2006/main">
  <p:tag name="AS_UNIQUEID" val="1326"/>
</p:tagLst>
</file>

<file path=ppt/tags/tag297.xml><?xml version="1.0" encoding="utf-8"?>
<p:tagLst xmlns:p="http://schemas.openxmlformats.org/presentationml/2006/main">
  <p:tag name="AS_UNIQUEID" val="1327"/>
</p:tagLst>
</file>

<file path=ppt/tags/tag298.xml><?xml version="1.0" encoding="utf-8"?>
<p:tagLst xmlns:p="http://schemas.openxmlformats.org/presentationml/2006/main">
  <p:tag name="AS_UNIQUEID" val="1328"/>
</p:tagLst>
</file>

<file path=ppt/tags/tag299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3.xml><?xml version="1.0" encoding="utf-8"?>
<p:tagLst xmlns:p="http://schemas.openxmlformats.org/presentationml/2006/main">
  <p:tag name="AS_UNIQUEID" val="1039"/>
</p:tagLst>
</file>

<file path=ppt/tags/tag30.xml><?xml version="1.0" encoding="utf-8"?>
<p:tagLst xmlns:p="http://schemas.openxmlformats.org/presentationml/2006/main">
  <p:tag name="AS_UNIQUEID" val="1066"/>
</p:tagLst>
</file>

<file path=ppt/tags/tag300.xml><?xml version="1.0" encoding="utf-8"?>
<p:tagLst xmlns:p="http://schemas.openxmlformats.org/presentationml/2006/main">
  <p:tag name="AS_UNIQUEID" val="1329"/>
</p:tagLst>
</file>

<file path=ppt/tags/tag301.xml><?xml version="1.0" encoding="utf-8"?>
<p:tagLst xmlns:p="http://schemas.openxmlformats.org/presentationml/2006/main">
  <p:tag name="AS_UNIQUEID" val="133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302.xml><?xml version="1.0" encoding="utf-8"?>
<p:tagLst xmlns:p="http://schemas.openxmlformats.org/presentationml/2006/main">
  <p:tag name="AS_UNIQUEID" val="133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303.xml><?xml version="1.0" encoding="utf-8"?>
<p:tagLst xmlns:p="http://schemas.openxmlformats.org/presentationml/2006/main">
  <p:tag name="AS_UNIQUEID" val="1332"/>
  <p:tag name="KSO_WM_UNIT_LINE_FILL_TYPE" val="2"/>
  <p:tag name="KSO_WM_UNIT_LINE_FORE_SCHEMECOLOR_INDEX" val="9"/>
  <p:tag name="KSO_WM_UNIT_LINE_FORE_SCHEMECOLOR_INDEX_BRIGHTNESS" val="0"/>
</p:tagLst>
</file>

<file path=ppt/tags/tag304.xml><?xml version="1.0" encoding="utf-8"?>
<p:tagLst xmlns:p="http://schemas.openxmlformats.org/presentationml/2006/main">
  <p:tag name="AS_UNIQUEID" val="1333"/>
  <p:tag name="KSO_WM_UNIT_TEXT_FILL_FORE_SCHEMECOLOR_INDEX" val="13"/>
  <p:tag name="KSO_WM_UNIT_TEXT_FILL_FORE_SCHEMECOLOR_INDEX_BRIGHTNESS" val="0"/>
  <p:tag name="KSO_WM_UNIT_TEXT_FILL_TYPE" val="1"/>
</p:tagLst>
</file>

<file path=ppt/tags/tag305.xml><?xml version="1.0" encoding="utf-8"?>
<p:tagLst xmlns:p="http://schemas.openxmlformats.org/presentationml/2006/main">
  <p:tag name="AS_UNIQUEID" val="1334"/>
  <p:tag name="KSO_WM_BEAUTIFY_FLAG" val=""/>
</p:tagLst>
</file>

<file path=ppt/tags/tag306.xml><?xml version="1.0" encoding="utf-8"?>
<p:tagLst xmlns:p="http://schemas.openxmlformats.org/presentationml/2006/main">
  <p:tag name="AS_UNIQUEID" val="1335"/>
</p:tagLst>
</file>

<file path=ppt/tags/tag307.xml><?xml version="1.0" encoding="utf-8"?>
<p:tagLst xmlns:p="http://schemas.openxmlformats.org/presentationml/2006/main">
  <p:tag name="AS_UNIQUEID" val="1336"/>
</p:tagLst>
</file>

<file path=ppt/tags/tag308.xml><?xml version="1.0" encoding="utf-8"?>
<p:tagLst xmlns:p="http://schemas.openxmlformats.org/presentationml/2006/main">
  <p:tag name="AS_UNIQUEID" val="1337"/>
</p:tagLst>
</file>

<file path=ppt/tags/tag309.xml><?xml version="1.0" encoding="utf-8"?>
<p:tagLst xmlns:p="http://schemas.openxmlformats.org/presentationml/2006/main">
  <p:tag name="AS_UNIQUEID" val="1338"/>
</p:tagLst>
</file>

<file path=ppt/tags/tag31.xml><?xml version="1.0" encoding="utf-8"?>
<p:tagLst xmlns:p="http://schemas.openxmlformats.org/presentationml/2006/main">
  <p:tag name="AS_UNIQUEID" val="1067"/>
</p:tagLst>
</file>

<file path=ppt/tags/tag310.xml><?xml version="1.0" encoding="utf-8"?>
<p:tagLst xmlns:p="http://schemas.openxmlformats.org/presentationml/2006/main">
  <p:tag name="AS_UNIQUEID" val="1339"/>
  <p:tag name="KSO_WM_BEAUTIFY_FLAG" val=""/>
</p:tagLst>
</file>

<file path=ppt/tags/tag311.xml><?xml version="1.0" encoding="utf-8"?>
<p:tagLst xmlns:p="http://schemas.openxmlformats.org/presentationml/2006/main">
  <p:tag name="AS_UNIQUEID" val="1340"/>
  <p:tag name="KSO_WM_BEAUTIFY_FLAG" val=""/>
</p:tagLst>
</file>

<file path=ppt/tags/tag312.xml><?xml version="1.0" encoding="utf-8"?>
<p:tagLst xmlns:p="http://schemas.openxmlformats.org/presentationml/2006/main">
  <p:tag name="AS_UNIQUEID" val="1341"/>
  <p:tag name="KSO_WM_BEAUTIFY_FLAG" val=""/>
</p:tagLst>
</file>

<file path=ppt/tags/tag31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314.xml><?xml version="1.0" encoding="utf-8"?>
<p:tagLst xmlns:p="http://schemas.openxmlformats.org/presentationml/2006/main">
  <p:tag name="AS_UNIQUEID" val="1342"/>
</p:tagLst>
</file>

<file path=ppt/tags/tag315.xml><?xml version="1.0" encoding="utf-8"?>
<p:tagLst xmlns:p="http://schemas.openxmlformats.org/presentationml/2006/main">
  <p:tag name="AS_UNIQUEID" val="134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316.xml><?xml version="1.0" encoding="utf-8"?>
<p:tagLst xmlns:p="http://schemas.openxmlformats.org/presentationml/2006/main">
  <p:tag name="AS_UNIQUEID" val="134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317.xml><?xml version="1.0" encoding="utf-8"?>
<p:tagLst xmlns:p="http://schemas.openxmlformats.org/presentationml/2006/main">
  <p:tag name="AS_UNIQUEID" val="1345"/>
  <p:tag name="KSO_WM_UNIT_LINE_FILL_TYPE" val="2"/>
  <p:tag name="KSO_WM_UNIT_LINE_FORE_SCHEMECOLOR_INDEX" val="9"/>
  <p:tag name="KSO_WM_UNIT_LINE_FORE_SCHEMECOLOR_INDEX_BRIGHTNESS" val="0"/>
</p:tagLst>
</file>

<file path=ppt/tags/tag318.xml><?xml version="1.0" encoding="utf-8"?>
<p:tagLst xmlns:p="http://schemas.openxmlformats.org/presentationml/2006/main">
  <p:tag name="AS_UNIQUEID" val="1346"/>
  <p:tag name="KSO_WM_UNIT_TEXT_FILL_FORE_SCHEMECOLOR_INDEX" val="13"/>
  <p:tag name="KSO_WM_UNIT_TEXT_FILL_FORE_SCHEMECOLOR_INDEX_BRIGHTNESS" val="0"/>
  <p:tag name="KSO_WM_UNIT_TEXT_FILL_TYPE" val="1"/>
</p:tagLst>
</file>

<file path=ppt/tags/tag319.xml><?xml version="1.0" encoding="utf-8"?>
<p:tagLst xmlns:p="http://schemas.openxmlformats.org/presentationml/2006/main">
  <p:tag name="AS_UNIQUEID" val="1347"/>
  <p:tag name="KSO_WM_BEAUTIFY_FLAG" val=""/>
</p:tagLst>
</file>

<file path=ppt/tags/tag32.xml><?xml version="1.0" encoding="utf-8"?>
<p:tagLst xmlns:p="http://schemas.openxmlformats.org/presentationml/2006/main">
  <p:tag name="AS_UNIQUEID" val="1068"/>
</p:tagLst>
</file>

<file path=ppt/tags/tag320.xml><?xml version="1.0" encoding="utf-8"?>
<p:tagLst xmlns:p="http://schemas.openxmlformats.org/presentationml/2006/main">
  <p:tag name="AS_UNIQUEID" val="1348"/>
  <p:tag name="KSO_WM_BEAUTIFY_FLAG" val=""/>
</p:tagLst>
</file>

<file path=ppt/tags/tag321.xml><?xml version="1.0" encoding="utf-8"?>
<p:tagLst xmlns:p="http://schemas.openxmlformats.org/presentationml/2006/main">
  <p:tag name="AS_UNIQUEID" val="1349"/>
</p:tagLst>
</file>

<file path=ppt/tags/tag32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323.xml><?xml version="1.0" encoding="utf-8"?>
<p:tagLst xmlns:p="http://schemas.openxmlformats.org/presentationml/2006/main">
  <p:tag name="AS_UNIQUEID" val="1350"/>
</p:tagLst>
</file>

<file path=ppt/tags/tag324.xml><?xml version="1.0" encoding="utf-8"?>
<p:tagLst xmlns:p="http://schemas.openxmlformats.org/presentationml/2006/main">
  <p:tag name="AS_UNIQUEID" val="135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325.xml><?xml version="1.0" encoding="utf-8"?>
<p:tagLst xmlns:p="http://schemas.openxmlformats.org/presentationml/2006/main">
  <p:tag name="AS_UNIQUEID" val="135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326.xml><?xml version="1.0" encoding="utf-8"?>
<p:tagLst xmlns:p="http://schemas.openxmlformats.org/presentationml/2006/main">
  <p:tag name="AS_UNIQUEID" val="1353"/>
  <p:tag name="KSO_WM_UNIT_LINE_FILL_TYPE" val="2"/>
  <p:tag name="KSO_WM_UNIT_LINE_FORE_SCHEMECOLOR_INDEX" val="9"/>
  <p:tag name="KSO_WM_UNIT_LINE_FORE_SCHEMECOLOR_INDEX_BRIGHTNESS" val="0"/>
</p:tagLst>
</file>

<file path=ppt/tags/tag327.xml><?xml version="1.0" encoding="utf-8"?>
<p:tagLst xmlns:p="http://schemas.openxmlformats.org/presentationml/2006/main">
  <p:tag name="AS_UNIQUEID" val="1354"/>
  <p:tag name="KSO_WM_UNIT_TEXT_FILL_FORE_SCHEMECOLOR_INDEX" val="13"/>
  <p:tag name="KSO_WM_UNIT_TEXT_FILL_FORE_SCHEMECOLOR_INDEX_BRIGHTNESS" val="0"/>
  <p:tag name="KSO_WM_UNIT_TEXT_FILL_TYPE" val="1"/>
</p:tagLst>
</file>

<file path=ppt/tags/tag328.xml><?xml version="1.0" encoding="utf-8"?>
<p:tagLst xmlns:p="http://schemas.openxmlformats.org/presentationml/2006/main">
  <p:tag name="AS_UNIQUEID" val="1355"/>
  <p:tag name="KSO_WM_BEAUTIFY_FLAG" val=""/>
</p:tagLst>
</file>

<file path=ppt/tags/tag329.xml><?xml version="1.0" encoding="utf-8"?>
<p:tagLst xmlns:p="http://schemas.openxmlformats.org/presentationml/2006/main">
  <p:tag name="AS_UNIQUEID" val="1356"/>
</p:tagLst>
</file>

<file path=ppt/tags/tag33.xml><?xml version="1.0" encoding="utf-8"?>
<p:tagLst xmlns:p="http://schemas.openxmlformats.org/presentationml/2006/main">
  <p:tag name="AS_UNIQUEID" val="1069"/>
</p:tagLst>
</file>

<file path=ppt/tags/tag33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331.xml><?xml version="1.0" encoding="utf-8"?>
<p:tagLst xmlns:p="http://schemas.openxmlformats.org/presentationml/2006/main">
  <p:tag name="AS_UNIQUEID" val="1357"/>
</p:tagLst>
</file>

<file path=ppt/tags/tag332.xml><?xml version="1.0" encoding="utf-8"?>
<p:tagLst xmlns:p="http://schemas.openxmlformats.org/presentationml/2006/main">
  <p:tag name="AS_UNIQUEID" val="135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333.xml><?xml version="1.0" encoding="utf-8"?>
<p:tagLst xmlns:p="http://schemas.openxmlformats.org/presentationml/2006/main">
  <p:tag name="AS_UNIQUEID" val="135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334.xml><?xml version="1.0" encoding="utf-8"?>
<p:tagLst xmlns:p="http://schemas.openxmlformats.org/presentationml/2006/main">
  <p:tag name="AS_UNIQUEID" val="1360"/>
  <p:tag name="KSO_WM_UNIT_LINE_FILL_TYPE" val="2"/>
  <p:tag name="KSO_WM_UNIT_LINE_FORE_SCHEMECOLOR_INDEX" val="9"/>
  <p:tag name="KSO_WM_UNIT_LINE_FORE_SCHEMECOLOR_INDEX_BRIGHTNESS" val="0"/>
</p:tagLst>
</file>

<file path=ppt/tags/tag335.xml><?xml version="1.0" encoding="utf-8"?>
<p:tagLst xmlns:p="http://schemas.openxmlformats.org/presentationml/2006/main">
  <p:tag name="AS_UNIQUEID" val="1361"/>
  <p:tag name="KSO_WM_UNIT_TEXT_FILL_FORE_SCHEMECOLOR_INDEX" val="13"/>
  <p:tag name="KSO_WM_UNIT_TEXT_FILL_FORE_SCHEMECOLOR_INDEX_BRIGHTNESS" val="0"/>
  <p:tag name="KSO_WM_UNIT_TEXT_FILL_TYPE" val="1"/>
</p:tagLst>
</file>

<file path=ppt/tags/tag336.xml><?xml version="1.0" encoding="utf-8"?>
<p:tagLst xmlns:p="http://schemas.openxmlformats.org/presentationml/2006/main">
  <p:tag name="AS_UNIQUEID" val="1362"/>
  <p:tag name="KSO_WM_BEAUTIFY_FLAG" val=""/>
</p:tagLst>
</file>

<file path=ppt/tags/tag337.xml><?xml version="1.0" encoding="utf-8"?>
<p:tagLst xmlns:p="http://schemas.openxmlformats.org/presentationml/2006/main">
  <p:tag name="AS_UNIQUEID" val="1363"/>
  <p:tag name="KSO_WM_BEAUTIFY_FLAG" val=""/>
</p:tagLst>
</file>

<file path=ppt/tags/tag338.xml><?xml version="1.0" encoding="utf-8"?>
<p:tagLst xmlns:p="http://schemas.openxmlformats.org/presentationml/2006/main">
  <p:tag name="AS_UNIQUEID" val="1364"/>
  <p:tag name="KSO_WM_BEAUTIFY_FLAG" val=""/>
</p:tagLst>
</file>

<file path=ppt/tags/tag339.xml><?xml version="1.0" encoding="utf-8"?>
<p:tagLst xmlns:p="http://schemas.openxmlformats.org/presentationml/2006/main">
  <p:tag name="AS_UNIQUEID" val="1365"/>
  <p:tag name="KSO_WM_BEAUTIFY_FLAG" val=""/>
</p:tagLst>
</file>

<file path=ppt/tags/tag34.xml><?xml version="1.0" encoding="utf-8"?>
<p:tagLst xmlns:p="http://schemas.openxmlformats.org/presentationml/2006/main">
  <p:tag name="AS_UNIQUEID" val="1070"/>
</p:tagLst>
</file>

<file path=ppt/tags/tag340.xml><?xml version="1.0" encoding="utf-8"?>
<p:tagLst xmlns:p="http://schemas.openxmlformats.org/presentationml/2006/main">
  <p:tag name="AS_UNIQUEID" val="1366"/>
  <p:tag name="KSO_WM_BEAUTIFY_FLAG" val=""/>
</p:tagLst>
</file>

<file path=ppt/tags/tag341.xml><?xml version="1.0" encoding="utf-8"?>
<p:tagLst xmlns:p="http://schemas.openxmlformats.org/presentationml/2006/main">
  <p:tag name="AS_UNIQUEID" val="1367"/>
  <p:tag name="KSO_WM_BEAUTIFY_FLAG" val=""/>
</p:tagLst>
</file>

<file path=ppt/tags/tag34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343.xml><?xml version="1.0" encoding="utf-8"?>
<p:tagLst xmlns:p="http://schemas.openxmlformats.org/presentationml/2006/main">
  <p:tag name="AS_UNIQUEID" val="1368"/>
</p:tagLst>
</file>

<file path=ppt/tags/tag344.xml><?xml version="1.0" encoding="utf-8"?>
<p:tagLst xmlns:p="http://schemas.openxmlformats.org/presentationml/2006/main">
  <p:tag name="AS_UNIQUEID" val="136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345.xml><?xml version="1.0" encoding="utf-8"?>
<p:tagLst xmlns:p="http://schemas.openxmlformats.org/presentationml/2006/main">
  <p:tag name="AS_UNIQUEID" val="137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346.xml><?xml version="1.0" encoding="utf-8"?>
<p:tagLst xmlns:p="http://schemas.openxmlformats.org/presentationml/2006/main">
  <p:tag name="AS_UNIQUEID" val="1371"/>
  <p:tag name="KSO_WM_UNIT_LINE_FILL_TYPE" val="2"/>
  <p:tag name="KSO_WM_UNIT_LINE_FORE_SCHEMECOLOR_INDEX" val="9"/>
  <p:tag name="KSO_WM_UNIT_LINE_FORE_SCHEMECOLOR_INDEX_BRIGHTNESS" val="0"/>
</p:tagLst>
</file>

<file path=ppt/tags/tag347.xml><?xml version="1.0" encoding="utf-8"?>
<p:tagLst xmlns:p="http://schemas.openxmlformats.org/presentationml/2006/main">
  <p:tag name="AS_UNIQUEID" val="1372"/>
  <p:tag name="KSO_WM_UNIT_TEXT_FILL_FORE_SCHEMECOLOR_INDEX" val="13"/>
  <p:tag name="KSO_WM_UNIT_TEXT_FILL_FORE_SCHEMECOLOR_INDEX_BRIGHTNESS" val="0"/>
  <p:tag name="KSO_WM_UNIT_TEXT_FILL_TYPE" val="1"/>
</p:tagLst>
</file>

<file path=ppt/tags/tag348.xml><?xml version="1.0" encoding="utf-8"?>
<p:tagLst xmlns:p="http://schemas.openxmlformats.org/presentationml/2006/main">
  <p:tag name="AS_UNIQUEID" val="1373"/>
  <p:tag name="KSO_WM_BEAUTIFY_FLAG" val=""/>
</p:tagLst>
</file>

<file path=ppt/tags/tag349.xml><?xml version="1.0" encoding="utf-8"?>
<p:tagLst xmlns:p="http://schemas.openxmlformats.org/presentationml/2006/main">
  <p:tag name="AS_UNIQUEID" val="1374"/>
  <p:tag name="KSO_WM_BEAUTIFY_FLAG" val=""/>
</p:tagLst>
</file>

<file path=ppt/tags/tag35.xml><?xml version="1.0" encoding="utf-8"?>
<p:tagLst xmlns:p="http://schemas.openxmlformats.org/presentationml/2006/main">
  <p:tag name="AS_UNIQUEID" val="1071"/>
</p:tagLst>
</file>

<file path=ppt/tags/tag350.xml><?xml version="1.0" encoding="utf-8"?>
<p:tagLst xmlns:p="http://schemas.openxmlformats.org/presentationml/2006/main">
  <p:tag name="AS_UNIQUEID" val="1375"/>
  <p:tag name="KSO_WM_BEAUTIFY_FLAG" val=""/>
</p:tagLst>
</file>

<file path=ppt/tags/tag35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352.xml><?xml version="1.0" encoding="utf-8"?>
<p:tagLst xmlns:p="http://schemas.openxmlformats.org/presentationml/2006/main">
  <p:tag name="AS_UNIQUEID" val="1376"/>
</p:tagLst>
</file>

<file path=ppt/tags/tag353.xml><?xml version="1.0" encoding="utf-8"?>
<p:tagLst xmlns:p="http://schemas.openxmlformats.org/presentationml/2006/main">
  <p:tag name="AS_UNIQUEID" val="137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354.xml><?xml version="1.0" encoding="utf-8"?>
<p:tagLst xmlns:p="http://schemas.openxmlformats.org/presentationml/2006/main">
  <p:tag name="AS_UNIQUEID" val="137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355.xml><?xml version="1.0" encoding="utf-8"?>
<p:tagLst xmlns:p="http://schemas.openxmlformats.org/presentationml/2006/main">
  <p:tag name="AS_UNIQUEID" val="1379"/>
  <p:tag name="KSO_WM_UNIT_LINE_FILL_TYPE" val="2"/>
  <p:tag name="KSO_WM_UNIT_LINE_FORE_SCHEMECOLOR_INDEX" val="9"/>
  <p:tag name="KSO_WM_UNIT_LINE_FORE_SCHEMECOLOR_INDEX_BRIGHTNESS" val="0"/>
</p:tagLst>
</file>

<file path=ppt/tags/tag356.xml><?xml version="1.0" encoding="utf-8"?>
<p:tagLst xmlns:p="http://schemas.openxmlformats.org/presentationml/2006/main">
  <p:tag name="AS_UNIQUEID" val="1380"/>
  <p:tag name="KSO_WM_UNIT_TEXT_FILL_FORE_SCHEMECOLOR_INDEX" val="13"/>
  <p:tag name="KSO_WM_UNIT_TEXT_FILL_FORE_SCHEMECOLOR_INDEX_BRIGHTNESS" val="0"/>
  <p:tag name="KSO_WM_UNIT_TEXT_FILL_TYPE" val="1"/>
</p:tagLst>
</file>

<file path=ppt/tags/tag357.xml><?xml version="1.0" encoding="utf-8"?>
<p:tagLst xmlns:p="http://schemas.openxmlformats.org/presentationml/2006/main">
  <p:tag name="AS_UNIQUEID" val="1381"/>
  <p:tag name="KSO_WM_BEAUTIFY_FLAG" val=""/>
</p:tagLst>
</file>

<file path=ppt/tags/tag358.xml><?xml version="1.0" encoding="utf-8"?>
<p:tagLst xmlns:p="http://schemas.openxmlformats.org/presentationml/2006/main">
  <p:tag name="AS_UNIQUEID" val="1382"/>
  <p:tag name="KSO_WM_BEAUTIFY_FLAG" val=""/>
</p:tagLst>
</file>

<file path=ppt/tags/tag359.xml><?xml version="1.0" encoding="utf-8"?>
<p:tagLst xmlns:p="http://schemas.openxmlformats.org/presentationml/2006/main">
  <p:tag name="AS_UNIQUEID" val="1383"/>
  <p:tag name="KSO_WM_BEAUTIFY_FLAG" val=""/>
</p:tagLst>
</file>

<file path=ppt/tags/tag36.xml><?xml version="1.0" encoding="utf-8"?>
<p:tagLst xmlns:p="http://schemas.openxmlformats.org/presentationml/2006/main">
  <p:tag name="AS_UNIQUEID" val="1072"/>
</p:tagLst>
</file>

<file path=ppt/tags/tag360.xml><?xml version="1.0" encoding="utf-8"?>
<p:tagLst xmlns:p="http://schemas.openxmlformats.org/presentationml/2006/main">
  <p:tag name="AS_UNIQUEID" val="1384"/>
</p:tagLst>
</file>

<file path=ppt/tags/tag36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362.xml><?xml version="1.0" encoding="utf-8"?>
<p:tagLst xmlns:p="http://schemas.openxmlformats.org/presentationml/2006/main">
  <p:tag name="AS_UNIQUEID" val="1385"/>
</p:tagLst>
</file>

<file path=ppt/tags/tag363.xml><?xml version="1.0" encoding="utf-8"?>
<p:tagLst xmlns:p="http://schemas.openxmlformats.org/presentationml/2006/main">
  <p:tag name="AS_UNIQUEID" val="138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364.xml><?xml version="1.0" encoding="utf-8"?>
<p:tagLst xmlns:p="http://schemas.openxmlformats.org/presentationml/2006/main">
  <p:tag name="AS_UNIQUEID" val="138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365.xml><?xml version="1.0" encoding="utf-8"?>
<p:tagLst xmlns:p="http://schemas.openxmlformats.org/presentationml/2006/main">
  <p:tag name="AS_UNIQUEID" val="1388"/>
  <p:tag name="KSO_WM_UNIT_LINE_FILL_TYPE" val="2"/>
  <p:tag name="KSO_WM_UNIT_LINE_FORE_SCHEMECOLOR_INDEX" val="9"/>
  <p:tag name="KSO_WM_UNIT_LINE_FORE_SCHEMECOLOR_INDEX_BRIGHTNESS" val="0"/>
</p:tagLst>
</file>

<file path=ppt/tags/tag366.xml><?xml version="1.0" encoding="utf-8"?>
<p:tagLst xmlns:p="http://schemas.openxmlformats.org/presentationml/2006/main">
  <p:tag name="AS_UNIQUEID" val="1389"/>
  <p:tag name="KSO_WM_UNIT_TEXT_FILL_FORE_SCHEMECOLOR_INDEX" val="13"/>
  <p:tag name="KSO_WM_UNIT_TEXT_FILL_FORE_SCHEMECOLOR_INDEX_BRIGHTNESS" val="0"/>
  <p:tag name="KSO_WM_UNIT_TEXT_FILL_TYPE" val="1"/>
</p:tagLst>
</file>

<file path=ppt/tags/tag367.xml><?xml version="1.0" encoding="utf-8"?>
<p:tagLst xmlns:p="http://schemas.openxmlformats.org/presentationml/2006/main">
  <p:tag name="AS_UNIQUEID" val="1390"/>
  <p:tag name="KSO_WM_BEAUTIFY_FLAG" val=""/>
</p:tagLst>
</file>

<file path=ppt/tags/tag368.xml><?xml version="1.0" encoding="utf-8"?>
<p:tagLst xmlns:p="http://schemas.openxmlformats.org/presentationml/2006/main">
  <p:tag name="AS_UNIQUEID" val="1391"/>
  <p:tag name="KSO_WM_BEAUTIFY_FLAG" val=""/>
</p:tagLst>
</file>

<file path=ppt/tags/tag369.xml><?xml version="1.0" encoding="utf-8"?>
<p:tagLst xmlns:p="http://schemas.openxmlformats.org/presentationml/2006/main">
  <p:tag name="AS_UNIQUEID" val="1392"/>
  <p:tag name="KSO_WM_BEAUTIFY_FLAG" val=""/>
  <p:tag name="REFSHAPE" val="790026260"/>
</p:tagLst>
</file>

<file path=ppt/tags/tag37.xml><?xml version="1.0" encoding="utf-8"?>
<p:tagLst xmlns:p="http://schemas.openxmlformats.org/presentationml/2006/main">
  <p:tag name="AS_UNIQUEID" val="1073"/>
</p:tagLst>
</file>

<file path=ppt/tags/tag370.xml><?xml version="1.0" encoding="utf-8"?>
<p:tagLst xmlns:p="http://schemas.openxmlformats.org/presentationml/2006/main">
  <p:tag name="AS_UNIQUEID" val="1393"/>
  <p:tag name="KSO_WM_BEAUTIFY_FLAG" val=""/>
  <p:tag name="REFSHAPE" val="790026260"/>
</p:tagLst>
</file>

<file path=ppt/tags/tag371.xml><?xml version="1.0" encoding="utf-8"?>
<p:tagLst xmlns:p="http://schemas.openxmlformats.org/presentationml/2006/main">
  <p:tag name="AS_UNIQUEID" val="1394"/>
  <p:tag name="KSO_WM_BEAUTIFY_FLAG" val=""/>
  <p:tag name="REFSHAPE" val="790026260"/>
</p:tagLst>
</file>

<file path=ppt/tags/tag372.xml><?xml version="1.0" encoding="utf-8"?>
<p:tagLst xmlns:p="http://schemas.openxmlformats.org/presentationml/2006/main">
  <p:tag name="AS_UNIQUEID" val="1395"/>
  <p:tag name="KSO_WM_BEAUTIFY_FLAG" val=""/>
  <p:tag name="REFSHAPE" val="790026260"/>
</p:tagLst>
</file>

<file path=ppt/tags/tag373.xml><?xml version="1.0" encoding="utf-8"?>
<p:tagLst xmlns:p="http://schemas.openxmlformats.org/presentationml/2006/main">
  <p:tag name="AS_UNIQUEID" val="1396"/>
  <p:tag name="KSO_WM_BEAUTIFY_FLAG" val=""/>
  <p:tag name="REFSHAPE" val="790026260"/>
</p:tagLst>
</file>

<file path=ppt/tags/tag374.xml><?xml version="1.0" encoding="utf-8"?>
<p:tagLst xmlns:p="http://schemas.openxmlformats.org/presentationml/2006/main">
  <p:tag name="AS_UNIQUEID" val="1397"/>
  <p:tag name="KSO_WM_BEAUTIFY_FLAG" val=""/>
  <p:tag name="REFSHAPE" val="790026260"/>
</p:tagLst>
</file>

<file path=ppt/tags/tag375.xml><?xml version="1.0" encoding="utf-8"?>
<p:tagLst xmlns:p="http://schemas.openxmlformats.org/presentationml/2006/main">
  <p:tag name="AS_UNIQUEID" val="1398"/>
</p:tagLst>
</file>

<file path=ppt/tags/tag376.xml><?xml version="1.0" encoding="utf-8"?>
<p:tagLst xmlns:p="http://schemas.openxmlformats.org/presentationml/2006/main">
  <p:tag name="AS_UNIQUEID" val="1399"/>
</p:tagLst>
</file>

<file path=ppt/tags/tag377.xml><?xml version="1.0" encoding="utf-8"?>
<p:tagLst xmlns:p="http://schemas.openxmlformats.org/presentationml/2006/main">
  <p:tag name="AS_UNIQUEID" val="1400"/>
</p:tagLst>
</file>

<file path=ppt/tags/tag378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379.xml><?xml version="1.0" encoding="utf-8"?>
<p:tagLst xmlns:p="http://schemas.openxmlformats.org/presentationml/2006/main">
  <p:tag name="AS_UNIQUEID" val="1401"/>
</p:tagLst>
</file>

<file path=ppt/tags/tag38.xml><?xml version="1.0" encoding="utf-8"?>
<p:tagLst xmlns:p="http://schemas.openxmlformats.org/presentationml/2006/main">
  <p:tag name="AS_UNIQUEID" val="1074"/>
</p:tagLst>
</file>

<file path=ppt/tags/tag380.xml><?xml version="1.0" encoding="utf-8"?>
<p:tagLst xmlns:p="http://schemas.openxmlformats.org/presentationml/2006/main">
  <p:tag name="AS_UNIQUEID" val="1402"/>
  <p:tag name="KSO_WM_BEAUTIFY_FLAG" val="#wm#"/>
  <p:tag name="KSO_WM_TAG_VERSION" val="1.0"/>
  <p:tag name="KSO_WM_TEMPLATE_CATEGORY" val="custom"/>
  <p:tag name="KSO_WM_TEMPLATE_INDEX" val="20200245"/>
  <p:tag name="KSO_WM_UNIT_COMPATIBLE" val="0"/>
  <p:tag name="KSO_WM_UNIT_DIAGRAM_ISNUMVISUAL" val="0"/>
  <p:tag name="KSO_WM_UNIT_DIAGRAM_ISREFERUNIT" val="0"/>
  <p:tag name="KSO_WM_UNIT_HIGHLIGHT" val="0"/>
  <p:tag name="KSO_WM_UNIT_ID" val="custom20200245_7*e*1"/>
  <p:tag name="KSO_WM_UNIT_INDEX" val="1"/>
  <p:tag name="KSO_WM_UNIT_LAYERLEVEL" val="1"/>
  <p:tag name="KSO_WM_UNIT_NOCLEAR" val="0"/>
  <p:tag name="KSO_WM_UNIT_PRESET_TEXT" val="03"/>
  <p:tag name="KSO_WM_UNIT_TEXT_FILL_FORE_SCHEMECOLOR_INDEX" val="5"/>
  <p:tag name="KSO_WM_UNIT_TEXT_FILL_FORE_SCHEMECOLOR_INDEX_BRIGHTNESS" val="0"/>
  <p:tag name="KSO_WM_UNIT_TEXT_FILL_TYPE" val="1"/>
  <p:tag name="KSO_WM_UNIT_TYPE" val="e"/>
  <p:tag name="KSO_WM_UNIT_VALUE" val="1"/>
</p:tagLst>
</file>

<file path=ppt/tags/tag381.xml><?xml version="1.0" encoding="utf-8"?>
<p:tagLst xmlns:p="http://schemas.openxmlformats.org/presentationml/2006/main">
  <p:tag name="AS_UNIQUEID" val="1403"/>
  <p:tag name="KSO_WM_BEAUTIFY_FLAG" val="#wm#"/>
  <p:tag name="KSO_WM_TAG_VERSION" val="1.0"/>
  <p:tag name="KSO_WM_TEMPLATE_CATEGORY" val="custom"/>
  <p:tag name="KSO_WM_TEMPLATE_INDEX" val="20200245"/>
  <p:tag name="KSO_WM_UNIT_COMPATIBLE" val="0"/>
  <p:tag name="KSO_WM_UNIT_DIAGRAM_ISNUMVISUAL" val="0"/>
  <p:tag name="KSO_WM_UNIT_DIAGRAM_ISREFERUNIT" val="0"/>
  <p:tag name="KSO_WM_UNIT_HIGHLIGHT" val="0"/>
  <p:tag name="KSO_WM_UNIT_ID" val="custom20200245_7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点击此处添加小标题"/>
  <p:tag name="KSO_WM_UNIT_TEXT_FILL_FORE_SCHEMECOLOR_INDEX" val="5"/>
  <p:tag name="KSO_WM_UNIT_TEXT_FILL_FORE_SCHEMECOLOR_INDEX_BRIGHTNESS" val="0"/>
  <p:tag name="KSO_WM_UNIT_TEXT_FILL_TYPE" val="1"/>
  <p:tag name="KSO_WM_UNIT_TYPE" val="a"/>
  <p:tag name="KSO_WM_UNIT_VALUE" val="12"/>
</p:tagLst>
</file>

<file path=ppt/tags/tag382.xml><?xml version="1.0" encoding="utf-8"?>
<p:tagLst xmlns:p="http://schemas.openxmlformats.org/presentationml/2006/main">
  <p:tag name="KSO_WM_BEAUTIFY_FLAG" val="#wm#"/>
  <p:tag name="KSO_WM_SLIDE_ID" val="custom20200245_7"/>
  <p:tag name="KSO_WM_SLIDE_INDEX" val="7"/>
  <p:tag name="KSO_WM_SLIDE_ITEM_CNT" val="0"/>
  <p:tag name="KSO_WM_SLIDE_LAYOUT" val="a_b_e"/>
  <p:tag name="KSO_WM_SLIDE_LAYOUT_CNT" val="1_1_1"/>
  <p:tag name="KSO_WM_SLIDE_SUBTYPE" val="pureTxt"/>
  <p:tag name="KSO_WM_SLIDE_TYPE" val="sectionTitle"/>
  <p:tag name="KSO_WM_TAG_VERSION" val="1.0"/>
  <p:tag name="KSO_WM_TEMPLATE_CATEGORY" val="custom"/>
  <p:tag name="KSO_WM_TEMPLATE_COLOR_TYPE" val="1"/>
  <p:tag name="KSO_WM_TEMPLATE_INDEX" val="20200245"/>
  <p:tag name="KSO_WM_TEMPLATE_MASTER_TYPE" val="1"/>
  <p:tag name="KSO_WM_TEMPLATE_SUBCATEGORY" val="0"/>
</p:tagLst>
</file>

<file path=ppt/tags/tag383.xml><?xml version="1.0" encoding="utf-8"?>
<p:tagLst xmlns:p="http://schemas.openxmlformats.org/presentationml/2006/main">
  <p:tag name="AS_UNIQUEID" val="1404"/>
</p:tagLst>
</file>

<file path=ppt/tags/tag384.xml><?xml version="1.0" encoding="utf-8"?>
<p:tagLst xmlns:p="http://schemas.openxmlformats.org/presentationml/2006/main">
  <p:tag name="AS_UNIQUEID" val="140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385.xml><?xml version="1.0" encoding="utf-8"?>
<p:tagLst xmlns:p="http://schemas.openxmlformats.org/presentationml/2006/main">
  <p:tag name="AS_UNIQUEID" val="140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386.xml><?xml version="1.0" encoding="utf-8"?>
<p:tagLst xmlns:p="http://schemas.openxmlformats.org/presentationml/2006/main">
  <p:tag name="AS_UNIQUEID" val="1407"/>
  <p:tag name="KSO_WM_UNIT_LINE_FILL_TYPE" val="2"/>
  <p:tag name="KSO_WM_UNIT_LINE_FORE_SCHEMECOLOR_INDEX" val="9"/>
  <p:tag name="KSO_WM_UNIT_LINE_FORE_SCHEMECOLOR_INDEX_BRIGHTNESS" val="0"/>
</p:tagLst>
</file>

<file path=ppt/tags/tag387.xml><?xml version="1.0" encoding="utf-8"?>
<p:tagLst xmlns:p="http://schemas.openxmlformats.org/presentationml/2006/main">
  <p:tag name="AS_UNIQUEID" val="1408"/>
  <p:tag name="KSO_WM_UNIT_TEXT_FILL_FORE_SCHEMECOLOR_INDEX" val="13"/>
  <p:tag name="KSO_WM_UNIT_TEXT_FILL_FORE_SCHEMECOLOR_INDEX_BRIGHTNESS" val="0"/>
  <p:tag name="KSO_WM_UNIT_TEXT_FILL_TYPE" val="1"/>
</p:tagLst>
</file>

<file path=ppt/tags/tag388.xml><?xml version="1.0" encoding="utf-8"?>
<p:tagLst xmlns:p="http://schemas.openxmlformats.org/presentationml/2006/main">
  <p:tag name="AS_UNIQUEID" val="1409"/>
  <p:tag name="KSO_WM_BEAUTIFY_FLAG" val=""/>
</p:tagLst>
</file>

<file path=ppt/tags/tag389.xml><?xml version="1.0" encoding="utf-8"?>
<p:tagLst xmlns:p="http://schemas.openxmlformats.org/presentationml/2006/main">
  <p:tag name="AS_UNIQUEID" val="1410"/>
</p:tagLst>
</file>

<file path=ppt/tags/tag39.xml><?xml version="1.0" encoding="utf-8"?>
<p:tagLst xmlns:p="http://schemas.openxmlformats.org/presentationml/2006/main">
  <p:tag name="AS_UNIQUEID" val="1075"/>
</p:tagLst>
</file>

<file path=ppt/tags/tag390.xml><?xml version="1.0" encoding="utf-8"?>
<p:tagLst xmlns:p="http://schemas.openxmlformats.org/presentationml/2006/main">
  <p:tag name="AS_UNIQUEID" val="1411"/>
</p:tagLst>
</file>

<file path=ppt/tags/tag391.xml><?xml version="1.0" encoding="utf-8"?>
<p:tagLst xmlns:p="http://schemas.openxmlformats.org/presentationml/2006/main">
  <p:tag name="AS_UNIQUEID" val="1412"/>
</p:tagLst>
</file>

<file path=ppt/tags/tag392.xml><?xml version="1.0" encoding="utf-8"?>
<p:tagLst xmlns:p="http://schemas.openxmlformats.org/presentationml/2006/main">
  <p:tag name="AS_UNIQUEID" val="1413"/>
</p:tagLst>
</file>

<file path=ppt/tags/tag39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394.xml><?xml version="1.0" encoding="utf-8"?>
<p:tagLst xmlns:p="http://schemas.openxmlformats.org/presentationml/2006/main">
  <p:tag name="AS_UNIQUEID" val="1414"/>
</p:tagLst>
</file>

<file path=ppt/tags/tag395.xml><?xml version="1.0" encoding="utf-8"?>
<p:tagLst xmlns:p="http://schemas.openxmlformats.org/presentationml/2006/main">
  <p:tag name="AS_UNIQUEID" val="141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396.xml><?xml version="1.0" encoding="utf-8"?>
<p:tagLst xmlns:p="http://schemas.openxmlformats.org/presentationml/2006/main">
  <p:tag name="AS_UNIQUEID" val="141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397.xml><?xml version="1.0" encoding="utf-8"?>
<p:tagLst xmlns:p="http://schemas.openxmlformats.org/presentationml/2006/main">
  <p:tag name="AS_UNIQUEID" val="1417"/>
  <p:tag name="KSO_WM_UNIT_LINE_FILL_TYPE" val="2"/>
  <p:tag name="KSO_WM_UNIT_LINE_FORE_SCHEMECOLOR_INDEX" val="9"/>
  <p:tag name="KSO_WM_UNIT_LINE_FORE_SCHEMECOLOR_INDEX_BRIGHTNESS" val="0"/>
</p:tagLst>
</file>

<file path=ppt/tags/tag398.xml><?xml version="1.0" encoding="utf-8"?>
<p:tagLst xmlns:p="http://schemas.openxmlformats.org/presentationml/2006/main">
  <p:tag name="AS_UNIQUEID" val="1418"/>
  <p:tag name="KSO_WM_UNIT_TEXT_FILL_FORE_SCHEMECOLOR_INDEX" val="13"/>
  <p:tag name="KSO_WM_UNIT_TEXT_FILL_FORE_SCHEMECOLOR_INDEX_BRIGHTNESS" val="0"/>
  <p:tag name="KSO_WM_UNIT_TEXT_FILL_TYPE" val="1"/>
</p:tagLst>
</file>

<file path=ppt/tags/tag399.xml><?xml version="1.0" encoding="utf-8"?>
<p:tagLst xmlns:p="http://schemas.openxmlformats.org/presentationml/2006/main">
  <p:tag name="AS_UNIQUEID" val="1419"/>
  <p:tag name="KSO_WM_BEAUTIFY_FLAG" val=""/>
</p:tagLst>
</file>

<file path=ppt/tags/tag4.xml><?xml version="1.0" encoding="utf-8"?>
<p:tagLst xmlns:p="http://schemas.openxmlformats.org/presentationml/2006/main">
  <p:tag name="AS_UNIQUEID" val="1040"/>
</p:tagLst>
</file>

<file path=ppt/tags/tag40.xml><?xml version="1.0" encoding="utf-8"?>
<p:tagLst xmlns:p="http://schemas.openxmlformats.org/presentationml/2006/main">
  <p:tag name="AS_UNIQUEID" val="1076"/>
</p:tagLst>
</file>

<file path=ppt/tags/tag400.xml><?xml version="1.0" encoding="utf-8"?>
<p:tagLst xmlns:p="http://schemas.openxmlformats.org/presentationml/2006/main">
  <p:tag name="AS_UNIQUEID" val="1420"/>
</p:tagLst>
</file>

<file path=ppt/tags/tag401.xml><?xml version="1.0" encoding="utf-8"?>
<p:tagLst xmlns:p="http://schemas.openxmlformats.org/presentationml/2006/main">
  <p:tag name="AS_UNIQUEID" val="1421"/>
</p:tagLst>
</file>

<file path=ppt/tags/tag402.xml><?xml version="1.0" encoding="utf-8"?>
<p:tagLst xmlns:p="http://schemas.openxmlformats.org/presentationml/2006/main">
  <p:tag name="AS_UNIQUEID" val="1422"/>
</p:tagLst>
</file>

<file path=ppt/tags/tag403.xml><?xml version="1.0" encoding="utf-8"?>
<p:tagLst xmlns:p="http://schemas.openxmlformats.org/presentationml/2006/main">
  <p:tag name="AS_UNIQUEID" val="1423"/>
</p:tagLst>
</file>

<file path=ppt/tags/tag404.xml><?xml version="1.0" encoding="utf-8"?>
<p:tagLst xmlns:p="http://schemas.openxmlformats.org/presentationml/2006/main">
  <p:tag name="AS_UNIQUEID" val="1424"/>
</p:tagLst>
</file>

<file path=ppt/tags/tag405.xml><?xml version="1.0" encoding="utf-8"?>
<p:tagLst xmlns:p="http://schemas.openxmlformats.org/presentationml/2006/main">
  <p:tag name="AS_UNIQUEID" val="1425"/>
</p:tagLst>
</file>

<file path=ppt/tags/tag406.xml><?xml version="1.0" encoding="utf-8"?>
<p:tagLst xmlns:p="http://schemas.openxmlformats.org/presentationml/2006/main">
  <p:tag name="AS_UNIQUEID" val="1426"/>
</p:tagLst>
</file>

<file path=ppt/tags/tag407.xml><?xml version="1.0" encoding="utf-8"?>
<p:tagLst xmlns:p="http://schemas.openxmlformats.org/presentationml/2006/main">
  <p:tag name="AS_UNIQUEID" val="1427"/>
  <p:tag name="KSO_WM_BEAUTIFY_FLAG" val=""/>
</p:tagLst>
</file>

<file path=ppt/tags/tag408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409.xml><?xml version="1.0" encoding="utf-8"?>
<p:tagLst xmlns:p="http://schemas.openxmlformats.org/presentationml/2006/main">
  <p:tag name="AS_UNIQUEID" val="1428"/>
</p:tagLst>
</file>

<file path=ppt/tags/tag41.xml><?xml version="1.0" encoding="utf-8"?>
<p:tagLst xmlns:p="http://schemas.openxmlformats.org/presentationml/2006/main">
  <p:tag name="AS_UNIQUEID" val="1077"/>
</p:tagLst>
</file>

<file path=ppt/tags/tag410.xml><?xml version="1.0" encoding="utf-8"?>
<p:tagLst xmlns:p="http://schemas.openxmlformats.org/presentationml/2006/main">
  <p:tag name="AS_UNIQUEID" val="142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411.xml><?xml version="1.0" encoding="utf-8"?>
<p:tagLst xmlns:p="http://schemas.openxmlformats.org/presentationml/2006/main">
  <p:tag name="AS_UNIQUEID" val="143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412.xml><?xml version="1.0" encoding="utf-8"?>
<p:tagLst xmlns:p="http://schemas.openxmlformats.org/presentationml/2006/main">
  <p:tag name="AS_UNIQUEID" val="1431"/>
  <p:tag name="KSO_WM_UNIT_LINE_FILL_TYPE" val="2"/>
  <p:tag name="KSO_WM_UNIT_LINE_FORE_SCHEMECOLOR_INDEX" val="9"/>
  <p:tag name="KSO_WM_UNIT_LINE_FORE_SCHEMECOLOR_INDEX_BRIGHTNESS" val="0"/>
</p:tagLst>
</file>

<file path=ppt/tags/tag413.xml><?xml version="1.0" encoding="utf-8"?>
<p:tagLst xmlns:p="http://schemas.openxmlformats.org/presentationml/2006/main">
  <p:tag name="AS_UNIQUEID" val="1432"/>
  <p:tag name="KSO_WM_UNIT_TEXT_FILL_FORE_SCHEMECOLOR_INDEX" val="13"/>
  <p:tag name="KSO_WM_UNIT_TEXT_FILL_FORE_SCHEMECOLOR_INDEX_BRIGHTNESS" val="0"/>
  <p:tag name="KSO_WM_UNIT_TEXT_FILL_TYPE" val="1"/>
</p:tagLst>
</file>

<file path=ppt/tags/tag414.xml><?xml version="1.0" encoding="utf-8"?>
<p:tagLst xmlns:p="http://schemas.openxmlformats.org/presentationml/2006/main">
  <p:tag name="AS_UNIQUEID" val="1433"/>
  <p:tag name="KSO_WM_BEAUTIFY_FLAG" val=""/>
</p:tagLst>
</file>

<file path=ppt/tags/tag415.xml><?xml version="1.0" encoding="utf-8"?>
<p:tagLst xmlns:p="http://schemas.openxmlformats.org/presentationml/2006/main">
  <p:tag name="AS_UNIQUEID" val="1434"/>
  <p:tag name="KSO_WM_BEAUTIFY_FLAG" val=""/>
</p:tagLst>
</file>

<file path=ppt/tags/tag416.xml><?xml version="1.0" encoding="utf-8"?>
<p:tagLst xmlns:p="http://schemas.openxmlformats.org/presentationml/2006/main">
  <p:tag name="AS_UNIQUEID" val="1435"/>
  <p:tag name="KSO_WM_BEAUTIFY_FLAG" val=""/>
</p:tagLst>
</file>

<file path=ppt/tags/tag417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418.xml><?xml version="1.0" encoding="utf-8"?>
<p:tagLst xmlns:p="http://schemas.openxmlformats.org/presentationml/2006/main">
  <p:tag name="AS_UNIQUEID" val="1436"/>
</p:tagLst>
</file>

<file path=ppt/tags/tag419.xml><?xml version="1.0" encoding="utf-8"?>
<p:tagLst xmlns:p="http://schemas.openxmlformats.org/presentationml/2006/main">
  <p:tag name="AS_UNIQUEID" val="1437"/>
  <p:tag name="KSO_WM_BEAUTIFY_FLAG" val="#wm#"/>
  <p:tag name="KSO_WM_TAG_VERSION" val="1.0"/>
  <p:tag name="KSO_WM_TEMPLATE_CATEGORY" val="custom"/>
  <p:tag name="KSO_WM_TEMPLATE_INDEX" val="20200245"/>
  <p:tag name="KSO_WM_UNIT_COMPATIBLE" val="0"/>
  <p:tag name="KSO_WM_UNIT_DIAGRAM_ISNUMVISUAL" val="0"/>
  <p:tag name="KSO_WM_UNIT_DIAGRAM_ISREFERUNIT" val="0"/>
  <p:tag name="KSO_WM_UNIT_HIGHLIGHT" val="0"/>
  <p:tag name="KSO_WM_UNIT_ID" val="custom20200245_7*e*1"/>
  <p:tag name="KSO_WM_UNIT_INDEX" val="1"/>
  <p:tag name="KSO_WM_UNIT_LAYERLEVEL" val="1"/>
  <p:tag name="KSO_WM_UNIT_NOCLEAR" val="0"/>
  <p:tag name="KSO_WM_UNIT_PRESET_TEXT" val="03"/>
  <p:tag name="KSO_WM_UNIT_TEXT_FILL_FORE_SCHEMECOLOR_INDEX" val="5"/>
  <p:tag name="KSO_WM_UNIT_TEXT_FILL_FORE_SCHEMECOLOR_INDEX_BRIGHTNESS" val="0"/>
  <p:tag name="KSO_WM_UNIT_TEXT_FILL_TYPE" val="1"/>
  <p:tag name="KSO_WM_UNIT_TYPE" val="e"/>
  <p:tag name="KSO_WM_UNIT_VALUE" val="1"/>
</p:tagLst>
</file>

<file path=ppt/tags/tag42.xml><?xml version="1.0" encoding="utf-8"?>
<p:tagLst xmlns:p="http://schemas.openxmlformats.org/presentationml/2006/main">
  <p:tag name="AS_UNIQUEID" val="1078"/>
</p:tagLst>
</file>

<file path=ppt/tags/tag420.xml><?xml version="1.0" encoding="utf-8"?>
<p:tagLst xmlns:p="http://schemas.openxmlformats.org/presentationml/2006/main">
  <p:tag name="AS_UNIQUEID" val="1438"/>
  <p:tag name="KSO_WM_BEAUTIFY_FLAG" val="#wm#"/>
  <p:tag name="KSO_WM_TAG_VERSION" val="1.0"/>
  <p:tag name="KSO_WM_TEMPLATE_CATEGORY" val="custom"/>
  <p:tag name="KSO_WM_TEMPLATE_INDEX" val="20200245"/>
  <p:tag name="KSO_WM_UNIT_COMPATIBLE" val="0"/>
  <p:tag name="KSO_WM_UNIT_DIAGRAM_ISNUMVISUAL" val="0"/>
  <p:tag name="KSO_WM_UNIT_DIAGRAM_ISREFERUNIT" val="0"/>
  <p:tag name="KSO_WM_UNIT_HIGHLIGHT" val="0"/>
  <p:tag name="KSO_WM_UNIT_ID" val="custom20200245_7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点击此处添加小标题"/>
  <p:tag name="KSO_WM_UNIT_TEXT_FILL_FORE_SCHEMECOLOR_INDEX" val="5"/>
  <p:tag name="KSO_WM_UNIT_TEXT_FILL_FORE_SCHEMECOLOR_INDEX_BRIGHTNESS" val="0"/>
  <p:tag name="KSO_WM_UNIT_TEXT_FILL_TYPE" val="1"/>
  <p:tag name="KSO_WM_UNIT_TYPE" val="a"/>
  <p:tag name="KSO_WM_UNIT_VALUE" val="12"/>
</p:tagLst>
</file>

<file path=ppt/tags/tag421.xml><?xml version="1.0" encoding="utf-8"?>
<p:tagLst xmlns:p="http://schemas.openxmlformats.org/presentationml/2006/main">
  <p:tag name="AS_UNIQUEID" val="1439"/>
  <p:tag name="KSO_WM_BEAUTIFY_FLAG" val="#wm#"/>
  <p:tag name="KSO_WM_TAG_VERSION" val="1.0"/>
  <p:tag name="KSO_WM_TEMPLATE_CATEGORY" val="custom"/>
  <p:tag name="KSO_WM_TEMPLATE_INDEX" val="20200245"/>
  <p:tag name="KSO_WM_UNIT_COMPATIBLE" val="0"/>
  <p:tag name="KSO_WM_UNIT_DIAGRAM_ISNUMVISUAL" val="0"/>
  <p:tag name="KSO_WM_UNIT_DIAGRAM_ISREFERUNIT" val="0"/>
  <p:tag name="KSO_WM_UNIT_HIGHLIGHT" val="0"/>
  <p:tag name="KSO_WM_UNIT_ID" val="custom20200245_7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点击此处添加小标题"/>
  <p:tag name="KSO_WM_UNIT_TEXT_FILL_FORE_SCHEMECOLOR_INDEX" val="5"/>
  <p:tag name="KSO_WM_UNIT_TEXT_FILL_FORE_SCHEMECOLOR_INDEX_BRIGHTNESS" val="0"/>
  <p:tag name="KSO_WM_UNIT_TEXT_FILL_TYPE" val="1"/>
  <p:tag name="KSO_WM_UNIT_TYPE" val="a"/>
  <p:tag name="KSO_WM_UNIT_VALUE" val="12"/>
</p:tagLst>
</file>

<file path=ppt/tags/tag422.xml><?xml version="1.0" encoding="utf-8"?>
<p:tagLst xmlns:p="http://schemas.openxmlformats.org/presentationml/2006/main">
  <p:tag name="KSO_WM_BEAUTIFY_FLAG" val="#wm#"/>
  <p:tag name="KSO_WM_SLIDE_ID" val="custom20200245_7"/>
  <p:tag name="KSO_WM_SLIDE_INDEX" val="7"/>
  <p:tag name="KSO_WM_SLIDE_ITEM_CNT" val="0"/>
  <p:tag name="KSO_WM_SLIDE_LAYOUT" val="a_b_e"/>
  <p:tag name="KSO_WM_SLIDE_LAYOUT_CNT" val="1_1_1"/>
  <p:tag name="KSO_WM_SLIDE_SUBTYPE" val="pureTxt"/>
  <p:tag name="KSO_WM_SLIDE_TYPE" val="sectionTitle"/>
  <p:tag name="KSO_WM_TAG_VERSION" val="1.0"/>
  <p:tag name="KSO_WM_TEMPLATE_CATEGORY" val="custom"/>
  <p:tag name="KSO_WM_TEMPLATE_COLOR_TYPE" val="1"/>
  <p:tag name="KSO_WM_TEMPLATE_INDEX" val="20200245"/>
  <p:tag name="KSO_WM_TEMPLATE_MASTER_TYPE" val="1"/>
  <p:tag name="KSO_WM_TEMPLATE_SUBCATEGORY" val="0"/>
</p:tagLst>
</file>

<file path=ppt/tags/tag423.xml><?xml version="1.0" encoding="utf-8"?>
<p:tagLst xmlns:p="http://schemas.openxmlformats.org/presentationml/2006/main">
  <p:tag name="AS_UNIQUEID" val="1440"/>
</p:tagLst>
</file>

<file path=ppt/tags/tag424.xml><?xml version="1.0" encoding="utf-8"?>
<p:tagLst xmlns:p="http://schemas.openxmlformats.org/presentationml/2006/main">
  <p:tag name="AS_UNIQUEID" val="144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425.xml><?xml version="1.0" encoding="utf-8"?>
<p:tagLst xmlns:p="http://schemas.openxmlformats.org/presentationml/2006/main">
  <p:tag name="AS_UNIQUEID" val="144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426.xml><?xml version="1.0" encoding="utf-8"?>
<p:tagLst xmlns:p="http://schemas.openxmlformats.org/presentationml/2006/main">
  <p:tag name="AS_UNIQUEID" val="1443"/>
  <p:tag name="KSO_WM_UNIT_LINE_FILL_TYPE" val="2"/>
  <p:tag name="KSO_WM_UNIT_LINE_FORE_SCHEMECOLOR_INDEX" val="9"/>
  <p:tag name="KSO_WM_UNIT_LINE_FORE_SCHEMECOLOR_INDEX_BRIGHTNESS" val="0"/>
</p:tagLst>
</file>

<file path=ppt/tags/tag427.xml><?xml version="1.0" encoding="utf-8"?>
<p:tagLst xmlns:p="http://schemas.openxmlformats.org/presentationml/2006/main">
  <p:tag name="AS_UNIQUEID" val="1444"/>
  <p:tag name="KSO_WM_UNIT_TEXT_FILL_FORE_SCHEMECOLOR_INDEX" val="13"/>
  <p:tag name="KSO_WM_UNIT_TEXT_FILL_FORE_SCHEMECOLOR_INDEX_BRIGHTNESS" val="0"/>
  <p:tag name="KSO_WM_UNIT_TEXT_FILL_TYPE" val="1"/>
</p:tagLst>
</file>

<file path=ppt/tags/tag428.xml><?xml version="1.0" encoding="utf-8"?>
<p:tagLst xmlns:p="http://schemas.openxmlformats.org/presentationml/2006/main">
  <p:tag name="AS_UNIQUEID" val="1445"/>
  <p:tag name="KSO_WM_BEAUTIFY_FLAG" val=""/>
</p:tagLst>
</file>

<file path=ppt/tags/tag429.xml><?xml version="1.0" encoding="utf-8"?>
<p:tagLst xmlns:p="http://schemas.openxmlformats.org/presentationml/2006/main">
  <p:tag name="AS_UNIQUEID" val="1446"/>
</p:tagLst>
</file>

<file path=ppt/tags/tag43.xml><?xml version="1.0" encoding="utf-8"?>
<p:tagLst xmlns:p="http://schemas.openxmlformats.org/presentationml/2006/main">
  <p:tag name="AS_UNIQUEID" val="1079"/>
</p:tagLst>
</file>

<file path=ppt/tags/tag430.xml><?xml version="1.0" encoding="utf-8"?>
<p:tagLst xmlns:p="http://schemas.openxmlformats.org/presentationml/2006/main">
  <p:tag name="AS_UNIQUEID" val="1447"/>
</p:tagLst>
</file>

<file path=ppt/tags/tag431.xml><?xml version="1.0" encoding="utf-8"?>
<p:tagLst xmlns:p="http://schemas.openxmlformats.org/presentationml/2006/main">
  <p:tag name="AS_UNIQUEID" val="1448"/>
</p:tagLst>
</file>

<file path=ppt/tags/tag432.xml><?xml version="1.0" encoding="utf-8"?>
<p:tagLst xmlns:p="http://schemas.openxmlformats.org/presentationml/2006/main">
  <p:tag name="AS_UNIQUEID" val="1449"/>
</p:tagLst>
</file>

<file path=ppt/tags/tag433.xml><?xml version="1.0" encoding="utf-8"?>
<p:tagLst xmlns:p="http://schemas.openxmlformats.org/presentationml/2006/main">
  <p:tag name="AS_UNIQUEID" val="1450"/>
</p:tagLst>
</file>

<file path=ppt/tags/tag434.xml><?xml version="1.0" encoding="utf-8"?>
<p:tagLst xmlns:p="http://schemas.openxmlformats.org/presentationml/2006/main">
  <p:tag name="AS_UNIQUEID" val="1451"/>
</p:tagLst>
</file>

<file path=ppt/tags/tag435.xml><?xml version="1.0" encoding="utf-8"?>
<p:tagLst xmlns:p="http://schemas.openxmlformats.org/presentationml/2006/main">
  <p:tag name="AS_UNIQUEID" val="1483"/>
</p:tagLst>
</file>

<file path=ppt/tags/tag43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437.xml><?xml version="1.0" encoding="utf-8"?>
<p:tagLst xmlns:p="http://schemas.openxmlformats.org/presentationml/2006/main">
  <p:tag name="AS_UNIQUEID" val="1452"/>
</p:tagLst>
</file>

<file path=ppt/tags/tag438.xml><?xml version="1.0" encoding="utf-8"?>
<p:tagLst xmlns:p="http://schemas.openxmlformats.org/presentationml/2006/main">
  <p:tag name="AS_UNIQUEID" val="145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439.xml><?xml version="1.0" encoding="utf-8"?>
<p:tagLst xmlns:p="http://schemas.openxmlformats.org/presentationml/2006/main">
  <p:tag name="AS_UNIQUEID" val="145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44.xml><?xml version="1.0" encoding="utf-8"?>
<p:tagLst xmlns:p="http://schemas.openxmlformats.org/presentationml/2006/main">
  <p:tag name="AS_UNIQUEID" val="1080"/>
</p:tagLst>
</file>

<file path=ppt/tags/tag440.xml><?xml version="1.0" encoding="utf-8"?>
<p:tagLst xmlns:p="http://schemas.openxmlformats.org/presentationml/2006/main">
  <p:tag name="AS_UNIQUEID" val="1455"/>
  <p:tag name="KSO_WM_UNIT_LINE_FILL_TYPE" val="2"/>
  <p:tag name="KSO_WM_UNIT_LINE_FORE_SCHEMECOLOR_INDEX" val="9"/>
  <p:tag name="KSO_WM_UNIT_LINE_FORE_SCHEMECOLOR_INDEX_BRIGHTNESS" val="0"/>
</p:tagLst>
</file>

<file path=ppt/tags/tag441.xml><?xml version="1.0" encoding="utf-8"?>
<p:tagLst xmlns:p="http://schemas.openxmlformats.org/presentationml/2006/main">
  <p:tag name="AS_UNIQUEID" val="1456"/>
  <p:tag name="KSO_WM_UNIT_TEXT_FILL_FORE_SCHEMECOLOR_INDEX" val="13"/>
  <p:tag name="KSO_WM_UNIT_TEXT_FILL_FORE_SCHEMECOLOR_INDEX_BRIGHTNESS" val="0"/>
  <p:tag name="KSO_WM_UNIT_TEXT_FILL_TYPE" val="1"/>
</p:tagLst>
</file>

<file path=ppt/tags/tag442.xml><?xml version="1.0" encoding="utf-8"?>
<p:tagLst xmlns:p="http://schemas.openxmlformats.org/presentationml/2006/main">
  <p:tag name="AS_UNIQUEID" val="1457"/>
  <p:tag name="KSO_WM_BEAUTIFY_FLAG" val=""/>
</p:tagLst>
</file>

<file path=ppt/tags/tag443.xml><?xml version="1.0" encoding="utf-8"?>
<p:tagLst xmlns:p="http://schemas.openxmlformats.org/presentationml/2006/main">
  <p:tag name="AS_UNIQUEID" val="1458"/>
  <p:tag name="KSO_WM_BEAUTIFY_FLAG" val=""/>
</p:tagLst>
</file>

<file path=ppt/tags/tag444.xml><?xml version="1.0" encoding="utf-8"?>
<p:tagLst xmlns:p="http://schemas.openxmlformats.org/presentationml/2006/main">
  <p:tag name="AS_UNIQUEID" val="1459"/>
  <p:tag name="KSO_WM_BEAUTIFY_FLAG" val=""/>
</p:tagLst>
</file>

<file path=ppt/tags/tag44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446.xml><?xml version="1.0" encoding="utf-8"?>
<p:tagLst xmlns:p="http://schemas.openxmlformats.org/presentationml/2006/main">
  <p:tag name="AS_UNIQUEID" val="1460"/>
</p:tagLst>
</file>

<file path=ppt/tags/tag447.xml><?xml version="1.0" encoding="utf-8"?>
<p:tagLst xmlns:p="http://schemas.openxmlformats.org/presentationml/2006/main">
  <p:tag name="AS_UNIQUEID" val="146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448.xml><?xml version="1.0" encoding="utf-8"?>
<p:tagLst xmlns:p="http://schemas.openxmlformats.org/presentationml/2006/main">
  <p:tag name="AS_UNIQUEID" val="146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449.xml><?xml version="1.0" encoding="utf-8"?>
<p:tagLst xmlns:p="http://schemas.openxmlformats.org/presentationml/2006/main">
  <p:tag name="AS_UNIQUEID" val="1463"/>
  <p:tag name="KSO_WM_UNIT_LINE_FILL_TYPE" val="2"/>
  <p:tag name="KSO_WM_UNIT_LINE_FORE_SCHEMECOLOR_INDEX" val="9"/>
  <p:tag name="KSO_WM_UNIT_LINE_FORE_SCHEMECOLOR_INDEX_BRIGHTNESS" val="0"/>
</p:tagLst>
</file>

<file path=ppt/tags/tag45.xml><?xml version="1.0" encoding="utf-8"?>
<p:tagLst xmlns:p="http://schemas.openxmlformats.org/presentationml/2006/main">
  <p:tag name="AS_UNIQUEID" val="1081"/>
</p:tagLst>
</file>

<file path=ppt/tags/tag450.xml><?xml version="1.0" encoding="utf-8"?>
<p:tagLst xmlns:p="http://schemas.openxmlformats.org/presentationml/2006/main">
  <p:tag name="AS_UNIQUEID" val="1464"/>
  <p:tag name="KSO_WM_UNIT_TEXT_FILL_FORE_SCHEMECOLOR_INDEX" val="13"/>
  <p:tag name="KSO_WM_UNIT_TEXT_FILL_FORE_SCHEMECOLOR_INDEX_BRIGHTNESS" val="0"/>
  <p:tag name="KSO_WM_UNIT_TEXT_FILL_TYPE" val="1"/>
</p:tagLst>
</file>

<file path=ppt/tags/tag451.xml><?xml version="1.0" encoding="utf-8"?>
<p:tagLst xmlns:p="http://schemas.openxmlformats.org/presentationml/2006/main">
  <p:tag name="AS_UNIQUEID" val="1465"/>
  <p:tag name="KSO_WM_BEAUTIFY_FLAG" val=""/>
</p:tagLst>
</file>

<file path=ppt/tags/tag452.xml><?xml version="1.0" encoding="utf-8"?>
<p:tagLst xmlns:p="http://schemas.openxmlformats.org/presentationml/2006/main">
  <p:tag name="AS_UNIQUEID" val="1466"/>
</p:tagLst>
</file>

<file path=ppt/tags/tag453.xml><?xml version="1.0" encoding="utf-8"?>
<p:tagLst xmlns:p="http://schemas.openxmlformats.org/presentationml/2006/main">
  <p:tag name="AS_UNIQUEID" val="1467"/>
</p:tagLst>
</file>

<file path=ppt/tags/tag454.xml><?xml version="1.0" encoding="utf-8"?>
<p:tagLst xmlns:p="http://schemas.openxmlformats.org/presentationml/2006/main">
  <p:tag name="AS_UNIQUEID" val="1468"/>
</p:tagLst>
</file>

<file path=ppt/tags/tag455.xml><?xml version="1.0" encoding="utf-8"?>
<p:tagLst xmlns:p="http://schemas.openxmlformats.org/presentationml/2006/main">
  <p:tag name="AS_UNIQUEID" val="1469"/>
</p:tagLst>
</file>

<file path=ppt/tags/tag45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EMPLATE_CATEGORY" val="custom"/>
  <p:tag name="KSO_WM_TEMPLATE_INDEX" val="20204733"/>
</p:tagLst>
</file>

<file path=ppt/tags/tag457.xml><?xml version="1.0" encoding="utf-8"?>
<p:tagLst xmlns:p="http://schemas.openxmlformats.org/presentationml/2006/main">
  <p:tag name="AS_UNIQUEID" val="1470"/>
</p:tagLst>
</file>

<file path=ppt/tags/tag458.xml><?xml version="1.0" encoding="utf-8"?>
<p:tagLst xmlns:p="http://schemas.openxmlformats.org/presentationml/2006/main">
  <p:tag name="AS_UNIQUEID" val="1471"/>
  <p:tag name="KSO_WM_BEAUTIFY_FLAG" val="#wm#"/>
  <p:tag name="KSO_WM_TAG_VERSION" val="1.0"/>
  <p:tag name="KSO_WM_TEMPLATE_CATEGORY" val="custom"/>
  <p:tag name="KSO_WM_TEMPLATE_INDEX" val="20200245"/>
  <p:tag name="KSO_WM_UNIT_COMPATIBLE" val="0"/>
  <p:tag name="KSO_WM_UNIT_DIAGRAM_ISNUMVISUAL" val="0"/>
  <p:tag name="KSO_WM_UNIT_DIAGRAM_ISREFERUNIT" val="0"/>
  <p:tag name="KSO_WM_UNIT_HIGHLIGHT" val="0"/>
  <p:tag name="KSO_WM_UNIT_ID" val="custom20200245_7*e*1"/>
  <p:tag name="KSO_WM_UNIT_INDEX" val="1"/>
  <p:tag name="KSO_WM_UNIT_LAYERLEVEL" val="1"/>
  <p:tag name="KSO_WM_UNIT_NOCLEAR" val="0"/>
  <p:tag name="KSO_WM_UNIT_PRESET_TEXT" val="01"/>
  <p:tag name="KSO_WM_UNIT_TEXT_FILL_FORE_SCHEMECOLOR_INDEX" val="5"/>
  <p:tag name="KSO_WM_UNIT_TEXT_FILL_FORE_SCHEMECOLOR_INDEX_BRIGHTNESS" val="0"/>
  <p:tag name="KSO_WM_UNIT_TEXT_FILL_TYPE" val="1"/>
  <p:tag name="KSO_WM_UNIT_TYPE" val="e"/>
  <p:tag name="KSO_WM_UNIT_VALUE" val="1"/>
</p:tagLst>
</file>

<file path=ppt/tags/tag459.xml><?xml version="1.0" encoding="utf-8"?>
<p:tagLst xmlns:p="http://schemas.openxmlformats.org/presentationml/2006/main">
  <p:tag name="AS_UNIQUEID" val="1472"/>
  <p:tag name="KSO_WM_BEAUTIFY_FLAG" val="#wm#"/>
  <p:tag name="KSO_WM_TAG_VERSION" val="1.0"/>
  <p:tag name="KSO_WM_TEMPLATE_CATEGORY" val="custom"/>
  <p:tag name="KSO_WM_TEMPLATE_INDEX" val="20200245"/>
  <p:tag name="KSO_WM_UNIT_COMPATIBLE" val="0"/>
  <p:tag name="KSO_WM_UNIT_DIAGRAM_ISNUMVISUAL" val="0"/>
  <p:tag name="KSO_WM_UNIT_DIAGRAM_ISREFERUNIT" val="0"/>
  <p:tag name="KSO_WM_UNIT_HIGHLIGHT" val="0"/>
  <p:tag name="KSO_WM_UNIT_ID" val="custom20200245_7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点击此处添加小标题"/>
  <p:tag name="KSO_WM_UNIT_TEXT_FILL_FORE_SCHEMECOLOR_INDEX" val="5"/>
  <p:tag name="KSO_WM_UNIT_TEXT_FILL_FORE_SCHEMECOLOR_INDEX_BRIGHTNESS" val="0"/>
  <p:tag name="KSO_WM_UNIT_TEXT_FILL_TYPE" val="1"/>
  <p:tag name="KSO_WM_UNIT_TYPE" val="a"/>
  <p:tag name="KSO_WM_UNIT_VALUE" val="12"/>
</p:tagLst>
</file>

<file path=ppt/tags/tag46.xml><?xml version="1.0" encoding="utf-8"?>
<p:tagLst xmlns:p="http://schemas.openxmlformats.org/presentationml/2006/main">
  <p:tag name="AS_UNIQUEID" val="1082"/>
</p:tagLst>
</file>

<file path=ppt/tags/tag460.xml><?xml version="1.0" encoding="utf-8"?>
<p:tagLst xmlns:p="http://schemas.openxmlformats.org/presentationml/2006/main">
  <p:tag name="KSO_WM_BEAUTIFY_FLAG" val="#wm#"/>
  <p:tag name="KSO_WM_SLIDE_ID" val="custom20200245_7"/>
  <p:tag name="KSO_WM_SLIDE_INDEX" val="7"/>
  <p:tag name="KSO_WM_SLIDE_ITEM_CNT" val="0"/>
  <p:tag name="KSO_WM_SLIDE_LAYOUT" val="a_b_e"/>
  <p:tag name="KSO_WM_SLIDE_LAYOUT_CNT" val="1_1_1"/>
  <p:tag name="KSO_WM_SLIDE_SUBTYPE" val="pureTxt"/>
  <p:tag name="KSO_WM_SLIDE_TYPE" val="sectionTitle"/>
  <p:tag name="KSO_WM_TAG_VERSION" val="1.0"/>
  <p:tag name="KSO_WM_TEMPLATE_CATEGORY" val="custom"/>
  <p:tag name="KSO_WM_TEMPLATE_COLOR_TYPE" val="1"/>
  <p:tag name="KSO_WM_TEMPLATE_INDEX" val="20200245"/>
  <p:tag name="KSO_WM_TEMPLATE_MASTER_TYPE" val="1"/>
  <p:tag name="KSO_WM_TEMPLATE_SUBCATEGORY" val="0"/>
</p:tagLst>
</file>

<file path=ppt/tags/tag461.xml><?xml version="1.0" encoding="utf-8"?>
<p:tagLst xmlns:p="http://schemas.openxmlformats.org/presentationml/2006/main">
  <p:tag name="AS_UNIQUEID" val="1473"/>
</p:tagLst>
</file>

<file path=ppt/tags/tag462.xml><?xml version="1.0" encoding="utf-8"?>
<p:tagLst xmlns:p="http://schemas.openxmlformats.org/presentationml/2006/main">
  <p:tag name="AS_UNIQUEID" val="147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463.xml><?xml version="1.0" encoding="utf-8"?>
<p:tagLst xmlns:p="http://schemas.openxmlformats.org/presentationml/2006/main">
  <p:tag name="AS_UNIQUEID" val="147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464.xml><?xml version="1.0" encoding="utf-8"?>
<p:tagLst xmlns:p="http://schemas.openxmlformats.org/presentationml/2006/main">
  <p:tag name="AS_UNIQUEID" val="1476"/>
  <p:tag name="KSO_WM_BEAUTIFY_FLAG" val=""/>
  <p:tag name="KSO_WM_UNIT_LINE_FILL_TYPE" val="2"/>
  <p:tag name="KSO_WM_UNIT_LINE_FORE_SCHEMECOLOR_INDEX" val="9"/>
  <p:tag name="KSO_WM_UNIT_LINE_FORE_SCHEMECOLOR_INDEX_BRIGHTNESS" val="0"/>
</p:tagLst>
</file>

<file path=ppt/tags/tag465.xml><?xml version="1.0" encoding="utf-8"?>
<p:tagLst xmlns:p="http://schemas.openxmlformats.org/presentationml/2006/main">
  <p:tag name="AS_UNIQUEID" val="1477"/>
  <p:tag name="KSO_WM_BEAUTIFY_FLAG" val=""/>
  <p:tag name="KSO_WM_UNIT_TEXT_FILL_FORE_SCHEMECOLOR_INDEX" val="13"/>
  <p:tag name="KSO_WM_UNIT_TEXT_FILL_FORE_SCHEMECOLOR_INDEX_BRIGHTNESS" val="0"/>
  <p:tag name="KSO_WM_UNIT_TEXT_FILL_TYPE" val="1"/>
</p:tagLst>
</file>

<file path=ppt/tags/tag466.xml><?xml version="1.0" encoding="utf-8"?>
<p:tagLst xmlns:p="http://schemas.openxmlformats.org/presentationml/2006/main">
  <p:tag name="AS_UNIQUEID" val="1478"/>
  <p:tag name="KSO_WM_BEAUTIFY_FLAG" val=""/>
</p:tagLst>
</file>

<file path=ppt/tags/tag467.xml><?xml version="1.0" encoding="utf-8"?>
<p:tagLst xmlns:p="http://schemas.openxmlformats.org/presentationml/2006/main">
  <p:tag name="AS_UNIQUEID" val="1479"/>
  <p:tag name="KSO_WM_BEAUTIFY_FLAG" val=""/>
</p:tagLst>
</file>

<file path=ppt/tags/tag468.xml><?xml version="1.0" encoding="utf-8"?>
<p:tagLst xmlns:p="http://schemas.openxmlformats.org/presentationml/2006/main">
  <p:tag name="AS_UNIQUEID" val="1480"/>
  <p:tag name="KSO_WM_BEAUTIFY_FLAG" val=""/>
</p:tagLst>
</file>

<file path=ppt/tags/tag469.xml><?xml version="1.0" encoding="utf-8"?>
<p:tagLst xmlns:p="http://schemas.openxmlformats.org/presentationml/2006/main">
  <p:tag name="AS_UNIQUEID" val="1481"/>
  <p:tag name="KSO_WM_BEAUTIFY_FLAG" val=""/>
</p:tagLst>
</file>

<file path=ppt/tags/tag47.xml><?xml version="1.0" encoding="utf-8"?>
<p:tagLst xmlns:p="http://schemas.openxmlformats.org/presentationml/2006/main">
  <p:tag name="AS_UNIQUEID" val="1083"/>
</p:tagLst>
</file>

<file path=ppt/tags/tag470.xml><?xml version="1.0" encoding="utf-8"?>
<p:tagLst xmlns:p="http://schemas.openxmlformats.org/presentationml/2006/main">
  <p:tag name="AS_UNIQUEID" val="1482"/>
  <p:tag name="KSO_WM_BEAUTIFY_FLAG" val=""/>
</p:tagLst>
</file>

<file path=ppt/tags/tag47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72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mRhNzRmM2ZiZDZmNjk0MmM1MGRhYzRlZmRiM2Y3OTEifQ=="/>
  <p:tag name="FULLTEXTBEAUTIFYED" val="1"/>
  <p:tag name="RESOURCE_RECORD_KEY" val="{&quot;13&quot;:[19948770,4721934],&quot;29&quot;:[20405950,20405937],&quot;65&quot;:[20200245],&quot;70&quot;:[3315338]}"/>
</p:tagLst>
</file>

<file path=ppt/tags/tag48.xml><?xml version="1.0" encoding="utf-8"?>
<p:tagLst xmlns:p="http://schemas.openxmlformats.org/presentationml/2006/main">
  <p:tag name="AS_UNIQUEID" val="1084"/>
</p:tagLst>
</file>

<file path=ppt/tags/tag49.xml><?xml version="1.0" encoding="utf-8"?>
<p:tagLst xmlns:p="http://schemas.openxmlformats.org/presentationml/2006/main">
  <p:tag name="AS_UNIQUEID" val="1085"/>
</p:tagLst>
</file>

<file path=ppt/tags/tag5.xml><?xml version="1.0" encoding="utf-8"?>
<p:tagLst xmlns:p="http://schemas.openxmlformats.org/presentationml/2006/main">
  <p:tag name="AS_UNIQUEID" val="1041"/>
</p:tagLst>
</file>

<file path=ppt/tags/tag50.xml><?xml version="1.0" encoding="utf-8"?>
<p:tagLst xmlns:p="http://schemas.openxmlformats.org/presentationml/2006/main">
  <p:tag name="AS_UNIQUEID" val="1086"/>
</p:tagLst>
</file>

<file path=ppt/tags/tag51.xml><?xml version="1.0" encoding="utf-8"?>
<p:tagLst xmlns:p="http://schemas.openxmlformats.org/presentationml/2006/main">
  <p:tag name="AS_UNIQUEID" val="1087"/>
</p:tagLst>
</file>

<file path=ppt/tags/tag52.xml><?xml version="1.0" encoding="utf-8"?>
<p:tagLst xmlns:p="http://schemas.openxmlformats.org/presentationml/2006/main">
  <p:tag name="AS_UNIQUEID" val="1088"/>
</p:tagLst>
</file>

<file path=ppt/tags/tag53.xml><?xml version="1.0" encoding="utf-8"?>
<p:tagLst xmlns:p="http://schemas.openxmlformats.org/presentationml/2006/main">
  <p:tag name="AS_UNIQUEID" val="1089"/>
</p:tagLst>
</file>

<file path=ppt/tags/tag54.xml><?xml version="1.0" encoding="utf-8"?>
<p:tagLst xmlns:p="http://schemas.openxmlformats.org/presentationml/2006/main">
  <p:tag name="AS_UNIQUEID" val="1090"/>
</p:tagLst>
</file>

<file path=ppt/tags/tag55.xml><?xml version="1.0" encoding="utf-8"?>
<p:tagLst xmlns:p="http://schemas.openxmlformats.org/presentationml/2006/main">
  <p:tag name="AS_UNIQUEID" val="1091"/>
</p:tagLst>
</file>

<file path=ppt/tags/tag56.xml><?xml version="1.0" encoding="utf-8"?>
<p:tagLst xmlns:p="http://schemas.openxmlformats.org/presentationml/2006/main">
  <p:tag name="AS_UNIQUEID" val="1092"/>
</p:tagLst>
</file>

<file path=ppt/tags/tag57.xml><?xml version="1.0" encoding="utf-8"?>
<p:tagLst xmlns:p="http://schemas.openxmlformats.org/presentationml/2006/main">
  <p:tag name="AS_UNIQUEID" val="1093"/>
</p:tagLst>
</file>

<file path=ppt/tags/tag58.xml><?xml version="1.0" encoding="utf-8"?>
<p:tagLst xmlns:p="http://schemas.openxmlformats.org/presentationml/2006/main">
  <p:tag name="AS_UNIQUEID" val="1094"/>
</p:tagLst>
</file>

<file path=ppt/tags/tag59.xml><?xml version="1.0" encoding="utf-8"?>
<p:tagLst xmlns:p="http://schemas.openxmlformats.org/presentationml/2006/main">
  <p:tag name="AS_UNIQUEID" val="1095"/>
</p:tagLst>
</file>

<file path=ppt/tags/tag6.xml><?xml version="1.0" encoding="utf-8"?>
<p:tagLst xmlns:p="http://schemas.openxmlformats.org/presentationml/2006/main">
  <p:tag name="AS_UNIQUEID" val="1042"/>
</p:tagLst>
</file>

<file path=ppt/tags/tag60.xml><?xml version="1.0" encoding="utf-8"?>
<p:tagLst xmlns:p="http://schemas.openxmlformats.org/presentationml/2006/main">
  <p:tag name="AS_UNIQUEID" val="1096"/>
</p:tagLst>
</file>

<file path=ppt/tags/tag61.xml><?xml version="1.0" encoding="utf-8"?>
<p:tagLst xmlns:p="http://schemas.openxmlformats.org/presentationml/2006/main">
  <p:tag name="AS_UNIQUEID" val="1097"/>
</p:tagLst>
</file>

<file path=ppt/tags/tag62.xml><?xml version="1.0" encoding="utf-8"?>
<p:tagLst xmlns:p="http://schemas.openxmlformats.org/presentationml/2006/main">
  <p:tag name="AS_UNIQUEID" val="1098"/>
</p:tagLst>
</file>

<file path=ppt/tags/tag63.xml><?xml version="1.0" encoding="utf-8"?>
<p:tagLst xmlns:p="http://schemas.openxmlformats.org/presentationml/2006/main">
  <p:tag name="AS_UNIQUEID" val="1099"/>
</p:tagLst>
</file>

<file path=ppt/tags/tag64.xml><?xml version="1.0" encoding="utf-8"?>
<p:tagLst xmlns:p="http://schemas.openxmlformats.org/presentationml/2006/main">
  <p:tag name="AS_UNIQUEID" val="1100"/>
</p:tagLst>
</file>

<file path=ppt/tags/tag65.xml><?xml version="1.0" encoding="utf-8"?>
<p:tagLst xmlns:p="http://schemas.openxmlformats.org/presentationml/2006/main">
  <p:tag name="AS_UNIQUEID" val="1101"/>
</p:tagLst>
</file>

<file path=ppt/tags/tag66.xml><?xml version="1.0" encoding="utf-8"?>
<p:tagLst xmlns:p="http://schemas.openxmlformats.org/presentationml/2006/main">
  <p:tag name="AS_UNIQUEID" val="1102"/>
</p:tagLst>
</file>

<file path=ppt/tags/tag67.xml><?xml version="1.0" encoding="utf-8"?>
<p:tagLst xmlns:p="http://schemas.openxmlformats.org/presentationml/2006/main">
  <p:tag name="AS_UNIQUEID" val="1103"/>
</p:tagLst>
</file>

<file path=ppt/tags/tag68.xml><?xml version="1.0" encoding="utf-8"?>
<p:tagLst xmlns:p="http://schemas.openxmlformats.org/presentationml/2006/main">
  <p:tag name="AS_UNIQUEID" val="1104"/>
</p:tagLst>
</file>

<file path=ppt/tags/tag69.xml><?xml version="1.0" encoding="utf-8"?>
<p:tagLst xmlns:p="http://schemas.openxmlformats.org/presentationml/2006/main">
  <p:tag name="AS_UNIQUEID" val="1105"/>
</p:tagLst>
</file>

<file path=ppt/tags/tag7.xml><?xml version="1.0" encoding="utf-8"?>
<p:tagLst xmlns:p="http://schemas.openxmlformats.org/presentationml/2006/main">
  <p:tag name="AS_UNIQUEID" val="1043"/>
</p:tagLst>
</file>

<file path=ppt/tags/tag70.xml><?xml version="1.0" encoding="utf-8"?>
<p:tagLst xmlns:p="http://schemas.openxmlformats.org/presentationml/2006/main">
  <p:tag name="AS_UNIQUEID" val="1106"/>
</p:tagLst>
</file>

<file path=ppt/tags/tag71.xml><?xml version="1.0" encoding="utf-8"?>
<p:tagLst xmlns:p="http://schemas.openxmlformats.org/presentationml/2006/main">
  <p:tag name="AS_UNIQUEID" val="1107"/>
</p:tagLst>
</file>

<file path=ppt/tags/tag72.xml><?xml version="1.0" encoding="utf-8"?>
<p:tagLst xmlns:p="http://schemas.openxmlformats.org/presentationml/2006/main">
  <p:tag name="AS_UNIQUEID" val="1108"/>
</p:tagLst>
</file>

<file path=ppt/tags/tag73.xml><?xml version="1.0" encoding="utf-8"?>
<p:tagLst xmlns:p="http://schemas.openxmlformats.org/presentationml/2006/main">
  <p:tag name="AS_UNIQUEID" val="1109"/>
</p:tagLst>
</file>

<file path=ppt/tags/tag74.xml><?xml version="1.0" encoding="utf-8"?>
<p:tagLst xmlns:p="http://schemas.openxmlformats.org/presentationml/2006/main">
  <p:tag name="AS_UNIQUEID" val="1110"/>
</p:tagLst>
</file>

<file path=ppt/tags/tag75.xml><?xml version="1.0" encoding="utf-8"?>
<p:tagLst xmlns:p="http://schemas.openxmlformats.org/presentationml/2006/main">
  <p:tag name="AS_UNIQUEID" val="1111"/>
</p:tagLst>
</file>

<file path=ppt/tags/tag76.xml><?xml version="1.0" encoding="utf-8"?>
<p:tagLst xmlns:p="http://schemas.openxmlformats.org/presentationml/2006/main">
  <p:tag name="AS_UNIQUEID" val="1112"/>
</p:tagLst>
</file>

<file path=ppt/tags/tag77.xml><?xml version="1.0" encoding="utf-8"?>
<p:tagLst xmlns:p="http://schemas.openxmlformats.org/presentationml/2006/main">
  <p:tag name="AS_UNIQUEID" val="1113"/>
</p:tagLst>
</file>

<file path=ppt/tags/tag78.xml><?xml version="1.0" encoding="utf-8"?>
<p:tagLst xmlns:p="http://schemas.openxmlformats.org/presentationml/2006/main">
  <p:tag name="AS_UNIQUEID" val="1114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9.xml><?xml version="1.0" encoding="utf-8"?>
<p:tagLst xmlns:p="http://schemas.openxmlformats.org/presentationml/2006/main">
  <p:tag name="AS_UNIQUEID" val="1115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.xml><?xml version="1.0" encoding="utf-8"?>
<p:tagLst xmlns:p="http://schemas.openxmlformats.org/presentationml/2006/main">
  <p:tag name="AS_UNIQUEID" val="1044"/>
</p:tagLst>
</file>

<file path=ppt/tags/tag80.xml><?xml version="1.0" encoding="utf-8"?>
<p:tagLst xmlns:p="http://schemas.openxmlformats.org/presentationml/2006/main">
  <p:tag name="AS_UNIQUEID" val="111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1.xml><?xml version="1.0" encoding="utf-8"?>
<p:tagLst xmlns:p="http://schemas.openxmlformats.org/presentationml/2006/main">
  <p:tag name="AS_UNIQUEID" val="1117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2.xml><?xml version="1.0" encoding="utf-8"?>
<p:tagLst xmlns:p="http://schemas.openxmlformats.org/presentationml/2006/main">
  <p:tag name="AS_UNIQUEID" val="111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3.xml><?xml version="1.0" encoding="utf-8"?>
<p:tagLst xmlns:p="http://schemas.openxmlformats.org/presentationml/2006/main">
  <p:tag name="AS_UNIQUEID" val="111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84.xml><?xml version="1.0" encoding="utf-8"?>
<p:tagLst xmlns:p="http://schemas.openxmlformats.org/presentationml/2006/main">
  <p:tag name="AS_UNIQUEID" val="112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85.xml><?xml version="1.0" encoding="utf-8"?>
<p:tagLst xmlns:p="http://schemas.openxmlformats.org/presentationml/2006/main">
  <p:tag name="AS_UNIQUEID" val="1121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6.xml><?xml version="1.0" encoding="utf-8"?>
<p:tagLst xmlns:p="http://schemas.openxmlformats.org/presentationml/2006/main">
  <p:tag name="AS_UNIQUEID" val="1122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7.xml><?xml version="1.0" encoding="utf-8"?>
<p:tagLst xmlns:p="http://schemas.openxmlformats.org/presentationml/2006/main">
  <p:tag name="AS_UNIQUEID" val="1123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8.xml><?xml version="1.0" encoding="utf-8"?>
<p:tagLst xmlns:p="http://schemas.openxmlformats.org/presentationml/2006/main">
  <p:tag name="AS_UNIQUEID" val="1124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9.xml><?xml version="1.0" encoding="utf-8"?>
<p:tagLst xmlns:p="http://schemas.openxmlformats.org/presentationml/2006/main">
  <p:tag name="AS_UNIQUEID" val="1125"/>
</p:tagLst>
</file>

<file path=ppt/tags/tag9.xml><?xml version="1.0" encoding="utf-8"?>
<p:tagLst xmlns:p="http://schemas.openxmlformats.org/presentationml/2006/main">
  <p:tag name="AS_UNIQUEID" val="1045"/>
</p:tagLst>
</file>

<file path=ppt/tags/tag90.xml><?xml version="1.0" encoding="utf-8"?>
<p:tagLst xmlns:p="http://schemas.openxmlformats.org/presentationml/2006/main">
  <p:tag name="AS_UNIQUEID" val="11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1.xml><?xml version="1.0" encoding="utf-8"?>
<p:tagLst xmlns:p="http://schemas.openxmlformats.org/presentationml/2006/main">
  <p:tag name="AS_UNIQUEID" val="11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2.xml><?xml version="1.0" encoding="utf-8"?>
<p:tagLst xmlns:p="http://schemas.openxmlformats.org/presentationml/2006/main">
  <p:tag name="AS_UNIQUEID" val="11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3.xml><?xml version="1.0" encoding="utf-8"?>
<p:tagLst xmlns:p="http://schemas.openxmlformats.org/presentationml/2006/main">
  <p:tag name="AS_UNIQUEID" val="11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4.xml><?xml version="1.0" encoding="utf-8"?>
<p:tagLst xmlns:p="http://schemas.openxmlformats.org/presentationml/2006/main">
  <p:tag name="AS_UNIQUEID" val="11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5.xml><?xml version="1.0" encoding="utf-8"?>
<p:tagLst xmlns:p="http://schemas.openxmlformats.org/presentationml/2006/main">
  <p:tag name="AS_UNIQUEID" val="11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6.xml><?xml version="1.0" encoding="utf-8"?>
<p:tagLst xmlns:p="http://schemas.openxmlformats.org/presentationml/2006/main">
  <p:tag name="AS_UNIQUEID" val="11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7.xml><?xml version="1.0" encoding="utf-8"?>
<p:tagLst xmlns:p="http://schemas.openxmlformats.org/presentationml/2006/main">
  <p:tag name="AS_UNIQUEID" val="1133"/>
</p:tagLst>
</file>

<file path=ppt/tags/tag98.xml><?xml version="1.0" encoding="utf-8"?>
<p:tagLst xmlns:p="http://schemas.openxmlformats.org/presentationml/2006/main">
  <p:tag name="AS_UNIQUEID" val="11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99.xml><?xml version="1.0" encoding="utf-8"?>
<p:tagLst xmlns:p="http://schemas.openxmlformats.org/presentationml/2006/main">
  <p:tag name="AS_UNIQUEID" val="11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E3DEEC"/>
      </a:dk2>
      <a:lt2>
        <a:srgbClr val="F7F4FB"/>
      </a:lt2>
      <a:accent1>
        <a:srgbClr val="725CA2"/>
      </a:accent1>
      <a:accent2>
        <a:srgbClr val="7B6792"/>
      </a:accent2>
      <a:accent3>
        <a:srgbClr val="837284"/>
      </a:accent3>
      <a:accent4>
        <a:srgbClr val="8E7D79"/>
      </a:accent4>
      <a:accent5>
        <a:srgbClr val="96886B"/>
      </a:accent5>
      <a:accent6>
        <a:srgbClr val="A1935F"/>
      </a:accent6>
      <a:hlink>
        <a:srgbClr val="5DCAFB"/>
      </a:hlink>
      <a:folHlink>
        <a:srgbClr val="B759BC"/>
      </a:folHlink>
    </a:clrScheme>
    <a:fontScheme name="自定义 1">
      <a:majorFont>
        <a:latin typeface="微软雅黑"/>
        <a:ea typeface="汉仪旗黑-85S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2">
      <extobjdata type="C9F754DE-2CAD-44b6-B708-469DEB6407EB" data="ewoJIkZpbGVJZCIgOiAiMjY5MTQ5NjYyNjQ5IiwKCSJHcm91cElkIiA6ICI5MDY0ODM4NzciLAoJIkltYWdlIiA6ICJpVkJPUncwS0dnb0FBQUFOU1VoRVVnQUFCRGdBQUFLYkNBWUFBQUFRU0RyMUFBQUFBWE5TUjBJQXJzNGM2UUFBSUFCSlJFRlVlSnpzM1hsNFZkVzkvL0hQM3BsSkFpUmhDaEJBa0ZFR0dSU1VhdXYwc3c2MVN0WGVYc3N0VmRCV2F5OE9MVmR2MWJaYTdlQlVyVlVjNm5BZHFuVkNuQUNyb0tLQ2pJcUFvZ1JrQmdNaGN6akpYcjgvOXNrNVp5Y0Jrck5QY25LUzkrdDUwTFBYM21mbG14YWZKSitzOVYyV01jWUlBQUFBQUFBZ2dkbnhMZ0FBQUFBQUFNQXZBZzRBQUFBQUFKRHdDRGdBQUFBQUFFRENJK0FBQUFBQUFBQUpqNEFEQUFBQUFBQWtQQUlPQUFBQUFBQ1E4QWc0QUFBQUFBQkF3aVBnQUFBQUFBQUFDWStBQXdBQUFBQUFKRHdDRGdBQUFBQUFrUEFJT0FBQUFBQUFRTUlqNEFBQUFBQUFBQW1QZ0FNQUFBQUFBQ1E4QWc0QUFBQUFBSkR3Q0RnQUFBQUFBRURDSStBQUFBQUFBQUFKajRBREFBQUFBQUFrUEFJT0FBQUFBQUNROEFnNEFBQUFBQUJBd2lQZ0FBQUFBQUFBQ1krQUF3QUFBQUFBSkR3Q0RnQUFBQUFBa1BBSU9BQUFBQUFBUU1JajRBQUFBQUFBQUFtUGdBTUFBQUFBQUNROEFnNEFBQUFBQUpEd0NEZ0FBQUFBQUVEQ0krQUFBQUFBQUFBSmo0QURBQUFBQUFBa1BBSU9BQUFBQUFDUThBZzRBQUFBQUFCQXdpUGdBQUFBQUFBQUNZK0FBd0FBQUFBQUpEd0NEZ0FBQUFBQWtQQUlPQUFBQUFBQVFNSWo0QUFBQUFBQUFBbVBnQU1BQUFBQUFDUThBZzRBQUFBQUFKRHdDRGdBQUFBQUFFRENJK0FBQUFBQUFBQUpqNEFEQUFBQUFBQWtQQUlPQUFBQUFBQ1E4QWc0QUFBQUFBQkF3aVBnQUFBQUFBQUFDWStBQXdBQUFBQUFKTHprZUJjQUFBQUF5ZGs5WDlvMVJ5cGRJeXVscTh6ZXhmRXVLVHE1azZWQXNaUTlVdW8xUlhiM1UrSmRFUUNnZzdDTU1TYmVSUUFBQUhSa3ptZFhTVTVBVnU2M3BPeVJzanFQakhkSnZwaVNOVkxwR3BtaWhWSlNwdXlqN29oM1NRQ0FEb0NBQXdBQUlJNmMxZE9sbk9Oazk3c2szcVcwQ0dmemcxTHhDdGxqSG9oM0tRQ0FkbzZBQXdBQUlFNmN6NjZTc2tiSzd0OCt3NDA2enViWlV2a0cyU051ajNjcEFJQjJqQ2FqQUFBQWNlRHNtUzg1TmUwKzNKQWt1LzlsVWsyWm5EMy9qbmNwQUlCMmpJQURBQUFnSG5iT2taVTdPZDVWdEJvcjl3UzNpU29BQUMyRWdBTUFBQ0FlU3RlNEo0MTBGSjFIU1NXZnhyc0tBRUE3UnNBQkFBQVFEeWxkRS82MGxPYXdPbytXVWpySHV3d0FRRHRHd0FFQUFCQVBleGZIdTRMVzF4RS9ad0JBcXlIZ0FBQUFBQUFBQ1krQUF3QUFBQUFBSkR3Q0RnQUFBQUFBa1BBSU9BQUFBQUFBUU1JajRBQUFBQUFBQUFtUGdBTUFBQUFBQUNROEFnNEFBQUFBQUpEd0NEZ0FBQUFBQUVEQ0krQUFBQUFBQUFBSmo0QURBQUFBQUFBa1BBSU9BQUFBQUFDUThBZzRBQUFBQUFCQXdpUGdBQUFBQUFBQUNZK0FBd0FBQUFBQUpEd0NEZ0FBQUFBQWtQQUlPQUFBQUFBQVFNSWo0QUFBQUFBQUFBbVBnQU1BQUFBQUFDUThBZzRBQUFBQUFKRHdDRGdBQUFBQUFFRENJK0FBQUFBQUFBQUpqNEFEQUFBQUFBQWtQQUlPQUFBQUFBQ1E4SkxqWFFBQUFFQ0hjbUNQRk5nWDd5b0FBR2gzQ0RnQUFBQmlwYlpNMnI5Q1p2OHFxV3E3ZEtCSUpsQWtPVFZ1cUZHMkx0NFZBZ0RRYmhGd0FBQUFSS08yUWlwWjVZWVorMWZLbEt5U0tncmpYUlVBQUIwV0FRY0FBRUJURkgvc2hoajdWOG1VZkJMOWFveWtMQ210TzJFSUFBQXhSc0FCQUFEUW1Ob0ttZDF2eU94NFVkb3pMN281T28rUjFXVzhsSHU4ckp5SlVscCs2Sll6cjF1TUNnVUFBQklCQndBQVFKaFRKZTE1Uzg3MjU2VGRyemYvL1YzR3k4cWRMQ3YzVzFMT3NlNXFEUUFBMENvSU9BQUFRTWRtRGtoNzNwTForYkxNN25sU2JYbnozdDkxZ3F5ZTM1ZVZmNTZVMXF0bGFnUUFBSWRGd0FFQUFEcW04ZzB5WHo4aXMrMmY3dWtuelpHU0o2di9kRmw5THBMU2U3ZE1mUUFBb0ZrSU9BQUFRSWRpdGo4cnMrVnhxWGhwODkvY2ViU3MvaitUMWZ2QzJCY0dBQUI4SWVBQUFBRHRYL2tHbVMyUHlteDdWcXJaMy9DK01iSXN5VEdTWlZrTjczYy9UZllSVjBvNXg3ZDhyUUFBSUNvRUhBQUFvSDF5cXQyK0dsdWVrSXFYTkx4dkpGbEdsbVhKTVc2b1VUL2JzSHIvVU5iQW1WTG00SmF2RndBQStFTEFBUUFBMnBlS2pUSmZQeXl6L1RrcFVOend2akZ1a21HN0wyWHFCUnRKV2JJSy9rdldnTXRwR2dvQVFBSWg0QUFBQU8zRHZnL2tiTHhiK3VidGh2ZUNvWVlsSTFPWFpoakpVa1N5a1pRcHEvOE1XVWRjS1NWM2FaMmFBUUJBekJCd0FBQ0F4TFpudmh0c05OWTBOTGdOcFc2SmhqR1dWTC9GaHAwdXE5L0ZzZ2IrdDVTUzErTGxBZ0NBbGtIQUFRQUFFcEFqcytObG1jSy9TcVdmMWJ0blpDVFpzbVFzdWVHR01lNnR5TDBvVnFxc2dxbXlCbDBycFhadnBib0JBRUJMSWVBQUFBQ0p3d1JrdHYxVHB2QWVxYUx3SUErNUcwK00zTVVheGxHRDdxRlcvaFJaUTI2UzB2dTBiTDBBQUtEVkVIQUFBSUMyejZtVStmb3htVTMzU2RVN3ZmZUNpek5rMVVVYXdlRzZ5OGhzbyt1eHNrZjhTY29lMWJMMUFnQ0FWa2ZBQVFBQTJxNmEvVEtiSDVUWi9LQVUyRmZ2WnJDM1J0MXlqY2drdzdqSHY0WjBPbEwyMEJ1bEhtZTJmTTBBQUNBdUNEZ0FBRURiVTFzdXMra0JtY0o3cGRveTc3MjZ4cUYxcnh2ZURHOUpTYzZXTmVqWHN2clBrQ3krN1FFQW9EM2pLejBBQUdnN1RJM01sc2RsdnJwRE9yQzczcjI2RlJ2ZXJTaVdKRk4zTHpSdXllcDdrYXdoTjNBeUNnQUFIUVFCQndBQWFBT016STZYWkRiY0tsVnVxbjhyMkVzakhGNkU3NW53U1NsMXVveVRmZFNkVXZiSWxpMFpBQUMwS1FRY0FBQWd2cjU1Vzg0WE4wdWxuOWE3RVV3MmJEWGNpbUtaNE8ySVlDT3RsNndoTjhycWZXR0xsZ3NBQU5vbUFnNEFBQkFmSlN2bHJMOUoydmRCdlJzbXVFakRja09NaUhERGt1VEl5REtSUjZQWXN2cGZLbXZ3OVZKU3A1YXVHZ0FBdEZFRUhBQUFvSFZWZkNubml6OUl1K1o2eDBPdE5heURydGh3VzIxRWJrY1pLM3ZrMzZTc29TMWJNd0FBYVBNSU9BQUFRT3M0c0Z0bXcyMHkyNTZXVEcxNDNBVFRqTWpnSW9JbEkrTW9mQ1NzSkNWM2tUWGtCbGtGUDVHbkp3Y0FBT2l3Q0RnQUFFRExxaW1WMlhpWHpPWUhKYWZLYzh0SXNteEo1aUFoaFpGTVpMQWh5Y3EvUU5hd202WFViaTFXTWdBQVNEd0VIQUFBb0lVWTk4alhEWCtRQXZ1OGQ0eVJYYmRpbzlGd281RW1vdWw5WlkrNlY4bzlvY1VxQmdBQWlZdUFBd0FBeEY3SktqbHIvbHNxL2N3emJHUmtCL3RzMUcreklYZlk3Yk9oeUZVYnRxd0JQNU0xK0RySnptalJzbHRWN3VSNFY5RDZPdUxuREFCb05RUWNBQUFnZGdKRk1wL2ZKTFB0bi9WdXVCMUVMY3NLdGR4b2xLblhVU05ydU96UmY1ZXlSOFc4MUxnTEZNdVVySkhWZVdTOEsya1ZwdVFUS1ZBUzd6SUFBTzBZQVFjQUFQRFAxTXA4L2JETWwzK1Vha3JyMzJ6MHBlY0pZN3lubzlocHNnYjlTdFlSVjBwV1VzekxiUk95UjBxbGE2UU9FbkNvNUZPcGN6c01xZ0FBYlFZQkJ3QUE4S2Q0aVp3MU02WHlEWjdoVUF1Tmd6VVFqWGpRRTI3a1RKSTk2bTlTeG9DWWw5cW05Sm9pcytONVdYMytJOTZWdEFwVHRGRHFlMUc4eXdBQXRHTjJ2QXNBQUFBSnFucW56T29aY3BhYzVRMDNqSkdsNEZhVGcyNUhNVEtoNDJHRFEwbVpza2I4V2ZheHI3Yi9jRU9TM2YwVUthbVRuTTBQeHJ1VUZ1ZHMrcnVVa2lzNzd6dnhMZ1VBMEk1WnhoeHlKeXdBQUlDWENjZ1UzaWV6OFU2cHRpSmlYQkdweGtGV2JWakIyL1VmeVowc2U5VGZwZlErTFZOekcrWjg4ak9wOHpqWkF5Nk5keWt0d2luOHUxVDJtZXhSOThXN0ZBQkFPMGZBQVFBQW1xN29YVG1mWFNWVmJ2WU1HeG4zNUpQRGFQQmNVcWFzb1RmSktyZzQxcFVtRkdmdHRWSk51YXpjYjBtZFI4bnFQRHJlSmZsaVNqNlJTajZWS1Zva3BlVElIdkduZUpjRUFPZ0FDRGdBQU1EaFZXMlJzKzU2YWZjYkRXNVpscEU1WEorTnhsWjFkT0JWRzQxeDl2eGIyalhIYmNhWjBsbmF1emplSlVYRnlwMHNFeWh4RzRybVQyRmJDZ0NnMVJCd0FBQ0FRM0JrQ3Y4bTgrV2ZKYWVxM3IxRGJFV0plQ1o0UUd4NGlGVWJBQUNnQlhDS0NnQUFhRnpaV2ptZlhPNGVaZXBSOTd1UkpxemFxSDlDU3RkalpJOTVVRW92aUdHaEFBQUFCQndBQUtBK3Axcm15ei9KYkxwUE1yV2VXNWFsSm14SGtVeGRzRkgzcUpVcWEvQjFzbzY0UWh6aUJnQUFXZ0piVkFBQVFOaStEK1Y4K2d0dkUxRTNyV2pTMitzT1NmSElHaTc3NkVla3pDR3hxaElBQUtBQlZuQUFBQUNwcGtUbTh4dGx0ajdwR1c1NnRtR0MvNHg4MkpZMThKZXlqcHdsV1NreEt4VUFBS0F4ck9BQUFLQ2oyek5menBwZlNnZStDWTgxcFg5b2tMdHRwZDVnUm4vWll4Nld1b3lOVlpVQUFBQ0h4QW9PQUFBNnFnTjc1S3k5VnRyMW1tZllTTEpzTmJMWHBCNUxrakV5amp6TFBLeUNuOG9hK2pzcHFWT01Dd1lBQURnNEFnNEFBRG9ncy9VSm1jOS9LOVdVUkF3YXlRb2U2ZHFFY01NWTR6NWJsMjJrZHBNOStrRXA3OFNXS2hzQUFPQ2dDRGdBQU9oSUtqZTVUVVQzZmVRWk5zWUVGMkVjZmwrS0pjazR4bnY4YTdlVFpZOStRRXJKaldtNUFBQUFUVVVQRGdBQU9naFQrRmVaTC84aU9WV1JvOEYvTjdIaFJuMTJ1cXlodjVQVjd4Sy81UUVBQVBqQ0NnNEFBTnE3cW0xeVByMWMycnZZTzI0azJVM1lqcUs2ZGh2MWpsVEpIdWtlLzlwcFVDeXJCUUFBaUFvQkJ3QUE3WmpaOHFqYmE2TzIzRE51eWNoWVRldTFJZE13M0xBR1hDNXJ5QTBjL3dvQUFOb010cWdBQU5BZVZXMlY4K21WMHQ3MzZ0MW94dm12TW03ZjBjaFZHNms5WkIvOXNKUnpmSXdLQlFBQWlBMVdjQUFBME02WXJZL0xyTDlKcWkwTGp4a1QzSTNTdEhERHNpVGoxQXMzdXA4bWU5VDlVa3JYV0pjTUFBRGdHeXM0QUFCb0w2cDN5dm5rTW0rdkRTUEpWcFA2YklUZklOVmY1V0VOL3hPTlJBRUFRSnZHQ2c0QUFOb0JzL1gvWk5iZjRGMjFvZURScjZhSnF6WWtHV041czQxT1I4b2UrNWlVTlN5bTlRSUFBTVFhQVFjQUFJbXNlcWQ3UWtyUnUvVnVHSGQ3U1ZOWGJsaW1RYmhoOWYyeHJPRi9sT3owV0ZVTEFBRFFZZ2c0QUFCSVVHYjdzekxyL2tlcUtRMlB5VDBoUldwcXVCRjhLSEtWUjNLMjdGSDNTVDNPakdHMUFBQUFMWXVBQXdDQVJGT3pYODZhWDBxN1hndVBCWTl4OWIwbHBjdDQyVWYvUTBydkU4dUtBUUFBV2h3QkJ3QUFpYVRvWFRtZi9FdzZzRHMwRk9xMTRWNDBtZkdjR0d2Skd2amZzbzY4VHJLU1lsUXNBQUJBNnlIZ0FBQWdFVGhWTXAvZkpQUDFJK0d4NEVGb25xTmNEeXZpbEpTNnQ2VjBsVDMyY1NsbmNpd3FCUUFBaUFzQ0RnQUEycnFTVlhKV3o1QXFDc05qeGcwMm1uZld1M0czcjNpMnBJeVZQZllKS1MwL05yVUNBQURFaVdXTWFkNzNSZ0FBb0hXWVdwbU5kOHA4ZGJ0a2FpTnZCUC9kbkpVYkRWa0RycEExOUhlKzVnQUFBR2dyV01FQkFFQmJWTGxKenFvWlVzbktpRUVqUzVaTXM0SU5FenhhSmVJOVNWbXlSOTh2OVRnalJzVUNBQURFSHdFSEFBQnRqTm55cU16bk4wbTFGZUd4WUt6aGUwdEsxbkRaNDU2VU12ckhwbGdBQUlBMmdvQURBSUMySWxBczU5TXJwRDN6d21OR2ttMWtOZkhvVis4YnZlR0cxZmZIc29iL1NiTFRZbEFzQUFCQTIwTEFBUUJBVzdEM1BmZjQxK3Bkb1NGakpNc09yc0pvc2tiNmM5anBza2I4U1ZhZmkySlNLZ0FBUUZ0RXdBRUFRRHlaR3BrTmY1QXB2RGR5TUhSS1NyUERqZnBiVWpvTmRMZWtaQTZKVWNFQUFBQnRFNmVvQUFBUUx4V0ZjbFpQbDBwV2g4ZU0ydzgwSmwrY2UzNVA5cWkvU1VtWnNaZ05BQUNnVFdNRkJ3QUFjV0MyUFMyejdqcXB0anh5VkxMay81UVVPMDNXc0QvSUtwZ1dvMm9CQUFEYVBnSU9BQUJhVTAySnpHZFh5ZXljRXpFWWJBamFyR0FqK002NnJTeDFNdnE1VzFLeVJ2aXRGQUFBSUtFUWNBQUEwRnFLbDhsWmZiRlV0VDAwWkl6eEJoUk5aRm1OdkxmN2QyV1BlVUJLeW9wRnRRQUFBQW1GZ0FNQWdKWm1hbVcrdWwzbXF6c2tPY0V4dDh0R05PR0crL2E2VlIrU3JCUlp3MzR2cTk4TS83VUNBQUFrS0FJT0FBQmFVdFUyT2FzdWx2WXY5d3hibGhWRkkxRVQzTXdTc1owbHJaZnNjVTlMblVmN3J4VUFBQ0NCRVhBQUFOQlM5c3lYODhsbFVrMXBhS2h1M1VWend3MUxrakdXcDVlbzhrNlVQZVlSS1NYSGY2MEFBQUFKam9BREFJQllNd0daOWIrUitmcVJpREZKbGdtdXZtajJoRzRnRWtvM0xGbEgva3JXb0Y4cG1zYWtBQUFBN1JFQkJ3QUFzVlQ1dFp5VlU2WFN6MEpEUmlhWVRUUXpqTEFrNDlUcjA1SFMxVjIxa2ZmdG1KUUxBQURRWGhCd0FBQVFJMmJueXpKci9sdXFMZmVNV3hIL2JESjNUNG8zM01nZUpYdjgwMUphdnM5S0FRQUEyaDhDRGdBQS9IS3FaTmJPa3RuMlZNU2dDZmJhaUdnSTJrUldjT1ZHWk1NTnErQmlXY052a2F6VVdGUU1BQURRN2xqR21PWTNjUWNBQUs3eURYSldUSlVxdmd3TlJSemdHb1Y2NzdiVFpZLyt1OVR6bk9ockJBQUE2QUJZd1FFQVFKVE10cWRrMXY2UDVGVFdqVWhSdGhIMUhnRWJsTkZQOXZoL1NwbEQvSllLQUFEUTdoRndBQURRWExVVk1tdXVsTms1Snp4bWpDemJValRySWhzOUFyYmJLYktQZmtSS3l2SmJMUUFBUUlkQXdBRUFRSE9VclplejRzZFM1YWJRa0RIdUtTblJiZnBzNUFqWXdkZkpHbmkxLzFvQkFBQTZFQUlPQUFDYXlIejlpTXpuTjBwT2RkMklaQ3p2U1NkTm55MjRhcVBlRWJCakg1ZHlKc2VpWEFBQWdBNkZnQU1BZ01PcExaZno2UytrWFhQRFkzV3JOcUpxdUJIc3RoSDUzcXpoc2ljOHh4R3dBQUFBVVNMZ0FBRGdVTXEvY0xla1ZHd01EWVcycEVUUlR0U1NhZkErSy84SHNrYmVJOWxwdnNzRkFBRG9xRGdtRmdDQWd6QTducGRaTTFOeXFvSUR4dTBJNnFZYnpXTkpjdVE5UDlaS2xUWDhWbGtGMDJKU0x3QUFRRWZHQ2c0QUFPb3pCMlRXL28vTTFpY2lCMlZabHB0clJCRnVHRWZlTFNscHZXU1BlMXJxUE5wM3VRQUFBQ0RnQUFEQXEycXJuQlZUcGRKUFEwT21MdHlJOWdoWXgzaWJpZVpNa2ozMkNTa2wxMys5QUFBQWtNUVdGUUFBd3I1NVM4N3FHVkpOYWNTZzJ4QTBhdlhlYnZXL1ROYlEzMHRXVXZSekFnQUFvQUZXY0FBQVlHcGx2cmhaWnRQZklzWWt5MnJZRUxUcGN4cDNUMHJkMisxMFdhUHVsZFhyUE4vbEFnQUFvQ0ZXY0FBQU9yYnFYWEpXVFpPS1B3NlAxWVVUVVdxdzVpTzlyK3p4LzVTeWhrVTlKd0FBQUE2TkZSd0FnSTVyMzJJNUt5K1dBa1hlY1Z2TmJ5U3FZTDhOVTYvZlJ1NEpzc2MrSmlWMzhWTXBBQUFBRHNPT2R3RUFBTFErSTdQeFRqbEx6L09HRzFZdzFURFJyTjR3YmhQU2lIRERPdUtYc285NWdYQURBQUNnRmJDQ0F3RFFzZFNXeVZuNVgxTFJ1eEdEZGFlaytHZ21xb2grRzBtZFpJLzZ1OVR6YkIvekFRQUFvRGtJT0FBQUhVZjVGM0tXLzRkVStYVm95QmdqeTQ3dUNGaXBrWDRiR1FOa2ozOUd5aHpzcDFJQUFBQTBFMXRVQUFBZHc2NVg1SHh3Y2tTNFlWUzNjaVBhZmhzeTljNVl5VHRKOXZIdkVHNEFBTnFWL2Z2M3E3S3lzc1UvVG1scHFUWnQydFRpSHdmdEZ3RUhBS0I5TXpVeTYyYkpXWFd4NUZRRnh5UkxsaFR0RWJCU3czNGJBNitTUGVFNUtUbmJYNzBBQUxRaHRiVzErdG5QZnFZbm4zeXlTYzhiWTdSejUwNHRYYnBVeGNYRnpmcFkvLzczdjNYWlpaZEZVeVlnaVMwcUFJRDJySHFYbkpVL2x2YXZEQTBaR2JtTE5xSUlOOXhqVXVUcHQyR255ejc2RWFuNzZiR29HQUNBdUhNY1I5WFYxYUhyczg0NlN5KysrS0l1dU9BQ3BhV2xTWktTazVPMWUvZHVQZjc0NDZxb3FGQjVlYmxLUzB1MWMrZk8wSHVuVFp1bUgvN3doMXF5WkVtRGo1R2ZuNi9PblR2cjg4OC9ENDBWRmhiS0dLUEZpeGQ3bmgwd1lJRDY5T25URXA4cTJobkxtR2gzSFFNQTBJWVZMNVd6WXFyM2xKUUdEVE9hd1pLTTQxbTBJYVgzbFQzK24xTFdNQitGQWdEUXRpeGV2RmkvL2UxdkQvbk1XV2VkcFZOUFBWVlhYWFdWeG84ZnI3eThQSFh0MmxWNWVYbnExcTJiZXZUb29UNTkrc2l5TEoxMzNua04zbi9PT2VmbzJHT1AxUU1QUEJBYUt5c3JVM0Z4c2ZyMjdSc2EyNzU5dTZaUG42NExMcmdnZHA4ZzJpMVdjQUFBMmgyejZYNlpMMzRybWRyZ2dOd2pZSzNvMGcxTGtuR0MvVHJxNUo0Z2UreGpIQUVMQUdoM3hvNGRxOW16Wit2ZGQ5L1Z0Ny85YmMrOUR6LzhVQU1IRHRUZ3dZTzFZOGNPU2RJMTExeWo3dDI3SDNTK0JRc1doRjdmYzg4OWV2UE5OM1g2NmFkcnlKQWhtamh4WXVqZXl5Ky9yUHZ2djErUFB2cG9hR3pLbENteCtyVFFBUkJ3QUFEYUQ2ZFN6cW9aMHA0M0l3YnJUa21KTnR3dzduc2orMjBNK0xtc29iOFRyYXdBQU8xUnAwNmRsSkdSb1JkZWVFRkpTVW1hT25XcUpHbnIxcTE2NnFtbk5IbnlaRTJhTkNrVWNEVFY2NisvcnJsejUycldyRmxLUzB2VEUwODg0Ym0vZnYxNk9ZN2pHYSt1cnRheVpjdFVXVm1wOGVQSDY2aWpqdkwvQ2FMZEl1QUFBTFFQbFp2ZEkyRExONFNHakl3c1JYOEVyRHRIUkw4TksxWFc2UHRrOVdxNDFCWUFnUFlrUHo5ZmwxOSt1UjU2NkNHZGUrNjV5c3pNMUYvKzhoY1ZGQlRvNnF1dmJ2WjhhOWFzMGIzMzNxdnp6ejlmcDU1NnF0YXRXNmZDd2tMUE0zdjM3cFVrejdqak9OcTNiNThLQ3dzMWVEQ25sT0hRNk1FQkFFaDgzN3dsWjlWMHFiWXNPRkQzcFMzYWhodEd4c2k3SlNVdFgvYjRaNlRza1Q0S0JRQ2dkZXl0bElxcnBQSUQwcUJjcVZOSzA5OTd5eTIzcUx5OFhKSzBiOTgrNWVUa3FMeThYT3ZXcmRPZ1FZT1VrNU1qeWUyamNlT05OK3JwcDU4KzVCYVYzYnQzNjRvcnJ0Q2dRWU4wNjYyM3lyWWJYd0ZadDBWbDNyeDVvYkVwVTZib1J6LzZFVDA0MENTczRBQUFKREJINW9zL3lCVCtOV0lzdUdvajZqbU5aQ3h2dTQ0dTQ5MXdJeVUzNmxrQkFHaEpCMnFsd21KcDR6NXBXNG5rUkh3aFhMMUx1bWhVMDF0UkhYWFVVWjVUVkJ6SGtURkd4eDkvdk9lNWxCUTNOZm5wVDMvcS9hVkFoRnR2dlZXdnZ2cXFpb3VMbFpXVnBYdnV1VWVTMitjakx5OVBMN3p3UXVqWkhUdDJ5SEVjL2U1M3Z3dU5WVlpXTnExb1FBUWNBSUJFVmJOZnpzcHAwdDczd21QdXNvdW93dzNMTWpLT1BBcy9ySUtmeWhwK20yVHhKUk1BMERaOXRWZGF0Rm1xY1JxL0g2aHQzbnoxVHoxNTRva245TlpiYnpYb21iRm16UnBKMHFXWFhxcnM3R3hWVjFmcmpqdnUwTG5ubnFzUkkwWklrZ29LQ3RTdlh6OU5uRGhSVlZWVnFxcXEwb29WSzVTUmthRXp6amhEUTRjT0RjMVhXMXVyalJzM2VzWldyRmh4MFBBRXFJL3YxZ0FBaWFkc3ZkdHZvMnByYU1nWUk4dVdvbCs2VVJkdUJMK0pzcEpramJ4SFZ1OGYraXdXQUlDV0VYQ2t4VjlMWHhSNXg5T1RwUjZaN3JhVXpGU3BUM2J6RGhJTEJBS2VGUndIRGh5UU1VWmxaV1doc1pTVUZOWFd1c25KQ1NlY29KeWNISldWbGVtT08rN1FpQkVqZE5KSko0V2VQZSs4OC9TOTczMVBuVHQzVmlBUTBObG5uNjJlUFh1cVg3OSs2dGV2WCtpNWwxOStXVXVXTE5GLy9NZC9oTVlpWHdPSFE4QUJBRWdzdTE2Vjg4blBKS2NxT09DdTJyQmtSUmR1V0hKWGZrUTJFMDNKa1QzdUdhbnJoSmlVREFCQXJOVTQwcXVmUzNzcXdtTnBTZExvWHRLb0hsS3lqNE8rRml4WW9MdnV1cXZCZU9US2pyUE9Pa3NUSnJoZko3T3lzZzQ1MytXWFg2N3ZmT2M3bWpadG1yNysrbXM1anFQKy9mdnI0WWNmMWp2dnZCTjZyckt5VW83ajZLS0xMdks4djZDZ1FILzg0eCtqLzRUUVlSQndBQUFTaENQenhTMHloZmVFaDRLTlFLTnZsKzBlQVd0RjdrbkpQc29OTjlKNyt5a1dBSUFXNHhocC9sZmVjS05QdG5US1FIZjFobC9mL3ZhM05YSmt1S24ybkRsejlORkhIK20yMjI0TGpXVm5aMnZKa2lWS1Mwc0w5ZUk0bUhIanhtblJva1dhTm0yYTFxNWRLOXUyTlh6NGNPWGw1V25jdUhHaDV6NzQ0QU85OHNvcnV1YWFhenp2ejhqSThQOUpvVVB3a2VzQkFOQkthdmJMK2ZnSG5uRERTSkpsb3UrM1VkZE1OSEt3NTFteUo4MG4zQUFBdEdudmJwYTJsb1N2eC9lV3pob1NtM0JEa2pJek0xVlRVNk5iYjcxVlNVbEo2dEtsaTVLU2tsUmRYYTFISG5sRVBYdjJWRTVPampadTNLaUNnb0xEem5mR0dXZG82OWF0V3J4NHNkNTY2eTJOSFR0V3ljbko2dEtsaXdZTkdoVDYwNjFiTjFtVzVSa2JOR2lRZXZmdUhUclZCVGdVVm5BQUFOcTJSdnB0U01HOXhDYjZwbU4xdTFLQ3M4a2FmTDJzZ1ZkRlBSOEFBSzFoM1RmZW5odmo4cVh4K2JIL09QLzNmLytuMHRKUzllalJJelRXcVZNbkxWdTJUUGZmZjc5bXpweXBkZXZXaFpxSkhzcmd3WU0xWWNJRTNYZmZmZHF6WjQrdXUrNDZmZmJaWjdyMjJtc2JmZjc4ODg5dk1EWng0a1RkY3NzdDBYOUM2QkFJT0FBQWJkZWVlWEpXWGVMdHR5RkpmdnB0T0c3UGpsQzN0YVJPc285K1RPcDJzdjk2QVFCb1FWVTEwa2Rid3RjRGM2UUpMYkRvY04yNmRYci8vZmQxN2JYWGVyYWY5T25UUnovNXlVLzAwRU1QYWV6WXNWcS9mcjErOUtNZk5Xbk9YL3ppRjdyNDRvdVZscGFtU1pNbUtTMHRUUys5OUpMbm1kZGZmMTJQUFBLSTUrallPc25KL09pS3crTnZDUUNnRFRJeUcvNGdzL0h1eUNHMzM0YWZXUjE1ajVwTDd5dDd3citrek1FK1pnVUFvSFY4c01VOU9VV1NNbE9ra3dhMHpNZDU1cGxuTkhEZ1FKMTIybW1TSk1jSm56OTcvdm5uYThpUUlYcjMzWGZWbzBjUFRabzBxVWx6TGwrK1hJN2pxS2FtUmxkZWVhVm16SmloWTQ4OVZyWWQ3cHFRbXBvcTZmQk5TNEdESWVBQUFMUXROYVZ5Vmwwc0ZZVzdxaHRKbG1Wa0ZPMldGSGMvaXVlSXZOd1RaSTk5VEVydTRxTllBQUJheHpjVjBwZDd3OWNuOXBlU1dxaWo0di8rNy85cSsvYnRldU9OTjVTY25LeDMzMzFYMmRuWmtoUUtKRjU5OVZYTm5EblRFMUFjekpJbFMzVC8vZmZyckxQTzB0bG5uNjNiYnJ0Tk45eHdnM0p6Y3pWaXhBZ05HREJBMmRuWlNrdEwwNVZYWHFrRkN4Wkljb09WMnRwYUJRSUJCUUlCRFJ3NDBOT1VGS2lQZ0FNQTBIYVViNUN6L0VkUzVTYlBzSjkrRzVHbndJYkcrbDhtYTlqTm90YzJBQ0JSck5nUmZuMUVqbFRRZ3ZsOFdscWErdmZ2cnl1dXVFS0JRRUJkdTNiVjlPblRRL2NyS2lwMC9QSEg2OHd6enp6c1hIdjI3TkZOTjkya1VhTkc2WW9ycmxCS1Nvb2VmdmhoTFYyNlZCOTg4SUhXcjErdk5XdldxS3lzVExXMXRUS0hPQnJ0ejMvK2MwdytQN1JmbGpuVTN5QUFBRnJMbm5seVZzK1FhdXZPdkt1WFNrVExtSEMvRFN0RjF1aS95K3AxbnY5NUFRQm9KZnNxcFgrdERWLy9hS1NVblJhL2VwcHI3dHk1K3U1M3Yzdlk0MlRyTThhRUFnOWpqSktTa2xxaVBMUWpCQndBZ0Rnek1odHVsZGw0VitTUXJDajdpRWJPNGNsSFVydkpIdmVNMUdXc24xa0JBR2gxLzk0b2ZiWFBmVDB3UnpwMVlIenJBZG9xdHFnQUFPS250a3pPcXVuU04yK0ZodnozMjVDTWpMZVphTll3MlJPZWw5SjYrU2dXQUlEV3Q3OHFIRzVJN3JHd0FCcEh3QUVBaUkvS3IrVXMvNkZVdnNFejdMdmZob3lzeUhDa3h4bXlSOCtXa2pwRlh5c0FBSEd5OXB2dzZ6N1pVbTVHL0dvQjJqb0NEZ0JBNnl0ZTZqWVRyZG52WGtmMnlZaHlYMHE0bVdnNDNMQUdYU3ZyeVAveFZTb0FBUEZpalBSbFVmaDZSUGY0MVFJa0FnSU9BRUNyTXR1ZWx2bnNLc25VQmdmYzdTUysrbTFZYnZPeFVMaGhwOGtlODVEVTQvRGQzUUVBYUt0MmxVdVZOZTRyMU5FYkFBQWdBRWxFUVZUclpGdnEzelcrOVFCdEhRRUhBS0IxbUZxWjlkZkxmUDFJNUtBYlRrUS9xYnY0UTVaQ0hVWFRlc2tlOTdUVWViU3ZjZ0VBaUxldjlvWmZEOHlSN0JnY0xnYTBad1FjQUlDV1YxTXFaOFZGMHI0UFFrUHVnZ3MvMzZrWkdXUEpNMFhuc2JMSFB5Mmxzb1lYQUpEWWpKRTJSalFYUFRJM2ZyVUFpWUtBQXdEUXNpbzJ1czFFS3dyRFkwYnlrMjI0elVUcmhSczl6NUU5NWdISlNvMStZZ0FBMm9nOUZlSHRLYWxKVXUvcytOWURKQUlDRGdCQXl5bGFKR2ZsVDZUYU12ZTZyaytHMzNEREtHSU9TOWJnLzVVMWNLYS9XZ0VBYUVPMmxvUmZEK2pLOWhTZ0tRZzRBQUF0d216NnU4em52NVhrQkFlTUxEc1lUa1EvcS9la2xLUk0yV01lbHJxZjVxOVlBQURhbU1pQW8wL24rTlVCSkJJQ0RnQkFiSmthbVU5L0liUGplZSs0WmZrTE4rcUNqYnJmWUtYM2xqM2hCU2x6c0k5SkFRQm9ld0sxMHE2eThIVmZ0cWNBVFVMQUFRQ0luY0JldDVsbzhjZWhJZU4yeS9BMXJaSHhOaVR0UEZiMmhHZWxGRHF1QVFEYW54MWw0UlBHY3RLbGpKUzRsZ01rREFJT0FFQnNsSzF6bTRsV2JZOFlEQVlUVWEvY2NOL29DVWhvSmdvQWFPZDJsSVpmc3owRmFEb0NEZ0NBZjN2ZWxMUDZVcW0yb3Q2TjZNTU55d3IyMjRnSU42ekJ2NkdaS0FDZzNkdGRIbjZkei9ZVW9Na0lPQUFBdnBqQ2UyUyt1Rm5oSk1QZGt1S3JsMmo5Y01QT2tIMzBQMmdtQ2dCbzk0enhCaHpkTzhXdkZpRFJFSEFBQUtKbVByMUNadnV6NGV0WWhCdjFWbTBvcmFmczhmK1Vza2Y1bVJVQWdJU3dyMHFxRFg0aFRVdVNzdGlSQ1RRWkFRY0FvUGtPMmt6VUQzZlZocWVaYVBZbzJST2VrMUs3KzVvWkFJQkU4VTNFYnMrZVdmR3JBMGhFQkJ3QWdPWXAvMExPc2d1bHFxM2hNVlB2bEpNb3VLZkFSdlRiNkhXZXJGSDNTbmE2cjNrQkFFZ2tleXZEcjd1eFBRVm9GZ0lPQUVEVEZTMlNzL0svcE5yZzVtQjN5WVg3SjBwV2FHTkxSTGd4NkZwWlIvNlAzMm9CQUVnNGtRRkhUa2I4NmdBU0VRRUhBS0JKektiN1pENy9yVUxOUkkyUlpTdllERFE2VnYyTkxYYWE3REVQU1QzTzlGVXJBQUNKS2pMZ3lDWGdBSnFGZ0FNQWNHaW1SdWJUWDhqc2VENXkwRDBCMXZqZmxoS1NraU43d2d0UzU5Rys1Z1FBSUZGVjEwZ1ZnZkIxMTdUNDFRSWtJZ0lPQU1EQkJZcmxyUGhSSTgxRWZRWWJvWjRkd1hreUI4dWU4THlVM3NmWHZBQUFKTExpNnZEcnJ1bStkb0FDSFJJQkJ3Q2djZVViNUN5L1VLcmNFaDZyZjhwSkZJenFOU1ROTzFIMjJDZWtKRnJGQXdBNnR2MVY0ZGRkNkxFTk5Kc2Q3d0lBQUcxUTBTSTVINTRhRVc0WTFXMUxpWjQ3aDZlWmFQOUwzWlViaEJzQUFHaC81QW9PdHFjQXpjWUtEZ0NBaDlrOFcyYjlEWktjNElDN2FzTkhMMUZabHBGeEZMSFcxcFkxOG01WmZmN1RYN0VBQUxRakpSRXJPRHF6Z2dOb05nSU9BSURMMU1wOE5sTm0yek9lWWN1U3IzQkRramZjU01xU1BmNHBLV2V5ejFrQkFHaGY5dGZyd1FHZ2VRZzRBQUJTVGFtY0ZSZEorejRJRFJrVFhIa1I3YjRVUzVKajNHQ2pMdHpJS0hCUFN1azAwSC9OQUFDME02VVJBVWRudHFnQXpVYkFBUUFkWGVYWGNwYjlRS29vREEwWnVlRkc5RTAzVERBZ2lYaC8xMk5rajN0R1N1bnFwMW9BQU5xbEdrZXFyblZmVzVJNjhaTWEwR3o4WndNQUhkbitsWEtXblMvVjdBK1AxVC9DTlNyMURwTHRlWTdzTVE5S0ZsOTJBQUJvVE9tQjhPdnNOSTZJQmFMQktTb0EwRUdablhQa0xEa3pIRzZZWUtjTkg5OVJXVExoZWVyR0J2K3Y3S1AvUWJnQkFNQWhSRzVQeVVxTlh4MUFJdU83VFFEb2dNeVhmNVQ1NnZiSUVmOG5wYml6aEJkKzJHbXl4endrOVRqVHg2d0FBSFFNOVZkd0FHZytBZzRBNkVqTUFUbXJmeWJ0ZXFYZURYL2hoaVFaUmZUc1NPMHVlL3d6VXVlamZjNEtBRURIVUI0WmNMQ0NBNGdLQVFjQWRCU0JZam5MTHBCS1ZvYUd3bWVreEdLamIzQ096Q0d5ajNsQlNzdVB3WndBQUhRTWtRRUhXMVNBNk5DREF3QTZnb3FOY2o0OHlSTnV4S0tacUtuWGIwTzUzNUo5M0h6Q0RRQUFtcWtzRUg2ZG1SSy9PbHJEenAwN1czVCtYYnQyTmZ3ZUJSMENLemdBb0wwclhpcG4yWVZTYlpsNzdaN2Y2djZKOW11L1pTVEg4aHdEYS9XZEttdkU3WktWNUw5bUFBQTZtTWdWSEpsdFlBWEhzbVhMZkljRWZmdjJWWDYrOTVjZXI3NzZxaDU4OEVFOS92amp5c25KT2V3Y2xaV1YyckpsaTZxcXFqUjY5T2pEUHI5MDZWTGRjTU1ObWpWcmxrNCsrZVFtMTFwV1ZxYkZpeGMzK1hsSnNtMWJwNTEyV3JQZWc1WmxHYUl0QUdpM3pJNS95WHo2QzhuVUJnZU1MRnN5eHM5SktjR1ZHNkZ3dzVJMTlQZXlCdnpjZDcwQUFIUlVEeTBQLzk1aDJ0RlNhcHgvWDNENjZhZkxjUnhmYzB5Yk5rMFhYWFNScXF1clEzTlZWVlZwK3ZUcG1qSmxpcVpNbVJKNk5qMDlYYzg5OTV6V3IxK3Y4dkp5bFplWGErL2V2ZnJtbTI4a1NaMDZkZEp6enoybnRMUkRkMkFOQkFLYVBuMjZITWZSbzQ4K3F1VGtwdjFPdjdDd1VKZGVlcWxTVWxLVWxIVDQvL0VEZ1lCczI5YnJyNy9lcFBuUk9sakJBUUR0a3BINS9IY3ltLzdtR1pNVjQzRER6cEI5OU1OUzk5TjlWUXNBUUVkV1hSc09ONUtzK0ljYmtqUm56cHhEcnVDNDVwcHJsSmVYcCt1dnYvNmd6NlNrdUh0dGZ2bkxYMnJqeG8yZWU0ODk5cGdlZSt5eDBQV3p6ejZyNWN1WGErdldyUm94WW9RS0NncVVtNXVydkx3OGRlL2VYVDE3OWxSS1NvbysrdWdqM1hERERVMzZITTQ0NDR4RDNuL3BwWmVVbFpYbEdidmxsbHMwYnR5NHc4NDllL1pzelprenAwbDFvUFVRY0FCQWUrTlV5Vms1VGZybXJkQ1EyMHpVZnlOUkk0WERqZFR1c2ljOEwyVWY1WHRlQUFBNnNyYllZRFE5UFYxRlJVVXFLaXBxOUg1MWRiV3FxcXEwWmN1V1J1OFBHVElrOVBxbW0yN1N4bzBiVlY1ZTdoa3ZMeS9YaHg5K3FGTk9PVVZkdW5TUkpJMGZQMTdYWEhQTlFlc2FQSGh3ZzFCbDU4NmR5czNOVldwcTQvL2o3ZDI3VjdtNXVZMStqbWhmQ0RnQW9EMDVzTWZ0dDFINmFYak15Tk1ySXlvUko4QktrckpHeUo3d0xNMUVBUUNJZ1lxSUJxT2Qya2pBSVVsdnZ2bW1aNVZGZlY5Ly9iV3V1T0tLQnVPMmJXdmV2SG1oNjk2OWUrdjU1NS9YKysrL3J3Y2VlQ0FVTnR4KysrMTYrKzIzZGZMSkp6ZHBXNGdrNWVYbDZhU1RUZ3BkRnhVVjZhNjc3dExKSjUrc21UTm5ObmkrcHFaRzA2ZFAxeEZISEtHYmJycXBTUjhEaVl1QUF3RGFpN0xQNVN6N2dWUmQxNWs4dUt6VVo3aGhRcWV0Qk9XZEpIdnM0MUpTSjEvekFnQUFseWZnYUdNL29hV2twT2pKSjU5c01QNnJYLzFLdlh2MzFsVlhYZVVabnpObmp2NzV6MzgyZVA2eXl5N1RpaFVyOU5wcnIybnExS242K09PUE5XL2VQRjEzM1hVYU5HaFExUFhsNWVYcHhCTlAxR3V2dmFaampqbEdreWRQOXR5Zk8zZXV0bTNicHU5OTczdFJmd3drampiMm53OEFJQ3I3UHBLei9JZFNiYmw3SFZ5MTRhdUxkR01ucGZTYkxtdjRyZUtVY1FBQVlxZXlKdnc2b3cwZUVkdlk5ZzVKeXNqSWFIQXZJeVBEYy8zaGh4L3FsVmRla1NTbHBhVnA3ZHExdXU2NjY3Umh3d1psWkdSb3dZSUZXckJnZ1NaT25CaDFmWmRmZnJtV0xWdW1aNTU1eGhOdzdOMjdWNDgvL3JnbVRKamdhV2g2S0wvNXpXK2ExV1FVYlFzQkJ3QWtPTFBqUlpsUEw1ZE04THVqNElvTFArR0dKY2s0aXRpV1lzazY2ZzVaZmYvTFY2MEFBS0NoeW9nVkhORUdISnVLcGFKS2FYdXBWRlFoSGFnTjN4dlFWZnAvVVM2U0NBUUNqYTUrcUtxcTB0YXRXL1hoaHg5NnhtdHFhanpYM2JwMTA1Z3hZenhqdGJXMUdqMTZ0T2VYS0gzNzlwVWt6WjgvWHdzWExteTBscEVqUitxMjIyNlQ1QjVqRzlrZjVMampqbE5CUVlGbmE4eWlSWXRVWGw2dU1XUEdhUDc4K1o2NSt2ZnZyMkhEaGpYNEdPZWVlNjc2OSsvZjZNZVB0SERoUXExZXZmcXd6NkYxRVhBQVFBSXpYOTRtODlVZEVRT1MvSzdja1BFMkU3VXozQzBwM1pwK2xqd0FBR2k2eWlpM3FKUWVrTmJza2o0djhnWWE5VzBxanI2MnBLUWsvZXBYdjJvd2Z2ZmRkMnZvMEtFTlRpcFp2SGl4SjZBWVBIaXdCZzhlN0hubXROTk8wNnhaczNUcXFhZDZ4cDk3N2ptTkdqVktaNTExbGlScHdZSUYycmh4b3k2NzdESkpVdGV1WFQzUHJscTE2ckRIeHFhbnArdXBwNTVxTUg3T09lZDRBbzYrZmZ2cWtVY2VVWThlUFpyVWZIVGl4SWtxS3lzNzdITm9YUVFjQUpDSVRFRG1rOHRsZHI0VUhxcmZLeU5xRVhPazlaSTkvbGxPU2dFQW9BVlZOSE9MeW9GYWFmbDI2ZFBkaDM4Mk5Va2ExU1A2Mm16YjFva25udGhnL1BiYmI5ZlFvVU1iM051K2ZYdURGUmpsNWVVTmpweXRycTcyQkFTWm1abXFyYTFWdjM3OVFrMUUxNjFicHgwN2RuaWFpa1k2NG9nak5IdjI3S2crcnpxTzQyajU4dVdoNjEyN2RubnVUNWd3UVpabGFmZnUzZHE4ZVhPRDkrL1lzVVBwNmVrYU5XcVVyem9RR3dRY0FKQm9ha3JrTFArUlZMd2tOR1FVZzNDanNaTlNqbmxlU3ZYeFhSRUFBRGdzendxT3d3UWMyMHVsK1Y4MVhMR1JtaVFOeVpQU2txVDhiSGVzZDdiLzJoekgwVHZ2dk9NWk04YW9zckpTTzNmdWJIQnY0OGFORGVhNDVKSkxHaHczZS9mZGQrdnV1KzhPWFQvNzdMTXFMUzFWVmxaV2srcUsxUzkyYW1wcUdodzdHK25OTjk5VVVsS1NQdmpnQTkxMzMzMk5QcE9mbjY4bm5uakNkeTN3ajRBREFCSkoxVlk1SC85QXF2aktNMnlKazFJQUFFaFVWUkVyT05JUDhSUGE4aDN1eW8xSWRTczBSdlYwWDhkU2NuS3lVbEpTZE1jZGQzaStUNml0ZGRPVjk5NTdUNHNYTC9hOHAzNFBEa202ODg0N1BlT1hYSEtKWnN5WW9VbVRKb1hHdW5idHFyS3lNbVZuTnkyVnFhbXBVVXBLN0RxeXpwZ3hRMmVlZVdibyt2WFhYOWRERHozVTRMa1hYbmpCMDF6MG9ZY2Uwc3FWSzJOV0Ivd2g0QUNBUkZHeVNzNnlDNlhBWHZmYUdOOUh3THJ6eUh0U1N0K3BzbzY2UTV5VUFnQkE2MmpLQ282Rm02UXZJaFpCcENaSnh4VklRL05hcnE0Zi92Q0gyckJoZy9MeTh2VHpuLzg4TlA3aWl5L3E0WWNmMXIvKzlTOTE2dVQ5WmNpaVJZc2FOUFRzM2J1M2JydnROaFVVRk9qSFAvNnhKQ2tuSjBkdnZQR0dCZzRjcU5OT08wMmxwYVhhczJlUENnb0ttbFJiV1ZtWmNuSnlmSDZHWWFtcHFaN1ZJNm1wcVkwK2w1bVo2VGxsSlRtWkg2bmJFcjU3QllCRXNHZWVuQ1ZuUllRYi9yTU5Td3FHSk9FUmEraHZaUjExbC9qeUFBQkE2emhRcTFCejhHUmJzaHY1K3Y1NVVjTnc0M3REV3piY3FIUHV1ZWRxN3R5NWV2TEpKMldNa2VNNGV1T05OelJ4NHNRRzRZWWtmZnZiMzlZZi92QUh6MWhoWWFIZWZ2dHRUeUJoV1paS1MwdDF6ejMzYU51MmJWcS9mcjBrYWZqdzRVMnFhOCtlUFRFTk9OQStFRGNCUUJ0bnRqNGg4OW5WbmpITGtveVBiU21XM0d3amZGSkttdXlqL3lGMVB6MzZRZ0VBUUxNZGJudktwbUpwMGFid2RXNkdkUHFSVW5iakN3eGlidVRJa2ZyOTczK3ZXMjY1Uld2WHJsVkJRWUcyYmR1bUcyKzhzY2x6UFB6d3c4clB6OWZwcDN1L3ovajV6Myt1WmN1VzZjRUhIMVJHUm9ZR0RScmtPU25sWUxadDI2Ynk4bkwxNjlldjJaOFAyamQrUlFjQWJaYVJXWCs5Tjl3SXJyandkd3lzMjNNamxJK2s1TXFlK0JyaEJnQUFjWENvZ09OQXJiczFwVTV1aG5UTzBOWUxOK3FNSHo5ZUYxeHdnVDcrK0dPOStPS0x5c2pJMEx4NTg3UjY5V3BWVkZRYzhyMWZmUEdGbGk1ZHFrc3Z2VlRKeWNseUhDZDBMek16VTcvLy9lODFiZG8wTFZxMFNOLy8vdmViVk0rQ0JRdENkY1ZLVFUyTktpc3JRMzhhNnlVaXVVMVhhMnRyUTMvcW53NkQrR0lGQndDMFJVNlZuRlVYUzN2Q2UxamRScUR5bVc0RWowcXBXN25SYVpEc1kxNlEwdnY2bVJRQUFFVHBVQUhId2szaDAxSlNrOXh3STlhTlJBOG1FQWhvL2ZyMVdycDBxZDU1NXgzdDJyVkxZOGVPMVJsbm5LR1BQdnBJTDcvOHNwNTk5bGxKVXMrZVBkV25UeC9sNXVhcWE5ZXV5c3pNVkVwS2lsSlNVblRhYWFmcG9ZY2Uwdjc5KzdWZ3dRSVZGaFpLVXFpWjZKRkhIcWxaczJhcGUvZnVPdVdVVXc1YlYxRlJrVjU1NVJVTkdUSkV3NFlOaTlubk8zdjI3Q1lkT1J2WmlMUk9mbjUrek9xQVB3UWNBTkRXQklyY1pxSWxxOE5qOVJxQk5wK1JrZVU5YmFYclJObmpuNUdTTy91WUZ3QUErRkVaRVhCa1JQeDB0cjNVM1o1U1ozenYxZ3MzNXMrZnJ6dnZ2Rk8xdGJYS3pNelU1TW1UZGZiWlo0ZjZZNXgwMGtrS0JBTDY4c3N2dFg3OWVtM2F0RW03ZHUzUyt2WHJ0Vy9mUGxWV1ZzcHhIQTBkT2xSVHBreFJkbmEybm5ycUtUMzIyR05LVGs3V01jY2NvM0hqeGttU0RodzRJTXV5ZE4xMTF4MjBzV2VrNTU1N1R1WGw1YnJzc3N0aStqbWZlKzY1K3RhM3ZoVzZmdi85OS9YeXl5ODNlTzZPTys3d25LTHl3Z3N2Nkt1dnZtcndIT0xETXF5cEFZQzJvK0pMOXhqWXFtMFJnOEZWRjlHeTZ2VVNsV1QxT2svVzZMOUxWdXlPVndNQUFNMjNlcGUwWkt2N2VtUVA2ZmpnSVNKenY1QjJsTHF2ODdQY3BxS3RwYWFtUnM4Ly83eEdqQmloRVNOR1JIVlNTRlZWbFNRcFBUMDlwcldWbHBicXZmZmVhM1FsQlVEQUFRQnR4ZjdsY3BhZEw5VUV2NXNKcFJKK3dnMFQzTklTY1F6c2tiTmtEZnFWajBJQkFFQ3NMTjBtcmRycHZoN2ZXeHFmNzY3Y21CK3hLT0FISTZTOGpQalVCeVFTdHFnQVFGdXc2MVU1cTJkSUpoQWFpdGxKS1hWeldDbXlSdDBuSzMrS3IxSUJBRURzVkVmMjRBaHVRZmwwZDNoc1pBL0NEYUNwQ0RnQUlNN014cnRsTnR3U01XQWt5L0lWYnJnOU42UlF1SkdjTFh2QzgxS1gySFViQndBQS9sWFhobCtuSlV1bEI4SmJVeVJwVk0vV3J3bElWQVFjQUJBM2pzeW5WOHBzZnpZOFZMOVpSalNDQVVsSWVoLzNwSlJPUi9xY0dBQUF4RnJrS1NwcHlkS251OExYUS9KYS8waFlJSkVSY0FCQVBOUld5Rm41RTZub25kQ1FVVjB1NFNQaENFL2k2anhHOW9UbnBKUzg2T2NFQUFBdEpuS0xTbHFTOStTVUFWMWJ2eDRna1JGd0FFQnJDeFRKV1hxZVZMYldNMnhGL0RNYXhoanZVYkxkLzUvc28vOGgyYkh0WGc0QUFHSW5jb3RLVmExVWRzQjluWnBFd0FFMEZ3RUhBTFNtUm8rQmpRRWpUN2hoOVowcTY2Zzc1WCsvQ3dBQWFFbVJLemgybElSZkUyNEF6VWZBQVFDdHBmNHhzS283cGR2UFNTbkdQU2tsRkc1WXNvYmRMS3YvejN3VUNnQUFXa3ZBQ2IvZVhSNStuWi9kK3JVQWlZNkFBd0JhUTROallJMHNXYUdJSXhxV2pIdlNTbDIyWWFlNVcxSzZuKzZ6V0FBQTBCb2l0NmVrMk5LT3N2RDFFYXpnQUpyTmpuY0JBTkRlbWNLL3lsazFMUnh1QkU5SzhSTnUxRTBUa3BJcmUrSnJoQnNBQUNTUXlPMHB5VW5oMTdrWmJnOE9BTTNEQ2c0QWFER096R2ZYeUd6OXY5Q0kyd2hVa3ZIVEc4Tklzc0xiVWpvTmNvK0JUZS9ycDFnQUFOREtJbytJamZ6TlIyKzJwd0JSSWVBQWdKYmdWTWxaTVRYR3g4Q2E0TWFXaVBkM0dTZDd3dk5TY21jZnhRSUFnSGlJWE1GUkc5R0xJNjlUNjljQ3RBY0VIQUFRYTRFaU9jc3VsRXBXZTRaOUhRTnJTY1pZM25mM1BFdjJtSWNrS3pXNk9RRUFRRnhWUmZUZ3FHRUZCK0FiQVFjQXhGTFZGamxMdmlkVmJZM2hwRVp5NmgwRE8rQVhzb2IrTm9ZZkF3QUF0TGJRQ2c1TGNvSUJSMnFTbE0zdkxvQ29FSEFBUUt5VWZpcm40L09sUUpGN2JZemJ5dGxIdncxTHdTMjVrY2ZBanZpVHJJS0wvZFVLQUFEaXJySXU0SWhZdlpHWEVaZFNnSGFCZ0FNQVlxRm9rWndWUDVhY1N2ZmF1Q3N1akkralVpd1pHUlBSVE5ST2t6MzJjYW5icWY3ckJRQUFjVmNWUGowK3RJdVYvaHRBOUFnNEFNQW5zM09Pek9vWmt1cTZneGxadHRzekkycVdjY09SdWlsU3VzcWU4QytwODFoL3hRSUFnRGFqYmdXSHNjSmY4Z2s0Z09qWjhTNEFBQktaMlhpM3pPcExGQW8zZ2tzMmZJVWJ4Z1MzdFFUbnlCZ2dlOUlDd2cwQUFOb1p6ekd4UWQwSU9JQ29zWUlEQUtKaVpOYitXbWJMb3hFak1Ub0dOcUtacURvZjdhN2NTTW54VVNzQUFHaUw2Z0tPeU84YzZNRUJSSStBQXdDYXk2bVdzM3E2dFB1TjBKQWJUVWpSaHh1ZTdiZXVicWU0UFRmczlLam5CQUFBYlZkbFFCRWR4YVVzVGs4QmZDSGdBSURtcUMyVHMreDhxWGhaYU1nWTQxMTFFUTFUN3hqWVB2OHBhK1RkWWljaEFBRHRrMk9rNmxydkdNZkRBdjRRY0FCQVUxWHZrck5zaWxUMmVYaXNYakRSWEpabFpCekxzM1RER3Z3YldRTm4raWdVQUFDMGRSV05uS0RTT3p0ZTFRRHRBd0VIQURSRitRWTVIMCtScW5jRUIwendteEVmNFlia0RUZXNaRm1qWjh2cTlYMS90UUlBZ0RZdkZIQkVmQ3VSeWs5bmdDLzhKd1FBaDFPeTBnMDNha3JkYStNMkUvVjlES3lqdXE2a1VsS1c3UEZQU1RtVGZaY0xBQURhdnNaV2NOQmdGUENIZ0FNQUR1V2J0K1NzL0lua1ZMdlhkZUdHajVVYjd0S05pSlViYWZudVNTbFp3L3hXQ3dBQUVrUmpLeml5MCtKU0N0QnVFSEFBd0VHWWJVL0pySm1wVUd2elVMamhaOUo2MTFsRFpVOTRVVXJyNldkV0FBQ1FZTW9QTkJ5anlTamdEd0VIQURUQ2ZQbEhtYTl1anhpUTVDdmNNTzRVa1ExSmM0NlhQZjVwS1NrcjZsa0JBRUJpS3FzWGNPU3lQUVh3allBREFEd2NtVFV6WmJZOUhSb3g4bnNNckpHUjVkblVZdVdmTDJ2VXZaS1Y0bU5lQUFDUXFFcnJCUnhwU2ZHcEEyaFBDRGdBb0k1VExXZlZUNlU5ODBORHhoajV5alprUWx0YjZsZ0RaOG9hL0JzL2t3SUFnQVJYZGtBY0VRdkVHQUVIQUVoU2JabWNaUmRLeFV2RFk4YklzcVBmbDJJcCtOWlF1bUhKR25tM3JENFgrYXNWQUFBa05HT0NQVGc0SWhhSUtmNHpBb0FEZTl4allNdldlY2Q5ZEJTMVpOeGpaT3ZDRFR0RDl0aEhwVzZuK3FzVkFBQWt2TEpBOEZzTWpvZ0ZZc295eHZnNkVLQXRlSHZYR3EzWVY2aXZ5Ny9SbG9xaWVKY0RBRUNURlhUS1UvL003aHFYYzRSTzZubFV2TXNCQUxTQ0xmdWxONzcwamswN1drcWxEd2ZnUzBLdjROZ2ZxTkRmdnBpblpYdS9pbmNwQUFCRVpVdEZrYlpVRk9uOVBldTFwR2lEZmpIa3U4cEtUbzkzV1FDQUZsUmNyWWk5ckc2d1FiZ0IrR2ZIdTRCb2ZWSzhXZis5L0RIQ0RRQkF1N0drNkV2TlhQRzQxcFZzaTNjcEFJQVdWRndwenpaWXRxY0FzWkd3QWNmOG5aOW9mNkFpM21VQUFCQlRSZFdsZW0zN2luaVhBUUMrN2RxMVMrMWdOM3lMS0tvZmNIU0tXeW10YnZYcTFkcThlWE84eTJoeFJVVkYrdWlqajFSYld4dnZVanFVaE55aTh0NmU5VnE4NS9ONGx3RUFRSXRZdk9kelRjd2JyQk82RDR0M0tRQVFsYVZMbCtxR0cyN1FyRm16ZFBMSkp6ZjVmV1ZsWlZxOGVIR3pQcFp0MnpydHROT2FXMkxjR0NQdEtaZU1GVDVFSlpFQ2prQWdvS3V2dmxxalI0L1dqQmt6bXYzKzIyKy9YU2VjY0lJdXZmVFNGcWl1b2QyN2Q2dWlva0w5Ky9lWFpWbUhmME9NckZpeFFuLys4NTgxZCs1Y0pTV3gvNmkxSkdUQU1XL0hxbmlYQUFCQWk1cTNZeFVCQjRDRU5YYnNXUFhxMVV1UFB2cW9Uanp4UkNVbk4rM0hqajE3OXVqMjIyOVhTa3BLazM0b0RBUUNDUmR3N0szeUhKNGlTZXFkSGE5cW1zOFlvL1hyMXlzM043Zko3eWt2TDFkMWRiVWtxYnE2V29GQVFIdjM3ZzNkVDA1T1Z1Zk9uYlZ3NFVJdFg3NjgwVG5PUFBOTURSOCt2Rm0xQmdJQlhYSEZGZXJWcTVmdXZmZmVScCs1NDQ0N21qWG53UngzM0hHYU5HbVNpb3VMSlNuMDc1S1NFbFZVaEhjZVpHZG55M0VjL2UxdmYydDBucTVkdStxU1N5NkpTVTBkVVVJR0hMdXJTdUpkQWdBQUxZcXZkUURhc284KytrZzMzSEJEazU0OTQ0d3pEbm4vcFpkZVVsWldsbWZzbGx0dTBiaHg0dzQ3OSt6WnN6Vm56cHdtMWRGVzdDajFYbWVsU3RtcDhhbWx0ZHh6enoxNisrMjNROWN2di95eVhuNzU1ZEQxaUJFajlOZS8vbFZyMTY3Vm9rV0xOSDc4K05BOXgzSDB3UWNmYU15WU1jME9PTjU3N3owVkZ4Y2ZjcVhKd29VTEQzcXZwcVpHTlRVMVRRcmM4dlB6MWI5L2YwMmJOczB6ZnRGRkYzbXUvL2pIUDJybzBLRjY4ODAzTld6WU1IWHIxaTEwcjdDd1VJN2pFSEQ0a0hBQmh5T2pvdXJTd3o4SUFFQUNLNm91VmExeGxHUWxiTHNzQU8zWTRNR0RkZjMxMTN2R2R1N2NxZHpjWEtXbU52N1QrdDY5ZXh2OXJYOTZlc2M2T2Vyci9kN3JBVjNqVTBkcnV1U1NTM1RoaFJlcXBLUkV2LzcxcnpWdDJqUk5talJKa2h0U1JXNGR5Y3ZMMDAwMzNSUzZycXlzMURubm5CUFZ4NTA3ZDY2eXM3UDFuZTk4NTVEUEhNeFRUejJseHg1N1RMZmRkcHZHakJsejJJOFhDQVQwd0FNUFNKS2VmdnBwclYyN1ZyZmNjb3NrYWR1MmJicjU1cHM5ZjkrblRKbWlrMDQ2S1hROWUvYnNabS9SZ2xmQ0JSeTJMRG1pV1JFQW9IMXpaQWczQUxSWmVYbDVuaC9NaW9xS2ROZGRkK25razAvV3pKa3pHenhmVTFPajZkT242NGdqanZEODhOclIxRGpTOW5xL3F4M1ZNejYxdEtZZVBYcW9SNDhlV3JYS2JUVnc5TkZIYTlDZ1FaTGNIaW90RVhJVkZoWnF6Wm8xT3YvODh3OGF1c1ZhU2twSzZQUGF0MitmK3ZYckY3cXUyNktUa2NHUk9TMko3NXdBQUFBQStKS1hsNmNUVHp4UnI3MzJXcU8vZ1o0N2Q2NjJiZHVta1NOSHhxRzZ0bVBOYnNseHd0ZjVXWW03UGFXMnRsYVZsWlVIL1JNSUJCcTg1LzMzMzFkNmVucm9oMzVKS2kwdFZXWm1ac3pycTF1WmNmYlpaOGRrdnNyS3lpWS91M2Z2WHExZHU5Yno5NzIwMUUyMld1SnpSVmpDcmVBQUFBQUFFTDJ5QTlKWCs2VFNhcWt5NERhOEhOTkw2dW56NTY3TEw3OWN5NVl0MHpQUFBLUEpreWVIeHZmdTNhdkhIMzljRXlaTTBKUXBVNW8wMTI5Kzg1dG1OUm4xNjlVdnBHMGwzc2Fmc1JZNk5jV1c1RWlXSlFVY2FXNExIdzZaYkV0SDlaRDZkWW50dkV1V0xEbmsxcEgvL00vLzFFOS8rdFBROWI1OSs3Umd3UUo5NXp2ZjhhellLQ2twVVpjdTRlSXFLeXYxemp2dmhLNGJDMG9PcDZLaVFtKzk5WmJHangrdlBuMzZOUHY5OWIzKyt1dTYrZWFiZGZIRkYrdTczLzN1WWYvT3ZmRENDM0ljUjZlZmZucG9yS1RFN2EzVnBVc1gxZFRVU0pMV3JsM3JlZCtXTFZ0ODE5clJFWEFBQUFBQUhjRG1ZdW1UWGRLT3NvYjNTcXFsODBjMGY4NWx5NWFwcUtnb2RIM2NjY2Vwb0tCQTgrYk5DNDB0V3JSSTVlWGxHak5tak9iUG4rOTVmLy8rL1RWc1dNTVRvODQ5OTF6MTc5Ly9zQjkvNGNLRldyMTZkZk1MajJDTXRMM0VEUnhhVXQzMHhuRmZHMG5mVkJ6aURURzBvMHlhT2xwS2llRnBwZjM2OVR2a0VjQ2pSbzBLdlhZY1IzLzV5MThrU1ZPblR0WGF0V3ZsT0k0MmI5NnNuVHQzZXY2L0xpNHUxcU9QUGhxNk5xYjU3UW5lZXVzdFg3MDc2dXZXclp2UzB0SjAxMTEzNmJYWFh0TXZmL2xMRFIwNnRORm4xNnhabytlZmYxN25uWGVlMHRMU3RITGxTaVVsSmVuMTExOVhqeDQ5bEo2ZXJySXk5ei9DaFFzWGFzbVNKYUgzbHBTVXFIUG56akdwdWFNaTRBQUFBQURhc2JJRDBzSk5EWHMvUk1xTWNwdkVjODg5cDFXclZpa3RMZTJRejZXbnArdXBwNTVxTUg3T09lZDRBbzYrZmZ2cWtVY2VDZjBnZURnVEowNE0vYkFZTGN1S1dGM1JDdXFDbFBwSHhiYWt6SlRZaGh1UysvOVYvUk5DR2hNSUJQU25QLzFKSDMvOHNXYk5tcVVlUFhyb2lTZWVDSVZndzRjUFYxVlZsYTYrK21vZGVlU1J5cy9QOXdRY1ZWVlZ1dUNDQzVwODFMRGtiay9wM3IxN3FKR3BYOGNlZTZ5bVRqSDJYUElBQUNBQVNVUkJWSjJxSjU5OFV2LzYxNzkwNVpWWDZ1eXp6OVlsbDF6aTJYTHl5U2VmNk1ZYmIxVC8vdjExOGNVWGEvLysvZnIxcjM4dFNVcE5UZFhNbVROMTlkVlg2OFFUVDVUa3JucUs3R1h6ajMvOFF4OTk5TkgvWisvT3c1c3FzeitBZjdPblNkTjlMOTNvemxKb0FkbEJVVllGMlZVUVJFY2RIVWVaY1hCR3gzWGNablJnZEZUOHFhZ3d1SU9zVlZaQkVaQzFGR2lCMG4zZjk2VE5udnorU0p2bVprK2J0clNjei9Qa29mZm0zcHMzVFJweXp6M3ZPVzRaODgyS0FoeUVFRUlJSVlRTVV2WHR3TjdyaHVLV3BvTEVRS0FJOFBVQS9EeUFFRS9yK3pzakppWUdIMy84Y1kvR3FkUHBrSkdSWVZ5dXFhbGgzRDkyN0Zpd1dDelUxdGFpcEtURVl2K3FxaW9JaFVKRzFvQXJGaVVCWjZ1WTlUSGNUYVVGbXVTR2pCSEFFTndZRzlhejM3MHoyQ3pBWDlTN2oyR1BYcStIUnFQQjJyVnJjY2NkZHdBQUhuLzhjYXhhdFFwaXNSaWVucDc0OXR0dmtaT1RnLy84NXo4Vyt3dUZRcnVkVHN4bFpXV2h1TGdZYTlhc2NjdjBKZE54UFB6d3c3anR0dHV3ZnYxNnBLZW40K1RKazNqcXFhZU1VN0kwR2cyaW9xTHc2cXV2UWlBUUlDZ29DRjk5OVJWWUxCYjgvUHpBNFhEd3pqdnY0SlpiYnNIaHc0Y3RIdU9oaHg3Q1F3ODk1TFl4MzR3b3dFRUlJWVFRUXNnZ3BOQUFQK1oyQlRkWUFHSjhnZEVoUUlDYlRuajFlajJqeFdkM2FUUWFpN2F6cGc0Y09BQU9oNFBmZnZzTkd6ZHV0THBOYUdnb3RtN2QycTNIRHhJRGQ4VjFhMWVYNURjQ1I0dTZsblBxZ2JUUTNuL2Mvc1RuOC9IU1N5OUJyOWREcTlVQ01BUUxPak4wdEZvdGRCMlJwYzc3YldHejJRN2ZiM3YzN2dXSHc4SGN1WFBkTUhwTHNiR3grT0NERC9EMTExL2p5eSsveEN1dnZJS1BQdm9Jc2JHeFNFMU5OYmFUN1h3dS92Nyt4bjA3MStsME9ydlBsY1ZpdVRVNGN6T2hBQWNoaEJCQ0NDR0RqRnBuS0p5cDdEaUg0cktCT1hGQW1NUzlqNlBSYU1EajhkeDJ2RWNlZVFUejVzMHpMdS9idHcrYk5tMnkyRzdIamgyTUU4Qk5telloTXpQVGJlUG9MWEYrd01reVFHbW9NUW1aeWpCMXlOMnZ5NDFteFlvVmpGb3R0c3laTThmdS9XdldyTEU3TGFhNXVSa25UcHpBbENsVDRPZm41L0k0bmNYaGNMQnExU3FNSFRzVzE2NWRNM2FGMmI5L1A5NTU1eDJIKzIvZXZKa3hEY2NjbTgxbTFMRWh6cU1BQnlHRUVFSUlJWU9JVmcvc3l3VWFPN3BhZW5DQnV4SUJYOGNsTFZ3bWs4bmc2K3ZydHVQeCtYeDRlbm95bHEwUmk4V01MaXV1MUdmb2IxSGVRRzdIdWI0ZWhwOEhlNEJqM2JwMVVDcVZGdXNiR2hxd2VmTm1jTGxjdExTMFFDUVNZZkxreVpnMGFaTFY0emdxUFB2amp6OUNvOUZnL3Z6NWJobTNJOG5KeVVoT1RqWXVqeGt6QnErODhvclZiUThkT29Tc3JDeklaREo0ZW5xQ3krWGlkNy83SGVQOTNza2RXVkUzcTRIelNVQUlJWVFRUWdoeDZHdzVVTk5tK0puTjZyM2dCZ0RVMWRWaDZOQ2h2WFB3UVNyQ0pNQUJQVkRjM0svRDZSTmp4NDVsTE92MWVodzllaFJidG16Qi9QbnpJUktKc0hYclZxeGZ2eDdQUGZjY3hHSXhIbmpnQVVZQlQwZDBPaDMyN2R1SHlNaEk0elNSdmhZY0hJemc0R0RHdXZyNmVuend3UWNvTEN6RWUrKzloMGNmZlJSTGx5NUZUVTBOdnZ6eVM2eGJ0NjdmeGpzWTBjUWVRZ2doaEJCQ0JvbG1CWkJkMjdVOFByejNnaHNWRlJWb2EydERaR1JrN3p6QUlCVnFjc0dleFRJVUgyMlE5OTk0K3RxbFM1ZXdkdTFhZlBEQkIxaTdkaTJqcUdaY1hCemVmLzk5NU9YbFlmWHExZGkrZlR0YVcxdWRPdTdwMDZkUlcxdmJaOWtiamtpbFVtemR1aFZyMXF5QlhxL0hCeDk4Z0NGRGhnQXdURUg1ODUvL2pDVkxsdUR2Zi84N1huamhCV1JsWmZYemlBY0h5dUFnaEJCQ0NDRmtrRGhXYkpqMkFCZ0taNDRNdHJ0NWozUjJnUmd6Wm96YmpxblJhQ0NYeXhuTDF1ak0ycDNvTzF1VERBQWlIc0RuR0FJYmdPSDFxcFFDL2g3OU9pd0d0VnB0ODNldlZxc0JHQXBtbXI1V3RuaDRlS0N0clEwblRwekEzcjE3a1p1Ymk2bFRwK0tsbDE1Q1FFQ0F4ZlloSVNIWXNHRUQ5dTdkaTYrKytncWZmLzQ1eG84Zmo3UzBOSXdaTXdiaDRlRldIeWM5UFIxQ29SQXpaODUwNFptNlgyNXVMZzRmUG93REJ3NUFKQkxocWFlZXdxeFpzNnh1dTNEaFFvd1pNd2FiTm0zQzAwOC9qZkR3Y0V5ZVBCa3BLU2xJUzB0emEzMmJtd1VGT0FnaGhCQkNDQmtFQ3BxNnBxWncyY0FkdlRoenBLR2hBWHYzN2tWQ1FnS1NrcExjZHR5UFAvN1lxWmF6cG9WSU80V0dEcHgySkVGaW9Od2tNYUdodmYvR1lzMDMzM3lETDc3NHd1NDJaODZjd1lJRkN4d2VhK2ZPblZpN2RpM0t5c293YnR3NC9QZS8vOFd3WWNQczdzTm1zN0Z3NFVMTW1UTUhCdzRjd0lFREI3QnAweWJFeDhkYkRYQlVWbGJpL1Buem1EZHZua3ZUV3R6dDRNR0RXTDkrUFh4OWZYSHZ2ZmRpeVpJbHhtNHh0a1JFUk9EVlYxOUZibTR1OXV6WmcvVDBkRlJYVjJQY3VIRjlOT3JCaFFJY2hCQkNDQ0dFREhBYUhYQ3FyR3M1TFJUd3RGNmYweTIyYmR1R3RyWTIvUDczdjNmcmNSY3VYSWdwVTZZWWwwK2NPSUhkdTNkYmJMZGh3d1pHRjVVZE8zYWdvS0RBcldQcFRmNmlHenZBa1phV1pyUEFxNnZFWWpIZWZQTk5hTFZhbTlrWHRnaUZRaXhjdUJBTEZ5NDBGdWUwNW9jZmZnQUFwd0l1dlduMjdOa0lEUTNGc0dIRFhDNThtNUNRZ0dlZWVRWlBQdmtrT0J3T3RZbnRKcForSU9WemRWaDBmSDEvRDRFUVFnanBkYnVtcnV2dklSQkNCb2dydFliMm80Qmgrc1BLRklEWGkrZEhVcWtVeDQ4ZnQ1cEpRUnpMYlFCK0tXYXVlOVI5TTMwSXVXbFJXSWdRUWdnaGhKQUI3bXBkMTgralFubzN1QUVBRW9tRWdoczk0Q1d3WENkVjlmMDRDQmxzS01CQkNDR0VFRUxJQUZiYkJqUXBERC96T2NDSW9QNGREM0hNYW9CRDJmZmpJR1N3b1FBSElZUVFRZ2doQTlnMWsreU54SURlejk0Z1BTZmlBUnhXMTdKZUQxUkorMjg4aEF3VzlQRkhDQ0dFRUVMSUFLWFJBWG1OWGNzSi92MDNGdUlhYjVQbUdpd0FTbTIvRFlXUVFZTUNISVFRUWdnaGhBeFF1UTJBcnFObGdJOFE4UGZvMy9FUTU1bDN1Ym5ST3FrUU1oQlJnSU1RUWdnaGhKQUJxcUNwNitmRWdQNGJCM0VkSThEQm9pS2poTGdEQlRnSUlZUVFRZ2daZ0RRNm9OcWtia01pVFU4WlVNUTg1cktNQWh5RTlCZ0ZPQWdoaEJCQ0NCbUFLbHFCanRrcENCSURRbTYvRG9lNFNHeVN3ZEg1T2piSSsyVW9oQXdhRk9BZ2hCQkNDQ0ZrQUNwcjdmcDVpRmYvallOMGoza0dCd0FvTlgwL0RrSUdFd3B3RUVJSUlZUVFNZ0NWTkhmOVRBR09nY2MwZzZNemhZTmF4UkxTTXhUZ0lJUVFRZ2doWklCcFVRSnRhc1BQWERZUTdObS80eUd1RTVsa2NMQllobitwMENnaFBVTUJEa0lJSVlRUVFnYVk4cGF1bjhNa0FLdi9oa0s2aWM4QjJHWXZuRlRaUDJNaFpMQ2dBQWNoaEJCQ0NDRURUSVhKVkFhYW5qSndtUmVHcFNLamhQUU1CVGdJSVlRUVFnZ1pZR3JidW40T2svVGZPRWpQZUpnRk9GVGEvaGtISVlNRkJUZ0lJWVFRUWdnWlFOclVRSHRIL1EwT0MvRDE2Ti94a080VFd1bWtVa21GUmducE5ncHdFRUlJSVlRUU1vRFVtV1J2Qklpby9zWkFacHJCMGRGSWhhYXBFTklERk9BZ2hCQkNDQ0ZrQUtsdjcvbzVTTngvNHlBOVp4cmc2QXhVTmJSYjNaUVE0Z1FLY0JCQ0NDR0VFREtBTkpwYzRmY1g5ZDg0U00rWkZ4a0ZLTUJCU0U5UWdJTVFRZ2doaEpBQnhEVEE0VWYxTndZMGdiVUFCMDFSSWFUYnJQeEpFWGZ3RjBnd0x6VFZ1S3pWYS9GMXlVbXIydzd4OEFPWHpVRnhXMTFmRGE5WHBQcEdRNlpSb0tLOUVlMWFWWDhQWjBEaHNOZ0lGZnFnWE43b2x1TjU4MFRnczdtb1U3YTY1WGlFREVaTElzWkR3aFVhbDAvVjUrRzZ0TkppT3c2TERhMWUxNWRESTRRUW0zUjZvRlhadFV3QmpvSE5OTURCNHdEcWppNHFsVkxxamtOSWQxQ0FvNWY0OHoyeE9PSVc0N0xhUm9ERG4rK0psMGN1Z3k5ZmpGM2xaL0ZkeVNsbzlIM1RIK3J0MGZjalF1d1BBS2lXTitQUEYvN1g3V094QUR5VHZBQWVIRDRBb0VuVmhyOWtia1dUcXMzK2pnUGNZM0V6SWVZS2pNc2I4dzVDb1ZXN2ZKeFUzMmc4UDN3eDZwU3R1TkJZaEF0TlJUamZVQUNkc2R5VWErNE1TOE95eUFtb1ZiWWd1N2tNbVUzRk9GR1gwNjFqMmNNR0MzZUdwK0hubWl1UWFSUnVQejRodldsRzhBaUVlZmdhbDJzVUxSWUJEbStlQ0srbjNJTlQ5Ym40dHVTM2J2OU5Fa0tJdTVqVzMvQVNBR3lxTURxZ0NUaGRQM05ZUU9lM1NDbGRLeVNrVzJpS1NqOFNjd1Y0ZWVReUJBZ2s0TERZV0JveEFSdlNWaUZHSE9TVzQ4ZDZCb1BMNHRpOFg4RGhRc2ptR1c0Y0t6MnFPa2k0UXN3UEh3TzJuUnJkNFNKL1kzQ2owMkFQYmdEQStJQjRUQWxNTXQ1NHJPN0ZES2NFSmdFQUFnVmVtQjA2Q2cvSHp1alJ1Q1lHSmdBQWdnVGVtQkU4QWhNQzRudDBQR3VHZVBqaFg2Tlg0cUdodCtIUFNYZTYvZmlrNzVnRzZadzFST1NQQjRmZWlsWFIwM3BoUkgzRFBKak1ZVEgvU3hSekJIaDU1RklNRWZsaldlUkV2Skt5REQ0OG11eE9DT2xmelNiWEUzeUV0cmNqQTROcERRNk95VmZ0NHVhK0h3c2hnd0ZsY1BRakVVY0FsVTdEV0JjcENzRGJxZmZqcStMajJGMStybHZINWJMWXVEZHFNaFpGM0lKZmFxN2cvZHdEUFJyblU0bHpNZFl2RnRPRGh1Rzk2L3RSMmw1dnNVMkNKSVN4ZkxXbHZFZVBDUUN2cDl5RElLRjNqNC9qckQ5ZitCL2FORXJIRzdvWmo4WEJMZjV4akhVSHF5NTErMHB4cENnQVF6ejhHT3VPMTE3cjl2aXNDUlo2WTBQYWF2RFpobytRTk44WUxJMllnTy9MVHR2YzUvV1VleEJpY3JXOHI2ek4yTnlycjZzdlg0d3hma043N2ZpMnRLamFjYTZ4b01mSEdTTHl4enRwcTNHMm9RRDdLek9SM1ZKbWQzc2ZuZ2gvSFhZM2tyM0NBUUFLblJvN3k4NmdUZHYzZnpzOXBkRXhwNTJZQnpodUN4N09DRGlQOUk3RWY5SWV3SWFjZEZ4eHcyY2NJWVIwUjR2Snh5MEZPQVkrZ1pVMnNRQlFKZTN6b1JBeUtGQ0FveC9WS1Z2eDdNV3Y4WERzRE13T0hXVmN6Mld4OFVETWRBejNIb0ozYy9hNWZPTHczUEJGU1BPTkFXQkl3UzZVMWVMSHlndmRHdVA4OERFWTZ4Y0x3SkFSOHVhbysvRDdjNTlZbkRER1MwSVp5MWNjbkNRNXcxOGdRYURBcThmSGNSYTdueEtheHZySE1ySmYxSG90RGxkZjd2YnhKZ1lrTUpiYk5FcGtOQloyKzNqVzFDaGFjTHd1QjdjSGp6Q3V1eTk2TXE2MGxPRmFhNFhWZlh6NFl2anpQZDA2RG1mMDl1c2E3dUdISitKbjkrcGpXSk1yclhKTGdHTlp4QVJ3V1J4TUNrakFwSUFFRk1wcThVem1GellEYk0zcWR2aVp2STVDTmc4elFrWWd2U0tqeDJQcGEybzlNOERNWmpHejFINm92QUF1bTRQVk1kT04rV3UrZkRGZUdia2NIK2NkeGs4MVdYMDBVa0lJNmRKcWtzSGhUUUdPQWM5MGlvcGFDL0E1Z0VwcnVEWElBWCtxc1VLSVMyaUtTai9UNkxYNEtQOHczc3ZkYjVITk1kWXZGbStscmtTd2kxa01POHZPTUU1T0hoeDZLNFo1RDNGNWJMR2V3VmdkdzB3Ly96ai9zTldyNFhGbUdSeDBkZE41cGtFQ0FEaFpkeDJ0NnU2WHo1NW9OaDNsWlAxMWFIcWhRT0tuK1VkUXJXZ3hMclBCd3ROSmQwSE1jWDI2UTM4UWRFN1A2c0Z0b0FzUmVtTktVQkpqM2JYV2NvZlpRK1lCdUx2QzB5eXlId1lDalk0NVJZVnQ1VG5zTGorSERkZlNvVGFaenNKbHNmRkV3bXc4WUJMNElJU1F2bUthd2VFOU1QN0xKWGJ3VFFNY09pRGFwMnU1a3JJNENIRVpaWERjSUg2dXVZS1N0am84TjJ3UkFnVE1rc250THFiWFgya3B4L2JTVTdnbmNoSUFROXIxdXFUNWVQckMvOUNzZHE2eHRqZFBoR2VITFdUVThOaGJjUjdIclJTcUZMSjVpQllIR3BjYlZES3IwMWhjZGFXbEhGVnl4eE1RUi9sR01lcURYRzBwaDlJc1dPU016dm40L2dJSmVDYlB1MXJSZTVNZy9maWVTUFdMWWF6N29RZFh3bVBFZ1lneWVTMEE0R2gxZHJlUFo0OUNwOGI3dWZ2eFdzbzl4dDkvZ0VDQ3grSm5Za1BPRHhiYmY1UjMyRzZ0bCs2S0ZBZGcwWkJiNE1tMXZJeDFyYlVDU3AzMW9xOWJKdjZoeDBHSzM1LzlwRWY3OTdmN282Y3gvblpVT2cxMmxKMXh1TjlQMVZtNE4yb3l1QjBCZ1NDQk4yYUhqc0sreXN4ZUcydHZVT25zMStEb2RMTCtPaG92eS9EQ2lNVVFtUVR3Rmc0WmgwQ0JGOWJucFBmcU9Ba2h4RlF6WlhBTU9rSXVvT2o0Nm1yYUZhZFNDb3gwVDJrK1FtNGFGT0M0Z1JUS2FyRXU4d3M4TjJ3aEVyM0MwS2lTNFI5WjMwUGFqZTRVMzVYOGhoSGVrUmpla2JuaHl4ZGpYZklDdkhUNU80ZFhaemtzTnY0MjdHNUdvQ1c3cFF6L0t6eG1kZnN4ZmtNWmdaRHpEVDFQbXdlQUQ1eW9IUklqRGtLcTcycmpza3lqd0l0T1BFZDdYaHF4QkpHaUFPUHlrdU1iZXExend1MGhJeGdubU5kYUsxQWdxK24yOFdhYVRIVUNnSEo1bzlXMmwrNXl0YVVjUDFSa1lFSDRXT082S1lGSnlHZ3N4QysxVnhuYjJxcnR3R2R6TVNkME5JNVVaN2swSGN0ZklNR0txTW00TlhpNFJRSGNrclk2ZkZsOEhPZmRQRFhIbXB6V0NqeDQra09udDE4Vk13MHpUTEoyTGplWDRKMmNIMTErM0o1bTVTUkt3akE1TUpHeGJuL1ZSYWVLQTdlbzIzRzBKaHV6UWxLTTY1WkhUc1RSNm13b2JBU1Via1Rtd1MvektTcW1yclZXNE1YTDMrR1ZrY3NnNFJxK2ZXcjBXaHl0NlowQUlpR0VXS1BVQXBxT2ozOFdBUEhBVHlZa01FeFRNUVk0VEdwWmx6UWJwcXJ3YmZjTUlJU1lvUURIRGFaRjNZNFhMMytIUitQdVFIcEZCdXFVcmQwNmpoN0FlOWYzNGQweGE0ejFIZUlrd1lpVmhDQlBXbVYzMzkvRnpqQVdFQVNBU25rVDNycTZ4K1pKdm5tSERuZlVCWERXVkxQMCtvekd3aHUyamFPMWJJRVp3U01aeXdlckxqbVZWV0R0SkpMUDVtSjZVREpqM2RXV01zUjZCcnM0MGk2MWlsWklOZmFueTN4VmZBSzMrTWNoUk5pVlUvbEkzQjI0MGxMdTFQdjN5WVE1bUJLWWhIdWlKaUs5SWdQcDVSbDJBeDFpcmdCTEl5WmdYbGlxc2NocHB6cGxLNzR1UG9GanRWZjc3RjJnMGV1Y3pvd0NZSkZoYzdHcHhLWDkzZVhCb2JjeWxtVWFCYjR2dFYwazF0ejIwbE9ZRVR6Y0dOejA1b213TkhJQ3Zpdys3dFp4OWlhVmxwbnA1V2lhVGFHc0ZpOWMrZzcvU0ZrT1Q2NFFiMS9kaXd0TlJiMDVSRUlJWVpDWnRBNzFvdWtwZzRhQUM2RGpxdytYQllSNkFsVXl3L0wxQnNyaUlNUVZOMzJBZzgvbVltbkVCTGNmMTEvQUxLYklZYkd4SW1xSzAvczNxZHFNclVQdHFWWTA0V2pORmF2MzFTcGI4V25CVVR5Wk1BY0ZzaHE4ay9Nakt1U05Ebzk1cERvTHFiN1JDQkg2b0ZVdHgydlpPeUN6a1VYQ1piRVpIU1NVT2pXeW1rc2RQb2E3bUYrQlB0T1EzMmVQN1FvSjF3TmJKejdoY0xzL0pjNERFaDF1aHRXbk5sb0VIaVlISmpMUzV3RmdWc2dvekFwaFpuVzQ0cjNjL2ZqWnh2dXJrMHFud2NiY2czZzE1UjVqSG9XSXc4ZFRpWFB4NHVYdjdPNTdkL2hZNC90Y3hCSGduc2hKbUI4K0Judkt6eU85SWdOeWJkYzNPVDZiaXp2RDByQWtZcnhGVzlOV3RSemZsNTNHL3NwTXB6TWI5cFNmczlyV1Y4UVZZSTVKSmt5OVVvcGZiWFNoY2JVQU1KL050UWh3OU9YZlM2ZFpJYU9RNkJYR1dQZHR5VzgyLzg2dHFWZEs4Vk4xTnVOM3RYRElPSnlzdTQ2aXRscTNqYlUzbVdkd09GTkhwTFM5SHM5ZitnYmhIbjU5R3N3bGhCQUFrSnI4dHlPaEFNZWdZZG9xVnFrQkVnSzZBaHhaTlJUZ0lNUVZOMzJBUThEbVlWbWsrd01jNXRoZzljcmpYRzR1c1JuZ0FJQ2pOZG5RNlhVNFhwY0RyWk1uZmdXeUdxeTc4QVdlVEp5RDNlWG43TmFnU1BHSlluUUFBWURYVXU1eGJ2QldQSGZ4YTZjek1CSWtvUWdTZEJWZ1ZldTF5THlKcjZiMkpKQmhpM2tSUmx1eVc4cHd1UG95WThyQ0NPOEl6QXRMdFZ1WDRWRDFaUWc0UE53OVpLd3hPQ1BpQ0hCZjFHVGNGVDRHdTh2UFluL2xSVXdLU01COTBWTXN1ckFvdEdyc3JUaVBYZVZub2RDNk5qWGkyNUxmcks0UEVuZ3hUdHByRk0zNG92aFhsNDV0UzZ4bnNMRnVCUUMwYTVVbzdNR1VwTzd3NVl2eHdGQm04ZUJ5ZVNQMmQ2Tit4cmNsSnpFdEtNbjQybkZZYkR5Vk9CZnJNcjl3K3ZQR2xJakR4OHNqbDdtOFgzZVp0NkcrTldnNGhudEhPTDMvVWl1ZjZkWHlacnh6M2ZVcFI0UVE0Z3pUREE0SjMvWjJaR0F4N2FTaTFBSXhQc0Nwam00cU1wV2hGa2VZeFBiK2hKQXVOMzJBNDJaZ1hndkJHVzFhSmY1MWRZL0Q3U1lHTWx1U0N0ZzhKSmkxak8wdFV3TXRwNmU0ZXBJN1dDUkt3cEJrZGtYZUhUUjY1d0ljQUxDMThCakcrY1hDbHk4R1lLalBjYm8reis0K2NxMEsyMHBQNGNmS0M3ZzdmQnptaDQ4eEZpS1ZjSVZZRlQwTks2S21XRnhaMStoMU9GUjFDZHRLVDZHbEg2WjNkSmQ1MWtSMmMxbWZUNmw2TEc2bVJhYlBwdndqM1JwSGk3b2RYeFFkeCsvajdqQ3VpeFlIWWxYMFZHd3BzbDZ6eHg0T2k5Tm5ueC9XK1BMRnh2ZHZkL1ZHSVYxQ0NPbGttc0hoU1JrY2c0YkFMSU9EenpGMFU4bHRNS3pMcUtJQUJ5SE9vZ0RISUpJb0NjTWpjYmM3dmIxcHpRUi9nUVRyVTFjNTNHZFgyVm1jckw4T3dIQUNPaTB3MmNFZXZZTUZZSkxaOUpSZnV4SEk2UzlxdlJhWmpjNW5tNlQ2eFRBNnU1Z3p2NUpjMmw2UDh3MnVGOWljRjViS09FRlQ2NXkvQ3QrbVZlTFRnaVA0Uy9KODdDdzdnMitLVHpwOTB0eW1VZUxya2hOSXI4akFvb2hiTUM5c05BUWR0VWpNZ3hzbjY2L2ppNkpmVVdQU29uYWdNQTl3OVBYMGxEbWhvM0NMZnh4ajNkR2FiRnh1THVuMk1ROVdYY1NNNE9HSU53bE0zRDFrSEFwa05WYTdMaEZDQ09rK21jbDFITXJnR0R3WUFZNk9hMHRqd3JvQ0hGVlNReTJPUlArK0h4c2hBODFOSCtDUWF1UllmV3FqMjQ4Ykt3bkd5eU9XR3BmVmVpMStkL29qdHorTzZSVjJFWmZmN1lLU1BCYkhxWDI5K1YybG5lZUVqV1lVZVN5UTFTQmZXbTEzZnc4T0g5Tk1DbUcyYTVVNFh0dDFFcVIzOG9RNHhTY0tmaWJURmRxMXFtNmQwUGVYTm8wUy83eTYyK250TjAvNEEzeDRJcXYzUllrRE1kYWtEZ29BYkNuOEJabE54UzZQYTBiSUNFYUFRK05pdTkzZjZuTlJkV0VyaXRycUxPNWpBUmpxeEh2c1pGME9ycmFVWVhIRWVFYXgyMDR4NGlERVMwS3R0b1cxcGw0cDdmVXNEdzhPMzZsYVBwMWRqVHJGUzBLeEtucWFqYTJ0TzFxVDdWUXRIWE9Sb2dBOE9QUTJ4cm9XZFRzMkYvN2k4ckZNNlFHOGwzc0FHMUpYTVQ0UG5raVlqZkwyQnF2dkJYdEg2OHN1TEd5d0dHUFdRUTlWTjFwTW0xSnFlN1kvSVlUWTAyWXlSY1dUQWh5REJtT0tTc2QvSXhJK2tPRGZGZVE0VldhWXVrSWRWUWl4NzZZUGNBQncyQ1dpTzlvMWxzVUhlK054K2d1WHhjYmMwRlRHdW8veURpTmZaai9BTWRRemlCSGdLR3R2d0VmNWgxMSsvUG5oWXhqTDFmSm1pNDRxenJqV1VvRXFPelZHQm9JbEVlTVp5d1d5bW00Rk53Q0FZOVltc3p1dFNHMmQwQXJZUEtleWhCd0o4L0RGWDVMdWNucjd6d3QvUm5wRlJvOGYxeDRSaDQvRkViZTR2TiswSU5jem9LNjFscnNjNFBEZzhQRk04bnlMcmpQL2wzZllwY0tpdHBTM04yQlR3UkU4RVQvYnVFN0E1dUdsa2N2dy9LVnZVQ2x2Y3VvNFVvMEM5NTM4YjQvSDQ2eXhmckY0ZnZnaTQzSk9Td1dldi94dG56MCtJWVM0eWpUQUlhWUF4NkJoV21SVVlSSW5OODNpVUdtQjg1WEFKT2RMUmZXcjJ0cGFYTGx5QmRPbVRRT0hRMUVaMG5jb3dER0lWTXFiOEhYSkNZZmJoWHY0WVhyUU1NWTZxVWFCOUlyekR2ZTkzbG9KQUpnV05NeGlybnFyRTFmSmZYak1mUnFWYlE3M01SZm00WXMwczR5Rm9aNUJlREpocnN2SDJwaDNFRlhWQXpmQUVTME90T2drODAzSnlXNGZqdzNtZEJDMUN6VTR5STJKQmVEcHBMc3dSTVRNYXoxVWZSbG5HdXpYU0hIRlQ5VlpTUEdKeEZTVGFXcytQQkgrTVhJNS9uN3BtMjYzdk81TkNwTXVQUUFnNU5EWkFpSGt4dFpta3VRbXBwSS9nNFpwZ0VOdUV1Q1E4SUV4b1lZYUhBQ1FYUXNrQmdEK0huMHpycUtpSW1SbWRoVWg1M0s1V0xCZ0FYSnljbkR4NGtYamVvRkFnRVdMRmpIMnZYTGxDdDU4ODAxTW1EQUJIaDRlYUc1dVJtMHRzOHNhbTgxR1hCeHo2aXdBYk4rK0hVcWxFdmZmZjcrYm54RzVHVkNBdzQ2SkFmRVk1UlBkclF3RGMxd1dCeUZDSDdzZFNleVpFVHdjdjlibTJDMzZXS05vd2ZiUzAzYVBrK3dWamdYaFl5M1d0MmtVMkY1Nkdqd1d4K0ZKTFJzc0xCd3l6bUo5a05BYnRRNU9Zc3lESW8wcXFkM3RyYmtyZkF4WWpqZTdLZnd1ZGdiWUpyK042NjJWeUdqcy9sUWRpMktlVG5aUjZRNW42M09ZUHIvdTdOTWYzREhWb1JPUHhYR3FmYWt0cTJLbVcweGhxcEEzNHJPQ296MGRtb1VQY3c4aDNNTWZRejI3K3RrRkNDUjRMZVVlL0NOcit3MlhMU1czQ0hEUTJRSWg1TWJWYmhMY0VISUJObjBaR2pSc1pYQUFoaXlPb21hZ3NTTVJQUDA2TUQreGI0SWMyZG5aMkxScEUwSkNRcUJRS0NDVHliQmd3UUprWldYaHE2KytRa1JFQkdReUdXUXlHUll0V29UOC9IeDg4c2tuZVBYVlZ5Mk85Y3N2djJEalJtWlpBS0ZRaVBUMGRNYTY4K2ZQNDVOUFBnR0x4Y0xvMGFNeFlzU0lYbjJPWlBDaEFJY045MFpOd3ZMSVNXQUJZTEVNcWR3OXdRS3dQSElpM3N2ZDM2MngzQk01Q2JOQ1J1R2ZWM2QzdTU3QTVNQkVyRTJjWjdOWTVRanZDS3hMbm8rUDh3L2psSjN1Ri9QQ1VoRWhzcXh5RkNqMEFoelVmUXdVZWpHVzY1U3VCVGpFSEFGdUN4N3UwajZEMWNTQWVJd3dhMm01cGFobjlSVFlabE5VMUwwWTRQaTI1S1REZ0Z5NGh4OCtHUHVRY1hsajdnRzdiWkVCd0ovdmlVL0hQK2FXTVhaWHZyUWFmN3Y0bFZ1TzlWamNUTXdPN1Y0TDRIbGhxVmhrRm94VTZ0UllmeTNkYlFFWVV3cWRHcTlmMllHM1JxOUVvS0RyYnoxWTZJMS9qVjZKTjYvc3duVnBwZHNmdDd2TXB4S0t1ZFNTZ0JCeTR6SnRFU3VpZU95ZzRtSHllcG9IT0FCZ2RoeXc0NnBobW9wS2EvaDVlblRmRkIwTkNRbkI1czJiY2U3Y09VYmdJam82R3UrLy96NU9uanlKRFJzMkFBQmFXMXVSbVprSmpjYjZkd3cybTQzLy9lOS9BSUIvLy92ZmFHNW1YdmhvYkd6RWhnMGJNSFBtVExTMnR1S3R0OTdDKysrL0R4OGZIMnVISThRcUNuQllzU3h5QXU2Sm5HUmNuaFV5Q2lxdEJwOFYvdHlqNDA0UEhvWnRwYWRjeXVLWUZUTEtPSlpFcnpEOE8vVit2SGxsRjRwZEtOekhCZ3YzeDB4am5PaTBhWlRRUVFjSjF4RCtsWEE5OE56d2hSQnhCUGhyOHQzWVgzVVJueGY4YkpFeDRzTVQ0YjdvS1ZZZkowamc3WEFzcHAxYkFLRGF5Ym41bmU0SVRZR1EzZlcvUUt0YWpqZXY3b0plNzl5Vi9TY1NaaU5TRkdCY2xxbDdYbitnUC9EWUhEd1FjeXRqM2NtNjY4aHA3ZG5KbzJVN1Z1YnIvK3l3dThGbjIvOVdWYTFveGlmNVAvVm9IS1RucGdVbDQrRll5NjVLSCtRZWRPbnp3MVZOcWphOGxyMEQveHE5Z3RHTzFvdm5nVmRUbHVPOTNQMDRXWGU5MXg3ZkZlYjFSOFJPRnE0bGhKRCt3SmllUWpQcUJoV2h5YlhIZGl1MXRpVjhROVpHK25WRGdBTUFqbldVV3h0b25WVkNRa0tnVnF1Um01dUxoUXNYR3RjcmxVcTgvUExMRUFnRWVPcXBwNkJRS1BEWVk0L2gyV2VmeGZyMTYrSHA2V25ucUlSMDZYN2U4eUMycnlJVFplME5qSFYzaFkvQi9kRlRlM1JjTmxoWUhqblI2ZTNIKzhmajkvRjNNTllGQ3J6d1VPeHROdmF3NU1NVDRkV1VleGpCK1JHdDNRQUFJQUJKUkVGVURabEdnWmV5dmtPVHFxditoWUREWmN3L254czZHdjhhdlFMQlFtYlFZczNRV3lHeU1VODl5Q3c3dzVwZ3N3Q0hzOFVIQWNNMG56dkRtSVZOZjZqTXdQWFdTdVJLcXh6ZWltUzFDUFh3WmV4L3JiWEM2Y2Uva2FoMVdtd3FPR0lNYUNpMGFtenVZZllHQUxBZFRGRVo1UnVOVkFjM2E1MVBTTjhhN3grUHB4TG1Xa3pVMlZWK0RpZjZvSFZyV1hzRFhzbmFqamF6REFrK200dDFTZlB4YU53ZDROcHBlOXhYWkJvRlk5SVRsOFZtQkZBSkllUkdZbnJpU3hrY2d3dUhEWEJOdm9LcHJDVFErbnNBdDBZejF4MHJCdEp6Z1VyWFozejNxNnRYcjBLaFVHRFNKTU5GM1BiMmRqei8vUE1vTFMzRml5KytDS0ZRQ0I4ZkgvenpuLzlFZFhVMS92akhQNks0dUhzRjlNbk5od0ljVnJScGxYZ3Rld2NqQUFBWXVsVjBwMU9DcWVuQnd5eXlHS3daNWowRVR5ZmRhVkZMNEhwckpmNTV4Ym4yb2hNREV2RHVtRFdNMXBSU2pSd3ZYZDZHUWhtenlFKzlVb28zc25jeVRraGlQWU94SVhVMXhuVE0zMC95Q3JNb1R0cHVNb2M5d2lRendwWkljVmVZV1FjOXF1WE9aN1BNQzB0bHBMM0x0U3JzcThpMHN3ZFRnbGNvWTNwT2VYdERyN2NQN1UwWmpZVjQ3dExYV0orVGpzOEtqcUtoWTdyUDVNREViZ1hqMkdCWm5CQlRrZEhlOGV5d3UvRk8yZ1BHRzdjSE5UYk1UUWxNd2pQSjh5MnljVTQzNU9HTG9tTk9IU05FNkFNeHAyZlROZktrMVhnNWE1dlZMaTF6UTBmajdkU1ZDUGZ3NjlGajlKUWVnTXlzdTVXWGpYYk1oQkRTMytTbUFRN0t3UjUwN05YaDZCVHRBeXdaeG13Vld5VUZmc2dkV0lHT2MrZk93Yy9QRDBsSlNhaXRyY1V6enp5RG5Kd2N2UEhHRzRpTmpUVnVGeE1UZzdmZWVndHRiVzM0NHgvL2lLKy8vaG9xbGNyT2tRbWhLU28yMVNsYjhjYVZuWGg5MUwyTUszcjNSMDlEZzFLR1k3Vlh1M1ZjTmxpNEwyb3kzcm4rbzgxdFlzU0JlSDc0SW91V2p0ZGFLL0JxOXZkUWFLM2tycG1RY0Qzdys3ZzdMTHByVk1xYjhIcjJEcHVGL2k0MEZlR1p6Qy93OXhHTE1hVGp4RVBNRmVENTRZdnhYY2x2T0ZCMUVYWEtWbU9Rb2ZOMzBCbjBpUEVNc2x1a05FQWdZYVNzVjhxYm5ENkJGbk1FV0JvNWdiSHVRTlZGdEdrdDIvSGFNdElua3JHYzNWTHU5TDQzc3M1MGZ6NmJpNGRqWjJCbVNBb0F3M3Y0WU5VbHA0OWpucjBCV0dadzJIcnZkZWVxTjVmRmNiaWZnTVA4RytDeXVFN3NjK05mMWhvaThtZWMzRnVHbHJwblJ2QndQSkV3eHlJd2VxMjFBdis1OW9PVEpWcUJ2eVRmaFhBUFB4eXV2b3owaWd6VXUxZ3JwMU9CckFZdlhmNE9MNDFjQmgrendFR01PQWp2akhrQTM1ZWV4czZ5TTkxcVNld096YXAyNDFROUFQRGhpMUNyZEZCTWlCQkMrb0ZwZ01Qanh2K3ZqcmpJZzl0VlowV3VBYnhzWEdmdzl3QldqQVFPNWdOVnNxNzFWVkxnQnluZ3lRY2tBc08wRm9uQXNIM252emVLczJmUFl1TEVpYmg0OFNKZWUrMDFTS1ZTVEpreUJmbjUrY2pQejdmWWZ0YXNXY2pJeU1EbXpadlIwTkNBSjU5OHNoOUdUUVlLQ25EWVVTQ3J3WVpyNlhodStDTGpDUU1Md0I4VDVxQlJLVU5XUzJtM2pqc3RLQmsvMTJUalluT0p4WDJKWG1GNGNmZ1NSaUFBQUM0M2wrTE5LN3VnMU5rT2JyREJ3cXpRRkt5SW5zTDR3ZzRBVjFySzhhK3J1NjFlVFRWVnBXakczeksveEYrUzV5UE5Od2FBNFRuZkd6VUpNWjZCZU92cUhydzU2ajRvZFJwOFh2Z3paZ1NQd1BTT2Zia3NOb1o2QnRzc0lqalVNNWl4WEdTV1JXTFBrc2dKa0pqTWoxZnBOTmhiN3JpdHJha0ovdkdNNWV4dXZuNDNxaFhSVTR6QkRRQjRKUFoyVk1tYmNMblp1ZWZKWlZzR09NeUxqRDU0K2tPTGJYZ3NEclpOK2JPTG96VVUzWFZseWhZQVBCNC9FNC9IejNUNXNXNEd5eUluNEw2b0tSYWhrcEsyT3J4eFphZlR3Y1JKQVFtSTh3d0JBQ3dJSDRzN3c5S3d2ekt6MnpXSWl0cnE4TmZNTC9IQ2lNV00ramVBNGIxelg5UmtUQTFNd212Wk80MkJCUzZMZzdXSnJyZDlkdGFYeGNkUm96QThWck82RFJIb3lpenpNZXYwUkFnaE40cDJrNnY2Rk9BWWZFeGZVMnQxT0V6eE9ZYWFISlZTNEpkaVpnRmFtY3B3cXpMYkoxUUN6RTl3Zmp4dGJXMVFxVlRRNi9XUXlXUlFLQXpuRURLWkRDcVZDanFkem1LOXJlS2lwcFJLSlVwTFN6RjE2bFQ0K3ZyQzM5OGY5OTU3TDdadjM0N3M3R3pqc1Znc0ZzUml3Ly9KZkQ0Zlc3WnN3WmRmZm9sWnMyWTUveVRJVFlrQ0hBNmNieXpFbHNKZjhORFFycm9YWEJZYnp3Ni9HODlkL0FhbDdmWGRPdTdqQ2JQdzFQa3RqSUJGaWs4VW5odSswT0lLOWJuR0FyeDlkYS9kRnJFeDRrQ3NUWnlIS0hHZ3hYMTdLODVqYTlHdjBEcDVoYlJkcThJYjJUdnhhTndkak80TmxmSW1GTWhxOEZuQlVhajFXclNxNVJiRkNoTzhRbTBHT0JJbFlZemxJbG1OVStNSkVFZ3NhbS9zS1QrUFpoZW1sNFI1K0RKK056cm9rZVhraWY5QThWM0piN2pGUHc2aEhWT2dPQ3cybmtsZWdHY3l2MEMxd3ZFVmFXczFFWHFqMHdaeEx3NkxqVC9FejhLTVlNczJhcVh0OVhncGE1dEZMUXhiMkdCaGhWa1JZUTZMM2VPaXBIWEtWang3OFd1c013bWNtaXFYTjZMT0pHdUN5MkpqU21CU2p4N1RudDNsNTFEVDBmS3BVU2xqM09mUHB5Sm1oSkFiazV4cWNBeHFwcStwM0VHQW8xT1l4SkROVWR6Y2RiTld2d013WkhpNFl0V3FWWkJLRFRzdFdyVEl1TjdlejNmZWVhZkQ0d29FQXF4WnN3WmJ0MjdGYmJmZFptd0p1M3o1Y3VNMmYvM3JYOEhuOC9INjY2OHo5bjN3d1FkZGV4TGtwa1FCRGlla1YyUWcxak9ZVVg5Q3hCSGdwUkZMOE16Rkx5MXFkVmlqMGV2UXBKSVpwM2NFQ2J5eE1ub0tQdSs0S2pyZVB4NS9TYjdMb29YcjhicHJlRGRuSDNRT2tzdWIxZTN3RjBnWTY2UWFCZDY3dmgvbkd3dWNlcDZtZE5Eam8vekRxRk8yNHY3b3FUaFZuNHV0UmI4Q0FBNVZYelp1VjJKMjRwTW9DVU02TXF3ZU05R0xHZUM0TGpXUExWdTNNbm9xWTdwT2k3b2RPOHZQQUFDQ0JGNm9WYlk2UE1ha0FPWjBuVXROSldoVnkyMXMzZnVFSEI1V1JGbnZSbU5yZTBma1doWGV2cm9IYjQxZWFmeDllWEtGZUc3NEl2d3Q4eXNvN0dUL0FMQ29BNkdEM3VIN2p2US9QNzRuUnZoRVdLd3ZiYS9IaTVlL2MrbDlQaXMweGFJdXh2WFdTaHlweWU3eE9PVWRnZE1WMFZPd09HSzhNZE9rcEswTzcrYnM2N2QzbXZuMEcvTlcxb1FRY3FOZ1RGR2hiL0NEanVscjZteUFvMU8waitFR0dMSTZHdVNBVkFrMG1Gd0xUSEJjS28vaC9mZmZ4OUdqUjNIbzBDRzg4Y1lieU03T3hvY2Zmb2dQUC93UUJ3OGV4UG56NS9IODg4OGpNek1UbXpkdnhudnZ2WWZTMGxMOCtLUHRhZmlkbGk5ZmpnTUhEbURMbGkxNDRZVVhYQnNZSVE3UXg2T1RQc3c3aENFaWY4U2FUTFBJYkNxRzFNbVRCejMwMkZyMEsvNlNkSmR4M1ozaGFUaGVsNE13RDE4OGxUalhZdDc4dnNwTWZGcHd4S2t2L2sycU5ueVNmd1JQSnhraXAyY2E4dkJ4L2s4V3daY1FvUTlpUEFOeHZxRVFlOHJQUWRJeEw3N05ScnZVSFdWblVDbHZSRVpqa2MzSE5hM0xNY28zQ2h3VzJ5SmJSTURtSWRFcjFMaXMxbXVSMitvNHdKSHNGWTVwUWNtTWRkK1duSVJDcTBhdzBCdHZqVjZKS3kzbCtPLzFmVGF6RFZnQVpvYU9aS3c3WG5mTjRXUDNKaUdiaDJWbU5VWGNvYml0RHA4VkhNWGo4VjNwZTVHaUFEeVZPQmR2WDl0cmQxOE9teGxjTTYrLzRXNTdLODVqZitWRnU5dUVDTDN4OHNobHh1V3RSY2R3cWo3UDdqNitmREhlSEhXZlc4WTRFSFJtUjd3MFlpbWlPN0tVcnJkVzRvMHJPeUYxTUNYTmxKRER3NzFSa3hucmRORGo0L3pEYmh1ckRucDhXWHdjbDV0TDhlZWtPeUZrOC9EMnRiMTJwOTcxdGxvRk0wRHFUTHRyUWdqcEQzS1Ryem1Vd1RINHVESkZ4WjR3aWVIV1UrSGg0ZkR4OFFHWHkwVmtaQ1JxYW1yQVlyRVFHUmtKSHg4ZjhQbDhSRVpHb3F5c0RHdzJHNUdSa2FpdmR5NnpuYzFtWThhTUdkaTJiUnUyYk5tQ0hUdDJNTzd2TENRNmYvNTh4dnJJeUVoczNMaXg1MCtPREdvVTRIQ1NTcWZCdjY3dXh2clVWZkRrQ3JHNThCZjhXSG5CcFdPY3FNdkJ2TEJVWXh0Tk5saDRidGhDK1BERkZ2UG12eTQ1aWUybHAxdzYvdkc2YXhqbUhZNnM1bEw4VnA5cmRadVYwVk13SlRBSmNxMEtwK3Z6OEgzWmFZZXRXaDJkVUY1c0tqYldmdkRrQ2pIU0p4SVhtNWl0bkViNlJEQ21RT1MxVnRtZGNnTVlpbVkrYVJiNEtaYzM0bERWWlhoeWhYaHh4Qko0ODBTWUZKQ0FBSUVFYjE3WlpiVXJ5amovT01aSmkwcW53V2tIejJrZ08xUjlHYU45b3pFeG9HdWk1Y1NBQkN3YU1nNjd5cy9aM0k5bmxzRmhYbi9EM1dRYUJhcHRGTHp0Wk40SnBFWGQ3bkFmOVUwNHJhWkoxWVovWkczSFc2a3JVU3lydzRhY0gxeWVYclFrWWp5OHpRcUI3cS9NUkZFUHA2ZFljN201QkgvSzJJSVljYURWengrRlRvM1ZweHgvZ1prUlBCeHJodDVxWEQ3ZGtJY1Bjdzg1M0svTkpQQlRZL1orQ3ZGdzNPV0tFRUw2bWs0UGFFeXVIZkg3djlNMmNUUFRBSWY4QnZrcW85Rm93T0ZZdnRtMFdpMjQzSjZkUm9hR2hrS3BWQ0kxTlJXaG9hR00rN1p0MndZdWw0dkZpeGN6MWtza2JvamNrRUdQQWh3dXFGZEs4ZGJWUFdDeFdMaHFwd09ITDErTWVXWTFJenB0eWorQ2Y2ZmVienh4OHpVcmFLZlY2L0JSM21IOFZKUFZyVEYrblArVHpmc2lSUDZZMU5GWnhZUER4OFNBQlB6UHliYVI5cGdHT0FCRGtVTHpBTWM0L3pqR2NtYVQ0MTdXcTJPbUdldEpBSWFXamgvbEhZSU9lb3RVK2dSSktONU9YWW5Yc25hZ1hON0lPSTc1YTVIUldBaTVkbkMzbU5xWWR4RHhrbEFFbUV4YldoazlGVG10bGJqV1dtRjFINjVaMXg1cUVkdDMzREU5bzFuZGp1Y3Vmb05tVlp2TFU0dUNCTjVZRUQ3VzRuaGZGNTl3dzhpc2ExRzNXeTIwM0VtcWNad2Raejd0U3FQVE9yV2ZxU3F6VnRXaEhyNHU3VThJSVgyaG5lcHZESG9pTjJWd3VGTjdlenRFSXN2MjZiYldPME9sVW9ISDR5RW5Kd2RjTGhmRGhnMURZR0FnZHUzYWhRY2VlQUNlbnA0NGN1UUkrSHcrWnMrZWpZeU1EQVFHQmlJeU10THh3UWtCQlRoY1p1dmtFREFFRFJaSDNJTDU0V01nc05IS3NxaXRGanZMem1DWmxlNFI3Vm9WL24xMWo5MHYvVDF4WDlSa1JqYkVub3B6VmpNZVhIV3B1UVE2NkkzSEh1OGZqNC95RGh0UHN0aGdZV0lBczRPSm83b2d3NzJIWUY1WUdtUGQ0ZXBMdU5JUldOcFpkaFlpamdCTElzWWI3dzhTZU9QTjBTdndXdllPNUhYVTkwajBDc01vbnlqR2NmWlZabmJqV2JwWGk3b2RUNXo3ek9udE40NzduY1hWZFh2YU5Fcjg5L28rdkpweWovRVY1N0RZV0pjOEgwOWYyR3IxZFRldi8zSXpaa0wwRmZOQ3dsbzNCWk1hVlRMSEcxbnhVT3l0Rm0ycE4rWC9oUFpCSGdnRWdEcGxDMVE2amZINWl6aDgrUE05MGRETjN5VWhoUFFHaGNsL3lVTDY5ajRvM1lnQmp0cmFXbmg3VzA3ZGJHeHN0THJlR1k4Ly9qaXFxNnVoVXFrd2MrWk04SGc4Yk55NEVRVUZCUlpGUkhVNkhUWnQyb1Q2K25xOC9mYmJHRHAwYUxjZWs5eGM2Q1BTRGJnc0R1YUdqY2F5eUFrVzdWbXQrYTcwRk1iNXh4bm55M2ZhVnZKYmo0SWJvM3lpSU9KYWI1cnR5UlZpZ3NtVUJSMzBxRlcwTXFZeE9IS3VJUjhhSzUxWTJqUktYRyt0TkU2OThlSjVJTTB2QnVjYkN3RUFhWDR4ak45TG5iTFZibGNHQVp1SFB5Yk1aVXpiYVZLMTRYK0Z6R3lUTDR1UG8xN1ppa2ZpN2pBR1Z5UmNJVjVOV1k2M3J1N0J4YVppcklxZXl0Z25UMXFGN0pZeXA1OXpiOUVEYU5NNjE5bWljM3RYWmJlVTRjZktDN2pMSkZEa3gvZkVVNGx6OFZyMkRvdnR1V3p6QUFkbGNQUVdENU8vVTQxZTI2K2xYRk44b2pEZXJJWHkyWVo4bTlQY0JoczlnQXA1STJMRVFjWjFVZUpBQ25BUVFtNG9GT0FZL0VRbXIydWJDdERyQVpiNUhQWStWbHhjakZHalJsbXNMeWtwd1pRcGxzWHlVMU5UY2VEQUFhdlRXanF0WHIwYWVYbDVpSW1Kd2JScDAzRHMyREdjUFhzV0w3endna1ZXQ0p2TnhwdHZ2b21ubjM0YTY5YXR3L3IxNnluSVFSeWlqOGdlWUlPRmFVSEpXQkU5eFZoazB4bGF2UTd2NVB5SWY2ZmV6N2hxdWpKbUtvcmFhbkc1bSsxTEg0cTlEWkVpNTBva3M4SENrd2x6WERyKzZsTWJiYVovSDYzSk5nWTRBR0Roa0hIR0FNZnMwTkdNYlUvVTVkaDluTEgrUXhFaVpFYUZQODQvYlBWcThvR3FTMmhXdGVQUFNYY2FmNWRDTmcvUEQxK01BMVVYTWR5YjJWMWlSOWxadTQ4OTJIeFI5Q3ZTZkdNUVpwSjJuK1liZy9uaFk1QmV3ZXgySXpDN2d0L2JMV0tYUjA3RVlwTU1IR3ZNLzE5L0xINFdIb203dzZWOWJrU21YWEhrMnY2N1RNTmxjZkI3czk5bnUxWmxkNnFidVNtQlNTaHJiN0RvcURTUUZNdnFHQUdPV0Vrd0xqUlpMNnhNQ0NIOXdiUW1BM1ZRR1p4NEhFTnRGWlhXRUh4WGFQdjN0WlpLcGNqSnljR0tGU3NBQUhxOTNyZytOemNYRHovOHNNVStMQmJMR056UTZTd3ZpZ0xBOU9uVE1YMzZkQUJBZVhrNS92T2YvMkRTcEVuR2RlYjcrdm41NGUyMzM4YmF0V3Z4ekRQUDROMTMzMFZFaEdYM09FSTZzUjF2UXF5WkdKQ0EvNDVaZzdXSjg2d0dOeHpOZ1M5dHI4ZUhlY3hpZUR3V0I4OE5XNFFFU2FpTnZXNWNKK3B5R0owUWhudEhJRjRTZ2hDaEQ5TDhZaGpiL2x4enhlNnhUdFhsTWdvUEhxeTZoRE1OK1RhM1A5MlFoOWV5ZHpEcWFuQlpiRWJtQW1Bb1VIcW1ZZkFXRjdWR3BkUGdnOXdERnUvR0NXWlg3QUdBWjVIQjBic0JEaTZMQXlHYlovZG1QdFdMMTQxOWJqVGVQQkZqcWxoVFAyWUtMSTBjendoK0FjRC9Dbjl4YXFwTGtNQWJMNDVZZ3I4azNZVy9KaTl3cXBYeGphcW9yWmF4SEQ4QVA0TUpJWU1iWlhEY0hFeW5xYlQxOHl6UlE0Y09RU3dXSXpvNkdudjI3TUcrZmZ2ZzVlV0ZvMGVQd3RQVEV5RWhJY2pOelVWR1JnWUVBa05tYWtGQkFmYnQyNGZkdTNkajkrN2Q0SEs1eHZ1c09YdjJMRVFpRWRhdFc0Y0RCdzdncTYrK3d0YXRXM0gxNmxYNCtuWjlQd2tLQ3NKYmI3MkZDUk1tSUNnb3lPYnhDQUVvZzhObGFiNHhXQms5RlVNOXJmOXhxWFFhSEtpNmlLem1NancvZkpIZFl4MnJ2WW9rcnpETU1jbHdFSEo0ZUhIRUVyeDBlWnZGbDI1SGxGcU5SZEU5TmxnV2Mrdk50N0dGeithYXRhNjFIYlJSYU5VNFZaK0hXNE9HR2RjdEhISUw1Rm9WNHhoNTBtcVV0VGZZZlZ3ZDlOaFdlZ3AvU3B5SGtvNjJwNDVrdDVUaHhjdmY0ZVdSUzIxT0U5cFc0bHBYbXNIaVdtc0ZEbFZkd3V6UVVkQkJqMTFsWjYwV2p6Ui9uL1IyQnNmTnlueHFXcjFTMmkvakdPTGhaNUZCYzZXbEhJZXFMenZjVjhqbVlYM2EvY2EvdFRBUFh6d1JQeHNiY243b2xiSDJ0bnhwTldNNVVSTFdUeU1oaEJEckZDWmYzWVFETjU1TUhCRHpnZWFPUmw5dGFzQzV2T3pla1ptWmlTVkxsa0FrRXVISEgzOEVBS3hac3dhSER4L0dva1dMa0pPVGc5ZGZmeDFzTmhzclY2NEVBT1RtNXVLZGQ5NEJZSmhlY3UrOTk0TE50bjA5ZmZIaXhaZzllemJFWWpHS2lvcXdjK2RPc0Znc1JFUkVZTW1TSll4dEl5TWo4Y3d6ei9UU3N5V0RDUVU0bkpUaUU0bjdvcVlneWN2NkYxK05Yb2NqMVZuWVZub0tqU3FaMDFrWW54WWNSWWlITDBhYkZNTDA1QXJ4eHFoNzhmYTF2UmJkU096NTY4VXZMZGF0aUpyTUtHaDZvT3FpVStubm5sd2hQaHIzQ01RZHRRSUtaYldRbXJSV3RPWkExVVZHZ0dOQ1FMd3huYTJUK2JRSVc0N1hYc1BTaVBGWWZ5M2Q2VzRlQmJJYVBIL3BXL3hqNUhLTDdqUlhXc3B4dk82YVU4Y1pqTFlXSGNOUXoyQnNMVHBtc3dZSjN5enpRZG5MQVk1RDFaZnhpNE5zbmdDQkY1NU91dE80L0gzWmFWeG90RDkxd0lzbndyUEQ3bmJMR0czaHNqaEk4Z3BEaE1nZis2c3V1clJ2akZsd3RLVE51Wjd4N3NRQzhNZkVPWXpDc2dxdEd1L243bmRxZjRWT2pXOUxmc01qc2JjYjEwMEpUTUtWbG5JY2NQSDNjU1BJazFaRHJkY2FmeDllUEE5RWlRTUg5TFFiUXNqZ29qRDVLaVNrRnJHRGx1Y05sTUh4L1BQUGc4MW1ReUFRNEpOUFBqR3VuekJoQXJoY0xqdzhQREIxcXFIV1hXY1FZODZjT2JqOTl0dWgwK25BNC9FWXRUZ1dMbHlJaFFzWFdqeU9XR3o0enY3NDQ0L2o4Y2NmNzgyblJHNFNGT0J3SU1VbkN2ZEdUV0xVbHpDbGd4N0hhcTdpMjVMZlVLdHNjZm40V3IwT2IxM1pqZGRHM1lNNHp4RGplZzhPSHk4TVg0eFA4bjl5Nm9xcU5WSGlRQ3d5dVVMYm9KSmhhOUd2VHUyN1BIS2lNYmdCQUx2THp6bmM1M3BySlM0M2x5TEZ4OURHaVEwV296cFNnMHFHa3c3cWIzVFNRWSsvWC9yR1lWREZYSjJpRlRLTmdoSGcwT3AxK0RqL3NFdkhHV3phdFNxckFUQlRBazdmWm5EVUsxdnRkaVVDZ0hBUFpzMlhLbm1UdzMzOCtaNDlIcHM1TG91TmVFa29SdmhFWUlSM0pKSzh3c0JuYzFHbmJIVTV3REhNZXdoanVVQldiV1BMM3JNZ2ZLeEZsc0puaFVkUm8zRCtNMnhmWlNiRytBMUZtbS9YRkxTSFltOURuclFLQmJJYXQ0MjFMMmowV3VSTHF4bWY4Nk45b3luQVFRaTVZU2hOL2tzVzBMZjNRVXZNNy9wWjFzOEJEZzhQNnhuUkVvbkUrTE41ZGdhTHhRS2Z6emZmaFpBK1JUVTRiRWp4aWNLYm8rN0RQMFl1c3huY09OT1FoN1VaVy9CZTd2NXVCVGM2S1hScXZKYTlBeFh5UnNaNkRvdU54K05uWVhYTWRMT3BJbzUxRmhIbHNycGU0ay95ZjJMVXFiQWxYaEtLZVdHcHh1VUtlYVBUZ1lsdlMwN2F2Ty83MGxNT2E1T1ljalc0QVJpdVNrZUkvQm5yZnFpODRIQmFESUZGN1FxVmRvQk9VWEZ6eWZFNFNRaSttdlFVM2h4MUgxWkVUVUdLVDZSeE9vOHpYWk5NU2JoQ3BKb0VCUFFBcm5hMFB1NHJrYUlBckl4aGRoYzYzMWlJbjZxelhEN1dCN2tIR0lXSGVTd08vcEk4ZjBEVzQ3aHMxc0ZxbkYrczAvdU84STZ3eUJvamhCQjNvZ0RIelVGaUVodVFEdjVPN1lUMEN2cUlORFBHYnlpV1JreXdPUlVGQUxKYVN2RkYwWEhrU2F2YzlyaXRhamxldVBRdC9wR3kzS0lUeXFJaDR6RE1LeHp2WFAvUjZTdXNkdzhaaDFqUFlPTnluYkxWcWZFS09UejhLWEVlT0NhQmtVL3pqemdkbUxqV1dzSEk0dWhVcldqRzRXNmNRTG5pN2lIak1Ea2drYkd1VnRsaU4raEN1cGlmbENxZHJOVnlvL0V6eStEUVdtbHRiTTZUSzBTeVZ6aUdlUS9CU0xQM3JyMmlwVUlPejZXVCthbEJ5WXlnWTZHc0JrMnFOcWYzN3lrZWk0T25rKzVrVEUxcFZjdXhNZmRBdDQ3WHBHckRoN21IOERlVEtVR2hRaDg4RmpjVDcxN2YxK1B4OXFVTGpVVzRKM0tTY1RuWk94eStmTEZUcjgvSzZLbEk4QXJGbFpZeW5LM1B4L0c2SExTbzIzdHp1SVNRbTR6U1pJcUtnS2FvREZvU2szcWNNbVgvallPUWdZd0NIRERNUjU4VW1JaWxFUk1zQ2dDYUtwRFY0TXVpWDNIUjdFcWZ1elNyMi9IQ3BXL3h5c2psRmtWTUU3M0M4RzdhR213cU9JS2pOZGwyaitQQjRXTlJ4QzJNZFlFQ0wzeHl5Nk00Vm5zTnU4dk9vdHdzV3dRd1pIMDhrN3lBMFZYaFJGMk9TOCtYeitaQ3doTmFyRzlSOWU2WC9SU2ZLS3lLWmw2VjF1aTErUGZWZENoY2JNTzVwZkFYaUxsZHo4R1ZySk9CeklQRFRDbFU5bVA3MHA2WUU4cnMxOTZtc2Z5R0VDandRb3BQSkpLOHdwSGtGWVp3a2I5TE9WSXFuUVk1clJXR2VpWk92ajA4T0h3c2paakFXQmZ1NFlmbGtST3hwL3g4bndTVUhvNmJnU2l6ejdqL3l6dUU1aDZjako5dXlNTXZ0VmNaOVhlbUJ3M0RwZVlTaHgyVGJpUzUwaW8wcWRxTW1SaHNzSEJyMEREc2NtSjZYckRRRzJ5d01OSTdFaU85STFHcmJNVlpPNTJmQ0NIRVZkUkY1ZWJnU1JrY2hQVFlUZjhST1Rrd0VTdWlwbGkwU2pSVnJXakIxOFhIY2R6SmFSbzlJZFVvOE9MbGI3RXVlUUZTZmFNWjl3azVQRHlaTUFjVEF1THhlY0hQcUZZMFd6MkdYS3ZDaytjL3g2SWg0ekE3YkRTRUhWZWd1U3dPYmc4ZWdSbkJJM0Mrc1FDN3lzNGE2eG13d2NJZkUrWXc1dE5YSzFyd2YyYXRiQjFabXpnUE1XTExEak9KWG1GNE9QYjJYcW1Ga2VnVmh1ZUdMMlJrblFEQTVzSmZrTitOK2dhWkxoUjJIVXhFWEdZYkwyZTc3YkJaZlR2VHpac253cXNweTlHa2FrT3pxZzF5clJvcW5ScGNGZ2VKWG1HTXpDVUFLTFZTUjJGYVVETHVOd3VJMmFQV2E1SGJXb21zNWpKa3RaUWl0N1VTR3BQTUVERnN0MERyZEgvMFZJdHBERUlPRC9kRlRjYnMwRkg0cHZna2p0Wms5MXBBYlZwUU1tYUZNSU0vaDZvdjRiUWJXaWQvbW44RUtUNlJqT3laUjJQdndQWFdTa2JMNS80aTVnb1E3dUdIY0pFZndqMzhFT2JoaHlFaVAveFVuWVc5RmVlTjIvMVdmeDEzbXJTWG5oMDZHcnZMejlsOVJZUnNIbnpNWGxkcjd6bENDT2tKbXFKeWN6QU5jTFNyQVowZVlMdDM1aTBoZzk1Ti94SHB6NWZZREc2MHF1WFlYbm9LQjZvdU1rNW1lbHU3Vm9YWHMzZmd3ZGpiY0pmSmwrMU80L3hpa2VvYmpYMlZtZGhXY2dwdFdzc3IxQzNxZG13cE9vYWQ1V2V4Y01nNHpBMU5OYWJTc3pxT01jNHZGam10bGRoZGZnN1RncEl4S1NEQnVMOVNwOGI2YTN2UjdrVE5qazczUkU1aUhNUGNuTkJSS0cycmM3a29vejJ4bnNGNGFjUVNZeENuMDhtNjY5aFhtZW0yeDdrWmVKb0hPSnpJNEJDd2VmanJzQVdNZGVidFp0MnRSZDBPYjU3SVlpcVhOWlh5SmhSWk9kbTgyRlJzTjhDaDFldVFMNnRHVm5NcExqZVZJcWUxd200M256YXRFbDhVZHhYd2JWREtHUGRQQ1V6Q1hKTzZOdWI4K0o1NEltRTI1ZzhaZzg4S2ZtYlVnempka01lbzhWUGVqWG95c1o3QmVDSitObU5kYVhzOVBpdjQyZVZqV2RPbVZXSmo3a0c4T0tLcnBadVF3OFBUU1hmaGJ4ZS9jbXFha0R0NDhUd3dNU0FCWVI2K0hUYy9oSG40d290bnZWYUsrWGZHbjJ1dU1BSWN3VUp2VEFsTXNodmNEaGY1TVk2ajBtbGNLdFpLQ0NIT1VKdDhqTklVbGNHTHpRSkVQRU53QXdCYWxZQ1BaV0kwSWNTT216N0FzYjh5RXd2Q3g4QmYwRlVSV0tYVElMMGlBenZLempoVmxMTTM2S0RIWndWSFVTeXJ4U054dDF2VUFlQ3lPRmdRUGhhM0JRL0hLMW5iVVNpcnRYcWNWclVjVzR0K3hhNnljMWdVY1F2bWhZMW1IQ3ZKSzh5aXBhWkdyOFcvcnV4MnFSUEN2TEJVM0JzMWliRk9xVk9EdzJLRGF6TGYvK0c0MjZIV2FmRlRUYy9yY1VTSkEvSHl5R1VRY1pnbjVnV3lHbnlRMTcyYUFqY3pieDd6S3JTajk3NkVLOFFMSTVaWXRFUU84L0RGbldGcCtMSHlndHZIMktsSVZvdlJaaGxPNWpSNkxUN0tzNTR4VkNpclFhdGFianp4MWNOdzFmMVNjd2t1TjVmaVNrdVpTMU9iRkZvMWRwYWR0WHJmT0w5WVBKVTRsM0VTM0tpUzRWUjlMdWFHcFRJS0NFZUtBdkNQa2N0d3RpRWZtd3QvUnJXaUJSZWJpbDFxRjIwdXpNTVhmeCsraUJGNFV1clUrUGUxZExkMnlyblFWSVNmYXJKd1IvQkk0N3BZejJEY0d6VUpYeFdmY010amlEaDhCQXQ5RU9MaGpSQ2hEMUw5WWhqM3AvaEVJY1drNWJZajVrR3JBbGtOQ21RMWpDeWdlNk1tNDFSOXJzMGd0L20weHVLMnVwdGtVaHNocEsrWVRrL2hVM0JqMFBNU1VJQ0RrSjY0NlFNY2FyMFcyMHBQNGZINFdkQUQrTFgyS3I0b1BvNEdwYlJIeDNYWFZld2pOZG00M2xxSnZ5VFB0MW9mSkU5YWpTSWJ3UTFUVW8wY1c0dU9ZVS81T1N5T3VBVnpRa2ZiSE9PRnhpTGtTQ3VkSHVQYzBORjRKUFoyeGpvZDlGaC9MUjIrZkUvOElYNldjVDBiTFB3aFlUWTRiRFlPVmwxeStqSE1qZkNPd0xQREZqSmEyUUpBdWJ3UnIyYllWN3pWQUFBZ0FFbEVRVlIvNzNMZGplNXl0YnROSngrZUNMdW1yblB6YUhvbVNzek1pR2hWeTIxc0NmZ0xKSGhsNURJTThmQ3pldjlEc2JkQm9WWGhpRW05R0QyWTAxNDBPdHNaRVoxcUZTMVlsL2tGWXhrdzFFdEk4WTJ5K3Z0WDY3WEliaTdETnlVbmtDZTFQa1ZKRCtEWHVtc1FjZmk0MkZTQ3k4MGx2VklVY2s3b2FEd2NPNE14ZlVvSFBmNTdmUjh1TjVmaVNIVTJIbytmaVhpeklORXQvbkZJOVl0QmVua0d0cFdlNm5aOWpqRitRL0YwMGwwUW1kVlgrYlRncUZPWklHeXd3T2R3SVdBYmlxa0syRHdJT0R3STJOeU9BcXQ4Q0R2V0NUazhxNTEzRmtlTVIwWmpJWEphbmZ0TUNSSDZJTlREQjBGQ2J3UUx2UkVrOEVhUTBCc2hIdDR1ZDYxeFJLT3pERnJzclRpUFB5ZmVhVndPOC9ERjBzZ0orTGJrTjZ2SGlKV0VNSllIV290Y2NtTXBhUVlLbTRBR3VhSE9RbVhQdm9xUWJnaVZHS2FEK0hzQWNYNUFoSGQvandoUVVZSFJtNHEzQUtqdVNBUnRvVUtqaExqc3BnOXdBTUJQMVZsSTloNkNIeW95M1BibE5GakkvQjlScisvK05iMXllU1ArbXZrbFZzVk13NTNoYWNhVHVpcEZNelpjUzNmcGFtR0x1aDFIcXJNUkx3bTEyZjcyRnY4NGZEYitNZXl2dklqMGlneTdKMzUzaHFYaDRkZ1pGdXMzNWYrRTg0MkZBQXhYT0UzYnpySUFQQlkzRTM1OFQzeGJjdExscTUwemdvZmo4Zmpaakc0VWdLRmp5aXVYdDlrOU1YY25Ib3NEaVZucXUzNkFYcnROOFltQ04wL0VXRmV2YkxXNjdSQ1JQMTRac1pTUjlRUUF2OVpldzdTZ1pBQmROVjJTdk1LeHRlaFhTRFZ5S0hWcTNIZnl2eTZOUzYzWFd2MmIvS2JrSkw0cE9Ra2Vpd00raHdzdWl3TTJpd1dkWGcrcFd1NVVIWXZQQ282Nk5CWlhTTGhDUEJKM0I2WUdKbG5jOTJuK0VWeHVMZ1VBRkxYVjRtOFh2OExzMEZHNFAzb2FJMkRIWTNHd09PSVdUQXRLeHFjRlIzREdoYUtWUVFKdjNCczFDZE9EaDFrRWdaUTZOVko4SWpIR2J5ajRiQzRFYkM1NEhmL3lPNElYaGtBR2w1RjkxVjFzc1BDbnhEdnhwd3RibkFvOFBoNC8wNlVzREdmb29FZTlzaFdWN1Uyb2xEZWhRdDZJeXZaR3F3R3dFN1U1V0I0NUVlRW13YnRsa1JPUjNWeG1LQ3ByWnJqM0VNWnl2bzJnR2lHTy9Gb0M2SFJBdUJlUUVnejRpeHp2UTNwSFE3c2h5SlRYQ0JRM0ExUGQrNUhrTWdYVjM3aXBlSnRrYkxRcSttOGNoQXhVOURHSnJpdXE3alF6TklXeDdFb3RDMnZVZWkwK0wvd1p4MnF2NG9tRTJZZ1FCV0REdFhTWGpoc2k5TUdTeVBHWUVUekNZZWFCaUNQQWtvanhXREJrTEk1V1oyTjMrVGxHVVZNMldIaHc2SzI0SzN5TXhiN2ZsNTNHQVpQc2pNOEtqaUpZNkkweGZrTVoyeTJQbklnNFNRaitrL09EMVU0WDFxeUltb3hsa1JNdDFqZXAydkR5NWUxb1VNbXM3TlU3SmdVbVd2d1crMnRLVTA5NGNvVjRKSTZaZ2FQVjYxRFNWbSt4YmJ3a0ZDK09XQUlKbDVrditWbkJVZnhRZVFFdDZuYk1OM2xQM0JFeUVwTUNFL0ZMelJYOFduY04rZEpxdDlaalVPdTFVR3NjWjRMMHBWdURobUhOMEZzdEFrYUFvVU9QZVEwYVBZQURWWmR3cWo0UER3Mjl6UmdrNmhRZ2tPRFpZUXR4cnJFQW0vS1BvTTVHNEtrVEd5ejhhL1FLaTRLbW5RUnNIcVlHSmx1OXI3Y0VDNzN4dTlnWjJKaDcwT0cyMTFvcnVoM2drR29VcUd4dlJJVzhzU09JWVFobVZNbWJvYkZUUThXVURucHNLVHlHNTRjdk1xNWpnNFhuaGkvRUsxbmZNOXB0QndtOEVXRldDeWFubzNBeklhNzRxY0NRT1REY3NrWTM2UWYrSXNNdHdSL0lxZ0dPRmdJemhqcmVyN2N3QWh5VXdUSG9lWnNrSjFNR0J5R3Vvd0NIaTBRY1BtNE5IbzVHcFF6TjZqYTBxdVZvMXlpaDBtbkFZM01SNXVHTEpSSGprU2dKWSt4WDVhWk9BZ1d5R3F5NzhBWGlKQ0ZPWjV1TThvbkNYZUZwR09NWGEzRkNydFhyc0tmOFBJN1ZYc1h5eUlrV0orMDhGZ2V6UTBkQnlPSGgzWTRna0pERHc3cWsrUllCQ3dEWVhub0tYNWVjWkt6VFFZOS9YZDJEdnc5ZlpORVpKczAzQnY5Slc0Mk51WWNZaFJYTmVmTkVlREpoanRYSExHMnZ4K3ZaT3gyZStEa3JRUktLNGQ1RDBLS1dRNnFXUTZaUm9FMmpoRUtyaGxxdmdaZ3J4RWp2Q053Znd5eFMyYVJxYy9ya1hhdlhvY0pLcTE1YndqMzhMTHJFMlBLN29iZEJ3dk5BdlZLS2VxVVVEVW9wV3RWeUtIUnFLTFZxS0hWcWFIUmFlUEZFR09rVGdjVVI0eEVvOEdJYzQwcEx1VVd3SmxvY2lGZFRsbHNVZE4xYTlDdCs2S2kzc2Jud1ozaHloYmd0ZUxqeGZoR0hqM2xocVpnWGxncWxUbzN5OWtiVUtsb2gxeHIrYnJSNm5aV2JIanE5RGhxOURqcVQ5VHE5SGh3V0Mxd1dCencyQjF3MkIxeFd4NDNON3ZpWEE1N1pjdWY5TXJVQ2IxL2I2L1R2M1JWai9XS3hJbnF5MVM1Q0twMEdHL01PNHRmYWF6YjNiMUczNDUzclArS242aXc4RmovVG92anhPTDlZcEl5TnhGZkZKL0JEUlliTkhCVWQ5TmhiY1I0UHhFenZ5ZE54dXp1Q1IrSzN1dXNPdXhUbHROZ1BFR2oxT3RRb1dsQWhiMFI1dXlFVG8xemVnSXIySmtnMTdzbmVPdDlZZ0ZQMXVaaG9ValJaeEJIZzlaUjdzS25nQ0g2cU50UVFXaDB6amZGNTJhSnV2eUc2eHBDQjVkY1NJTVNUZ2hzM3FwSEJoaURIOFpMK3krUlFtazVSb1cvdWc1NXBCa2N6WlhBUTRqTDZtSFNSUXF2R0F6SFRYYTZ4NGM3V296cm9rV3R5RmRHYWVFa29wZ1FtWW5KQW9zVlVnazU1MG1wOG1IY1F4UjFkSnRibnBDT3UvQndlR0RvZEk3d2pqTnRKTlhKOFhtam90aEFqRHNMVHlYZFpyYjN3YmNsditLN1UrangxalY2TGYxN1poYjhQWDJSUkhESkk0STEvakZ5R1k3Vlg4WG5oenhaVFRGSjlvL0ZVNGp6NFdMa2lmcm01Qkc5ZDNkUGpEQmxUQWpZUHE3dHhjbWd0ZmQwV3FVYUJ0Umxibk41Kzg0US9XSDMrMXJCWmJFd1BHdWIwc2EzWldYYkdZbDJOb3NWUU44TWt3TEdyL0J4MmxYY1YxOVFEZUM5M1A0cmI2ckF5ZW9yRjM0bUF6VU9zWjdCRks5ZSs0dTdDcDN3MkY5TUNrekYveUJpYlhWM0syeHZ3enZVZmJSWUNOcGZWVW9vL1pXekJBME9uWTE1WUd1TUVXc0RtNGFHaHQyRnlZQ0krdUg0QTVUYUNaUHNxTTdFZ2ZLek5MQTU3ZE5DalRhUHN1Q25RcmxXaVhhTkV1MGJWOGJNS2NxMFNiUm9WNUZyRFRhRTEzQ2MzcmxOanRHKzBSUUhqSitKbjQ2bU16WGIvWHE5THE2Q0RIaXF0QnVYeUJwUzNONks4dmV2ZmFrVnpuM1JsK1REdkVJWjZCak9tRy9MWlhEd1JQeHZMSWlkQXE5Y2pWT2pEMk9kU2srMGdMU0hXbERRYnBxV002SitQUk9La2tjR0dMSTdTWmlEU3gvSDI3a1l0WW04dXBoa2NNaFdnMWdJOHl0d2h4R24wTWVraUhmUW9hYXRIdkZsaE9YdWtHamtPVkxxdk5hbzF2bnd4eHZnT1JZcHZKRWI2Uk5rOUdTNXRyOGUya2xNNFdYL2Q0cjU4V1RWZXZQd2Qwbnhqc0RwbUdxTEVnZmk4d0JCMHVEdDhMTzZQbVdveEwxK3IxMkZUd1JHSFJVUFZlaTFldjdJVGo4WFBaSFJhNkRROWFCZ3E1VTNZVm5vS2dDRXRmRTNITkJockUycU8xR1RqLy9JT3VmMWtKMDlXQlQwc1cwamFvNGY3VDU2N3EwRFdzeG9BK3lvemNjbEtObzFjcThJUEZSZU0zWEtPMVY3RjFxSmpWbyt4dCtJOGZxdS9qcVVSRXpBOWFKaXhSWEYvTzJZbmc4SVZTVjVobUI0MEROT0NraTI2K0hUUzZIVklyemlQYjRwUDJtMHhhNDFhcjhXbkJVZHh2cUVBVHliT2hSL2ZrM0Yvb2lRTWI0NitENCtlK1lSUnVMV1RTcWZCOXRKVGVEVHVEZ0JBdTFhSml2WkdWTXFiMEt4cWcxU2pnRlF0aDFTamdFeXRnRXdqaDB5amhGUWpkMXVCM2pNTmVUamJrSTliL09PTTYvd0ZFandZZTV2ZHFTcHlyUXIvejk2ZGgwVlo3bThBdjJkaG1HRVhFQUVGd2R6WHROSlNVOUhTY3loUlNsdU9QNDlXUjhxTzJSRzFNak90TkplVDZUa3UyV0lxcGNlVVRETXB0VXhMVFJSRlN3MFZ4UTJSZldjMm1Qbjk4Y0l3d3d3d3JETUQ5K2U2NXVLZGQ5N2xHVkp5YnI3UDkzbmh4RWZJYTRLbXIzVlJWS3JDZStlL3hudDluellMaXZ5Y0xYY2RQSmxqZlo4VUlrQm9LTnJlby9ianlQWUNQWUFVR3dVY3hsTlU1UHlnMitKSnhFTElVVEU5SlZjRitOWDk5eFZFclJZRGpucTRXV0o5d0ZHZ1ZXTFp4ZDJOVmpwZG5WQlhQL3l6NjVnYWo3bGFsSTdkdDAvaFdHWlNyUzBZeitTbUlERTNCZmQ1ZDBKQ3pqVThHVFFJL3hmeXNObHhSYVVxL1B2UGJ3MU5FMnRUcHRkaDNlWDl1Rk9TZzhtaHcwMUNoT1NpdS9qYXFISkFCejJVWlJxem9FR3QwK0x6cTRkeDRHNzlWMkdwaWFwTWl4eE5FWHlxZktpc3lkYnJ2K0tTbGF0RU5MWFVrdnFWeUpmcGRZaTlkUUpmVmJOYUJBQjhsM29hRVIzdXc5V2lkS3k1WFBOU3ZGbnFRbXhJUG9oTjF3NmpqMWN3ZW50MlFKQ3JMOXJKUGVFcWxVTXVjWUtUU0dMMTFKdUdTbFBsbWZSUHFLOHU3Z0ZZM1BlWkdzZDlNanNaVzFLT05IaTZ3dG04Ry9qWDZjMlkzbVcweVhRSkFOaDQ5V2VMNFVhRmczZC9SM0daR3NtRmQyMDJiZUtUcXoraHIxZEhrNERMVmVJTU1VUTFOb0sxZGJoUklWV1pnemZPYnNPaXZoUE5xaldxdXF2S3gyK1psNXRwWk5SU1pDdUZocUprLzN4ZGdBdldGZUkxT2xad3RENXRGQXc0aU9xTFB5YnI0VnBST2g1dTJ4MVNzY1JpczA2TnJoUzNTcktSa0hNVjM5ODUyeVRMVDFaMUpqY0ZLY1VaWnZQL2xXVWEvSnFaaEFOcDUrcThRb3dlTUt5RXN1ZDJBbnA3QnBsTUw3bGVuSWtWRi9jZ3phajVxTFcrdVgwS1Y0c3lNTFBiWCtFamM0TkdWNHBWU2Z2TXFqSCtkK01ZaWt2VmVLN1RDQUJDU1BOaDBuZE4vb0h0Um5FbTNLVnlpRVZpU0VUbS81WEw5RHJrYTB0d3FlQU80dTRrMW1sNlNuMzhrWGNEYmtaTFpOYlVNUEYyK1o4OXVVUUdoVVFtTE9jcGRoTCt2SmEvSDZsSWpESzlEc1dsYXR4UjV1SmkvbTM4bVA1SHJjc2pGNWVwOFdueVR6aVZmZFhxeWhtMVRvdUVuS3RJeUxsYTdURk9WWHBxT0ZuNEtoYUpvSWV3SXBFZWV1ajFLUCtRcklmT2FKL2UrTG5SOFNWV05yS3R6WlhDTkh4NS9WZXpIaGM2NkJHZmxZellXNzlaUFIzRkdvV2xRdCtRa2UxNjRSLzNqSUpDSXNPUmpJczRrbkd4eHZOSzlib2FlMzQwaDJ4MUliYmRPSXJuTzRVaFgxdUNUNU4vc2xnNVpzOHkxUG1ZZStZTFRPazBISS80OTdWWTJhWFdhYkg2MGo2clZ1OGhNdVlzNVdvcGpzTFhCWkRaNkYvTkt2YmdhSFc4RmNJS1BnQ1EyenlMQXhLMUdDSjlROVl2dFpISVh6K3c5UkFNeEJCQkxCSkRMQkpCQkJISzlEcXJ1L1UzdG9kOHUrSzFIaEVvTGxYalRPNDF4R2NsSXlIbkd0UTEvSmEzTG1SaUtkN3Y5eXc2dWJYRDN0UUVmSkh5QzBvYk9EM0VUU3JIeTExRzQzSmhHbmJmUGxYdGNST0RINFN6MkFuL3UzR3NXZWJmV3lJQ0lJTEk4TUdaV3JkRmZTYWluMWRINUd0TGNEampJdUpTRTVHaHptL1NlL281ZStKdklVT3dJZmxnbzAwbGFXcGlpUEJNeDhIWW0zb2FoYVdPM1MwdDFMVXRIZzNvaHo1ZXdmQno5a0J4cVJwL0ZxVGlxeHZIY2JQRWZOV2h4dkROdzNPYTVMcGtIejQ1RFVTWkwwWkdkc3BXLzczMlhRRlN5L3Vvajc0SENMSEJOQmxxWHRmemdBUGx2eGNLZEFjZTcxcno4VVJVaVFGSEM5UGJNd2gvRnFRMldRamdMWE5EQnhlZkdsYzhJV29OdkdWdTZPSWVnSVFjNjZ0WmlPcUtBVWZMeG9ERHNkanF2MWZzUlNDbi9MZjRFZDJFVlhlb1pTdlNBTnVFQmJ2Z0pBYWU2Mi9iOFJBNUVoYTZ0VEJOUFZVaVIxT0VIRTFSazk2RHlCSGthSW9RbjMzRjFzTWdJcUlXVG1sVXNDZm52OXhiQlRjWm9KQUN5bEpBcXhPV2kvV1MxMzRlRVFITjA5MlBpSWlJaUlqcVRHblVaRlJoSDR1U1VUUHdOV29zbWw1c3UzRVFPUm9HSEVSRVJFUkVkc2g0aVZnQWNPWXlzYTJHOFZTa093VzJHd2VSbzJIQVFVUkVSRVJraDR5ck56ZzlwWFZwNzE2NWZac0JCNUhWR0hBUUVSRVJFZGtoNC80YkNnWWNyVXBiRjBCYS9rbE5XU3IwNFNDaTJqSGdJQ0lpSWlLeVF5VnNNTnBxaVVSQUI0L0s1Nm1zNGlDeUNnTU9JaUlpSWlJN1ZHeGN3Y0VHbzYxT2UrT0FvOUIyNHlCeUpBdzRpSWlJaUlqc1VMR21jdHVWQVVlclkxekJjU3NmS05YWmJpeEVqb0lCQnhFUmtaMDZjQlZJdUFOY3pRVnlsSUJPYitzUkVWRnpNZzQ0WEJod3REcWV6b0NIczdCZHBnZHU1dHQyUEVTT2dMUDVpSWlJN05UMVBPRlJRUVRBVXc2MGtRTnRGTUxEV3lIOEkxZ3NzdGt3aWFpSkdFOVJZY0RST25YeEFVN2ZFYmFUYzRCT2JXdzdIaUo3eDRDRGlJaklRZWdoZE5MUFV3RXBsb0lQQmVCdEZINHcrQ0J5YkVXczRHajFPcmVwRERodTVBR2FNa0Ftc2UyWWlPd1pBdzRpSWlKN0pRS2dFNzdxOVVKWGZVdE1nbzhxcjNrWkJSOEI3c0p6ZmxBaXNuOTZtSzZpNGlLejJWREloanpsd3BLeG1TWENuNGtyT1VDdnRyWWVGWkg5WXNCQlJFUmtyL1FRUWc2VWh4dWl5djBWZ1VkTndRZFFKZmhJRS9iSkpFYlRYT1NBVi9sWE4zNkFJckliK1NyVDV4VzlHS2oxNmV3dEJCd0E4UHRkb0tkdnpULzNpVm96Qmh4RVJFUjJTbDhlY0lpTWdvNkswS1BpcVNINHFEaEdWNzVad3o5K05XVkFlckh3TUNZVmwxZDhsSWNmRmRVZkhzNlY5eVA3cFZLcGNQYnNXWWpGWWd3Y09MREdZN096czNIbHloVzR1N3VqVjY5ZXpUUkNxb3NDZGVXMlhBcEkrSmV3MWVycUE1eE1GUnFORm1xQVd3VkFzS2V0UjBWa254aHdFQkVSMlNsRFNHRWNiaGg5MWV1TlhxNElPY1RsZ1VnVkZidE13cElxU25WQVZvbndxTXBMWGhsK2VKVlhmWGpKQVNldXgyWTNZbUppc0hQblRvU0hoOWNhY0h6MDBVYzRjdVFJcGsyYlpwY0JoMWFyUldscGFZT3VvVkFvR21rMHRwRnZGSEN3ZXFOMWM1WUMzZHNDRnpLRTUzOWtNT0FncWc0RERpSWlJZ2RsVXFXaHQvQlZWUDZsZkJxTENJRGUrSnlLaW8veWNNU2FxUzdYcSt4M2Nhb01QNHdmbk83U3ZLNWN1WUpkdTNiQjFkVVZ6ejMzWEkzSDNycDFDNy84OGd2YzNkMHhkdXpZUnJuLzk5OS9qeTFidHRUNXZMZmVlZ3U5ZS9jMjI3OXExU29jUEhpd1FXT0tqWTJGcDZmamZnb3NOQW80dk9TMkd3ZlpoM3ZiQVJjemhKL3BxUVZBV3FIUVY0bUlUREhnSUNJaXNsUFA5aEUrNUJScWdLTHlyNGJubWxwT0ZobDlLZDgyTHV6UTY0MW10bFJYMVZGRHRVZUZFcTN3dUZOb3VyOWl1a3ZWaDdkai8xTGRMaFVYRitPOTk5NURXVmtaU2twSzhMZS8vYzNpY1czYXRNSFdyVnZ4MldlZlFhL1hvNmlvQ0U4KytXUzExL1gxOVVWTVRBekdqQmxUNC8waklpSVFFQkNBN094cytQcjZ3c1BEdy9CYVZsWVdDZ29LRUJBUVlGSlJVYkZmbzZuNUQzSm9hQ2dDQWdKcVBLYXFreWRQTnJqNnd4N2tLQ3UzZlZ4c053NnlENjR5NEI1dllhbFlBUGoxSmpDaHAyMVd5c3JOelVWMmRqYUNnNE1oazlVL3pTNHVMb2FycTJzampveUlBUWNSRVpIZGNwY0pqK29ZQWc4MVVGQytYVkQrWEZuTDU3dUthbzBhRzlXVkp5RDY4ajRnK29vcUVIM2w2OVdkWHROMEZ6ZVpFSFo0T2dNZTVWKzk1Q3pEcncrTlJvT0ZDeGNpTFMwTmZmcjBRV2hvS0M1Y3VJQ0FnQUI0ZTN1YkhPdmk0b0x2dnZzT3g0OGZoNStmSHg1ODhFSGN2bjBiUlVWRjZONjl1OW0xM2QyRlh3OGJWMWpjdkhrVGVYbDV1T2VlZXd3ZlRJd0RpTC85N1c4bVZTRnIxcXpCdDk5K2kzLzk2MThZTUdDQTJmN2FoSWVIWS96NDhWWitOd1JQUFBFRUNnc0xhei9RemhuLzNmSGpaMEFDMEs5ZFpjQ1Jwd0wrekdyNkZWVVNFeE54OSs1ZGhJV0ZRUzRYU29sKy92bG5mUFRSUjFpL2ZqMjZkT2tDQURoMDZCRGk0dUl3Wjg0YytQdjcxM3JkSDMvOEVldldyY1BTcFVzTlAzOHVYNzZNVjE1NUJTdFhyalQ1dWFOVUtsRlNVZ0lmSDU4bWVJZlUwakRnSUNJaWNsQ0dBTVJDbVhLcHJqSUFLU2l2K2loUUE4WGxYelZsVnQ1RVZGa0ZZdExZRkJEQ0Q1aFdpVmlqcUx3QzViYUYxenljaFVlYjhzRERTdzY0T3pQOHNLU2twQVR2dnZzdXpwMDdoMTY5ZW1IWnNtWEl5Y25Cdm4zN29OUHBFQjBkYlFncDh2THlrSmFXaHVYTGwwTWtFbUhldkhubzBhTUhubi8rZWVUazVHRDY5T2tXcDRvQXdNcVZLdzNiUzVjdXhhRkRoL0RxcTYraVI0OGVodjI3ZHUxcTJqZmJ5aFJxVFArT3RtVUZCMEdvNU9udUN5UmxDYzlQcFFLZDJ3ZzlPcHJLbGkxYmNPZk9IVHo2NktPR2ZiZHUzWUpFSWtGSVNJaGhYN3QyN1hENzltMUVSVVhocFpkZVFuaDRlTFhYVEUxTnhicDE2eEFTRW1JSVNDcm9kRHJEdGxhcnhYZmZmWWR0MjdhaFhidDIrTzkvL3d1eG1JMmZxR1lNT0lpSWlGb2dxYmg4TlpScTV1Nlg2aW9EajN5anIwWGxvWWphbWdDa2hncU8raW9vRDJSdUY1aS9WaEYrdU12S3Z6cFhoaC9Pa2tZZWlBUFl2SGt6VHA4K2phNWR1K0s5OTk2RFRDYUR2NzgvcGs2ZGlvMGJOK0t0dDk3Q3FsV3JrSitmajcvLy9lOXdjWEhCNnRXcmNlN2NPVU9ZTVgvK2ZQenJYLy9DbTIrK2liVnIxeUk0T05qRzc0b0FJTDJvY3R0SFladHBDR1NmSHVvQTNNd1hwZ1pxeW9DRDE0RHdMazN6WitUbXpadTRjT0VDSmsyYUJLbTA4bVBqMWF0WEVSSVNBaWNuSjhPK1hyMTZZY09HRFZpOGVERldyVm9GblU2SHh4OS8zT3lhK2ZuNW1EOS9QcVJTS2Q1NjZ5MUlKT1kvdk5QVDB4RWZINC92di84ZVJVVkZHRDU4T0o1ODhrbUdHMlFWQmh4RVJFU3RrRlFzOU1Qd1ZnQkJGbDR2MDVzR0lFVkd2VDhLMUlES0JpME9Lc0lQUzV6RWdHZDVjOU9LOE1QVHVYSTZURXYwL1BQUFF5S1JZTXFVS1liU2NRQjQ1cGxua0phV2hxRkRoMElzRnFOTm16WVlQWG8wdnYzMlczejMzWGVZTm0yYTRkaXVYYnZpMVZkZlJWWldGb0tDTFAxSnFKdnZ2dnNPQ1FrSmh1ZlhybDBESVB3V2VNK2VQV2I3YTdOdTNUcXNXN2V1d2VOeU5LbEdNMnc0UFlXTU9VbUFzQkJnM3hYaCtaMUM0S2Ryd0NPZGFwbHlXQTl4Y1hFUWk4VW0xUmhsWldXNGV2VXF3c0xDekk3Mzh2TENpaFVyRUJjWGg3Lys5YTltcitmbTVtTHUzTGxJVFUzRnBFbVRUS2FjcEtlbjQ4U0pFd0NBWmN1V3dkM2RIWTg5OWhqR2p4OFBIeDhmRkJjWEl5RWhBUU1HREdEUVFUVml3RUZFUkVSbUpLTEtDcEFPRmw3WDZZV3dvMWhiL3JYaVlmUzh0ajRnalVsYlE4OFBRRmp0cGFMeXc2MjhDc1M5L0t1YnpERi9ReTZYeTVHVWxJU0pFeWRhZlAzUW9VT0c3Ykl5b1NSbng0NGQxZmErMkw1OXUyRzdRNGNPK09pamorbzhwbHUzYnVIT25UdUc1MXF0Rm9Dd3lvdnhiMm9yOXRlbVE0Y09hTnUyYmswR2Z2LzlkOFA3ZFZSM2pDcVlPbnJaYmh4a245cDdBQVBiQXlkVGhlY3BlY0FQeVVCWUtDQnZ4RTkzeWNuSjBPbDBlT0dGRnd6NzlIbzlOQm9OZnZ6eFJ4dzVjcVRhY3ovKytHUEQ5czZkTzNINzltMHNYTGdRQlFVRmNISnlnbGdzUmw1ZUhyWnQyNGFFaEFUY3VuWExjUHpreVpQeDlOTlB3OW01Y201aVJrWUc1czJiaDdmZmZoc1BQL3h3NDcxSmFuRVljQkFSRVZHZGlVV1ZVMFpxVWxnbC9DalJWbTRYYTRUWG0wUEZhaS9weFpaZmQzVXlDanljaGVjdVJnOTdYZlpXclZaRHBWSmgwS0JCSmxVYzlWVmFXb3BqeDQ1QnBWTFY2L3pwMDZkYmJESzZlUEhpT2pVWjdkS2xDNHFMaXhFZUhvNUJnd2JWYVF6TGx5OUhTVW1KU2ZtOEk4a3NxZng3b1pBQ3dZNjcwaTAxb1h2OWhaK2pGektFNTdjS2dOaUx3S2hPUUlCYjQ5emo4Y2NmTi92N2QvejRjWncvZng2VEprMnkrbWVPVkNyRmYvN3pINVNWbFdIMTZ0VjQ0NDAzQUFpTmpFK2NPSUUyYmRvZ0tpb0s3ZHExdzN2dnZZYytmZnFZaEJ1QTBMY0RFRUpQb3BvNFpNRFJ4VDBBVndyVGJEME1JaUtpSnRQRnZXNUxZOXFyMmxhQ0FZVHBMaFhoUjVIR05BUXBLWC9lMU5VZ3hWcmhjYmVHWTV3bDVZR0hESENSQ3R2T1VrQW1zZnh3a2pSZmI1QVpNMlpZdFhKQmJmTHo4M0hzMkxGR0dGSERSRVpHSWpJeXNsN252djc2NjQwOG11WjFLclZ5dTdlZjdjWkI5bTl3QitGblpFcWU4THhFQyt5OUJIVHdBQjVvMy9EbXRDTkdqRERidDMvL2ZnUUhCMlB5NU1sMXV0YU1HVFBRcGswYitQbFYvcUdXU0NUNC9QUFBEZjA5Q2dzTElaRklFQk1UZzd0Mzd4cW1vbWcwR3V6ZXZSc2VIaDdzRTBTMWNzaUFJOVRWandFSEVSRzFhS0d1cmVlVGpWd3FQSHdVTlIrbkxDMFBPOHJEQ0tXMjhubUowVU9ycS9rNjlhVXVFeDY1OVNodWtFbUVhVDlTTVNBUkMxOGJnNXViRzl6ZDNTRVdpL0hGRjE5QWIxakR0MjRpSXlNTjEvSHk4b0tYVitXOGlObXpaK1AzMzM4M09YN216Sm1HN1RsejV0UnY4TlVZUDM1OG8wMHhtVEpsQ2laTW1OQW8xNElJK095TTBUTEpUY0J3YVJIZzVnVDBidGQwOXlMSEp4SUJqOTRESk40MURjWnVGd2dQcWJoOGVwNHowTWV2NGRWQTE2OWZ4NDBiTnhBUkVZSDgvUHdhanhXTHhZWlZuQUNnVzdkdUZvOHpibDdxN3U2TzZPaG9iTjI2RmV2WHJ6ZnNsMGdrQ0FnSXdQejU4eTAySlNVeTVwQUJ4Nk1CZmZEajNkK2hReFArSDRhSWlNaEd4QkJoVEVBL1d3L0Q3aWlrd2dPMUJDR0FVQW1pS2hVZXlsSkFwYTNjcm5pdUxIL2Q2aVZ6RzZDcDdyRml4UXJEOXBkZmZtbXl4R0pkakJvMUN1N3U3bkIzZDhmT25UdE5YdXZXclJ0a01xRU01OXExYThqSnlVR1BIajNnNmlwMHYvVDE5VVZ4c1REMzU0Y2Zmc0M1YytjTTV5WW5Kd01BdG0zYmhyaTRPTFA5bGlpVlN1aDBPclBsSStzaU96c2JPVGs1S0MxdG5OS2ZJZzBBUGRCRTJaazVuZkFiZUNmMlVpUXI5UGNIT25vQ2g2K2I5aUdxV0MyclFDMnN6UE44LzRiZDUrZWZmd1lBZlB2dHR6Vk9NUU9BZ0lBQXhNVEVtTzNYNlhUNDV6Ly9pZmJ0MjFzTU1rZU5Hb1ZSbzBhWjdXZXdRZFp5eUlDanM1cy9Idkh2aXdOM3o5VitNQkVSa1lNSkQreVBUbTZ0cDRLaktiako2dFkzUTFNbWZCalE2c3EvR2ozWFZubE5VeWJzTTM2dDZyNm1xaUtwamF1ckszYnYzbTMxOFphcU02cUtpb295YkM5ZHVoU0hEaDNDOU9uVDBhTkhEOFArR3pkdUFBQXVYNzZNeTVjdm0xM0RPUFN3bHZGdmNJM2w1K2Zqd0lFRDhQRHd3Smd4WXl3ZXMyblRKbXpidHEzTzk2eE9jL2RnMFl1QVgyOEE3VnhyNzNOREJBZ3JZajNSQThnb0Z2cHlYTTBWbWtGWGFHanpVYlZhamJpNE9IVHUzQmwzN3R6QnFGR2pNSExrU0l2SHZmMzIyMmpmdnIzRjYyelpzcVZlZnplLytlWWJ1TGsxVW5NUmF0RWNNdUFBZ0VraFEvRmIxbVVVbGlwdFBSUWlJcUpHNHkxenc2UVFkb2h2YmhWOU14cWJwa3o0a0ZHbUI4cDBsVjkxZW1CM1V1UGZ6MWJFWWpHY25Kenc0b3N2WXZUbzBZYjlHelpzUUZ4Y0hONTc3ejMwNjFkWmxmVFpaNS9oKysrL3I5ZHlqK25wNmZqa2swL1FxVk9uYWdPT3B0SzNuZkRmc0tua3FZRFVBa0FFSVNRN2t3YU1DR202KzFITDQrY0srSVVLSzZvWVY2bDVXMUg1VnBOOSsvWWhMeThQTTJmT1JHSmlJczZkTzRjWk0yYVkvUjMrNnF1dm9ORm84T3l6ejFaN0xZbEVnZ1VMRmxoMTM1TW5UNXBVZnhIVnhtRUREZzhuQmRZLzhBTFdYdjRCOGRuVmx6a1NFUkU1aXZ1OTc4Ry91b1ZETG5ITTFSL0lYRk9FSmpYUmFEVDQ3TFBQckQ0K0xhMXhlcHFOSHo4ZTQ4ZVBOOXRmTWI5ZUpwTkJvYWo4aFBYS0s2L2dsVmRlcWRlOUtwYVlOWjY3MzF3ZWJJWUZISFpjRUlJT0FMaWNEZHdmYUwrcitKQjlNMHpyYXlDdFZvc2RPM1lnTURBUVE0WU1RWThlUFhEZ3dBSHMyTEVEenp6empPRzRHemR1SUI3OFlERUFBQ0FBU1VSQlZDWW1CbUZoWWVqYnQyKzExeE9MeFJneVpJakp2dVBIajJQTGxpMVl2bnk1U1ErZ3pNek1ocjhCYWxVY051QUFBRGVwSEcvMEhJK2YweS9nVEc0S2JoUm40bFpKdHEySFJVUkVaTFVnRng4RXUvcGlRSnRRakd6WDI5YkRJUWVuMVdxeFo4OGVxNDlYcTlWTk9KcW1VVklpTkJrd0RreGFraTQrUXNOSUVZU21vMGxaUXNoQlpDdWJOMjlHZG5ZMkZpNWNDTEZZREY5Zlg3end3Z3ZZc0dFRGdvT0RNWGp3WUdSbloyUCsvUG53OXZiR2pCa3o2bnlQbkp3Y1hMdDJyUWxHVDYyTlF3Y2NGY0xhOVVKWXUxNjJIZ1lSRVJHUlRkVzFCOGYrL2Z1Um5wNE9EdytQQnQxMzBhSkZGaHQ2WHI5K0hZRFFFMlBYcmwxbXJ3Y0ZCZUhGRjErczA3MVNVNFhsSWdJQ1dzWlN5bFYxOEtoY0VVT2tCMjdtTStBZzIvbnp6ejhSR3h1TC92MzdZK2pRb1liOWtaR1J1SHo1TXQ1NTV4MU1tVElGY1hGeFVLbFVXTGx5WmIxK251VG01Z0tBb1hreFVYMjFpSUNEaUlpSWlJQ3lzakw4K2VlZlZoOGZIQnlNNE9CZzNMNTlHNEFRR2hpWGgxdERwVkxoNU1tVGhxa2psaVFsV1c0NFV0dFNrNWJFeDhjREFBb0tDcENmbnc5UHp3YXVmV2xuZkYwcXF6ZjBFRmJGS05FS3kzMFNOYWVDZ2dJc1g3NGNDb1VDMGRIUlpxOUhSMGNqT1RrWm16WnRBZ0FzWHJ3WUhUdDJyTmU5enB3NUE1RkloRldyVnVHUlJ4N0J2ZmZlVzY4ZVBVUU1PSWlJaUloYUNKVktoWmt6WjliNy9Ka3paMkxzMkxHMUhuZnUzRGtjT0hBQXYvMzJHOGFPSFl0ZHUzWkJyemZ2dmxsZGs5RUtkZjBBYy83OGVTUWtKQUFRNXV5Zk9uVUtZV0ZoR0Q5K2ZJT1dsYlVuSWdDZWNxRVBoMGdrN0x1UkQvVHd0ZW13cUpWUktwVjQ4ODAza1pxYWlvVUxGOExmMzkvd1duRnhNUTRlUElqZHUzY2pOVFVWZ3dZTndxVkxsL0QyMjI5anhJZ1JlUGJaWnhFU1lyazc3b2dSSTlDcFV5ZVRhMzM4OGNjNGYvNDhCZzBhaEZPblR1SGd3WVB3OGZIQnFGR2owS2RQSDd6NTVwdVF5K1ZOL3A2cFpXREFRVVJFUk5SQ3lPVnl2UFBPTzNVK2IvdjI3VWhNVExUNG1sNnZSMHBLQ2hJVEUzSHg0a1VBd01hTkd3MnZaMlZsVmZ2aG83b21velZac21TSnhiRGt5cFVyV0xSb0VRQWdMQ3dNdnI2K2lJdUx3NEVEQjNEZ3dBSDA3TmtUNDhhTnc3Qmh3ekJod2dTTUhqM2FZYXM3S2dJT1FLamlTQzFnd0VITmEvUG16YmgwNlJKZWVPRUZEQjA2RkhsNWVUaDE2aFNPSGoyS1U2ZE9RYXZWNHQ1Nzc4WHMyYlBScDA4ZmxKU1U0SC8vK3g5MjdkcUZRNGNPSVNRa0JBTUdETUI5OTkySCsrNjdEeEtKMEhFNUpDUUVMaTR1K09XWFg1Q1FrSUJmZnZrRkpTVWxlT2FaWi9EQ0N5K2dyS3dNOGZIeCtPR0hIeEFiRzRzZE8zYWdkKy9lMEdxMUdEWnNHSU1PcWhVRERpSWlJcUlXUWlLUllNQ0FBWFUrYi8vKy9SYjNYN3QyRFhQbnprVkJRWUhKL2c0ZE91Q2hoeDdDNE1HRDBiTm56M3FOdFRyMzMzKy95ZlA4L0h6RXhzWWlOallXcGFXbENBNE9SblIwTk9SeU9TWlBub3o5Ky9majY2Ky94c1dMRjNIeDRrVjg5dGxuZU9LSkp4QWVIZzRYRjVkR0hWdHo4WElHYnBSdmkvUkFkb2xOaDBPdDBOTlBQdzFmWDE5TW5EZ1JseTlmeGl1dnZBS2RUZ2VGUW9GSEgzMFVqei8rdUVuVmxJdUxDMTU0NFFWRVJFUmd6NTQ5Mkw5L1AzYnQyb1g4L0h3TUhEZ1FDUWtKV0x0MkxUSXpNNkhSYUFBQTd1N3VHRFpzR0NJakl4RWFHZ3BBK0JrMmVQQmdRK1BTdlh2M1l0KytmZmozdi8rTjMzLy9IWFBtekxISjk0TWNCd01PSWlJaW9oWkNyOWZYcTY5RmRmMHpnb0tDVUZaV0JyRllqSjQ5ZXhwQ2pRNGRoUFZTUzBwS2tKR1JVZTExbFVvbEFLR0I0TjI3ZHkwZUk1RkkwTFp0VzVOOUJRVUZPSFBtREk0ZVBZcmp4NDhieGpkNDhHRE1tVFBIOEZ0Y2hVS0I4ZVBISXlJaUFrZU9ITUZYWDMyRnExZXY0dU9QUDhhWFgzNkpzV1BIWXZ6NDhmRHg4YW5iTjhUR3ZJeCtTYTBYQVFWcW9Fd1BTRVMyR3hPMUx0N2UzcGc0Y1NJQW9HdlhycGd6Wnc2Y25aMHhhTkFnT0RzN1YzdGUyN1p0OFk5Ly9BTlRwa3hCZkh3OEJnNGNDQURvMTY4ZmV2ZnVEUzh2THdRRkJhRno1ODRJRFEydGNacWFqNDhQcGs2ZGlrbVRKdUdYWDM3QlBmZmMwN2h2a2xva2tkNVNEU0FSRVJFUk5hbFBUZ05SOXpYZTljYU1HUU9kVHRlZ2ExanF3Zkg3Nzc4akpDVEU0c29JdTNmdnhycDE2eHAwVHo4L1Avem5QLy9CNGNPSGtaS1Nna3VYTHVIR2pSc214L1R1M1J1VEprMHlxKzZ3SkQ0K0hsdTNialUwVzNWeWNzTDQ4ZU1SRlJYVm9IRTI5bit2bXR3cEJMNjdMR3pySWZUbG1OZ0xhTVBxZkNLaUdyR0NnNGlJaUtpRmNISnl3cmh4NCtwODNzbVRKM0h6NWsyTHIvWHQyN2ZhOHpwMjdJaEhIMzIwenZjejV1bnBDVmRYVjhUR3hpSTdPeHNBSUJLSjBLVkxGd3djT0JCaFlXRUlEZzYyK25xREJnM0NvRUdEY1ByMGFXemV2QmxKU1VrT3Q2U3M4WW9wRlVVYmhXb0dIRVJFdFdFRkJ4RVJFWkVOTkhaRlFFWDFocU11clppUWtJQ1VsQlRjYzg4OTZOYXRHMXhkWFJ2bHVtZk9uR21VSlNlYnM0S2pWQWQ4WHFYbjYrQWdvTGRmODl5ZmlNaFJzWUtEaUlpSXFBVncxR0Nqd3YzMzMyL1ZGSlM2cWsvVFZWdVRpZ0VuTWFBMW1uRlVvTGJkZUlpSUhJVmovNStRaUlpSWlLZ0ZjcFdaUGkvUzJHWWNSRVNPaEFFSEVSRVJFWkdkTWU3REFUMEREaUlpYXpEZ0lDSWlJaUt5TTY3R0FZY0lLR2JBUVVSVUt3WWNSRVJFUkVSMlJsR2xna05aQ3VpNE5BQVJVWTBZY0JBUkVSRVIyUm01MFZJQSt2SzFZa3UwdGhrTEVaR2pZTUJCUkVSRVJHUm41QmJXT21RZkRpS2ltakhnSUNJaUlpS3lNNVlDRGxad0VCSFZqQUVIRVJFUkVaR2RNUWs0eW50dk1PQWdJcW9aQXc0aUlpSWlJanRqRW5DVTkrQlFNdUFnSXFvUkF3NGlJaUlpSWp0akhIQ0lBT2pMVjFJaElxTHFNZUFnSWlJaUlySXp6bFY2Y0loRW5LSkNSRlFiQmh4RVJFUkVSSFpHQkVBbU1kM0hLU3BFUkRWandFRkVSRVJrQXdIdXRoNEIxWVV0L25zWkJ4eDZzSUtEaUtnMkREaUlpSWlJYkVCZENtU1gySG9VWkkyc0VrQmpnLzRYemxVck9OaURnNGlvUmd3NGlJaUlpR3pBUndGa0syMDlDckpHVmduZzY5TDg5NVZWYVRTcTB3TXFoaHhFUk5WaXdFRkVSRVJrQTUyOWdkc0Z0aDRGV1NPMUFMakh1L252NjF4bGlnb0FGSE9hQ2hGUnRSaHdFQkVSRWRsQWtDZmdKQWJPWjloNkpGU1RjM2VGSlZzN2VEVC92YXMyR1FYWWg0T0lxQ1lNT0lpSWlJaHM1T0dPUUVZeDhFZTZyVWRDbHZ4K0Y4aFJBa09DYlhOLzR3b09VZmxYQmh4RVJOV1QxbjRJRVJFUkVUV1ZrYUhBcnplQVF5bEFvTHZRNjhFVy9SNUlrRlVpUEZJTGhNcU5zRkRialVWbTRWL3FKWnJtSHdjUmthTmd3RUZFUkVSa1l3OTNCRzdsQTlkeWdRc1p3Z2ZidEVKYmo2cjFDWFFYVnJmeGRRRzYrZHBtV29veGt5a3FlZ0FpVm5BUUVkV0VBUWNSRVJHUkhRanlGQjVFRlV3Q2p2STVLbXd5U2tSVVBmYmdJQ0lpSWlLeVE1WldVV0VGQnhGUjlSaHdFQkVSRVJIWklSbWJqQklSMVFrRERpSWlJaUlpTytURVpXS0ppT3FFQVFjUkVSRVJrUjF5TXZxWHVxaThoRU9uQjVTbHRoa1BFWkc5WThCQlJFUkVSR1NIcE1iL1V0ZFhiaGFvbTMwb1JFUU9nUUVIRVJFUkVaRWRrbGxvTWdvQWhRdzRpSWdzWXNCQlJFUkVSR1NIcXZiZzBKZW5IQXc0aUlnc1k4QkJSRVJFUkdTSFJBREVJcVBuNWR1Y29rSkVaQmtERGlJaUlpSWlPMlZwbWtxaHhpWkRJU0t5ZXd3NGlJaUlpSWpzbEhHajBZcGlEbFp3a0NQVDYvWDQ2cXV2OE9PUFA5cDZLSFdtVnF1aFZDcHRQUXlxZ2RUV0F5QWlJaUlpSXN0TUtqajB3alNWSW8yd1hLeng5QldpeHFaU3FhQldOeXhOOC9Ed2dFaGsrZ2YxNE1HRCtPeXp6N0JpeFlwNlgvZmt5Wk5JVEV6RWl5KysyS0R4VlRoNjlDaXlzckl3ZnZ6NGFvL0p5c3JDYzg4OUI0bEVncDA3ZDhMSnlhbFI3azJOaXdFSEVSRVJFWkdkTXE3Z1VFZ0JWWm13WGFRQlBKeHRNeVpxSGJaczJZTFkyTmdHWFNNMk5oYWVucDZHNS9uNStmanNzODhBQUcrLy9YYWRyL2ZHRzI5Z3lKQWhPSHYyTEdKalkrSGk0b0xKa3ljYnJoY2ZIMi8xdGZiczJRTzVYQTRBMkxkdkh4SVNFaUNUeVJBZUhtN3grQTBiTnFDMHRCUXFsUXBidDI3RjFLbFQ2engrYW5vTU9JaUlpSWlJN0pUeFNpb0twOHFBbzFETmdJT2F4OXk1Yyt0Y3JmRHp6ei9qdDk5K005bW4xK3V4Y3VWS09EczdZOW15WldhVkhkYm8xS2tUQUdEYXRHbElUMDlIVEV3TWZIeDhFQjRlanRHalI2TlBuejRteHg4L2ZoeEpTVWw0L3ZubnphNGxsVlorRkY2d1lBR2lvNk94ZXZWcXVMaTRZTVNJRVNiSHhzWEY0Y2lSSTVnMmJSb3lNek94ZmZ0MkRCdzRFRDE3OXF6emU2Q214WUNEaUlpSWlNaE9PUmxYY0RnQnVTcGhPMDhOdExmTmtLaVZlZmpoaDZGUUtPcDB6dFdyVjgwQ2pzOC8veHkvL2ZZYlhubmxGWGg3ZTlmcGVyNit2bkIzZHpjOEY0bEVtRHQzTG03ZnZvMjllL2ZpTDMvNUM0WU9IUXFsVW1reTFzek1UQ1FuSjJQaXhJbUdmV3ExR2pLWnpDUmdjWEZ4d2J2dnZvdVhYMzRaMjdkdng3Qmh3eUFXQzMvNUVoTVQ4ZC8vL2hmOSsvZkhoQWtUb05Gb2tKaVlpQVVMRm1ETm1qVUlEQXlzMDN1aHBzV0FnNGlJaUlqSVRrbXJCQndWY2txYWZ5eEU5YlYxNjFaczM3NGRuVHQzeHBvMWErcDgvai8vK1Urei9oaHl1Unp2dlBNT0ZBb0Z4R0l4ZHV6WWdYMzc5dUdUVHo2QnMzUDE1VTBiTm16QXJWdTM4UDc3NzBNbWt4bjIrL241WWVuU3BRZ01ERFNFRzhlT0hjT1NKVXNRRkJTRWhRc1hRaXdXUXk2WFkvSGl4WGpsbFZjUUhSMk54WXNYbzNQbnpuVitUOVEwR0hBUUVSRVJFZGtwcHlvOU9DcGtjeUVIYW1abnpwekJ3b1VMcTMzZHc4TURXN2R1TmR1ZmtaR0JMNy84RXM4Kyt5eTh2YjJSbTV1TDdkdTNXMzFmNCtxTHF2ejkvUTNiOTk5L1B6WnUzSWd2dnZnQy8vakhQeXdlbjVLU2dyaTRPSVNGaFptRUd4VzZkT2tDQU5EcGROaTJiUnUrK09JTGRPellFVXVYTG9XcnE2dkpmVmVzV0lIWFgzOGRzMmJOd3ZUcDAvSFh2LzYxWHROdXFIRXg0Q0FpSWlJaXNsUEdGUnpPUnY5eXoySEFRYlZJSzZyY0RuQnIrUFhLeXNxZ1Vxa3dlZkprdEd2WHp1UzFRNGNPNGNxVkt4YlA4L1B6dzcvLy9XLzA3dDBidTNmdmhsYXJ4YWxUcDZ5K2IybHBxY256K1BoNHBLV2xHWjQvOHNnamNITnpRNmRPblRCdTNEakV4c1ppekpneENBb0tNamxQcDlQaHd3OC9oSWVIQjE1KytXVUFRRjVlSGc0ZVBHZzR4dGZYRjhPSEQ4ZnMyYk54L3Z4NTlPdlhENHNXTFlLYm0vazNNRFEwRkt0WHI4YjgrZk94YXRVcW5EOS9IcSs5OXByVjc0dWFCZ01PSWlJaUlpSTdaUnh3UUErNE9BRWxXcUJVQnhTdzBXaXJsNjBFc2t1QU80WENvMGhqK1RnM0dmQzNQcFpmcTZzSEgzd1FYYnQyTmRsMzllclZhZ01PQU9qZHU3ZGh1NmlvQ092WHI3ZjZmaVVscHZPeERoMDZoUGo0ZUpTV2xrS3RWbVBBZ0FHR0FHTHk1TWs0Y09BQU5tellnQ1ZMbHBpY0Z4c2JpNlNrSkN4WXNBQWVIaDRBZ056Y1hNVEV4QUFBTkJvTmV2VG9nYkN3TUl3Y09SSjkrL1pGUkVRRTVzMmJoNGtUSjJMWXNHRm1ZNU5LcFZpL2ZqMCsrdWdqVEpnd3dlcjNSRTJIQVFjUkVSRVJrWjJTR3EyaVVxb0R2QlZDd0FFSVZSd01PRnFmTzRYQStRemhxNmJNdW5Pc1BhNDV0R25UQnBzMmJiTDYrS3BUVk9iTm13ZEE2SSt4YU5FaWs5ZmMzZDN4NnF1dm1reGRxVEJzMkRBb2xVcVRvQ0kwTkJSNzkrNDFYRmVwRkVxanhvNGRDMEJvVXBxVWxJU2NuQnlUYTZsVUtxeGR1eFpIang3RjJyVnJFUjBkYmZYN29hYkZnSU9JaUlpSXlFNFo5K0NvQ0RodUZ3alBzNVZBaUpkdHhrWE43MDRoY0RvTlNDdXMvVmlaQlBBcFgweEVKZ1c2K1RUdDJPb2lPenZiRUNCWVE2VlMxWHBNYW1vcU5CcWhmQ1VrSkFTQTBHK2pvS0FBT3AwT0tTa3BBSVNRbzJJYkFEcDI3R2hvS0dxdHhNUkVyRjY5R25mdTNFRllXQmk4dlBpWDBKNHc0Q0FpSWlJaXNsUFNLZ0dIWDJXZlEyUnpKWlZXSVZzSkhMOWxPZGh3a3dFK0xrQ2d1L0R3cWR0cXJqYmg2ZW1KOTk1N0QybHBhZEJxdFFnT0RxN3grQTBiTmhpbWxGVG5yYmZld3UzYnQ2dDlQU29xeXVMKzJOaFllSHA2MWo1b0FGZXVYRUZNVEF4T25EaUJkdTNhWWRHaVJSZ3laSWhWNTFMelljQkJSRVJFUkdTbmpBTU9yUTVvYXhSd3BCZVpIMDh0eTUxQzRNQlY4eWttWFgyQSt3SUJkL09GUUpyY3JGbXp6S29ldEZvdFhGeGNhajEzM0xoeGlJaUl3UEhqeDdGOCtYSTg5dGhqNk5HalI0M256SjQ5RzIzYXRLbnhtTGx6NTFxczlOaTdkeS9pNCtPeGVQRmlpK2NacjR4U2srM2J0eU03T3h0ZVhsNklpb3BDUkVSRWpVdlJrdTB3NENBaUlpSWlzbE5WcDZoNHlRRm5DYUF1QTVTbFFKNUsyRWN0ejZWczRNajF5dWN5Q2RESEQranFhNXRnbzhMVFR6OWRwMVZVaklsRUl2ejAwMDlZdVhJbEFPRGd3WU1tcTVoVXBWYXJvZGZyTVczYU5EejExRlBWSHRlelowK0wrMCtjT0FHSlJJSUJBd2JVT3JhYUtCUUt6Sm8xQzZOR2pUSUxOZzRkT29RdVhicVlyZHBDdHNHQWc0aUlpSWpJVGxXZG9nSUFIVHlBcTduQ2Rtb0JBNDZXNkk4TTRMZGJsYzlsRW1Cc045dE9RUWtORGNXY09YUHcwRU1QbVUwWjZkaXhvOG5Tclpab05CcHMzTGdSdTNidHdwQWhRM0RtekJsTW5qd1pUejc1cEZsRlNFbEpDYlpzMllMZHUzY2pMQ3dNRVJFUk5WNWJwVkxocDU5K3dtT1BQVmEvTjJlQlRxY3piSThiTnc3aDRlRVdqNHVKaVlHZm54OVdyRmpSYVBlbSttUEFRVVJFUkVSa3A2cXVvZ0lBQWU1R0FVY2gwTXV2K2NkRlRTZGJhUnB1ZUN1QWlHNUN5R0ZMdnI2K0dETm1qTVhYdW5mdmp1N2R1MWQ3N20rLy9ZWlBQdmtFT1RrNWh0NFZmL3p4Qjk1Ly8zMzgvUFBQZVBycHB6RjA2RkFvbFVyczI3Y1B1M2J0Z2tna3dwdHZ2b25odzRmWE9LNC8vL3dUYjcvOU5weWNuQm9sNEZBcWxWaS9majFHamh5SkRoMDYxSHA4Wm1ZbSt2ZnYzK0Q3VXVOZ3dFRkVSRVJFWktlcVRsRUJoR2FTRlc0WEFIb0FvbVlkRlRVVlRSbXdQN255dWJjQ21HQjU5a1d6dVhUcFVwMzdUV1JuWnh1MjgvUHpzV2JOR3ZUbzBRTXJWcXhBMjdadEFRQjkrdlRCcGsyYnNIMzdkaXhac2dRK1BqNG9LaXBDYVdrcEprMmFoQWtUSmtBdXI3NDg2ZFl0SVFYNjRJTVBNSERnUU15YU5hc2U3NjZTV3ExR1ptWW1vcUtpa0plWGg4Y2VlOHhRV2FMVmFpMmVrNWFXQm8xR2cvYnQyemZvM3RSNEdIQVFFUkVSRWRrcFMxTlV2T1NBWEFxb1NvVjltY1dtcTZ1UTQvb2pIU2dTVmp1RlRBS002V3piOFFCQ0E4K0c4UFQweE9lZmYyNElLM0p5Y25EbHloVmN1blFKRnk1Y3dJVUxGeUNUeWRDdFd6ZGtaV1hoMHFWTCtPS0xML0RycjcraWE5ZXVDQW9LZ3Erdkw5cTJiWXYyN2R2RDI5c2JBSEQ2OUduSTVYSk1uejY5MnVrajFzck96a1p5Y2pLVVNpVjY5ZXFGNWN1WEl6QXdFRHFkRG5LNUhOOTg4dzIwV2kyY25Kd001MmkxV2h3K2ZCZ2lrUWdQUFBCQWcrNVBqWWNCQnhFUkVSR1JuYklVY0FCQ0g0N2tIR0U3T1ljQlIwdWdLUk42YjFSNEtNaTJ6VVFyckYrL3ZzNFZIRjkvL1RYaTR1Sk05cjM1NXB1NGN1VUs4dkx5QUFEQndjSG8zNzgvSWlNamNlKzk5eG9Da1BUMGRDUWtKQ0F4TVJGbnpwekJEei84WUxqRy9QbnpNV0xFQ0FEQzZpcGFyYlpSbW5zNk9UbkJ4Y1VGa1pHUm1ESmxpcUZ5UXl3V1krYk1tZmowMDAreGFkTW1rM1BFWWpFQ0F3UHgrdXV2bzJQSGpnMGVBelVPa1Y2djE5dDZFRVJFUkVSRVpFNVRCbXcrSzJ6TEpNRFVlNFh0bS9uQUQrVlRHUlJTNFAvNmNacUtvenQ5QnpoZDNxZlRUUWI4clk5dHg5UFk0dUxpa0pHUmdlN2R1Nk5uejU1bWpVcXJrNStmanhzM2JpQTlQUjJQUHZwb2s0MnZ1TGpZNm1WanlYNnhnb09JaUlpSXlFNFpWM0JveXlxM2d6d3JwNmtvUzRWZUhFSFdmVjRrTzNXcHNtMEY3Z3UwM1RpYVNuMm5rWGg2ZXFKdjM3Nk5QQnB6RERkYUJuSHRoeEFSRVJFUmtTMklSY0lERUpxSjZzcHJyMFVBdW5oWEhuY2x1K3FaNUVpdTU1bjIzdWptWTl2eEVEa3FCaHhFUkVSRVJIYXN1ajRjWFgwcnQ2L2xDdFVjNUppTXF6ZTZNdHdncWpjR0hFUkVSRVJFZHF5NmdNTkhJYXlvQWdpVkhXZnZOdSs0cVBIY3lLdmM3dFBPZHVNZ2NuUU1PSWlJaUlpSTdGaDFBUWNBM090ZnVYMGhRMmhLU283bHVsRzQ0YTJ3ajVWVGlCd1ZBdzRpSWlJaUlqdFdVOERSeGFleWlxTk1ENXhqRllmRE1RNDRBdDF0Tnc2aWxvQUJCeEVSRVJHUkhhc3A0QkFCZUtCOTVmUGYwNEVDZGJNTXkyYlVhaldVU3FXdGg5Rm83aFJXYm9kNDJXNGNSQzBCQXc0aUlpSWlJanRXVThBQkFLRmV3dFFHUUtqaStPbGE4NHpyNU1tVCtQampqeHZ0ZWtlUEhzWHUzYnRyUENZckt3c1RKa3pBczg4K0M2MVcyMmozdHBWc3BlbnFLYXpnSUdvWXFhMEhRRVJFUkVSRTFhc3Q0QUNBQnpzQWNWZUU3Y3dTWWFwS1AzL0x4emFXczJmUElqWTJGaTR1THBnOGVUSUE0TzIzMzBaOGZMelYxOWl6Wncva2NtR096YjU5KzVDUWtBQ1pUSWJ3OEhDTHgyL1lzQUdscGFWUXFWVFl1blVycGs2ZDJ2QTNZa09zM2lCcVhBdzRpSWlJaUlqc21KTlJ3S0d0SnVEbzRBRjA4NmxjYnZSa0t0QkdBUVI3TnQyNHBrMmJodlQwZE1URXhNREh4d2ZoNGVFWVBYbzArdlRwWTNMYzhlUEhrWlNVaE9lZmY5N3NHbEpwNWNlUkJRc1dJRG82R3F0WHI0YUxpd3RHakJoaGNteGNYQnlPSERtQ2FkT21JVE16RTl1M2I4ZkFnUVBSczJmUHBubUR6ZUJ5VnVWMkFLczNpQnBNcE5mcjliWWVCQkVSRVJFUldYYmtlbVZ3TVR4RUNESXMwZW1CM1VsQVZvbndYQ3dDd3JzMDdiUUhsVXFGVjE5OUZXS3hHT3ZXcllOWUxJWlNxWVJDb1RBY3MzNzllbnovL2ZmWXUzZXZZWjlhcllaTUpvTklKREs1WGtaR0JsNSsrV1g0K3ZwaS9mcjFFSXVGZENjeE1SSHo1czFEMzc1OXNXelpNbWcwR3N5WU1RTzV1YmxZczJZTkFnTURtKzVOTnBGQ0RmQy9QeXFmVDcxWG1LWkNSUFhISGh4RVJFUkVSSGJNbWlrcWdCQm9qT2tNeU11TEluUjY0UHNycHRNZ0dwdGNMc2M3Nzd5RFpjdVdRU3dXWThlT0hYanBwWmVnVnRmYzZYVERoZzJZTzNjdU5CcU55WDQvUHo4c1hib1VLMWV1TklRYng0NGR3L3o1OHhFVUZJU0ZDeGRDTEJaRExwZGo4ZUxGRUl2RmlJNk9Sbkp5Y3BPOXg2WmlYTDNSMFl2aEJsRmpZTUJCUkVSRVJHVEhyQTA0QU1EVkNSamZIWENUQ2MvTDlNQyt5MEI4cXJEZEZQejkvZUhwS2N5RnVmLysrM0gzN2wxODhjVVgxUjZma3BLQ3VMZzQrUHI2UWlhVG1iM2VwVXNYdUxxNlFxZlQ0Y3N2djhTNzc3NkxEaDA2WU5teVpYQjFkVFc1NzRvVks2RFQ2VEJyMWl6RXhjWEJVWXJUTldYQUh4bVZ6L3Y0Mlc0c1JDMEplM0FRRVJFUkVka3hxZEZ2OW1zTE9BREF3eGw0c2lkd0lCbElLd0wwRUpxT0ptY0RuYjJCOWg1Q3o0NkdpSStQUjFwYW11SDVJNDg4QWpjM04zVHExQW5qeG8xRGJHd3N4b3daZzZDZ0lKUHpkRG9kUHZ6d1EzaDRlT0RsbDE4R0FPVGw1ZUhnd1lPR1kzeDlmVEY4K0hETW5qMGI1OCtmUjc5Ky9iQm8wU0s0dWJtWmpTTTBOQlNyVjYvRy9QbnpzV3JWS3B3L2Z4NnZ2Zlphdzk1Y0U5T1VBWHN2Q1Y4QklZemk2aWxFallNQkJ4RVJFUkdSSFRPcDRDaXo3aHhuQ1RDMkcvQnpDbkFsUjloWHJBWE9wUXNQQUdnakZ4cVIrcmtDM1h5RmM2eDE2TkFoeE1mSG83UzBGR3ExR2dNR0REQUVFSk1uVDhhQkF3ZXdZY01HTEZteXhPUzgyTmhZSkNVbFljR0NCZkR3RUZLVzNOeGN4TVRFQUFBMEdnMTY5T2lCc0xBd2pCdzVFbjM3OWtWRVJBVG16WnVIaVJNbll0aXdZZWJmSDZrVTY5ZXZ4MGNmZllRSkV5WlkveWFNWE1zRExtYlc2MVNybGVtQVFqVlFVbVYxMnhFaFRYdGZvdGFFQVFjUkVSRVJrUjJ6WmhXVjZvU0ZDdjBkRXU0QWVTclQxM0pWd3VOYUxuQWpUd2hFckRWdjNqd0FRbitNUllzV21iem03dTZPVjE5OUZmNys1dXZVRGhzMkRFcWwwaVNvQ0EwTk5UUWduVGR2SHBSS0pRQmc3Tml4QUlETXpFd2tKU1VoSnlmSDVGb3FsUXByMTY3RjBhTkhzWGJ0V2tSSFIxdi9CcXI0NmFwUTZkS3NSTUR3anF6ZUlHcE1ERGlJaUlpSWlPeVlTY0JoWlFXSHNVNXRoTWZWWE9CV3ZyREtTbzdTOUpqRzZNK1JtcHBxYUJvYUVpS1VKYVNrcEtDZ29BQTZuUTRwS1NrQWhKQ2pZaHNBT25ic2FHZ29hcTNFeEVTc1hyMGFkKzdjUVZoWUdMeTh2Qm8wZHBFSWFQYjJIWG9ncmJENlZYR0lxTzRZY0JBUkVSRVIyVEVubzZramRhM2dNSFpQRytGUklVY3BWSEFVYVlDZ0J2YmtBSUMzM25vTHQyL2ZydmIxcUtnb2kvdGpZMk1OVFVwcmMrWEtGY1RFeE9ERWlSTm8xNjRkRmkxYWhDRkRodFJydk1hZTZRMmN2Z3NVS0dzL3RpRWtZdUg3WGpGTjVYSTJFT0RPa0lPb3NURGdJQ0lpSWlLeVk5SUdURkdwaWJkQ2VEU1d1WFBuUXFWU21lM2Z1M2N2NHVQanNYanhZb3ZuR2ErTVVwUHQyN2NqT3pzYlhsNWVpSXFLUWtSRUJKeWRuUnMwNWdwdU1tQjRjS05jcWxhYU11RGJTNVZWTktmdk1PQWdhaXdNT0lpSWlJaUk3SmhKQlVjOXBxZzBsNTQ5ZTFyY2YrTEVDVWdrRWd3WU1LQkIxMWNvRkpnMWF4WkdqUnBsRm13Y09uUUlYYnAwTVZ1MXhSN0pKRUJFTnlEMm9sQTlVNlFCTG1VejVDQnFESFdiN0VaRVJFUkVSTTNLdUFlSE5jdkUyb3BLcGNLK2Zmc2E5Wm82WGVVYkhqZHVITUxEd3kxV2JjVEV4R0RObWpXTmV1K21KSk9ZQmhybjAyMDNGcUtXaEFFSEVSRVJFWkVka3phd3lXaHorUFBQUC9IU1N5OWg5KzdkalhJOXBWS0psU3RYNHR5NWMxWWRuNW1aaWZidDJ6Zkt2WnRMbjNhVjI5bEtvRkJqdTdFUXRSUU1PSWlJaUlpSTdGaGpOUmx0Q3JkdTNRSUFmUERCQjJqZnZqMldMbDNhb091cDFXcGtabVlpS2lvS2h3OGZoa0toTUt5d290VnFMWjZUbHBZR2pVYmpjQUdIVENJczRWdmhUcUh0eGtMVVVyQUhCeEVSRVJHUkhXdm9NckZONmZUcDA1REw1WmcrZlRyQ3c4TWJkSzNzN0d3a0p5ZERxVlNpVjY5ZVdMNThPUUlEQTZIVDZTQ1h5L0hOTjk5QXE5WEN5Y25KY0k1V3E4WGh3NGNoRW9ud3dBTVBOUFR0Tkx0QWQrQkduckI5UFk5OU9JZ2FpZ0VIRVJFUkVaRWRNNTZpVXFZSDlBQkVOaHVOcWRtelowT3IxVFpLYzA4bkp5ZTR1TGdnTWpJU1U2Wk1NVlJ1aU1WaXpKdzVFNTkrK2lrMmJkcGtjbzVZTEVaZ1lDQmVmLzExZE96WXNjRmphRzRoWHNCdlFoR01JZWdnb3ZvVDZmVjZ2YTBIUVVSRVJFUkUxZHVVV0RrOVplcTl3dlNHbHFpNHVOanFaV05iaW0xL0NDdXBBTURvZTRUUWc0anFoejA0aUlpSWlJanNuRW1qVVR2cnc5R1lXbHU0QVpnR0d1ekRRZFF3RERpSWlJaUlpT3ljU2FOUk8rdkRRUTFqSEhCYzV6UVZvZ1pod0VGRVJFUkVaT2VNRzQyV3R1QUtqdFlvMEwxeXlsR1JSbGd5bG9qcWh3RUhFUkVSRVpHZE02N2cwTENDbzhVeHJ1TDRJOTEyNHlCeWRBdzRpSWlJaUlqc25JeFRWRnEwUHUwcXQ2L25NY1FpcWk4R0hFUkVSRVJFZHM0NDROQndpa3FMNDZNQXZCWEN0cVlNU0dFdkRxSjZ4UXRlSVFBQUlBQkpSRUZVWWNCQlJFUkVSR1RuT0VXbDVldm1XN2w5K2c3L094UFZCd01PSWlJaUlpSTdKelA2VnpzLytMWk1mZndBTjVtd1hhUng3RjRjR1JrWitQbm5uMUZXMXJMK3NLclZhaWlWN0FKcno2UzJIZ0FSRVJFUkVkVk1adlN2ZHZiZ2FMbnVDd1NPWEJlMlQ2Y0JJVzJFNlN1MmtKS1Nnc1RFUk1OenFWU0tpSWdJSkNVbDRlelpzNGI5enM3T2lJeU1ORG4zd29VTGVQLzk5L0hnZ3c5Q29WQWdMeThQR1JrWkpzZUl4V0owN3R6WjdMNDdkKzZFV3EzRy8vM2YvMVU3dHBNblR5SXhNUkV2dnZoaWZkK2VpYU5IanlJckt3dmp4NCt2OXBpc3JDdzg5OXh6a0VnazJMbHpKNXljbkJybDN0UzRHSEFRRVJFUkVkazVWbkMwRHQxOGhNcU5uUElpZ2YzSndJU2VwajFZbXN2NTgrZng2YWVmd3QvZkh5cVZDa1ZGUllpSWlNQWZmL3lCclZ1M0lpZ29DRVZGUlNncUtrSmtaQ1NTazVQeHlTZWY0TjEzM3pXNzF1SERoN0Z1M1RxVGZYSzVISHYzN2pYWmw1Q1FnRTgrK1FRaWtRajMzbnN2ZXZmdWJYRnNaOCtlUld4c0xGeGNYREI1OG1RQXdOdHZ2NDM0K0hpcjM5K2VQWHNnbDhzQkFQdjI3VU5DUWdKa01obkN3OE10SHI5aHd3YVVscFpDcFZKaDY5YXRtRHAxcXRYM291YkRnSU9JaUlpSXlNNDVjUldWVm1OTVorRHJpMEtRVmFRQllpOEsrMnhSeWVIdjc0OU5temJoMUtsVEpzRkZTRWdJMXF4WmcyUEhqbUhseXBVQWdJS0NBaVFtSnFLMHROVGl0Y1JpTWJaczJRSUErUGUvLzQyOFBOTk9xams1T1ZpNWNpVWVmZlJSRkJRVVlQbnk1Vml6WmcyOHZMek1yalZ0MmpTa3A2Y2pKaVlHUGo0K0NBOFB4K2pSbzlHblR4K1Q0NDRmUDQ2a3BDUTgvL3p6WnRlUVNpcy9DaTlZc0FEUjBkRll2WG8xWEZ4Y01HTEVDSk5qNCtMaWNPVElFVXliTmcyWm1abll2bjA3Qmc0Y2lKNDllOWIwN1NNYllNQkJSRVJFUkdUblpHd3kybXE0eTRBUkljQ0JxOEx6SWcydzl4THdVSkJRNGVISS9QMzlvZFZxY2ZueVpaUHBJR3ExR2dzWExvU3pzek5tenB3SmxVcUZsMTU2Q1crODhRWSsrT0FEdUxtNW1WeEhKQkpoN3R5NXVIMzdOdmJ1M1l1Ly9PVXZHRHAwS0pSS0pSU0t5aVFvTXpNVHljbkptRGh4b3NtOVpESVpSQ0tSWVorTGl3dmVmZmRkdlB6eXk5aStmVHVHRFJzR3NWZ29tMHBNVE1SLy8vdGY5Ty9mSHhNbVRJQkdvMEZpWWlJV0xGaUFOV3ZXSURBd3NLbStYVlFQYkRKS1JFUkVSR1RuR0hDMExpRmV3T05kSy8rN2E4cUUzaHg3THdOM0NtMDd0b2E2ZVBFaVZDb1ZCZzhlREFBb0tTbkIvUG56Y2ZQbVRTeFlzQUJ5dVJ4ZVhsNVl1blFwN3Q2OWl4a3padUQ2OWV0bTE1SEw1WGpublhld2JOa3lpTVZpN05peEF5Kzk5QkxVYW5XTjk5K3dZUVBtenAwTGpVWmpzdC9Qenc5TGx5N0Z5cFVyRGVIR3NXUEhNSC8rZkFRRkJXSGh3b1VRaThXUXkrVll2SGd4eEdJeG9xT2prWnljM0VqZkdXb01ERGlJaUlpSWlPd2NBNDdXSjlBZEdOc044RGFhbXBKV0NIeDNXUWc2TG1jNzVwK0ZVNmRPd2R2Ykc5MjdkMGRHUmdibXpwMkxwS1FrTEZteUJQZmNjNC9odU5EUVVDeGZ2aHpGeGNXWU1XTUd0bTNiWmhaSytQdjd3OVBURXdCdy8vMzM0KzdkdS9qaWl5K3F2WGRLU2dyaTR1TGc2K3NMbVV4bTlucVhMbDNnNnVvS25VNkhMNy84RXUrKyt5NDZkT2lBWmN1V3dkWFYxZVMrSzFhc2dFNm53Nnhac3hBWEZ3ZTlYdC9RYncwMUFrNVJJU0lpSWlLeWM4WUJoMVpudTNGUTgvSlJBQkhkZ09PM2hFQ2pRbHFoOEtnNHhzZEZDRVRjbllXbFp0M05QN3ZialpNblQrS2hoeDdDMmJObjhkNTc3Nkd3c0JCRGh3NUZjbkt5eFdxSTBhTkg0L1RwMDlpMGFST3lzN014Y09CQXBLV2xHVjUvNUpGSDRPYm1oazZkT21IY3VIR0lqWTNGbURGakVCUVVaSElkblU2SER6LzhFQjRlSG5qNTVaY0JBSGw1ZVRoNDhLRGhHRjlmWHd3ZlBoeXpaOC9HK2ZQbjBhOWZQeXhhdE1oc2lnd2dCRENyVjYvRy9QbnpzV3JWS3B3L2Z4NnZ2ZlphWTMyYnFKNFljQkFSRVJFUjJUa25WbkMwV2pLSjBKUGp2a0RnOUIzVG9BTUFzcFhDbytyK0NqNEtvS3N2ME1mUCtuc1dGeGREbzlGQXI5ZWpxS2dJS3BVS0FGQlVWQVNOUmdPZFRtZTJ2N3Jtb3NiVWFqVnUzcnlKaHg5K0dHM2F0SUdQancrZWVlWVo3Tnk1RStmUG56ZGNTeVFTR1NvbVpESVpObS9lakMrLy9CS2pSNDlHVEV3TTR1UGpVVnBhQ3JWYWpRRURCaGdDaU1tVEorUEFnUVBZc0dFRGxpeFpZbkx2Mk5oWUpDVWxZY0dDQmZEdzhBQUE1T2JtSWlZbUJnQ2cwV2pRbzBjUGhJV0ZZZVRJa2VqYnR5OGlJaUl3Yjk0OFRKdzRFY09HRFRON1AxS3BGT3ZYcjhkSEgzMkVDUk1tV1A4TnBpYkRnSU9JaUlpSXlNN0pqZjdWcnFyOWN5UzFRQlhOUndjSEFaZXlnZXU1UUZwUjdlZGxLNEhmYnRVdDRKZzhlVElLQzRVU2tjaklTTVArbXJZZmUreXhXcS9yN095TXFWT25JaVltQm1GaFlZWWxZWjk2NmluRE1hKzk5aHBrTWhrV0wxNXNjdTV6enowSEFKZzNieDRBb1QvR29rV0xUSTV4ZDNmSHE2KytDbjkvZjdON0R4czJERXFsMGlTb0NBME5OU3hWTzIvZVBDaVZ3dnE4WThlT0JTQTBLVTFLU2tKT1RvN0p0VlFxRmRhdVhZdWpSNDlpN2RxMWlJNk9ydlc5VS9OZ0R3NGlJaUlpSWpzbkFpQ3BYUFFCcFp5bTBtckpKRUpZTWJZYkVIV2YwSXowdmdBZ3dFMTR1Rm1ZbmhKZ1BzT2lSbXZXck1IZi8vNTMrUHY3WStQR2paZzFheGFjbloyeGNlTkdQUFhVVStqVXFSTTJidHlJR1RObXdOWFZGUnMzYnNUOTk5OXYxYldmZXVvcCtQbjVZZlBtelNZcm1UUkVhbW9xVWxKU2tKS1NncENRRU1qbGNxU2twS0Nnb0FBNm5RNHBLU21HY0tQaXVKU1VGT2gwZGYrTGxKaVlpQmRmZkJINzkrL0h3SUVETFM1alM3YkRDZzRpSWlJaUlnZmdMQVZLdE1LMnVneVE4bGVWQktIM1JxQTdjRjgxcnhkcTZ0NlRvMzM3OXZEeThvSlVLa1Z3Y0REUzA5TWhFb2tRSEJ3TUx5OHZ5R1F5QkFjSDQ5YXRXeENMeFFnT0RrWldWcFpWMXhhTHhSZzVjaVIyN05pQnpaczM0K3V2dnpaNXZhS1JhRVVWUllYZzRHQ3NXN2ZPNGpYZmV1c3QzTDU5dTlwN1JrVkZXZHdmR3h0cmFGSmFteXRYcmlBbUpnWW5UcHhBdTNidHNHalJJZ3daTXNTcWM2bjVNT0FnSWlJaUluSUFNb2xSd0ZFS3VEclpkanprR09yYmNMUzB0QlFTaWNSc2YxbFpHYVRTaG4yTURBZ0lnRnF0UnYvKy9SRVFFR0R5Mm80ZE95Q1ZTdkhFRTArWTdIZDNkNi8yZW5QbnpqWDBBekcyZCs5ZXhNZkhtMDEzcVdDOE1rcE50bS9manV6c2JIaDVlU0VxS2dvUkVSRndkbmEyNmx4cVhndzRpSWlJaUlnY2dETWJqVkl6S2lrcGdZdUxpOVg3cmFIUmFPRGs1SVNrcENSSXBWTDA3TmtUYmR1MnhUZmZmSU1wVTZiQXpjME5QLzMwRTJReUdjYU1HWVBUcDAramJkdTJDQTRPcnZHNlBYdjJ0TGoveElrVGtFZ2tHREJnUUwzR1cwR2hVR0RXckZrWU5XcVVXYkJ4Nk5BaGRPblN4V3pWRnJJTkZyWVJFUkVSRVRrQVo2TmZUYW9aY0ZBVHk4aklzRGg5SXljbngrcHBIVlZObno0ZGp6LytPTDc5OWx1RWhZWEJ5Y2tKNjlhdHc2Ky8vZ3F4MlBTanFVNm53NmVmZm9ybzZHaGN1M2F0eHV1cVZDcnMyN2V2WG1PcWpuRi9qbkhqeGlFOFBOeGkxVVpNVEF6V3JGblRxUGVtK21QQVFVUkVSRVRrQUl3ck9OUmNTWVdhMlBYcjF4RWFHbXEyLzhhTkcrallzYVBaL3Y3OSsrT0hIMzR3TE5scXlkLy8vbmRFUmtiaWpUZmV3S3haczNEa3lCR2NQSGtTMDZkUE42c0tFWXZGZVAvOTkrSG01b1k1YytaVUczTDgrZWVmZU9tbGw3Qjc5KzQ2dmtQTGxFb2xWcTVjaVhQbnpsbDFmR1ptSnRxM2I5OG85NmFHWThCQlJFUkVST1FBWkVZVkhKeWlRazJwc0xBUVNVbEo2TldyRndCQXI5Y2I5bCsrZkJuZHUzYzNPMGNrRWhsNmRsUzNPc253NGNQeGozLzhBNk5HalVKNmVqbysvUEJEREI0OEdNT0hEemNjWTN5dXQ3YzNWcXhZQVdkblo4eWRPeGUzYnQweXZGYXgvY0VISDZCOSsvWll1blJwZzk2eldxMUdabVltb3FLaWNQandZU2dVQ2tOVmlWYXJ0WGhPV2xvYU5Cb05BdzQ3d2g0Y1JFUkVSRVFPd0tTQ2d3RUhOYUVEQnc3QTFkVVZJU0VoMkxObkR4SVRFK0hoNFlGRGh3N0J6YzBOL3Y3K3VIejVNazZmUG0yWXRuSDE2bFZjdW5RSkdvMEdQLzMwRTZSU2FZMk5PRStlUEFrWEZ4Zk1tVE1IUC96d0E3S3pzMUZXVm9hTEZ5OWkxS2hSaHVQOC9QeXdmUGx5ZlBYVlYvRHo4elBzUDMzNk5PUnlPYVpQbjQ3dzhQQUd2ZC9zN0d3a0p5ZERxVlNpVjY5ZVdMNThPUUlEQTZIVDZTQ1h5L0hOTjk5QXE5WEN5YW15czY5V3E4WGh3NGNoRW9ud3dBTVBOT2orMUhnWWNCQVJFUkVST1FCT1VhSG1rcGlZaUNlZmZCSXVMaTZHM2haVHAwN0Z3WU1IRVJrWmlhU2tKQ3hldkJoaXNSaVRKazBDQUZ5K2ZCbXJWcTBDSUV3dmVlYVpaOHo2YWhoNzRva25NR2JNR0xpNnVpSWxKUVc3ZHUyQ1NDUkNVRkFRbm56eVNaTmpnNE9ETVhmdVhKTjlzMmZQaGxhcmJaVG1uazVPVG5CeGNVRmtaQ1NtVEpsaUdMZFlMTWJNbVRQeDZhZWZZdE9tVFNibmlNVmlCQVlHNHZYWFg3YzRaWWRzUTZTdnFEY2lJaUlpSWlLN2RTa2JPSEpkMk83cUE0d0lzZTE0cU9WU0twVVFpOFZtRlJpRmhZV1FTcVZRS0JTR3FTUVZZWUJlcjRkV3E0Vk9wNE9UazVQRkpXYnRXWEZ4c2RYTHhwTDlZZ1VIRVJFUkVaRURrQnQ5WGxTeGdvT2FrRUtoc0xqZjNkM2RzRjIxT2tNa0VrRW1relhwdUpvU3c0MldnVTFHaVlpSWlJZ2NnUEV5c1F3NGlJak1NZUFnSWlJaUluSUFjZ1ljUkVRMVlzQkJSRVJFUk9RQWpDczQyR1NVaU1nY0F3NGlJaUlpSWdkZ1hNR2hMZ080VWdBUmtTa0dIRVJFUkVSRURrQUVRR2JVYUZSVFpyT2hFQkhaSlFZY1JFUkVSRVFPd3BrcnFSQVJWWXNCQnhFUkVSR1JnK0JLS2tSRTFXUEFRVVJFUkVUa0lCUkdBWWRTYTd0eEVCSFpJd1ljUkVSRVJFUU9RdUZVdWExa0JRY1JrUWtHSEVSRVJFUkVEc0s0Z2tQRkNnNGlJaE1NT0lpSWlJaUlIQVFyT0lpSXFzZUFnNGlJaUlqSVFaajA0R0RBUVVSa2dnRUhFUkVSRVpHRE1Lbmc0QlFWSWlJVEREaUlpSWlJaUJ5RWNjREJaV0tKaUV3eDRDQWlJaUlpY2hER1UxUktXTUZCUkdTQ0FRY1JFUkVSa1lOd3FWTEJvZFBiYml4RVJQYUdBUWNSRVJFUmtRTXhEamxZeFVGRVZJa0JCeEVSRVJHUkEySEFRVVJrR1FNT0lpSWlJaUlId29DRGlNZ3lCaHhFUkVSRVJBN0VPT0FvWnNCQlJHVEFnSU9JaUlpSXlJR1lWSEJvYkRjT0lpSjd3NENEaUlpSWlNaUJ1TWtxdDR0WXdVRkVaTUNBZzRpSWlJaklnWmdFSEt6Z0lDSXlZTUJCUkVSRVJPUkEzSjBydDR2VXRoc0hFWkc5WWNCQlJFUkVST1JBM0ZuQlFVUmtFUU1PSWlJaUlpSUhJaFlCQ3Ftd3JRZFhVaUVpcXNDQWc0aUlpSWpJd1poTVUyRVZCeEVSQUFZY1JFVDAvKzNkZTNqTVovNy84VmNtbWNsRWhFZ2NVbXdJZm1MRklVR3JRV3ZqVU4wcWJXMWJXcGRXcjdXMnJSWlZpMklqZEp1eVcxbW5wZGl1cW01VlZuRlZWeHVIZFZ5SDJxUU53UmRwbTFMaUZCTEo1SnlaM3g5VEU5UEpFUlVUejhkMXVhN1A1NTc3YzMvdXlkVmVsN3pjOS9zR0FMaWQrdGNGSEpuNU5UY1BBTGlURUhBQUFBQUFicWFldWZTYWdBTUE3QWc0QUFBQUFEZHovUXFPTEFJT0FKQkV3QUVBQUFDNG5mcXM0QUFBRndRY0FBQUFnSnY1NlFvT1c4MU5CUUR1R0FRY0FBQUFnSnN4ZVVybTY0Nkt6UzZvMGVrQWQ1Uno1ODdWOUJSUVE3eHFlZ0lBQUFBQXFxK2V0NVJmYkwvT3pMZmZBM2U3K1BoNHZmZmVlMXE4ZUxGYXQyNWQ1ZWVPSHordUsxZXVWUHQ5TFZ1MlZGQlFrRXY3cVZPbmRQWHExV3FOMWE1ZE8zbDU4U3Y2emVDbkJ3QUFBTGloQm1icGdzVituWlV2cVg2TlRnZTRJL1R0MjFlclZxM1MvUG56TlgvK2ZIbDRlRlRwdVZXclZ1bkFnUVBWZnQrWU1XUDArT09QdTdTdldMRkNLU2twQ2c0T3JuU00zTnhjcGFhbWFzMmFOUW9JQ0tqMkhGQ0tnQU1BQUFCd1F3RjFKR1hZcnlrMGlydkZ1WFBubEpLU1VtR2YwTkJRRlJZV2F2UG16ZkwwOUN5emo4bGswb01QUHVqeVhGeGNYSlhtWWJGWTlQVFRUMWZZcDJuVHB1cmJ0MitsWTEyNGNFR3BxYWxWZWk4cVJzQUJBQUFBdUtFQW45THJUR3B3NEM2UmtwS2lPWFBtVktudnNXUEh5djNNejgvUEplREl5c3JTOXUzYnF6UjJRUUgvMDkySkNEZ0FBQUFBTjlTd1R1bDFSbTdOelFPNG5hS2lvdFN6WjArWGRwdk5WdTUybEtLaUlobU5ScWUyc3ZxZVAzOWVpeFl0dWpVVGxYMjF5WTRkT3lydGw1dkwvOEMzQ2dFSEFBQUE0SWE4UFNVZkx5bXZXQ29za1hJS3BicW1tcDRWOFBQeTlQU1VqNCtQVTl1ZVBYdjB3UWNmS0NZbVJrMmJOblg2YlBIaXhVcE9UdGJNbVRQTExBWjZ2ZERRVUMxY3VMQks4OGpKeWRFVFR6eFJZWitRa0pCS3Q3RkkwZzgvL0tEang0OVg2YjJvR0FFSEFBQUE0S1lDZktRejJmYnJpeFlDRHR4OWR1N2NxZGpZV0xWbzBVSjE2dFJ4K2J4Mzc5N2F2bjI3WG43NVpVVkhSeXM4UEx6Y3NUSXpNNVdRa0ZDbDk1YTFSZVdycjc1eTFOS29WNitlL1AzOTljMDMzMVE2Vm41K3ZucjE2cVdFaEFUSEtTcFBQZlZVbGVZQlp3UWNBQUFBZ0p0cVdPZTZnQ05YQ21sUXMvTUJLcEtSWjE5dGRNMmxYS21sditSM2c4RmNRa0tDNHVMaTFLcFZLODJaTTBmMTZ0Vno2Uk1XRnFhRkN4ZHE2dFNwbWp4NXNzYU9IYXVCQXdlNjlET1pUTXJNekx5cExTcG1zOWt4aC9idDIxZjV1WHIxNnFseDQ4WTMvRjZVOHJEWmJMYWFuZ1FBQUFDQTZ2dnVpclRsVy90MXMzclN3UDlYcy9NQnJrblBrYzVtMi8ra1o1ZmZ6K1FwalN4L1VVV1ppb3VMdFhUcFVtM1lzRUZoWVdFYU5teVl0bXpab21uVHBzbGdNRGoxM2JCaGczYnUzS2x4NDhacDNyeDVPbkxraUlZT0hhcFJvMGFWT1haU1VwSzJidDJxMy83MnR3b01EQ3gzRHZuNStWcXdZSUg2OSsrdmlJZ0lsODhuVFpxa1U2ZE9WZXQ3L2VsUGYxS2JObTJxOVF5Y3NZSURBQUFBY0ZPTjY1WmVYN1RVM0R3QVNVckxsQTVmcURqUXVGbFdxMVZUcGt4UmNuS3krdmZ2cjlkZWUwMzc5Ky9YcmwyNzFLMWJOLzM2MTc5MjlDMHFLdExhdFd0bE1wa1VIQnlzMmJObkt5WW1SbXZXckZINzl1M1ZvMGNQcDdGVFUxTTFhOVlzbVV3bVJVWkd1b1FsUDlXelowL2w1dWJxMUtsVENnNE9kdnJzOHVYTDZ0Ky92d1lQSHV6VS91eXp6K3JWVjE5VlpHU2tveTBuSjBlalI0OVdVVkhSamY1WThDTUNEZ0FBQU1CTitSb2xzNWVVLzJPaDBlekNHMS91RDl5b0V4blMvODdhQzkxV0pNREhYaHozbXFaKzBqMSsxWHVYd1dCUTc5NjkxYTFiTncwYk5reVMxS3RYTDdWdTNWb3JWNjVVNzk2OUhiVTQxcTlmci9Qbnp5czZPbG9HZzBGbXMxbHZ2dm1tdG03ZDZoSnVIRHAwU05IUjBiSllMTEpZTEpvMWExYVY1elJ5NUVnTkh6N2NwWDMvL3YzNjRZY2ZYTnEzYk5taXI3NzZ5bkZmWEZ4YzVYZWhZZ1FjQUFBQWdCdHJVbGY2UHROK2ZkRkN3SUhiSnlOUFNrZ3RPOWdJOExFSEdFMzlwTUE2dC9hL3kwR0RCam5kZTNoNDZKVlhYdEdFQ1JNMFo4NGN4Y1RFNlBUcDAxcTVjcVc2ZE9taUJ4NTR3TkhYYURRNnJmSW9LU25Sdi83MUw2MVlzVUlkT25SUWRIUzA2dGF0cThURVJFMmJOazBUSjA1VXYzNzlKRW16WjgvVzhlUEh0V0xGQ2tuMjQxMkhEQmtpWDEvZk11ZlpvVU1IOWUzYjE2bHR6NTQ5dXUrKys1eTJ0VmdzRnUzZnYvL21maWlRUk1BQkFBQUF1TFhHdnFVQng2VmNxUldGUm5FYnBHVktPOUtjaTRhYVBLV09qYVcyRFc5LzBOYWhRd2NOSFRwVUgzLzhzWllzV2FJdnYveFMzdDdlK3NNZi9sRHVNOFhGeFJvN2RxeE9uanlwUVlNRzZhV1hYcExSYU5TNWMrY1VGeGVuTm0zYXFILy8vaklZRE1ySXlOQi8vL3RmRFJzMlRKNmU5bVVvK2ZuNWtsUnV3RkcvZm4zOTRoZS9jR2tQREF4MGFzL08vaG4zOU54bENEZ0FBQUFBTjNiUGRYVTRmczdhQjhBMWh5OUkrMDZYM2w4TE5qbzJzVi9YbEJkZWVFRW5UNTdVK3ZYckpVbHo1ODVWdzRZTnkrM3Y1ZVdsSjU5OFV2NysvdXJTcFlza0tURXhVYk5uejViQllOQ01HVE5rTUJoa3M5azBmLzU4bWMxbVBmNzQ0NDducndVVGZuNnUrMnlNUnFNMmJOaWdmLy83M3k2ZkxWdTJ6TEVLNVByK0hoNGUxZi9TY0VMQUFRQUFBTGl4eHI2U3A0ZFVZcE11V0tSaXErUlZjVzFFNElZbG5wVVMwMHZ2QTN5a3FCQXAwS2ZtNWlSSmVYbDVpbytQMTZGRGgyUTBHbFZVVktSMzMzMVhZOGVPVmJ0MjdjcDlyaytmUHBMazJOS3ljK2RPaFlTRWFOYXNXUW9LQ3BMVmF0V2lSWXUwYjk4K1RaOCszZWtvMm95TURFbjJsUnJYRkJVVnFiaTRXSEZ4Y1dXK2IvRGd3WHI1NVplZHRzMzg5SHY0K05Ud0Q5T05jVXdzQUFBQTRPWTJuWlIrdUdxL2ZxaTExTksvWnVlRDJ1bHN0dlRaaWRMN2UrcEtBOXJVN0txTjlQUjBmZjc1NTlxNGNhTnljbkxVdlh0M2pSOC9YaWtwS1ZxMGFKR3lzckxVdVhObkRSNDhXUGZkZDUvTVpyUFQ4d2NPSE5Dbm4zN3EyTkx5OU5OUDY1bG5ucEhSYU5URml4YzFkKzVjSlNZbWF0U29VUm82ZEtqVHM4dVhMMWQ4Zkx6V3JWdm5XTVV4Yjk0OGJkdTJyZHo1NXVmbnkyZzBPcmE1bEdYanhvMDM4Uk81dXhGd0FBQUFBRzR1K2J4MDRNZkRHdG8za25vRlY5d2ZxSzdDRW1udDBkS0NvdmZVbFFhRjFzeGMwdExTZFBEZ1FlM1pzMGRIang2VkpIWHUzRm5QUGZlY09uWHE1T2huc1ZpMGJ0MDZmZkxKSjdKWUxESWFqWXFJaUZCWVdKamF0Mit2OFBCdzdkKy9YL1BtemRORER6MmtJVU9HeU4vZlh4a1pHVnEvZnIwMmJOZ2dtODJtY2VQR3FYNzkra3BLU3BMWmJKYkpaTktaTTJlMGJkczJkZXpZVWUrODg0NGtlMDBQcTlWYTRkd0hEaHlvU1pNbXFYZnYzaFgyTTVtb0Zud2pDRGdBQUFBQU4zY3BWMXAzekg1ZHoxc2ExcUZtNTRQYTUvcXRLU1pQNmRtT05iTnk0OGlSSXhvL2Zyd2t5ZC9mWDFGUlVSbzRjS0JhdEdoUjdqUDUrZm5hdlh1M0VoSVNkUGp3WVZtdFZqMzExRk1hUFhwMG1mMnZyY3pvMXEyYlhubmxGVFZyMWt6YnQyOVhiR3lzbzQrdnI2L0N3OE0xWnN3WU5XclVTSkkwYWRJa3ArTmZiOGJhdFd1ZHRyNmdhZ2c0QUFBQWdGcmd3ME5TYnBIOSt0bU9VbDMrQVJpM1NHR0o5TkhoMGhOVGVyZVVRZ05yYmo0SkNRbHEyclNwd3NMQ1pEQlVyK0JNVGs2T2twS1NGQmtaS2FQUldHWWZxOVdxMU5SVXRXM2I5bFpNRjdjUkFRY0FBQUJRQyt3NUpSMjlhTDkrSUZqNlphT2FuUTlxait0WGI5UTEyUU0wNEU1RWZXVUFBQUNnRnJpK3NPanBxelUzRDlRK3h6TktyN3MycmJsNUFKVWg0QUFBQUFCcWdXYjFKT09QZjdzL2xXVS9MaGE0V1dtWnBZVkZUWjQxdXpVRnFBd0JCd0FBQUZBTGVFaHFIV0MvdHRxa2t4a1ZkZ2VxNVByVkcyMEpOM0NISStBQUFBQUFhb2wyRFV1dmoxMnF1WG1nOWtqUExyM3UyS1RtNWdGVUJRRUhBQUFBVUVzMDlwWDh6ZmJyUzduU0JVdk56Z2Z1TFMyejlPU1V1aWJKajVONWNJY2o0QUFBQUFCcWtldFhjVnc3VlFXNEVXZXZXNzF4ZlJGYjRFNUZ3QUVBQUFEVUlxRU5KYThmLzVhZmVybjBYK0J2dDNQbnp0WE1pNnVwdUxoWUZrdmxTMTMyN05tamJkdTIzWVlaM1RuU01rdXZDVGpnRHJ4cWVnSUFBQUFBYmgxdlQ2bERZK25yYy9aaW8wbnAwdjNOYis4YzR1UGo5ZDU3NzJueDRzVnEzYnAxbFo4N2Z2eTRybHk1VXUzM3RXelpVa0ZCUVk1N204Mm10TFEwaFlTRVNKS21USm1pdW5YcmF2cjA2WktrZ3djUHFrdVhMdkwwOU5UWFgzK3ROOTU0US9QbnoxZjc5dTNMZmNlV0xWdVVsWldsdm4zN1NwSXNGb3VLaTR1ck5EK3oyU3h2Yis5cWY2K2FsSkhuZkhwS1U3K2FuUTlRRlFRY0FBQUFRQzNUcVlsMCtMeFVZcE1PbmJlZmZoSGdjL3ZlMzdkdlg2MWF0VXJ6NTgvWC9Qbno1ZUhoVWFYblZxMWFwUU1IRGxUN2ZXUEdqTkhqanovdXVOKzBhWlArOXJlL2FkNjhlV3JidHEyc1ZxdEtTdXhMV1hidjNxMVpzMmJwalRmZVVKOCtmWFRpeEFtWnpXYTFiZHUyV3UrTWpvN1dvVU9IcXRSMzVNaVJHajU4ZUxYR3IybHNUNEU3SXVBQUFBQUFhaG16bDlRNXlMNTZRNUoycEVsRGZubnJ4ajkzN3B4U1VsSXE3Qk1hR3FyQ3drSnQzcnhabnA2ZVpmWXhtVXg2OE1FSFhaNkxpNHVyMGp3c0ZvdWVmdnBwbC9hSEgzNVlYM3p4aFdKaVl2VDN2Ly9kMFg3bXpCbTk4ODQ3R2pCZ2dQcjA2U05KU2s1T1ZxZE9uZVRsVmYxZmplNi8vMzZOSERteXdqNVRwa3lwOXJoM2dyVHJGdExjdytvTnVBa0NEZ0FBQUtBV2lyaEhPbjVKc2hUWlQxUTVkbEg2WmFOYk0zWktTb3JtekpsVHBiN0hqaDByOXpNL1B6K1hnQ01ySzB2YnQyK3YwdGdGQlFWbHRudDZlbXJxMUtuNnYvLzdQOVdwVThmUjd1dnJxNGNmZmxpalJvMlNaQTlJa3BPVDFhRkRCLzN6bi85MEdTY3FLa3FKaVltUzdLRk9YbDZlTm03Y3FDWk5tamptWDlrV25QTENuVHRaZHFHVW5sTjZIOElLRHJnSkFnNEFBQUNnRnZMMGtCNXNJWDJlYXIvZmUxcnlOVW5COVc5KzdLaW9LUFhzMmRPbDNXYXpsYnNkcGFpb1NFYWowYW10ckw3bno1L1hva1dMYm5odVY2NWMwWi8vL0dmSC9lYk5tNVdhbWlwUFQwOUhLQk1kSGEwUkkwYm8yMisvbGRWcVZYWjJ0bmJ0MmlWSnVuejVzckt5c2hRU0VxSzJiZHRxd1lJRlR1TXZXTEJBM2J0M2x5UmR1blJKKy9mdnIzQStoWVdGTi94ZGFzcUpTNlhYTGZ6dE5UZ0FkMERBQVFBQUFOUlN2Nmd2ZFc0aUpmOVlqK09MVk9sWExlMDFPVzZHcDZlbmZIeWNpM3JzMmJOSEgzendnV0ppWXRTMGFWT256eFl2WHF6azVHVE5uRG5UcVJob1dVSkRRN1Z3NGNJcXpTTW5KMGRQUFBHRVU1dVhsNWZUcW9wang0NHBPenRielpzM2QycXZVNmVPMXE5ZnIrRGdZQzFkdXRUUlBtL2VQSDM1NVplT3RpMWJ0a2lTWnN5WW9heXNMTTJiTjArUzlQcnJyeXM1T2JuQ0ZTcVNsSitmWDZYdmNxZkl5Sk1PWHlpOTc5aTQ1dVlDVkJjQkJ3QUFBRkNMZFc5dTMzTHc3WTgxRlhhazJiZXRSRlNjTTFUTHpwMDdGUnNicXhZdFdqaHRDYm1tZCsvZTJyNTl1MTUrK1dWRlIwY3JQRHk4M0xFeU16T1ZrSkJRcGZlV3RVWEZ6OC9Qc1FYbDg4OC8xN3AxNjFTblRoMFpEQWFscGFWcHdvUUpDZ2dJME9iTm0zWHExQ241K3ZvNlBYL3AwaVhIRnBUSzlPM2JWNU1tVFhKcW16UnBraDU5OUZISDFwdlBQdnVzV2lmSjFLU01QR25qOGRLamhldWFPRDBGN29XQUF3QUFBS2psK3JXU1BqdFJlakxHd1RQU1YrbVNyMUh5OTdHSEhZMTlLeDZqUEFrSkNZcUxpMU9yVnEwMFo4NGMxYXRYejZWUFdGaVlGaTVjcUtsVHAycnk1TWthTzNhc0JnNGM2TkxQWkRJcE16UHpwcmFvU0ZKMmRyYVdMbDJxTFZ1MmFPTEVpZHF5WllzS0NncDA2ZElsL2Y3M3Y5Y2YvL2hIZmZUUlJ3b0lDTkRseTVlVm1aa3BmMzk3b1lrZmZ2aWh3dU5pSzNQaXhBbGR2bnpaY2Yvb280L2UxSGY1OG94MElrTXF0dDdVTUpVcXNVb2xQMmtiME9ibmZTZHdxM25ZYkRaYlRVOENBQUFBd004djhheVVtTzdhSHVBalBWbk4zK21MaTR1MWRPbFNiZGl3UVdGaFlSbzJiSmkyYk5taWFkT215V0F3T1BYZHNHR0RkdTdjcVhIanhtbmV2SGs2Y3VSNVQyUUJBQUFVb0VsRVFWU0loZzRkNmxocDhWTkpTVW5hdW5XcmZ2dmIzeW93c1B6OU5QbjUrVnF3WUlINjkrK3ZpSWdJU2RMWFgzK3R0OTU2U3g0ZUhwbzhlYks2ZHUycVNaTW15ZGZYVjVNblQ5YnMyYk4xOU9oUmpSNDlXa0ZCUVhydHRkYzBhOVlzUlVaR0tqYzNWNDg5OXBqTHNiT1NmWXRLV2xxYXVuYnRLbDlmWDZXa3BPam8wYU15bVV3dWMvTHk4bkk1bGVXQkJ4NXdXZTFSRmNzVHBkditDNXRONmgwaWhkN2tWaWJnZG1NRkJ3QUFBSENYNk5wVWFoTW83VDl0UHlYaitxMEkxV0cxV2pWbHloUWxKeWVyZi8vK2V1MjExN1IvLzM3dDJyVkwzYnAxMDY5Ly9XdEgzNktpSXExZHUxWW1rMG5Cd2NHYVBYdTJZbUppdEdiTkdyVnYzMTQ5ZXZSd0dqczFOVld6WnMyU3lXUlNaR1NrUzFqeVV6MTc5bFJ1YnE1T25UcWw0T0JnTlcvZVhOMjdkOWZvMGFOVnIxNDl4Y2ZIcTJQSGpvcUlpSkRaYkZaMGRMVE9uajJyNXMyYlM1SWFOV3FrcEtRa1JVWkdLams1V1pMVXJsMDdTZmFWSVB2MjdkT0JBd2VVbEpTay9QeDhaV1ZsNmJubm5sTmVYcDRpSWlJMFlNQUFwL25NblR0WHYvclZyOVMxYTFlbjlxcHVlL2twczFIS0s3cWhSMitjaC9SOUpnRUgzQThyT0FBQUFJQzdWRzZSdlI1SEk5ZXlHWlhhdUhHakxCYUxoZzBiSnNsK2dzcExMNzJrek14TS9lTWYvM0RVNG9pUGo5Znk1Y3NWSFIydEJ4NTRRSkk5OU5pNmRhdFRFQ0pKaHc0ZFVuUjB0Q3dXUzdYbk0zTGtTQTBmUGx3V2kwVVhMdGlyWkg3Ly9mZDY2NjIzTkdMRUNNZTdKY25iMjl0UkNIWHUzTGs2ZVBDZ1B2cm9JOFhGeGVuQWdRTmFzMmFOREFhRGR1ellvYmZlZWt0R28xRW1rMGxCUVVGYXNHQ0JUQ2FUbm52dU9mWHQyMWZQUC8rODB6d2VmL3h4alJ3NTBtVUZ5TTI0dnVqbno2R29STHFhTDEzTWxhNWNWeE8xNnozMlVBeHdGNnpnQUFBQUFPNVNkWXoyUHpkaTBLQkJUdmNlSGg1NjVaVlhOR0hDQk0yWk0wY3hNVEU2ZmZxMFZxNWNxUzVkdWpnRkRFYWowU25jS0NrcDBiLys5Uyt0V0xGQ0hUcDBVSFIwdE9yV3JhdkV4RVJObXpaTkV5ZE9WTDkrL1NSSnMyZlAxdkhqeDdWaXhRcEpVbTV1cm9ZTUdlSW9GcHFZbUtnMzMzelRhVzZyVnEzU3FsV3JIUGV0V3JWeW5KSVNGUldsTDc3NFFwczJiZExPblR2VnYzOS94NnFSTm0zYWFPTEVpZXJWcTVmKy9PYy9LeXNyeTdFbEpTc3JTdzBhTkpERll0SDEvMlpzczlsVVdGaW9uSndjUjV1M3Q3ZkxFYm5WY1R0UE10bVJacS81SWRtRGxZNU5PQ1lXN29PQUF3QUFBTUF0MGFGREJ3MGRPbFFmZi95eGxpeFpvaSsvL0ZMZTN0NzZ3eC8rVU80enhjWEZHanQyckU2ZVBLbEJnd2JwcFpkZWt0Rm8xTGx6NXhRWEY2YzJiZG80UW9lTWpBejk5Ny8vMWJCaHcrVHBhZit0KzlveHJOY0Nqc2pJU0sxWnMwYWZmdnFwMXF4Wm83aTRPTWYya01MQ1FvMGZQOTZwaUdoNGVMaWFOMit1aFFzWHltcTFPZ1UzelpzM2QyeGx1ZDZGQ3hlVW01dXJaczJhYWZUbzBZNFZJOWNzWDc1Y3k1Y3ZkOXhQbkRqUlpTdkxuZXBYTGFWTHVkTGxQUHNXcHNQbldjVUI5MEhBQVFBQUFPQ1dlZUdGRjNUeTVFbXRYNzlla24wTFNNT0dEY3Z0NytYbHBTZWZmRkwrL3Y3cTBxV0xKUHNxak5telo4dGdNR2pHakJreUdBeXkyV3lhUDMrK3pHYXowL2FQN0d6NzBUQitmdmJ6VEkxR280cUxpL1hKSjUrb1pjdVdDZ3dNVkVCQWdDUnB5WklseXM3TzF2RGh3eDNQR3d3R1Bmcm9vM3IzM1hjVkhoNnVrSkNRU3IvanQ5OStLMGxxMjdhdEpHbnc0TUY2NUpGSHl1ejc0b3N2VmpyZW5hWmpFMmxubXYzNmVBWUJCOXdIQVFjQUFBQ0FXeUl2TDAveDhmRTZkT2lRakVhamlvcUs5TzY3NzJyczJMR093cDFsNmRPbmp5UTV0clRzM0xsVElTRWhtalZybG9LQ2dtUzFXclZvMFNMdDI3ZFAwNmRQZHpxS05pUER2cCtpZnYzNmpyWkdqUnBwOHVUSit2REREelZpeEFoRlJVVXBNREJRNjlhdDA3UnAwNXdDbC9UMGRIMzg4Y2VTN0RWQTl1N2Q2MUw0OUtmMjd0MnJsaTFiT2tLVmdJQUF0VzdkdXBvL3JUdFhhS0MwNzdSOUJVZE9vWlNSSndYNjFQU3NnTW9SY0FBQUFBQzRLZW5wNmZyODg4KzFjZU5HNWVUa3FIdjM3aG8vZnJ4U1VsSzBhTkVpdmZycXErcmN1Yk1HRHg2cysrNjdUMmF6MmVuNUF3Y082Tk5QUDNWc2FSa3hZb1NlZWVZWkdZMUdYYng0VVhQbnpsVmlZcUpHalJxbDNyMTdPejM3OWRkZlM1TFRWaElQRHcvMTZ0VkxQWHYyMVByMTY3Vmt5UkpKVXNPR0RSMnJPU1FwTXpOVGI3enhoaXdXaTZaTW1hSi8vT01mZXV1dHR6UnIxaXlYVTFBS0Nncms0ZUdod3NKQzdkbXpSMDgvL2ZRdC9SbmVhVnI2bDliaU9KdE53QUgzd0NrcUFBQUFBS290TFMxTkJ3OGUxSjQ5ZTNUMDZGRkpVdWZPbmZYY2M4K3BVNmRPam40V2kwWHIxcTNUSjU5OElvdkZJcVBScUlpSUNJV0ZoYWw5Ky9ZS0R3L1gvdjM3TlcvZVBEMzAwRU1hTW1TSS9QMzlsWkdSb2ZYcjEydkRoZzJ5Mld3YU4yNmM2dGV2cjZTa0pKbk5acGxNSnAwNWMwYmJ0bTFUeDQ0ZDljNDc3emplYWJQWmRQTGtTWDMyMldmYXZIbXpBZ01EOWRoamoyblRwazA2YythTW5uLytlZDE3NzcyYU9YT21Nakl5OU1jLy9sRzlldlhTcVZPbk5HN2NPTWZwTUFNR0ROQW5uM3lpZ29JQy9lYy8vMUd2WHIwVUhCeXNqei8rV0I5ODhJRUNBd00xZlBod1hieDRVUjRlSG1YK25LeFdxMXZWNExqbWVFYnBOcFZBSCtrMzdTdnVEOXdKQ0RnQUFBQUFWTXVSSTBjMGZ2eDRTWksvdjcraW9xSTBjT0JBdFdqUm90eG44dlB6dFh2M2JpVWtKT2p3NGNPeVdxMTY2cW1uTkhyMDZETDdMMSsrWFBIeDhlcldyWnRlZWVVVk5XdldUTnUzYjFkc2JLeWpqNit2cjhMRHd6Vm16QmcxYXRSSWtyUjc5MjR0WExoUVY2NWNVV0Jnb0o1NDRnazk5dGhqTXB2Tktpa3AwYVpObTlTZ1FRUEZ4c2JLWkRKcHlwUXB1di8rK3gxanBxV2xLU1ltUnVucDZmckxYLzZpbVROblNwS2FOV3VtMTE5L1hSOSsrS0dDZzRNMVlzUUlTZEx3NGNNVkVSR2gvdjM3bC9rOUprNmM2SllCUjJHSjlQN1hwZmNqd3psTkJYYytBZzRBQUFBQTFaYVFrS0NtVFpzcUxDek1jYXhxVmVYazVDZ3BLVW1Sa1pIbEhwOXF0VnFWbXBycUtPUlpWUmN1WE5BLy8vbFA5ZWpSUS9mZWUyK1pjeXN1THRhU0pVczBaTWdRTld2V3pPVnppOFdpLy8zdmZ5N2JZU1Q3NnBEaTR1S2JPdmJWWFd3OExxWC9lTnB0NzViMjJoekFuWXlBQXdBQUFBRGc0dkFGZTdGUlNXcmhMdzJvUFhWVVVVdFZMMm9GQUFBQUFOd1ZtdnFWWHFkbjE5dzhnS29pNEFBQUFBQUF1QWowa2VxYTdOZUZKVkphWnMzT0I2Z01BUWNBQUFBQW9Fd3QvVXV2ajJmVTNEeUFxaURnQUFBQUFBQ1VxV09UMHV2dk02WHN3cHFiQzFBWkFnNEFBQUFBUUpuOFROSTlkVXZ2VDF5cXVia0FsU0hnQUFBQUFBQ1VxMjNEMHV2REYrejFPSUE3RVFFSEFBQUFBS0Jjb1lGU2dJLzl1ckJFK3QvWm1wM1B6K244K2ZPeVdxMFY5cmw0OGVJTmozL3MyREZsWkZETTVPZmlHUk1URTFQVGt3QUFBQUFBM0xuOHpkS0pIMzh2djJDUkF1dlkyMnBDU1VtSlB2cm9JN1ZxMVVvbWsrbVdqWHYxNmxXTkdqVkszMzMzblhyMDZDR0R3WFU5d09lZmY2N0preWVyU1pNbWF0MjZkYlhmOGJ2Zi9VNEJBUUZxMTY1ZHRaKzEyV3dxTGk1V2ZuNitMQmFMc3JPemRlWEtGVjI0Y0VGbno1N1ZxVk9uOU8yMzMrcllzV002ZlBpd2twS1MxS0ZEQjNsNGVGVDdYZTdLcTZZbkFBQUFBQUM0c3pYMWsxcjQyd3VOU3RLT05HbFFxUDBvMmR2dHlKRWpXclZxbFhidDJxVzMzMzViZ1lHQmtxUzFhOWVxb0tDZ3l1UDA2OWRQVFpxVVZsR3RWNitlbm4vK2VmM3RiMytUSkUyWk1zVXA1RGg3OXF3V0wxNnNGaTFhcUdmUG5pN2psWlNVNkp0dnZxbnduU1VsSmJwdzRZSk9uRGhSYmg4L1B6L2RjODg5c3Rsc2V1YVpaM1QxNmxXVmxKUlV1ckxFWURESXg4ZEhack5aWnJOWjN0N2VldmpoaHgwL243dUJoODFtczlYMEpBQUFBQUFBZDdiQ0VtbnRVU25ueDVOVVRKN1NyMW82SHlWN3UremN1Vk94c2JFS0NnclNYLzd5RnpWdTNGakRody9YMWF0WFhmb1dGaGJLYXJYS2JIWmVjaEliRzZ1T0hUc3FPenRiSjArZWRMU3ZYcjFhMzN6empjYVBINis2ZFVzcnJMNy8vdnM2ZWZLa1hudnROVFZzYUM5TTR1L3ZyMWF0V2ttU3NyS3k5T1NUVDk3MGQrdlZxNWRtekpnaFNmcnl5eTlWVUZBZ285RW9rOGtrbzlFb285R293NGNQYTlteVpabytmYnE2ZHUwcWIyOXZHWTNHbTM2M3V5UGdBQUFBQUFCVVNVYWV0UEc0YzZIUnlGOUlIUnZmL3JuODV6Ly8wZHR2djYzdTNidnJUMy82VTduOVpzNmNxYSsrK2tvYk5td284L09rcENSTm5qejVodWJRbzBjUHpadzVVNUo5QzBsWkFVdFdWcGJtenAycnZMdzhuVGx6UnNIQndUcDc5cXhHalJxbEJ4OTgwS1cvMFdoVW5UcDFKRWtuVHB4UVZsYVdTNTkxNjlZcE9UbFpNMmJNS0hNcnpUV2RPbldTdDdmM0RYMDNkOFFXRlFBQUFBQkFsUVQ2MkxlbWJQOU91cHhuYjl0M1dqcDhYdXJXVkdwN0czZEQ5T25UUng0ZUh1clNwY3N0R1M4dUxrNGhJU0ZPYmUrLy83NFNFaEswZXZWcWwvN1RwMDkzdXZmdzhGRDkrdlVkOTFhclZaczJiZExLbFN2VnFWTW52Zjc2NjNyMjJXYzFZTUFBTlduU1JIUG56dFhldlhzMWN1UkloWWFHbGptbjFhdFg2NnV2dm5KcUt5NHVWa0ZCZ2N4bXM5NSsrKzBLdjlPeVpjdlV1SEVOcEU4MWhJQURBQUFBQUZCbGdUN1M0RkFwSVZWS3o3RzM1UlRhNjNMODc2d1UydEMrYmVWMjFPZUlpb3E2WldQVnFWUEhhVXVLSk1lMmo1KzJTNUtucDJlWjQrVGw1U2toSVVIcjE2OVhYbDZlWG5ycEpmWHAwOGVwVDJSa3BQNys5NzlyMmJKbGV2WFZWeFVXRnFaSEhubEVQWHYyZEt6ZWtPVFlxbktOeldiVDFLbFRsWjZlcmlWTGxzakhwd2FLb056QjJLSUNBQUFBQUxnaGlXZWx3eGVjdDZ4Y1kvSzBuN2JTMU0vKzU1cEFIL3RuTnlJaElVSG56NTkzM0hmbzBLSFNGUnhWM2FKaU1wbGN0bnNVRlJXcHBLVEVwWDZISkJVVUZDZ3lNdEt4UlNVbEpVVWJOMjdVM3IxNzVlbnBxZC84NWpmNnpXOSs0eFJZTEZ1MlRQZmZmNzg2ZGVya2FQdm1tMiswZXZWcTdkNjlXd2FEUVowN2QxWk1USXhHakJpaG9xSWlwM2RhclZibDVlVTVhbkpVeFNPUFBLTFJvMGRYcWErN1l3VUhBQUFBQU9DR2RHMHFkV3hpMzZKeVBLTzBBS2xrRHozU3MrMS9Fc3Q1dm0yZ3ZWQnBWZTNZc1VNcEtTbVNwUHo4ZkEwZE92U1diVkVaTVdLRTA2a3FrclJ0MnpZbEpTVnB3b1FKTHYwLy9QQkRwM3NQRHcrbHBxYnFoUmRlMEJkZmZLSDQrSGpGeDhlN1BMZHg0OFl5M3o5cTFDZ1ZGQlRJeTh0TFpyTlpVNlpNY1RvNTVmdnZ2OWZTcFVzVkZSV2wvdjM3Vi9sNy9mUTcxV1lFSEFBQUFBQ0FHMmJ5dEFjZFhadmFRNDcwYk9sc3RuUFlVWjRUR2RVTE9LN1ZuQ2dwS2RIRER6OThnek11MjczMzNxdldyVnM3dFowNGNVTEp5Y2xsYm9YNTdMUFBuTzdEd3NMMDNudnZTYkt2TkduVnFwVUdEUnBVNlh2ejh2SzBZTUVDTldqUVFQMzY5WE8wZCszYTFYRmRXRmlvNWN1WHk5ZlhWODgvLzN5WlcyWitxbTdkdXVWdW82bXRDRGdBQUFBQUFMZEVhS0Q5anlSbEY5cURqdlJzS2J1Z3RFOUdYdW1XbHR0WmxMUXl4NDhmVjA1T2psUGJ4WXNYVlZKU291VGtaSmYrT1RrNUZRWU5RVUZCVG9GRmViS3lzclJnd1lKeVA3ZlpiSm96WjQ2KysrNDdTZExJa1NNckhWT1NGaXhZb0YvKzhwZFY2bHRiRUhBQUFBQUFBRzQ1UDVOejRIR24rK3RmLzFydVp4TW5UaXl6UFNnb3FOeG5kdXpZb2IxNzk5NzB2Qll2WHF4ZHUzWkprc2FPSFZ2cGxwejA5SFM5OGNZYk4vMWVkMFRBQVFBQUFBQzRheGtNQmhtTlJzMmVQVnN0V3JSdyttemx5cFhhc21XTFM3ME5TWHJ6elRmbDVWWCtyOVR0MjdmWDRNR0RLMzEvWGw1ZW1lR0sxV3JWb2tXTHRISGpSdlhyMTA5YnQyN1ZwVXVYZFByMDZRckh1M2p4WXFYdnJLMElPQUFBQUFBQWJxMmdvRUJMbGl6UmlCRWpGQmhZdlNVajRlSGgyclJwVTVtZmVYdDdTNUxxMTYvdjh0azc3N3hUNGJpTkd6ZXUwakcyV1ZsWkxnRkhmbjYrWW1OanRXL2ZQZzBmUGx4UFB2bWt0bTdkcW4vLys5L2F1blZyaGVPVmxKUnhwTTFkZ29BREFBQUFBT0MydnZ2dU84WEd4aW90TFUyOWUvZXVjc0J4NnRRcGpSa3pwc0krMTQ2SnJheFk2TUNCQS9YaWl5ODZ0ZDNNRmhXcjFhcU1qQXhOblRwVlVWRlJqdG9nNDhlUFYyUmtaSVhQbmo1OVdyLzczZTl1NkwzdWpvQURBQUFBQU9CV0NncnNWVXNQSERpZ2Rldld5Y2ZIUnpObXpGQkVSRVNWeDJqUW9JRkdqeDVkWVovZHUzY3JKU1dsMG40aElTRXViZTNhdGF2V0tTclhxMU9uamhZdFdpUVBEdytuOXBreloxWTYzdDJNZ0FNQUFBQUE0RllPSHo0c1NVcExTMVAzN3QwMVljSUVCUVFFbE5uMzh1WExaZGJLOFBQenF6U0FPSHYyckk0ZE8xYWxvT0o2di8vOTcrWHI2NnZRME5CSyt4WVZGU2tnSUVCdDI3WjFhdjlwdUNGSkw3Lzhzc0xEd3lzYzc5eTVjNHFPanE3V2ZHc0xBZzRBQUFBQWdGczVjK2FNUER3ODlPS0xMMnJJa0NHTzlwU1VGSzFidDA1K2ZuNHltVXc2ZCs2Y2poNDlxczZkTy8vc2N6cDY5S2hPbkRqaDFIYnMyTEVxUDM5OWNkREJnd2ZMWURDNDlNbkp5ZEdWSzFjcUhPZnExYXRWZm1kdFE4QUJBQUFBQUhBclE0WU1VVVJFaE12V0VGOWZYKzNldmR0eGJ6QVkxTFp0MjBwcmJkd0tCdzhlMU5xMWEyL0pXQU1IRGl3ejRGaTllclU4UFQwcmZOWm1zOTJTT2JnakQ5dmQvTzBCQUFBQUFMWEs5YWVJR0F5R01yZDZvSFlpNEFBQUFBQUFBRzdQZGMwTEFBQUFBQUNBbXlIZ0FBQUFBQUFBYm8rQUF3QUFBQUFBdUQwQ0RnQUFBQUFBNFBZSU9BQUFBQUFBZ05zajRBQUFBQUFBQUc2UGdBTUFBQUFBQUxnOUFnNEFBQUFBQU9EMkNEZ0FBQUFBQUlEYkkrQUFBQUFBQUFCdWo0QURBQUFBQUFDNFBRSU9BQUFBQUFEZzlnZzRBQUFBQUFDQTJ5UGdBQUFBQUFBQWJvK0FBd0FBQUFBQXVEMENEZ0FBQUFBQTRQWUlPQUFBQUFBQWdOc2o0QUFBQUFBQUFHNlBnQU1BQUFBQUFMZzlBZzRBQUFBQUFPRDJDRGdBQUFBQUFJRGJJK0FBQUFBQUFBQnVqNEFEQUFBQUFBQzRQUUlPQUFBQUFBRGc5Z2c0QUFBQUFBQ0EyeVBnQUFBQUFBQUFibytBQXdBQUFBQUF1RDBDRGdBQUFBQUE0UFlJT0FBQUFBQUFnTnNqNEFBQUFBQUFBRzZQZ0FNQUFBQUFBTGc5QWc0QUFBQUFBT0QyQ0RnQUFBQUFBSURiSStBQUFBQUFBQUJ1ajRBREFBQUFBQUM0UFFJT0FBQUFBQURnOWdnNEFBQUFBQUNBMnlQZ0FBQUFBQUFBYm8rQUF3QUFBQUFBdUQwQ0RnQUFBQUFBNFBZSU9BQUFBQUFBZ05zajRBQUFBQUFBQUc2UGdBTUFBQUFBQUxnOUFnNEFBQUFBQU9EMkNEZ0FBQUFBQUlEYkkrQUFBQUFBQUFCdWo0QURBQUFBQUFDNFBRSU9BQUFBQUFEZzlnZzRBQUFBQUFDQTJ5UGdBQUFBQUFBQWJ1Ly9Bem9qTzZMZjM4VzJBQUFBQUVsRlRrU3VRbUNDIiwKCSJUaGVtZSIgOiAiIiwKCSJUeXBlIiA6ICJtaW5kIiwKCSJWZXJzaW9uIiA6ICIiCn0K"/>
    </extobj>
    <extobj name="C9F754DE-2CAD-44b6-B708-469DEB6407EB-3">
      <extobjdata type="C9F754DE-2CAD-44b6-B708-469DEB6407EB" data="ewoJIkZpbGVJZCIgOiAiMjY5MTQ5NjYyNjQ5IiwKCSJHcm91cElkIiA6ICI5MDY0ODM4NzciLAoJIkltYWdlIiA6ICJpVkJPUncwS0dnb0FBQUFOU1VoRVVnQUFCRGdBQUFLYkNBWUFBQUFRU0RyMUFBQUFBWE5TUjBJQXJzNGM2UUFBSUFCSlJFRlVlSnpzM1hsNFZkVzkvL0hQM3BsSkFpUmhDaEJBa0ZFR0dSU1VhdXYwc3c2MVN0WGVYc3N0VmRCV2F5OE9MVmR2MWJaYTdlQlVyVlVjNm5BZHFuVkNuQUNyb0tLQ2pJcUFvZ1JrQmdNaGN6akpYcjgvOXNrNVp5Y0Jrck5QY25LUzkrdDUwTFBYM21mbG14YWZKSitzOVYyV01jWUlBQUFBQUFBZ2dkbnhMZ0FBQUFBQUFNQXZBZzRBQUFBQUFKRHdDRGdBQUFBQUFFRENJK0FBQUFBQUFBQUpqNEFEQUFBQUFBQWtQQUlPQUFBQUFBQ1E4QWc0QUFBQUFBQkF3aVBnQUFBQUFBQUFDWStBQXdBQUFBQUFKRHdDRGdBQUFBQUFrUEFJT0FBQUFBQUFRTUlqNEFBQUFBQUFBQW1QZ0FNQUFBQUFBQ1E4QWc0QUFBQUFBSkR3Q0RnQUFBQUFBRURDSStBQUFBQUFBQUFKajRBREFBQUFBQUFrUEFJT0FBQUFBQUNROEFnNEFBQUFBQUJBd2lQZ0FBQUFBQUFBQ1krQUF3QUFBQUFBSkR3Q0RnQUFBQUFBa1BBSU9BQUFBQUFBUU1JajRBQUFBQUFBQUFtUGdBTUFBQUFBQUNROEFnNEFBQUFBQUpEd0NEZ0FBQUFBQUVEQ0krQUFBQUFBQUFBSmo0QURBQUFBQUFBa1BBSU9BQUFBQUFDUThBZzRBQUFBQUFCQXdpUGdBQUFBQUFBQUNZK0FBd0FBQUFBQUpEd0NEZ0FBQUFBQWtQQUlPQUFBQUFBQVFNSWo0QUFBQUFBQUFBbVBnQU1BQUFBQUFDUThBZzRBQUFBQUFKRHdDRGdBQUFBQUFFRENJK0FBQUFBQUFBQUpqNEFEQUFBQUFBQWtQQUlPQUFBQUFBQ1E4QWc0QUFBQUFBQkF3aVBnQUFBQUFBQUFDWStBQXdBQUFBQUFKTHprZUJjQUFBQUF5ZGs5WDlvMVJ5cGRJeXVscTh6ZXhmRXVLVHE1azZWQXNaUTlVdW8xUlhiM1UrSmRFUUNnZzdDTU1TYmVSUUFBQUhSa3ptZFhTVTVBVnU2M3BPeVJzanFQakhkSnZwaVNOVkxwR3BtaWhWSlNwdXlqN29oM1NRQ0FEb0NBQXdBQUlJNmMxZE9sbk9Oazk3c2szcVcwQ0dmemcxTHhDdGxqSG9oM0tRQ0FkbzZBQXdBQUlFNmN6NjZTc2tiSzd0OCt3NDA2enViWlV2a0cyU051ajNjcEFJQjJqQ2FqQUFBQWNlRHNtUzg1TmUwKzNKQWt1LzlsVWsyWm5EMy9qbmNwQUlCMmpJQURBQUFnSG5iT2taVTdPZDVWdEJvcjl3UzNpU29BQUMyRWdBTUFBQ0FlU3RlNEo0MTBGSjFIU1NXZnhyc0tBRUE3UnNBQkFBQVFEeWxkRS82MGxPYXdPbytXVWpySHV3d0FRRHRHd0FFQUFCQVBleGZIdTRMVzF4RS9ad0JBcXlIZ0FBQUFBQUFBQ1krQUF3QUFBQUFBSkR3Q0RnQUFBQUFBa1BBSU9BQUFBQUFBUU1JajRBQUFBQUFBQUFtUGdBTUFBQUFBQUNROEFnNEFBQUFBQUpEd0NEZ0FBQUFBQUVEQ0krQUFBQUFBQUFBSmo0QURBQUFBQUFBa1BBSU9BQUFBQUFDUThBZzRBQUFBQUFCQXdpUGdBQUFBQUFBQUNZK0FBd0FBQUFBQUpEd0NEZ0FBQUFBQWtQQUlPQUFBQUFBQVFNSWo0QUFBQUFBQUFBbVBnQU1BQUFBQUFDUThBZzRBQUFBQUFKRHdDRGdBQUFBQUFFRENJK0FBQUFBQUFBQUpqNEFEQUFBQUFBQWtQQUlPQUFBQUFBQ1E4SkxqWFFBQUFFQ0hjbUNQRk5nWDd5b0FBR2gzQ0RnQUFBQmlwYlpNMnI5Q1p2OHFxV3E3ZEtCSUpsQWtPVFZ1cUZHMkx0NFZBZ0RRYmhGd0FBQUFSS08yUWlwWjVZWVorMWZLbEt5U0tncmpYUlVBQUIwV0FRY0FBRUJURkgvc2hoajdWOG1VZkJMOWFveWtMQ210TzJFSUFBQXhSc0FCQUFEUW1Ob0ttZDF2eU94NFVkb3pMN281T28rUjFXVzhsSHU4ckp5SlVscCs2Sll6cjF1TUNnVUFBQklCQndBQVFKaFRKZTE1Uzg3MjU2VGRyemYvL1YzR3k4cWRMQ3YzVzFMT3NlNXFEUUFBMENvSU9BQUFRTWRtRGtoNzNwTForYkxNN25sU2JYbnozdDkxZ3F5ZTM1ZVZmNTZVMXF0bGFnUUFBSWRGd0FFQUFEcW04ZzB5WHo4aXMrMmY3dWtuelpHU0o2di9kRmw5THBMU2U3ZE1mUUFBb0ZrSU9BQUFRSWRpdGo4cnMrVnhxWGhwODkvY2ViU3MvaitUMWZ2QzJCY0dBQUI4SWVBQUFBRHRYL2tHbVMyUHlteDdWcXJaMy9DK01iSXN5VEdTWlZrTjczYy9UZllSVjBvNXg3ZDhyUUFBSUNvRUhBQUFvSDF5cXQyK0dsdWVrSXFYTkx4dkpGbEdsbVhKTVc2b1VUL2JzSHIvVU5iQW1WTG00SmF2RndBQStFTEFBUUFBMnBlS2pUSmZQeXl6L1RrcFVOend2akZ1a21HN0wyWHFCUnRKV2JJSy9rdldnTXRwR2dvQVFBSWg0QUFBQU8zRHZnL2tiTHhiK3VidGh2ZUNvWVlsSTFPWFpoakpVa1N5a1pRcHEvOE1XVWRjS1NWM2FaMmFBUUJBekJCd0FBQ0F4TFpudmh0c05OWTBOTGdOcFc2SmhqR1dWTC9GaHAwdXE5L0ZzZ2IrdDVTUzErTGxBZ0NBbGtIQUFRQUFFcEFqcytObG1jSy9TcVdmMWJ0blpDVFpzbVFzdWVHR01lNnR5TDBvVnFxc2dxbXlCbDBycFhadnBib0JBRUJMSWVBQUFBQ0p3d1JrdHYxVHB2QWVxYUx3SUErNUcwK00zTVVheGxHRDdxRlcvaFJaUTI2UzB2dTBiTDBBQUtEVkVIQUFBSUMyejZtVStmb3htVTMzU2RVN3ZmZUNpek5rMVVVYXdlRzZ5OGhzbyt1eHNrZjhTY29lMWJMMUFnQ0FWa2ZBQVFBQTJxNmEvVEtiSDVUWi9LQVUyRmZ2WnJDM1J0MXlqY2drdzdqSHY0WjBPbEwyMEJ1bEhtZTJmTTBBQUNBdUNEZ0FBRURiVTFzdXMra0JtY0o3cGRveTc3MjZ4cUYxcnh2ZURHOUpTYzZXTmVqWHN2clBrQ3krN1FFQW9EM2pLejBBQUdnN1RJM01sc2RsdnJwRE9yQzczcjI2RlJ2ZXJTaVdKRk4zTHpSdXllcDdrYXdoTjNBeUNnQUFIUVFCQndBQWFBT016STZYWkRiY0tsVnVxbjhyMkVzakhGNkU3NW53U1NsMXVveVRmZFNkVXZiSWxpMFpBQUMwS1FRY0FBQWd2cjU1Vzg0WE4wdWxuOWE3RVV3MmJEWGNpbUtaNE8ySVlDT3RsNndoTjhycWZXR0xsZ3NBQU5vbUFnNEFBQkFmSlN2bHJMOUoydmRCdlJzbXVFakRja09NaUhERGt1VEl5REtSUjZQWXN2cGZLbXZ3OVZKU3A1YXVHZ0FBdEZFRUhBQUFvSFZWZkNubml6OUl1K1o2eDBPdE5heURydGh3VzIxRWJrY1pLM3ZrMzZTc29TMWJNd0FBYVBNSU9BQUFRT3M0c0Z0bXcyMHkyNTZXVEcxNDNBVFRqTWpnSW9JbEkrTW9mQ1NzSkNWM2tUWGtCbGtGUDVHbkp3Y0FBT2l3Q0RnQUFFRExxaW1WMlhpWHpPWUhKYWZLYzh0SXNteEo1aUFoaFpGTVpMQWh5Y3EvUU5hd202WFViaTFXTWdBQVNEd0VIQUFBb0lVWTk4alhEWCtRQXZ1OGQ0eVJYYmRpbzlGd281RW1vdWw5WlkrNlY4bzlvY1VxQmdBQWlZdUFBd0FBeEY3SktqbHIvbHNxL2N3emJHUmtCL3RzMUcreklYZlk3Yk9oeUZVYnRxd0JQNU0xK0RySnptalJzbHRWN3VSNFY5RDZPdUxuREFCb05RUWNBQUFnZGdKRk1wL2ZKTFB0bi9WdXVCMUVMY3NLdGR4b2xLblhVU05ydU96UmY1ZXlSOFc4MUxnTEZNdVVySkhWZVdTOEsya1ZwdVFUS1ZBUzd6SUFBTzBZQVFjQUFQRFAxTXA4L2JETWwzK1Vha3JyMzJ6MHBlY0pZN3lubzlocHNnYjlTdFlSVjBwV1VzekxiUk95UjBxbGE2UU9FbkNvNUZPcGN6c01xZ0FBYlFZQkJ3QUE4S2Q0aVp3MU02WHlEWjdoVUF1Tmd6VVFqWGpRRTI3a1RKSTk2bTlTeG9DWWw5cW05Sm9pcytONVdYMytJOTZWdEFwVHRGRHFlMUc4eXdBQXRHTjJ2QXNBQUFBSnFucW56T29aY3BhYzVRMDNqSkdsNEZhVGcyNUhNVEtoNDJHRFEwbVpza2I4V2ZheHI3Yi9jRU9TM2YwVUthbVRuTTBQeHJ1VUZ1ZHMrcnVVa2lzNzd6dnhMZ1VBMEk1WnhoeHlKeXdBQUlDWENjZ1UzaWV6OFU2cHRpSmlYQkdweGtGV2JWakIyL1VmeVowc2U5VGZwZlErTFZOekcrWjg4ak9wOHpqWkF5Nk5keWt0d2luOHUxVDJtZXhSOThXN0ZBQkFPMGZBQVFBQW1xN29YVG1mWFNWVmJ2WU1HeG4zNUpQRGFQQmNVcWFzb1RmSktyZzQxcFVtRkdmdHRWSk51YXpjYjBtZFI4bnFQRHJlSmZsaVNqNlJTajZWS1Zva3BlVElIdkduZUpjRUFPZ0FDRGdBQU1EaFZXMlJzKzU2YWZjYkRXNVpscEU1WEorTnhsWjFkT0JWRzQxeDl2eGIyalhIYmNhWjBsbmF1emplSlVYRnlwMHNFeWh4RzRybVQyRmJDZ0NnMVJCd0FBQ0FRM0JrQ3Y4bTgrV2ZKYWVxM3IxRGJFV0plQ1o0UUd4NGlGVWJBQUNnQlhDS0NnQUFhRnpaV2ptZlhPNGVaZXBSOTd1UkpxemFxSDlDU3RkalpJOTVVRW92aUdHaEFBQUFCQndBQUtBK3Axcm15ei9KYkxwUE1yV2VXNWFsSm14SGtVeGRzRkgzcUpVcWEvQjFzbzY0UWh6aUJnQUFXZ0piVkFBQVFOaStEK1Y4K2d0dkUxRTNyV2pTMitzT1NmSElHaTc3NkVla3pDR3hxaElBQUtBQlZuQUFBQUNwcGtUbTh4dGx0ajdwR1c1NnRtR0MvNHg4MkpZMThKZXlqcHdsV1NreEt4VUFBS0F4ck9BQUFLQ2oyek5menBwZlNnZStDWTgxcFg5b2tMdHRwZDVnUm4vWll4Nld1b3lOVlpVQUFBQ0h4QW9PQUFBNnFnTjc1S3k5VnRyMW1tZllTTEpzTmJMWHBCNUxrakV5amp6TFBLeUNuOG9hK2pzcHFWT01Dd1lBQURnNEFnNEFBRG9ncy9VSm1jOS9LOVdVUkF3YXlRb2U2ZHFFY01NWTR6NWJsMjJrZHBNOStrRXA3OFNXS2hzQUFPQ2dDRGdBQU9oSUtqZTVUVVQzZmVRWk5zWUVGMkVjZmwrS0pjazR4bnY4YTdlVFpZOStRRXJKaldtNUFBQUFUVVVQRGdBQU9naFQrRmVaTC84aU9WV1JvOEYvTjdIaFJuMTJ1cXlodjVQVjd4Sy81UUVBQVBqQ0NnNEFBTnE3cW0xeVByMWMycnZZTzI0azJVM1lqcUs2ZGh2MWpsVEpIdWtlLzlwcFVDeXJCUUFBaUFvQkJ3QUE3WmpaOHFqYmE2TzIzRE51eWNoWVRldTFJZE13M0xBR1hDNXJ5QTBjL3dvQUFOb010cWdBQU5BZVZXMlY4K21WMHQ3MzZ0MW94dm12TW03ZjBjaFZHNms5WkIvOXNKUnpmSXdLQlFBQWlBMVdjQUFBME02WXJZL0xyTDlKcWkwTGp4a1QzSTNTdEhERHNpVGoxQXMzdXA4bWU5VDlVa3JYV0pjTUFBRGdHeXM0QUFCb0w2cDN5dm5rTW0rdkRTUEpWcFA2YklUZklOVmY1V0VOL3hPTlJBRUFRSnZHQ2c0QUFOb0JzL1gvWk5iZjRGMjFvZURScjZhSnF6WWtHV041czQxT1I4b2UrNWlVTlN5bTlRSUFBTVFhQVFjQUFJbXNlcWQ3UWtyUnUvVnVHSGQ3U1ZOWGJsaW1RYmhoOWYyeHJPRi9sT3owV0ZVTEFBRFFZZ2c0QUFCSVVHYjdzekxyL2tlcUtRMlB5VDBoUldwcXVCRjhLSEtWUjNLMjdGSDNTVDNPakdHMUFBQUFMWXVBQXdDQVJGT3pYODZhWDBxN1hndVBCWTl4OWIwbHBjdDQyVWYvUTBydkU4dUtBUUFBV2h3QkJ3QUFpYVRvWFRtZi9FdzZzRHMwRk9xMTRWNDBtZkdjR0d2Skd2amZzbzY4VHJLU1lsUXNBQUJBNnlIZ0FBQWdFVGhWTXAvZkpQUDFJK0d4NEVGb25xTmNEeXZpbEpTNnQ2VjBsVDMyY1NsbmNpd3FCUUFBaUFzQ0RnQUEycnFTVlhKV3o1QXFDc05qeGcwMm1uZld1M0czcjNpMnBJeVZQZllKS1MwL05yVUNBQURFaVdXTWFkNzNSZ0FBb0hXWVdwbU5kOHA4ZGJ0a2FpTnZCUC9kbkpVYkRWa0RycEExOUhlKzVnQUFBR2dyV01FQkFFQmJWTGxKenFvWlVzbktpRUVqUzVaTXM0SU5FenhhSmVJOVNWbXlSOTh2OVRnalJzVUNBQURFSHdFSEFBQnRqTm55cU16bk4wbTFGZUd4WUt6aGUwdEsxbkRaNDU2VU12ckhwbGdBQUlBMmdvQURBSUMySWxBczU5TXJwRDN6d21OR2ttMWtOZkhvVis4YnZlR0cxZmZIc29iL1NiTFRZbEFzQUFCQTIwTEFBUUJBVzdEM1BmZjQxK3Bkb1NGakpNc09yc0pvc2tiNmM5anBza2I4U1ZhZmkySlNLZ0FBUUZ0RXdBRUFRRHlaR3BrTmY1QXB2RGR5TUhSS1NyUERqZnBiVWpvTmRMZWtaQTZKVWNFQUFBQnRFNmVvQUFBUUx4V0ZjbFpQbDBwV2g4ZU0ydzgwSmwrY2UzNVA5cWkvU1VtWnNaZ05BQUNnVFdNRkJ3QUFjV0MyUFMyejdqcXB0anh5VkxMay81UVVPMDNXc0QvSUtwZ1dvMm9CQUFEYVBnSU9BQUJhVTAySnpHZFh5ZXljRXpFWWJBamFyR0FqK002NnJTeDFNdnE1VzFLeVJ2aXRGQUFBSUtFUWNBQUEwRnFLbDhsWmZiRlV0VDAwWkl6eEJoUk5aRm1OdkxmN2QyV1BlVUJLeW9wRnRRQUFBQW1GZ0FNQWdKWm1hbVcrdWwzbXF6c2tPY0V4dDh0R05PR0crL2E2VlIrU3JCUlp3MzR2cTk4TS83VUNBQUFrS0FJT0FBQmFVdFUyT2FzdWx2WXY5d3hibGhWRkkxRVQzTXdTc1owbHJaZnNjVTlMblVmN3J4VUFBQ0NCRVhBQUFOQlM5c3lYODhsbFVrMXBhS2h1M1VWend3MUxrakdXcDVlbzhrNlVQZVlSS1NYSGY2MEFBQUFKam9BREFJQllNd0daOWIrUitmcVJpREZKbGdtdXZtajJoRzRnRWtvM0xGbEgva3JXb0Y4cG1zYWtBQUFBN1JFQkJ3QUFzVlQ1dFp5VlU2WFN6MEpEUmlhWVRUUXpqTEFrNDlUcjA1SFMxVjIxa2ZmdG1KUUxBQURRWGhCd0FBQVFJMmJueXpKci9sdXFMZmVNV3hIL2JESjNUNG8zM01nZUpYdjgwMUphdnM5S0FRQUEyaDhDRGdBQS9IS3FaTmJPa3RuMlZNU2dDZmJhaUdnSTJrUldjT1ZHWk1NTnErQmlXY052a2F6VVdGUU1BQURRN2xqR21PWTNjUWNBQUs3eURYSldUSlVxdmd3TlJSemdHb1Y2NzdiVFpZLyt1OVR6bk9ockJBQUE2QUJZd1FFQVFKVE10cWRrMXY2UDVGVFdqVWhSdGhIMUhnRWJsTkZQOXZoL1NwbEQvSllLQUFEUTdoRndBQURRWExVVk1tdXVsTms1Snp4bWpDemJValRySWhzOUFyYmJLYktQZmtSS3l2SmJMUUFBUUlkQXdBRUFRSE9VclplejRzZFM1YWJRa0RIdUtTblJiZnBzNUFqWXdkZkpHbmkxLzFvQkFBQTZFQUlPQUFDYXlIejlpTXpuTjBwT2RkMklaQ3p2U1NkTm55MjRhcVBlRWJCakg1ZHlKc2VpWEFBQWdBNkZnQU1BZ01PcExaZno2UytrWFhQRFkzV3JOcUpxdUJIc3RoSDUzcXpoc2ljOHh4R3dBQUFBVVNMZ0FBRGdVTXEvY0xla1ZHd01EWVcycEVUUlR0U1NhZkErSy84SHNrYmVJOWxwdnNzRkFBRG9xRGdtRmdDQWd6QTducGRaTTFOeXFvSUR4dTBJNnFZYnpXTkpjdVE5UDlaS2xUWDhWbGtGMDJKU0x3QUFRRWZHQ2c0QUFPb3pCMlRXL28vTTFpY2lCMlZabHB0clJCRnVHRWZlTFNscHZXU1BlMXJxUE5wM3VRQUFBQ0RnQUFEQXEycXJuQlZUcGRKUFEwT21MdHlJOWdoWXgzaWJpZVpNa2ozMkNTa2wxMys5QUFBQWtNUVdGUUFBd3I1NVM4N3FHVkpOYWNTZzJ4QTBhdlhlYnZXL1ROYlEzMHRXVXZSekFnQUFvQUZXY0FBQVlHcGx2cmhaWnRQZklzWWt5MnJZRUxUcGN4cDNUMHJkMisxMFdhUHVsZFhyUE4vbEFnQUFvQ0ZXY0FBQU9yYnFYWEpXVFpPS1B3NlAxWVVUVVdxdzVpTzlyK3p4LzVTeWhrVTlKd0FBQUE2TkZSd0FnSTVyMzJJNUt5K1dBa1hlY1Z2TmJ5U3FZTDhOVTYvZlJ1NEpzc2MrSmlWMzhWTXBBQUFBRHNPT2R3RUFBTFErSTdQeFRqbEx6L09HRzFZdzFURFJyTjR3YmhQU2lIRERPdUtYc285NWdYQURBQUNnRmJDQ0F3RFFzZFNXeVZuNVgxTFJ1eEdEZGFlaytHZ21xb2grRzBtZFpJLzZ1OVR6YkIvekFRQUFvRGtJT0FBQUhVZjVGM0tXLzRkVStYVm95QmdqeTQ3dUNGaXBrWDRiR1FOa2ozOUd5aHpzcDFJQUFBQTBFMXRVQUFBZHc2NVg1SHh3Y2tTNFlWUzNjaVBhZmhzeTljNVl5VHRKOXZIdkVHNEFBTnFWL2Z2M3E3S3lzc1UvVG1scHFUWnQydFRpSHdmdEZ3RUhBS0I5TXpVeTYyYkpXWFd4NUZRRnh5UkxsaFR0RWJCU3czNGJBNitTUGVFNUtUbmJYNzBBQUxRaHRiVzErdG5QZnFZbm4zeXlTYzhiWTdSejUwNHRYYnBVeGNYRnpmcFkvLzczdjNYWlpaZEZVeVlnaVMwcUFJRDJySHFYbkpVL2x2YXZEQTBaR2JtTE5xSUlOOXhqVXVUcHQyR255ejc2RWFuNzZiR29HQUNBdUhNY1I5WFYxYUhyczg0NlN5KysrS0l1dU9BQ3BhV2xTWktTazVPMWUvZHVQZjc0NDZxb3FGQjVlYmxLUzB1MWMrZk8wSHVuVFp1bUgvN3doMXF5WkVtRGo1R2ZuNi9PblR2cjg4OC9ENDBWRmhiS0dLUEZpeGQ3bmgwd1lJRDY5T25URXA4cTJobkxtR2gzSFFNQTBJWVZMNVd6WXFyM2xKUUdEVE9hd1pLTTQxbTBJYVgzbFQzK24xTFdNQitGQWdEUXRpeGV2RmkvL2UxdkQvbk1XV2VkcFZOUFBWVlhYWFdWeG84ZnI3eThQSFh0MmxWNWVYbnExcTJiZXZUb29UNTkrc2l5TEoxMzNua04zbi9PT2VmbzJHT1AxUU1QUEJBYUt5c3JVM0Z4c2ZyMjdSc2EyNzU5dTZaUG42NExMcmdnZHA4ZzJpMVdjQUFBMmgyejZYNlpMMzRybWRyZ2dOd2pZSzNvMGcxTGtuR0MvVHJxNUo0Z2UreGpIQUVMQUdoM3hvNGRxOW16Wit2ZGQ5L1Z0Ny85YmMrOUR6LzhVQU1IRHRUZ3dZTzFZOGNPU2RJMTExeWo3dDI3SDNTK0JRc1doRjdmYzg4OWV2UE5OM1g2NmFkcnlKQWhtamh4WXVqZXl5Ky9yUHZ2djErUFB2cG9hR3pLbENteCtyVFFBUkJ3QUFEYUQ2ZFN6cW9aMHA0M0l3YnJUa21KTnR3dzduc2orMjBNK0xtc29iOFRyYXdBQU8xUnAwNmRsSkdSb1JkZWVFRkpTVW1hT25XcUpHbnIxcTE2NnFtbk5IbnlaRTJhTkNrVWNEVFY2NisvcnJsejUycldyRmxLUzB2VEUwODg0Ym0vZnYxNk9ZN2pHYSt1cnRheVpjdFVXVm1wOGVQSDY2aWpqdkwvQ2FMZEl1QUFBTFFQbFp2ZEkyRExONFNHakl3c1JYOEVyRHRIUkw4TksxWFc2UHRrOVdxNDFCWUFnUFlrUHo5ZmwxOSt1UjU2NkNHZGUrNjV5c3pNMUYvKzhoY1ZGQlRvNnF1dmJ2WjhhOWFzMGIzMzNxdnp6ejlmcDU1NnF0YXRXNmZDd2tMUE0zdjM3cFVrejdqak9OcTNiNThLQ3dzMWVEQ25sT0hRNk1FQkFFaDgzN3dsWjlWMHFiWXNPRkQzcFMzYWhodEd4c2k3SlNVdFgvYjRaNlRza1Q0S0JRQ2dkZXl0bElxcnBQSUQwcUJjcVZOSzA5OTd5eTIzcUx5OFhKSzBiOTgrNWVUa3FMeThYT3ZXcmRPZ1FZT1VrNU1qeWUyamNlT05OK3JwcDU4KzVCYVYzYnQzNjRvcnJ0Q2dRWU4wNjYyM3lyWWJYd0ZadDBWbDNyeDVvYkVwVTZib1J6LzZFVDA0MENTczRBQUFKREJINW9zL3lCVCtOV0lzdUdvajZqbU5aQ3h2dTQ0dTQ5MXdJeVUzNmxrQkFHaEpCMnFsd21KcDR6NXBXNG5rUkh3aFhMMUx1bWhVMDF0UkhYWFVVWjVUVkJ6SGtURkd4eDkvdk9lNWxCUTNOZm5wVDMvcS9hVkFoRnR2dlZXdnZ2cXFpb3VMbFpXVnBYdnV1VWVTMitjakx5OVBMN3p3UXVqWkhUdDJ5SEVjL2U1M3Z3dU5WVlpXTnExb1FBUWNBSUJFVmJOZnpzcHAwdDczd21QdXNvdW93dzNMTWpLT1BBcy9ySUtmeWhwK20yVHhKUk1BMERaOXRWZGF0Rm1xY1JxL0g2aHQzbnoxVHoxNTRva245TlpiYnpYb21iRm16UnBKMHFXWFhxcnM3R3hWVjFmcmpqdnUwTG5ubnFzUkkwWklrZ29LQ3RTdlh6OU5uRGhSVlZWVnFxcXEwb29WSzVTUmthRXp6amhEUTRjT0RjMVhXMXVyalJzM2VzWldyRmh4MFBBRXFJL3YxZ0FBaWFkc3ZkdHZvMnByYU1nWUk4dVdvbCs2VVJkdUJMK0pzcEpramJ4SFZ1OGYraXdXQUlDV0VYQ2t4VjlMWHhSNXg5T1RwUjZaN3JhVXpGU3BUM2J6RGhJTEJBS2VGUndIRGh5UU1VWmxaV1doc1pTVUZOWFd1c25KQ1NlY29KeWNISldWbGVtT08rN1FpQkVqZE5KSko0V2VQZSs4OC9TOTczMVBuVHQzVmlBUTBObG5uNjJlUFh1cVg3OSs2dGV2WCtpNWwxOStXVXVXTE5GLy9NZC9oTVlpWHdPSFE4QUJBRWdzdTE2Vjg4blBKS2NxT09DdTJyQmtSUmR1V0hKWGZrUTJFMDNKa1QzdUdhbnJoSmlVREFCQXJOVTQwcXVmUzNzcXdtTnBTZExvWHRLb0hsS3lqNE8rRml4WW9MdnV1cXZCZU9US2pyUE9Pa3NUSnJoZko3T3lzZzQ1MytXWFg2N3ZmT2M3bWpadG1yNysrbXM1anFQKy9mdnI0WWNmMWp2dnZCTjZyckt5VW83ajZLS0xMdks4djZDZ1FILzg0eCtqLzRUUVlSQndBQUFTaENQenhTMHloZmVFaDRLTlFLTnZsKzBlQVd0RjdrbkpQc29OTjlKNyt5a1dBSUFXNHhocC9sZmVjS05QdG5US1FIZjFobC9mL3ZhM05YSmt1S24ybkRsejlORkhIK20yMjI0TGpXVm5aMnZKa2lWS1Mwc0w5ZUk0bUhIanhtblJva1dhTm0yYTFxNWRLOXUyTlh6NGNPWGw1V25jdUhHaDV6NzQ0QU85OHNvcnV1YWFhenp2ejhqSThQOUpvVVB3a2VzQkFOQkthdmJMK2ZnSG5uRERTSkpsb3UrM1VkZE1OSEt3NTFteUo4MG4zQUFBdEdudmJwYTJsb1N2eC9lV3pob1NtM0JEa2pJek0xVlRVNk5iYjcxVlNVbEo2dEtsaTVLU2tsUmRYYTFISG5sRVBYdjJWRTVPampadTNLaUNnb0xEem5mR0dXZG82OWF0V3J4NHNkNTY2eTJOSFR0V3ljbko2dEtsaXdZTkdoVDYwNjFiTjFtVzVSa2JOR2lRZXZmdUhUclZCVGdVVm5BQUFOcTJSdnB0U01HOXhDYjZwbU4xdTFLQ3M4a2FmTDJzZ1ZkRlBSOEFBSzFoM1RmZW5odmo4cVh4K2JIL09QLzNmLytuMHRKUzllalJJelRXcVZNbkxWdTJUUGZmZjc5bXpweXBkZXZXaFpxSkhzcmd3WU0xWWNJRTNYZmZmZHF6WjQrdXUrNDZmZmJaWjdyMjJtc2JmZjc4ODg5dk1EWng0a1RkY3NzdDBYOUM2QkFJT0FBQWJkZWVlWEpXWGVMdHR5RkpmdnB0T0c3UGpsQzN0YVJPc285K1RPcDJzdjk2QVFCb1FWVTEwa2Rid3RjRGM2UUpMYkRvY04yNmRYci8vZmQxN2JYWGVyYWY5T25UUnovNXlVLzAwRU1QYWV6WXNWcS9mcjErOUtNZk5Xbk9YL3ppRjdyNDRvdVZscGFtU1pNbUtTMHRUUys5OUpMbm1kZGZmMTJQUFBLSTUrallPc25KL09pS3crTnZDUUNnRFRJeUcvNGdzL0h1eUNHMzM0YWZXUjE1ajVwTDd5dDd3citrek1FK1pnVUFvSFY4c01VOU9VV1NNbE9ra3dhMHpNZDU1cGxuTkhEZ1FKMTIybW1TSk1jSm56OTcvdm5uYThpUUlYcjMzWGZWbzBjUFRabzBxVWx6TGwrK1hJN2pxS2FtUmxkZWVhVm16SmloWTQ4OVZyWWQ3cHFRbXBvcTZmQk5TNEdESWVBQUFMUXROYVZ5Vmwwc0ZZVzdxaHRKbG1Wa0ZPMldGSGMvaXVlSXZOd1RaSTk5VEVydTRxTllBQUJheHpjVjBwZDd3OWNuOXBlU1dxaWo0di8rNy85cSsvYnRldU9OTjVTY25LeDMzMzFYMmRuWmtoUUtKRjU5OVZYTm5EblRFMUFjekpJbFMzVC8vZmZyckxQTzB0bG5uNjNiYnJ0Tk45eHdnM0p6Y3pWaXhBZ05HREJBMmRuWlNrdEwwNVZYWHFrRkN4Wkljb09WMnRwYUJRSUJCUUlCRFJ3NDBOT1VGS2lQZ0FNQTBIYVViNUN6L0VkUzVTYlBzSjkrRzVHbndJYkcrbDhtYTlqTm90YzJBQ0JSck5nUmZuMUVqbFRRZ3ZsOFdscWErdmZ2cnl1dXVFS0JRRUJkdTNiVjlPblRRL2NyS2lwMC9QSEg2OHd6enp6c1hIdjI3TkZOTjkya1VhTkc2WW9ycmxCS1Nvb2VmdmhoTFYyNlZCOTg4SUhXcjErdk5XdldxS3lzVExXMXRUS0hPQnJ0ejMvK2MwdytQN1JmbGpuVTN5QUFBRnJMbm5seVZzK1FhdXZPdkt1WFNrVExtSEMvRFN0RjF1aS95K3AxbnY5NUFRQm9KZnNxcFgrdERWLy9hS1NVblJhL2VwcHI3dHk1K3U1M3Yzdlk0MlRyTThhRUFnOWpqSktTa2xxaVBMUWpCQndBZ0Rnek1odHVsZGw0VitTUXJDajdpRWJPNGNsSFVydkpIdmVNMUdXc24xa0JBR2gxLzk0b2ZiWFBmVDB3UnpwMVlIenJBZG9xdHFnQUFPS250a3pPcXVuU04yK0ZodnozMjVDTWpMZVphTll3MlJPZWw5SjYrU2dXQUlEV3Q3OHFIRzVJN3JHd0FCcEh3QUVBaUkvS3IrVXMvNkZVdnNFejdMdmZob3lzeUhDa3h4bXlSOCtXa2pwRlh5c0FBSEd5OXB2dzZ6N1pVbTVHL0dvQjJqb0NEZ0JBNnl0ZTZqWVRyZG52WGtmMnlZaHlYMHE0bVdnNDNMQUdYU3ZyeVAveFZTb0FBUEZpalBSbFVmaDZSUGY0MVFJa0FnSU9BRUNyTXR1ZWx2bnNLc25VQmdmYzdTUysrbTFZYnZPeFVMaGhwOGtlODVEVTQvRGQzUUVBYUt0MmxVdVZOZTRyMU5FYkFBQWdBRWxFUVZUclpGdnEzelcrOVFCdEhRRUhBS0IxbUZxWjlkZkxmUDFJNUtBYlRrUS9xYnY0UTVaQ0hVWFRlc2tlOTdUVWViU3ZjZ0VBaUxldjlvWmZEOHlSN0JnY0xnYTBad1FjQUlDV1YxTXFaOFZGMHI0UFFrUHVnZ3MvMzZrWkdXUEpNMFhuc2JMSFB5Mmxzb1lYQUpEWWpKRTJSalFYUFRJM2ZyVUFpWUtBQXdEUXNpbzJ1czFFS3dyRFkwYnlrMjI0elVUcmhSczl6NUU5NWdISlNvMStZZ0FBMm9nOUZlSHRLYWxKVXUvcytOWURKQUlDRGdCQXl5bGFKR2ZsVDZUYU12ZTZyaytHMzNEREtHSU9TOWJnLzVVMWNLYS9XZ0VBYUVPMmxvUmZEK2pLOWhTZ0tRZzRBQUF0d216NnU4em52NVhrQkFlTUxEc1lUa1EvcS9la2xLUk0yV01lbHJxZjVxOVlBQURhbU1pQW8wL24rTlVCSkJJQ0RnQkFiSmthbVU5L0liUGplZSs0WmZrTE4rcUNqYnJmWUtYM2xqM2hCU2x6c0k5SkFRQm9ld0sxMHE2eThIVmZ0cWNBVFVMQUFRQ0luY0JldDVsbzhjZWhJZU4yeS9BMXJaSHhOaVR0UEZiMmhHZWxGRHF1QVFEYW54MWw0UlBHY3RLbGpKUzRsZ01rREFJT0FFQnNsSzF6bTRsV2JZOFlEQVlUVWEvY2NOL29DVWhvSmdvQWFPZDJsSVpmc3owRmFEb0NEZ0NBZjN2ZWxMUDZVcW0yb3Q2TjZNTU55d3IyMjRnSU42ekJ2NkdaS0FDZzNkdGRIbjZkei9ZVW9Na0lPQUFBdnBqQ2UyUyt1Rm5oSk1QZGt1S3JsMmo5Y01QT2tIMzBQMmdtQ2dCbzk0enhCaHpkTzhXdkZpRFJFSEFBQUtKbVByMUNadnV6NGV0WWhCdjFWbTBvcmFmczhmK1Vza2Y1bVJVQWdJU3dyMHFxRFg0aFRVdVNzdGlSQ1RRWkFRY0FvUGtPMmt6VUQzZlZocWVaYVBZbzJST2VrMUs3KzVvWkFJQkU4VTNFYnMrZVdmR3JBMGhFQkJ3QWdPWXAvMExPc2d1bHFxM2hNVlB2bEpNb3VLZkFSdlRiNkhXZXJGSDNTbmE2cjNrQkFFZ2tleXZEcjd1eFBRVm9GZ0lPQUVEVEZTMlNzL0svcE5yZzVtQjN5WVg3SjBwV2FHTkxSTGd4NkZwWlIvNlAzMm9CQUVnNGtRRkhUa2I4NmdBU0VRRUhBS0JKektiN1pENy9yVUxOUkkyUlpTdllERFE2VnYyTkxYYWE3REVQU1QzTzlGVXJBQUNKS2pMZ3lDWGdBSnFGZ0FNQWNHaW1SdWJUWDhqc2VENXkwRDBCMXZqZmxoS1NraU43d2d0UzU5Rys1Z1FBSUZGVjEwZ1ZnZkIxMTdUNDFRSWtJZ0lPQU1EQkJZcmxyUGhSSTgxRWZRWWJvWjRkd1hreUI4dWU4THlVM3NmWHZBQUFKTExpNnZEcnJ1bStkb0FDSFJJQkJ3Q2djZVViNUN5L1VLcmNFaDZyZjhwSkZJenFOU1ROTzFIMjJDZWtKRnJGQXdBNnR2MVY0ZGRkNkxFTk5Kc2Q3d0lBQUcxUTBTSTVINTRhRVc0WTFXMUxpWjQ3aDZlWmFQOUwzWlViaEJzQUFHaC81QW9PdHFjQXpjWUtEZ0NBaDlrOFcyYjlEWktjNElDN2FzTkhMMUZabHBGeEZMSFcxcFkxOG01WmZmN1RYN0VBQUxRakpSRXJPRHF6Z2dOb05nSU9BSURMMU1wOE5sTm0yek9lWWN1U3IzQkRramZjU01xU1BmNHBLV2V5ejFrQkFHaGY5dGZyd1FHZ2VRZzRBQUJTVGFtY0ZSZEorejRJRFJrVFhIa1I3YjRVUzVKajNHQ2pMdHpJS0hCUFN1azAwSC9OQUFDME02VVJBVWRudHFnQXpVYkFBUUFkWGVYWGNwYjlRS29vREEwWnVlRkc5RTAzVERBZ2lYaC8xMk5rajN0R1N1bnFwMW9BQU5xbEdrZXFyblZmVzVJNjhaTWEwR3o4WndNQUhkbitsWEtXblMvVjdBK1AxVC9DTlNyMURwTHRlWTdzTVE5S0ZsOTJBQUJvVE9tQjhPdnNOSTZJQmFMQktTb0EwRUdablhQa0xEa3pIRzZZWUtjTkg5OVJXVExoZWVyR0J2K3Y3S1AvUWJnQkFNQWhSRzVQeVVxTlh4MUFJdU83VFFEb2dNeVhmNVQ1NnZiSUVmOG5wYml6aEJkKzJHbXl4endrOVRqVHg2d0FBSFFNOVZkd0FHZytBZzRBNkVqTUFUbXJmeWJ0ZXFYZURYL2hoaVFaUmZUc1NPMHVlL3d6VXVlamZjNEtBRURIVUI0WmNMQ0NBNGdLQVFjQWRCU0JZam5MTHBCS1ZvYUd3bWVreEdLamIzQ096Q0d5ajNsQlNzdVB3WndBQUhRTWtRRUhXMVNBNk5DREF3QTZnb3FOY2o0OHlSTnV4S0tacUtuWGIwTzUzNUo5M0h6Q0RRQUFtcWtzRUg2ZG1SSy9PbHJEenAwN1czVCtYYnQyTmZ3ZUJSMENLemdBb0wwclhpcG4yWVZTYlpsNzdaN2Y2djZKOW11L1pTVEg4aHdEYS9XZEttdkU3WktWNUw5bUFBQTZtTWdWSEpsdFlBWEhzbVhMZkljRWZmdjJWWDYrOTVjZXI3NzZxaDU4OEVFOS92amp5c25KT2V3Y2xaV1YyckpsaTZxcXFqUjY5T2pEUHI5MDZWTGRjTU1ObWpWcmxrNCsrZVFtMTFwV1ZxYkZpeGMzK1hsSnNtMWJwNTEyV3JQZWc1WmxHYUl0QUdpM3pJNS95WHo2QzhuVUJnZU1MRnN5eHM5SktjR1ZHNkZ3dzVJMTlQZXlCdnpjZDcwQUFIUlVEeTBQLzk1aDJ0RlNhcHgvWDNENjZhZkxjUnhmYzB5Yk5rMFhYWFNScXF1clEzTlZWVlZwK3ZUcG1qSmxpcVpNbVJKNk5qMDlYYzg5OTV6V3IxK3Y4dkp5bFplWGErL2V2ZnJtbTI4a1NaMDZkZEp6enoybnRMUkRkMkFOQkFLYVBuMjZITWZSbzQ4K3F1VGtwdjFPdjdDd1VKZGVlcWxTVWxLVWxIVDQvL0VEZ1lCczI5YnJyNy9lcFBuUk9sakJBUUR0a3BINS9IY3ltLzdtR1pNVjQzRER6cEI5OU1OUzk5TjlWUXNBUUVkV1hSc09ONUtzK0ljYmtqUm56cHhEcnVDNDVwcHJsSmVYcCt1dnYvNmd6NlNrdUh0dGZ2bkxYMnJqeG8yZWU0ODk5cGdlZSt5eDBQV3p6ejZyNWN1WGErdldyUm94WW9RS0NncVVtNXVydkx3OGRlL2VYVDE3OWxSS1NvbysrdWdqM1hERERVMzZITTQ0NDR4RDNuL3BwWmVVbFpYbEdidmxsbHMwYnR5NHc4NDllL1pzelprenAwbDFvUFVRY0FCQWUrTlV5Vms1VGZybXJkQ1EyMHpVZnlOUkk0WERqZFR1c2ljOEwyVWY1WHRlQUFBNnNyYllZRFE5UFYxRlJVVXFLaXBxOUg1MWRiV3FxcXEwWmN1V1J1OFBHVElrOVBxbW0yN1N4bzBiVlY1ZTdoa3ZMeS9YaHg5K3FGTk9PVVZkdW5TUkpJMGZQMTdYWEhQTlFlc2FQSGh3ZzFCbDU4NmR5czNOVldwcTQvL2o3ZDI3VjdtNXVZMStqbWhmQ0RnQW9EMDVzTWZ0dDFINmFYak15Tk1ySXlvUko4QktrckpHeUo3d0xNMUVBUUNJZ1lxSUJxT2Qya2pBSVVsdnZ2bW1aNVZGZlY5Ly9iV3V1T0tLQnVPMmJXdmV2SG1oNjk2OWUrdjU1NS9YKysrL3J3Y2VlQ0FVTnR4KysrMTYrKzIzZGZMSkp6ZHBXNGdrNWVYbDZhU1RUZ3BkRnhVVjZhNjc3dExKSjUrc21UTm5ObmkrcHFaRzA2ZFAxeEZISEtHYmJycXBTUjhEaVl1QUF3RGFpN0xQNVN6N2dWUmQxNWs4dUt6VVo3aGhRcWV0Qk9XZEpIdnM0MUpTSjEvekFnQUFseWZnYUdNL29hV2twT2pKSjU5c01QNnJYLzFLdlh2MzFsVlhYZVVabnpObmp2NzV6MzgyZVA2eXl5N1RpaFVyOU5wcnIybnExS242K09PUE5XL2VQRjEzM1hVYU5HaFExUFhsNWVYcHhCTlAxR3V2dmFaampqbEdreWRQOXR5Zk8zZXV0bTNicHU5OTczdFJmd3drampiMm53OEFJQ3I3UHBLei9JZFNiYmw3SFZ5MTRhdUxkR01ucGZTYkxtdjRyZUtVY1FBQVlxZXlKdnc2b3cwZUVkdlk5ZzVKeXNqSWFIQXZJeVBEYy8zaGh4L3FsVmRla1NTbHBhVnA3ZHExdXU2NjY3Umh3d1psWkdSb3dZSUZXckJnZ1NaT25CaDFmWmRmZnJtV0xWdW1aNTU1eGhOdzdOMjdWNDgvL3JnbVRKamdhV2g2S0wvNXpXK2ExV1FVYlFzQkJ3QWtPTFBqUlpsUEw1ZE04THVqNElvTFArR0dKY2s0aXRpV1lzazY2ZzVaZmYvTFY2MEFBS0NoeW9nVkhORUdISnVLcGFKS2FYdXBWRlFoSGFnTjN4dlFWZnAvVVM2U0NBUUNqYTUrcUtxcTB0YXRXL1hoaHg5NnhtdHFhanpYM2JwMTA1Z3hZenhqdGJXMUdqMTZ0T2VYS0gzNzlwVWt6WjgvWHdzWExteTBscEVqUitxMjIyNlQ1QjVqRzlrZjVMampqbE5CUVlGbmE4eWlSWXRVWGw2dU1XUEdhUDc4K1o2NSt2ZnZyMkhEaGpYNEdPZWVlNjc2OSsvZjZNZVB0SERoUXExZXZmcXd6NkYxRVhBQVFBSXpYOTRtODlVZEVRT1MvSzdja1BFMkU3VXozQzBwM1pwK2xqd0FBR2k2eWlpM3FKUWVrTmJza2o0djhnWWE5VzBxanI2MnBLUWsvZXBYdjJvd2Z2ZmRkMnZvMEtFTlRpcFp2SGl4SjZBWVBIaXdCZzhlN0hubXROTk8wNnhaczNUcXFhZDZ4cDk3N2ptTkdqVktaNTExbGlScHdZSUYycmh4b3k2NzdESkpVdGV1WFQzUHJscTE2ckRIeHFhbnArdXBwNTVxTUg3T09lZDRBbzYrZmZ2cWtVY2VVWThlUFpyVWZIVGl4SWtxS3lzNzdITm9YUVFjQUpDSVRFRG1rOHRsZHI0VUhxcmZLeU5xRVhPazlaSTkvbGxPU2dFQW9BVlZOSE9MeW9GYWFmbDI2ZFBkaDM4Mk5Va2ExU1A2Mm16YjFva25udGhnL1BiYmI5ZlFvVU1iM051K2ZYdURGUmpsNWVVTmpweXRycTcyQkFTWm1abXFyYTFWdjM3OVFrMUUxNjFicHgwN2RuaWFpa1k2NG9nak5IdjI3S2crcnpxTzQyajU4dVdoNjEyN2RubnVUNWd3UVpabGFmZnUzZHE4ZVhPRDkrL1lzVVBwNmVrYU5XcVVyem9RR3dRY0FKQm9ha3JrTFArUlZMd2tOR1FVZzNDanNaTlNqbmxlU3ZYeFhSRUFBRGdzendxT3d3UWMyMHVsK1Y4MVhMR1JtaVFOeVpQU2txVDhiSGVzZDdiLzJoekgwVHZ2dk9NWk04YW9zckpTTzNmdWJIQnY0OGFORGVhNDVKSkxHaHczZS9mZGQrdnV1KzhPWFQvNzdMTXFMUzFWVmxaV2srcUsxUzkyYW1wcUdodzdHK25OTjk5VVVsS1NQdmpnQTkxMzMzMk5QcE9mbjY4bm5uakNkeTN3ajRBREFCSkoxVlk1SC85QXF2aktNMnlKazFJQUFFaFVWUkVyT05JUDhSUGE4aDN1eW8xSWRTczBSdlYwWDhkU2NuS3lVbEpTZE1jZGQzaStUNml0ZGRPVjk5NTdUNHNYTC9hOHAzNFBEa202ODg0N1BlT1hYSEtKWnN5WW9VbVRKb1hHdW5idHFyS3lNbVZuTnkyVnFhbXBVVXBLN0RxeXpwZ3hRMmVlZVdibyt2WFhYOWRERHozVTRMa1hYbmpCMDF6MG9ZY2Uwc3FWSzJOV0Ivd2g0QUNBUkZHeVNzNnlDNlhBWHZmYUdOOUh3THJ6eUh0U1N0K3BzbzY2UTV5VUFnQkE2MmpLQ282Rm02UXZJaFpCcENaSnh4VklRL05hcnE0Zi92Q0gyckJoZy9MeTh2VHpuLzg4TlA3aWl5L3E0WWNmMXIvKzlTOTE2dVQ5WmNpaVJZc2FOUFRzM2J1M2JydnROaFVVRk9qSFAvNnhKQ2tuSjBkdnZQR0dCZzRjcU5OT08wMmxwYVhhczJlUENnb0ttbFJiV1ZtWmNuSnlmSDZHWWFtcHFaN1ZJNm1wcVkwK2w1bVo2VGxsSlRtWkg2bmJFcjU3QllCRXNHZWVuQ1ZuUllRYi9yTU5Td3FHSk9FUmEraHZaUjExbC9qeUFBQkE2emhRcTFCejhHUmJzaHY1K3Y1NVVjTnc0M3REV3piY3FIUHV1ZWRxN3R5NWV2TEpKMldNa2VNNGV1T05OelJ4NHNRRzRZWWtmZnZiMzlZZi92QUh6MWhoWWFIZWZ2dHRUeUJoV1paS1MwdDF6ejMzYU51MmJWcS9mcjBrYWZqdzRVMnFhOCtlUFRFTk9OQStFRGNCUUJ0bnRqNGg4OW5WbmpITGtveVBiU21XM0d3amZGSkttdXlqL3lGMVB6MzZRZ0VBUUxNZGJudktwbUpwMGFid2RXNkdkUHFSVW5iakN3eGlidVRJa2ZyOTczK3ZXMjY1Uld2WHJsVkJRWUcyYmR1bUcyKzhzY2x6UFB6d3c4clB6OWZwcDN1L3ovajV6Myt1WmN1VzZjRUhIMVJHUm9ZR0RScmtPU25sWUxadDI2Ynk4bkwxNjlldjJaOFAyamQrUlFjQWJaYVJXWCs5Tjl3SXJyandkd3lzMjNNamxJK2s1TXFlK0JyaEJnQUFjWENvZ09OQXJiczFwVTV1aG5UTzBOWUxOK3FNSHo5ZUYxeHdnVDcrK0dPOStPS0x5c2pJMEx4NTg3UjY5V3BWVkZRYzhyMWZmUEdGbGk1ZHFrc3Z2VlRKeWNseUhDZDBMek16VTcvLy9lODFiZG8wTFZxMFNOLy8vdmViVk0rQ0JRdENkY1ZLVFUyTktpc3JRMzhhNnlVaXVVMVhhMnRyUTMvcW53NkQrR0lGQndDMFJVNlZuRlVYUzN2Q2UxamRScUR5bVc0RWowcXBXN25SYVpEc1kxNlEwdnY2bVJRQUFFVHBVQUhId2szaDAxSlNrOXh3STlhTlJBOG1FQWhvL2ZyMVdycDBxZDU1NXgzdDJyVkxZOGVPMVJsbm5LR1BQdnBJTDcvOHNwNTk5bGxKVXMrZVBkV25UeC9sNXVhcWE5ZXV5c3pNVkVwS2lsSlNVblRhYWFmcG9ZY2Uwdjc5KzdWZ3dRSVZGaFpLVXFpWjZKRkhIcWxaczJhcGUvZnVPdVdVVXc1YlYxRlJrVjU1NVJVTkdUSkV3NFlOaTlubk8zdjI3Q1lkT1J2WmlMUk9mbjUrek9xQVB3UWNBTkRXQklyY1pxSWxxOE5qOVJxQk5wK1JrZVU5YmFYclJObmpuNUdTTy91WUZ3QUErRkVaRVhCa1JQeDB0cjNVM1o1U1ozenYxZ3MzNXMrZnJ6dnZ2Rk8xdGJYS3pNelU1TW1UZGZiWlo0ZjZZNXgwMGtrS0JBTDY4c3N2dFg3OWVtM2F0RW03ZHUzUyt2WHJ0Vy9mUGxWV1ZzcHhIQTBkT2xSVHBreFJkbmEybm5ycUtUMzIyR05LVGs3V01jY2NvM0hqeGttU0RodzRJTXV5ZE4xMTF4MjBzV2VrNTU1N1R1WGw1YnJzc3N0aStqbWZlKzY1K3RhM3ZoVzZmdi85OS9YeXl5ODNlTzZPTys3d25LTHl3Z3N2Nkt1dnZtcndIT0xETXF5cEFZQzJvK0pMOXhqWXFtMFJnOEZWRjlHeTZ2VVNsV1QxT2svVzZMOUxWdXlPVndNQUFNMjNlcGUwWkt2N2VtUVA2ZmpnSVNKenY1QjJsTHF2ODdQY3BxS3RwYWFtUnM4Ly83eEdqQmloRVNOR1JIVlNTRlZWbFNRcFBUMDlwcldWbHBicXZmZmVhM1FsQlVEQUFRQnR4ZjdsY3BhZEw5VUV2NXNKcFJKK3dnMFQzTklTY1F6c2tiTmtEZnFWajBJQkFFQ3NMTjBtcmRycHZoN2ZXeHFmNzY3Y21CK3hLT0FISTZTOGpQalVCeVFTdHFnQVFGdXc2MVU1cTJkSUpoQWFpdGxKS1hWeldDbXlSdDBuSzMrS3IxSUJBRURzVkVmMjRBaHVRZmwwZDNoc1pBL0NEYUNwQ0RnQUlNN014cnRsTnR3U01XQWt5L0lWYnJnOU42UlF1SkdjTFh2QzgxS1gySFViQndBQS9sWFhobCtuSlV1bEI4SmJVeVJwVk0vV3J3bElWQVFjQUJBM2pzeW5WOHBzZnpZOFZMOVpSalNDQVVsSWVoLzNwSlJPUi9xY0dBQUF4RnJrS1NwcHlkS251OExYUS9KYS8waFlJSkVSY0FCQVBOUld5Rm41RTZub25kQ1FVVjB1NFNQaENFL2k2anhHOW9UbnBKUzg2T2NFQUFBdEpuS0xTbHFTOStTVUFWMWJ2eDRna1JGd0FFQnJDeFRKV1hxZVZMYldNMnhGL0RNYXhoanZVYkxkLzUvc28vOGgyYkh0WGc0QUFHSW5jb3RLVmExVWRzQjluWnBFd0FFMEZ3RUhBTFNtUm8rQmpRRWpUN2hoOVowcTY2Zzc1WCsvQ3dBQWFFbVJLemgybElSZkUyNEF6VWZBQVFDdHBmNHhzS283cGR2UFNTbkdQU2tsRkc1WXNvYmRMS3YvejN3VUNnQUFXa3ZBQ2IvZVhSNStuWi9kK3JVQWlZNkFBd0JhUTROallJMHNXYUdJSXhxV2pIdlNTbDIyWWFlNVcxSzZuKzZ6V0FBQTBCb2l0NmVrMk5LT3N2RDFFYXpnQUpyTmpuY0JBTkRlbWNLL3lsazFMUnh1QkU5SzhSTnUxRTBUa3BJcmUrSnJoQnNBQUNTUXlPMHB5VW5oMTdrWmJnOE9BTTNEQ2c0QWFER096R2ZYeUd6OXY5Q0kyd2hVa3ZIVEc4Tklzc0xiVWpvTmNvK0JUZS9ycDFnQUFOREtJbytJamZ6TlIyKzJwd0JSSWVBQWdKYmdWTWxaTVRYR3g4Q2E0TWFXaVBkM0dTZDd3dk5TY21jZnhRSUFnSGlJWE1GUkc5R0xJNjlUNjljQ3RBY0VIQUFRYTRFaU9jc3VsRXBXZTRaOUhRTnJTY1pZM25mM1BFdjJtSWNrS3pXNk9RRUFRRnhWUmZUZ3FHRUZCK0FiQVFjQXhGTFZGamxMdmlkVmJZM2hwRVp5NmgwRE8rQVhzb2IrTm9ZZkF3QUF0TGJRQ2c1TGNvSUJSMnFTbE0zdkxvQ29FSEFBUUt5VWZpcm40L09sUUpGN2JZemJ5dGxIdncxTHdTMjVrY2ZBanZpVHJJS0wvZFVLQUFEaXJySXU0SWhZdlpHWEVaZFNnSGFCZ0FNQVlxRm9rWndWUDVhY1N2ZmF1Q3N1akkralVpd1pHUlBSVE5ST2t6MzJjYW5icWY3ckJRQUFjVmNWUGowK3RJdVYvaHRBOUFnNEFNQW5zM09Pek9vWmt1cTZneGxadHRzekkycVdjY09SdWlsU3VzcWU4QytwODFoL3hRSUFnRGFqYmdXSHNjSmY4Z2s0Z09qWjhTNEFBQktaMlhpM3pPcExGQW8zZ2tzMmZJVWJ4Z1MzdFFUbnlCZ2dlOUlDd2cwQUFOb1p6ekd4UWQwSU9JQ29zWUlEQUtKaVpOYitXbWJMb3hFak1Ub0dOcUtacURvZjdhN2NTTW54VVNzQUFHaUw2Z0tPeU84YzZNRUJSSStBQXdDYXk2bVdzM3E2dFB1TjBKQWJUVWpSaHh1ZTdiZXVicWU0UFRmczlLam5CQUFBYlZkbFFCRWR4YVVzVGs4QmZDSGdBSURtcUMyVHMreDhxWGhaYU1nWTQxMTFFUTFUN3hqWVB2OHBhK1RkWWljaEFBRHRrMk9rNmxydkdNZkRBdjRRY0FCQVUxWHZrck5zaWxUMmVYaXNYakRSWEpabFpCekxzM1RER3Z3YldRTm4raWdVQUFDMGRSV05uS0RTT3p0ZTFRRHRBd0VIQURSRitRWTVIMCtScW5jRUIwendteEVmNFlia0RUZXNaRm1qWjh2cTlYMS90UUlBZ0RZdkZIQkVmQ3VSeWs5bmdDLzhKd1FBaDFPeTBnMDNha3JkYStNMkUvVjlES3lqdXE2a1VsS1c3UEZQU1RtVGZaY0xBQURhdnNaV2NOQmdGUENIZ0FNQUR1V2J0K1NzL0lua1ZMdlhkZUdHajVVYjd0S05pSlViYWZudVNTbFp3L3hXQ3dBQUVrUmpLeml5MCtKU0N0QnVFSEFBd0VHWWJVL0pySm1wVUd2elVMamhaOUo2MTFsRFpVOTRVVXJyNldkV0FBQ1FZTW9QTkJ5anlTamdEd0VIQURUQ2ZQbEhtYTl1anhpUTVDdmNNTzRVa1ExSmM0NlhQZjVwS1NrcjZsa0JBRUJpS3FzWGNPU3lQUVh3allBREFEd2NtVFV6WmJZOUhSb3g4bnNNckpHUjVkblVZdVdmTDJ2VXZaS1Y0bU5lQUFDUXFFcnJCUnhwU2ZHcEEyaFBDRGdBb0k1VExXZlZUNlU5ODBORHhoajV5alprUWx0YjZsZ0RaOG9hL0JzL2t3SUFnQVJYZGtBY0VRdkVHQUVIQUVoU2JabWNaUmRLeFV2RFk4YklzcVBmbDJJcCtOWlF1bUhKR25tM3JENFgrYXNWQUFBa05HT0NQVGc0SWhhSUtmNHpBb0FEZTl4allNdldlY2Q5ZEJTMVpOeGpaT3ZDRFR0RDl0aEhwVzZuK3FzVkFBQWt2TEpBOEZzTWpvZ0ZZc295eHZnNkVLQXRlSHZYR3EzWVY2aXZ5Ny9SbG9xaWVKY0RBRUNURlhUS1UvL003aHFYYzRSTzZubFV2TXNCQUxTQ0xmdWxONzcwamswN1drcWxEd2ZnUzBLdjROZ2ZxTkRmdnBpblpYdS9pbmNwQUFCRVpVdEZrYlpVRk9uOVBldTFwR2lEZmpIa3U4cEtUbzkzV1FDQUZsUmNyWWk5ckc2d1FiZ0IrR2ZIdTRCb2ZWSzhXZis5L0RIQ0RRQkF1N0drNkV2TlhQRzQxcFZzaTNjcEFJQVdWRndwenpaWXRxY0FzWkd3QWNmOG5aOW9mNkFpM21VQUFCQlRSZFdsZW0zN2luaVhBUUMrN2RxMVMrMWdOM3lMS0tvZmNIU0tXeW10YnZYcTFkcThlWE84eTJoeFJVVkYrdWlqajFSYld4dnZVanFVaE55aTh0NmU5VnE4NS9ONGx3RUFRSXRZdk9kelRjd2JyQk82RDR0M0tRQVFsYVZMbCtxR0cyN1FyRm16ZFBMSkp6ZjVmV1ZsWlZxOGVIR3pQcFp0MnpydHROT2FXMkxjR0NQdEtaZU1GVDVFSlpFQ2prQWdvS3V2dmxxalI0L1dqQmt6bXYzKzIyKy9YU2VjY0lJdXZmVFNGcWl1b2QyN2Q2dWlva0w5Ky9lWFpWbUhmME9NckZpeFFuLys4NTgxZCs1Y0pTV3gvNmkxSkdUQU1XL0hxbmlYQUFCQWk1cTNZeFVCQjRDRU5YYnNXUFhxMVV1UFB2cW9Uanp4UkNVbk4rM0hqajE3OXVqMjIyOVhTa3BLazM0b0RBUUNDUmR3N0szeUhKNGlTZXFkSGE5cW1zOFlvL1hyMXlzM043Zko3eWt2TDFkMWRiVWtxYnE2V29GQVFIdjM3ZzNkVDA1T1Z1Zk9uYlZ3NFVJdFg3NjgwVG5PUFBOTURSOCt2Rm0xQmdJQlhYSEZGZXJWcTVmdXZmZmVScCs1NDQ0N21qWG53UngzM0hHYU5HbVNpb3VMSlNuMDc1S1NFbFZVaEhjZVpHZG55M0VjL2UxdmYydDBucTVkdStxU1N5NkpTVTBkVVVJR0hMdXJTdUpkQWdBQUxZcXZkUURhc284KytrZzMzSEJEazU0OTQ0d3pEbm4vcFpkZVVsWldsbWZzbGx0dTBiaHg0dzQ3OSt6WnN6Vm56cHdtMWRGVzdDajFYbWVsU3RtcDhhbWx0ZHh6enoxNisrMjNROWN2di95eVhuNzU1ZEQxaUJFajlOZS8vbFZyMTY3Vm9rV0xOSDc4K05BOXgzSDB3UWNmYU15WU1jME9PTjU3N3owVkZ4Y2ZjcVhKd29VTEQzcXZwcVpHTlRVMVRRcmM4dlB6MWI5L2YwMmJOczB6ZnRGRkYzbXUvL2pIUDJybzBLRjY4ODAzTld6WU1IWHIxaTEwcjdDd1VJN2pFSEQ0a0hBQmh5T2pvdXJTd3o4SUFFQUNLNm91VmExeGxHUWxiTHNzQU8zWTRNR0RkZjMxMTN2R2R1N2NxZHpjWEtXbU52N1QrdDY5ZXh2OXJYOTZlc2M2T2Vyci9kN3JBVjNqVTBkcnV1U1NTM1RoaFJlcXBLUkV2LzcxcnpWdDJqUk5talJKa2h0U1JXNGR5Y3ZMMDAwMzNSUzZycXlzMURubm5CUFZ4NTA3ZDY2eXM3UDFuZTk4NTVEUEhNeFRUejJseHg1N1RMZmRkcHZHakJsejJJOFhDQVQwd0FNUFNKS2VmdnBwclYyN1ZyZmNjb3NrYWR1MmJicjU1cHM5ZjkrblRKbWlrMDQ2S1hROWUvYnNabS9SZ2xmQ0JSeTJMRG1pV1JFQW9IMXpaQWczQUxSWmVYbDVuaC9NaW9xS2ROZGRkK25razAvV3pKa3pHenhmVTFPajZkT242NGdqanZEODhOclIxRGpTOW5xL3F4M1ZNejYxdEtZZVBYcW9SNDhlV3JYS2JUVnc5TkZIYTlDZ1FaTGNIaW90RVhJVkZoWnF6Wm8xT3YvODh3OGF1c1ZhU2twSzZQUGF0MitmK3ZYckY3cXUyNktUa2NHUk9TMko3NXdBQUFBQStKS1hsNmNUVHp4UnI3MzJXcU8vZ1o0N2Q2NjJiZHVta1NOSHhxRzZ0bVBOYnNseHd0ZjVXWW03UGFXMnRsYVZsWlVIL1JNSUJCcTg1LzMzMzFkNmVucm9oMzVKS2kwdFZXWm1ac3pycTF1WmNmYlpaOGRrdnNyS3lpWS91M2Z2WHExZHU5Yno5NzIwMUUyMld1SnpSVmpDcmVBQUFBQUFFTDJ5QTlKWCs2VFNhcWt5NERhOEhOTkw2dW56NTY3TEw3OWN5NVl0MHpQUFBLUEpreWVIeHZmdTNhdkhIMzljRXlaTTBKUXBVNW8wMTI5Kzg1dG1OUm4xNjlVdnBHMGwzc2Fmc1JZNk5jV1c1RWlXSlFVY2FXNExIdzZaYkV0SDlaRDZkWW50dkV1V0xEbmsxcEgvL00vLzFFOS8rdFBROWI1OSs3Umd3UUo5NXp2ZjhhellLQ2twVVpjdTRlSXFLeXYxemp2dmhLNGJDMG9PcDZLaVFtKzk5WmJHangrdlBuMzZOUHY5OWIzKyt1dTYrZWFiZGZIRkYrdTczLzN1WWYvT3ZmRENDM0ljUjZlZmZucG9yS1RFN2EzVnBVc1gxZFRVU0pMV3JsM3JlZCtXTFZ0ODE5clJFWEFBQUFBQUhjRG1ZdW1UWGRLT3NvYjNTcXFsODBjMGY4NWx5NWFwcUtnb2RIM2NjY2Vwb0tCQTgrYk5DNDB0V3JSSTVlWGxHak5tak9iUG4rOTVmLy8rL1RWc1dNTVRvODQ5OTF6MTc5Ly9zQjkvNGNLRldyMTZkZk1MajJDTXRMM0VEUnhhVXQzMHhuRmZHMG5mVkJ6aURURzBvMHlhT2xwS2llRnBwZjM2OVR2a0VjQ2pSbzBLdlhZY1IzLzV5MThrU1ZPblR0WGF0V3ZsT0k0MmI5NnNuVHQzZXY2L0xpNHUxcU9QUGhxNk5xYjU3UW5lZXVzdFg3MDc2dXZXclp2UzB0SjAxMTEzNmJYWFh0TXZmL2xMRFIwNnRORm4xNnhabytlZmYxN25uWGVlMHRMU3RITGxTaVVsSmVuMTExOVhqeDQ5bEo2ZXJySXk5ei9DaFFzWGFzbVNKYUgzbHBTVXFIUG56akdwdWFNaTRBQUFBQURhc2JJRDBzSk5EWHMvUk1xTWNwdkVjODg5cDFXclZpa3RMZTJRejZXbnArdXBwNTVxTUg3T09lZDRBbzYrZmZ2cWtVY2VDZjBnZURnVEowNE0vYkFZTGN1S1dGM1JDdXFDbFBwSHhiYWt6SlRZaGh1UysvOVYvUk5DR2hNSUJQU25QLzFKSDMvOHNXYk5tcVVlUFhyb2lTZWVDSVZndzRjUFYxVlZsYTYrK21vZGVlU1J5cy9QOXdRY1ZWVlZ1dUNDQzVwODFMRGtiay9wM3IxN3FKR3BYOGNlZTZ5bVRqSDJYUElBQUNBQVNVUkJWSjJxSjU5OFV2LzYxNzkwNVpWWDZ1eXp6OVlsbDF6aTJYTHl5U2VmNk1ZYmIxVC8vdjExOGNVWGEvLysvZnIxcjM4dFNVcE5UZFhNbVROMTlkVlg2OFFUVDVUa3JucUs3R1h6ajMvOFF4OTk5TkgvWisvT3c1c3FzeitBZjdPblNkTjlMOTNvemxKb0FkbEJVVllGMlZVUVJFY2RIVWVaY1hCR3gzWGNablJnZEZUOHFhZ3d1SU9zVlZaQkVaQzFGR2lCMG4zZjk2VE5udnorU0p2bVprK2J0clNjei9Qa29mZm0zcHMzVFJweXp6M3ZPVzRaODgyS0FoeUVFRUlJSVlRTVV2WHR3TjdyaHVLV3BvTEVRS0FJOFBVQS9EeUFFRS9yK3pzakppWUdIMy84Y1kvR3FkUHBrSkdSWVZ5dXFhbGgzRDkyN0Zpd1dDelUxdGFpcEtURVl2K3FxaW9JaFVKRzFvQXJGaVVCWjZ1WTlUSGNUYVVGbXVTR2pCSEFFTndZRzlhejM3MHoyQ3pBWDlTN2oyR1BYcStIUnFQQjJyVnJjY2NkZHdBQUhuLzhjYXhhdFFwaXNSaWVucDc0OXR0dmtaT1RnLy84NXo4Vyt3dUZRcnVkVHN4bFpXV2h1TGdZYTlhc2NjdjBKZE54UFB6d3c3anR0dHV3ZnYxNnBLZW40K1RKazNqcXFhZU1VN0kwR2cyaW9xTHc2cXV2UWlBUUlDZ29DRjk5OVJWWUxCYjgvUHpBNFhEd3pqdnY0SlpiYnNIaHc0Y3RIdU9oaHg3Q1F3ODk1TFl4MzR3b3dFRUlJWVFRUXNnZ3BOQUFQK1oyQlRkWUFHSjhnZEVoUUlDYlRuajFlajJqeFdkM2FUUWFpN2F6cGc0Y09BQU9oNFBmZnZzTkd6ZHV0THBOYUdnb3RtN2QycTNIRHhJRGQ4VjFhMWVYNURjQ1I0dTZsblBxZ2JUUTNuL2Mvc1RuOC9IU1N5OUJyOWREcTlVQ01BUUxPak4wdEZvdGRCMlJwYzc3YldHejJRN2ZiM3YzN2dXSHc4SGN1WFBkTUhwTHNiR3grT0NERC9EMTExL2p5eSsveEN1dnZJS1BQdm9Jc2JHeFNFMU5OYmFUN1h3dS92Nyt4bjA3MStsME9ydlBsY1ZpdVRVNGN6T2hBQWNoaEJCQ0NDR0RqRnBuS0p5cDdEaUg0cktCT1hGQW1NUzlqNlBSYU1EajhkeDJ2RWNlZVFUejVzMHpMdS9idHcrYk5tMnkyRzdIamgyTUU4Qk5telloTXpQVGJlUG9MWEYrd01reVFHbW9NUW1aeWpCMXlOMnZ5NDFteFlvVmpGb3R0c3laTThmdS9XdldyTEU3TGFhNXVSa25UcHpBbENsVDRPZm41L0k0bmNYaGNMQnExU3FNSFRzVzE2NWRNM2FGMmI5L1A5NTU1eDJIKzIvZXZKa3hEY2NjbTgxbTFMRWh6cU1BQnlHRUVFSUlJWU9JVmcvc3l3VWFPN3BhZW5DQnV4SUJYOGNsTFZ3bWs4bmc2K3ZydHVQeCtYeDRlbm95bHEwUmk4V01MaXV1MUdmb2IxSGVRRzdIdWI0ZWhwOEhlNEJqM2JwMVVDcVZGdXNiR2hxd2VmTm1jTGxjdExTMFFDUVNZZkxreVpnMGFaTFY0emdxUFB2amp6OUNvOUZnL3Z6NWJobTNJOG5KeVVoT1RqWXVqeGt6QnErODhvclZiUThkT29Tc3JDeklaREo0ZW5xQ3krWGlkNy83SGVQOTNza2RXVkUzcTRIelNVQUlJWVFRUWdoeDZHdzVVTk5tK0puTjZyM2dCZ0RVMWRWaDZOQ2h2WFB3UVNyQ0pNQUJQVkRjM0svRDZSTmp4NDVsTE92MWVodzllaFJidG16Qi9QbnpJUktKc0hYclZxeGZ2eDdQUGZjY3hHSXhIbmpnQVVZQlQwZDBPaDMyN2R1SHlNaEk0elNSdmhZY0hJemc0R0RHdXZyNmVuend3UWNvTEN6RWUrKzloMGNmZlJSTGx5NUZUVTBOdnZ6eVM2eGJ0NjdmeGpzWTBjUWVRZ2doaEJCQ0JvbG1CWkJkMjdVOFByejNnaHNWRlJWb2EydERaR1JrN3p6QUlCVnFjc0dleFRJVUgyMlE5OTk0K3RxbFM1ZXdkdTFhZlBEQkIxaTdkaTJqcUdaY1hCemVmLzk5NU9YbFlmWHExZGkrZlR0YVcxdWRPdTdwMDZkUlcxdmJaOWtiamtpbFVtemR1aFZyMXF5QlhxL0hCeDk4Z0NGRGhnQXdURUg1ODUvL2pDVkxsdUR2Zi84N1huamhCV1JsWmZYemlBY0h5dUFnaEJCQ0NDRmtrRGhXYkpqMkFCZ0taNDRNdHJ0NWozUjJnUmd6Wm96YmpxblJhQ0NYeXhuTDF1ak0ycDNvTzF1VERBQWlIc0RuR0FJYmdPSDFxcFFDL2g3OU9pd0d0VnB0ODNldlZxc0JHQXBtbXI1V3RuaDRlS0N0clEwblRwekEzcjE3a1p1Ymk2bFRwK0tsbDE1Q1FFQ0F4ZlloSVNIWXNHRUQ5dTdkaTYrKytncWZmLzQ1eG84Zmo3UzBOSXdaTXdiaDRlRldIeWM5UFIxQ29SQXpaODUwNFptNlgyNXVMZzRmUG93REJ3NUFKQkxocWFlZXdxeFpzNnh1dTNEaFFvd1pNd2FiTm0zQzAwOC9qZkR3Y0V5ZVBCa3BLU2xJUzB0emEzMmJtd1VGT0FnaGhCQkNDQmtFQ3BxNnBxWncyY0FkdlRoenBLR2hBWHYzN2tWQ1FnS1NrcExjZHR5UFAvN1lxWmF6cG9WSU80V0dEcHgySkVGaW9Od2tNYUdodmYvR1lzMDMzM3lETDc3NHd1NDJaODZjd1lJRkN4d2VhK2ZPblZpN2RpM0t5c293YnR3NC9QZS8vOFd3WWNQczdzTm1zN0Z3NFVMTW1UTUhCdzRjd0lFREI3QnAweWJFeDhkYkRYQlVWbGJpL1Buem1EZHZua3ZUV3R6dDRNR0RXTDkrUFh4OWZYSHZ2ZmRpeVpJbHhtNHh0a1JFUk9EVlYxOUZibTR1OXV6WmcvVDBkRlJYVjJQY3VIRjlOT3JCaFFJY2hCQkNDQ0dFREhBYUhYQ3FyR3M1TFJUd3RGNmYweTIyYmR1R3RyWTIvUDczdjNmcmNSY3VYSWdwVTZZWWwwK2NPSUhkdTNkYmJMZGh3d1pHRjVVZE8zYWdvS0RBcldQcFRmNmlHenZBa1phV1pyUEFxNnZFWWpIZWZQTk5hTFZhbTlrWHRnaUZRaXhjdUJBTEZ5NDBGdWUwNW9jZmZnQUFwd0l1dlduMjdOa0lEUTNGc0dIRFhDNThtNUNRZ0dlZWVRWlBQdmtrT0J3T3RZbnRKcForSU9WemRWaDBmSDEvRDRFUVFnanBkYnVtcnV2dklSQkNCb2dydFliMm80Qmgrc1BLRklEWGkrZEhVcWtVeDQ4ZnQ1cEpRUnpMYlFCK0tXYXVlOVI5TTMwSXVXbFJXSWdRUWdnaGhKQUI3bXBkMTgralFubzN1QUVBRW9tRWdoczk0Q1d3WENkVjlmMDRDQmxzS01CQkNDR0VFRUxJQUZiYkJqUXBERC96T2NDSW9QNGREM0hNYW9CRDJmZmpJR1N3b1FBSElZUVFRZ2doQTlnMWsreU54SURlejk0Z1BTZmlBUnhXMTdKZUQxUkorMjg4aEF3VzlQRkhDQ0dFRUVMSUFLWFJBWG1OWGNzSi92MDNGdUlhYjVQbUdpd0FTbTIvRFlXUVFZTUNISVFRUWdnaGhBeFF1UTJBcnFObGdJOFE4UGZvMy9FUTU1bDN1Ym5ST3FrUU1oQlJnSU1RUWdnaGhKQUJxcUNwNitmRWdQNGJCM0VkSThEQm9pS2poTGdEQlRnSUlZUVFRZ2daZ0RRNm9OcWtia01pVFU4WlVNUTg1cktNQWh5RTlCZ0ZPQWdoaEJCQ0NCbUFLbHFCanRrcENCSURRbTYvRG9lNFNHeVN3ZEg1T2piSSsyVW9oQXdhRk9BZ2hCQkNDQ0ZrQUNwcjdmcDVpRmYvallOMGoza0dCd0FvTlgwL0RrSUdFd3B3RUVJSUlZUVFNZ0NWTkhmOVRBR09nY2MwZzZNemhZTmF4UkxTTXhUZ0lJUVFRZ2doWklCcFVRSnRhc1BQWERZUTdObS80eUd1RTVsa2NMQllobitwMENnaFBVTUJEa0lJSVlRUVFnYVk4cGF1bjhNa0FLdi9oa0s2aWM4QjJHWXZuRlRaUDJNaFpMQ2dBQWNoaEJCQ0NDRURUSVhKVkFhYW5qSndtUmVHcFNLamhQUU1CVGdJSVlRUVFnZ1pZR3JidW40T2svVGZPRWpQZUpnRk9GVGEvaGtISVlNRkJUZ0lJWVFRUWdnWlFOclVRSHRIL1EwT0MvRDE2Ti94a080VFd1bWtVa21GUmducE5ncHdFRUlJSVlRUU1vRFVtV1J2Qklpby9zWkFacHJCMGRGSWhhYXBFTklERk9BZ2hCQkNDQ0ZrQUtsdjcvbzVTTngvNHlBOVp4cmc2QXhVTmJSYjNaUVE0Z1FLY0JCQ0NDR0VFREtBTkpwYzRmY1g5ZDg0U00rWkZ4a0ZLTUJCU0U5UWdJTVFRZ2doaEpBQnhEVEE0VWYxTndZMGdiVUFCMDFSSWFUYnJQeEpFWGZ3RjBnd0x6VFZ1S3pWYS9GMXlVbXIydzd4OEFPWHpVRnhXMTFmRGE5WHBQcEdRNlpSb0tLOUVlMWFWWDhQWjBEaHNOZ0lGZnFnWE43b2x1TjU4MFRnczdtb1U3YTY1WGlFREVaTElzWkR3aFVhbDAvVjUrRzZ0TkppT3c2TERhMWUxNWRESTRRUW0zUjZvRlhadFV3QmpvSE5OTURCNHdEcWppNHFsVkxxamtOSWQxQ0FvNWY0OHoyeE9PSVc0N0xhUm9ERG4rK0psMGN1Z3k5ZmpGM2xaL0ZkeVNsbzlIM1RIK3J0MGZjalF1d1BBS2lXTitQUEYvN1g3V094QUR5VHZBQWVIRDRBb0VuVmhyOWtia1dUcXMzK2pnUGNZM0V6SWVZS2pNc2I4dzVDb1ZXN2ZKeFUzMmc4UDN3eDZwU3R1TkJZaEF0TlJUamZVQUNkc2R5VWErNE1TOE95eUFtb1ZiWWd1N2tNbVUzRk9GR1gwNjFqMmNNR0MzZUdwK0hubWl1UWFSUnVQejRodldsRzhBaUVlZmdhbDJzVUxSWUJEbStlQ0srbjNJTlQ5Ym40dHVTM2J2OU5Fa0tJdTVqVzMvQVNBR3lxTURxZ0NUaGRQM05ZUU9lM1NDbGRLeVNrVzJpS1NqOFNjd1Y0ZWVReUJBZ2s0TERZV0JveEFSdlNWaUZHSE9TVzQ4ZDZCb1BMNHRpOFg4RGhRc2ptR1c0Y0t6MnFPa2k0UXN3UEh3TzJuUnJkNFNKL1kzQ2owMkFQYmdEQStJQjRUQWxNTXQ1NHJPN0ZES2NFSmdFQUFnVmVtQjA2Q2cvSHp1alJ1Q1lHSmdBQWdnVGVtQkU4QWhNQzRudDBQR3VHZVBqaFg2Tlg0cUdodCtIUFNYZTYvZmlrNzVnRzZadzFST1NQQjRmZWlsWFIwM3BoUkgzRFBKak1ZVEgvU3hSekJIaDU1RklNRWZsaldlUkV2Skt5REQ0OG11eE9DT2xmelNiWEUzeUV0cmNqQTROcERRNk95VmZ0NHVhK0h3c2hnd0ZsY1BRakVVY0FsVTdEV0JjcENzRGJxZmZqcStMajJGMStybHZINWJMWXVEZHFNaFpGM0lKZmFxN2cvZHdEUFJyblU0bHpNZFl2RnRPRGh1Rzk2L3RSMmw1dnNVMkNKSVN4ZkxXbHZFZVBDUUN2cDl5RElLRjNqNC9qckQ5ZitCL2FORXJIRzdvWmo4WEJMZjV4akhVSHF5NTErMHB4cENnQVF6ejhHT3VPMTE3cjl2aXNDUlo2WTBQYWF2RFpobytRTk44WUxJMllnTy9MVHR2YzUvV1VleEJpY3JXOHI2ek4yTnlycjZzdlg0d3hma043N2ZpMnRLamFjYTZ4b01mSEdTTHl4enRwcTNHMm9RRDdLek9SM1ZKbWQzc2ZuZ2gvSFhZM2tyM0NBUUFLblJvN3k4NmdUZHYzZnpzOXBkRXhwNTJZQnpodUN4N09DRGlQOUk3RWY5SWV3SWFjZEZ4eHcyY2NJWVIwUjR2Snh5MEZPQVkrZ1pVMnNRQlFKZTN6b1JBeUtGQ0FveC9WS1Z2eDdNV3Y4WERzRE13T0hXVmN6Mld4OFVETWRBejNIb0ozYy9hNWZPTHczUEJGU1BPTkFXQkl3UzZVMWVMSHlndmRHdVA4OERFWTZ4Y0x3SkFSOHVhbysvRDdjNTlZbkRER1MwSVp5MWNjbkNRNXcxOGdRYURBcThmSGNSYTdueEtheHZySE1ySmYxSG90RGxkZjd2YnhKZ1lrTUpiYk5FcGtOQloyKzNqVzFDaGFjTHd1QjdjSGp6Q3V1eTk2TXE2MGxPRmFhNFhWZlh6NFl2anpQZDA2RG1mMDl1c2E3dUdISitKbjkrcGpXSk1yclhKTGdHTlp4QVJ3V1J4TUNrakFwSUFFRk1wcThVem1GellEYk0zcWR2aVp2STVDTmc4elFrWWd2U0tqeDJQcGEybzlNOERNWmpHejFINm92QUF1bTRQVk1kT04rV3UrZkRGZUdia2NIK2NkeGs4MVdYMDBVa0lJNmRKcWtzSGhUUUdPQWM5MGlvcGFDL0E1Z0VwcnVEWElBWCtxc1VLSVMyaUtTai9UNkxYNEtQOHczc3ZkYjVITk1kWXZGbStscmtTd2kxa01POHZPTUU1T0hoeDZLNFo1RDNGNWJMR2V3VmdkdzB3Ly96ai9zTldyNFhGbUdSeDBkZE41cGtFQ0FEaFpkeDJ0NnU2WHo1NW9OaDNsWlAxMWFIcWhRT0tuK1VkUXJXZ3hMclBCd3ROSmQwSE1jWDI2UTM4UWRFN1A2c0Z0b0FzUmVtTktVQkpqM2JYV2NvZlpRK1lCdUx2QzB5eXlId1lDalk0NVJZVnQ1VG5zTGorSERkZlNvVGFaenNKbHNmRkV3bXc4WUJMNElJU1F2bUthd2VFOU1QN0xKWGJ3VFFNY09pRGFwMnU1a3JJNENIRVpaWERjSUg2dXVZS1N0am84TjJ3UkFnVE1rc250THFiWFgya3B4L2JTVTdnbmNoSUFROXIxdXFUNWVQckMvOUNzZHE2eHRqZFBoR2VITFdUVThOaGJjUjdIclJTcUZMSjVpQllIR3BjYlZES3IwMWhjZGFXbEhGVnl4eE1RUi9sR01lcURYRzBwaDlJc1dPU016dm40L2dJSmVDYlB1MXJSZTVNZy9maWVTUFdMWWF6N29RZFh3bVBFZ1lneWVTMEE0R2gxZHJlUFo0OUNwOGI3dWZ2eFdzbzl4dDkvZ0VDQ3grSm5Za1BPRHhiYmY1UjMyRzZ0bCs2S0ZBZGcwWkJiNE1tMXZJeDFyYlVDU3AzMW9xOWJKdjZoeDBHSzM1LzlwRWY3OTdmN282Y3gvblpVT2cxMmxKMXh1TjlQMVZtNE4yb3l1QjBCZ1NDQk4yYUhqc0sreXN4ZUcydHZVT25zMStEb2RMTCtPaG92eS9EQ2lNVVFtUVR3Rmc0WmgwQ0JGOWJucFBmcU9Ba2h4RlF6WlhBTU9rSXVvT2o0Nm1yYUZhZFNDb3gwVDJrK1FtNGFGT0M0Z1JUS2FyRXU4d3M4TjJ3aEVyM0MwS2lTNFI5WjMwUGFqZTRVMzVYOGhoSGVrUmpla2JuaHl4ZGpYZklDdkhUNU80ZFhaemtzTnY0MjdHNUdvQ1c3cFF6L0t6eG1kZnN4ZmtNWmdaRHpEVDFQbXdlQUQ1eW9IUklqRGtLcTcycmpza3lqd0l0T1BFZDdYaHF4QkpHaUFPUHlrdU1iZXExend1MGhJeGdubU5kYUsxQWdxK24yOFdhYVRIVUNnSEo1bzlXMmwrNXl0YVVjUDFSa1lFSDRXT082S1lGSnlHZ3N4QysxVnhuYjJxcnR3R2R6TVNkME5JNVVaN2swSGN0ZklNR0txTW00TlhpNFJRSGNrclk2ZkZsOEhPZmRQRFhIbXB6V0NqeDQra09udDE4Vk13MHpUTEoyTGplWDRKMmNIMTErM0o1bTVTUkt3akE1TUpHeGJuL1ZSYWVLQTdlbzIzRzBKaHV6UWxLTTY1WkhUc1RSNm13b2JBU1Via1Rtd1MvektTcW1yclZXNE1YTDMrR1ZrY3NnNFJxK2ZXcjBXaHl0NlowQUlpR0VXS1BVQXBxT2ozOFdBUEhBVHlZa01FeFRNUVk0VEdwWmx6UWJwcXJ3YmZjTUlJU1lvUURIRGFaRjNZNFhMMytIUitQdVFIcEZCdXFVcmQwNmpoN0FlOWYzNGQweGE0ejFIZUlrd1lpVmhDQlBXbVYzMzkvRnpqQVdFQVNBU25rVDNycTZ4K1pKdm5tSERuZlVCWERXVkxQMCtvekd3aHUyamFPMWJJRVp3U01aeXdlckxqbVZWV0R0SkpMUDVtSjZVREpqM2RXV01zUjZCcnM0MGk2MWlsWklOZmFueTN4VmZBSzMrTWNoUk5pVlUvbEkzQjI0MGxMdTFQdjN5WVE1bUJLWWhIdWlKaUs5SWdQcDVSbDJBeDFpcmdCTEl5WmdYbGlxc2NocHB6cGxLNzR1UG9GanRWZjc3RjJnMGV1Y3pvd0NZSkZoYzdHcHhLWDkzZVhCb2JjeWxtVWFCYjR2dFYwazF0ejIwbE9ZRVR6Y0dOejA1b213TkhJQ3Zpdys3dFp4OWlhVmxwbnA1V2lhVGFHc0ZpOWMrZzcvU0ZrT1Q2NFFiMS9kaXd0TlJiMDVSRUlJWVpDWnRBNzFvdWtwZzRhQUM2RGpxdytYQllSNkFsVXl3L0wxQnNyaUlNUVZOMzJBZzgvbVltbkVCTGNmMTEvQUxLYklZYkd4SW1xSzAvczNxZHFNclVQdHFWWTA0V2pORmF2MzFTcGI4V25CVVR5Wk1BY0ZzaHE4ay9Nakt1U05Ebzk1cERvTHFiN1JDQkg2b0ZVdHgydlpPeUN6a1VYQ1piRVpIU1NVT2pXeW1rc2RQb2E3bUYrQlB0T1EzMmVQN1FvSjF3TmJKejdoY0xzL0pjNERFaDF1aHRXbk5sb0VIaVlISmpMUzV3RmdWc2dvekFwaFpuVzQ0cjNjL2ZqWnh2dXJrMHFud2NiY2czZzE1UjVqSG9XSXc4ZFRpWFB4NHVYdjdPNTdkL2hZNC90Y3hCSGduc2hKbUI4K0Judkt6eU85SWdOeWJkYzNPVDZiaXp2RDByQWtZcnhGVzlOV3RSemZsNTNHL3NwTXB6TWI5cFNmczlyV1Y4UVZZSTVKSmt5OVVvcGZiWFNoY2JVQU1KL050UWh3OU9YZlM2ZFpJYU9RNkJYR1dQZHR5VzgyLzg2dHFWZEs4Vk4xTnVOM3RYRElPSnlzdTQ2aXRscTNqYlUzbVdkd09GTkhwTFM5SHM5ZitnYmhIbjU5R3N3bGhCQUFrSnI4dHlPaEFNZWdZZG9xVnFrQkVnSzZBaHhaTlJUZ0lNUVZOMzJBUThEbVlWbWsrd01jNXRoZzljcmpYRzR1c1JuZ0FJQ2pOZG5RNlhVNFhwY0RyWk1uZmdXeUdxeTc4QVdlVEp5RDNlWG43TmFnU1BHSlluUUFBWURYVXU1eGJ2QldQSGZ4YTZjek1CSWtvUWdTZEJWZ1ZldTF5THlKcjZiMkpKQmhpM2tSUmx1eVc4cHd1UG95WThyQ0NPOEl6QXRMdFZ1WDRWRDFaUWc0UE53OVpLd3hPQ1BpQ0hCZjFHVGNGVDRHdTh2UFluL2xSVXdLU01COTBWTXN1ckFvdEdyc3JUaVBYZVZub2RDNk5qWGkyNUxmcks0UEVuZ3hUdHByRk0zNG92aFhsNDV0UzZ4bnNMRnVCUUMwYTVVbzdNR1VwTzd3NVl2eHdGQm04ZUJ5ZVNQMmQ2Tit4cmNsSnpFdEtNbjQybkZZYkR5Vk9CZnJNcjl3K3ZQR2xJakR4OHNqbDdtOFgzZVp0NkcrTldnNGhudEhPTDMvVWl1ZjZkWHlacnh6M2ZVcFI0UVE0Z3pUREE0SjMvWjJaR0F4N2FTaTFBSXhQc0Nwam00cU1wV2hGa2VZeFBiK2hKQXVOMzJBNDJaZ1hndkJHVzFhSmY1MWRZL0Q3U1lHTWx1U0N0ZzhKSmkxak8wdFV3TXRwNmU0ZXBJN1dDUkt3cEJrZGtYZUhUUjY1d0ljQUxDMThCakcrY1hDbHk4R1lLalBjYm8reis0K2NxMEsyMHBQNGNmS0M3ZzdmQnptaDQ4eEZpS1ZjSVZZRlQwTks2S21XRnhaMStoMU9GUjFDZHRLVDZHbEg2WjNkSmQ1MWtSMmMxbWZUNmw2TEc2bVJhYlBwdndqM1JwSGk3b2RYeFFkeCsvajdqQ3VpeFlIWWxYMFZHd3BzbDZ6eHg0T2k5Tm5ueC9XK1BMRnh2ZHZkL1ZHSVYxQ0NPbGttc0hoU1JrY2c0YkFMSU9EenpGMFU4bHRNS3pMcUtJQUJ5SE9vZ0RISUpJb0NjTWpjYmM3dmIxcHpRUi9nUVRyVTFjNTNHZFgyVm1jckw4T3dIQUNPaTB3MmNFZXZZTUZZSkxaOUpSZnV4SEk2UzlxdlJhWmpjNW5tNlQ2eFRBNnU1Z3p2NUpjMmw2UDh3MnVGOWljRjViS09FRlQ2NXkvQ3QrbVZlTFRnaVA0Uy9KODdDdzdnMitLVHpwOTB0eW1VZUxya2hOSXI4akFvb2hiTUM5c05BUWR0VWpNZ3hzbjY2L2ppNkpmVVdQU29uYWdNQTl3OVBYMGxEbWhvM0NMZnh4ajNkR2FiRnh1THVuMk1ROVdYY1NNNE9HSU53bE0zRDFrSEFwa05WYTdMaEZDQ09rK21jbDFITXJnR0R3WUFZNk9hMHRqd3JvQ0hGVlNReTJPUlArK0h4c2hBODFOSCtDUWF1UllmV3FqMjQ4Ykt3bkd5eU9XR3BmVmVpMStkL29qdHorTzZSVjJFWmZmN1lLU1BCYkhxWDI5K1YybG5lZUVqV1lVZVN5UTFTQmZXbTEzZnc4T0g5Tk1DbUcyYTVVNFh0dDFFcVIzOG9RNHhTY0tmaWJURmRxMXFtNmQwUGVYTm8wUy83eTYyK250TjAvNEEzeDRJcXYzUllrRE1kYWtEZ29BYkNuOEJabE54UzZQYTBiSUNFYUFRK05pdTkzZjZuTlJkV0VyaXRycUxPNWpBUmpxeEh2c1pGME9ycmFVWVhIRWVFYXgyMDR4NGlERVMwS3R0b1cxcGw0cDdmVXNEdzhPMzZsYVBwMWRqVHJGUzBLeEtucWFqYTJ0TzFxVDdWUXRIWE9Sb2dBOE9QUTJ4cm9XZFRzMkYvN2k4ckZNNlFHOGwzc0FHMUpYTVQ0UG5raVlqZkwyQnF2dkJYdEg2OHN1TEd5d0dHUFdRUTlWTjFwTW0xSnFlN1kvSVlUWTAyWXlSY1dUQWh5REJtT0tTc2QvSXhJK2tPRGZGZVE0VldhWXVrSWRWUWl4NzZZUGNBQncyQ1dpTzlvMWxzVUhlK054K2d1WHhjYmMwRlRHdW8veURpTmZaai9BTWRRemlCSGdLR3R2d0VmNWgxMSsvUG5oWXhqTDFmSm1pNDRxenJqV1VvRXFPelZHQm9JbEVlTVp5d1d5bW00Rk53Q0FZOVltc3p1dFNHMmQwQXJZUEtleWhCd0o4L0RGWDVMdWNucjd6d3QvUm5wRlJvOGYxeDRSaDQvRkViZTR2TiswSU5jem9LNjFscnNjNFBEZzhQRk04bnlMcmpQL2wzZllwY0tpdHBTM04yQlR3UkU4RVQvYnVFN0E1dUdsa2N2dy9LVnZVQ2x2Y3VvNFVvMEM5NTM4YjQvSDQ2eXhmckY0ZnZnaTQzSk9Td1dldi94dG56MCtJWVM0eWpUQUlhWUF4NkJoV21SVVlSSW5OODNpVUdtQjg1WEFKT2RMUmZXcjJ0cGFYTGx5QmRPbVRRT0hRMUVaMG5jb3dER0lWTXFiOEhYSkNZZmJoWHY0WVhyUU1NWTZxVWFCOUlyekR2ZTkzbG9KQUpnV05NeGlybnFyRTFmSmZYak1mUnFWYlE3M01SZm00WXMwczR5Rm9aNUJlREpocnN2SDJwaDNFRlhWQXpmQUVTME90T2drODAzSnlXNGZqdzNtZEJDMUN6VTR5STJKQmVEcHBMc3dSTVRNYXoxVWZSbG5HdXpYU0hIRlQ5VlpTUEdKeEZTVGFXcytQQkgrTVhJNS9uN3BtMjYzdk81TkNwTXVQUUFnNU5EWkFpSGt4dFpta3VRbXBwSS9nNFpwZ0VOdUV1Q1E4SUV4b1lZYUhBQ1FYUXNrQmdEK0huMHpycUtpSW1SbWRoVWg1M0s1V0xCZ0FYSnljbkR4NGtYamVvRkFnRVdMRmpIMnZYTGxDdDU4ODAxTW1EQUJIaDRlYUc1dVJtMHRzOHNhbTgxR1hCeHo2aXdBYk4rK0hVcWxFdmZmZjcrYm54RzVHVkNBdzQ2SkFmRVk1UlBkclF3RGMxd1dCeUZDSDdzZFNleVpFVHdjdjlibTJDMzZXS05vd2ZiUzAzYVBrK3dWamdYaFl5M1d0MmtVMkY1Nkdqd1d4K0ZKTFJzc0xCd3l6bUo5a05BYnRRNU9Zc3lESW8wcXFkM3RyYmtyZkF4WWpqZTdLZnd1ZGdiWUpyK042NjJWeUdqcy9sUWRpMktlVG5aUjZRNW42M09ZUHIvdTdOTWYzREhWb1JPUHhYR3FmYWt0cTJLbVcweGhxcEEzNHJPQ296MGRtb1VQY3c4aDNNTWZRejI3K3RrRkNDUjRMZVVlL0NOcit3MlhMU1czQ0hEUTJRSWg1TWJWYmhMY0VISUJObjBaR2pSc1pYQUFoaXlPb21hZ3NTTVJQUDA2TUQreGI0SWMyZG5aMkxScEUwSkNRcUJRS0NDVHliQmd3UUprWldYaHE2KytRa1JFQkdReUdXUXlHUll0V29UOC9IeDg4c2tuZVBYVlZ5Mk85Y3N2djJEalJtWlpBS0ZRaVBUMGRNYTY4K2ZQNDVOUFBnR0x4Y0xvMGFNeFlzU0lYbjJPWlBDaEFJY045MFpOd3ZMSVNXQUJZTEVNcWR3OXdRS3dQSElpM3N2ZDM2MngzQk01Q2JOQ1J1R2ZWM2QzdTU3QTVNQkVyRTJjWjdOWTVRanZDS3hMbm8rUDh3L2psSjN1Ri9QQ1VoRWhzcXh5RkNqMEFoelVmUXdVZWpHVzY1U3VCVGpFSEFGdUN4N3UwajZEMWNTQWVJd3dhMm01cGFobjlSVFlabE5VMUwwWTRQaTI1S1REZ0Z5NGh4OCtHUHVRY1hsajdnRzdiWkVCd0ovdmlVL0hQK2FXTVhaWHZyUWFmN3Y0bFZ1TzlWamNUTXdPN1Y0TDRIbGhxVmhrRm94VTZ0UllmeTNkYlFFWVV3cWRHcTlmMllHM1JxOUVvS0RyYnoxWTZJMS9qVjZKTjYvc3duVnBwZHNmdDd2TXB4S0t1ZFNTZ0JCeTR6SnRFU3VpZU95ZzRtSHllcG9IT0FCZ2RoeXc0NnBobW9wS2EvaDVlblRmRkIwTkNRbkI1czJiY2U3Y09VYmdJam82R3UrLy96NU9uanlKRFJzMkFBQmFXMXVSbVprSmpjYjZkd3cybTQzLy9lOS9BSUIvLy92ZmFHNW1YdmhvYkd6RWhnMGJNSFBtVExTMnR1S3R0OTdDKysrL0R4OGZIMnVISThRcUNuQllzU3h5QXU2Sm5HUmNuaFV5Q2lxdEJwOFYvdHlqNDA0UEhvWnRwYWRjeXVLWUZUTEtPSlpFcnpEOE8vVit2SGxsRjRwZEtOekhCZ3YzeDB4am5PaTBhWlRRUVFjSjF4RCtsWEE5OE56d2hSQnhCUGhyOHQzWVgzVVJueGY4YkpFeDRzTVQ0YjdvS1ZZZkowamc3WEFzcHAxYkFLRGF5Ym41bmU0SVRZR1EzZlcvUUt0YWpqZXY3b0plNzl5Vi9TY1NaaU5TRkdCY2xxbDdYbitnUC9EWUhEd1FjeXRqM2NtNjY4aHA3ZG5KbzJVN1Z1YnIvK3l3dThGbjIvOVdWYTFveGlmNVAvVm9IS1RucGdVbDQrRll5NjVLSCtRZWRPbnp3MVZOcWphOGxyMEQveHE5Z3RHTzFvdm5nVmRUbHVPOTNQMDRXWGU5MXg3ZkZlYjFSOFJPRnE0bGhKRCt3SmllUWpQcUJoV2h5YlhIZGl1MXRpVjhROVpHK25WRGdBTUFqbldVV3h0b25WVkNRa0tnVnF1Um01dUxoUXNYR3RjcmxVcTgvUExMRUFnRWVPcXBwNkJRS1BEWVk0L2gyV2VmeGZyMTYrSHA2V25ucUlSMDZYN2U4eUMycnlJVFplME5qSFYzaFkvQi9kRlRlM1JjTmxoWUhqblI2ZTNIKzhmajkvRjNNTllGQ3J6d1VPeHROdmF3NU1NVDRkV1VleGpCK1JHdDNRQUFJQUJKUkVGVURabEdnWmV5dmtPVHFxditoWUREWmN3L254czZHdjhhdlFMQlFtYlFZczNRV3lHeU1VODl5Q3c3dzVwZ3N3Q0hzOFVIQWNNMG56dkRtSVZOZjZqTXdQWFdTdVJLcXh6ZWltUzFDUFh3WmV4L3JiWEM2Y2Uva2FoMVdtd3FPR0lNYUNpMGFtenVZZllHQUxBZFRGRVo1UnVOVkFjM2E1MVBTTjhhN3grUHB4TG1Xa3pVMlZWK0RpZjZvSFZyV1hzRFhzbmFqamF6REFrK200dDFTZlB4YU53ZDROcHBlOXhYWkJvRlk5SVRsOFZtQkZBSkllUkdZbnJpU3hrY2d3dUhEWEJOdm9LcHJDVFErbnNBdDBZejF4MHJCdEp6Z1VyWFozejNxNnRYcjBLaFVHRFNKTU5GM1BiMmRqei8vUE1vTFMzRml5KytDS0ZRQ0I4ZkgvenpuLzlFZFhVMS92akhQNks0dUhzRjlNbk5od0ljVnJScGxYZ3Rld2NqQUFBWXVsVjBwMU9DcWVuQnd5eXlHS3daNWowRVR5ZmRhVkZMNEhwckpmNTV4Ym4yb2hNREV2RHVtRFdNMXBSU2pSd3ZYZDZHUWhtenlFKzlVb28zc25jeVRraGlQWU94SVhVMXhuVE0zMC95Q3JNb1R0cHVNb2M5d2lRendwWkljVmVZV1FjOXF1WE9aN1BNQzB0bHBMM0x0U3JzcThpMHN3ZFRnbGNvWTNwT2VYdERyN2NQN1UwWmpZVjQ3dExYV0orVGpzOEtqcUtoWTdyUDVNREViZ1hqMkdCWm5CQlRrZEhlOGV5d3UvRk8yZ1BHRzdjSE5UYk1UUWxNd2pQSjh5MnljVTQzNU9HTG9tTk9IU05FNkFNeHAyZlROZktrMVhnNWE1dlZMaTF6UTBmajdkU1ZDUGZ3NjlGajlKUWVnTXlzdTVXWGpYYk1oQkRTMytTbUFRN0t3UjUwN05YaDZCVHRBeXdaeG13Vld5VUZmc2dkV0lHT2MrZk93Yy9QRDBsSlNhaXRyY1V6enp5RG5Kd2N2UEhHRzRpTmpUVnVGeE1UZzdmZWVndHRiVzM0NHgvL2lLKy8vaG9xbGNyT2tRbWhLU28yMVNsYjhjYVZuWGg5MUwyTUszcjNSMDlEZzFLR1k3Vlh1M1ZjTmxpNEwyb3kzcm4rbzgxdFlzU0JlSDc0SW91V2p0ZGFLL0JxOXZkUWFLM2tycG1RY0Qzdys3ZzdMTHByVk1xYjhIcjJEcHVGL2k0MEZlR1p6Qy93OXhHTE1hVGp4RVBNRmVENTRZdnhYY2x2T0ZCMUVYWEtWbU9Rb2ZOMzBCbjBpUEVNc2x1a05FQWdZYVNzVjhxYm5ENkJGbk1FV0JvNWdiSHVRTlZGdEdrdDIvSGFNdElua3JHYzNWTHU5TDQzc3M1MGZ6NmJpNGRqWjJCbVNBb0F3M3Y0WU5VbHA0OWpucjBCV0dadzJIcnZkZWVxTjVmRmNiaWZnTVA4RytDeXVFN3NjK05mMWhvaThtZWMzRnVHbHJwblJ2QndQSkV3eHlJd2VxMjFBdis1OW9PVEpWcUJ2eVRmaFhBUFB4eXV2b3owaWd6VXUxZ3JwMU9CckFZdlhmNE9MNDFjQmgrendFR01PQWp2akhrQTM1ZWV4czZ5TTkxcVNld096YXAyNDFROUFQRGhpMUNyZEZCTWlCQkMrb0ZwZ01Qanh2K3ZqcmpJZzl0VlowV3VBYnhzWEdmdzl3QldqQVFPNWdOVnNxNzFWVkxnQnluZ3lRY2tBc08wRm9uQXNIM252emVLczJmUFl1TEVpYmg0OFNKZWUrMDFTS1ZTVEpreUJmbjUrY2pQejdmWWZ0YXNXY2pJeU1EbXpadlIwTkNBSjU5OHNoOUdUUVlLQ25EWVVTQ3J3WVpyNlhodStDTGpDUU1Md0I4VDVxQlJLVU5XUzJtM2pqc3RLQmsvMTJUalluT0p4WDJKWG1GNGNmZ1NSaUFBQUM0M2wrTE5LN3VnMU5rT2JyREJ3cXpRRkt5SW5zTDR3ZzRBVjFySzhhK3J1NjFlVFRWVnBXakczeksveEYrUzV5UE5Od2FBNFRuZkd6VUpNWjZCZU92cUhydzU2ajRvZFJwOFh2Z3paZ1NQd1BTT2Zia3NOb1o2QnRzc0lqalVNNWl4WEdTV1JXTFBrc2dKa0pqTWoxZnBOTmhiN3JpdHJha0ovdkdNNWV4dXZuNDNxaFhSVTR6QkRRQjRKUFoyVk1tYmNMblp1ZWZKWlZzR09NeUxqRDU0K2tPTGJYZ3NEclpOK2JPTG96VVUzWFZseWhZQVBCNC9FNC9IejNUNXNXNEd5eUluNEw2b0tSYWhrcEsyT3J4eFphZlR3Y1JKQVFtSTh3d0JBQ3dJSDRzN3c5S3d2ekt6MnpXSWl0cnE4TmZNTC9IQ2lNV00ramVBNGIxelg5UmtUQTFNd212Wk80MkJCUzZMZzdXSnJyZDlkdGFYeGNkUm96QThWck82RFJIb3lpenpNZXYwUkFnaE40cDJrNnY2Rk9BWWZFeGZVMnQxT0V6eE9ZYWFISlZTNEpkaVpnRmFtY3B3cXpMYkoxUUN6RTl3Zmp4dGJXMVFxVlRRNi9XUXlXUlFLQXpuRURLWkRDcVZDanFkem1LOXJlS2lwcFJLSlVwTFN6RjE2bFQ0K3ZyQzM5OGY5OTU3TDdadjM0N3M3R3pqc1Znc0ZzUml3Ly9KZkQ0Zlc3WnN3WmRmZm9sWnMyWTUveVRJVFlrQ0hBNmNieXpFbHNKZjhORFFycm9YWEJZYnp3Ni9HODlkL0FhbDdmWGRPdTdqQ2JQdzFQa3RqSUJGaWs4VW5odSswT0lLOWJuR0FyeDlkYS9kRnJFeDRrQ3NUWnlIS0hHZ3hYMTdLODVqYTlHdjBEcDVoYlJkcThJYjJUdnhhTndkak80TmxmSW1GTWhxOEZuQlVhajFXclNxNVJiRkNoTzhRbTBHT0JJbFlZemxJbG1OVStNSkVFZ3NhbS9zS1QrUFpoZW1sNFI1K0RKK056cm9rZVhraWY5QThWM0piN2pGUHc2aEhWT2dPQ3cybmtsZWdHY3l2MEMxd3ZFVmFXczFFWHFqMHdaeEx3NkxqVC9FejhLTVlNczJhcVh0OVhncGE1dEZMUXhiMkdCaGhWa1JZUTZMM2VPaXBIWEtWang3OFd1c013bWNtaXFYTjZMT0pHdUN5MkpqU21CU2p4N1RudDNsNTFEVDBmS3BVU2xqM09mUHB5Sm1oSkFiazV4cWNBeHFwcStwM0VHQW8xT1l4SkROVWR6Y2RiTld2d013WkhpNFl0V3FWWkJLRFRzdFdyVEl1TjdlejNmZWVhZkQ0d29FQXF4WnN3WmJ0MjdGYmJmZFptd0p1M3o1Y3VNMmYvM3JYOEhuOC9INjY2OHo5bjN3d1FkZGV4TGtwa1FCRGlla1YyUWcxak9ZVVg5Q3hCSGdwUkZMOE16Rkx5MXFkVmlqMGV2UXBKSVpwM2NFQ2J5eE1ub0tQdSs0S2pyZVB4NS9TYjdMb29YcjhicHJlRGRuSDNRT2tzdWIxZTN3RjBnWTY2UWFCZDY3dmgvbkd3dWNlcDZtZE5Eam8vekRxRk8yNHY3b3FUaFZuNHV0UmI4Q0FBNVZYelp1VjJKMjRwTW9DVU02TXF3ZU05R0xHZUM0TGpXUExWdTNNbm9xWTdwT2k3b2RPOHZQQUFDQ0JGNm9WYlk2UE1ha0FPWjBuVXROSldoVnkyMXMzZnVFSEI1V1JGbnZSbU5yZTBma1doWGV2cm9IYjQxZWFmeDllWEtGZUc3NEl2d3Q4eXNvN0dUL0FMQ29BNkdEM3VIN2p2US9QNzRuUnZoRVdLd3ZiYS9IaTVlL2MrbDlQaXMweGFJdXh2WFdTaHlweWU3eE9PVWRnZE1WMFZPd09HSzhNZE9rcEswTzcrYnM2N2QzbXZuMEcvTlcxb1FRY3FOZ1RGR2hiL0NEanVscjZteUFvMU8waitFR0dMSTZHdVNBVkFrMG1Gd0xUSEJjS28vaC9mZmZ4OUdqUjNIbzBDRzg4Y1lieU03T3hvY2Zmb2dQUC93UUJ3OGV4UG56NS9IODg4OGpNek1UbXpkdnhudnZ2WWZTMGxMOCtLUHRhZmlkbGk5ZmpnTUhEbURMbGkxNDRZVVhYQnNZSVE3UXg2T1RQc3c3aENFaWY4U2FUTFBJYkNxRzFNbVRCejMwMkZyMEsvNlNkSmR4M1ozaGFUaGVsNE13RDE4OGxUalhZdDc4dnNwTWZGcHd4S2t2L2sycU5ueVNmd1JQSnhraXAyY2E4dkJ4L2s4V3daY1FvUTlpUEFOeHZxRVFlOHJQUWRJeEw3N05ScnZVSFdWblVDbHZSRVpqa2MzSE5hM0xNY28zQ2h3VzJ5SmJSTURtSWRFcjFMaXMxbXVSMitvNHdKSHNGWTVwUWNtTWRkK1duSVJDcTBhdzBCdHZqVjZKS3kzbCtPLzFmVGF6RFZnQVpvYU9aS3c3WG5mTjRXUDNKaUdiaDJWbU5VWGNvYml0RHA4VkhNWGo4VjNwZTVHaUFEeVZPQmR2WDl0cmQxOE9teGxjTTYrLzRXNTdLODVqZitWRnU5dUVDTDN4OHNobHh1V3RSY2R3cWo3UDdqNitmREhlSEhXZlc4WTRFSFJtUjd3MFlpbWlPN0tVcnJkVzRvMHJPeUYxTUNYTmxKRER3NzFSa3hucmRORGo0L3pEYmh1ckRucDhXWHdjbDV0TDhlZWtPeUZrOC9EMnRiMTJwOTcxdGxvRk0wRHFUTHRyUWdqcEQzS1Ryem1Vd1RINHVESkZ4WjR3aWVIV1UrSGg0ZkR4OFFHWHkwVmtaQ1JxYW1yQVlyRVFHUmtKSHg4ZjhQbDhSRVpHb3F5c0RHdzJHNUdSa2FpdmR5NnpuYzFtWThhTUdkaTJiUnUyYk5tQ0hUdDJNTzd2TENRNmYvNTh4dnJJeUVoczNMaXg1MCtPREdvVTRIQ1NTcWZCdjY3dXh2clVWZkRrQ3JHNThCZjhXSG5CcFdPY3FNdkJ2TEJVWXh0Tk5saDRidGhDK1BERkZ2UG12eTQ1aWUybHAxdzYvdkc2YXhqbUhZNnM1bEw4VnA5cmRadVYwVk13SlRBSmNxMEtwK3Z6OEgzWmFZZXRXaDJkVUY1c0tqYldmdkRrQ2pIU0p4SVhtNWl0bkViNlJEQ21RT1MxVnRtZGNnTVlpbVkrYVJiNEtaYzM0bERWWlhoeWhYaHh4Qko0ODBTWUZKQ0FBSUVFYjE3WlpiVXJ5amovT01aSmkwcW53V2tIejJrZ08xUjlHYU45b3pFeG9HdWk1Y1NBQkN3YU1nNjd5cy9aM0k5bmxzRmhYbi9EM1dRYUJhcHRGTHp0Wk40SnBFWGQ3bkFmOVUwNHJhWkoxWVovWkczSFc2a3JVU3lydzRhY0gxeWVYclFrWWp5OHpRcUI3cS9NUkZFUHA2ZFljN201QkgvSzJJSVljYURWengrRlRvM1ZweHgvZ1prUlBCeHJodDVxWEQ3ZGtJY1Bjdzg1M0svTkpQQlRZL1orQ3ZGdzNPV0tFRUw2bWs0UGFFeXVIZkg3djlNMmNUUFRBSWY4QnZrcW85Rm93T0ZZdnRtMFdpMjQzSjZkUm9hR2hrS3BWQ0kxTlJXaG9hR00rN1p0MndZdWw0dkZpeGN6MWtza2JvamNrRUdQQWh3dXFGZEs4ZGJWUFdDeFdMaHFwd09ITDErTWVXWTFJenB0eWorQ2Y2ZmVienh4OHpVcmFLZlY2L0JSM21IOFZKUFZyVEYrblArVHpmc2lSUDZZMU5GWnhZUER4OFNBQlB6UHliYVI5cGdHT0FCRGtVTHpBTWM0L3pqR2NtYVQ0MTdXcTJPbUdldEpBSWFXamgvbEhZSU9lb3RVK2dSSktONU9YWW5Yc25hZ1hON0lPSTc1YTVIUldBaTVkbkMzbU5xWWR4RHhrbEFFbUV4YldoazlGVG10bGJqV1dtRjFINjVaMXg1cUVkdDMzREU5bzFuZGp1Y3Vmb05tVlp2TFU0dUNCTjVZRUQ3VzRuaGZGNTl3dzhpc2ExRzNXeTIwM0VtcWNad2Raejd0U3FQVE9yV2ZxU3F6VnRXaEhyNHU3VThJSVgyaG5lcHZESG9pTjJWd3VGTjdlenRFSXN2MjZiYldPME9sVW9ISDR5RW5Kd2RjTGhmRGhnMURZR0FnZHUzYWhRY2VlQUNlbnA0NGN1UUkrSHcrWnMrZWpZeU1EQVFHQmlJeU10THh3UWtCQlRoY1p1dmtFREFFRFJaSDNJTDU0V01nc05IS3NxaXRGanZMem1DWmxlNFI3Vm9WL24xMWo5MHYvVDF4WDlSa1JqYkVub3B6VmpNZVhIV3B1UVE2NkkzSEh1OGZqNC95RGh0UHN0aGdZV0lBczRPSm83b2d3NzJIWUY1WUdtUGQ0ZXBMdU5JUldOcFpkaFlpamdCTElzWWI3dzhTZU9QTjBTdndXdllPNUhYVTkwajBDc01vbnlqR2NmWlZabmJqV2JwWGk3b2RUNXo3ek9udE40NzduY1hWZFh2YU5Fcjg5L28rdkpweWovRVY1N0RZV0pjOEgwOWYyR3IxZFRldi8zSXpaa0wwRmZOQ3dsbzNCWk1hVlRMSEcxbnhVT3l0Rm0ycE4rWC9oUFpCSGdnRWdEcGxDMVE2amZINWl6aDgrUE05MGRETjN5VWhoUFFHaGNsL3lVTDY5ajRvM1lnQmp0cmFXbmg3VzA3ZGJHeHN0THJlR1k4Ly9qaXFxNnVoVXFrd2MrWk04SGc4Yk55NEVRVUZCUlpGUkhVNkhUWnQyb1Q2K25xOC9mYmJHRHAwYUxjZWs5eGM2Q1BTRGJnc0R1YUdqY2F5eUFrVzdWbXQrYTcwRk1iNXh4bm55M2ZhVnZKYmo0SWJvM3lpSU9KYWI1cnR5UlZpZ3NtVUJSMzBxRlcwTXFZeE9IS3VJUjhhSzUxWTJqUktYRyt0TkU2OThlSjVJTTB2QnVjYkN3RUFhWDR4ak45TG5iTFZibGNHQVp1SFB5Yk1aVXpiYVZLMTRYK0Z6R3lUTDR1UG8xN1ppa2ZpN2pBR1Z5UmNJVjVOV1k2M3J1N0J4YVppcklxZXl0Z25UMXFGN0pZeXA1OXpiOUVEYU5NNjE5bWljM3RYWmJlVTRjZktDN2pMSkZEa3gvZkVVNGx6OFZyMkRvdnR1V3p6QUFkbGNQUVdENU8vVTQxZTI2K2xYRk44b2pEZXJJWHkyWVo4bTlQY0JoczlnQXA1STJMRVFjWjFVZUpBQ25BUVFtNG9GT0FZL0VRbXIydWJDdERyQVpiNUhQWStWbHhjakZHalJsbXNMeWtwd1pRcGxzWHlVMU5UY2VEQUFhdlRXanF0WHIwYWVYbDVpSW1Kd2JScDAzRHMyREdjUFhzV0w3endna1ZXQ0p2TnhwdHZ2b21ubjM0YTY5YXR3L3IxNnluSVFSeWlqOGdlWUlPRmFVSEpXQkU5eFZoazB4bGF2UTd2NVB5SWY2ZmV6N2hxdWpKbUtvcmFhbkc1bSsxTEg0cTlEWkVpNTBva3M4SENrd2x6WERyKzZsTWJiYVovSDYzSk5nWTRBR0Roa0hIR0FNZnMwTkdNYlUvVTVkaDluTEgrUXhFaVpFYUZQODQvYlBWcThvR3FTMmhXdGVQUFNYY2FmNWRDTmcvUEQxK01BMVVYTWR5YjJWMWlSOWxadTQ4OTJIeFI5Q3ZTZkdNUVpwSjJuK1liZy9uaFk1QmV3ZXgySXpDN2d0L2JMV0tYUjA3RVlwTU1IR3ZNLzE5L0xINFdIb203dzZWOWJrU21YWEhrMnY2N1RNTmxjZkI3czk5bnUxWmxkNnFidVNtQlNTaHJiN0RvcURTUUZNdnFHQUdPV0Vrd0xqUlpMNnhNQ0NIOXdiUW1BM1ZRR1p4NEhFTnRGWlhXRUh4WGFQdjN0WlpLcGNqSnljR0tGU3NBQUhxOTNyZytOemNYRHovOHNNVStMQmJMR056UTZTd3ZpZ0xBOU9uVE1YMzZkQUJBZVhrNS92T2YvMkRTcEVuR2RlYjcrdm41NGUyMzM4YmF0V3Z4ekRQUDROMTMzMFZFaEdYM09FSTZzUjF2UXF5WkdKQ0EvNDVaZzdXSjg2d0dOeHpOZ1M5dHI4ZUhlY3hpZUR3V0I4OE5XNFFFU2FpTnZXNWNKK3B5R0owUWhudEhJRjRTZ2hDaEQ5TDhZaGpiL2x4enhlNnhUdFhsTWdvUEhxeTZoRE1OK1RhM1A5MlFoOWV5ZHpEcWFuQlpiRWJtQW1Bb1VIcW1ZZkFXRjdWR3BkUGdnOXdERnUvR0NXWlg3QUdBWjVIQjBic0JEaTZMQXlHYlovZG1QdFdMMTQxOWJqVGVQQkZqcWxoVFAyWUtMSTBjendoK0FjRC9Dbjl4YXFwTGtNQWJMNDVZZ3I4azNZVy9KaTl3cXBYeGphcW9yWmF4SEQ4QVA0TUpJWU1iWlhEY0hFeW5xYlQxOHl6UlE0Y09RU3dXSXpvNkdudjI3TUcrZmZ2ZzVlV0ZvMGVQd3RQVEV5RWhJY2pOelVWR1JnWUVBa05tYWtGQkFmYnQyNGZkdTNkajkrN2Q0SEs1eHZ1c09YdjJMRVFpRWRhdFc0Y0RCdzdncTYrK3d0YXRXM0gxNmxYNCtuWjlQd2tLQ3NKYmI3MkZDUk1tSUNnb3lPYnhDQUVvZzhObGFiNHhXQms5RlVNOXJmOXhxWFFhSEtpNmlLem1NancvZkpIZFl4MnJ2WW9rcnpETU1jbHdFSEo0ZUhIRUVyeDBlWnZGbDI1SGxGcU5SZEU5TmxnV2Mrdk50N0dGeithYXRhNjFIYlJSYU5VNFZaK0hXNE9HR2RjdEhISUw1Rm9WNHhoNTBtcVV0VGZZZlZ3ZDlOaFdlZ3AvU3B5SGtvNjJwNDVrdDVUaHhjdmY0ZVdSUzIxT0U5cFc0bHBYbXNIaVdtc0ZEbFZkd3V6UVVkQkJqMTFsWjYwV2p6Ui9uL1IyQnNmTnlueHFXcjFTMmkvakdPTGhaNUZCYzZXbEhJZXFMenZjVjhqbVlYM2EvY2EvdFRBUFh6d1JQeHNiY243b2xiSDJ0bnhwTldNNVVSTFdUeU1oaEJEckZDWmYzWVFETjU1TUhCRHpnZWFPUmw5dGFzQzV2T3pla1ptWmlTVkxsa0FrRXVISEgzOEVBS3hac3dhSER4L0dva1dMa0pPVGc5ZGZmeDFzTmhzclY2NEVBT1RtNXVLZGQ5NEJZSmhlY3UrOTk0TE50bjA5ZmZIaXhaZzllemJFWWpHS2lvcXdjK2RPc0Znc1JFUkVZTW1TSll4dEl5TWo4Y3d6ei9UU3N5V0RDUVU0bkpUaUU0bjdvcVlneWN2NkYxK05Yb2NqMVZuWVZub0tqU3FaMDFrWW54WWNSWWlITDBhYkZNTDA1QXJ4eHFoNzhmYTF2UmJkU096NTY4VXZMZGF0aUpyTUtHaDZvT3FpVStubm5sd2hQaHIzQ01RZHRRSUtaYldRbXJSV3RPWkExVVZHZ0dOQ1FMd3huYTJUK2JRSVc0N1hYc1BTaVBGWWZ5M2Q2VzRlQmJJYVBIL3BXL3hqNUhLTDdqUlhXc3B4dk82YVU4Y1pqTFlXSGNOUXoyQnNMVHBtc3dZSjN5enpRZG5MQVk1RDFaZnhpNE5zbmdDQkY1NU91dE80L0gzWmFWeG90RDkxd0lzbndyUEQ3bmJMR0czaHNqaEk4Z3BEaE1nZis2c3V1clJ2akZsd3RLVE51Wjd4N3NRQzhNZkVPWXpDc2dxdEd1L243bmRxZjRWT2pXOUxmc01qc2JjYjEwMEpUTUtWbG5JY2NQSDNjU1BJazFaRHJkY2FmeDllUEE5RWlRTUg5TFFiUXNqZ29qRDVLaVNrRnJHRGx1Y05sTUh4L1BQUGc4MW1ReUFRNEpOUFBqR3VuekJoQXJoY0xqdzhQREIxcXFIV1hXY1FZODZjT2JqOTl0dWgwK25BNC9FWXRUZ1dMbHlJaFFzWFdqeU9XR3o0enY3NDQ0L2o4Y2NmNzgyblJHNFNGT0J3SU1VbkN2ZEdUV0xVbHpDbGd4N0hhcTdpMjVMZlVLdHNjZm40V3IwT2IxM1pqZGRHM1lNNHp4RGplZzhPSHk4TVg0eFA4bjl5Nm9xcU5WSGlRQ3d5dVVMYm9KSmhhOUd2VHUyN1BIS2lNYmdCQUx2THp6bmM1M3BySlM0M2x5TEZ4OURHaVEwV296cFNnMHFHa3c3cWIzVFNRWSsvWC9yR1lWREZYSjJpRlRLTmdoSGcwT3AxK0RqL3NFdkhHV3phdFNxckFUQlRBazdmWm5EVUsxdnRkaVVDZ0hBUFpzMlhLbm1UdzMzOCtaNDlIcHM1TG91TmVFa29SdmhFWUlSM0pKSzh3c0JuYzFHbmJIVTV3REhNZXdoanVVQldiV1BMM3JNZ2ZLeEZsc0puaFVkUm8zRCtNMnhmWlNiRytBMUZtbS9YRkxTSFltOURuclFLQmJJYXQ0MjFMMmowV3VSTHF4bWY4Nk45b3luQVFRaTVZU2hOL2tzVzBMZjNRVXZNNy9wWjFzOEJEZzhQNnhuUkVvbkUrTE41ZGdhTHhRS2Z6emZmaFpBK1JUVTRiRWp4aWNLYm8rN0RQMFl1c3huY09OT1FoN1VaVy9CZTd2NXVCVGM2S1hScXZKYTlBeFh5UnNaNkRvdU54K05uWVhYTWRMT3BJbzUxRmhIbHNycGU0ay95ZjJMVXFiQWxYaEtLZVdHcHh1VUtlYVBUZ1lsdlMwN2F2Ty83MGxNT2E1T1ljalc0QVJpdVNrZUkvQm5yZnFpODRIQmFESUZGN1FxVmRvQk9VWEZ6eWZFNFNRaSttdlFVM2h4MUgxWkVUVUdLVDZSeE9vOHpYWk5NU2JoQ3BKb0VCUFFBcm5hMFB1NHJrYUlBckl4aGRoYzYzMWlJbjZxelhEN1dCN2tIR0lXSGVTd08vcEk4ZjBEVzQ3aHMxc0ZxbkYrczAvdU84STZ3eUJvamhCQjNvZ0RIelVGaUVodVFEdjVPN1lUMEN2cUlORFBHYnlpV1JreXdPUlVGQUxKYVN2RkYwWEhrU2F2YzlyaXRhamxldVBRdC9wR3kzS0lUeXFJaDR6RE1LeHp2WFAvUjZTdXNkdzhaaDFqUFlPTnluYkxWcWZFS09UejhLWEVlT0NhQmtVL3pqemdkbUxqV1dzSEk0dWhVcldqRzRXNmNRTG5pN2lIak1Ea2drYkd1VnRsaU4raEN1cGlmbENxZHJOVnlvL0V6eStEUVdtbHRiTTZUSzBTeVZ6aUdlUS9CU0xQM3JyMmlwVUlPejZXVCthbEJ5WXlnWTZHc0JrMnFOcWYzN3lrZWk0T25rKzVrVEUxcFZjdXhNZmRBdDQ3WHBHckRoN21IOERlVEtVR2hRaDg4RmpjVDcxN2YxK1B4OXFVTGpVVzRKM0tTY1RuWk94eStmTEZUcjgvSzZLbEk4QXJGbFpZeW5LM1B4L0c2SExTbzIzdHp1SVNRbTR6U1pJcUtnS2FvREZvU2szcWNNbVgvallPUWdZd0NIRERNUjU4VW1JaWxFUk1zQ2dDYUtwRFY0TXVpWDNIUjdFcWZ1elNyMi9IQ3BXL3h5c2psRmtWTUU3M0M4RzdhR213cU9JS2pOZGwyaitQQjRXTlJ4QzJNZFlFQ0wzeHl5Nk00Vm5zTnU4dk9vdHdzV3dRd1pIMDhrN3lBMFZYaFJGMk9TOCtYeitaQ3doTmFyRzlSOWU2WC9SU2ZLS3lLWmw2VjF1aTErUGZWZENoY2JNTzVwZkFYaUxsZHo4R1ZySk9CeklQRFRDbFU5bVA3MHA2WUU4cnMxOTZtc2Z5R0VDandRb3BQSkpLOHdwSGtGWVp3a2I5TE9WSXFuUVk1clJXR2VpWk92ajA4T0h3c2paakFXQmZ1NFlmbGtST3hwL3g4bndTVUhvNmJnU2l6ejdqL3l6dUU1aDZjako5dXlNTXZ0VmNaOVhlbUJ3M0RwZVlTaHgyVGJpUzUwaW8wcWRxTW1SaHNzSEJyMEREc2NtSjZYckRRRzJ5d01OSTdFaU85STFHcmJNVlpPNTJmQ0NIRVZkUkY1ZWJnU1JrY2hQVFlUZjhST1Rrd0VTdWlwbGkwU2pSVnJXakIxOFhIY2R6SmFSbzlJZFVvOE9MbGI3RXVlUUZTZmFNWjl3azVQRHlaTUFjVEF1THhlY0hQcUZZMFd6MkdYS3ZDaytjL3g2SWg0ekE3YkRTRUhWZWd1U3dPYmc4ZWdSbkJJM0Mrc1FDN3lzNGE2eG13d2NJZkUrWXc1dE5YSzFyd2YyYXRiQjFabXpnUE1XTExEak9KWG1GNE9QYjJYcW1Ga2VnVmh1ZUdMMlJrblFEQTVzSmZrTitOK2dhWkxoUjJIVXhFWEdZYkwyZTc3YkJaZlR2VHpac253cXNweTlHa2FrT3pxZzF5clJvcW5ScGNGZ2VKWG1HTXpDVUFLTFZTUjJGYVVETHVOd3VJMmFQV2E1SGJXb21zNWpKa3RaUWl0N1VTR3BQTUVERnN0MERyZEgvMFZJdHBERUlPRC9kRlRjYnMwRkg0cHZna2p0Wms5MXBBYlZwUU1tYUZNSU0vaDZvdjRiUWJXaWQvbW44RUtUNlJqT3laUjJQdndQWFdTa2JMNS80aTVnb1E3dUdIY0pFZndqMzhFT2JoaHlFaVAveFVuWVc5RmVlTjIvMVdmeDEzbXJTWG5oMDZHcnZMejlsOVJZUnNIbnpNWGxkcjd6bENDT2tKbXFKeWN6QU5jTFNyQVowZVlMdDM1aTBoZzk1Ti94SHB6NWZZREc2MHF1WFlYbm9LQjZvdU1rNW1lbHU3Vm9YWHMzZmd3ZGpiY0pmSmwrMU80L3hpa2VvYmpYMlZtZGhXY2dwdFdzc3IxQzNxZG13cE9vYWQ1V2V4Y01nNHpBMU5OYWJTc3pxT01jNHZGam10bGRoZGZnN1RncEl4S1NEQnVMOVNwOGI2YTN2UjdrVE5qazczUkU1aUhNUGNuTkJSS0cycmM3a29vejJ4bnNGNGFjUVNZeENuMDhtNjY5aFhtZW0yeDdrWmVKb0hPSnpJNEJDd2VmanJzQVdNZGVidFp0MnRSZDBPYjU3SVlpcVhOWlh5SmhSWk9kbTgyRlJzTjhDaDFldVFMNnRHVm5NcExqZVZJcWUxd200M256YXRFbDhVZHhYd2JWREtHUGRQQ1V6Q1hKTzZOdWI4K0o1NEltRTI1ZzhaZzg4S2ZtYlVnempka01lbzhWUGVqWG95c1o3QmVDSitObU5kYVhzOVBpdjQyZVZqV2RPbVZXSmo3a0c4T0tLcnBadVF3OFBUU1hmaGJ4ZS9jbXFha0R0NDhUd3dNU0FCWVI2K0hUYy9oSG40d290bnZWYUsrWGZHbjJ1dU1BSWN3VUp2VEFsTXNodmNEaGY1TVk2ajBtbGNLdFpLQ0NIT1VKdDhqTklVbGNHTHpRSkVQRU53QXdCYWxZQ1BaV0kwSWNTT216N0FzYjh5RXd2Q3g4QmYwRlVSV0tYVElMMGlBenZLempoVmxMTTM2S0RIWndWSFVTeXJ4U054dDF2VUFlQ3lPRmdRUGhhM0JRL0hLMW5iVVNpcnRYcWNWclVjVzR0K3hhNnljMWdVY1F2bWhZMW1IQ3ZKSzh5aXBhWkdyOFcvcnV4MnFSUEN2TEJVM0JzMWliRk9xVk9EdzJLRGF6TGYvK0c0MjZIV2FmRlRUYy9yY1VTSkEvSHl5R1VRY1pnbjVnV3lHbnlRMTcyYUFqY3pieDd6S3JTajk3NkVLOFFMSTVaWXRFUU84L0RGbldGcCtMSHlndHZIMktsSVZvdlJaaGxPNWpSNkxUN0tzNTR4VkNpclFhdGFianp4MWNOdzFmMVNjd2t1TjVmaVNrdVpTMU9iRkZvMWRwYWR0WHJmT0w5WVBKVTRsM0VTM0tpUzRWUjlMdWFHcFRJS0NFZUtBdkNQa2N0d3RpRWZtd3QvUnJXaUJSZWJpbDFxRjIwdXpNTVhmeCsraUJGNFV1clUrUGUxZExkMnlyblFWSVNmYXJKd1IvQkk0N3BZejJEY0d6VUpYeFdmY010amlEaDhCQXQ5RU9MaGpSQ2hEMUw5WWhqM3AvaEVJY1drNWJZajVrR3JBbGtOQ21RMWpDeWdlNk1tNDFSOXJzMGd0L20weHVLMnVwdGtVaHNocEsrWVRrL2hVM0JqMFBNU1VJQ0RrSjY0NlFNY2FyMFcyMHBQNGZINFdkQUQrTFgyS3I0b1BvNEdwYlJIeDNYWFZld2pOZG00M2xxSnZ5VFB0MW9mSkU5YWpTSWJ3UTFUVW8wY1c0dU9ZVS81T1N5T3VBVnpRa2ZiSE9PRnhpTGtTQ3VkSHVQYzBORjRKUFoyeGpvZDlGaC9MUjIrZkUvOElYNldjVDBiTFB3aFlUWTRiRFlPVmwxeStqSE1qZkNPd0xQREZqSmEyUUpBdWJ3UnIyYllWN3pWQUFBZ0FFbEVRVlIvNzNMZGplNXl0YnROSngrZUNMdW1yblB6YUhvbVNzek1pR2hWeTIxc0NmZ0xKSGhsNURJTThmQ3pldjlEc2JkQm9WWGhpRW05R0QyWTAxNDBPdHNaRVoxcUZTMVlsL2tGWXhrdzFFdEk4WTJ5K3Z0WDY3WEliaTdETnlVbmtDZTFQa1ZKRCtEWHVtc1FjZmk0MkZTQ3k4MGx2VklVY2s3b2FEd2NPNE14ZlVvSFBmNTdmUjh1TjVmaVNIVTJIbytmaVhpeklORXQvbkZJOVl0QmVua0d0cFdlNm5aOWpqRitRL0YwMGwwUW1kVlgrYlRncUZPWklHeXd3T2R3SVdBYmlxa0syRHdJT0R3STJOeU9BcXQ4Q0R2V0NUazhxNTEzRmtlTVIwWmpJWEphbmZ0TUNSSDZJTlREQjBGQ2J3UUx2UkVrOEVhUTBCc2hIdDR1ZDYxeFJLT3pERnJzclRpUFB5ZmVhVndPOC9ERjBzZ0orTGJrTjZ2SGlKV0VNSllIV290Y2NtTXBhUVlLbTRBR3VhSE9RbVhQdm9xUWJnaVZHS2FEK0hzQWNYNUFoSGQvandoUVVZSFJtNHEzQUtqdVNBUnRvVUtqaExqc3BnOXdBTUJQMVZsSTloNkNIeW95M1BibE5GakkvQjlScisvK05iMXllU1ArbXZrbFZzVk13NTNoYWNhVHVpcEZNelpjUzNmcGFtR0x1aDFIcXJNUkx3bTEyZjcyRnY4NGZEYitNZXl2dklqMGlneTdKMzUzaHFYaDRkZ1pGdXMzNWYrRTg0MkZBQXhYT0UzYnpySUFQQlkzRTM1OFQzeGJjdExscTUwemdvZmo4Zmpaakc0VWdLRmp5aXVYdDlrOU1YY25Ib3NEaVZucXUzNkFYcnROOFltQ04wL0VXRmV2YkxXNjdSQ1JQMTRac1pTUjlRUUF2OVpldzdTZ1pBQmROVjJTdk1LeHRlaFhTRFZ5S0hWcTNIZnl2eTZOUzYzWFd2MmIvS2JrSkw0cE9Ra2Vpd00raHdzdWl3TTJpd1dkWGcrcFd1NVVIWXZQQ282Nk5CWlhTTGhDUEJKM0I2WUdKbG5jOTJuK0VWeHVMZ1VBRkxYVjRtOFh2OExzMEZHNFAzb2FJMkRIWTNHd09PSVdUQXRLeHFjRlIzREdoYUtWUVFKdjNCczFDZE9EaDFrRWdaUTZOVko4SWpIR2J5ajRiQzRFYkM1NEhmL3lPNElYaGtBR2w1RjkxVjFzc1BDbnhEdnhwd3RibkFvOFBoNC8wNlVzREdmb29FZTlzaFdWN1Uyb2xEZWhRdDZJeXZaR3F3R3dFN1U1V0I0NUVlRW13YnRsa1JPUjNWeG1LQ3ByWnJqM0VNWnl2bzJnR2lHTy9Gb0M2SFJBdUJlUUVnejRpeHp2UTNwSFE3c2h5SlRYQ0JRM0ExUGQrNUhrTWdYVjM3aXBlSnRrYkxRcSttOGNoQXhVOURHSnJpdXE3alF6TklXeDdFb3RDMnZVZWkwK0wvd1p4MnF2NG9tRTJZZ1FCV0REdFhTWGpoc2k5TUdTeVBHWUVUekNZZWFCaUNQQWtvanhXREJrTEk1V1oyTjMrVGxHVVZNMldIaHc2SzI0SzN5TXhiN2ZsNTNHQVpQc2pNOEtqaUpZNkkweGZrTVoyeTJQbklnNFNRaitrL09EMVU0WDFxeUltb3hsa1JNdDFqZXAydkR5NWUxb1VNbXM3TlU3SmdVbVd2d1crMnRLVTA5NGNvVjRKSTZaZ2FQVjYxRFNWbSt4YmJ3a0ZDK09XQUlKbDVrditWbkJVZnhRZVFFdDZuYk1OM2xQM0JFeUVwTUNFL0ZMelJYOFduY04rZEpxdDlaalVPdTFVR3NjWjRMMHBWdURobUhOMEZzdEFrYUFvVU9QZVEwYVBZQURWWmR3cWo0UER3Mjl6UmdrNmhRZ2tPRFpZUXR4cnJFQW0vS1BvTTVHNEtrVEd5ejhhL1FLaTRLbW5RUnNIcVlHSmx1OXI3Y0VDNzN4dTlnWjJKaDcwT0cyMTFvcnVoM2drR29VcUd4dlJJVzhzU09JWVFobVZNbWJvYkZUUThXVURucHNLVHlHNTRjdk1xNWpnNFhuaGkvRUsxbmZNOXB0QndtOEVXRldDeWFubzNBeklhNzRxY0NRT1REY3NrWTM2UWYrSXNNdHdSL0lxZ0dPRmdJemhqcmVyN2N3QWh5VXdUSG9lWnNrSjFNR0J5R3Vvd0NIaTBRY1BtNE5IbzVHcFF6TjZqYTBxdVZvMXlpaDBtbkFZM01SNXVHTEpSSGprU2dKWSt4WDVhWk9BZ1d5R3F5NzhBWGlKQ0ZPWjV1TThvbkNYZUZwR09NWGEzRkNydFhyc0tmOFBJN1ZYc1h5eUlrV0orMDhGZ2V6UTBkQnlPSGgzWTRna0pERHc3cWsrUllCQ3dEWVhub0tYNWVjWkt6VFFZOS9YZDJEdnc5ZlpORVpKczAzQnY5Slc0Mk51WWNZaFJYTmVmTkVlREpoanRYSExHMnZ4K3ZaT3gyZStEa3JRUktLNGQ1RDBLS1dRNnFXUTZaUm9FMmpoRUtyaGxxdmdaZ3J4RWp2Q053Znd5eFMyYVJxYy9ya1hhdlhvY0pLcTE1YndqMzhMTHJFMlBLN29iZEJ3dk5BdlZLS2VxVVVEVW9wV3RWeUtIUnFLTFZxS0hWcWFIUmFlUEZFR09rVGdjVVI0eEVvOEdJYzQwcEx1VVd3SmxvY2lGZFRsbHNVZE4xYTlDdCs2S2kzc2Jud1ozaHloYmd0ZUxqeGZoR0hqM2xocVpnWGxncWxUbzN5OWtiVUtsb2gxeHIrYnJSNm5aV2JIanE5RGhxOURqcVQ5VHE5SGh3V0Mxd1dCencyQjF3MkIxeFd4NDNON3ZpWEE1N1pjdWY5TXJVQ2IxL2I2L1R2M1JWai9XS3hJbnF5MVM1Q0twMEdHL01PNHRmYWF6YjNiMUczNDUzclArS242aXc4RmovVG92anhPTDlZcEl5TnhGZkZKL0JEUlliTkhCVWQ5TmhiY1I0UHhFenZ5ZE54dXp1Q1IrSzN1dXNPdXhUbHROZ1BFR2oxT3RRb1dsQWhiMFI1dXlFVG8xemVnSXIySmtnMTdzbmVPdDlZZ0ZQMXVaaG9ValJaeEJIZzlaUjdzS25nQ0g2cU50UVFXaDB6amZGNTJhSnV2eUc2eHBDQjVkY1NJTVNUZ2hzM3FwSEJoaURIOFpMK3krUlFtazVSb1cvdWc1NXBCa2N6WlhBUTRqTDZtSFNSUXF2R0F6SFRYYTZ4NGM3V296cm9rV3R5RmRHYWVFa29wZ1FtWW5KQW9zVlVnazU1MG1wOG1IY1F4UjFkSnRibnBDT3UvQndlR0RvZEk3d2pqTnRKTlhKOFhtam90aEFqRHNMVHlYZFpyYjN3YmNsditLN1UrangxalY2TGYxN1poYjhQWDJSUkhESkk0STEvakZ5R1k3Vlg4WG5oenhaVFRGSjlvL0ZVNGp6NFdMa2lmcm01Qkc5ZDNkUGpEQmxUQWpZUHE3dHhjbWd0ZmQwV3FVYUJ0Umxibk41Kzg0US9XSDMrMXJCWmJFd1BHdWIwc2EzWldYYkdZbDJOb3NWUU44TWt3TEdyL0J4MmxYY1YxOVFEZUM5M1A0cmI2ckF5ZW9yRjM0bUF6VU9zWjdCRks5ZSs0dTdDcDN3MkY5TUNrekYveUJpYlhWM0syeHZ3enZVZmJSWUNOcGZWVW9vL1pXekJBME9uWTE1WUd1TUVXc0RtNGFHaHQyRnlZQ0krdUg0QTVUYUNaUHNxTTdFZ2ZLek5MQTU3ZE5DalRhUHN1Q25RcmxXaVhhTkV1MGJWOGJNS2NxMFNiUm9WNUZyRFRhRTEzQ2MzcmxOanRHKzBSUUhqSitKbjQ2bU16WGIvWHE5THE2Q0RIaXF0QnVYeUJwUzNONks4dmV2ZmFrVnpuM1JsK1REdkVJWjZCak9tRy9MWlhEd1JQeHZMSWlkQXE5Y2pWT2pEMk9kU2srMGdMU0hXbERRYnBxV002SitQUk9La2tjR0dMSTdTWmlEU3gvSDI3a1l0WW04dXBoa2NNaFdnMWdJOHl0d2h4R24wTWVraUhmUW9hYXRIdkZsaE9YdWtHamtPVkxxdk5hbzF2bnd4eHZnT1JZcHZKRWI2Uk5rOUdTNXRyOGUya2xNNFdYL2Q0cjU4V1RWZXZQd2Qwbnhqc0RwbUdxTEVnZmk4d0JCMHVEdDhMTzZQbVdveEwxK3IxMkZUd1JHSFJVUFZlaTFldjdJVGo4WFBaSFJhNkRROWFCZ3E1VTNZVm5vS2dDRXRmRTNITkJockUycU8xR1RqLy9JT3VmMWtKMDlXQlQwc1cwamFvNGY3VDU2N3EwRFdzeG9BK3lvemNjbEtObzFjcThJUEZSZU0zWEtPMVY3RjFxSmpWbyt4dCtJOGZxdS9qcVVSRXpBOWFKaXhSWEYvTzJZbmc4SVZTVjVobUI0MEROT0NraTI2K0hUUzZIVklyemlQYjRwUDJtMHhhNDFhcjhXbkJVZHh2cUVBVHliT2hSL2ZrM0Yvb2lRTWI0NitENCtlK1lSUnVMV1RTcWZCOXRKVGVEVHVEZ0JBdTFhSml2WkdWTXFiMEt4cWcxU2pnRlF0aDFTamdFeXRnRXdqaDB5amhGUWpkMXVCM2pNTmVUamJrSTliL09PTTYvd0ZFandZZTV2ZHFTcHlyUXIvejk2ZGgwVlo3bThBdjJkaG1HRVhFQUVGd2R6WHROSlNVOUhTY3loUlNsdU9QNDlXUjhxTzJSRzFNak90TkplVDZUa3UyV0lxcGNlVVRETXB0VXhMVFJSRlN3MFZ4UTJSZldjMm1Qbjk4Y0l3d3d3d3JETUQ5K2U2NXVLZGQ5N2xHVkp5YnI3UDkzbmh4RWZJYTRLbXIzVlJWS3JDZStlL3hudDluellMaXZ5Y0xYY2RQSmxqZlo4VUlrQm9LTnJlby9ianlQWUNQWUFVR3dVY3hsTlU1UHlnMitKSnhFTElVVEU5SlZjRitOWDk5eFZFclJZRGpucTRXV0o5d0ZHZ1ZXTFp4ZDJOVmpwZG5WQlhQL3l6NjVnYWo3bGFsSTdkdDAvaFdHWlNyUzBZeitTbUlERTNCZmQ1ZDBKQ3pqVThHVFFJL3hmeXNObHhSYVVxL1B2UGJ3MU5FMnRUcHRkaDNlWDl1Rk9TZzhtaHcwMUNoT1NpdS9qYXFISkFCejJVWlJxem9FR3QwK0x6cTRkeDRHNzlWMkdwaWFwTWl4eE5FWHlxZktpc3lkYnJ2K0tTbGF0RU5MWFVrdnFWeUpmcGRZaTlkUUpmVmJOYUJBQjhsM29hRVIzdXc5V2lkS3k1WFBOU3ZGbnFRbXhJUG9oTjF3NmpqMWN3ZW50MlFKQ3JMOXJKUGVFcWxVTXVjWUtUU0dMMTFKdUdTbFBsbWZSUHFLOHU3Z0ZZM1BlWkdzZDlNanNaVzFLT05IaTZ3dG04Ry9qWDZjMlkzbVcweVhRSkFOaDQ5V2VMNFVhRmczZC9SM0daR3NtRmQyMDJiZUtUcXoraHIxZEhrNERMVmVJTU1VUTFOb0sxZGJoUklWV1pnemZPYnNPaXZoUE5xaldxdXF2S3gyK1psNXRwWk5SU1pDdUZocUprLzN4ZGdBdldGZUkxT2xad3RENXRGQXc0aU9xTFB5YnI0VnBST2g1dTJ4MVNzY1JpczA2TnJoUzNTcktSa0hNVjM5ODUyeVRMVDFaMUpqY0ZLY1VaWnZQL2xXVWEvSnFaaEFOcDUrcThRb3dlTUt5RXN1ZDJBbnA3QnBsTUw3bGVuSWtWRi9jZ3phajVxTFcrdVgwS1Y0c3lNTFBiWCtFamM0TkdWNHBWU2Z2TXFqSCtkK01ZaWt2VmVLN1RDQUJDU1BOaDBuZE4vb0h0Um5FbTNLVnlpRVZpU0VUbS81WEw5RHJrYTB0d3FlQU80dTRrMW1sNlNuMzhrWGNEYmtaTFpOYlVNUEYyK1o4OXVVUUdoVVFtTE9jcGRoTCt2SmEvSDZsSWpESzlEc1dsYXR4UjV1SmkvbTM4bVA1SHJjc2pGNWVwOFdueVR6aVZmZFhxeWhtMVRvdUVuS3RJeUxsYTdURk9WWHBxT0ZuNEtoYUpvSWV3SXBFZWV1ajFLUCtRcklmT2FKL2UrTG5SOFNWV05yS3R6WlhDTkh4NS9WZXpIaGM2NkJHZmxZellXNzlaUFIzRkdvV2xRdCtRa2UxNjRSLzNqSUpDSXNPUmpJczRrbkd4eHZOSzlib2FlMzQwaDJ4MUliYmRPSXJuTzRVaFgxdUNUNU4vc2xnNVpzOHkxUG1ZZStZTFRPazBISS80OTdWWTJhWFdhYkg2MGo2clZ1OGhNdVlzNVdvcGpzTFhCWkRaNkYvTkt2YmdhSFc4RmNJS1BnQ1EyenlMQXhLMUdDSjlROVl2dFpISVh6K3c5UkFNeEJCQkxCSkRMQkpCQkJISzlEcXJ1L1UzdG9kOHUrSzFIaEVvTGxYalRPNDF4R2NsSXlIbkd0UTEvSmEzTG1SaUtkN3Y5eXc2dWJYRDN0UUVmSkh5QzBvYk9EM0VUU3JIeTExRzQzSmhHbmJmUGxYdGNST0RINFN6MkFuL3UzR3NXZWJmV3lJQ0lJTEk4TUdaV3JkRmZTYWluMWRINUd0TGNEampJdUpTRTVHaHptL1NlL281ZStKdklVT3dJZmxnbzAwbGFXcGlpUEJNeDhIWW0zb2FoYVdPM1MwdDFMVXRIZzNvaHo1ZXdmQno5a0J4cVJwL0ZxVGlxeHZIY2JQRWZOV2h4dkROdzNPYTVMcGtIejQ1RFVTWkwwWkdkc3BXLzczMlhRRlN5L3Vvajc0SENMSEJOQmxxWHRmemdBUGx2eGNLZEFjZTcxcno4VVJVaVFGSEM5UGJNd2gvRnFRMldRamdMWE5EQnhlZkdsYzhJV29OdkdWdTZPSWVnSVFjNjZ0WmlPcUtBVWZMeG9ERHNkanF2MWZzUlNDbi9MZjRFZDJFVlhlb1pTdlNBTnVFQmJ2Z0pBYWU2Mi9iOFJBNUVoYTZ0VEJOUFZVaVIxT0VIRTFSazk2RHlCSGthSW9RbjMzRjFzTWdJcUlXVG1sVXNDZm52OXhiQlRjWm9KQUN5bEpBcXhPV2kvV1MxMzRlRVFITjA5MlBpSWlJaUlqcVRHblVaRlJoSDR1U1VUUHdOV29zbWw1c3UzRVFPUm9HSEVSRVJFUkVkc2g0aVZnQWNPWXlzYTJHOFZTa093VzJHd2VSbzJIQVFVUkVSRVJraDR5ck56ZzlwWFZwNzE2NWZac0JCNUhWR0hBUUVSRVJFZGtoNC80YkNnWWNyVXBiRjBCYS9rbE5XU3IwNFNDaTJqSGdJQ0lpSWlLeVF5VnNNTnBxaVVSQUI0L0s1Nm1zNGlDeUNnTU9JaUlpSWlJN1ZHeGN3Y0VHbzYxT2UrT0FvOUIyNHlCeUpBdzRpSWlJaUlqc1VMR21jdHVWQVVlclkxekJjU3NmS05YWmJpeEVqb0lCQnhFUmtaMDZjQlZJdUFOY3pRVnlsSUJPYitzUkVWRnpNZzQ0WEJod3REcWV6b0NIczdCZHBnZHU1dHQyUEVTT2dMUDVpSWlJN05UMVBPRlJRUVRBVXc2MGtRTnRGTUxEV3lIOEkxZ3NzdGt3aWFpSkdFOVJZY0RST25YeEFVN2ZFYmFUYzRCT2JXdzdIaUo3eDRDRGlJaklRZWdoZE5MUFV3RXBsb0lQQmVCdEZINHcrQ0J5YkVXczRHajFPcmVwRERodTVBR2FNa0Ftc2UyWWlPd1pBdzRpSWlKN0pRS2dFNzdxOVVKWGZVdE1nbzhxcjNrWkJSOEI3c0p6ZmxBaXNuOTZtSzZpNGlLejJWREloanpsd3BLeG1TWENuNGtyT1VDdnRyWWVGWkg5WXNCQlJFUmtyL1FRUWc2VWh4dWl5djBWZ1VkTndRZFFKZmhJRS9iSkpFYlRYT1NBVi9sWE4zNkFJckliK1NyVDV4VzlHS2oxNmV3dEJCd0E4UHRkb0tkdnpULzNpVm96Qmh4RVJFUjJTbDhlY0lpTWdvNkswS1BpcVNINHFEaEdWNzVad3o5K05XVkFlckh3TUNZVmwxZDhsSWNmRmRVZkhzNlY5eVA3cFZLcGNQYnNXWWpGWWd3Y09MREdZN096czNIbHloVzR1N3VqVjY5ZXpUUkNxb3NDZGVXMlhBcEkrSmV3MWVycUE1eE1GUnFORm1xQVd3VkFzS2V0UjBWa254aHdFQkVSMlNsRFNHRWNiaGg5MWV1TlhxNElPY1RsZ1VnVkZidE13cElxU25WQVZvbndxTXBMWGhsK2VKVlhmWGpKQVNldXgyWTNZbUppc0hQblRvU0hoOWNhY0h6MDBVYzRjdVFJcGsyYlpwY0JoMWFyUldscGFZT3VvVkFvR21rMHRwRnZGSEN3ZXFOMWM1WUMzZHNDRnpLRTUzOWtNT0FncWc0RERpSWlJZ2RsVXFXaHQvQlZWUDZsZkJxTENJRGUrSnlLaW8veWNNU2FxUzdYcSt4M2Nhb01QNHdmbk83U3ZLNWN1WUpkdTNiQjFkVVZ6ejMzWEkzSDNycDFDNy84OGd2YzNkMHhkdXpZUnJuLzk5OS9qeTFidHRUNXZMZmVlZ3U5ZS9jMjI3OXExU29jUEhpd1FXT0tqWTJGcDZmamZnb3NOQW80dk9TMkd3ZlpoM3ZiQVJjemhKL3BxUVZBV3FIUVY0bUlUREhnSUNJaXNsUFA5aEUrNUJScWdLTHlyNGJubWxwT0ZobDlLZDgyTHV6UTY0MW10bFJYMVZGRHRVZUZFcTN3dUZOb3VyOWl1a3ZWaDdkai8xTGRMaFVYRitPOTk5NURXVmtaU2twSzhMZS8vYzNpY1czYXRNSFdyVnZ4MldlZlFhL1hvNmlvQ0U4KytXUzExL1gxOVVWTVRBekdqQmxUNC8waklpSVFFQkNBN094cytQcjZ3c1BEdy9CYVZsWVdDZ29LRUJBUVlGSlJVYkZmbzZuNUQzSm9hQ2dDQWdKcVBLYXFreWRQTnJqNnd4N2tLQ3UzZlZ4c053NnlENjR5NEI1dllhbFlBUGoxSmpDaHAyMVd5c3JOelVWMmRqYUNnNE1oazlVL3pTNHVMb2FycTJzampveUlBUWNSRVpIZGNwY0pqK29ZQWc4MVVGQytYVkQrWEZuTDU3dUthbzBhRzlXVkp5RDY4ajRnK29vcUVIM2w2OVdkWHROMEZ6ZVpFSFo0T2dNZTVWKzk1Q3pEcncrTlJvT0ZDeGNpTFMwTmZmcjBRV2hvS0M1Y3VJQ0FnQUI0ZTN1YkhPdmk0b0x2dnZzT3g0OGZoNStmSHg1ODhFSGN2bjBiUlVWRjZONjl1OW0xM2QyRlh3OGJWMWpjdkhrVGVYbDV1T2VlZXd3ZlRJd0RpTC85N1c4bVZTRnIxcXpCdDk5K2kzLzk2MThZTUdDQTJmN2FoSWVIWS96NDhWWitOd1JQUFBFRUNnc0xhei9RemhuLzNmSGpaMEFDMEs5ZFpjQ1Jwd0wrekdyNkZWVVNFeE54OSs1ZGhJV0ZRUzRYU29sKy92bG5mUFRSUjFpL2ZqMjZkT2tDQURoMDZCRGk0dUl3Wjg0YytQdjcxM3JkSDMvOEVldldyY1BTcFVzTlAzOHVYNzZNVjE1NUJTdFhyalQ1dWFOVUtsRlNVZ0lmSDU4bWVJZlUwakRnSUNJaWNsQ0dBTVJDbVhLcHJqSUFLU2l2K2loUUE4WGxYelZsVnQ1RVZGa0ZZdExZRkJEQ0Q1aFdpVmlqcUx3QzViYUYxenljaFVlYjhzRERTdzY0T3pQOHNLU2twQVR2dnZzdXpwMDdoMTY5ZW1IWnNtWEl5Y25Cdm4zN29OUHBFQjBkYlFncDh2THlrSmFXaHVYTGwwTWtFbUhldkhubzBhTUhubi8rZWVUazVHRDY5T2tXcDRvQXdNcVZLdzNiUzVjdXhhRkRoL0RxcTYraVI0OGVodjI3ZHUxcTJqZmJ5aFJxVFArT3RtVUZCMEdvNU9udUN5UmxDYzlQcFFLZDJ3ZzlPcHJLbGkxYmNPZk9IVHo2NktPR2ZiZHUzWUpFSWtGSVNJaGhYN3QyN1hENzltMUVSVVhocFpkZVFuaDRlTFhYVEUxTnhicDE2eEFTRW1JSVNDcm9kRHJEdGxhcnhYZmZmWWR0MjdhaFhidDIrTzkvL3d1eG1JMmZxR1lNT0lpSWlGb2dxYmg4TlpScTV1Nlg2aW9EajN5anIwWGxvWWphbWdDa2hncU8raW9vRDJSdUY1aS9WaEYrdU12S3Z6cFhoaC9Pa2tZZWlBUFl2SGt6VHA4K2phNWR1K0s5OTk2RFRDYUR2NzgvcGs2ZGlvMGJOK0t0dDk3Q3FsV3JrSitmajcvLy9lOXdjWEhCNnRXcmNlN2NPVU9ZTVgvK2ZQenJYLy9DbTIrK2liVnIxeUk0T05qRzc0b0FJTDJvY3R0SFladHBDR1NmSHVvQTNNd1hwZ1pxeW9DRDE0RHdMazN6WitUbXpadTRjT0VDSmsyYUJLbTA4bVBqMWF0WEVSSVNBaWNuSjhPK1hyMTZZY09HRFZpOGVERldyVm9GblU2SHh4OS8zT3lhK2ZuNW1EOS9QcVJTS2Q1NjZ5MUlKT1kvdk5QVDB4RWZINC92di84ZVJVVkZHRDU4T0o1ODhrbUdHMlFWQmh4RVJFU3RrRlFzOU1Qd1ZnQkJGbDR2MDVzR0lFVkd2VDhLMUlES0JpME9Lc0lQUzV6RWdHZDVjOU9LOE1QVHVYSTZURXYwL1BQUFF5S1JZTXFVS1liU2NRQjQ1cGxua0phV2hxRkRoMElzRnFOTm16WVlQWG8wdnYzMlczejMzWGVZTm0yYTRkaXVYYnZpMVZkZlJWWldGb0tDTFAxSnFKdnZ2dnNPQ1FrSmh1ZlhybDBESVB3V2VNK2VQV2I3YTdOdTNUcXNXN2V1d2VOeU5LbEdNMnc0UFlXTU9VbUFzQkJnM3hYaCtaMUM0S2Ryd0NPZGFwbHlXQTl4Y1hFUWk4VW0xUmhsWldXNGV2VXF3c0xDekk3Mzh2TENpaFVyRUJjWGg3Lys5YTltcitmbTVtTHUzTGxJVFUzRnBFbVRUS2FjcEtlbjQ4U0pFd0NBWmN1V3dkM2RIWTg5OWhqR2p4OFBIeDhmRkJjWEl5RWhBUU1HREdEUVFUVml3RUZFUkVSbUpLTEtDcEFPRmw3WDZZV3dvMWhiL3JYaVlmUzh0ajRnalVsYlE4OFBRRmp0cGFMeXc2MjhDc1M5L0t1YnpERi9ReTZYeTVHVWxJU0pFeWRhZlAzUW9VT0c3Ykl5b1NSbng0NGQxZmErMkw1OXUyRzdRNGNPK09pamorbzhwbHUzYnVIT25UdUc1MXF0Rm9Dd3lvdnhiMm9yOXRlbVE0Y09hTnUyYmswR2Z2LzlkOFA3ZFZSM2pDcVlPbnJaYmh4a245cDdBQVBiQXlkVGhlY3BlY0FQeVVCWUtDQnZ4RTkzeWNuSjBPbDBlT0dGRnd6NzlIbzlOQm9OZnZ6eFJ4dzVjcVRhY3ovKytHUEQ5czZkTzNINzltMHNYTGdRQlFVRmNISnlnbGdzUmw1ZUhyWnQyNGFFaEFUY3VuWExjUHpreVpQeDlOTlB3OW01Y201aVJrWUc1czJiaDdmZmZoc1BQL3h3NDcxSmFuRVljQkFSRVZHZGlVV1ZVMFpxVWxnbC9DalJWbTRYYTRUWG0wUEZhaS9weFpaZmQzVXlDanljaGVjdVJnOTdYZlpXclZaRHBWSmgwS0JCSmxVYzlWVmFXb3BqeDQ1QnBWTFY2L3pwMDZkYmJESzZlUEhpT2pVWjdkS2xDNHFMaXhFZUhvNUJnd2JWYVF6TGx5OUhTVW1KU2ZtOEk4a3NxZng3b1pBQ3dZNjcwaTAxb1h2OWhaK2pGektFNTdjS2dOaUx3S2hPUUlCYjQ5emo4Y2NmTi92N2QvejRjWncvZng2VEprMnkrbWVPVkNyRmYvN3pINVNWbFdIMTZ0VjQ0NDAzQUFpTmpFK2NPSUUyYmRvZ0tpb0s3ZHExdzN2dnZZYytmZnFZaEJ1QTBMY0RFRUpQb3BvNFpNRFJ4VDBBVndyVGJEME1JaUtpSnRQRnZXNUxZOXFyMmxhQ0FZVHBMaFhoUjVIR05BUXBLWC9lMU5VZ3hWcmhjYmVHWTV3bDVZR0hESENSQ3R2T1VrQW1zZnh3a2pSZmI1QVpNMlpZdFhKQmJmTHo4M0hzMkxGR0dGSERSRVpHSWpJeXNsN252djc2NjQwOG11WjFLclZ5dTdlZjdjWkI5bTl3QitGblpFcWU4THhFQyt5OUJIVHdBQjVvMy9EbXRDTkdqRERidDMvL2ZnUUhCMlB5NU1sMXV0YU1HVFBRcGswYitQbFYvcUdXU0NUNC9QUFBEZjA5Q2dzTElaRklFQk1UZzd0Mzd4cW1vbWcwR3V6ZXZSc2VIaDdzRTBTMWNzaUFJOVRWandFSEVSRzFhS0d1cmVlVGpWd3FQSHdVTlIrbkxDMFBPOHJEQ0tXMjhubUowVU9ycS9rNjlhVXVFeDY1OVNodWtFbUVhVDlTTVNBUkMxOGJnNXViRzl6ZDNTRVdpL0hGRjE5QWIxakR0MjRpSXlNTjEvSHk4b0tYVitXOGlObXpaK1AzMzM4M09YN216Sm1HN1RsejV0UnY4TlVZUDM1OG8wMHhtVEpsQ2laTW1OQW8xNElJK095TTBUTEpUY0J3YVJIZzVnVDBidGQwOXlMSEp4SUJqOTRESk40MURjWnVGd2dQcWJoOGVwNHowTWV2NGRWQTE2OWZ4NDBiTnhBUkVZSDgvUHdhanhXTHhZWlZuQUNnVzdkdUZvOHpibDdxN3U2TzZPaG9iTjI2RmV2WHJ6ZnNsMGdrQ0FnSXdQejU4eTAySlNVeTVwQUJ4Nk1CZmZEajNkK2hReFArSDRhSWlNaEd4QkJoVEVBL1d3L0Q3aWlrd2dPMUJDR0FVQW1pS2hVZXlsSkFwYTNjcm5pdUxIL2Q2aVZ6RzZDcDdyRml4UXJEOXBkZmZtbXl4R0pkakJvMUN1N3U3bkIzZDhmT25UdE5YdXZXclJ0a01xRU01OXExYThqSnlVR1BIajNnNmlwMHYvVDE5VVZ4c1REMzU0Y2Zmc0M1YytjTTV5WW5Kd01BdG0zYmhyaTRPTFA5bGlpVlN1aDBPclBsSStzaU96c2JPVGs1S0MxdG5OS2ZJZzBBUGRCRTJaazVuZkFiZUNmMlVpUXI5UGNIT25vQ2g2K2I5aUdxV0MyclFDMnN6UE44LzRiZDUrZWZmd1lBZlB2dHR6Vk9NUU9BZ0lBQXhNVEVtTzNYNlhUNDV6Ly9pZmJ0MjFzTU1rZU5Hb1ZSbzBhWjdXZXdRZFp5eUlDanM1cy9Idkh2aXdOM3o5VitNQkVSa1lNSkQreVBUbTZ0cDRLaktiako2dFkzUTFNbWZCalE2c3EvR2ozWFZubE5VeWJzTTM2dDZyNm1xaUtwamF1ckszYnYzbTMxOFphcU02cUtpb295YkM5ZHVoU0hEaDNDOU9uVDBhTkhEOFArR3pkdUFBQXVYNzZNeTVjdm0xM0RPUFN3bHZGdmNJM2w1K2Zqd0lFRDhQRHd3Smd4WXl3ZXMyblRKbXpidHEzTzk2eE9jL2RnMFl1QVgyOEE3VnhyNzNOREJBZ3JZajNSQThnb0Z2cHlYTTBWbWtGWGFHanpVYlZhamJpNE9IVHUzQmwzN3R6QnFGR2pNSExrU0l2SHZmMzIyMmpmdnIzRjYyelpzcVZlZnplLytlWWJ1TGsxVW5NUmF0RWNNdUFBZ0VraFEvRmIxbVVVbGlwdFBSUWlJcUpHNHkxenc2UVFkb2h2YmhWOU14cWJwa3o0a0ZHbUI4cDBsVjkxZW1CM1V1UGZ6MWJFWWpHY25Kenc0b3N2WXZUbzBZYjlHelpzUUZ4Y0hONTc3ejMwNjFkWmxmVFpaNS9oKysrL3I5ZHlqK25wNmZqa2swL1FxVk9uYWdPT3B0SzNuZkRmc0tua3FZRFVBa0FFSVNRN2t3YU1DR202KzFITDQrY0srSVVLSzZvWVY2bDVXMUg1VnBOOSsvWWhMeThQTTJmT1JHSmlJczZkTzRjWk0yYVkvUjMrNnF1dm9ORm84T3l6ejFaN0xZbEVnZ1VMRmxoMTM1TW5UNXBVZnhIVnhtRUREZzhuQmRZLzhBTFdYdjRCOGRuVmx6a1NFUkU1aXZ1OTc4Ry91b1ZETG5ITTFSL0lYRk9FSmpYUmFEVDQ3TFBQckQ0K0xhMXhlcHFOSHo4ZTQ4ZVBOOXRmTWI5ZUpwTkJvYWo4aFBYS0s2L2dsVmRlcWRlOUtwYVlOWjY3MzF3ZWJJWUZISFpjRUlJT0FMaWNEZHdmYUwrcitKQjlNMHpyYXlDdFZvc2RPM1lnTURBUVE0WU1RWThlUFhEZ3dBSHMyTEVEenp6empPRzRHemR1SUI3OFlERUFBQ0FBU1VSQlZDWW1CbUZoWWVqYnQyKzExeE9MeFJneVpJakp2dVBIajJQTGxpMVl2bnk1U1ErZ3pNek1ocjhCYWxVY051QUFBRGVwSEcvMEhJK2YweS9nVEc0S2JoUm40bFpKdHEySFJVUkVaTFVnRng4RXUvcGlRSnRRakd6WDI5YkRJUWVuMVdxeFo4OGVxNDlYcTlWTk9KcW1VVklpTkJrd0RreGFraTQrUXNOSUVZU21vMGxaUXNoQlpDdWJOMjlHZG5ZMkZpNWNDTEZZREY5Zlg3end3Z3ZZc0dFRGdvT0RNWGp3WUdSbloyUCsvUG53OXZiR2pCa3o2bnlQbkp3Y1hMdDJyUWxHVDYyTlF3Y2NGY0xhOVVKWXUxNjJIZ1lSRVJHUlRkVzFCOGYrL2Z1Um5wNE9EdytQQnQxMzBhSkZGaHQ2WHI5K0hZRFFFMlBYcmwxbXJ3Y0ZCZUhGRjErczA3MVNVNFhsSWdJQ1dzWlN5bFYxOEtoY0VVT2tCMjdtTStBZzIvbnp6ejhSR3h1TC92MzdZK2pRb1liOWtaR1J1SHo1TXQ1NTV4MU1tVElGY1hGeFVLbFVXTGx5WmIxK251VG01Z0tBb1hreFVYMjFpSUNEaUlpSWlJQ3lzakw4K2VlZlZoOGZIQnlNNE9CZzNMNTlHNEFRR2hpWGgxdERwVkxoNU1tVGhxa2psaVFsV1c0NFV0dFNrNWJFeDhjREFBb0tDcENmbnc5UHp3YXVmV2xuZkYwcXF6ZjBFRmJGS05FS3kzMFNOYWVDZ2dJc1g3NGNDb1VDMGRIUlpxOUhSMGNqT1RrWm16WnRBZ0FzWHJ3WUhUdDJyTmU5enB3NUE1RkloRldyVnVHUlJ4N0J2ZmZlVzY4ZVBVUU1PSWlJaUloYUNKVktoWmt6WjliNy9Ka3paMkxzMkxHMUhuZnUzRGtjT0hBQXYvMzJHOGFPSFl0ZHUzWkJyemZ2dmxsZGs5RUtkZjBBYy83OGVTUWtKQUFRNXV5Zk9uVUtZV0ZoR0Q5K2ZJT1dsYlVuSWdDZWNxRVBoMGdrN0x1UkQvVHd0ZW13cUpWUktwVjQ4ODAza1pxYWlvVUxGOExmMzkvd1duRnhNUTRlUElqZHUzY2pOVFVWZ3dZTndxVkxsL0QyMjI5anhJZ1JlUGJaWnhFU1lyazc3b2dSSTlDcFV5ZVRhMzM4OGNjNGYvNDhCZzBhaEZPblR1SGd3WVB3OGZIQnFGR2owS2RQSDd6NTVwdVF5K1ZOL3A2cFpXREFRVVJFUk5SQ3lPVnl2UFBPTzNVK2IvdjI3VWhNVExUNG1sNnZSMHBLQ2hJVEUzSHg0a1VBd01hTkd3MnZaMlZsVmZ2aG83b21velZac21TSnhiRGt5cFVyV0xSb0VRQWdMQ3dNdnI2K2lJdUx3NEVEQjNEZ3dBSDA3TmtUNDhhTnc3Qmh3ekJod2dTTUhqM2FZYXM3S2dJT1FLamlTQzFnd0VITmEvUG16YmgwNlJKZWVPRUZEQjA2RkhsNWVUaDE2aFNPSGoyS1U2ZE9RYXZWNHQ1Nzc4WHMyYlBScDA4ZmxKU1U0SC8vK3g5MjdkcUZRNGNPSVNRa0JBTUdETUI5OTkySCsrNjdEeEtKMEhFNUpDUUVMaTR1K09XWFg1Q1FrSUJmZnZrRkpTVWxlT2FaWi9EQ0N5K2dyS3dNOGZIeCtPR0hIeEFiRzRzZE8zYWdkKy9lMEdxMUdEWnNHSU1PcWhVRERpSWlJcUlXUWlLUllNQ0FBWFUrYi8vKy9SYjNYN3QyRFhQbnprVkJRWUhKL2c0ZE91Q2hoeDdDNE1HRDBiTm56M3FOdFRyMzMzKy95ZlA4L0h6RXhzWWlOallXcGFXbENBNE9SblIwTk9SeU9TWlBub3o5Ky9majY2Ky94c1dMRjNIeDRrVjg5dGxuZU9LSkp4QWVIZzRYRjVkR0hWdHo4WElHYnBSdmkvUkFkb2xOaDBPdDBOTlBQdzFmWDE5TW5EZ1JseTlmeGl1dnZBS2RUZ2VGUW9GSEgzMFVqei8rdUVuVmxJdUxDMTU0NFFWRVJFUmd6NTQ5Mkw5L1AzYnQyb1g4L0h3TUhEZ1FDUWtKV0x0MkxUSXpNNkhSYUFBQTd1N3VHRFpzR0NJakl4RWFHZ3BBK0JrMmVQQmdRK1BTdlh2M1l0KytmZmozdi8rTjMzLy9IWFBtekxISjk0TWNCd01PSWlJaW9oWkNyOWZYcTY5RmRmMHpnb0tDVUZaV0JyRllqSjQ5ZXhwQ2pRNGRoUFZTUzBwS2tKR1JVZTExbFVvbEFLR0I0TjI3ZHkwZUk1RkkwTFp0VzVOOUJRVUZPSFBtREk0ZVBZcmp4NDhieGpkNDhHRE1tVFBIOEZ0Y2hVS0I4ZVBISXlJaUFrZU9ITUZYWDMyRnExZXY0dU9QUDhhWFgzNkpzV1BIWXZ6NDhmRHg4YW5iTjhUR3ZJeCtTYTBYQVFWcW9Fd1BTRVMyR3hPMUx0N2UzcGc0Y1NJQW9HdlhycGd6Wnc2Y25aMHhhTkFnT0RzN1YzdGUyN1p0OFk5Ly9BTlRwa3hCZkh3OEJnNGNDQURvMTY4ZmV2ZnVEUzh2THdRRkJhRno1ODRJRFEydGNacWFqNDhQcGs2ZGlrbVRKdUdYWDM3QlBmZmMwN2h2a2xva2tkNVNEU0FSRVJFUk5hbFBUZ05SOXpYZTljYU1HUU9kVHRlZ2ExanF3Zkg3Nzc4akpDVEU0c29JdTNmdnhycDE2eHAwVHo4L1Avem5QLy9CNGNPSGtaS1Nna3VYTHVIR2pSc214L1R1M1J1VEprMHlxKzZ3SkQ0K0hsdTNialUwVzNWeWNzTDQ4ZU1SRlJYVm9IRTI5bit2bXR3cEJMNjdMR3pySWZUbG1OZ0xhTVBxZkNLaUdyR0NnNGlJaUtpRmNISnl3cmh4NCtwODNzbVRKM0h6NWsyTHIvWHQyN2ZhOHpwMjdJaEhIMzIwenZjejV1bnBDVmRYVjhUR3hpSTdPeHNBSUJLSjBLVkxGd3djT0JCaFlXRUlEZzYyK25xREJnM0NvRUdEY1ByMGFXemV2QmxKU1VrT3Q2U3M4WW9wRlVVYmhXb0dIRVJFdFdFRkJ4RVJFWkVOTkhaRlFFWDFocU11clppUWtJQ1VsQlRjYzg4OTZOYXRHMXhkWFJ2bHVtZk9uR21VSlNlYnM0S2pWQWQ4WHFYbjYrQWdvTGRmODl5ZmlNaFJzWUtEaUlpSXFBVncxR0Nqd3YzMzMyL1ZGSlM2cWsvVFZWdVRpZ0VuTWFBMW1uRlVvTGJkZUlpSUhJVmovNStRaUlpSWlLZ0ZjcFdaUGkvUzJHWWNSRVNPaEFFSEVSRVJFWkdkTWU3REFUMEREaUlpYXpEZ0lDSWlJaUt5TTY3R0FZY0lLR2JBUVVSVUt3WWNSRVJFUkVSMlJsR2xna05aQ3VpNE5BQVJVWTBZY0JBUkVSRVIyUm01MFZJQSt2SzFZa3UwdGhrTEVaR2pZTUJCUkVSRVJHUm41QmJXT21RZkRpS2ltakhnSUNJaUlpS3lNNVlDRGxad0VCSFZqQUVIRVJFUkVaR2RNUWs0eW50dk1PQWdJcW9aQXc0aUlpSWlJanRqRW5DVTkrQlFNdUFnSXFvUkF3NGlJaUlpSWp0akhIQ0lBT2pMVjFJaElxTHFNZUFnSWlJaUlySXp6bFY2Y0loRW5LSkNSRlFiQmh4RVJFUkVSSFpHQkVBbU1kM0hLU3BFUkRWandFRkVSRVJrQXdIdXRoNEIxWVV0L25zWkJ4eDZzSUtEaUtnMkREaUlpSWlJYkVCZENtU1gySG9VWkkyc0VrQmpnLzRYemxVck9OaURnNGlvUmd3NGlJaUlpR3pBUndGa0syMDlDckpHVmduZzY5TDg5NVZWYVRTcTB3TXFoaHhFUk5WaXdFRkVSRVJrQTUyOWdkc0Z0aDRGV1NPMUFMakh1L252NjF4bGlnb0FGSE9hQ2hGUnRSaHdFQkVSRWRsQWtDZmdKQWJPWjloNkpGU1RjM2VGSlZzN2VEVC92YXMyR1FYWWg0T0lxQ1lNT0lpSWlJaHM1T0dPUUVZeDhFZTZyVWRDbHZ4K0Y4aFJBa09DYlhOLzR3b09VZmxYQmh4RVJOV1QxbjRJRVJFUkVUV1ZrYUhBcnplQVF5bEFvTHZRNjhFVy9SNUlrRlVpUEZJTGhNcU5zRkRialVWbTRWL3FKWnJtSHdjUmthTmd3RUZFUkVSa1l3OTNCRzdsQTlkeWdRc1p3Z2ZidEVKYmo2cjFDWFFYVnJmeGRRRzYrZHBtV29veGt5a3FlZ0FpVm5BUUVkV0VBUWNSRVJHUkhRanlGQjVFRlV3Q2p2STVLbXd5U2tSVVBmYmdJQ0lpSWlLeVE1WldVV0VGQnhGUjlSaHdFQkVSRVJIWklSbWJqQklSMVFrRERpSWlJaUlpTytURVpXS0ppT3FFQVFjUkVSRVJrUjF5TXZxWHVxaThoRU9uQjVTbHRoa1BFWkc5WThCQlJFUkVSR1NIcE1iL1V0ZFhiaGFvbTMwb1JFUU9nUUVIRVJFUkVaRWRrbGxvTWdvQWhRdzRpSWdzWXNCQlJFUkVSR1NIcXZiZzBKZW5IQXc0aUlnc1k4QkJSRVJFUkdTSFJBREVJcVBuNWR1Y29rSkVaQmtERGlJaUlpSWlPMlZwbWtxaHhpWkRJU0t5ZXd3NGlJaUlpSWpzbEhHajBZcGlEbFp3a0NQVDYvWDQ2cXV2OE9PUFA5cDZLSFdtVnF1aFZDcHRQUXlxZ2RUV0F5QWlJaUlpSXN0TUtqajB3alNWSW8yd1hLeng5QldpeHFaU3FhQldOeXhOOC9Ed2dFaGsrZ2YxNE1HRCtPeXp6N0JpeFlwNlgvZmt5Wk5JVEV6RWl5KysyS0R4VlRoNjlDaXlzckl3ZnZ6NGFvL0p5c3JDYzg4OUI0bEVncDA3ZDhMSnlhbFI3azJOaXdFSEVSRVJFWkdkTXE3Z1VFZ0JWWm13WGFRQlBKeHRNeVpxSGJaczJZTFkyTmdHWFNNMk5oYWVucDZHNS9uNStmanNzODhBQUcrLy9YYWRyL2ZHRzI5Z3lKQWhPSHYyTEdKalkrSGk0b0xKa3ljYnJoY2ZIMi8xdGZiczJRTzVYQTRBMkxkdkh4SVNFaUNUeVJBZUhtN3grQTBiTnFDMHRCUXFsUXBidDI3RjFLbFQ2engrYW5vTU9JaUlpSWlJN0pUeFNpb0twOHFBbzFETmdJT2F4OXk1Yyt0Y3JmRHp6ei9qdDk5K005bW4xK3V4Y3VWS09EczdZOW15WldhVkhkYm8xS2tUQUdEYXRHbElUMDlIVEV3TWZIeDhFQjRlanRHalI2TlBuejRteHg4L2ZoeEpTVWw0L3ZubnphNGxsVlorRkY2d1lBR2lvNk94ZXZWcXVMaTRZTVNJRVNiSHhzWEY0Y2lSSTVnMmJSb3lNek94ZmZ0MkRCdzRFRDE3OXF6emU2Q214WUNEaUlpSWlNaE9PUmxYY0RnQnVTcGhPMDhOdExmTmtLaVZlZmpoaDZGUUtPcDB6dFdyVjgwQ2pzOC8veHkvL2ZZYlhubmxGWGg3ZTlmcGVyNit2bkIzZHpjOEY0bEVtRHQzTG03ZnZvMjllL2ZpTDMvNUM0WU9IUXFsVW1reTFzek1UQ1FuSjJQaXhJbUdmV3ExR2pLWnpDUmdjWEZ4d2J2dnZvdVhYMzRaMjdkdng3Qmh3eUFXQzMvNUVoTVQ4ZC8vL2hmOSsvZkhoQWtUb05Gb2tKaVlpQVVMRm1ETm1qVUlEQXlzMDN1aHBzV0FnNGlJaUlqSVRrbXJCQndWY2txYWZ5eEU5YlYxNjFaczM3NGRuVHQzeHBvMWErcDgvai8vK1Urei9oaHl1Unp2dlBNT0ZBb0Z4R0l4ZHV6WWdYMzc5dUdUVHo2QnMzUDE1VTBiTm16QXJWdTM4UDc3NzBNbWt4bjIrL241WWVuU3BRZ01ERFNFRzhlT0hjT1NKVXNRRkJTRWhRc1hRaXdXUXk2WFkvSGl4WGpsbFZjUUhSMk54WXNYbzNQbnpuVitUOVEwR0hBUUVSRVJFZGtwcHlvOU9DcGtjeUVIYW1abnpwekJ3b1VMcTMzZHc4TURXN2R1TmR1ZmtaR0JMNy84RXM4Kyt5eTh2YjJSbTV1TDdkdTNXMzFmNCtxTHF2ejkvUTNiOTk5L1B6WnUzSWd2dnZnQy8vakhQeXdlbjVLU2dyaTRPSVNGaFptRUd4VzZkT2tDQU5EcGROaTJiUnUrK09JTGRPellFVXVYTG9XcnE2dkpmVmVzV0lIWFgzOGRzMmJOd3ZUcDAvSFh2LzYxWHROdXFIRXg0Q0FpSWlJaXNsUEdGUnpPUnY5eXoySEFRYlZJSzZyY0RuQnIrUFhLeXNxZ1Vxa3dlZkprdEd2WHp1UzFRNGNPNGNxVkt4YlA4L1B6dzcvLy9XLzA3dDBidTNmdmhsYXJ4YWxUcDZ5K2IybHBxY256K1BoNHBLV2xHWjQvOHNnamNITnpRNmRPblRCdTNEakV4c1ppekpneENBb0tNamxQcDlQaHd3OC9oSWVIQjE1KytXVUFRRjVlSGc0ZVBHZzR4dGZYRjhPSEQ4ZnMyYk54L3Z4NTlPdlhENHNXTFlLYm0vazNNRFEwRkt0WHI4YjgrZk94YXRVcW5EOS9IcSs5OXByVjc0dWFCZ01PSWlJaUlpSTdaUnh3UUErNE9BRWxXcUJVQnhTdzBXaXJsNjBFc2t1QU80WENvMGhqK1RnM0dmQzNQcFpmcTZzSEgzd1FYYnQyTmRsMzllclZhZ01PQU9qZHU3ZGh1NmlvQ092WHI3ZjZmaVVscHZPeERoMDZoUGo0ZUpTV2xrS3RWbVBBZ0FHR0FHTHk1TWs0Y09BQU5tellnQ1ZMbHBpY0Z4c2JpNlNrSkN4WXNBQWVIaDRBZ056Y1hNVEV4QUFBTkJvTmV2VG9nYkN3TUl3Y09SSjkrL1pGUkVRRTVzMmJoNGtUSjJMWXNHRm1ZNU5LcFZpL2ZqMCsrdWdqVEpnd3dlcjNSRTJIQVFjUkVSRVJrWjJTR3EyaVVxb0R2QlZDd0FFSVZSd01PRnFmTzRYQStRemhxNmJNdW5Pc1BhNDV0R25UQnBzMmJiTDYrS3BUVk9iTm13ZEE2SSt4YU5FaWs5ZmMzZDN4NnF1dm1reGRxVEJzMkRBb2xVcVRvQ0kwTkJSNzkrNDFYRmVwRkVxanhvNGRDMEJvVXBxVWxJU2NuQnlUYTZsVUtxeGR1eFpIang3RjJyVnJFUjBkYmZYN29hYkZnSU9JaUlpSXlFNFo5K0NvQ0RodUZ3alBzNVZBaUpkdHhrWE43MDRoY0RvTlNDdXMvVmlaQlBBcFgweEVKZ1c2K1RUdDJPb2lPenZiRUNCWVE2VlMxWHBNYW1vcU5CcWhmQ1VrSkFTQTBHK2pvS0FBT3AwT0tTa3BBSVNRbzJJYkFEcDI3R2hvS0dxdHhNUkVyRjY5R25mdTNFRllXQmk4dlBpWDBKNHc0Q0FpSWlJaXNsUFNLZ0dIWDJXZlEyUnpKWlZXSVZzSkhMOWxPZGh3a3dFK0xrQ2d1L0R3cWR0cXJqYmg2ZW1KOTk1N0QybHBhZEJxdFFnT0RxN3grQTBiTmhpbWxGVG5yYmZld3UzYnQ2dDlQU29xeXVMKzJOaFllSHA2MWo1b0FGZXVYRUZNVEF4T25EaUJkdTNhWWRHaVJSZ3laSWhWNTFMelljQkJSRVJFUkdTbmpBTU9yUTVvYXhSd3BCZVpIMDh0eTUxQzRNQlY4eWttWFgyQSt3SUJkL09GUUpyY3JGbXp6S29ldEZvdFhGeGNhajEzM0xoeGlJaUl3UEhqeDdGOCtYSTg5dGhqNk5HalI0M256SjQ5RzIzYXRLbnhtTGx6NTFxczlOaTdkeS9pNCtPeGVQRmlpK2NacjR4U2srM2J0eU03T3h0ZVhsNklpb3BDUkVSRWpVdlJrdTB3NENBaUlpSWlzbE5WcDZoNHlRRm5DYUF1QTVTbFFKNUsyRWN0ejZWczRNajF5dWN5Q2RESEQranFhNXRnbzhMVFR6OWRwMVZVaklsRUl2ejAwMDlZdVhJbEFPRGd3WU1tcTVoVXBWYXJvZGZyTVczYU5EejExRlBWSHRlelowK0wrMCtjT0FHSlJJSUJBd2JVT3JhYUtCUUt6Sm8xQzZOR2pUSUxOZzRkT29RdVhicVlyZHBDdHNHQWc0aUlpSWpJVGxXZG9nSUFIVHlBcTduQ2Rtb0JBNDZXNkk4TTRMZGJsYzlsRW1Cc045dE9RUWtORGNXY09YUHcwRU1QbVUwWjZkaXhvOG5Tclpab05CcHMzTGdSdTNidHdwQWhRM0RtekJsTW5qd1pUejc1cEZsRlNFbEpDYlpzMllMZHUzY2pMQ3dNRVJFUk5WNWJwVkxocDU5K3dtT1BQVmEvTjJlQlRxY3piSThiTnc3aDRlRVdqNHVKaVlHZm54OVdyRmpSYVBlbSttUEFRVVJFUkVSa3A2cXVvZ0lBQWU1R0FVY2gwTXV2K2NkRlRTZGJhUnB1ZUN1QWlHNUN5R0ZMdnI2K0dETm1qTVhYdW5mdmp1N2R1MWQ3N20rLy9ZWlBQdmtFT1RrNWh0NFZmL3p4Qjk1Ly8zMzgvUFBQZVBycHB6RjA2RkFvbFVyczI3Y1B1M2J0Z2tna3dwdHZ2b25odzRmWE9LNC8vL3dUYjcvOU5weWNuQm9sNEZBcWxWaS9majFHamh5SkRoMDYxSHA4Wm1ZbSt2ZnYzK0Q3VXVOZ3dFRkVSRVJFWktlcVRsRUJoR2FTRlc0WEFIb0FvbVlkRlRVVlRSbXdQN255dWJjQ21HQjU5a1d6dVhUcFVwMzdUV1JuWnh1MjgvUHpzV2JOR3ZUbzBRTXJWcXhBMjdadEFRQjkrdlRCcGsyYnNIMzdkaXhac2dRK1BqNG9LaXBDYVdrcEprMmFoQWtUSmtBdXI3NDg2ZFl0SVFYNjRJTVBNSERnUU15YU5hc2U3NjZTV3ExR1ptWW1vcUtpa0plWGg4Y2VlOHhRV2FMVmFpMmVrNWFXQm8xR2cvYnQyemZvM3RSNEdIQVFFUkVSRWRrcFMxTlV2T1NBWEFxb1NvVjltY1dtcTZ1UTQvb2pIU2dTVmp1RlRBS002V3piOFFCQ0E4K0c4UFQweE9lZmYyNElLM0p5Y25EbHloVmN1blFKRnk1Y3dJVUxGeUNUeWRDdFd6ZGtaV1hoMHFWTCtPS0xML0RycjcraWE5ZXVDQW9LZ3Erdkw5cTJiWXYyN2R2RDI5c2JBSEQ2OUduSTVYSk1uejY5MnVrajFzck96a1p5Y2pLVVNpVjY5ZXFGNWN1WEl6QXdFRHFkRG5LNUhOOTg4dzIwV2kyY25Kd001MmkxV2h3K2ZCZ2lrUWdQUFBCQWcrNVBqWWNCQnhFUkVSR1JuYklVY0FCQ0g0N2tIR0U3T1ljQlIwdWdLUk42YjFSNEtNaTJ6VVFyckYrL3ZzNFZIRjkvL1RYaTR1Sk05cjM1NXB1NGN1VUs4dkx5QUFEQndjSG8zNzgvSWlNamNlKzk5eG9Da1BUMGRDUWtKQ0F4TVJGbnpwekJEei84WUxqRy9QbnpNV0xFQ0FEQzZpcGFyYlpSbW5zNk9UbkJ4Y1VGa1pHUm1ESmxpcUZ5UXl3V1krYk1tZmowMDAreGFkTW1rM1BFWWpFQ0F3UHgrdXV2bzJQSGpnMGVBelVPa1Y2djE5dDZFRVJFUkVSRVpFNVRCbXcrSzJ6TEpNRFVlNFh0bS9uQUQrVlRHUlJTNFAvNmNacUtvenQ5QnpoZDNxZlRUUWI4clk5dHg5UFk0dUxpa0pHUmdlN2R1Nk5uejU1bWpVcXJrNStmanhzM2JpQTlQUjJQUHZwb2s0MnZ1TGpZNm1WanlYNnhnb09JaUlpSXlFNFpWM0JveXlxM2d6d3JwNmtvUzRWZUhFSFdmVjRrTzNXcHNtMEY3Z3UwM1RpYVNuMm5rWGg2ZXFKdjM3Nk5QQnB6RERkYUJuSHRoeEFSRVJFUmtTMklSY0lERUpxSjZzcHJyMFVBdW5oWEhuY2x1K3FaNUVpdTU1bjIzdWptWTl2eEVEa3FCaHhFUkVSRVJIYXN1ajRjWFgwcnQ2L2xDdFVjNUppTXF6ZTZNdHdncWpjR0hFUkVSRVJFZHF5NmdNTkhJYXlvQWdpVkhXZnZOdSs0cVBIY3lLdmM3dFBPZHVNZ2NuUU1PSWlJaUlpSTdGaDFBUWNBM090ZnVYMGhRMmhLU283bHVsRzQ0YTJ3ajVWVGlCd1ZBdzRpSWlJaUlqdFdVOERSeGFleWlxTk1ENXhqRllmRE1RNDRBdDF0Tnc2aWxvQUJCeEVSRVJHUkhhc3A0QkFCZUtCOTVmUGYwNEVDZGJNTXkyYlVhaldVU3FXdGg5Rm83aFJXYm9kNDJXNGNSQzBCQXc0aUlpSWlJanRXVThBQkFLRmV3dFFHUUtqaStPbGE4NHpyNU1tVCtQampqeHZ0ZWtlUEhzWHUzYnRyUENZckt3c1RKa3pBczg4K0M2MVcyMmozdHBWc3BlbnFLYXpnSUdvWXFhMEhRRVJFUkVSRTFhc3Q0QUNBQnpzQWNWZUU3Y3dTWWFwS1AzL0x4emFXczJmUElqWTJGaTR1THBnOGVUSUE0TzIzMzBaOGZMelYxOWl6Wncva2NtR096YjU5KzVDUWtBQ1pUSWJ3OEhDTHgyL1lzQUdscGFWUXFWVFl1blVycGs2ZDJ2QTNZa09zM2lCcVhBdzRpSWlJaUlqc21KTlJ3S0d0SnVEbzRBRjA4NmxjYnZSa0t0QkdBUVI3TnQyNHBrMmJodlQwZE1URXhNREh4d2ZoNGVFWVBYbzArdlRwWTNMYzhlUEhrWlNVaE9lZmY5N3NHbEpwNWNlUkJRc1dJRG82R3F0WHI0YUxpd3RHakJoaGNteGNYQnlPSERtQ2FkT21JVE16RTl1M2I4ZkFnUVBSczJmUHBubUR6ZUJ5VnVWMkFLczNpQnBNcE5mcjliWWVCQkVSRVJFUldYYmtlbVZ3TVR4RUNESXMwZW1CM1VsQVZvbndYQ3dDd3JzMDdiUUhsVXFGVjE5OUZXS3hHT3ZXcllOWUxJWlNxWVJDb1RBY3MzNzllbnovL2ZmWXUzZXZZWjlhcllaTUpvTklKREs1WGtaR0JsNSsrV1g0K3ZwaS9mcjFFSXVGZENjeE1SSHo1czFEMzc1OXNXelpNbWcwR3N5WU1RTzV1YmxZczJZTkFnTURtKzVOTnBGQ0RmQy9QeXFmVDcxWG1LWkNSUFhISGh4RVJFUkVSSGJNbWlrcWdCQm9qT2tNeU11TEluUjY0UHNycHRNZ0dwdGNMc2M3Nzd5RFpjdVdRU3dXWThlT0hYanBwWmVnVnRmYzZYVERoZzJZTzNjdU5CcU55WDQvUHo4c1hib1VLMWV1TklRYng0NGR3L3o1OHhFVUZJU0ZDeGRDTEJaRExwZGo4ZUxGRUl2RmlJNk9Sbkp5Y3BPOXg2WmlYTDNSMFl2aEJsRmpZTUJCUkVSRVJHVEhyQTA0QU1EVkNSamZIWENUQ2MvTDlNQyt5MEI4cXJEZEZQejkvZUhwS2N5RnVmLysrM0gzN2wxODhjVVgxUjZma3BLQ3VMZzQrUHI2UWlhVG1iM2VwVXNYdUxxNlFxZlQ0Y3N2djhTNzc3NkxEaDA2WU5teVpYQjFkVFc1NzRvVks2RFQ2VEJyMWl6RXhjWEJVWXJUTldYQUh4bVZ6L3Y0Mlc0c1JDMEplM0FRRVJFUkVka3hxZEZ2OW1zTE9BREF3eGw0c2lkd0lCbElLd0wwRUpxT0ptY0RuYjJCOWg1Q3o0NkdpSStQUjFwYW11SDVJNDg4QWpjM04zVHExQW5qeG8xRGJHd3N4b3daZzZDZ0lKUHpkRG9kUHZ6d1EzaDRlT0RsbDE4R0FPVGw1ZUhnd1lPR1kzeDlmVEY4K0hETW5qMGI1OCtmUjc5Ky9iQm8wU0s0dWJtWmpTTTBOQlNyVjYvRy9QbnpzV3JWS3B3L2Z4NnZ2Zlphdzk1Y0U5T1VBWHN2Q1Y4QklZemk2aWxFallNQkJ4RVJFUkdSSFRPcDRDaXo3aHhuQ1RDMkcvQnpDbkFsUjloWHJBWE9wUXNQQUdnakZ4cVIrcmtDM1h5RmM2eDE2TkFoeE1mSG83UzBGR3ExR2dNR0REQUVFSk1uVDhhQkF3ZXdZY01HTEZteXhPUzgyTmhZSkNVbFljR0NCZkR3RUZLVzNOeGN4TVRFQUFBMEdnMTY5T2lCc0xBd2pCdzVFbjM3OWtWRVJBVG16WnVIaVJNbll0aXdZZWJmSDZrVTY5ZXZ4MGNmZllRSkV5WlkveWFNWE1zRExtYlc2MVNybGVtQVFqVlFVbVYxMnhFaFRYdGZvdGFFQVFjUkVSRVJrUjJ6WmhXVjZvU0ZDdjBkRXU0QWVTclQxM0pWd3VOYUxuQWpUd2hFckRWdjNqd0FRbitNUllzV21iem03dTZPVjE5OUZmNys1dXZVRGhzMkRFcWwwaVNvQ0EwTk5UUWduVGR2SHBSS0pRQmc3Tml4QUlETXpFd2tKU1VoSnlmSDVGb3FsUXByMTY3RjBhTkhzWGJ0V2tSSFIxdi9CcXI0NmFwUTZkS3NSTUR3anF6ZUlHcE1ERGlJaUlpSWlPeVlTY0JoWlFXSHNVNXRoTWZWWE9CV3ZyREtTbzdTOUpqRzZNK1JtcHBxYUJvYUVpS1VKYVNrcEtDZ29BQTZuUTRwS1NrQWhKQ2pZaHNBT25ic2FHZ29hcTNFeEVTc1hyMGFkKzdjUVZoWUdMeTh2Qm8wZHBFSWFQYjJIWG9ncmJENlZYR0lxTzRZY0JBUkVSRVIyVEVubzZramRhM2dNSFpQRytGUklVY3BWSEFVYVlDZ0J2YmtBSUMzM25vTHQyL2ZydmIxcUtnb2kvdGpZMk1OVFVwcmMrWEtGY1RFeE9ERWlSTm8xNjRkRmkxYWhDRkRodFJydk1hZTZRMmN2Z3NVS0dzL3RpRWtZdUg3WGpGTjVYSTJFT0RPa0lPb3NURGdJQ0lpSWlLeVk5SUdURkdwaWJkQ2VEU1d1WFBuUXFWU21lM2Z1M2N2NHVQanNYanhZb3ZuR2ErTVVwUHQyN2NqT3pzYlhsNWVpSXFLUWtSRUJKeWRuUnMwNWdwdU1tQjRjS05jcWxhYU11RGJTNVZWTktmdk1PQWdhaXdNT0lpSWlJaUk3SmhKQlVjOXBxZzBsNTQ5ZTFyY2YrTEVDVWdrRWd3WU1LQkIxMWNvRkpnMWF4WkdqUnBsRm13Y09uUUlYYnAwTVZ1MXhSN0pKRUJFTnlEMm9sQTlVNlFCTG1VejVDQnFESFdiN0VaRVJFUkVSTTNLdUFlSE5jdkUyb3BLcGNLK2Zmc2E5Wm82WGVVYkhqZHVITUxEd3kxV2JjVEV4R0RObWpXTmV1K21KSk9ZQmhybjAyMDNGcUtXaEFFSEVSRVJFWkVka3phd3lXaHorUFBQUC9IU1N5OWg5KzdkalhJOXBWS0psU3RYNHR5NWMxWWRuNW1aaWZidDJ6Zkt2WnRMbjNhVjI5bEtvRkJqdTdFUXRSUU1PSWlJaUlpSTdGaGpOUmx0Q3JkdTNRSUFmUERCQjJqZnZqMldMbDNhb091cDFXcGtabVlpS2lvS2h3OGZoa0toTUt5d290VnFMWjZUbHBZR2pVYmpjQUdIVENJczRWdmhUcUh0eGtMVVVyQUhCeEVSRVJHUkhXdm9NckZONmZUcDA1REw1WmcrZlRyQ3c4TWJkSzNzN0d3a0p5ZERxVlNpVjY5ZVdMNThPUUlEQTZIVDZTQ1h5L0hOTjk5QXE5WEN5Y25KY0k1V3E4WGh3NGNoRW9ud3dBTVBOUFR0Tkx0QWQrQkduckI5UFk5OU9JZ2FpZ0VIRVJFUkVaRWRNNTZpVXFZSDlBQkVOaHVOcWRtelowT3IxVFpLYzA4bkp5ZTR1TGdnTWpJU1U2Wk1NVlJ1aU1WaXpKdzVFNTkrK2lrMmJkcGtjbzVZTEVaZ1lDQmVmLzExZE96WXNjRmphRzRoWHNCdlFoR01JZWdnb3ZvVDZmVjZ2YTBIUVVSRVJFUkUxZHVVV0RrOVplcTl3dlNHbHFpNHVOanFaV05iaW0xL0NDdXBBTURvZTRUUWc0anFoejA0aUlpSWlJanNuRW1qVVR2cnc5R1lXbHU0QVpnR0d1ekRRZFF3RERpSWlJaUlpT3ljU2FOUk8rdkRRUTFqSEhCYzV6UVZvZ1pod0VGRVJFUkVaT2VNRzQyV3R1QUtqdFlvMEwxeXlsR1JSbGd5bG9qcWh3RUhFUkVSRVpHZE02N2cwTENDbzhVeHJ1TDRJOTEyNHlCeWRBdzRpSWlJaUlqc25JeFRWRnEwUHUwcXQ2L25NY1FpcWk4R0hFUkVSRVJFZHM0NDROQndpa3FMNDZNQXZCWEN0cVlNU0dFdkRxSjZ4UXRlSVFBQUlBQkpSRUZVWWNCQlJFUkVSR1RuT0VXbDVldm1XN2w5K2c3L094UFZCd01PSWlJaUlpSTdKelA2VnpzLytMWk1mZndBTjVtd1hhUng3RjRjR1JrWitQbm5uMUZXMXJMK3NLclZhaWlWN0FKcno2UzJIZ0FSRVJFUkVkVk1adlN2ZHZiZ2FMbnVDd1NPWEJlMlQ2Y0JJVzJFNlN1MmtKS1Nnc1RFUk1OenFWU0tpSWdJSkNVbDRlelpzNGI5enM3T2lJeU1ORG4zd29VTGVQLzk5L0hnZ3c5Q29WQWdMeThQR1JrWkpzZUl4V0owN3R6WjdMNDdkKzZFV3EzRy8vM2YvMVU3dHBNblR5SXhNUkV2dnZoaWZkK2VpYU5IanlJckt3dmp4NCt2OXBpc3JDdzg5OXh6a0VnazJMbHpKNXljbkJybDN0UzRHSEFRRVJFUkVkazVWbkMwRHQxOGhNcU5uUElpZ2YzSndJU2VwajFZbXN2NTgrZng2YWVmd3QvZkh5cVZDa1ZGUllpSWlNQWZmL3lCclZ1M0lpZ29DRVZGUlNncUtrSmtaQ1NTazVQeHlTZWY0TjEzM3pXNzF1SERoN0Z1M1RxVGZYSzVISHYzN2pYWmw1Q1FnRTgrK1FRaWtRajMzbnN2ZXZmdWJYRnNaOCtlUld4c0xGeGNYREI1OG1RQXdOdHZ2NDM0K0hpcjM5K2VQWHNnbDhzQkFQdjI3VU5DUWdKa01obkN3OE10SHI5aHd3YVVscFpDcFZKaDY5YXRtRHAxcXRYM291YkRnSU9JaUlpSXlNNDVjUldWVm1OTVorRHJpMEtRVmFRQllpOEsrMnhSeWVIdjc0OU5temJoMUtsVEpzRkZTRWdJMXF4WmcyUEhqbUhseXBVQWdJS0NBaVFtSnFLMHROVGl0Y1JpTWJaczJRSUErUGUvLzQyOFBOTk9xams1T1ZpNWNpVWVmZlJSRkJRVVlQbnk1Vml6WmcyOHZMek1yalZ0MmpTa3A2Y2pKaVlHUGo0K0NBOFB4K2pSbzlHblR4K1Q0NDRmUDQ2a3BDUTgvL3p6WnRlUVNpcy9DaTlZc0FEUjBkRll2WG8xWEZ4Y01HTEVDSk5qNCtMaWNPVElFVXliTmcyWm1abll2bjA3Qmc0Y2lKNDllOWIwN1NNYllNQkJSRVJFUkdUblpHd3kybXE0eTRBUkljQ0JxOEx6SWcydzl4THdVSkJRNGVISS9QMzlvZFZxY2ZueVpaUHBJR3ExR2dzWExvU3pzek5tenB3SmxVcUZsMTU2Q1crODhRWSsrT0FEdUxtNW1WeEhKQkpoN3R5NXVIMzdOdmJ1M1l1Ly9PVXZHRHAwS0pSS0pSU0t5aVFvTXpNVHljbkptRGh4b3NtOVpESVpSQ0tSWVorTGl3dmVmZmRkdlB6eXk5aStmVHVHRFJzR3NWZ29tMHBNVE1SLy8vdGY5Ty9mSHhNbVRJQkdvMEZpWWlJV0xGaUFOV3ZXSURBd3NLbStYVlFQYkRKS1JFUkVSR1RuR0hDMExpRmV3T05kSy8rN2E4cUUzaHg3THdOM0NtMDd0b2E2ZVBFaVZDb1ZCZzhlREFBb0tTbkIvUG56Y2ZQbVRTeFlzQUJ5dVJ4ZVhsNVl1blFwN3Q2OWl4a3padUQ2OWV0bTE1SEw1WGpublhld2JOa3lpTVZpN05peEF5Kzk5QkxVYW5XTjk5K3dZUVBtenAwTGpVWmpzdC9Qenc5TGx5N0Z5cFVyRGVIR3NXUEhNSC8rZkFRRkJXSGh3b1VRaThXUXkrVll2SGd4eEdJeG9xT2prWnljM0VqZkdXb01ERGlJaUlpSWlPd2NBNDdXSjlBZEdOc044RGFhbXBKV0NIeDNXUWc2TG1jNzVwK0ZVNmRPd2R2Ykc5MjdkMGRHUmdibXpwMkxwS1FrTEZteUJQZmNjNC9odU5EUVVDeGZ2aHpGeGNXWU1XTUd0bTNiWmhaSytQdjd3OVBURXdCdy8vMzM0KzdkdS9qaWl5K3F2WGRLU2dyaTR1TGc2K3NMbVV4bTlucVhMbDNnNnVvS25VNkhMNy84RXUrKyt5NDZkT2lBWmN1V3dkWFYxZVMrSzFhc2dFNm53Nnhac3hBWEZ3ZTlYdC9RYncwMUFrNVJJU0lpSWlLeWM4WUJoMVpudTNGUTgvSlJBQkhkZ09PM2hFQ2pRbHFoOEtnNHhzZEZDRVRjbllXbFp0M05QN3ZialpNblQrS2hoeDdDMmJObjhkNTc3Nkd3c0JCRGh3NUZjbkt5eFdxSTBhTkg0L1RwMDlpMGFST3lzN014Y09CQXBLV2xHVjUvNUpGSDRPYm1oazZkT21IY3VIR0lqWTNGbURGakVCUVVaSElkblU2SER6LzhFQjRlSG5qNTVaY0JBSGw1ZVRoNDhLRGhHRjlmWHd3ZlBoeXpaOC9HK2ZQbjBhOWZQeXhhdE1oc2lnd2dCRENyVjYvRy9QbnpzV3JWS3B3L2Z4NnZ2ZlphWTMyYnFKNFljQkFSRVJFUjJUa25WbkMwV2pLSjBKUGp2a0RnOUIzVG9BTUFzcFhDbytyK0NqNEtvS3N2ME1mUCtuc1dGeGREbzlGQXI5ZWpxS2dJS3BVS0FGQlVWQVNOUmdPZFRtZTJ2N3Jtb3NiVWFqVnUzcnlKaHg5K0dHM2F0SUdQancrZWVlWVo3Tnk1RStmUG56ZGNTeVFTR1NvbVpESVpObS9lakMrLy9CS2pSNDlHVEV3TTR1UGpVVnBhQ3JWYWpRRURCaGdDaU1tVEorUEFnUVBZc0dFRGxpeFpZbkx2Mk5oWUpDVWxZY0dDQmZEdzhBQUE1T2JtSWlZbUJnQ2cwV2pRbzBjUGhJV0ZZZVRJa2VqYnR5OGlJaUl3Yjk0OFRKdzRFY09HRFRON1AxS3BGT3ZYcjhkSEgzMkVDUk1tV1A4TnBpYkRnSU9JaUlpSXlNN0pqZjdWcnFyOWN5UzFRQlhOUndjSEFaZXlnZXU1UUZwUjdlZGxLNEhmYnRVdDRKZzhlVElLQzRVU2tjaklTTVArbXJZZmUreXhXcS9yN095TXFWT25JaVltQm1GaFlZWWxZWjk2NmluRE1hKzk5aHBrTWhrV0wxNXNjdTV6enowSEFKZzNieDRBb1QvR29rV0xUSTV4ZDNmSHE2KytDbjkvZjdON0R4czJERXFsMGlTb0NBME5OU3hWTzIvZVBDaVZ3dnE4WThlT0JTQTBLVTFLU2tKT1RvN0p0VlFxRmRhdVhZdWpSNDlpN2RxMWlJNk9ydlc5VS9OZ0R3NGlJaUlpSWpzbkFpQ3BYUFFCcFp5bTBtckpKRUpZTWJZYkVIV2YwSXowdmdBZ3dFMTR1Rm1ZbmhKZ1BzT2lSbXZXck1IZi8vNTMrUHY3WStQR2paZzFheGFjbloyeGNlTkdQUFhVVStqVXFSTTJidHlJR1RObXdOWFZGUnMzYnNUOTk5OXYxYldmZXVvcCtQbjVZZlBtelNZcm1UUkVhbW9xVWxKU2tKS1NncENRRU1qbGNxU2twS0Nnb0FBNm5RNHBLU21HY0tQaXVKU1VGT2gwZGYrTGxKaVlpQmRmZkJINzkrL0h3SUVETFM1alM3YkRDZzRpSWlJaUlnZmdMQVZLdE1LMnVneVE4bGVWQktIM1JxQTdjRjgxcnhkcTZ0NlRvMzM3OXZEeThvSlVLa1Z3Y0REUzA5TWhFb2tRSEJ3TUx5OHZ5R1F5QkFjSDQ5YXRXeENMeFFnT0RrWldWcFpWMXhhTHhSZzVjaVIyN05pQnpaczM0K3V2dnpaNXZhS1JhRVVWUllYZzRHQ3NXN2ZPNGpYZmV1c3QzTDU5dTlwN1JrVkZXZHdmR3h0cmFGSmFteXRYcmlBbUpnWW5UcHhBdTNidHNHalJJZ3daTXNTcWM2bjVNT0FnSWlJaUluSUFNb2xSd0ZFS3VEclpkanprR09yYmNMUzB0QlFTaWNSc2YxbFpHYVRTaG4yTURBZ0lnRnF0UnYvKy9SRVFFR0R5Mm80ZE95Q1ZTdkhFRTArWTdIZDNkNi8yZW5QbnpqWDBBekcyZCs5ZXhNZkhtMDEzcVdDOE1rcE50bS9manV6c2JIaDVlU0VxS2dvUkVSRndkbmEyNmx4cVhndzRpSWlJaUlnY2dETWJqVkl6S2lrcGdZdUxpOVg3cmFIUmFPRGs1SVNrcENSSXBWTDA3TmtUYmR1MnhUZmZmSU1wVTZiQXpjME5QLzMwRTJReUdjYU1HWVBUcDAramJkdTJDQTRPcnZHNlBYdjJ0TGoveElrVGtFZ2tHREJnUUwzR1cwR2hVR0RXckZrWU5XcVVXYkJ4Nk5BaGRPblN4V3pWRnJJTkZyWVJFUkVSRVRrQVo2TmZUYW9aY0ZBVHk4aklzRGg5SXljbngrcHBIVlZObno0ZGp6LytPTDc5OWx1RWhZWEJ5Y2tKNjlhdHc2Ky8vZ3F4MlBTanFVNm53NmVmZm9ybzZHaGN1M2F0eHV1cVZDcnMyN2V2WG1PcWpuRi9qbkhqeGlFOFBOeGkxVVpNVEF6V3JGblRxUGVtK21QQVFVUkVSRVRrQUl3ck9OUmNTWVdhMlBYcjF4RWFHbXEyLzhhTkcrallzYVBaL3Y3OSsrT0hIMzR3TE5scXlkLy8vbmRFUmtiaWpUZmV3S3haczNEa3lCR2NQSGtTMDZkUE42c0tFWXZGZVAvOTkrSG01b1k1YytaVUczTDgrZWVmZU9tbGw3Qjc5KzQ2dmtQTGxFb2xWcTVjaVhQbnpsbDFmR1ptSnRxM2I5OG85NmFHWThCQlJFUkVST1FBWkVZVkhKeWlRazJwc0xBUVNVbEo2TldyRndCQXI5Y2I5bCsrZkJuZHUzYzNPMGNrRWhsNmRsUzNPc253NGNQeGozLzhBNk5HalVKNmVqbysvUEJEREI0OEdNT0hEemNjWTN5dXQ3YzNWcXhZQVdkblo4eWRPeGUzYnQweXZGYXgvY0VISDZCOSsvWll1blJwZzk2eldxMUdabVltb3FLaWNQandZU2dVQ2tOVmlWYXJ0WGhPV2xvYU5Cb05BdzQ3d2g0Y1JFUkVSRVFPd0tTQ2d3RUhOYUVEQnc3QTFkVVZJU0VoMkxObkR4SVRFK0hoNFlGRGh3N0J6YzBOL3Y3K3VIejVNazZmUG0yWXRuSDE2bFZjdW5RSkdvMEdQLzMwRTZSU2FZMk5PRStlUEFrWEZ4Zk1tVE1IUC96d0E3S3pzMUZXVm9hTEZ5OWkxS2hSaHVQOC9QeXdmUGx5ZlBYVlYvRHo4elBzUDMzNk5PUnlPYVpQbjQ3dzhQQUd2ZC9zN0d3a0p5ZERxVlNpVjY5ZVdMNThPUUlEQTZIVDZTQ1h5L0hOTjk5QXE5WEN5YW15czY5V3E4WGh3NGNoRW9ud3dBTVBOT2orMUhnWWNCQVJFUkVST1FCT1VhSG1rcGlZaUNlZmZCSXVMaTZHM2haVHAwN0Z3WU1IRVJrWmlhU2tKQ3hldkJoaXNSaVRKazBDQUZ5K2ZCbXJWcTBDSUV3dmVlYVpaOHo2YWhoNzRva25NR2JNR0xpNnVpSWxKUVc3ZHUyQ1NDUkNVRkFRbm56eVNaTmpnNE9ETVhmdVhKTjlzMmZQaGxhcmJaVG1uazVPVG5CeGNVRmtaQ1NtVEpsaUdMZFlMTWJNbVRQeDZhZWZZdE9tVFNibmlNVmlCQVlHNHZYWFg3YzRaWWRzUTZTdnFEY2lJaUlpSWlLN2RTa2JPSEpkMk83cUE0d0lzZTE0cU9WU0twVVFpOFZtRlJpRmhZV1FTcVZRS0JTR3FTUVZZWUJlcjRkV3E0Vk9wNE9UazVQRkpXYnRXWEZ4c2RYTHhwTDlZZ1VIRVJFUkVaRURrQnQ5WGxTeGdvT2FrRUtoc0xqZjNkM2RzRjIxT2tNa0VrRW1relhwdUpvU3c0MldnVTFHaVlpSWlJZ2NnUEV5c1F3NGlJak1NZUFnSWlJaUluSUFjZ1ljUkVRMVlzQkJSRVJFUk9RQWpDczQyR1NVaU1nY0F3NGlJaUlpSWdkZ1hNR2hMZ080VWdBUmtTa0dIRVJFUkVSRURrQUVRR2JVYUZSVFpyT2hFQkhaSlFZY1JFUkVSRVFPd3BrcnFSQVJWWXNCQnhFUkVSR1JnK0JLS2tSRTFXUEFRVVJFUkVUa0lCUkdBWWRTYTd0eEVCSFpJd1ljUkVSRVJFUU9RdUZVdWExa0JRY1JrUWtHSEVSRVJFUkVEc0s0Z2tQRkNnNGlJaE1NT0lpSWlJaUlIQVFyT0lpSXFzZUFnNGlJaUlqSVFaajA0R0RBUVVSa2dnRUhFUkVSRVpHRE1Lbmc0QlFWSWlJVEREaUlpSWlJaUJ5RWNjREJaV0tKaUV3eDRDQWlJaUlpY2hER1UxUktXTUZCUkdTQ0FRY1JFUkVSa1lOd3FWTEJvZFBiYml4RVJQYUdBUWNSRVJFUmtRTXhEamxZeFVGRVZJa0JCeEVSRVJHUkEySEFRVVJrR1FNT0lpSWlJaUlId29DRGlNZ3lCaHhFUkVSRVJBN0VPT0FvWnNCQlJHVEFnSU9JaUlpSXlJR1lWSEJvYkRjT0lpSjd3NENEaUlpSWlNaUJ1TWtxdDR0WXdVRkVaTUNBZzRpSWlJaklnWmdFSEt6Z0lDSXlZTUJCUkVSRVJPUkEzSjBydDR2VXRoc0hFWkc5WWNCQlJFUkVST1JBM0ZuQlFVUmtFUU1PSWlJaUlpSUhJaFlCQ3Ftd3JRZFhVaUVpcXNDQWc0aUlpSWpJd1poTVUyRVZCeEVSQUFZY1JFVDAvKzNkZTNqTVovNy84VmNtbWNsRWhFZ2NVbXdJZm1MRklVR3JRV3ZqVU4wcWJXMWJXcGRXcjdXMnJSWlZpMklqZEp1eVcxbW5wZGl1cW01VlZuRlZWeHVIZFZ5SDJxUU53UmRwbTFMaUZCTEo1SnlaM3g5VEU5UEpFUlVUejhkMXVhN1A1NTc3YzMvdXlkVmVsN3pjOS9zR0FMaWQrdGNGSEpuNU5UY1BBTGlURUhBQUFBQUFicWFldWZTYWdBTUE3QWc0QUFBQUFEZHovUXFPTEFJT0FKQkV3QUVBQUFDNG5mcXM0QUFBRndRY0FBQUFnSnY1NlFvT1c4MU5CUUR1R0FRY0FBQUFnSnN4ZVVybTY0Nkt6UzZvMGVrQWQ1Uno1ODdWOUJSUVE3eHFlZ0lBQUFBQXFxK2V0NVJmYkwvT3pMZmZBM2U3K1BoNHZmZmVlMXE4ZUxGYXQyNWQ1ZWVPSHordUsxZXVWUHQ5TFZ1MlZGQlFrRXY3cVZPbmRQWHExV3FOMWE1ZE8zbDU4U3Y2emVDbkJ3QUFBTGloQm1icGdzVituWlV2cVg2TlRnZTRJL1R0MjFlclZxM1MvUG56TlgvK2ZIbDRlRlRwdVZXclZ1bkFnUVBWZnQrWU1XUDArT09QdTdTdldMRkNLU2twQ2c0T3JuU00zTnhjcGFhbWFzMmFOUW9JQ0tqMkhGQ0tnQU1BQUFCd1F3RjFKR1hZcnlrMGlydkZ1WFBubEpLU1VtR2YwTkJRRlJZV2F2UG16ZkwwOUN5emo4bGswb01QUHVqeVhGeGNYSlhtWWJGWTlQVFRUMWZZcDJuVHB1cmJ0MitsWTEyNGNFR3BxYWxWZWk4cVJzQUJBQUFBdUtFQW45THJUR3B3NEM2UmtwS2lPWFBtVktudnNXUEh5djNNejgvUEplREl5c3JTOXUzYnF6UjJRUUgvMDkySkNEZ0FBQUFBTjlTd1R1bDFSbTdOelFPNG5hS2lvdFN6WjArWGRwdk5WdTUybEtLaUlobU5ScWUyc3ZxZVAzOWVpeFl0dWpVVGxYMjF5WTRkT3lydGw1dkwvOEMzQ2dFSEFBQUE0SWE4UFNVZkx5bXZXQ29za1hJS3BicW1tcDRWOFBQeTlQU1VqNCtQVTl1ZVBYdjB3UWNmS0NZbVJrMmJOblg2YlBIaXhVcE9UdGJNbVRQTExBWjZ2ZERRVUMxY3VMQks4OGpKeWRFVFR6eFJZWitRa0pCS3Q3RkkwZzgvL0tEang0OVg2YjJvR0FFSEFBQUE0S1lDZktRejJmYnJpeFlDRHR4OWR1N2NxZGpZV0xWbzBVSjE2dFJ4K2J4Mzc5N2F2bjI3WG43NVpVVkhSeXM4UEx6Y3NUSXpNNVdRa0ZDbDk1YTFSZVdycjc1eTFOS29WNitlL1AzOTljMDMzMVE2Vm41K3ZucjE2cVdFaEFUSEtTcFBQZlZVbGVZQlp3UWNBQUFBZ0p0cVdPZTZnQ05YQ21sUXMvTUJLcEtSWjE5dGRNMmxYS21sditSM2c4RmNRa0tDNHVMaTFLcFZLODJaTTBmMTZ0Vno2Uk1XRnFhRkN4ZHE2dFNwbWp4NXNzYU9IYXVCQXdlNjlET1pUTXJNekx5cExTcG1zOWt4aC9idDIxZjV1WHIxNnFseDQ4WTMvRjZVOHJEWmJMYWFuZ1FBQUFDQTZ2dnVpclRsVy90MXMzclN3UDlYcy9NQnJrblBrYzVtMi8ra1o1ZmZ6K1FwalN4L1VVV1ppb3VMdFhUcFVtM1lzRUZoWVdFYU5teVl0bXpab21uVHBzbGdNRGoxM2JCaGczYnUzS2x4NDhacDNyeDVPbkxraUlZT0hhcFJvMGFWT1haU1VwSzJidDJxMy83MnR3b01EQ3gzRHZuNStWcXdZSUg2OSsrdmlJZ0lsODhuVFpxa1U2ZE9WZXQ3L2VsUGYxS2JObTJxOVF5Y3NZSURBQUFBY0ZPTjY1WmVYN1RVM0R3QVNVckxsQTVmcURqUXVGbFdxMVZUcGt4UmNuS3krdmZ2cjlkZWUwMzc5Ky9YcmwyNzFLMWJOLzM2MTc5MjlDMHFLdExhdFd0bE1wa1VIQnlzMmJObkt5WW1SbXZXckZINzl1M1ZvMGNQcDdGVFUxTTFhOVlzbVV3bVJVWkd1b1FsUDlXelowL2w1dWJxMUtsVENnNE9kdnJzOHVYTDZ0Ky92d1lQSHV6VS91eXp6K3JWVjE5VlpHU2tveTBuSjBlalI0OVdVVkhSamY1WThDTUNEZ0FBQU1CTitSb2xzNWVVLzJPaDBlekNHMS91RDl5b0V4blMvODdhQzkxV0pNREhYaHozbXFaKzBqMSsxWHVYd1dCUTc5NjkxYTFiTncwYk5reVMxS3RYTDdWdTNWb3JWNjVVNzk2OUhiVTQxcTlmci9Qbnp5czZPbG9HZzBGbXMxbHZ2dm1tdG03ZDZoSnVIRHAwU05IUjBiSllMTEpZTEpvMWExYVY1elJ5NUVnTkh6N2NwWDMvL3YzNjRZY2ZYTnEzYk5taXI3NzZ5bkZmWEZ4YzVYZWhZZ1FjQUFBQWdCdHJVbGY2UHROK2ZkRkN3SUhiSnlOUFNrZ3RPOWdJOExFSEdFMzlwTUE2dC9hL3kwR0RCam5kZTNoNDZKVlhYdEdFQ1JNMFo4NGN4Y1RFNlBUcDAxcTVjcVc2ZE9taUJ4NTR3TkhYYURRNnJmSW9LU25Sdi83MUw2MVlzVUlkT25SUWRIUzA2dGF0cThURVJFMmJOazBUSjA1VXYzNzlKRW16WjgvVzhlUEh0V0xGQ2tuMjQxMkhEQmtpWDEvZk11ZlpvVU1IOWUzYjE2bHR6NTQ5dXUrKys1eTJ0VmdzRnUzZnYvL21maWlRUk1BQkFBQUF1TFhHdnFVQng2VmNxUldGUm5FYnBHVktPOUtjaTRhYVBLV09qYVcyRFc5LzBOYWhRd2NOSFRwVUgzLzhzWllzV2FJdnYveFMzdDdlK3NNZi9sRHVNOFhGeFJvN2RxeE9uanlwUVlNRzZhV1hYcExSYU5TNWMrY1VGeGVuTm0zYXFILy8vaklZRE1ySXlOQi8vL3RmRFJzMlRKNmU5bVVvK2ZuNWtsUnV3RkcvZm4zOTRoZS9jR2tQREF4MGFzL08vaG4zOU54bENEZ0FBQUFBTjNiUGRYVTRmczdhQjhBMWh5OUkrMDZYM2w4TE5qbzJzVi9YbEJkZWVFRW5UNTdVK3ZYckpVbHo1ODVWdzRZTnkrM3Y1ZVdsSjU5OFV2NysvdXJTcFlza0tURXhVYk5uejViQllOQ01HVE5rTUJoa3M5azBmLzU4bWMxbVBmNzQ0NDducndVVGZuNnUrMnlNUnFNMmJOaWdmLy83M3k2ZkxWdTJ6TEVLNVByK0hoNGUxZi9TY0VMQUFRQUFBTGl4eHI2U3A0ZFVZcE11V0tSaXErUlZjVzFFNElZbG5wVVMwMHZ2QTN5a3FCQXAwS2ZtNWlSSmVYbDVpbytQMTZGRGgyUTBHbFZVVktSMzMzMVhZOGVPVmJ0MjdjcDlyaytmUHBMazJOS3ljK2RPaFlTRWFOYXNXUW9LQ3BMVmF0V2lSWXUwYjk4K1RaOCszZWtvMm95TURFbjJsUnJYRkJVVnFiaTRXSEZ4Y1dXK2IvRGd3WHI1NVplZHRzMzg5SHY0K05Ud0Q5T05jVXdzQUFBQTRPWTJuWlIrdUdxL2ZxaTExTksvWnVlRDJ1bHN0dlRaaWRMN2UrcEtBOXJVN0txTjlQUjBmZjc1NTlxNGNhTnljbkxVdlh0M2pSOC9YaWtwS1ZxMGFKR3lzckxVdVhObkRSNDhXUGZkZDUvTVpyUFQ4d2NPSE5Dbm4zN3EyTkx5OU5OUDY1bG5ucEhSYU5URml4YzFkKzVjSlNZbWF0U29VUm82ZEtqVHM4dVhMMWQ4Zkx6V3JWdm5XTVV4Yjk0OGJkdTJyZHo1NXVmbnkyZzBPcmE1bEdYanhvMDM4Uk81dXhGd0FBQUFBRzR1K2J4MDRNZkRHdG8za25vRlY5d2ZxSzdDRW1udDBkS0NvdmZVbFFhRjFzeGMwdExTZFBEZ1FlM1pzMGRIang2VkpIWHUzRm5QUGZlY09uWHE1T2huc1ZpMGJ0MDZmZkxKSjdKWUxESWFqWXFJaUZCWVdKamF0Mit2OFBCdzdkKy9YL1BtemRORER6MmtJVU9HeU4vZlh4a1pHVnEvZnIwMmJOZ2dtODJtY2VQR3FYNzkra3BLU3BMWmJKYkpaTktaTTJlMGJkczJkZXpZVWUrODg0NGtlMDBQcTlWYTRkd0hEaHlvU1pNbXFYZnYzaFgyTTVtb0Zud2pDRGdBQUFBQU4zY3BWMXAzekg1ZHoxc2ExcUZtNTRQYTUvcXRLU1pQNmRtT05iTnk0OGlSSXhvL2Zyd2t5ZC9mWDFGUlVSbzRjS0JhdEdoUjdqUDUrZm5hdlh1M0VoSVNkUGp3WVZtdFZqMzExRk1hUFhwMG1mMnZyY3pvMXEyYlhubmxGVFZyMWt6YnQyOVhiR3lzbzQrdnI2L0N3OE0xWnN3WU5XclVTSkkwYWRJa3ArTmZiOGJhdFd1ZHRyNmdhZ2c0QUFBQWdGcmd3ME5TYnBIOSt0bU9VbDMrQVJpM1NHR0o5TkhoMGhOVGVyZVVRZ05yYmo0SkNRbHEyclNwd3NMQ1pEQlVyK0JNVGs2T2twS1NGQmtaS2FQUldHWWZxOVdxMU5SVXRXM2I5bFpNRjdjUkFRY0FBQUJRQyt3NUpSMjlhTDkrSUZqNlphT2FuUTlxait0WGI5UTEyUU0wNEU1RWZXVUFBQUNnRnJpK3NPanBxelUzRDlRK3h6TktyN3MycmJsNUFKVWg0QUFBQUFCcWdXYjFKT09QZjdzL2xXVS9MaGE0V1dtWnBZVkZUWjQxdXpVRnFBd0JCd0FBQUZBTGVFaHFIV0MvdHRxa2t4a1ZkZ2VxNVByVkcyMEpOM0NISStBQUFBQUFhb2wyRFV1dmoxMnF1WG1nOWtqUExyM3UyS1RtNWdGVUJRRUhBQUFBVUVzMDlwWDh6ZmJyUzduU0JVdk56Z2Z1TFMyejlPU1V1aWJKajVONWNJY2o0QUFBQUFCcWtldFhjVnc3VlFXNEVXZXZXNzF4ZlJGYjRFNUZ3QUVBQUFEVUlxRU5KYThmLzVhZmVybjBYK0J2dDNQbnp0WE1pNnVwdUxoWUZrdmxTMTMyN05tamJkdTIzWVlaM1RuU01rdXZDVGpnRHJ4cWVnSUFBQUFBYmgxdlQ2bERZK25yYy9aaW8wbnAwdjNOYis4YzR1UGo5ZDU3NzJueDRzVnEzYnAxbFo4N2Z2eTRybHk1VXUzM3RXelpVa0ZCUVk1N204Mm10TFEwaFlTRVNKS21USm1pdW5YcmF2cjA2WktrZ3djUHFrdVhMdkwwOU5UWFgzK3ROOTU0US9QbnoxZjc5dTNMZmNlV0xWdVVsWldsdm4zN1NwSXNGb3VLaTR1ck5EK3oyU3h2Yis5cWY2K2FsSkhuZkhwS1U3K2FuUTlRRlFRY0FBQUFRQzNUcVlsMCtMeFVZcE1PbmJlZmZoSGdjL3ZlMzdkdlg2MWF0VXJ6NTgvWC9Qbno1ZUhoVWFYblZxMWFwUU1IRGxUN2ZXUEdqTkhqanovdXVOKzBhWlArOXJlL2FkNjhlV3JidHEyc1ZxdEtTdXhMV1hidjNxMVpzMmJwalRmZVVKOCtmWFRpeEFtWnpXYTFiZHUyV3UrTWpvN1dvVU9IcXRSMzVNaVJHajU4ZUxYR3IybHNUNEU3SXVBQUFBQUFhaG16bDlRNXlMNTZRNUoycEVsRGZubnJ4ajkzN3B4U1VsSXE3Qk1hR3FyQ3drSnQzcnhabnA2ZVpmWXhtVXg2OE1FSFhaNkxpNHVyMGp3c0ZvdWVmdnBwbC9hSEgzNVlYM3p4aFdKaVl2VDN2Ly9kMFg3bXpCbTk4ODQ3R2pCZ2dQcjA2U05KU2s1T1ZxZE9uZVRsVmYxZmplNi8vMzZOSERteXdqNVRwa3lwOXJoM2dyVHJGdExjdytvTnVBa0NEZ0FBQUtBV2lyaEhPbjVKc2hUWlQxUTVkbEg2WmFOYk0zWktTb3JtekpsVHBiN0hqaDByOXpNL1B6K1hnQ01ySzB2YnQyK3YwdGdGQlFWbHRudDZlbXJxMUtuNnYvLzdQOVdwVThmUjd1dnJxNGNmZmxpalJvMlNaQTlJa3BPVDFhRkRCLzN6bi85MEdTY3FLa3FKaVltUzdLRk9YbDZlTm03Y3FDWk5tamptWDlrV25QTENuVHRaZHFHVW5sTjZIOElLRHJnSkFnNEFBQUNnRnZMMGtCNXNJWDJlYXIvZmUxcnlOVW5COVc5KzdLaW9LUFhzMmRPbDNXYXpsYnNkcGFpb1NFYWowYW10ckw3bno1L1hva1dMYm5odVY2NWMwWi8vL0dmSC9lYk5tNVdhbWlwUFQwOUhLQk1kSGEwUkkwYm8yMisvbGRWcVZYWjJ0bmJ0MmlWSnVuejVzckt5c2hRU0VxSzJiZHRxd1lJRlR1TXZXTEJBM2J0M2x5UmR1blJKKy9mdnIzQStoWVdGTi94ZGFzcUpTNlhYTGZ6dE5UZ0FkMERBQVFBQUFOUlN2Nmd2ZFc0aUpmOVlqK09MVk9sWExlMDFPVzZHcDZlbmZIeWNpM3JzMmJOSEgzendnV0ppWXRTMGFWT256eFl2WHF6azVHVE5uRG5UcVJob1dVSkRRN1Z3NGNJcXpTTW5KMGRQUFBHRVU1dVhsNWZUcW9wang0NHBPenRielpzM2QycXZVNmVPMXE5ZnIrRGdZQzFkdXRUUlBtL2VQSDM1NVplT3RpMWJ0a2lTWnN5WW9heXNMTTJiTjArUzlQcnJyeXM1T2JuQ0ZTcVNsSitmWDZYdmNxZkl5Sk1PWHlpOTc5aTQ1dVlDVkJjQkJ3QUFBRkNMZFc5dTMzTHc3WTgxRlhhazJiZXRSRlNjTTFUTHpwMDdGUnNicXhZdFdqaHRDYm1tZCsvZTJyNTl1MTUrK1dWRlIwY3JQRHk4M0xFeU16T1ZrSkJRcGZlV3RVWEZ6OC9Qc1FYbDg4OC8xN3AxNjFTblRoMFpEQWFscGFWcHdvUUpDZ2dJME9iTm0zWHExQ241K3ZvNlBYL3AwaVhIRnBUSzlPM2JWNU1tVFhKcW16UnBraDU5OUZISDFwdlBQdnVzV2lmSjFLU01QR25qOGRLamhldWFPRDBGN29XQUF3QUFBS2psK3JXU1BqdFJlakxHd1RQU1YrbVNyMUh5OTdHSEhZMTlLeDZqUEFrSkNZcUxpMU9yVnEwMFo4NGMxYXRYejZWUFdGaVlGaTVjcUtsVHAycnk1TWthTzNhc0JnNGM2TkxQWkRJcE16UHpwcmFvU0ZKMmRyYVdMbDJxTFZ1MmFPTEVpZHF5WllzS0NncDA2ZElsL2Y3M3Y5Y2YvL2hIZmZUUlJ3b0lDTkRseTVlVm1aa3BmMzk3b1lrZmZ2aWh3dU5pSzNQaXhBbGR2bnpaY2Yvb280L2UxSGY1OG94MElrTXF0dDdVTUpVcXNVb2xQMmtiME9ibmZTZHdxM25ZYkRaYlRVOENBQUFBd004djhheVVtTzdhSHVBalBWbk4zK21MaTR1MWRPbFNiZGl3UVdGaFlSbzJiSmkyYk5taWFkT215V0F3T1BYZHNHR0RkdTdjcVhIanhtbmV2SGs2Y3VSNVQyUUJBQUFVb0VsRVFWU0loZzRkNmxocDhWTkpTVW5hdW5XcmZ2dmIzeW93c1B6OU5QbjUrVnF3WUlINjkrK3ZpSWdJU2RMWFgzK3R0OTU2U3g0ZUhwbzhlYks2ZHUycVNaTW15ZGZYVjVNblQ5YnMyYk4xOU9oUmpSNDlXa0ZCUVhydHRkYzBhOVlzUlVaR0tqYzNWNDg5OXBqTHNiT1NmWXRLV2xxYXVuYnRLbDlmWDZXa3BPam8wYU15bVV3dWMvTHk4bkk1bGVXQkJ4NXdXZTFSRmNzVHBkditDNXRONmgwaWhkN2tWaWJnZG1NRkJ3QUFBSENYNk5wVWFoTW83VDl0UHlYaitxMEkxV0cxV2pWbHloUWxKeWVyZi8vK2V1MjExN1IvLzM3dDJyVkwzYnAxMDY5Ly9XdEgzNktpSXExZHUxWW1rMG5Cd2NHYVBYdTJZbUppdEdiTkdyVnYzMTQ5ZXZSd0dqczFOVld6WnMyU3lXUlNaR1NrUzFqeVV6MTc5bFJ1YnE1T25UcWw0T0JnTlcvZVhOMjdkOWZvMGFOVnIxNDl4Y2ZIcTJQSGpvcUlpSkRaYkZaMGRMVE9uajJyNXMyYlM1SWFOV3FrcEtRa1JVWkdLams1V1pMVXJsMDdTZmFWSVB2MjdkT0JBd2VVbEpTay9QeDhaV1ZsNmJubm5sTmVYcDRpSWlJMFlNQUFwL25NblR0WHYvclZyOVMxYTFlbjlxcHVlL2twczFIS0s3cWhSMitjaC9SOUpnRUgzQThyT0FBQUFJQzdWRzZSdlI1SEk5ZXlHWlhhdUhHakxCYUxoZzBiSnNsK2dzcExMNzJrek14TS9lTWYvM0RVNG9pUGo5Znk1Y3NWSFIydEJ4NTRRSkk5OU5pNmRhdFRFQ0pKaHc0ZFVuUjB0Q3dXUzdYbk0zTGtTQTBmUGx3V2kwVVhMdGlyWkg3Ly9mZDY2NjIzTkdMRUNNZTdKY25iMjl0UkNIWHUzTGs2ZVBDZ1B2cm9JOFhGeGVuQWdRTmFzMmFOREFhRGR1ellvYmZlZWt0R28xRW1rMGxCUVVGYXNHQ0JUQ2FUbm52dU9mWHQyMWZQUC8rODB6d2VmL3h4alJ3NTBtVUZ5TTI0dnVqbno2R29STHFhTDEzTWxhNWNWeE8xNnozMlVBeHdGNnpnQUFBQUFPNVNkWXoyUHpkaTBLQkJUdmNlSGg1NjVaVlhOR0hDQk0yWk0wY3hNVEU2ZmZxMFZxNWNxUzVkdWpnRkRFYWowU25jS0NrcDBiLys5Uyt0V0xGQ0hUcDBVSFIwdE9yV3JhdkV4RVJObXpaTkV5ZE9WTDkrL1NSSnMyZlAxdkhqeDdWaXhRcEpVbTV1cm9ZTUdlSW9GcHFZbUtnMzMzelRhVzZyVnEzU3FsV3JIUGV0V3JWeW5KSVNGUldsTDc3NFFwczJiZExPblR2VnYzOS94NnFSTm0zYWFPTEVpZXJWcTVmKy9PYy9LeXNyeTdFbEpTc3JTdzBhTkpERll0SDEvMlpzczlsVVdGaW9uSndjUjV1M3Q3ZkxFYm5WY1R0UE10bVJacS81SWRtRGxZNU5PQ1lXN29PQUF3QUFBTUF0MGFGREJ3MGRPbFFmZi95eGxpeFpvaSsvL0ZMZTN0NzZ3eC8rVU80enhjWEZHanQyckU2ZVBLbEJnd2JwcFpkZWt0Rm8xTGx6NXhRWEY2YzJiZG80UW9lTWpBejk5Ny8vMWJCaHcrVHBhZit0KzlveHJOY0Nqc2pJU0sxWnMwYWZmdnFwMXF4Wm83aTRPTWYya01MQ1FvMGZQOTZwaUdoNGVMaWFOMit1aFFzWHltcTFPZ1UzelpzM2QyeGx1ZDZGQ3hlVW01dXJaczJhYWZUbzBZNFZJOWNzWDc1Y3k1Y3ZkOXhQbkRqUlpTdkxuZXBYTGFWTHVkTGxQUHNXcHNQbldjVUI5MEhBQVFBQUFPQ1dlZUdGRjNUeTVFbXRYNzlla24wTFNNT0dEY3Z0NytYbHBTZWZmRkwrL3Y3cTBxV0xKUHNxak5telo4dGdNR2pHakJreUdBeXkyV3lhUDMrK3pHYXowL2FQN0d6NzBUQitmdmJ6VEkxR280cUxpL1hKSjUrb1pjdVdDZ3dNVkVCQWdDUnB5WklseXM3TzF2RGh3eDNQR3d3R1Bmcm9vM3IzM1hjVkhoNnVrSkNRU3IvanQ5OStLMGxxMjdhdEpHbnc0TUY2NUpGSHl1ejc0b3N2VmpyZW5hWmpFMmxubXYzNmVBWUJCOXdIQVFjQUFBQ0FXeUl2TDAveDhmRTZkT2lRakVhamlvcUs5TzY3NzJyczJMR093cDFsNmRPbmp5UTV0clRzM0xsVElTRWhtalZybG9LQ2dtUzFXclZvMFNMdDI3ZFAwNmRQZHpxS05pUER2cCtpZnYzNmpyWkdqUnBwOHVUSit2REREelZpeEFoRlJVVXBNREJRNjlhdDA3UnAwNXdDbC9UMGRIMzg4Y2VTN0RWQTl1N2Q2MUw0OUtmMjd0MnJsaTFiT2tLVmdJQUF0VzdkdXBvL3JUdFhhS0MwNzdSOUJVZE9vWlNSSndYNjFQU3NnTW9SY0FBQUFBQzRLZW5wNmZyODg4KzFjZU5HNWVUa3FIdjM3aG8vZnJ4U1VsSzBhTkVpdmZycXErcmN1Yk1HRHg2cysrNjdUMmF6MmVuNUF3Y082Tk5QUDNWc2FSa3hZb1NlZWVZWkdZMUdYYng0VVhQbnpsVmlZcUpHalJxbDNyMTdPejM3OWRkZlM1TFRWaElQRHcvMTZ0VkxQWHYyMVByMTY3Vmt5UkpKVXNPR0RSMnJPU1FwTXpOVGI3enhoaXdXaTZaTW1hSi8vT01mZXV1dHR6UnIxaXlYVTFBS0Nncms0ZUdod3NKQzdkbXpSMDgvL2ZRdC9SbmVhVnI2bDliaU9KdE53QUgzd0NrcUFBQUFBS290TFMxTkJ3OGUxSjQ5ZTNUMDZGRkpVdWZPbmZYY2M4K3BVNmRPam40V2kwWHIxcTNUSjU5OElvdkZJcVBScUlpSUNJV0ZoYWw5Ky9ZS0R3L1gvdjM3TlcvZVBEMzAwRU1hTW1TSS9QMzlsWkdSb2ZYcjEydkRoZzJ5Mld3YU4yNmM2dGV2cjZTa0pKbk5acGxNSnAwNWMwYmJ0bTFUeDQ0ZDljNDc3emplYWJQWmRQTGtTWDMyMldmYXZIbXpBZ01EOWRoamoyblRwazA2YythTW5uLytlZDE3NzcyYU9YT21Nakl5OU1jLy9sRzlldlhTcVZPbk5HN2NPTWZwTUFNR0ROQW5uM3lpZ29JQy9lYy8vMUd2WHIwVUhCeXNqei8rV0I5ODhJRUNBd00xZlBod1hieDRVUjRlSG1YK25LeFdxMXZWNExqbWVFYnBOcFZBSCtrMzdTdnVEOXdKQ0RnQUFBQUFWTXVSSTBjMGZ2eDRTWksvdjcraW9xSTBjT0JBdFdqUm90eG44dlB6dFh2M2JpVWtKT2p3NGNPeVdxMTY2cW1uTkhyMDZETDdMMSsrWFBIeDhlcldyWnRlZWVVVk5XdldUTnUzYjFkc2JLeWpqNit2cjhMRHd6Vm16QmcxYXRSSWtyUjc5MjR0WExoUVY2NWNVV0Jnb0o1NDRnazk5dGhqTXB2Tktpa3AwYVpObTlTZ1FRUEZ4c2JLWkRKcHlwUXB1di8rK3gxanBxV2xLU1ltUnVucDZmckxYLzZpbVROblNwS2FOV3VtMTE5L1hSOSsrS0dDZzRNMVlzUUlTZEx3NGNNVkVSR2gvdjM3bC9rOUprNmM2SllCUjJHSjlQN1hwZmNqd3psTkJYYytBZzRBQUFBQTFaYVFrS0NtVFpzcUxDek1jYXhxVmVYazVDZ3BLVW1Sa1pIbEhwOXF0VnFWbXBycUtPUlpWUmN1WE5BLy8vbFA5ZWpSUS9mZWUyK1pjeXN1THRhU0pVczBaTWdRTld2V3pPVnppOFdpLy8zdmZ5N2JZU1Q3NnBEaTR1S2JPdmJWWFd3OExxWC9lTnB0NzViMjJoekFuWXlBQXdBQUFBRGc0dkFGZTdGUlNXcmhMdzJvUFhWVVVVdFZMMm9GQUFBQUFOd1ZtdnFWWHFkbjE5dzhnS29pNEFBQUFBQUF1QWowa2VxYTdOZUZKVkphWnMzT0I2Z01BUWNBQUFBQW9Fd3QvVXV2ajJmVTNEeUFxaURnQUFBQUFBQ1VxV09UMHV2dk02WHN3cHFiQzFBWkFnNEFBQUFBUUpuOFROSTlkVXZ2VDF5cXVia0FsU0hnQUFBQUFBQ1VxMjNEMHV2REYrejFPSUE3RVFFSEFBQUFBS0Jjb1lGU2dJLzl1ckJFK3QvWm1wM1B6K244K2ZPeVdxMFY5cmw0OGVJTmozL3MyREZsWkZETTVPZmlHUk1URTFQVGt3QUFBQUFBM0xuOHpkS0pIMzh2djJDUkF1dlkyMnBDU1VtSlB2cm9JN1ZxMVVvbWsrbVdqWHYxNmxXTkdqVkszMzMzblhyMDZDR0R3WFU5d09lZmY2N0preWVyU1pNbWF0MjZkYlhmOGJ2Zi9VNEJBUUZxMTY1ZHRaKzEyV3dxTGk1V2ZuNitMQmFMc3JPemRlWEtGVjI0Y0VGbno1N1ZxVk9uOU8yMzMrcllzV002ZlBpd2twS1MxS0ZEQjNsNGVGVDdYZTdLcTZZbkFBQUFBQUM0c3pYMWsxcjQyd3VOU3RLT05HbFFxUDBvMmR2dHlKRWpXclZxbFhidDJxVzMzMzViZ1lHQmtxUzFhOWVxb0tDZ3l1UDA2OWRQVFpxVVZsR3RWNitlbm4vK2VmM3RiMytUSkUyWk1zVXA1RGg3OXF3V0wxNnNGaTFhcUdmUG5pN2psWlNVNkp0dnZxbnduU1VsSmJwdzRZSk9uRGhSYmg4L1B6L2RjODg5c3Rsc2V1YVpaM1QxNmxXVmxKUlV1ckxFWURESXg4ZEhack5aWnJOWjN0N2VldmpoaHgwL243dUJoODFtczlYMEpBQUFBQUFBZDdiQ0VtbnRVU25ueDVOVVRKN1NyMW82SHlWN3UremN1Vk94c2JFS0NnclNYLzd5RnpWdTNGakRody9YMWF0WFhmb1dGaGJLYXJYS2JIWmVjaEliRzZ1T0hUc3FPenRiSjArZWRMU3ZYcjFhMzN6empjYVBINis2ZFVzcnJMNy8vdnM2ZWZLa1hudnROVFZzYUM5TTR1L3ZyMWF0V2ttU3NyS3k5T1NUVDk3MGQrdlZxNWRtekpnaFNmcnl5eTlWVUZBZ285RW9rOGtrbzlFb285R293NGNQYTlteVpabytmYnE2ZHUwcWIyOXZHWTNHbTM2M3V5UGdBQUFBQUFCVVNVYWV0UEc0YzZIUnlGOUlIUnZmL3JuODV6Ly8wZHR2djYzdTNidnJUMy82VTduOVpzNmNxYSsrK2tvYk5td284L09rcENSTm5qejVodWJRbzBjUHpadzVVNUo5QzBsWkFVdFdWcGJtenAycnZMdzhuVGx6UnNIQndUcDc5cXhHalJxbEJ4OTgwS1cvMFdoVW5UcDFKRWtuVHB4UVZsYVdTNTkxNjlZcE9UbFpNMmJNS0hNcnpUV2RPbldTdDdmM0RYMDNkOFFXRlFBQUFBQkFsUVQ2MkxlbWJQOU91cHhuYjl0M1dqcDhYdXJXVkdwN0czZEQ5T25UUng0ZUh1clNwY3N0R1M4dUxrNGhJU0ZPYmUrLy83NFNFaEswZXZWcWwvN1RwMDkzdXZmdzhGRDkrdlVkOTFhclZaczJiZExLbFN2VnFWTW52Zjc2NjNyMjJXYzFZTUFBTlduU1JIUG56dFhldlhzMWN1UkloWWFHbGptbjFhdFg2NnV2dm5KcUt5NHVWa0ZCZ2N4bXM5NSsrKzBLdjlPeVpjdlV1SEVOcEU4MWhJQURBQUFBQUZCbGdUN1M0RkFwSVZWS3o3RzM1UlRhNjNMODc2d1UydEMrYmVWMjFPZUlpb3E2WldQVnFWUEhhVXVLSk1lMmo1KzJTNUtucDJlWjQrVGw1U2toSVVIcjE2OVhYbDZlWG5ycEpmWHAwOGVwVDJSa3BQNys5NzlyMmJKbGV2WFZWeFVXRnFaSEhubEVQWHYyZEt6ZWtPVFlxbktOeldiVDFLbFRsWjZlcmlWTGxzakhwd2FLb056QjJLSUNBQUFBQUxnaGlXZWx3eGVjdDZ4Y1kvSzBuN2JTMU0vKzU1cEFIL3RuTnlJaElVSG56NTkzM0hmbzBLSFNGUnhWM2FKaU1wbGN0bnNVRlJXcHBLVEVwWDZISkJVVUZDZ3lNdEt4UlNVbEpVVWJOMjdVM3IxNzVlbnBxZC84NWpmNnpXOSs0eFJZTEZ1MlRQZmZmNzg2ZGVya2FQdm1tMiswZXZWcTdkNjlXd2FEUVowN2QxWk1USXhHakJpaG9xSWlwM2RhclZibDVlVTVhbkpVeFNPUFBLTFJvMGRYcWErN1l3VUhBQUFBQU9DR2RHMHFkV3hpMzZKeVBLTzBBS2xrRHozU3MrMS9Fc3Q1dm0yZ3ZWQnBWZTNZc1VNcEtTbVNwUHo4ZkEwZE92U1diVkVaTVdLRTA2a3FrclJ0MnpZbEpTVnB3b1FKTHYwLy9QQkRwM3NQRHcrbHBxYnFoUmRlMEJkZmZLSDQrSGpGeDhlN1BMZHg0OFl5M3o5cTFDZ1ZGQlRJeTh0TFpyTlpVNlpNY1RvNTVmdnZ2OWZTcFVzVkZSV2wvdjM3Vi9sNy9mUTcxV1lFSEFBQUFBQ0FHMmJ5dEFjZFhadmFRNDcwYk9sc3RuUFlVWjRUR2RVTE9LN1ZuQ2dwS2RIRER6OThnek11MjczMzNxdldyVnM3dFowNGNVTEp5Y2xsYm9YNTdMUFBuTzdEd3NMMDNudnZTYkt2TkduVnFwVUdEUnBVNlh2ejh2SzBZTUVDTldqUVFQMzY5WE8wZCszYTFYRmRXRmlvNWN1WHk5ZlhWODgvLzN5WlcyWitxbTdkdXVWdW82bXRDRGdBQUFBQUFMZEVhS0Q5anlSbEY5cURqdlJzS2J1Z3RFOUdYdW1XbHR0WmxMUXl4NDhmVjA1T2psUGJ4WXNYVlZKU291VGtaSmYrT1RrNUZRWU5RVUZCVG9GRmViS3lzclJnd1lKeVA3ZlpiSm96WjQ2KysrNDdTZExJa1NNckhWT1NGaXhZb0YvKzhwZFY2bHRiRUhBQUFBQUFBRzQ1UDVOejRIR24rK3RmLzFydVp4TW5UaXl6UFNnb3FOeG5kdXpZb2IxNzk5NzB2Qll2WHF4ZHUzWkprc2FPSFZ2cGxwejA5SFM5OGNZYk4vMWVkMFRBQVFBQUFBQzRheGtNQmhtTlJzMmVQVnN0V3JSdyttemx5cFhhc21XTFM3ME5TWHJ6elRmbDVWWCtyOVR0MjdmWDRNR0RLMzEvWGw1ZW1lR0sxV3JWb2tXTHRISGpSdlhyMTA5YnQyN1ZwVXVYZFByMDZRckh1M2p4WXFYdnJLMElPQUFBQUFBQWJxMmdvRUJMbGl6UmlCRWpGQmhZdlNVajRlSGgyclJwVTVtZmVYdDdTNUxxMTYvdjh0azc3N3hUNGJpTkd6ZXUwakcyV1ZsWkxnRkhmbjYrWW1OanRXL2ZQZzBmUGx4UFB2bWt0bTdkcW4vLys5L2F1blZyaGVPVmxKUnhwTTFkZ29BREFBQUFBT0MydnZ2dU84WEd4aW90TFUyOWUvZXVjc0J4NnRRcGpSa3pwc0krMTQ2SnJheFk2TUNCQS9YaWl5ODZ0ZDNNRmhXcjFhcU1qQXhOblRwVlVWRlJqdG9nNDhlUFYyUmtaSVhQbmo1OVdyLzczZTl1NkwzdWpvQURBQUFBQU9CV0NncnNWVXNQSERpZ2Rldld5Y2ZIUnpObXpGQkVSRVNWeDJqUW9JRkdqeDVkWVovZHUzY3JKU1dsMG40aElTRXViZTNhdGF2V0tTclhxMU9uamhZdFdpUVBEdytuOXBreloxWTYzdDJNZ0FNQUFBQUE0RllPSHo0c1NVcExTMVAzN3QwMVljSUVCUVFFbE5uMzh1WExaZGJLOFBQenF6U0FPSHYyckk0ZE8xYWxvT0o2di8vOTcrWHI2NnZRME5CSyt4WVZGU2tnSUVCdDI3WjFhdjlwdUNGSkw3Lzhzc0xEd3lzYzc5eTVjNHFPanE3V2ZHc0xBZzRBQUFBQWdGczVjK2FNUER3ODlPS0xMMnJJa0NHTzlwU1VGSzFidDA1K2ZuNHltVXc2ZCs2Y2poNDlxczZkTy8vc2N6cDY5S2hPbkRqaDFIYnMyTEVxUDM5OWNkREJnd2ZMWURDNDlNbkp5ZEdWSzFjcUhPZnExYXRWZm1kdFE4QUJBQUFBQUhBclE0WU1VVVJFaE12V0VGOWZYKzNldmR0eGJ6QVkxTFp0MjBwcmJkd0tCdzhlMU5xMWEyL0pXQU1IRGl3ejRGaTllclU4UFQwcmZOWm1zOTJTT2JnakQ5dmQvTzBCQUFBQUFMWEs5YWVJR0F5R01yZDZvSFlpNEFBQUFBQUFBRzdQZGMwTEFBQUFBQUNBbXlIZ0FBQUFBQUFBYm8rQUF3QUFBQUFBdUQwQ0RnQUFBQUFBNFBZSU9BQUFBQUFBZ05zajRBQUFBQUFBQUc2UGdBTUFBQUFBQUxnOUFnNEFBQUFBQU9EMkNEZ0FBQUFBQUlEYkkrQUFBQUFBQUFCdWo0QURBQUFBQUFDNFBRSU9BQUFBQUFEZzlnZzRBQUFBQUFDQTJ5UGdBQUFBQUFBQWJvK0FBd0FBQUFBQXVEMENEZ0FBQUFBQTRQWUlPQUFBQUFBQWdOc2o0QUFBQUFBQUFHNlBnQU1BQUFBQUFMZzlBZzRBQUFBQUFPRDJDRGdBQUFBQUFJRGJJK0FBQUFBQUFBQnVqNEFEQUFBQUFBQzRQUUlPQUFBQUFBRGc5Z2c0QUFBQUFBQ0EyeVBnQUFBQUFBQUFibytBQXdBQUFBQUF1RDBDRGdBQUFBQUE0UFlJT0FBQUFBQUFnTnNqNEFBQUFBQUFBRzZQZ0FNQUFBQUFBTGc5QWc0QUFBQUFBT0QyQ0RnQUFBQUFBSURiSStBQUFBQUFBQUJ1ajRBREFBQUFBQUM0UFFJT0FBQUFBQURnOWdnNEFBQUFBQUNBMnlQZ0FBQUFBQUFBYm8rQUF3QUFBQUFBdUQwQ0RnQUFBQUFBNFBZSU9BQUFBQUFBZ05zajRBQUFBQUFBQUc2UGdBTUFBQUFBQUxnOUFnNEFBQUFBQU9EMkNEZ0FBQUFBQUlEYkkrQUFBQUFBQUFCdWo0QURBQUFBQUFDNFBRSU9BQUFBQUFEZzlnZzRBQUFBQUFDQTJ5UGdBQUFBQUFBQWJ1Ly9Bem9qTzZMZjM4VzJBQUFBQUVsRlRrU3VRbUNDIiwKCSJUaGVtZSIgOiAiIiwKCSJUeXBlIiA6ICJtaW5kIiwKCSJWZXJzaW9uIiA6ICIiCn0K"/>
    </extobj>
  </extobjs>
</s:customData>
</file>

<file path=customXml/itemProps1.xml><?xml version="1.0" encoding="utf-8"?>
<ds:datastoreItem xmlns:ds="http://schemas.openxmlformats.org/officeDocument/2006/customXml" ds:itemID="{540D4F75-A757-4B21-81D9-385D5389B7F9}">
  <ds:schemaRefs/>
</ds:datastoreItem>
</file>

<file path=customXml/itemProps299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89</Paragraphs>
  <Slides>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1">
      <vt:lpstr>Arial</vt:lpstr>
      <vt:lpstr>Calibri</vt:lpstr>
      <vt:lpstr>微软雅黑</vt:lpstr>
      <vt:lpstr>汉仪旗黑-85S</vt:lpstr>
      <vt:lpstr>Calibri Light</vt:lpstr>
      <vt:lpstr>Times New Roman</vt:lpstr>
      <vt:lpstr>华文楷体</vt:lpstr>
      <vt:lpstr>宋体</vt:lpstr>
      <vt:lpstr>WPS</vt:lpstr>
      <vt:lpstr>第四章    数列</vt:lpstr>
      <vt:lpstr>PowerPoint Presentation</vt:lpstr>
      <vt:lpstr>作差法------an与Sn的关系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累加法------an+1-an=f (n)</vt:lpstr>
      <vt:lpstr>PowerPoint Presentation</vt:lpstr>
      <vt:lpstr>PowerPoint Presentation</vt:lpstr>
      <vt:lpstr>PowerPoint Presentation</vt:lpstr>
      <vt:lpstr>累乘法------ =f (n)</vt:lpstr>
      <vt:lpstr>PowerPoint Presentation</vt:lpstr>
      <vt:lpstr>PowerPoint Presentation</vt:lpstr>
      <vt:lpstr>PowerPoint Presentation</vt:lpstr>
      <vt:lpstr>课堂小结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2023-12-16T16:35:58.508</cp:lastPrinted>
  <dcterms:created xsi:type="dcterms:W3CDTF">2023-12-16T16:35:58Z</dcterms:created>
  <dcterms:modified xsi:type="dcterms:W3CDTF">2023-12-16T08:35:58Z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