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sldIdLst>
    <p:sldId id="265" r:id="rId4"/>
    <p:sldId id="285" r:id="rId5"/>
    <p:sldId id="371" r:id="rId6"/>
    <p:sldId id="382" r:id="rId7"/>
    <p:sldId id="383" r:id="rId8"/>
    <p:sldId id="384" r:id="rId9"/>
    <p:sldId id="385" r:id="rId10"/>
    <p:sldId id="286" r:id="rId11"/>
    <p:sldId id="273" r:id="rId12"/>
    <p:sldId id="289" r:id="rId13"/>
    <p:sldId id="386" r:id="rId14"/>
    <p:sldId id="274" r:id="rId15"/>
    <p:sldId id="387" r:id="rId16"/>
    <p:sldId id="388" r:id="rId17"/>
    <p:sldId id="283" r:id="rId18"/>
  </p:sldIdLst>
  <p:sldSz cx="9144000" cy="5143500" type="screen16x9"/>
  <p:notesSz cx="6858000" cy="9144000"/>
  <p:custDataLst>
    <p:tags r:id="rId19"/>
  </p:custDataLst>
  <p:defaultTextStyle>
    <a:defPPr marL="0" marR="0" indent="0" algn="l" defTabSz="914400" rtl="0" fontAlgn="auto" latinLnBrk="1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61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2" name="作者" initials="A" lastIdx="0" clrIdx="1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05" autoAdjust="0"/>
  </p:normalViewPr>
  <p:slideViewPr>
    <p:cSldViewPr snapToGrid="0" showGuides="1">
      <p:cViewPr varScale="1">
        <p:scale>
          <a:sx n="105" d="100"/>
          <a:sy n="105" d="100"/>
        </p:scale>
        <p:origin x="144" y="72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tags" Target="tags/tag168.xml" /><Relationship Id="rId2" Type="http://schemas.openxmlformats.org/officeDocument/2006/relationships/slideMaster" Target="slideMasters/slideMaster1.xml" /><Relationship Id="rId20" Type="http://schemas.openxmlformats.org/officeDocument/2006/relationships/presProps" Target="presProps.xml" /><Relationship Id="rId21" Type="http://schemas.openxmlformats.org/officeDocument/2006/relationships/viewProps" Target="viewProps.xml" /><Relationship Id="rId22" Type="http://schemas.openxmlformats.org/officeDocument/2006/relationships/theme" Target="theme/theme1.xml" /><Relationship Id="rId23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e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5.emf" /><Relationship Id="rId2" Type="http://schemas.openxmlformats.org/officeDocument/2006/relationships/image" Target="../media/image26.emf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7.emf" /></Relationships>
</file>

<file path=ppt/drawings/_rels/vmlDrawing1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8.emf" /></Relationships>
</file>

<file path=ppt/drawings/_rels/vmlDrawing1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8.emf" /><Relationship Id="rId2" Type="http://schemas.openxmlformats.org/officeDocument/2006/relationships/image" Target="../media/image31.emf" /><Relationship Id="rId3" Type="http://schemas.openxmlformats.org/officeDocument/2006/relationships/image" Target="../media/image32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emf" /><Relationship Id="rId2" Type="http://schemas.openxmlformats.org/officeDocument/2006/relationships/image" Target="../media/image11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emf" /><Relationship Id="rId2" Type="http://schemas.openxmlformats.org/officeDocument/2006/relationships/image" Target="../media/image12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emf" /><Relationship Id="rId2" Type="http://schemas.openxmlformats.org/officeDocument/2006/relationships/image" Target="../media/image13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emf" /><Relationship Id="rId2" Type="http://schemas.openxmlformats.org/officeDocument/2006/relationships/image" Target="../media/image14.e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emf" /><Relationship Id="rId2" Type="http://schemas.openxmlformats.org/officeDocument/2006/relationships/image" Target="../media/image15.e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6.e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emf" /><Relationship Id="rId2" Type="http://schemas.openxmlformats.org/officeDocument/2006/relationships/image" Target="../media/image18.e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0.emf" /><Relationship Id="rId2" Type="http://schemas.openxmlformats.org/officeDocument/2006/relationships/image" Target="../media/image21.emf" /><Relationship Id="rId3" Type="http://schemas.openxmlformats.org/officeDocument/2006/relationships/image" Target="../media/image24.e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tags" Target="../tags/tag7.xml" /><Relationship Id="rId8" Type="http://schemas.openxmlformats.org/officeDocument/2006/relationships/image" Target="../media/image1.png" /><Relationship Id="rId9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7.xml" /><Relationship Id="rId10" Type="http://schemas.openxmlformats.org/officeDocument/2006/relationships/tags" Target="../tags/tag72.xml" /><Relationship Id="rId11" Type="http://schemas.openxmlformats.org/officeDocument/2006/relationships/tags" Target="../tags/tag73.xml" /><Relationship Id="rId12" Type="http://schemas.openxmlformats.org/officeDocument/2006/relationships/slideMaster" Target="../slideMasters/slideMaster1.xml" /><Relationship Id="rId2" Type="http://schemas.openxmlformats.org/officeDocument/2006/relationships/image" Target="file:///C:\Users\1V994W2\PycharmProjects\PPT_Background_Generation\pic_temp\0_pic_quater_left_up.png" TargetMode="External" /><Relationship Id="rId3" Type="http://schemas.openxmlformats.org/officeDocument/2006/relationships/image" Target="../media/image2.png" /><Relationship Id="rId4" Type="http://schemas.openxmlformats.org/officeDocument/2006/relationships/tags" Target="../tags/tag68.xml" /><Relationship Id="rId5" Type="http://schemas.openxmlformats.org/officeDocument/2006/relationships/image" Target="file:///C:\Users\1V994W2\PycharmProjects\PPT_Background_Generation\pic_temp\1_pic_quater_right_up.png" TargetMode="External" /><Relationship Id="rId6" Type="http://schemas.openxmlformats.org/officeDocument/2006/relationships/image" Target="../media/image3.png" /><Relationship Id="rId7" Type="http://schemas.openxmlformats.org/officeDocument/2006/relationships/tags" Target="../tags/tag69.xml" /><Relationship Id="rId8" Type="http://schemas.openxmlformats.org/officeDocument/2006/relationships/tags" Target="../tags/tag70.xml" /><Relationship Id="rId9" Type="http://schemas.openxmlformats.org/officeDocument/2006/relationships/tags" Target="../tags/tag7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file:///C:\Users\1V994W2\PycharmProjects\PPT_Background_Generation\pic_temp\pic_sup.png" TargetMode="External" /><Relationship Id="rId2" Type="http://schemas.openxmlformats.org/officeDocument/2006/relationships/image" Target="../media/image6.png" /><Relationship Id="rId3" Type="http://schemas.openxmlformats.org/officeDocument/2006/relationships/tags" Target="../tags/tag74.xml" /><Relationship Id="rId4" Type="http://schemas.openxmlformats.org/officeDocument/2006/relationships/tags" Target="../tags/tag75.xml" /><Relationship Id="rId5" Type="http://schemas.openxmlformats.org/officeDocument/2006/relationships/tags" Target="../tags/tag76.xml" /><Relationship Id="rId6" Type="http://schemas.openxmlformats.org/officeDocument/2006/relationships/tags" Target="../tags/tag77.xml" /><Relationship Id="rId7" Type="http://schemas.openxmlformats.org/officeDocument/2006/relationships/tags" Target="../tags/tag78.xml" /><Relationship Id="rId8" Type="http://schemas.openxmlformats.org/officeDocument/2006/relationships/tags" Target="../tags/tag79.xml" /><Relationship Id="rId9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0.xml" /><Relationship Id="rId10" Type="http://schemas.openxmlformats.org/officeDocument/2006/relationships/tags" Target="../tags/tag85.xml" /><Relationship Id="rId11" Type="http://schemas.openxmlformats.org/officeDocument/2006/relationships/tags" Target="../tags/tag86.xml" /><Relationship Id="rId12" Type="http://schemas.openxmlformats.org/officeDocument/2006/relationships/slideMaster" Target="../slideMasters/slideMaster1.xml" /><Relationship Id="rId2" Type="http://schemas.openxmlformats.org/officeDocument/2006/relationships/image" Target="file:///C:\Users\1V994W2\PycharmProjects\PPT_Background_Generation\pic_temp\0_pic_quater_left_up.png" TargetMode="External" /><Relationship Id="rId3" Type="http://schemas.openxmlformats.org/officeDocument/2006/relationships/image" Target="../media/image2.png" /><Relationship Id="rId4" Type="http://schemas.openxmlformats.org/officeDocument/2006/relationships/tags" Target="../tags/tag81.xml" /><Relationship Id="rId5" Type="http://schemas.openxmlformats.org/officeDocument/2006/relationships/image" Target="file:///C:\Users\1V994W2\PycharmProjects\PPT_Background_Generation\pic_temp\1_pic_quater_right_up.png" TargetMode="External" /><Relationship Id="rId6" Type="http://schemas.openxmlformats.org/officeDocument/2006/relationships/image" Target="../media/image3.png" /><Relationship Id="rId7" Type="http://schemas.openxmlformats.org/officeDocument/2006/relationships/tags" Target="../tags/tag82.xml" /><Relationship Id="rId8" Type="http://schemas.openxmlformats.org/officeDocument/2006/relationships/tags" Target="../tags/tag83.xml" /><Relationship Id="rId9" Type="http://schemas.openxmlformats.org/officeDocument/2006/relationships/tags" Target="../tags/tag84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7.xml" /><Relationship Id="rId10" Type="http://schemas.openxmlformats.org/officeDocument/2006/relationships/tags" Target="../tags/tag92.xml" /><Relationship Id="rId11" Type="http://schemas.openxmlformats.org/officeDocument/2006/relationships/tags" Target="../tags/tag93.xml" /><Relationship Id="rId12" Type="http://schemas.openxmlformats.org/officeDocument/2006/relationships/tags" Target="../tags/tag94.xml" /><Relationship Id="rId13" Type="http://schemas.openxmlformats.org/officeDocument/2006/relationships/tags" Target="../tags/tag95.xml" /><Relationship Id="rId14" Type="http://schemas.openxmlformats.org/officeDocument/2006/relationships/slideMaster" Target="../slideMasters/slideMaster1.xml" /><Relationship Id="rId2" Type="http://schemas.openxmlformats.org/officeDocument/2006/relationships/tags" Target="../tags/tag88.xml" /><Relationship Id="rId3" Type="http://schemas.openxmlformats.org/officeDocument/2006/relationships/image" Target="file:///C:\Users\1V994W2\PycharmProjects\PPT_Background_Generation\pic_temp\0_pic_quater_left_up.png" TargetMode="External" /><Relationship Id="rId4" Type="http://schemas.openxmlformats.org/officeDocument/2006/relationships/image" Target="../media/image2.png" /><Relationship Id="rId5" Type="http://schemas.openxmlformats.org/officeDocument/2006/relationships/tags" Target="../tags/tag89.xml" /><Relationship Id="rId6" Type="http://schemas.openxmlformats.org/officeDocument/2006/relationships/image" Target="file:///C:\Users\1V994W2\PycharmProjects\PPT_Background_Generation\pic_temp\1_pic_quater_right_up.png" TargetMode="External" /><Relationship Id="rId7" Type="http://schemas.openxmlformats.org/officeDocument/2006/relationships/image" Target="../media/image3.png" /><Relationship Id="rId8" Type="http://schemas.openxmlformats.org/officeDocument/2006/relationships/tags" Target="../tags/tag90.xml" /><Relationship Id="rId9" Type="http://schemas.openxmlformats.org/officeDocument/2006/relationships/tags" Target="../tags/tag9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6.xml" /><Relationship Id="rId10" Type="http://schemas.openxmlformats.org/officeDocument/2006/relationships/tags" Target="../tags/tag103.xml" /><Relationship Id="rId11" Type="http://schemas.openxmlformats.org/officeDocument/2006/relationships/slideMaster" Target="../slideMasters/slideMaster1.xml" /><Relationship Id="rId2" Type="http://schemas.openxmlformats.org/officeDocument/2006/relationships/image" Target="file:///C:\Users\1V994W2\PycharmProjects\PPT_Background_Generation\pic_temp\0_pic_quater_left_up.png" TargetMode="External" /><Relationship Id="rId3" Type="http://schemas.openxmlformats.org/officeDocument/2006/relationships/image" Target="../media/image2.png" /><Relationship Id="rId4" Type="http://schemas.openxmlformats.org/officeDocument/2006/relationships/tags" Target="../tags/tag97.xml" /><Relationship Id="rId5" Type="http://schemas.openxmlformats.org/officeDocument/2006/relationships/tags" Target="../tags/tag98.xml" /><Relationship Id="rId6" Type="http://schemas.openxmlformats.org/officeDocument/2006/relationships/tags" Target="../tags/tag99.xml" /><Relationship Id="rId7" Type="http://schemas.openxmlformats.org/officeDocument/2006/relationships/tags" Target="../tags/tag100.xml" /><Relationship Id="rId8" Type="http://schemas.openxmlformats.org/officeDocument/2006/relationships/tags" Target="../tags/tag101.xml" /><Relationship Id="rId9" Type="http://schemas.openxmlformats.org/officeDocument/2006/relationships/tags" Target="../tags/tag10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4.xml" /><Relationship Id="rId10" Type="http://schemas.openxmlformats.org/officeDocument/2006/relationships/tags" Target="../tags/tag109.xml" /><Relationship Id="rId11" Type="http://schemas.openxmlformats.org/officeDocument/2006/relationships/tags" Target="../tags/tag110.xml" /><Relationship Id="rId12" Type="http://schemas.openxmlformats.org/officeDocument/2006/relationships/tags" Target="../tags/tag111.xml" /><Relationship Id="rId13" Type="http://schemas.openxmlformats.org/officeDocument/2006/relationships/tags" Target="../tags/tag112.xml" /><Relationship Id="rId14" Type="http://schemas.openxmlformats.org/officeDocument/2006/relationships/tags" Target="../tags/tag113.xml" /><Relationship Id="rId15" Type="http://schemas.openxmlformats.org/officeDocument/2006/relationships/slideMaster" Target="../slideMasters/slideMaster1.xml" /><Relationship Id="rId2" Type="http://schemas.openxmlformats.org/officeDocument/2006/relationships/tags" Target="../tags/tag105.xml" /><Relationship Id="rId3" Type="http://schemas.openxmlformats.org/officeDocument/2006/relationships/image" Target="file:///C:\Users\1V994W2\PycharmProjects\PPT_Background_Generation\pic_temp\0_pic_quater_left_up.png" TargetMode="External" /><Relationship Id="rId4" Type="http://schemas.openxmlformats.org/officeDocument/2006/relationships/image" Target="../media/image2.png" /><Relationship Id="rId5" Type="http://schemas.openxmlformats.org/officeDocument/2006/relationships/tags" Target="../tags/tag106.xml" /><Relationship Id="rId6" Type="http://schemas.openxmlformats.org/officeDocument/2006/relationships/image" Target="file:///C:\Users\1V994W2\PycharmProjects\PPT_Background_Generation\pic_temp\1_pic_quater_right_up.png" TargetMode="External" /><Relationship Id="rId7" Type="http://schemas.openxmlformats.org/officeDocument/2006/relationships/image" Target="../media/image3.png" /><Relationship Id="rId8" Type="http://schemas.openxmlformats.org/officeDocument/2006/relationships/tags" Target="../tags/tag107.xml" /><Relationship Id="rId9" Type="http://schemas.openxmlformats.org/officeDocument/2006/relationships/tags" Target="../tags/tag108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4.xml" /><Relationship Id="rId10" Type="http://schemas.openxmlformats.org/officeDocument/2006/relationships/tags" Target="../tags/tag119.xml" /><Relationship Id="rId11" Type="http://schemas.openxmlformats.org/officeDocument/2006/relationships/tags" Target="../tags/tag120.xml" /><Relationship Id="rId12" Type="http://schemas.openxmlformats.org/officeDocument/2006/relationships/tags" Target="../tags/tag121.xml" /><Relationship Id="rId13" Type="http://schemas.openxmlformats.org/officeDocument/2006/relationships/tags" Target="../tags/tag122.xml" /><Relationship Id="rId14" Type="http://schemas.openxmlformats.org/officeDocument/2006/relationships/tags" Target="../tags/tag123.xml" /><Relationship Id="rId15" Type="http://schemas.openxmlformats.org/officeDocument/2006/relationships/slideMaster" Target="../slideMasters/slideMaster1.xml" /><Relationship Id="rId2" Type="http://schemas.openxmlformats.org/officeDocument/2006/relationships/tags" Target="../tags/tag115.xml" /><Relationship Id="rId3" Type="http://schemas.openxmlformats.org/officeDocument/2006/relationships/image" Target="file:///C:\Users\1V994W2\PycharmProjects\PPT_Background_Generation\pic_temp\0_pic_quater_left_up.png" TargetMode="External" /><Relationship Id="rId4" Type="http://schemas.openxmlformats.org/officeDocument/2006/relationships/image" Target="../media/image2.png" /><Relationship Id="rId5" Type="http://schemas.openxmlformats.org/officeDocument/2006/relationships/tags" Target="../tags/tag116.xml" /><Relationship Id="rId6" Type="http://schemas.openxmlformats.org/officeDocument/2006/relationships/image" Target="file:///C:\Users\1V994W2\PycharmProjects\PPT_Background_Generation\pic_temp\1_pic_quater_right_up.png" TargetMode="External" /><Relationship Id="rId7" Type="http://schemas.openxmlformats.org/officeDocument/2006/relationships/image" Target="../media/image3.png" /><Relationship Id="rId8" Type="http://schemas.openxmlformats.org/officeDocument/2006/relationships/tags" Target="../tags/tag117.xml" /><Relationship Id="rId9" Type="http://schemas.openxmlformats.org/officeDocument/2006/relationships/tags" Target="../tags/tag118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4.xml" /><Relationship Id="rId10" Type="http://schemas.openxmlformats.org/officeDocument/2006/relationships/tags" Target="../tags/tag129.xml" /><Relationship Id="rId11" Type="http://schemas.openxmlformats.org/officeDocument/2006/relationships/tags" Target="../tags/tag130.xml" /><Relationship Id="rId12" Type="http://schemas.openxmlformats.org/officeDocument/2006/relationships/tags" Target="../tags/tag131.xml" /><Relationship Id="rId13" Type="http://schemas.openxmlformats.org/officeDocument/2006/relationships/tags" Target="../tags/tag132.xml" /><Relationship Id="rId14" Type="http://schemas.openxmlformats.org/officeDocument/2006/relationships/tags" Target="../tags/tag133.xml" /><Relationship Id="rId15" Type="http://schemas.openxmlformats.org/officeDocument/2006/relationships/tags" Target="../tags/tag134.xml" /><Relationship Id="rId16" Type="http://schemas.openxmlformats.org/officeDocument/2006/relationships/tags" Target="../tags/tag135.xml" /><Relationship Id="rId17" Type="http://schemas.openxmlformats.org/officeDocument/2006/relationships/slideMaster" Target="../slideMasters/slideMaster1.xml" /><Relationship Id="rId2" Type="http://schemas.openxmlformats.org/officeDocument/2006/relationships/tags" Target="../tags/tag125.xml" /><Relationship Id="rId3" Type="http://schemas.openxmlformats.org/officeDocument/2006/relationships/image" Target="file:///C:\Users\1V994W2\PycharmProjects\PPT_Background_Generation\pic_temp\0_pic_quater_left_up.png" TargetMode="External" /><Relationship Id="rId4" Type="http://schemas.openxmlformats.org/officeDocument/2006/relationships/image" Target="../media/image2.png" /><Relationship Id="rId5" Type="http://schemas.openxmlformats.org/officeDocument/2006/relationships/tags" Target="../tags/tag126.xml" /><Relationship Id="rId6" Type="http://schemas.openxmlformats.org/officeDocument/2006/relationships/image" Target="file:///C:\Users\1V994W2\PycharmProjects\PPT_Background_Generation\pic_temp\1_pic_quater_right_up.png" TargetMode="External" /><Relationship Id="rId7" Type="http://schemas.openxmlformats.org/officeDocument/2006/relationships/image" Target="../media/image3.png" /><Relationship Id="rId8" Type="http://schemas.openxmlformats.org/officeDocument/2006/relationships/tags" Target="../tags/tag127.xml" /><Relationship Id="rId9" Type="http://schemas.openxmlformats.org/officeDocument/2006/relationships/tags" Target="../tags/tag128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6.xml" /><Relationship Id="rId10" Type="http://schemas.openxmlformats.org/officeDocument/2006/relationships/tags" Target="../tags/tag141.xml" /><Relationship Id="rId11" Type="http://schemas.openxmlformats.org/officeDocument/2006/relationships/tags" Target="../tags/tag142.xml" /><Relationship Id="rId12" Type="http://schemas.openxmlformats.org/officeDocument/2006/relationships/tags" Target="../tags/tag143.xml" /><Relationship Id="rId13" Type="http://schemas.openxmlformats.org/officeDocument/2006/relationships/tags" Target="../tags/tag144.xml" /><Relationship Id="rId14" Type="http://schemas.openxmlformats.org/officeDocument/2006/relationships/slideMaster" Target="../slideMasters/slideMaster1.xml" /><Relationship Id="rId2" Type="http://schemas.openxmlformats.org/officeDocument/2006/relationships/tags" Target="../tags/tag137.xml" /><Relationship Id="rId3" Type="http://schemas.openxmlformats.org/officeDocument/2006/relationships/image" Target="file:///C:\Users\1V994W2\PycharmProjects\PPT_Background_Generation\pic_temp\0_pic_quater_left_up.png" TargetMode="External" /><Relationship Id="rId4" Type="http://schemas.openxmlformats.org/officeDocument/2006/relationships/image" Target="../media/image2.png" /><Relationship Id="rId5" Type="http://schemas.openxmlformats.org/officeDocument/2006/relationships/tags" Target="../tags/tag138.xml" /><Relationship Id="rId6" Type="http://schemas.openxmlformats.org/officeDocument/2006/relationships/image" Target="file:///C:\Users\1V994W2\PycharmProjects\PPT_Background_Generation\pic_temp\1_pic_quater_left_down.png" TargetMode="External" /><Relationship Id="rId7" Type="http://schemas.openxmlformats.org/officeDocument/2006/relationships/image" Target="../media/image7.png" /><Relationship Id="rId8" Type="http://schemas.openxmlformats.org/officeDocument/2006/relationships/tags" Target="../tags/tag139.xml" /><Relationship Id="rId9" Type="http://schemas.openxmlformats.org/officeDocument/2006/relationships/tags" Target="../tags/tag140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.xml" /><Relationship Id="rId10" Type="http://schemas.openxmlformats.org/officeDocument/2006/relationships/tags" Target="../tags/tag13.xml" /><Relationship Id="rId11" Type="http://schemas.openxmlformats.org/officeDocument/2006/relationships/tags" Target="../tags/tag14.xml" /><Relationship Id="rId12" Type="http://schemas.openxmlformats.org/officeDocument/2006/relationships/tags" Target="../tags/tag15.xml" /><Relationship Id="rId13" Type="http://schemas.openxmlformats.org/officeDocument/2006/relationships/slideMaster" Target="../slideMasters/slideMaster1.xml" /><Relationship Id="rId2" Type="http://schemas.openxmlformats.org/officeDocument/2006/relationships/image" Target="file:///C:\Users\1V994W2\PycharmProjects\PPT_Background_Generation\pic_temp\0_pic_quater_left_up.png" TargetMode="External" /><Relationship Id="rId3" Type="http://schemas.openxmlformats.org/officeDocument/2006/relationships/image" Target="../media/image2.png" /><Relationship Id="rId4" Type="http://schemas.openxmlformats.org/officeDocument/2006/relationships/tags" Target="../tags/tag9.xml" /><Relationship Id="rId5" Type="http://schemas.openxmlformats.org/officeDocument/2006/relationships/image" Target="file:///C:\Users\1V994W2\PycharmProjects\PPT_Background_Generation\pic_temp\1_pic_quater_right_up.png" TargetMode="External" /><Relationship Id="rId6" Type="http://schemas.openxmlformats.org/officeDocument/2006/relationships/image" Target="../media/image3.png" /><Relationship Id="rId7" Type="http://schemas.openxmlformats.org/officeDocument/2006/relationships/tags" Target="../tags/tag10.xml" /><Relationship Id="rId8" Type="http://schemas.openxmlformats.org/officeDocument/2006/relationships/tags" Target="../tags/tag11.xml" /><Relationship Id="rId9" Type="http://schemas.openxmlformats.org/officeDocument/2006/relationships/tags" Target="../tags/tag1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file:///C:\Users\1V994W2\PycharmProjects\PPT_Background_Generation\pic_temp\pic_half_top.png" TargetMode="External" /><Relationship Id="rId2" Type="http://schemas.openxmlformats.org/officeDocument/2006/relationships/image" Target="../media/image4.png" /><Relationship Id="rId3" Type="http://schemas.openxmlformats.org/officeDocument/2006/relationships/tags" Target="../tags/tag16.xml" /><Relationship Id="rId4" Type="http://schemas.openxmlformats.org/officeDocument/2006/relationships/tags" Target="../tags/tag17.xml" /><Relationship Id="rId5" Type="http://schemas.openxmlformats.org/officeDocument/2006/relationships/tags" Target="../tags/tag18.xml" /><Relationship Id="rId6" Type="http://schemas.openxmlformats.org/officeDocument/2006/relationships/tags" Target="../tags/tag19.xml" /><Relationship Id="rId7" Type="http://schemas.openxmlformats.org/officeDocument/2006/relationships/tags" Target="../tags/tag20.xml" /><Relationship Id="rId8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1.xml" /><Relationship Id="rId10" Type="http://schemas.openxmlformats.org/officeDocument/2006/relationships/tags" Target="../tags/tag26.xml" /><Relationship Id="rId11" Type="http://schemas.openxmlformats.org/officeDocument/2006/relationships/tags" Target="../tags/tag27.xml" /><Relationship Id="rId12" Type="http://schemas.openxmlformats.org/officeDocument/2006/relationships/tags" Target="../tags/tag28.xml" /><Relationship Id="rId13" Type="http://schemas.openxmlformats.org/officeDocument/2006/relationships/tags" Target="../tags/tag29.xml" /><Relationship Id="rId14" Type="http://schemas.openxmlformats.org/officeDocument/2006/relationships/slideMaster" Target="../slideMasters/slideMaster1.xml" /><Relationship Id="rId2" Type="http://schemas.openxmlformats.org/officeDocument/2006/relationships/image" Target="file:///C:\Users\1V994W2\PycharmProjects\PPT_Background_Generation\pic_temp\0_pic_quater_left_up.png" TargetMode="External" /><Relationship Id="rId3" Type="http://schemas.openxmlformats.org/officeDocument/2006/relationships/image" Target="../media/image2.png" /><Relationship Id="rId4" Type="http://schemas.openxmlformats.org/officeDocument/2006/relationships/tags" Target="../tags/tag22.xml" /><Relationship Id="rId5" Type="http://schemas.openxmlformats.org/officeDocument/2006/relationships/image" Target="file:///C:\Users\1V994W2\PycharmProjects\PPT_Background_Generation\pic_temp\1_pic_quater_right_up.png" TargetMode="External" /><Relationship Id="rId6" Type="http://schemas.openxmlformats.org/officeDocument/2006/relationships/image" Target="../media/image3.png" /><Relationship Id="rId7" Type="http://schemas.openxmlformats.org/officeDocument/2006/relationships/tags" Target="../tags/tag23.xml" /><Relationship Id="rId8" Type="http://schemas.openxmlformats.org/officeDocument/2006/relationships/tags" Target="../tags/tag24.xml" /><Relationship Id="rId9" Type="http://schemas.openxmlformats.org/officeDocument/2006/relationships/tags" Target="../tags/tag25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10" Type="http://schemas.openxmlformats.org/officeDocument/2006/relationships/tags" Target="../tags/tag35.xml" /><Relationship Id="rId11" Type="http://schemas.openxmlformats.org/officeDocument/2006/relationships/tags" Target="../tags/tag36.xml" /><Relationship Id="rId12" Type="http://schemas.openxmlformats.org/officeDocument/2006/relationships/tags" Target="../tags/tag37.xml" /><Relationship Id="rId13" Type="http://schemas.openxmlformats.org/officeDocument/2006/relationships/tags" Target="../tags/tag38.xml" /><Relationship Id="rId14" Type="http://schemas.openxmlformats.org/officeDocument/2006/relationships/tags" Target="../tags/tag39.xml" /><Relationship Id="rId15" Type="http://schemas.openxmlformats.org/officeDocument/2006/relationships/tags" Target="../tags/tag40.xml" /><Relationship Id="rId16" Type="http://schemas.openxmlformats.org/officeDocument/2006/relationships/slideMaster" Target="../slideMasters/slideMaster1.xml" /><Relationship Id="rId2" Type="http://schemas.openxmlformats.org/officeDocument/2006/relationships/image" Target="file:///C:\Users\1V994W2\PycharmProjects\PPT_Background_Generation\pic_temp\0_pic_quater_left_up.png" TargetMode="External" /><Relationship Id="rId3" Type="http://schemas.openxmlformats.org/officeDocument/2006/relationships/image" Target="../media/image2.png" /><Relationship Id="rId4" Type="http://schemas.openxmlformats.org/officeDocument/2006/relationships/tags" Target="../tags/tag31.xml" /><Relationship Id="rId5" Type="http://schemas.openxmlformats.org/officeDocument/2006/relationships/image" Target="file:///C:\Users\1V994W2\PycharmProjects\PPT_Background_Generation\pic_temp\1_pic_quater_right_up.png" TargetMode="External" /><Relationship Id="rId6" Type="http://schemas.openxmlformats.org/officeDocument/2006/relationships/image" Target="../media/image3.png" /><Relationship Id="rId7" Type="http://schemas.openxmlformats.org/officeDocument/2006/relationships/tags" Target="../tags/tag32.xml" /><Relationship Id="rId8" Type="http://schemas.openxmlformats.org/officeDocument/2006/relationships/tags" Target="../tags/tag33.xml" /><Relationship Id="rId9" Type="http://schemas.openxmlformats.org/officeDocument/2006/relationships/tags" Target="../tags/tag3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file:///Users/1V994W2/Documents/Tencent%20Files/574576071/FileRecv/&#25340;&#35013;&#32032;&#26448;/forright//06/subject_holdleft_84,125,158_0_staid_full_0.png" TargetMode="External" /><Relationship Id="rId10" Type="http://schemas.openxmlformats.org/officeDocument/2006/relationships/tags" Target="../tags/tag46.xml" /><Relationship Id="rId11" Type="http://schemas.openxmlformats.org/officeDocument/2006/relationships/slideMaster" Target="../slideMasters/slideMaster1.xml" /><Relationship Id="rId2" Type="http://schemas.openxmlformats.org/officeDocument/2006/relationships/image" Target="../media/image5.png" /><Relationship Id="rId3" Type="http://schemas.openxmlformats.org/officeDocument/2006/relationships/tags" Target="../tags/tag41.xml" /><Relationship Id="rId4" Type="http://schemas.openxmlformats.org/officeDocument/2006/relationships/image" Target="file:///C:\Users\1V994W2\PycharmProjects\PPT_Background_Generation\pic_temp\1_pic_quater_right_up.png" TargetMode="External" /><Relationship Id="rId5" Type="http://schemas.openxmlformats.org/officeDocument/2006/relationships/image" Target="../media/image3.png" /><Relationship Id="rId6" Type="http://schemas.openxmlformats.org/officeDocument/2006/relationships/tags" Target="../tags/tag42.xml" /><Relationship Id="rId7" Type="http://schemas.openxmlformats.org/officeDocument/2006/relationships/tags" Target="../tags/tag43.xml" /><Relationship Id="rId8" Type="http://schemas.openxmlformats.org/officeDocument/2006/relationships/tags" Target="../tags/tag44.xml" /><Relationship Id="rId9" Type="http://schemas.openxmlformats.org/officeDocument/2006/relationships/tags" Target="../tags/tag45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7.xml" /><Relationship Id="rId2" Type="http://schemas.openxmlformats.org/officeDocument/2006/relationships/tags" Target="../tags/tag48.xml" /><Relationship Id="rId3" Type="http://schemas.openxmlformats.org/officeDocument/2006/relationships/tags" Target="../tags/tag49.xml" /><Relationship Id="rId4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0.xml" /><Relationship Id="rId10" Type="http://schemas.openxmlformats.org/officeDocument/2006/relationships/tags" Target="../tags/tag55.xml" /><Relationship Id="rId11" Type="http://schemas.openxmlformats.org/officeDocument/2006/relationships/tags" Target="../tags/tag56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slideMaster" Target="../slideMasters/slideMaster1.xml" /><Relationship Id="rId2" Type="http://schemas.openxmlformats.org/officeDocument/2006/relationships/image" Target="file:///C:\Users\1V994W2\PycharmProjects\PPT_Background_Generation\pic_temp\0_pic_quater_left_up.png" TargetMode="External" /><Relationship Id="rId3" Type="http://schemas.openxmlformats.org/officeDocument/2006/relationships/image" Target="../media/image2.png" /><Relationship Id="rId4" Type="http://schemas.openxmlformats.org/officeDocument/2006/relationships/tags" Target="../tags/tag51.xml" /><Relationship Id="rId5" Type="http://schemas.openxmlformats.org/officeDocument/2006/relationships/image" Target="file:///C:\Users\1V994W2\PycharmProjects\PPT_Background_Generation\pic_temp\1_pic_quater_right_up.png" TargetMode="External" /><Relationship Id="rId6" Type="http://schemas.openxmlformats.org/officeDocument/2006/relationships/image" Target="../media/image3.png" /><Relationship Id="rId7" Type="http://schemas.openxmlformats.org/officeDocument/2006/relationships/tags" Target="../tags/tag52.xml" /><Relationship Id="rId8" Type="http://schemas.openxmlformats.org/officeDocument/2006/relationships/tags" Target="../tags/tag53.xml" /><Relationship Id="rId9" Type="http://schemas.openxmlformats.org/officeDocument/2006/relationships/tags" Target="../tags/tag54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9.xml" /><Relationship Id="rId10" Type="http://schemas.openxmlformats.org/officeDocument/2006/relationships/tags" Target="../tags/tag64.xml" /><Relationship Id="rId11" Type="http://schemas.openxmlformats.org/officeDocument/2006/relationships/tags" Target="../tags/tag65.xml" /><Relationship Id="rId12" Type="http://schemas.openxmlformats.org/officeDocument/2006/relationships/tags" Target="../tags/tag66.xml" /><Relationship Id="rId13" Type="http://schemas.openxmlformats.org/officeDocument/2006/relationships/slideMaster" Target="../slideMasters/slideMaster1.xml" /><Relationship Id="rId2" Type="http://schemas.openxmlformats.org/officeDocument/2006/relationships/image" Target="file:///C:\Users\1V994W2\PycharmProjects\PPT_Background_Generation\pic_temp\0_pic_quater_left_up.png" TargetMode="External" /><Relationship Id="rId3" Type="http://schemas.openxmlformats.org/officeDocument/2006/relationships/image" Target="../media/image2.png" /><Relationship Id="rId4" Type="http://schemas.openxmlformats.org/officeDocument/2006/relationships/tags" Target="../tags/tag60.xml" /><Relationship Id="rId5" Type="http://schemas.openxmlformats.org/officeDocument/2006/relationships/image" Target="file:///C:\Users\1V994W2\PycharmProjects\PPT_Background_Generation\pic_temp\1_pic_quater_right_up.png" TargetMode="External" /><Relationship Id="rId6" Type="http://schemas.openxmlformats.org/officeDocument/2006/relationships/image" Target="../media/image3.png" /><Relationship Id="rId7" Type="http://schemas.openxmlformats.org/officeDocument/2006/relationships/tags" Target="../tags/tag61.xml" /><Relationship Id="rId8" Type="http://schemas.openxmlformats.org/officeDocument/2006/relationships/tags" Target="../tags/tag62.xml" /><Relationship Id="rId9" Type="http://schemas.openxmlformats.org/officeDocument/2006/relationships/tags" Target="../tags/tag63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blipFill rotWithShape="1">
          <a:blip r:embed="rId8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4"/>
              </p:custDataLst>
            </p:nvPr>
          </p:nvPicPr>
          <p:blipFill>
            <a:blip r:embed="rId3" r:link="rId2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6" r:link="rId5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/>
          <p:nvPr>
            <p:custDataLst>
              <p:tags r:id="rId3"/>
            </p:custDataLst>
          </p:nvPr>
        </p:nvPicPr>
        <p:blipFill>
          <a:blip r:embed="rId2" r:link="rId1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7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8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4"/>
              </p:custDataLst>
            </p:nvPr>
          </p:nvPicPr>
          <p:blipFill>
            <a:blip r:embed="rId3" r:link="rId2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6" r:link="rId5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5"/>
              </p:custDataLst>
            </p:nvPr>
          </p:nvPicPr>
          <p:blipFill>
            <a:blip r:embed="rId4" r:link="rId3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8"/>
              </p:custDataLst>
            </p:nvPr>
          </p:nvPicPr>
          <p:blipFill>
            <a:blip r:embed="rId7" r:link="rId6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4"/>
            </p:custDataLst>
          </p:nvPr>
        </p:nvPicPr>
        <p:blipFill>
          <a:blip r:embed="rId3" r:link="rId2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1pPr>
          </a:lstStyle>
          <a:p>
            <a:r>
              <a:rPr lang="zh-CN" altLang="en-US"/>
              <a:t>单击编辑标题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5"/>
              </p:custDataLst>
            </p:nvPr>
          </p:nvPicPr>
          <p:blipFill>
            <a:blip r:embed="rId4" r:link="rId3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8"/>
              </p:custDataLst>
            </p:nvPr>
          </p:nvPicPr>
          <p:blipFill>
            <a:blip r:embed="rId7" r:link="rId6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5"/>
              </p:custDataLst>
            </p:nvPr>
          </p:nvPicPr>
          <p:blipFill>
            <a:blip r:embed="rId4" r:link="rId3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8"/>
              </p:custDataLst>
            </p:nvPr>
          </p:nvPicPr>
          <p:blipFill>
            <a:blip r:embed="rId7" r:link="rId6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5"/>
              </p:custDataLst>
            </p:nvPr>
          </p:nvPicPr>
          <p:blipFill>
            <a:blip r:embed="rId4" r:link="rId3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8"/>
              </p:custDataLst>
            </p:nvPr>
          </p:nvPicPr>
          <p:blipFill>
            <a:blip r:embed="rId7" r:link="rId6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5"/>
              </p:custDataLst>
            </p:nvPr>
          </p:nvPicPr>
          <p:blipFill>
            <a:blip r:embed="rId4" r:link="rId3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8"/>
              </p:custDataLst>
            </p:nvPr>
          </p:nvPicPr>
          <p:blipFill>
            <a:blip r:embed="rId7" r:link="rId6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4"/>
              </p:custDataLst>
            </p:nvPr>
          </p:nvPicPr>
          <p:blipFill>
            <a:blip r:embed="rId3" r:link="rId2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7"/>
              </p:custDataLst>
            </p:nvPr>
          </p:nvPicPr>
          <p:blipFill>
            <a:blip r:embed="rId6" r:link="rId5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/>
          <p:nvPr>
            <p:custDataLst>
              <p:tags r:id="rId3"/>
            </p:custDataLst>
          </p:nvPr>
        </p:nvPicPr>
        <p:blipFill>
          <a:blip r:embed="rId2" r:link="rId1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3" r:link="rId2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6" r:link="rId5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4"/>
              </p:custDataLst>
            </p:nvPr>
          </p:nvPicPr>
          <p:blipFill>
            <a:blip r:embed="rId3" r:link="rId2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6" r:link="rId5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/>
          <p:nvPr>
            <p:custDataLst>
              <p:tags r:id="rId3"/>
            </p:custDataLst>
          </p:nvPr>
        </p:nvPicPr>
        <p:blipFill>
          <a:blip r:embed="rId2" r:link="rId1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6"/>
            </p:custDataLst>
          </p:nvPr>
        </p:nvPicPr>
        <p:blipFill>
          <a:blip r:embed="rId5" r:link="rId4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3" r:link="rId2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6" r:link="rId5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fld id="{FABC47A4-756D-490B-A52F-7D9E2C9FC05F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4"/>
              </p:custDataLst>
            </p:nvPr>
          </p:nvPicPr>
          <p:blipFill>
            <a:blip r:embed="rId3" r:link="rId2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7"/>
              </p:custDataLst>
            </p:nvPr>
          </p:nvPicPr>
          <p:blipFill>
            <a:blip r:embed="rId6" r:link="rId5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1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tags" Target="../tags/tag145.xml" /><Relationship Id="rId21" Type="http://schemas.openxmlformats.org/officeDocument/2006/relationships/tags" Target="../tags/tag146.xml" /><Relationship Id="rId22" Type="http://schemas.openxmlformats.org/officeDocument/2006/relationships/tags" Target="../tags/tag147.xml" /><Relationship Id="rId23" Type="http://schemas.openxmlformats.org/officeDocument/2006/relationships/tags" Target="../tags/tag148.xml" /><Relationship Id="rId24" Type="http://schemas.openxmlformats.org/officeDocument/2006/relationships/tags" Target="../tags/tag149.xml" /><Relationship Id="rId25" Type="http://schemas.openxmlformats.org/officeDocument/2006/relationships/tags" Target="../tags/tag150.xml" /><Relationship Id="rId26" Type="http://schemas.openxmlformats.org/officeDocument/2006/relationships/image" Target="file:///D:\qq&#25991;&#20214;\712321467\Image\C2C\Image2\%7b75232B38-A165-1FB7-499C-2E1C792CACB5%7d.png" TargetMode="External" /><Relationship Id="rId27" Type="http://schemas.openxmlformats.org/officeDocument/2006/relationships/image" Target="../media/image8.png" /><Relationship Id="rId2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8" name="图片 1073743875" descr="学科网 zxxk.com" title=""/>
          <p:cNvPicPr>
            <a:picLocks noChangeAspect="1"/>
          </p:cNvPicPr>
          <p:nvPr/>
        </p:nvPicPr>
        <p:blipFill>
          <a:blip r:embed="rId27" r:link="rId2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/>
  <p:timing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15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23.png" /><Relationship Id="rId11" Type="http://schemas.openxmlformats.org/officeDocument/2006/relationships/tags" Target="../tags/tag156.xml" /><Relationship Id="rId12" Type="http://schemas.openxmlformats.org/officeDocument/2006/relationships/oleObject" Target="../embeddings/oleObject17.bin" TargetMode="Internal" /><Relationship Id="rId13" Type="http://schemas.openxmlformats.org/officeDocument/2006/relationships/image" Target="../media/image24.emf" /><Relationship Id="rId14" Type="http://schemas.openxmlformats.org/officeDocument/2006/relationships/vmlDrawing" Target="../drawings/vmlDrawing9.vml" /><Relationship Id="rId2" Type="http://schemas.openxmlformats.org/officeDocument/2006/relationships/tags" Target="../tags/tag153.xml" /><Relationship Id="rId3" Type="http://schemas.openxmlformats.org/officeDocument/2006/relationships/oleObject" Target="../embeddings/oleObject15.bin" TargetMode="Internal" /><Relationship Id="rId4" Type="http://schemas.openxmlformats.org/officeDocument/2006/relationships/image" Target="../media/image20.emf" /><Relationship Id="rId5" Type="http://schemas.openxmlformats.org/officeDocument/2006/relationships/tags" Target="../tags/tag154.xml" /><Relationship Id="rId6" Type="http://schemas.openxmlformats.org/officeDocument/2006/relationships/oleObject" Target="../embeddings/oleObject16.bin" TargetMode="Internal" /><Relationship Id="rId7" Type="http://schemas.openxmlformats.org/officeDocument/2006/relationships/image" Target="../media/image21.emf" /><Relationship Id="rId8" Type="http://schemas.openxmlformats.org/officeDocument/2006/relationships/image" Target="../media/image22.png" /><Relationship Id="rId9" Type="http://schemas.openxmlformats.org/officeDocument/2006/relationships/tags" Target="../tags/tag155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26.emf" /><Relationship Id="rId11" Type="http://schemas.openxmlformats.org/officeDocument/2006/relationships/vmlDrawing" Target="../drawings/vmlDrawing10.vml" /><Relationship Id="rId2" Type="http://schemas.openxmlformats.org/officeDocument/2006/relationships/tags" Target="../tags/tag157.xml" /><Relationship Id="rId3" Type="http://schemas.openxmlformats.org/officeDocument/2006/relationships/oleObject" Target="../embeddings/oleObject18.bin" TargetMode="Internal" /><Relationship Id="rId4" Type="http://schemas.openxmlformats.org/officeDocument/2006/relationships/image" Target="../media/image25.emf" /><Relationship Id="rId5" Type="http://schemas.openxmlformats.org/officeDocument/2006/relationships/image" Target="../media/image22.png" /><Relationship Id="rId6" Type="http://schemas.openxmlformats.org/officeDocument/2006/relationships/tags" Target="../tags/tag158.xml" /><Relationship Id="rId7" Type="http://schemas.openxmlformats.org/officeDocument/2006/relationships/image" Target="../media/image23.png" /><Relationship Id="rId8" Type="http://schemas.openxmlformats.org/officeDocument/2006/relationships/tags" Target="../tags/tag159.xml" /><Relationship Id="rId9" Type="http://schemas.openxmlformats.org/officeDocument/2006/relationships/oleObject" Target="../embeddings/oleObject19.bin" TargetMode="Interna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60.xml" /><Relationship Id="rId3" Type="http://schemas.openxmlformats.org/officeDocument/2006/relationships/oleObject" Target="../embeddings/oleObject20.bin" TargetMode="Internal" /><Relationship Id="rId4" Type="http://schemas.openxmlformats.org/officeDocument/2006/relationships/image" Target="../media/image27.emf" /><Relationship Id="rId5" Type="http://schemas.openxmlformats.org/officeDocument/2006/relationships/vmlDrawing" Target="../drawings/vmlDrawing11.v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61.xml" /><Relationship Id="rId3" Type="http://schemas.openxmlformats.org/officeDocument/2006/relationships/oleObject" Target="../embeddings/oleObject21.bin" TargetMode="Internal" /><Relationship Id="rId4" Type="http://schemas.openxmlformats.org/officeDocument/2006/relationships/image" Target="../media/image28.emf" /><Relationship Id="rId5" Type="http://schemas.openxmlformats.org/officeDocument/2006/relationships/image" Target="../media/image29.png" /><Relationship Id="rId6" Type="http://schemas.openxmlformats.org/officeDocument/2006/relationships/tags" Target="../tags/tag162.xml" /><Relationship Id="rId7" Type="http://schemas.openxmlformats.org/officeDocument/2006/relationships/image" Target="../media/image30.png" /><Relationship Id="rId8" Type="http://schemas.openxmlformats.org/officeDocument/2006/relationships/vmlDrawing" Target="../drawings/vmlDrawing12.v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66.xml" /><Relationship Id="rId11" Type="http://schemas.openxmlformats.org/officeDocument/2006/relationships/oleObject" Target="../embeddings/oleObject24.bin" TargetMode="Internal" /><Relationship Id="rId12" Type="http://schemas.openxmlformats.org/officeDocument/2006/relationships/image" Target="../media/image32.emf" /><Relationship Id="rId13" Type="http://schemas.openxmlformats.org/officeDocument/2006/relationships/vmlDrawing" Target="../drawings/vmlDrawing13.vml" /><Relationship Id="rId2" Type="http://schemas.openxmlformats.org/officeDocument/2006/relationships/tags" Target="../tags/tag163.xml" /><Relationship Id="rId3" Type="http://schemas.openxmlformats.org/officeDocument/2006/relationships/oleObject" Target="../embeddings/oleObject22.bin" TargetMode="Internal" /><Relationship Id="rId4" Type="http://schemas.openxmlformats.org/officeDocument/2006/relationships/image" Target="../media/image28.emf" /><Relationship Id="rId5" Type="http://schemas.openxmlformats.org/officeDocument/2006/relationships/image" Target="../media/image29.png" /><Relationship Id="rId6" Type="http://schemas.openxmlformats.org/officeDocument/2006/relationships/tags" Target="../tags/tag164.xml" /><Relationship Id="rId7" Type="http://schemas.openxmlformats.org/officeDocument/2006/relationships/tags" Target="../tags/tag165.xml" /><Relationship Id="rId8" Type="http://schemas.openxmlformats.org/officeDocument/2006/relationships/oleObject" Target="../embeddings/oleObject23.bin" TargetMode="Internal" /><Relationship Id="rId9" Type="http://schemas.openxmlformats.org/officeDocument/2006/relationships/image" Target="../media/image31.emf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png" /><Relationship Id="rId3" Type="http://schemas.openxmlformats.org/officeDocument/2006/relationships/tags" Target="../tags/tag167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9.emf" /><Relationship Id="rId4" Type="http://schemas.openxmlformats.org/officeDocument/2006/relationships/vmlDrawing" Target="../drawings/vmlDrawing1.v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oleObject" Target="../embeddings/oleObject2.bin" TargetMode="Internal" /><Relationship Id="rId3" Type="http://schemas.openxmlformats.org/officeDocument/2006/relationships/image" Target="../media/image10.emf" /><Relationship Id="rId4" Type="http://schemas.openxmlformats.org/officeDocument/2006/relationships/oleObject" Target="../embeddings/oleObject3.bin" TargetMode="Internal" /><Relationship Id="rId5" Type="http://schemas.openxmlformats.org/officeDocument/2006/relationships/image" Target="../media/image11.emf" /><Relationship Id="rId6" Type="http://schemas.openxmlformats.org/officeDocument/2006/relationships/vmlDrawing" Target="../drawings/vmlDrawing2.v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oleObject" Target="../embeddings/oleObject4.bin" TargetMode="Internal" /><Relationship Id="rId3" Type="http://schemas.openxmlformats.org/officeDocument/2006/relationships/image" Target="../media/image10.emf" /><Relationship Id="rId4" Type="http://schemas.openxmlformats.org/officeDocument/2006/relationships/oleObject" Target="../embeddings/oleObject5.bin" TargetMode="Internal" /><Relationship Id="rId5" Type="http://schemas.openxmlformats.org/officeDocument/2006/relationships/image" Target="../media/image12.emf" /><Relationship Id="rId6" Type="http://schemas.openxmlformats.org/officeDocument/2006/relationships/vmlDrawing" Target="../drawings/vmlDrawing3.v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oleObject" Target="../embeddings/oleObject6.bin" TargetMode="Internal" /><Relationship Id="rId3" Type="http://schemas.openxmlformats.org/officeDocument/2006/relationships/image" Target="../media/image10.emf" /><Relationship Id="rId4" Type="http://schemas.openxmlformats.org/officeDocument/2006/relationships/oleObject" Target="../embeddings/oleObject7.bin" TargetMode="Internal" /><Relationship Id="rId5" Type="http://schemas.openxmlformats.org/officeDocument/2006/relationships/image" Target="../media/image13.emf" /><Relationship Id="rId6" Type="http://schemas.openxmlformats.org/officeDocument/2006/relationships/vmlDrawing" Target="../drawings/vmlDrawing4.v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oleObject" Target="../embeddings/oleObject8.bin" TargetMode="Internal" /><Relationship Id="rId3" Type="http://schemas.openxmlformats.org/officeDocument/2006/relationships/image" Target="../media/image10.emf" /><Relationship Id="rId4" Type="http://schemas.openxmlformats.org/officeDocument/2006/relationships/oleObject" Target="../embeddings/oleObject9.bin" TargetMode="Internal" /><Relationship Id="rId5" Type="http://schemas.openxmlformats.org/officeDocument/2006/relationships/image" Target="../media/image14.emf" /><Relationship Id="rId6" Type="http://schemas.openxmlformats.org/officeDocument/2006/relationships/vmlDrawing" Target="../drawings/vmlDrawing5.v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oleObject" Target="../embeddings/oleObject10.bin" TargetMode="Internal" /><Relationship Id="rId3" Type="http://schemas.openxmlformats.org/officeDocument/2006/relationships/image" Target="../media/image10.emf" /><Relationship Id="rId4" Type="http://schemas.openxmlformats.org/officeDocument/2006/relationships/oleObject" Target="../embeddings/oleObject11.bin" TargetMode="Internal" /><Relationship Id="rId5" Type="http://schemas.openxmlformats.org/officeDocument/2006/relationships/image" Target="../media/image15.emf" /><Relationship Id="rId6" Type="http://schemas.openxmlformats.org/officeDocument/2006/relationships/vmlDrawing" Target="../drawings/vmlDrawing6.v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oleObject" Target="../embeddings/oleObject12.bin" TargetMode="Internal" /><Relationship Id="rId3" Type="http://schemas.openxmlformats.org/officeDocument/2006/relationships/image" Target="../media/image16.emf" /><Relationship Id="rId4" Type="http://schemas.openxmlformats.org/officeDocument/2006/relationships/vmlDrawing" Target="../drawings/vmlDrawing7.v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52.xml" /><Relationship Id="rId3" Type="http://schemas.openxmlformats.org/officeDocument/2006/relationships/oleObject" Target="../embeddings/oleObject13.bin" TargetMode="Internal" /><Relationship Id="rId4" Type="http://schemas.openxmlformats.org/officeDocument/2006/relationships/image" Target="../media/image17.emf" /><Relationship Id="rId5" Type="http://schemas.openxmlformats.org/officeDocument/2006/relationships/oleObject" Target="../embeddings/oleObject14.bin" TargetMode="Internal" /><Relationship Id="rId6" Type="http://schemas.openxmlformats.org/officeDocument/2006/relationships/image" Target="../media/image18.emf" /><Relationship Id="rId7" Type="http://schemas.openxmlformats.org/officeDocument/2006/relationships/image" Target="../media/image19.png" /><Relationship Id="rId8" Type="http://schemas.openxmlformats.org/officeDocument/2006/relationships/vmlDrawing" Target="../drawings/vmlDrawing8.v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标题 14" title=""/>
          <p:cNvSpPr>
            <a:spLocks noGrp="1"/>
          </p:cNvSpPr>
          <p:nvPr>
            <p:ph type="ctrTitle" idx="13"/>
          </p:nvPr>
        </p:nvSpPr>
        <p:spPr>
          <a:xfrm>
            <a:off x="1169035" y="721995"/>
            <a:ext cx="5560060" cy="122618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spc="300">
                <a:solidFill>
                  <a:srgbClr val="FF0000"/>
                </a:solidFill>
                <a:latin typeface="微软雅黑" panose="020b0503020204020204" charset="-122"/>
                <a:ea typeface="微软雅黑"/>
                <a:sym typeface="+mn-ea"/>
              </a:rPr>
              <a:t>5.3.1</a:t>
            </a:r>
            <a:r>
              <a:rPr lang="zh-CN" altLang="en-US" b="1" spc="300">
                <a:solidFill>
                  <a:srgbClr val="FF0000"/>
                </a:solidFill>
                <a:latin typeface="微软雅黑" panose="020b0503020204020204" charset="-122"/>
                <a:ea typeface="微软雅黑"/>
                <a:sym typeface="+mn-ea"/>
              </a:rPr>
              <a:t>函数的单调性（</a:t>
            </a:r>
            <a:r>
              <a:rPr lang="en-US" altLang="zh-CN" b="1" spc="300">
                <a:solidFill>
                  <a:srgbClr val="FF0000"/>
                </a:solidFill>
                <a:latin typeface="微软雅黑" panose="020b0503020204020204" charset="-122"/>
                <a:ea typeface="微软雅黑"/>
                <a:sym typeface="+mn-ea"/>
              </a:rPr>
              <a:t>2</a:t>
            </a:r>
            <a:r>
              <a:rPr lang="zh-CN" altLang="en-US" b="1" spc="300">
                <a:solidFill>
                  <a:srgbClr val="FF0000"/>
                </a:solidFill>
                <a:latin typeface="微软雅黑" panose="020b0503020204020204" charset="-122"/>
                <a:ea typeface="微软雅黑"/>
                <a:sym typeface="+mn-ea"/>
              </a:rPr>
              <a:t>）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矩形 9" title="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>
                <a:solidFill>
                  <a:schemeClr val="tx1"/>
                </a:solidFill>
                <a:latin typeface="微软雅黑" panose="020b0503020204020204" charset="-122"/>
                <a:ea typeface="微软雅黑"/>
              </a:rPr>
              <a:t> </a:t>
            </a:r>
            <a:endParaRPr lang="en-US" altLang="zh-CN" sz="2000" spc="226">
              <a:solidFill>
                <a:schemeClr val="tx1"/>
              </a:solidFill>
              <a:latin typeface="微软雅黑" panose="020b0503020204020204" charset="-122"/>
              <a:ea typeface="微软雅黑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任务二：导数与函数的增长快慢情况的关系</a:t>
            </a:r>
            <a:endParaRPr lang="zh-CN" altLang="en-US"/>
          </a:p>
        </p:txBody>
      </p:sp>
      <p:graphicFrame>
        <p:nvGraphicFramePr>
          <p:cNvPr id="15" name="对象 14" title="">
            <a:hlinkClick action="ppaction://ole?verb="/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436245" y="855980"/>
          <a:ext cx="7967980" cy="32194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r:id="rId3" imgW="5288280" imgH="213360" progId="Word.Document.12">
                  <p:embed/>
                </p:oleObj>
              </mc:Choice>
              <mc:Fallback>
                <p:oleObj r:id="rId3" imgW="5288280" imgH="21336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245" y="855980"/>
                        <a:ext cx="7967980" cy="321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 title="">
            <a:hlinkClick action="ppaction://ole?verb="/>
          </p:cNvPr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375285" y="1330008"/>
          <a:ext cx="7967980" cy="9207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3" r:id="rId6" imgW="5288280" imgH="609600" progId="Word.Document.12">
                  <p:embed/>
                </p:oleObj>
              </mc:Choice>
              <mc:Fallback>
                <p:oleObj r:id="rId6" imgW="5288280" imgH="6096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5285" y="1330008"/>
                        <a:ext cx="7967980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67505446" name="图片 1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76910" y="2403158"/>
            <a:ext cx="2192020" cy="1571625"/>
          </a:xfrm>
          <a:prstGeom prst="rect">
            <a:avLst/>
          </a:prstGeom>
        </p:spPr>
      </p:pic>
      <p:pic>
        <p:nvPicPr>
          <p:cNvPr id="254857121" name="图片 1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344988" y="2338070"/>
            <a:ext cx="1419225" cy="1701800"/>
          </a:xfrm>
          <a:prstGeom prst="rect">
            <a:avLst/>
          </a:prstGeom>
        </p:spPr>
      </p:pic>
      <p:graphicFrame>
        <p:nvGraphicFramePr>
          <p:cNvPr id="18" name="对象 17" title="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436245" y="4158298"/>
          <a:ext cx="7967980" cy="47244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4" r:id="rId12" imgW="5288280" imgH="312420" progId="Word.Document.12">
                  <p:embed/>
                </p:oleObj>
              </mc:Choice>
              <mc:Fallback>
                <p:oleObj r:id="rId12" imgW="5288280" imgH="31242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6245" y="4158298"/>
                        <a:ext cx="7967980" cy="472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/>
          </p:nvPr>
        </p:nvSpPr>
        <p:spPr>
          <a:xfrm>
            <a:off x="502412" y="210547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任务二：导数与函数的增长快慢情况的关系</a:t>
            </a:r>
            <a:endParaRPr lang="zh-CN" altLang="en-US"/>
          </a:p>
        </p:txBody>
      </p:sp>
      <p:graphicFrame>
        <p:nvGraphicFramePr>
          <p:cNvPr id="16" name="对象 15" title="">
            <a:hlinkClick action="ppaction://ole?verb="/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5260" y="541973"/>
          <a:ext cx="7967980" cy="9207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5" r:id="rId3" imgW="5288280" imgH="609600" progId="Word.Document.12">
                  <p:embed/>
                </p:oleObj>
              </mc:Choice>
              <mc:Fallback>
                <p:oleObj r:id="rId3" imgW="5288280" imgH="6096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" y="541973"/>
                        <a:ext cx="7967980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67505446" name="图片 1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521710" y="1074420"/>
            <a:ext cx="2014220" cy="1444625"/>
          </a:xfrm>
          <a:prstGeom prst="rect">
            <a:avLst/>
          </a:prstGeom>
        </p:spPr>
      </p:pic>
      <p:pic>
        <p:nvPicPr>
          <p:cNvPr id="254857121" name="图片 1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34518" y="817245"/>
            <a:ext cx="1419225" cy="1701800"/>
          </a:xfrm>
          <a:prstGeom prst="rect">
            <a:avLst/>
          </a:prstGeom>
        </p:spPr>
      </p:pic>
      <p:graphicFrame>
        <p:nvGraphicFramePr>
          <p:cNvPr id="18" name="对象 17" title="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440690" y="2518728"/>
          <a:ext cx="7665720" cy="24733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6" r:id="rId9" imgW="5288280" imgH="1699260" progId="Word.Document.12">
                  <p:embed/>
                </p:oleObj>
              </mc:Choice>
              <mc:Fallback>
                <p:oleObj r:id="rId9" imgW="5288280" imgH="169926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0690" y="2518728"/>
                        <a:ext cx="7665720" cy="247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归纳总结</a:t>
            </a:r>
            <a:r>
              <a:rPr>
                <a:sym typeface="+mn-ea"/>
              </a:rPr>
              <a:t>导数与函数的增长快慢情况的关系</a:t>
            </a:r>
            <a:endParaRPr lang="zh-CN" altLang="en-US"/>
          </a:p>
        </p:txBody>
      </p:sp>
      <p:graphicFrame>
        <p:nvGraphicFramePr>
          <p:cNvPr id="18" name="对象 17" title="">
            <a:hlinkClick action="ppaction://ole?verb="/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56223" y="664210"/>
          <a:ext cx="8959215" cy="380492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7" r:id="rId3" imgW="6179820" imgH="2613660" progId="Word.Document.12">
                  <p:embed/>
                </p:oleObj>
              </mc:Choice>
              <mc:Fallback>
                <p:oleObj r:id="rId3" imgW="6179820" imgH="261366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6223" y="664210"/>
                        <a:ext cx="8959215" cy="3804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/>
          </p:nvPr>
        </p:nvSpPr>
        <p:spPr>
          <a:xfrm>
            <a:off x="502412" y="210547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任务二：导数与函数的增长快慢情况的关系</a:t>
            </a:r>
            <a:endParaRPr lang="zh-CN" altLang="en-US"/>
          </a:p>
        </p:txBody>
      </p:sp>
      <p:graphicFrame>
        <p:nvGraphicFramePr>
          <p:cNvPr id="16" name="对象 15" title="">
            <a:hlinkClick action="ppaction://ole?verb="/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56540" y="685165"/>
          <a:ext cx="7967980" cy="107251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8" r:id="rId3" imgW="5288280" imgH="708660" progId="Word.Document.12">
                  <p:embed/>
                </p:oleObj>
              </mc:Choice>
              <mc:Fallback>
                <p:oleObj r:id="rId3" imgW="5288280" imgH="70866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6540" y="685165"/>
                        <a:ext cx="7967980" cy="1072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0042328" name="图片 1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054600" y="1397000"/>
            <a:ext cx="2895600" cy="20034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2522200" y="118364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6" name="对象 15" title="">
            <a:hlinkClick action="ppaction://ole?verb="/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454660" y="35560"/>
          <a:ext cx="7967980" cy="107251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9" r:id="rId3" imgW="5288280" imgH="708660" progId="Word.Document.12">
                  <p:embed/>
                </p:oleObj>
              </mc:Choice>
              <mc:Fallback>
                <p:oleObj r:id="rId3" imgW="5288280" imgH="70866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660" y="35560"/>
                        <a:ext cx="7967980" cy="1072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0042328" name="图片 1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054600" y="1397000"/>
            <a:ext cx="2895600" cy="2003425"/>
          </a:xfrm>
          <a:prstGeom prst="rect">
            <a:avLst/>
          </a:prstGeom>
        </p:spPr>
      </p:pic>
      <p:graphicFrame>
        <p:nvGraphicFramePr>
          <p:cNvPr id="3" name="对象 2" title="">
            <a:hlinkClick action="ppaction://ole?verb="/>
          </p:cNvPr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454660" y="1169035"/>
          <a:ext cx="7967980" cy="407098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0" r:id="rId8" imgW="5288280" imgH="2689860" progId="Word.Document.12">
                  <p:embed/>
                </p:oleObj>
              </mc:Choice>
              <mc:Fallback>
                <p:oleObj r:id="rId8" imgW="5288280" imgH="268986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4660" y="1169035"/>
                        <a:ext cx="7967980" cy="4070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 title="">
            <a:hlinkClick action="ppaction://ole?verb="/>
          </p:cNvPr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5443220" y="4193223"/>
          <a:ext cx="7967980" cy="62357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1" r:id="rId11" imgW="5288280" imgH="411480" progId="Word.Document.12">
                  <p:embed/>
                </p:oleObj>
              </mc:Choice>
              <mc:Fallback>
                <p:oleObj r:id="rId11" imgW="5288280" imgH="41148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43220" y="4193223"/>
                        <a:ext cx="7967980" cy="623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课堂小结</a:t>
            </a:r>
            <a:endParaRPr lang="zh-CN" altLang="en-US"/>
          </a:p>
        </p:txBody>
      </p:sp>
      <p:sp>
        <p:nvSpPr>
          <p:cNvPr id="12" name="Rectangle 2" title="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7" name="Rectangle 4" title=""/>
          <p:cNvSpPr>
            <a:spLocks noChangeArrowheads="1"/>
          </p:cNvSpPr>
          <p:nvPr/>
        </p:nvSpPr>
        <p:spPr bwMode="auto">
          <a:xfrm>
            <a:off x="0" y="-1"/>
            <a:ext cx="145396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4" name="内容占位符 3" title=""/>
          <p:cNvPicPr>
            <a:picLocks noChangeAspect="1"/>
          </p:cNvPicPr>
          <p:nvPr>
            <p:ph idx="1"/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02285" y="664210"/>
            <a:ext cx="7787005" cy="404241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前测：</a:t>
            </a:r>
            <a:endParaRPr lang="zh-CN" altLang="en-US"/>
          </a:p>
        </p:txBody>
      </p:sp>
      <p:graphicFrame>
        <p:nvGraphicFramePr>
          <p:cNvPr id="5" name="对象 4" title="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602615" y="810578"/>
          <a:ext cx="7244080" cy="292544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2" imgW="5288280" imgH="2133600" progId="Word.Document.12">
                  <p:embed/>
                </p:oleObj>
              </mc:Choice>
              <mc:Fallback>
                <p:oleObj r:id="rId2" imgW="5288280" imgH="21336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2615" y="810578"/>
                        <a:ext cx="7244080" cy="2925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任务一：判断三次函数的单调性</a:t>
            </a:r>
            <a:endParaRPr lang="zh-CN" altLang="en-US"/>
          </a:p>
        </p:txBody>
      </p:sp>
      <p:graphicFrame>
        <p:nvGraphicFramePr>
          <p:cNvPr id="5" name="对象 4" title="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295910" y="803910"/>
          <a:ext cx="8552180" cy="66548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2" imgW="5288280" imgH="411480" progId="Word.Document.12">
                  <p:embed/>
                </p:oleObj>
              </mc:Choice>
              <mc:Fallback>
                <p:oleObj r:id="rId2" imgW="5288280" imgH="41148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5910" y="803910"/>
                        <a:ext cx="8552180" cy="665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 title="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502285" y="1543685"/>
          <a:ext cx="8260080" cy="203581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r:id="rId4" imgW="5288280" imgH="1303020" progId="Word.Document.12">
                  <p:embed/>
                </p:oleObj>
              </mc:Choice>
              <mc:Fallback>
                <p:oleObj r:id="rId4" imgW="5288280" imgH="130302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2285" y="1543685"/>
                        <a:ext cx="8260080" cy="2035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 title=""/>
          <p:cNvSpPr txBox="1"/>
          <p:nvPr/>
        </p:nvSpPr>
        <p:spPr>
          <a:xfrm>
            <a:off x="5769610" y="924560"/>
            <a:ext cx="2069465" cy="358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/>
              <a:t>尝试用定义法做一做</a:t>
            </a:r>
            <a:endParaRPr lang="zh-CN" altLang="en-US" sz="1600"/>
          </a:p>
        </p:txBody>
      </p:sp>
      <p:sp>
        <p:nvSpPr>
          <p:cNvPr id="13" name="文本框 12" title=""/>
          <p:cNvSpPr txBox="1"/>
          <p:nvPr/>
        </p:nvSpPr>
        <p:spPr>
          <a:xfrm>
            <a:off x="502285" y="3709670"/>
            <a:ext cx="57810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结论：很难判断上式在哪些区间内正负性保持不变</a:t>
            </a:r>
            <a:endParaRPr lang="zh-CN" altLang="en-US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任务一：判断三次函数的单调性</a:t>
            </a:r>
            <a:endParaRPr lang="zh-CN" altLang="en-US"/>
          </a:p>
        </p:txBody>
      </p:sp>
      <p:graphicFrame>
        <p:nvGraphicFramePr>
          <p:cNvPr id="5" name="对象 4" title="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295910" y="803910"/>
          <a:ext cx="8552180" cy="66548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r:id="rId2" imgW="5288280" imgH="411480" progId="Word.Document.12">
                  <p:embed/>
                </p:oleObj>
              </mc:Choice>
              <mc:Fallback>
                <p:oleObj r:id="rId2" imgW="5288280" imgH="41148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5910" y="803910"/>
                        <a:ext cx="8552180" cy="665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 title="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330835" y="1660525"/>
          <a:ext cx="8260080" cy="250063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r:id="rId4" imgW="5288280" imgH="1600200" progId="Word.Document.12">
                  <p:embed/>
                </p:oleObj>
              </mc:Choice>
              <mc:Fallback>
                <p:oleObj r:id="rId4" imgW="5288280" imgH="16002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835" y="1660525"/>
                        <a:ext cx="8260080" cy="2500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 title=""/>
          <p:cNvSpPr txBox="1"/>
          <p:nvPr/>
        </p:nvSpPr>
        <p:spPr>
          <a:xfrm>
            <a:off x="5769610" y="924560"/>
            <a:ext cx="2069465" cy="358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/>
              <a:t>试着用导数来研究？</a:t>
            </a:r>
            <a:endParaRPr lang="zh-CN" altLang="en-US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任务一：判断三次函数的单调性</a:t>
            </a:r>
            <a:endParaRPr lang="zh-CN" altLang="en-US"/>
          </a:p>
        </p:txBody>
      </p:sp>
      <p:graphicFrame>
        <p:nvGraphicFramePr>
          <p:cNvPr id="5" name="对象 4" title="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295910" y="803910"/>
          <a:ext cx="8552180" cy="66548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r:id="rId2" imgW="5288280" imgH="411480" progId="Word.Document.12">
                  <p:embed/>
                </p:oleObj>
              </mc:Choice>
              <mc:Fallback>
                <p:oleObj r:id="rId2" imgW="5288280" imgH="41148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5910" y="803910"/>
                        <a:ext cx="8552180" cy="665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 title="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537845" y="1507490"/>
          <a:ext cx="8260080" cy="23495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r:id="rId4" imgW="5288280" imgH="1501140" progId="Word.Document.12">
                  <p:embed/>
                </p:oleObj>
              </mc:Choice>
              <mc:Fallback>
                <p:oleObj r:id="rId4" imgW="5288280" imgH="150114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7845" y="1507490"/>
                        <a:ext cx="8260080" cy="234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 title=""/>
          <p:cNvSpPr txBox="1"/>
          <p:nvPr/>
        </p:nvSpPr>
        <p:spPr>
          <a:xfrm>
            <a:off x="5769610" y="924560"/>
            <a:ext cx="2069465" cy="358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/>
              <a:t>试着用导数来研究？</a:t>
            </a:r>
            <a:endParaRPr lang="zh-CN" altLang="en-US" sz="1600"/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任务一：判断三次函数的单调性</a:t>
            </a:r>
            <a:endParaRPr lang="zh-CN" altLang="en-US"/>
          </a:p>
        </p:txBody>
      </p:sp>
      <p:graphicFrame>
        <p:nvGraphicFramePr>
          <p:cNvPr id="5" name="对象 4" title="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295910" y="803910"/>
          <a:ext cx="8552180" cy="66548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r:id="rId2" imgW="5288280" imgH="411480" progId="Word.Document.12">
                  <p:embed/>
                </p:oleObj>
              </mc:Choice>
              <mc:Fallback>
                <p:oleObj r:id="rId2" imgW="5288280" imgH="41148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5910" y="803910"/>
                        <a:ext cx="8552180" cy="665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 title="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623570" y="1397953"/>
          <a:ext cx="8608060" cy="325374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r:id="rId4" imgW="6949440" imgH="2621280" progId="Word.Document.12">
                  <p:embed/>
                </p:oleObj>
              </mc:Choice>
              <mc:Fallback>
                <p:oleObj r:id="rId4" imgW="6949440" imgH="262128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3570" y="1397953"/>
                        <a:ext cx="8608060" cy="3253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 title=""/>
          <p:cNvSpPr txBox="1"/>
          <p:nvPr/>
        </p:nvSpPr>
        <p:spPr>
          <a:xfrm>
            <a:off x="5769610" y="924560"/>
            <a:ext cx="2069465" cy="358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/>
              <a:t>试着用导数来研究？</a:t>
            </a:r>
            <a:endParaRPr lang="zh-CN" altLang="en-US" sz="1600"/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任务一：判断三次函数的单调性</a:t>
            </a:r>
            <a:endParaRPr lang="zh-CN" altLang="en-US"/>
          </a:p>
        </p:txBody>
      </p:sp>
      <p:graphicFrame>
        <p:nvGraphicFramePr>
          <p:cNvPr id="5" name="对象 4" title="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295910" y="803910"/>
          <a:ext cx="8552180" cy="66548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r:id="rId2" imgW="5288280" imgH="411480" progId="Word.Document.12">
                  <p:embed/>
                </p:oleObj>
              </mc:Choice>
              <mc:Fallback>
                <p:oleObj r:id="rId2" imgW="5288280" imgH="41148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5910" y="803910"/>
                        <a:ext cx="8552180" cy="665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 title="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568960" y="1654175"/>
          <a:ext cx="6550660" cy="235521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r:id="rId4" imgW="5288280" imgH="1897380" progId="Word.Document.12">
                  <p:embed/>
                </p:oleObj>
              </mc:Choice>
              <mc:Fallback>
                <p:oleObj r:id="rId4" imgW="5288280" imgH="189738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8960" y="1654175"/>
                        <a:ext cx="6550660" cy="2355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 title=""/>
          <p:cNvSpPr txBox="1"/>
          <p:nvPr/>
        </p:nvSpPr>
        <p:spPr>
          <a:xfrm>
            <a:off x="5769610" y="924560"/>
            <a:ext cx="2069465" cy="358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/>
              <a:t>试着用导数来研究？</a:t>
            </a:r>
            <a:endParaRPr lang="zh-CN" altLang="en-US" sz="1600"/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归纳总结用导数判断函数单调性的一般步骤.</a:t>
            </a:r>
            <a:endParaRPr lang="zh-CN" altLang="en-US"/>
          </a:p>
        </p:txBody>
      </p:sp>
      <p:graphicFrame>
        <p:nvGraphicFramePr>
          <p:cNvPr id="11" name="对象 10" title="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365125" y="808990"/>
          <a:ext cx="7967980" cy="211264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r:id="rId2" imgW="5288280" imgH="1402080" progId="Word.Document.12">
                  <p:embed/>
                </p:oleObj>
              </mc:Choice>
              <mc:Fallback>
                <p:oleObj r:id="rId2" imgW="5288280" imgH="140208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5125" y="808990"/>
                        <a:ext cx="7967980" cy="2112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目标检测</a:t>
            </a:r>
            <a:endParaRPr lang="zh-CN" altLang="en-US"/>
          </a:p>
        </p:txBody>
      </p:sp>
      <p:graphicFrame>
        <p:nvGraphicFramePr>
          <p:cNvPr id="11" name="对象 10" title="">
            <a:hlinkClick action="ppaction://ole?verb="/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7345" y="206375"/>
          <a:ext cx="7967980" cy="61468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r:id="rId3" imgW="5288280" imgH="411480" progId="Word.Document.12">
                  <p:embed/>
                </p:oleObj>
              </mc:Choice>
              <mc:Fallback>
                <p:oleObj r:id="rId3" imgW="5288280" imgH="41148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7345" y="206375"/>
                        <a:ext cx="7967980" cy="614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 title="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388303" y="912495"/>
          <a:ext cx="8580755" cy="32575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1" r:id="rId5" imgW="6195060" imgH="2346960" progId="Word.Document.12">
                  <p:embed/>
                </p:oleObj>
              </mc:Choice>
              <mc:Fallback>
                <p:oleObj r:id="rId5" imgW="6195060" imgH="234696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8303" y="912495"/>
                        <a:ext cx="8580755" cy="325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3258471" name="图片 1" title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3845" y="2164715"/>
            <a:ext cx="1977390" cy="20802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25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1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2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3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4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0"/>
  <p:tag name="KSO_WM_UNIT_INDEX" val="0"/>
  <p:tag name="KSO_WM_UNIT_LAYERLEVEL" val="1"/>
  <p:tag name="KSO_WM_UNIT_SUBTYPE" val="h"/>
  <p:tag name="KSO_WM_UNIT_TYPE" val="i"/>
</p:tagLst>
</file>

<file path=ppt/tags/tag105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06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07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08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09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0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1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2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3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4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0"/>
  <p:tag name="KSO_WM_UNIT_INDEX" val="0"/>
  <p:tag name="KSO_WM_UNIT_LAYERLEVEL" val="1"/>
  <p:tag name="KSO_WM_UNIT_SUBTYPE" val="h"/>
  <p:tag name="KSO_WM_UNIT_TYPE" val="i"/>
</p:tagLst>
</file>

<file path=ppt/tags/tag115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16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17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18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19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20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1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2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3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4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0"/>
  <p:tag name="KSO_WM_UNIT_INDEX" val="0"/>
  <p:tag name="KSO_WM_UNIT_LAYERLEVEL" val="1"/>
  <p:tag name="KSO_WM_UNIT_SUBTYPE" val="h"/>
  <p:tag name="KSO_WM_UNIT_TYPE" val="i"/>
</p:tagLst>
</file>

<file path=ppt/tags/tag125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26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27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28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29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30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1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2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3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4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5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6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0"/>
  <p:tag name="KSO_WM_UNIT_INDEX" val="0"/>
  <p:tag name="KSO_WM_UNIT_LAYERLEVEL" val="1"/>
  <p:tag name="KSO_WM_UNIT_SUBTYPE" val="h"/>
  <p:tag name="KSO_WM_UNIT_TYPE" val="i"/>
</p:tagLst>
</file>

<file path=ppt/tags/tag137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38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39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0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1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2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3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4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453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453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4538"/>
  <p:tag name="KSO_WM_TEMPLATE_MASTER_THUMB_INDEX" val="12"/>
  <p:tag name="KSO_WM_TEMPLATE_MASTER_TYPE" val="1"/>
  <p:tag name="KSO_WM_TEMPLATE_SUBCATEGORY" val="0"/>
  <p:tag name="KSO_WM_TEMPLATE_THUMBS_INDEX" val="1、4、7、9、11、16、19、20、21、22、23、26、29、34、38"/>
</p:tagLst>
</file>

<file path=ppt/tags/tag151.xml><?xml version="1.0" encoding="utf-8"?>
<p:tagLst xmlns:p="http://schemas.openxmlformats.org/presentationml/2006/main">
  <p:tag name="KSO_WM_BEAUTIFY_FLAG" val="#wm#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SUBTYPE" val="pureTxt"/>
  <p:tag name="KSO_WM_SLIDE_TYPE" val="title"/>
  <p:tag name="KSO_WM_TAG_VERSION" val="1.0"/>
  <p:tag name="KSO_WM_TEMPLATE_CATEGORY" val="custom"/>
  <p:tag name="KSO_WM_TEMPLATE_COLOR_TYPE" val="1"/>
  <p:tag name="KSO_WM_TEMPLATE_INDEX" val="20204538"/>
  <p:tag name="KSO_WM_TEMPLATE_JOB_ID" val="6"/>
  <p:tag name="KSO_WM_TEMPLATE_MASTER_THUMB_INDEX" val="12"/>
  <p:tag name="KSO_WM_TEMPLATE_MASTER_TYPE" val="1"/>
  <p:tag name="KSO_WM_TEMPLATE_OUTLINE_ID" val="6"/>
  <p:tag name="KSO_WM_TEMPLATE_SCENE_ID" val="1"/>
  <p:tag name="KSO_WM_TEMPLATE_SUBCATEGORY" val="0"/>
  <p:tag name="KSO_WM_TEMPLATE_THUMBS_INDEX" val="1、5、6、7、8、10、13、14、16、17、18、19"/>
  <p:tag name="KSO_WM_TEMPLATE_TOPIC_DEFAULT" val="0"/>
  <p:tag name="KSO_WM_TEMPLATE_TOPIC_ID" val="2869567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GNmMDIyZWE5OTJhMmQ0NDE4NTE4NzJkYmEyNjExZTcifQ==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1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2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3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4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5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6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7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0"/>
  <p:tag name="KSO_WM_UNIT_INDEX" val="0"/>
  <p:tag name="KSO_WM_UNIT_LAYERLEVEL" val="1"/>
  <p:tag name="KSO_WM_UNIT_SUBTYPE" val="h"/>
  <p:tag name="KSO_WM_UNIT_TYPE" val="i"/>
</p:tagLst>
</file>

<file path=ppt/tags/tag88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89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1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2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3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4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5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6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0"/>
  <p:tag name="KSO_WM_UNIT_INDEX" val="0"/>
  <p:tag name="KSO_WM_UNIT_LAYERLEVEL" val="1"/>
  <p:tag name="KSO_WM_UNIT_SUBTYPE" val="h"/>
  <p:tag name="KSO_WM_UNIT_TYPE" val="i"/>
</p:tagLst>
</file>

<file path=ppt/tags/tag97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98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99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resentationFormat>On-screen Show (16:9)</PresentationFormat>
  <Paragraphs>21</Paragraphs>
  <Slides>15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22">
      <vt:lpstr>Arial</vt:lpstr>
      <vt:lpstr>微软雅黑</vt:lpstr>
      <vt:lpstr>汉仪旗黑-85S</vt:lpstr>
      <vt:lpstr>Calibri</vt:lpstr>
      <vt:lpstr>Helvetica</vt:lpstr>
      <vt:lpstr>楷体</vt:lpstr>
      <vt:lpstr>1_Office 主题​​</vt:lpstr>
      <vt:lpstr>5.3.1函数的单调性（2）</vt:lpstr>
      <vt:lpstr>前测：</vt:lpstr>
      <vt:lpstr>任务一：判断三次函数的单调性</vt:lpstr>
      <vt:lpstr>任务一：判断三次函数的单调性</vt:lpstr>
      <vt:lpstr>任务一：判断三次函数的单调性</vt:lpstr>
      <vt:lpstr>任务一：判断三次函数的单调性</vt:lpstr>
      <vt:lpstr>任务一：判断三次函数的单调性</vt:lpstr>
      <vt:lpstr>归纳总结用导数判断函数单调性的一般步骤.</vt:lpstr>
      <vt:lpstr>目标检测</vt:lpstr>
      <vt:lpstr>任务二：导数与函数的增长快慢情况的关系</vt:lpstr>
      <vt:lpstr>任务二：导数与函数的增长快慢情况的关系</vt:lpstr>
      <vt:lpstr>归纳总结导数与函数的增长快慢情况的关系</vt:lpstr>
      <vt:lpstr>任务二：导数与函数的增长快慢情况的关系</vt:lpstr>
      <vt:lpstr>PowerPoint Presentation</vt:lpstr>
      <vt:lpstr>课堂小结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2023-12-16T12:18:33.900</cp:lastPrinted>
  <dcterms:created xsi:type="dcterms:W3CDTF">2023-12-16T12:18:33Z</dcterms:created>
  <dcterms:modified xsi:type="dcterms:W3CDTF">2023-12-16T04:18:33Z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