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handoutMasterIdLst>
    <p:handoutMasterId r:id="rId20"/>
  </p:handoutMasterIdLst>
  <p:sldIdLst>
    <p:sldId id="257" r:id="rId3"/>
    <p:sldId id="258" r:id="rId4"/>
    <p:sldId id="259" r:id="rId5"/>
    <p:sldId id="260" r:id="rId6"/>
    <p:sldId id="261" r:id="rId7"/>
    <p:sldId id="264" r:id="rId9"/>
    <p:sldId id="265" r:id="rId10"/>
    <p:sldId id="301" r:id="rId11"/>
    <p:sldId id="308" r:id="rId12"/>
    <p:sldId id="304" r:id="rId13"/>
    <p:sldId id="310" r:id="rId14"/>
    <p:sldId id="312" r:id="rId15"/>
    <p:sldId id="313" r:id="rId16"/>
    <p:sldId id="303" r:id="rId17"/>
    <p:sldId id="274" r:id="rId18"/>
    <p:sldId id="278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20" y="108"/>
      </p:cViewPr>
      <p:guideLst>
        <p:guide orient="horz" pos="2115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147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tags" Target="../tags/tag146.xml"/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8C119-B9E7-4161-8517-7251A9B60C8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8D4CB-04B6-4925-BE10-927518BF165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A37C8D2F-F443-4A9E-8BD0-6284A4D4D4D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tags" Target="../tags/tag11.xml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6"/>
            <a:ext cx="7609114" cy="527504"/>
          </a:xfrm>
        </p:spPr>
        <p:txBody>
          <a:bodyPr>
            <a:noAutofit/>
          </a:bodyPr>
          <a:lstStyle>
            <a:lvl1pPr>
              <a:defRPr sz="3200"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406073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947057" y="6173787"/>
            <a:ext cx="2743200" cy="365125"/>
          </a:xfrm>
        </p:spPr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>
            <p:custDataLst>
              <p:tags r:id="rId7"/>
            </p:custDataLst>
          </p:nvPr>
        </p:nvCxnSpPr>
        <p:spPr>
          <a:xfrm>
            <a:off x="838200" y="892630"/>
            <a:ext cx="1051560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2" Type="http://schemas.openxmlformats.org/officeDocument/2006/relationships/theme" Target="../theme/theme1.xml"/><Relationship Id="rId21" Type="http://schemas.openxmlformats.org/officeDocument/2006/relationships/image" Target="../media/image2.png"/><Relationship Id="rId20" Type="http://schemas.openxmlformats.org/officeDocument/2006/relationships/tags" Target="../tags/tag66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65.xml"/><Relationship Id="rId17" Type="http://schemas.openxmlformats.org/officeDocument/2006/relationships/tags" Target="../tags/tag64.xml"/><Relationship Id="rId16" Type="http://schemas.openxmlformats.org/officeDocument/2006/relationships/tags" Target="../tags/tag63.xml"/><Relationship Id="rId15" Type="http://schemas.openxmlformats.org/officeDocument/2006/relationships/tags" Target="../tags/tag62.xml"/><Relationship Id="rId14" Type="http://schemas.openxmlformats.org/officeDocument/2006/relationships/tags" Target="../tags/tag61.xml"/><Relationship Id="rId13" Type="http://schemas.openxmlformats.org/officeDocument/2006/relationships/tags" Target="../tags/tag60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chemeClr val="accent4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BFFE8-8AA8-4E21-B6E8-9FD1B5B0AC6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CF515-202D-498F-B72F-05DB63378A3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>
            <p:custDataLst>
              <p:tags r:id="rId18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51" y="-76200"/>
            <a:ext cx="10776520" cy="2873196"/>
          </a:xfrm>
          <a:prstGeom prst="rect">
            <a:avLst/>
          </a:prstGeom>
        </p:spPr>
      </p:pic>
      <p:pic>
        <p:nvPicPr>
          <p:cNvPr id="10" name="图片 36"/>
          <p:cNvPicPr>
            <a:picLocks noChangeAspect="1" noChangeArrowheads="1"/>
          </p:cNvPicPr>
          <p:nvPr userDrawn="1"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-1" b="909"/>
          <a:stretch>
            <a:fillRect/>
          </a:stretch>
        </p:blipFill>
        <p:spPr bwMode="auto">
          <a:xfrm>
            <a:off x="0" y="6165850"/>
            <a:ext cx="121920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tags" Target="../tags/tag69.xml"/><Relationship Id="rId3" Type="http://schemas.openxmlformats.org/officeDocument/2006/relationships/image" Target="../media/image3.png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image" Target="../media/image11.jpeg"/><Relationship Id="rId1" Type="http://schemas.openxmlformats.org/officeDocument/2006/relationships/tags" Target="../tags/tag11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7" Type="http://schemas.openxmlformats.org/officeDocument/2006/relationships/tags" Target="../tags/tag118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2.jpeg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14.jpeg"/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image" Target="../media/image16.jpeg"/><Relationship Id="rId1" Type="http://schemas.openxmlformats.org/officeDocument/2006/relationships/tags" Target="../tags/tag12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6.xml"/><Relationship Id="rId6" Type="http://schemas.openxmlformats.org/officeDocument/2006/relationships/tags" Target="../tags/tag135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image" Target="../media/image18.jpeg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6" Type="http://schemas.openxmlformats.org/officeDocument/2006/relationships/tags" Target="../tags/tag85.xml"/><Relationship Id="rId5" Type="http://schemas.microsoft.com/office/2007/relationships/media" Target="../media/media1.mp4"/><Relationship Id="rId4" Type="http://schemas.openxmlformats.org/officeDocument/2006/relationships/video" Target="../media/media1.mp4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tags" Target="../tags/tag8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97.xml"/><Relationship Id="rId8" Type="http://schemas.openxmlformats.org/officeDocument/2006/relationships/tags" Target="../tags/tag96.xml"/><Relationship Id="rId7" Type="http://schemas.openxmlformats.org/officeDocument/2006/relationships/tags" Target="../tags/tag95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image" Target="../media/image7.jpe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8.jpeg"/><Relationship Id="rId10" Type="http://schemas.openxmlformats.org/officeDocument/2006/relationships/tags" Target="../tags/tag98.xml"/><Relationship Id="rId1" Type="http://schemas.openxmlformats.org/officeDocument/2006/relationships/tags" Target="../tags/tag90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9.jpeg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image" Target="../media/image10.jpeg"/><Relationship Id="rId1" Type="http://schemas.openxmlformats.org/officeDocument/2006/relationships/tags" Target="../tags/tag10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tags" Target="../tags/tag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>
          <a:xfrm>
            <a:off x="5110652" y="3429000"/>
            <a:ext cx="5948979" cy="1956226"/>
          </a:xfr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</a:t>
            </a:r>
            <a:r>
              <a:rPr lang="zh-CN" altLang="en-US" sz="4400">
                <a:solidFill>
                  <a:srgbClr val="C00000"/>
                </a:solidFill>
                <a:latin typeface="Yu Mincho Light" panose="02020603050405020304" pitchFamily="18" charset="-128"/>
                <a:ea typeface="Yu Mincho Light" panose="02020603050405020304" pitchFamily="18" charset="-128"/>
              </a:rPr>
              <a:t>❹</a:t>
            </a:r>
            <a:r>
              <a:rPr lang="zh-CN" altLang="en-US" sz="32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讲  我们的中国梦</a:t>
            </a:r>
            <a:endParaRPr lang="en-US" altLang="zh-CN" sz="32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Segoe UI" panose="020B0502040204020203" pitchFamily="34" charset="0"/>
              </a:rPr>
              <a:t> 4.1 </a:t>
            </a:r>
            <a:r>
              <a:rPr lang="zh-CN" altLang="en-US" sz="2800">
                <a:solidFill>
                  <a:schemeClr val="tx1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  <a:cs typeface="Segoe UI" panose="020B0502040204020203" pitchFamily="34" charset="0"/>
              </a:rPr>
              <a:t>我有一个梦想</a:t>
            </a:r>
            <a:endParaRPr lang="zh-CN" altLang="en-US" sz="2800">
              <a:solidFill>
                <a:schemeClr val="tx1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69" y="1441450"/>
            <a:ext cx="2862687" cy="4054475"/>
          </a:xfrm>
          <a:prstGeom prst="rect">
            <a:avLst/>
          </a:prstGeom>
          <a:ln w="57150">
            <a:solidFill>
              <a:schemeClr val="accent4">
                <a:lumMod val="75000"/>
              </a:schemeClr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32" descr="图片包含 轮廓&#10;&#10;已生成高可信度的说明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3287713" cy="144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图片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2575" y="1066800"/>
            <a:ext cx="7985760" cy="156083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äº²å é¥¿æ®éé è¢éå¹³ä¸å³å¿ææäº¤æ°´ç¨»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774" y="1335291"/>
            <a:ext cx="4356863" cy="430933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>
            <p:custDataLst>
              <p:tags r:id="rId3"/>
            </p:custDataLst>
          </p:nvPr>
        </p:nvSpPr>
        <p:spPr>
          <a:xfrm>
            <a:off x="2766507" y="521306"/>
            <a:ext cx="6126480" cy="4603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袁爷爷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杂交水稻之父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共和国勋章获得者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圆角矩形 4"/>
          <p:cNvSpPr/>
          <p:nvPr>
            <p:custDataLst>
              <p:tags r:id="rId4"/>
            </p:custDataLst>
          </p:nvPr>
        </p:nvSpPr>
        <p:spPr>
          <a:xfrm>
            <a:off x="5781954" y="1335291"/>
            <a:ext cx="5513576" cy="378534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袁爷爷的梦想是“禾下乘凉”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。他是杂交水稻研究领域的开创者和带头人。从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1964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年开始，他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多年如一日，全身心致力于杂交水稻的研究，杂交水稻还被推广到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多个国家和地区，种植面积达</a:t>
            </a:r>
            <a:r>
              <a:rPr lang="en-US" altLang="zh-CN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3000</a:t>
            </a:r>
            <a:r>
              <a:rPr lang="zh-CN" altLang="en-US" sz="24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多万亩，他因此被海内外誉为“杂交水稻之父”。</a:t>
            </a:r>
            <a:endParaRPr lang="zh-CN" altLang="en-US" sz="24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5"/>
            </p:custDataLst>
          </p:nvPr>
        </p:nvSpPr>
        <p:spPr>
          <a:xfrm>
            <a:off x="5077609" y="5284244"/>
            <a:ext cx="6338804" cy="1052450"/>
          </a:xfrm>
          <a:prstGeom prst="rect">
            <a:avLst/>
          </a:prstGeom>
          <a:solidFill>
            <a:schemeClr val="accent5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袁爷爷研究的杂交水稻不仅让全中国人民都能吃上香喷喷的大米饭，还造福了世界各国人民。</a:t>
            </a:r>
            <a:endParaRPr lang="zh-CN" altLang="en-US" sz="20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766507" y="521306"/>
            <a:ext cx="5669280" cy="4603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屠奶奶</a:t>
            </a:r>
            <a:r>
              <a:rPr lang="en-US" altLang="zh-CN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诺贝尔生理学或医学奖获奖者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235056" y="5683419"/>
            <a:ext cx="9864763" cy="585848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微软雅黑" panose="020B0503020204020204" pitchFamily="34" charset="-122"/>
                <a:ea typeface="微软雅黑" panose="020B0503020204020204" pitchFamily="34" charset="-122"/>
              </a:rPr>
              <a:t>屠奶奶小时候的梦想是成为一名科学家。所以我们也要向她学习从小树立梦想哦！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å± å¦å¦ å°ç ç©¶éç¹æ¾å¨éè¿ç´ èè¯æ§æ¹é¢ 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" r="19761"/>
          <a:stretch>
            <a:fillRect/>
          </a:stretch>
        </p:blipFill>
        <p:spPr bwMode="auto">
          <a:xfrm>
            <a:off x="932328" y="1654881"/>
            <a:ext cx="3668358" cy="34119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屠呦呦1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852661" y="1620039"/>
            <a:ext cx="6407011" cy="3617922"/>
          </a:xfrm>
          <a:prstGeom prst="rect">
            <a:avLst/>
          </a:prstGeom>
          <a:ln w="38100">
            <a:solidFill>
              <a:srgbClr val="B13F3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2074009" y="499790"/>
            <a:ext cx="8107680" cy="4603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lvl="0"/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竺叔叔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</a:t>
            </a:r>
            <a:r>
              <a:rPr lang="zh-CN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荣获第八届全国道德模范“全国敬业奉献模范”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95418" y="5479790"/>
            <a:ext cx="8744038" cy="7470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竺叔叔被人们称为“百尺高空的穿针引线者。”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076" name="Picture 4" descr="å³å¨æ¨¡èéç¥ç¦ ç¥èåä¸å·æåé£å¤©,ä¸ºç¥å½éªå² é«æ¸ç»å¾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7"/>
          <a:stretch>
            <a:fillRect/>
          </a:stretch>
        </p:blipFill>
        <p:spPr bwMode="auto">
          <a:xfrm>
            <a:off x="831720" y="1378210"/>
            <a:ext cx="4551092" cy="3720913"/>
          </a:xfrm>
          <a:prstGeom prst="ellipse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4"/>
          <p:cNvSpPr/>
          <p:nvPr>
            <p:custDataLst>
              <p:tags r:id="rId5"/>
            </p:custDataLst>
          </p:nvPr>
        </p:nvSpPr>
        <p:spPr>
          <a:xfrm>
            <a:off x="5911250" y="1872072"/>
            <a:ext cx="5222915" cy="3040832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竺叔叔的梦想是让世界各地的货船在中国过码头时，能顺利启航。</a:t>
            </a:r>
            <a:r>
              <a:rPr lang="zh-CN" altLang="en-US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他在</a:t>
            </a:r>
            <a:r>
              <a:rPr lang="en-US" altLang="zh-CN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</a:t>
            </a:r>
            <a:r>
              <a:rPr lang="zh-CN" altLang="en-US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米高的桥吊上“稳、准、快”地操控着巨大吊具，吊运不同重量、不同形状的集装箱，都能做到精准对位。</a:t>
            </a:r>
            <a:endParaRPr lang="zh-CN" altLang="en-US" sz="20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3305116" y="400290"/>
            <a:ext cx="5669280" cy="4603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lvl="0"/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孙阿姨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——</a:t>
            </a:r>
            <a:r>
              <a:rPr lang="zh-CN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荣获</a:t>
            </a:r>
            <a:r>
              <a:rPr lang="en-US" altLang="zh-CN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2020</a:t>
            </a:r>
            <a:r>
              <a:rPr lang="zh-CN" altLang="en-US" sz="2400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年全国劳动模范称号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95418" y="5479790"/>
            <a:ext cx="8744038" cy="74708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zh-CN" altLang="en-US" sz="280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孙阿姨为我国轨道交通车辆事业作出了突出贡献。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圆角矩形 4"/>
          <p:cNvSpPr/>
          <p:nvPr>
            <p:custDataLst>
              <p:tags r:id="rId3"/>
            </p:custDataLst>
          </p:nvPr>
        </p:nvSpPr>
        <p:spPr>
          <a:xfrm>
            <a:off x="5911250" y="1484555"/>
            <a:ext cx="5222915" cy="352850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4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孙阿姨的梦想是当好一名电焊工。</a:t>
            </a:r>
            <a:r>
              <a:rPr lang="zh-CN" altLang="en-US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她被人们称为新时代的“女焊神”。为了钻研电焊技术，孙阿姨虚心向周围人学习，</a:t>
            </a:r>
            <a:r>
              <a:rPr lang="en-US" altLang="zh-CN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20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次次反复练习各种焊接技术。在我国研发、制造动车的过程中，她攻克了多个焊接领域的技术难题，为我国轨道交通车辆事业作出了突出贡献。</a:t>
            </a:r>
            <a:endParaRPr lang="zh-CN" altLang="en-US" sz="20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2" name="Picture 2" descr="å­æ¯å ç²¾å·¥æ¹å¯¸é´ å®å¹²åæªæ¥ 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681" y="1484555"/>
            <a:ext cx="5238750" cy="3705225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211" y="3392488"/>
            <a:ext cx="1746250" cy="3206750"/>
          </a:xfrm>
          <a:prstGeom prst="rect">
            <a:avLst/>
          </a:prstGeom>
        </p:spPr>
      </p:pic>
      <p:sp>
        <p:nvSpPr>
          <p:cNvPr id="5" name="圆角矩形 4"/>
          <p:cNvSpPr/>
          <p:nvPr>
            <p:custDataLst>
              <p:tags r:id="rId3"/>
            </p:custDataLst>
          </p:nvPr>
        </p:nvSpPr>
        <p:spPr>
          <a:xfrm>
            <a:off x="793449" y="1031183"/>
            <a:ext cx="5501314" cy="1710466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他们每个人都有自己的梦想，为了梦想不断努力奋斗，无论从事何种职业，这些梦想都能为国家作贡献，为人民谋福利。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对话气泡: 椭圆形 5"/>
          <p:cNvSpPr/>
          <p:nvPr>
            <p:custDataLst>
              <p:tags r:id="rId4"/>
            </p:custDataLst>
          </p:nvPr>
        </p:nvSpPr>
        <p:spPr>
          <a:xfrm>
            <a:off x="6562239" y="1574445"/>
            <a:ext cx="3359972" cy="2872291"/>
          </a:xfrm>
          <a:prstGeom prst="wedgeEllipseCallout">
            <a:avLst>
              <a:gd name="adj1" fmla="val 52179"/>
              <a:gd name="adj2" fmla="val 3919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同学们，你还知道哪些人的梦想？他们为实现梦想是怎样奋斗的？</a:t>
            </a:r>
            <a:endParaRPr lang="en-US" altLang="zh-CN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一起讨论吧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148" name="Picture 4" descr="åæåäº« ç»æ¢¦æ³è®¢ä¸ªæªæ­¢æ¥æ 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3449" y="2903473"/>
            <a:ext cx="5501314" cy="30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圆角矩形 9"/>
          <p:cNvSpPr/>
          <p:nvPr>
            <p:custDataLst>
              <p:tags r:id="rId1"/>
            </p:custDataLst>
          </p:nvPr>
        </p:nvSpPr>
        <p:spPr>
          <a:xfrm>
            <a:off x="786334" y="462288"/>
            <a:ext cx="10619331" cy="93472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同学们，我们怎样为实现梦想而奋斗呢？</a:t>
            </a:r>
            <a:endParaRPr lang="zh-CN" altLang="en-US" sz="2400" b="1">
              <a:solidFill>
                <a:prstClr val="black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142" y="2062113"/>
            <a:ext cx="7208742" cy="4558743"/>
          </a:xfrm>
          <a:prstGeom prst="ellipse">
            <a:avLst/>
          </a:prstGeom>
        </p:spPr>
      </p:pic>
      <p:sp>
        <p:nvSpPr>
          <p:cNvPr id="4" name="对话气泡: 椭圆形 3"/>
          <p:cNvSpPr/>
          <p:nvPr>
            <p:custDataLst>
              <p:tags r:id="rId4"/>
            </p:custDataLst>
          </p:nvPr>
        </p:nvSpPr>
        <p:spPr>
          <a:xfrm>
            <a:off x="1968649" y="1611068"/>
            <a:ext cx="2094457" cy="1711342"/>
          </a:xfrm>
          <a:prstGeom prst="wedgeEllipseCallout">
            <a:avLst>
              <a:gd name="adj1" fmla="val 67334"/>
              <a:gd name="adj2" fmla="val 3371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拥有梦想，就应该为它去努力的奋斗，去拼搏。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5" name="对话气泡: 椭圆形 4"/>
          <p:cNvSpPr/>
          <p:nvPr>
            <p:custDataLst>
              <p:tags r:id="rId5"/>
            </p:custDataLst>
          </p:nvPr>
        </p:nvSpPr>
        <p:spPr>
          <a:xfrm>
            <a:off x="825776" y="3947516"/>
            <a:ext cx="2023202" cy="1581915"/>
          </a:xfrm>
          <a:prstGeom prst="wedgeEllipseCallout">
            <a:avLst>
              <a:gd name="adj1" fmla="val 64741"/>
              <a:gd name="adj2" fmla="val -7355"/>
            </a:avLst>
          </a:prstGeom>
          <a:solidFill>
            <a:srgbClr val="CD97BB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珍惜现在的学习时光，为理想而奋斗。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6" name="对话气泡: 椭圆形 5"/>
          <p:cNvSpPr/>
          <p:nvPr>
            <p:custDataLst>
              <p:tags r:id="rId6"/>
            </p:custDataLst>
          </p:nvPr>
        </p:nvSpPr>
        <p:spPr>
          <a:xfrm>
            <a:off x="7902987" y="1553713"/>
            <a:ext cx="1833897" cy="1711341"/>
          </a:xfrm>
          <a:prstGeom prst="wedgeEllipseCallout">
            <a:avLst>
              <a:gd name="adj1" fmla="val -62883"/>
              <a:gd name="adj2" fmla="val 3625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从小树立为国家作贡献的思想。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7" name="对话气泡: 椭圆形 6"/>
          <p:cNvSpPr/>
          <p:nvPr>
            <p:custDataLst>
              <p:tags r:id="rId7"/>
            </p:custDataLst>
          </p:nvPr>
        </p:nvSpPr>
        <p:spPr>
          <a:xfrm>
            <a:off x="9152868" y="3357563"/>
            <a:ext cx="2213356" cy="2039233"/>
          </a:xfrm>
          <a:prstGeom prst="wedgeEllipseCallout">
            <a:avLst>
              <a:gd name="adj1" fmla="val -68677"/>
              <a:gd name="adj2" fmla="val -1518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b="1">
                <a:solidFill>
                  <a:schemeClr val="tx1"/>
                </a:solidFill>
              </a:rPr>
              <a:t>为实现理想而努力应脚踏实地，从现在做起，从小事做起。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五角星 3"/>
          <p:cNvSpPr/>
          <p:nvPr>
            <p:custDataLst>
              <p:tags r:id="rId1"/>
            </p:custDataLst>
          </p:nvPr>
        </p:nvSpPr>
        <p:spPr>
          <a:xfrm>
            <a:off x="653143" y="522514"/>
            <a:ext cx="609599" cy="600984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五角星 4"/>
          <p:cNvSpPr/>
          <p:nvPr>
            <p:custDataLst>
              <p:tags r:id="rId2"/>
            </p:custDataLst>
          </p:nvPr>
        </p:nvSpPr>
        <p:spPr>
          <a:xfrm>
            <a:off x="11136085" y="522514"/>
            <a:ext cx="609599" cy="600984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>
          <a:xfrm>
            <a:off x="3648113" y="2721821"/>
            <a:ext cx="5048178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Arial" panose="020B0604020202020204" pitchFamily="34" charset="0"/>
            </a:pPr>
            <a:r>
              <a:rPr lang="zh-CN" altLang="en-US" sz="11500" b="1" i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 谢！</a:t>
            </a:r>
            <a:endParaRPr lang="zh-CN" altLang="en-US" sz="11500" b="1" i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New picture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337800" y="11315700"/>
            <a:ext cx="342900" cy="254000"/>
          </a:xfrm>
          <a:prstGeom prst="cub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1"/>
            </p:custDataLst>
          </p:nvPr>
        </p:nvSpPr>
        <p:spPr bwMode="auto">
          <a:xfrm>
            <a:off x="1724532" y="1740755"/>
            <a:ext cx="1800000" cy="7734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知识与技能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 bwMode="auto">
          <a:xfrm>
            <a:off x="8667468" y="1740755"/>
            <a:ext cx="1800000" cy="7734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情感态度</a:t>
            </a:r>
            <a:endParaRPr lang="en-US" altLang="zh-CN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价值观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矩形 20"/>
          <p:cNvSpPr/>
          <p:nvPr>
            <p:custDataLst>
              <p:tags r:id="rId3"/>
            </p:custDataLst>
          </p:nvPr>
        </p:nvSpPr>
        <p:spPr bwMode="auto">
          <a:xfrm>
            <a:off x="5195999" y="1740755"/>
            <a:ext cx="1800000" cy="7734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40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过程与方法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矩形 8"/>
          <p:cNvSpPr/>
          <p:nvPr>
            <p:custDataLst>
              <p:tags r:id="rId4"/>
            </p:custDataLst>
          </p:nvPr>
        </p:nvSpPr>
        <p:spPr bwMode="auto">
          <a:xfrm>
            <a:off x="806562" y="334625"/>
            <a:ext cx="2284981" cy="50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教学目标</a:t>
            </a:r>
            <a:endParaRPr lang="zh-CN" altLang="en-US" sz="28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椭圆 1"/>
          <p:cNvSpPr/>
          <p:nvPr>
            <p:custDataLst>
              <p:tags r:id="rId5"/>
            </p:custDataLst>
          </p:nvPr>
        </p:nvSpPr>
        <p:spPr>
          <a:xfrm>
            <a:off x="1261405" y="2646237"/>
            <a:ext cx="2520000" cy="2520000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0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知道梦想不分大小，只要能为国家作贡献，都值得尊重。</a:t>
            </a:r>
            <a:endParaRPr lang="zh-CN" altLang="en-US" sz="2000" b="1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椭圆 9"/>
          <p:cNvSpPr/>
          <p:nvPr>
            <p:custDataLst>
              <p:tags r:id="rId6"/>
            </p:custDataLst>
          </p:nvPr>
        </p:nvSpPr>
        <p:spPr>
          <a:xfrm>
            <a:off x="4835999" y="2646237"/>
            <a:ext cx="2520000" cy="252000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0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通过探究讨论，知道每个人都有自己的梦想，明白要实现梦想，要勇于追梦、勤于圆梦。</a:t>
            </a:r>
            <a:endParaRPr lang="zh-CN" altLang="en-US" sz="2000" b="1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>
            <p:custDataLst>
              <p:tags r:id="rId7"/>
            </p:custDataLst>
          </p:nvPr>
        </p:nvSpPr>
        <p:spPr>
          <a:xfrm>
            <a:off x="8410596" y="2646237"/>
            <a:ext cx="2520000" cy="2520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sz="2000" b="1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通过学习，树立为祖国作贡献的理想信念，热爱祖国。</a:t>
            </a:r>
            <a:endParaRPr lang="zh-CN" altLang="en-US" sz="2000" b="1">
              <a:solidFill>
                <a:schemeClr val="tx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 bwMode="auto">
          <a:xfrm>
            <a:off x="3007005" y="1889363"/>
            <a:ext cx="1708038" cy="59258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4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教学重点</a:t>
            </a:r>
            <a:endParaRPr lang="zh-CN" altLang="en-US" sz="24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2"/>
            </p:custDataLst>
          </p:nvPr>
        </p:nvSpPr>
        <p:spPr bwMode="auto">
          <a:xfrm>
            <a:off x="7479505" y="1889363"/>
            <a:ext cx="1708037" cy="592581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4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教学难点</a:t>
            </a:r>
            <a:endParaRPr lang="zh-CN" altLang="en-US" sz="24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矩形 12"/>
          <p:cNvSpPr/>
          <p:nvPr>
            <p:custDataLst>
              <p:tags r:id="rId3"/>
            </p:custDataLst>
          </p:nvPr>
        </p:nvSpPr>
        <p:spPr bwMode="auto">
          <a:xfrm>
            <a:off x="806562" y="334625"/>
            <a:ext cx="2284981" cy="508000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教学重难点</a:t>
            </a:r>
            <a:endParaRPr lang="zh-CN" altLang="en-US" sz="28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六边形 1"/>
          <p:cNvSpPr/>
          <p:nvPr>
            <p:custDataLst>
              <p:tags r:id="rId4"/>
            </p:custDataLst>
          </p:nvPr>
        </p:nvSpPr>
        <p:spPr>
          <a:xfrm>
            <a:off x="2227651" y="2481944"/>
            <a:ext cx="3286980" cy="2688770"/>
          </a:xfrm>
          <a:prstGeom prst="hexagon">
            <a:avLst>
              <a:gd name="adj" fmla="val 28239"/>
              <a:gd name="vf" fmla="val 1154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000" b="1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通过探究讨论，知道每个人都有自己的梦想，明白要实现梦想，要勇于追梦、勤于圆梦。</a:t>
            </a:r>
            <a:endParaRPr lang="zh-CN" altLang="en-US" sz="2000" b="1">
              <a:solidFill>
                <a:prstClr val="black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六边形 11"/>
          <p:cNvSpPr/>
          <p:nvPr>
            <p:custDataLst>
              <p:tags r:id="rId5"/>
            </p:custDataLst>
          </p:nvPr>
        </p:nvSpPr>
        <p:spPr>
          <a:xfrm>
            <a:off x="6690033" y="2481944"/>
            <a:ext cx="3286980" cy="2688770"/>
          </a:xfrm>
          <a:prstGeom prst="hexagon">
            <a:avLst>
              <a:gd name="adj" fmla="val 28239"/>
              <a:gd name="vf" fmla="val 1154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zh-CN" altLang="en-US" sz="2000" b="1">
                <a:solidFill>
                  <a:prstClr val="black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通过学习，树立为祖国作贡献的理想信念，热爱祖国。</a:t>
            </a:r>
            <a:endParaRPr lang="zh-CN" altLang="en-US" sz="2000" b="1">
              <a:solidFill>
                <a:prstClr val="black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 bwMode="auto">
          <a:xfrm>
            <a:off x="838201" y="309563"/>
            <a:ext cx="2373086" cy="583065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视频导入</a:t>
            </a:r>
            <a:endParaRPr lang="zh-CN" altLang="en-US" sz="28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" name="流程图: 可选过程 9"/>
          <p:cNvSpPr/>
          <p:nvPr>
            <p:custDataLst>
              <p:tags r:id="rId2"/>
            </p:custDataLst>
          </p:nvPr>
        </p:nvSpPr>
        <p:spPr>
          <a:xfrm>
            <a:off x="2165281" y="5567534"/>
            <a:ext cx="7839331" cy="400810"/>
          </a:xfrm>
          <a:prstGeom prst="flowChartAlternateProcess">
            <a:avLst/>
          </a:prstGeom>
          <a:solidFill>
            <a:srgbClr val="B13F3F"/>
          </a:solidFill>
          <a:ln>
            <a:solidFill>
              <a:srgbClr val="B13F3F"/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5195942" y="487915"/>
            <a:ext cx="2732443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袁爷爷的故事</a:t>
            </a:r>
            <a:endParaRPr lang="zh-CN" altLang="en-US" sz="2400" b="1"/>
          </a:p>
        </p:txBody>
      </p:sp>
      <p:pic>
        <p:nvPicPr>
          <p:cNvPr id="3" name="袁隆平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2419406" y="1415323"/>
            <a:ext cx="7353188" cy="4152211"/>
          </a:xfrm>
          <a:prstGeom prst="rect">
            <a:avLst/>
          </a:prstGeom>
          <a:ln w="57150">
            <a:solidFill>
              <a:srgbClr val="B13F3F"/>
            </a:solidFill>
          </a:ln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 txBox="1"/>
          <p:nvPr>
            <p:custDataLst>
              <p:tags r:id="rId1"/>
            </p:custDataLst>
          </p:nvPr>
        </p:nvSpPr>
        <p:spPr>
          <a:xfrm>
            <a:off x="2207110" y="1898484"/>
            <a:ext cx="7777779" cy="2206967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zh-CN" altLang="en-US" sz="44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第</a:t>
            </a:r>
            <a:r>
              <a:rPr lang="zh-CN" altLang="en-US" sz="54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❹</a:t>
            </a:r>
            <a:r>
              <a:rPr lang="zh-CN" altLang="en-US" sz="4400">
                <a:solidFill>
                  <a:srgbClr val="C0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讲  我们的中国梦</a:t>
            </a:r>
            <a:endParaRPr lang="zh-CN" altLang="en-US" sz="4400">
              <a:solidFill>
                <a:srgbClr val="C0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CN" altLang="en-US" sz="440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 </a:t>
            </a:r>
            <a:r>
              <a:rPr lang="en-US" altLang="zh-CN" sz="440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4.1 </a:t>
            </a:r>
            <a:r>
              <a:rPr lang="zh-CN" altLang="en-US" sz="4400"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我有一个梦想</a:t>
            </a:r>
            <a:endParaRPr lang="zh-CN" altLang="en-US" sz="440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fade/>
      </p:transition>
    </mc:Choice>
    <mc:Fallback>
      <p:transition spd="slow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238" y="1797604"/>
            <a:ext cx="4990399" cy="4174433"/>
          </a:xfrm>
          <a:prstGeom prst="rect">
            <a:avLst/>
          </a:prstGeom>
        </p:spPr>
      </p:pic>
      <p:sp>
        <p:nvSpPr>
          <p:cNvPr id="4" name="矩形 3"/>
          <p:cNvSpPr/>
          <p:nvPr>
            <p:custDataLst>
              <p:tags r:id="rId3"/>
            </p:custDataLst>
          </p:nvPr>
        </p:nvSpPr>
        <p:spPr bwMode="auto">
          <a:xfrm>
            <a:off x="838201" y="309563"/>
            <a:ext cx="2373086" cy="583065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新课学习</a:t>
            </a:r>
            <a:endParaRPr lang="zh-CN" altLang="en-US" sz="28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对话气泡: 圆角矩形 5"/>
          <p:cNvSpPr/>
          <p:nvPr>
            <p:custDataLst>
              <p:tags r:id="rId4"/>
            </p:custDataLst>
          </p:nvPr>
        </p:nvSpPr>
        <p:spPr>
          <a:xfrm>
            <a:off x="8507379" y="1642966"/>
            <a:ext cx="2368602" cy="1143793"/>
          </a:xfrm>
          <a:prstGeom prst="wedgeRoundRectCallout">
            <a:avLst>
              <a:gd name="adj1" fmla="val -65091"/>
              <a:gd name="adj2" fmla="val 37474"/>
              <a:gd name="adj3" fmla="val 16667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/>
              <a:t>我想和小伙伴一起发明新式宇宙飞船，去火星旅行。</a:t>
            </a:r>
            <a:endParaRPr lang="zh-CN" altLang="en-US" sz="2000" b="1"/>
          </a:p>
        </p:txBody>
      </p:sp>
      <p:sp>
        <p:nvSpPr>
          <p:cNvPr id="7" name="对话气泡: 圆角矩形 6"/>
          <p:cNvSpPr/>
          <p:nvPr>
            <p:custDataLst>
              <p:tags r:id="rId5"/>
            </p:custDataLst>
          </p:nvPr>
        </p:nvSpPr>
        <p:spPr>
          <a:xfrm>
            <a:off x="5168781" y="591447"/>
            <a:ext cx="2533696" cy="935916"/>
          </a:xfrm>
          <a:prstGeom prst="wedgeRoundRectCallout">
            <a:avLst>
              <a:gd name="adj1" fmla="val -21694"/>
              <a:gd name="adj2" fmla="val 88466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000" b="1"/>
              <a:t>我梦想是当一名医生，为很多人治病。</a:t>
            </a:r>
            <a:endParaRPr lang="zh-CN" altLang="en-US" sz="2000" b="1"/>
          </a:p>
        </p:txBody>
      </p:sp>
      <p:sp>
        <p:nvSpPr>
          <p:cNvPr id="8" name="对话气泡: 圆角矩形 7"/>
          <p:cNvSpPr/>
          <p:nvPr>
            <p:custDataLst>
              <p:tags r:id="rId6"/>
            </p:custDataLst>
          </p:nvPr>
        </p:nvSpPr>
        <p:spPr>
          <a:xfrm>
            <a:off x="9035104" y="3939197"/>
            <a:ext cx="1680487" cy="1143793"/>
          </a:xfrm>
          <a:prstGeom prst="wedgeRoundRectCallout">
            <a:avLst>
              <a:gd name="adj1" fmla="val -66443"/>
              <a:gd name="adj2" fmla="val -3387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2000" b="1"/>
              <a:t>我梦想当一名军人，保卫祖国。</a:t>
            </a:r>
            <a:endParaRPr lang="zh-CN" altLang="en-US" sz="2000" b="1"/>
          </a:p>
        </p:txBody>
      </p:sp>
      <p:sp>
        <p:nvSpPr>
          <p:cNvPr id="9" name="对话气泡: 圆角矩形 8"/>
          <p:cNvSpPr/>
          <p:nvPr>
            <p:custDataLst>
              <p:tags r:id="rId7"/>
            </p:custDataLst>
          </p:nvPr>
        </p:nvSpPr>
        <p:spPr>
          <a:xfrm>
            <a:off x="713591" y="1380611"/>
            <a:ext cx="2827442" cy="1093421"/>
          </a:xfrm>
          <a:prstGeom prst="wedgeRoundRectCallout">
            <a:avLst>
              <a:gd name="adj1" fmla="val 75394"/>
              <a:gd name="adj2" fmla="val 47224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我想设计一种遮风挡雨的设备，让人们在田里干活不那么辛苦。</a:t>
            </a:r>
            <a:endParaRPr lang="zh-CN" altLang="en-US" sz="2000" b="1"/>
          </a:p>
        </p:txBody>
      </p:sp>
      <p:sp>
        <p:nvSpPr>
          <p:cNvPr id="10" name="对话气泡: 圆角矩形 9"/>
          <p:cNvSpPr/>
          <p:nvPr>
            <p:custDataLst>
              <p:tags r:id="rId8"/>
            </p:custDataLst>
          </p:nvPr>
        </p:nvSpPr>
        <p:spPr>
          <a:xfrm>
            <a:off x="838202" y="3075312"/>
            <a:ext cx="2373086" cy="1475173"/>
          </a:xfrm>
          <a:prstGeom prst="wedgeRoundRectCallout">
            <a:avLst>
              <a:gd name="adj1" fmla="val 82024"/>
              <a:gd name="adj2" fmla="val 30879"/>
              <a:gd name="adj3" fmla="val 16667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000" b="1">
                <a:solidFill>
                  <a:schemeClr val="tx1"/>
                </a:solidFill>
              </a:rPr>
              <a:t>我的梦想是当老师，就像我们的老师那样关心、爱护每一位学生。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sp>
        <p:nvSpPr>
          <p:cNvPr id="11" name="对话气泡: 圆角矩形 10"/>
          <p:cNvSpPr/>
          <p:nvPr>
            <p:custDataLst>
              <p:tags r:id="rId9"/>
            </p:custDataLst>
          </p:nvPr>
        </p:nvSpPr>
        <p:spPr>
          <a:xfrm>
            <a:off x="2024744" y="5148857"/>
            <a:ext cx="2047555" cy="1093421"/>
          </a:xfrm>
          <a:prstGeom prst="wedgeRoundRectCallout">
            <a:avLst>
              <a:gd name="adj1" fmla="val -65986"/>
              <a:gd name="adj2" fmla="val 2465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2000" b="1">
                <a:solidFill>
                  <a:schemeClr val="tx1"/>
                </a:solidFill>
              </a:rPr>
              <a:t>说一说你有哪些梦想</a:t>
            </a:r>
            <a:r>
              <a:rPr lang="en-US" altLang="zh-CN" sz="2000" b="1">
                <a:solidFill>
                  <a:schemeClr val="tx1"/>
                </a:solidFill>
              </a:rPr>
              <a:t>……</a:t>
            </a:r>
            <a:endParaRPr lang="zh-CN" altLang="en-US" sz="2000" b="1">
              <a:solidFill>
                <a:schemeClr val="tx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10" y="5082991"/>
            <a:ext cx="1365674" cy="136567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1017495" y="1518172"/>
            <a:ext cx="5178910" cy="3821655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每个人都有自己的梦想。每一个梦想，都承载着对未来的追求和美好希望。</a:t>
            </a:r>
            <a:endParaRPr lang="zh-CN" altLang="en-US" sz="2800" b="1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86" y="2226834"/>
            <a:ext cx="2318631" cy="4004160"/>
          </a:xfrm>
          <a:prstGeom prst="rect">
            <a:avLst/>
          </a:prstGeom>
        </p:spPr>
      </p:pic>
      <p:sp>
        <p:nvSpPr>
          <p:cNvPr id="10" name="对话气泡: 圆角矩形 9"/>
          <p:cNvSpPr/>
          <p:nvPr>
            <p:custDataLst>
              <p:tags r:id="rId4"/>
            </p:custDataLst>
          </p:nvPr>
        </p:nvSpPr>
        <p:spPr>
          <a:xfrm>
            <a:off x="6415905" y="1216194"/>
            <a:ext cx="2652791" cy="2212806"/>
          </a:xfrm>
          <a:prstGeom prst="wedgeRoundRectCallout">
            <a:avLst>
              <a:gd name="adj1" fmla="val 72457"/>
              <a:gd name="adj2" fmla="val 32159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只要我们心中有梦想，脚下就会有力量，未来就会有方向。</a:t>
            </a:r>
            <a:endParaRPr lang="zh-CN" altLang="en-US" sz="2400" b="1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>
            <p:custDataLst>
              <p:tags r:id="rId5"/>
            </p:custDataLst>
          </p:nvPr>
        </p:nvSpPr>
        <p:spPr bwMode="auto">
          <a:xfrm>
            <a:off x="838201" y="309563"/>
            <a:ext cx="2373086" cy="583065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prstClr val="white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新课学习</a:t>
            </a:r>
            <a:endParaRPr lang="zh-CN" altLang="en-US" sz="2800" b="1">
              <a:solidFill>
                <a:prstClr val="white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507" y="1624401"/>
            <a:ext cx="3638998" cy="4130939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949319" y="2934148"/>
            <a:ext cx="2277372" cy="16677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>
                <a:solidFill>
                  <a:srgbClr val="79161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人民有信仰，国家有力量，民族有希望。</a:t>
            </a:r>
            <a:endParaRPr lang="zh-CN" altLang="en-US" sz="2400" b="1">
              <a:solidFill>
                <a:srgbClr val="79161B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1799778" y="2167127"/>
            <a:ext cx="2576455" cy="451821"/>
          </a:xfrm>
          <a:prstGeom prst="rect">
            <a:avLst/>
          </a:prstGeom>
          <a:solidFill>
            <a:srgbClr val="79161B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>
                <a:latin typeface="黑体" panose="02010609060101010101" pitchFamily="49" charset="-122"/>
                <a:ea typeface="黑体" panose="02010609060101010101" pitchFamily="49" charset="-122"/>
              </a:rPr>
              <a:t>习爷爷说</a:t>
            </a:r>
            <a:endParaRPr lang="zh-CN" altLang="en-US" sz="20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圆角矩形 4"/>
          <p:cNvSpPr/>
          <p:nvPr>
            <p:custDataLst>
              <p:tags r:id="rId5"/>
            </p:custDataLst>
          </p:nvPr>
        </p:nvSpPr>
        <p:spPr>
          <a:xfrm>
            <a:off x="5824984" y="1346049"/>
            <a:ext cx="5190845" cy="4742779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梦想不分大小，只要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能为国家作贡献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，都值得尊重。在通往梦想的路上，不管是一帆风顺，还是遇到坎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800" b="1" err="1">
                <a:solidFill>
                  <a:prstClr val="black"/>
                </a:solidFill>
                <a:ea typeface="楷体" panose="02010609060101010101" pitchFamily="49" charset="-122"/>
              </a:rPr>
              <a:t>kǎn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 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坷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en-US" altLang="zh-CN" sz="2800" b="1" err="1">
                <a:solidFill>
                  <a:prstClr val="black"/>
                </a:solidFill>
                <a:ea typeface="楷体" panose="02010609060101010101" pitchFamily="49" charset="-122"/>
              </a:rPr>
              <a:t>kē </a:t>
            </a:r>
            <a:r>
              <a:rPr lang="en-US" altLang="zh-CN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),</a:t>
            </a:r>
            <a:r>
              <a:rPr lang="zh-CN" altLang="en-US" sz="2800" b="1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我们都要</a:t>
            </a:r>
            <a:r>
              <a:rPr lang="zh-CN" altLang="en-US" sz="28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敢于有梦、勇于追梦、勤于圆梦。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矩形 7"/>
          <p:cNvSpPr/>
          <p:nvPr>
            <p:custDataLst>
              <p:tags r:id="rId6"/>
            </p:custDataLst>
          </p:nvPr>
        </p:nvSpPr>
        <p:spPr>
          <a:xfrm>
            <a:off x="3754758" y="433614"/>
            <a:ext cx="4825360" cy="46166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敢于有梦、勇于追梦、勤于圆梦。</a:t>
            </a:r>
            <a:endParaRPr lang="zh-CN" altLang="en-US" sz="240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角星 3"/>
          <p:cNvSpPr/>
          <p:nvPr>
            <p:custDataLst>
              <p:tags r:id="rId1"/>
            </p:custDataLst>
          </p:nvPr>
        </p:nvSpPr>
        <p:spPr>
          <a:xfrm>
            <a:off x="653143" y="522514"/>
            <a:ext cx="609599" cy="600984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五角星 4"/>
          <p:cNvSpPr/>
          <p:nvPr>
            <p:custDataLst>
              <p:tags r:id="rId2"/>
            </p:custDataLst>
          </p:nvPr>
        </p:nvSpPr>
        <p:spPr>
          <a:xfrm>
            <a:off x="11136085" y="522514"/>
            <a:ext cx="609599" cy="600984"/>
          </a:xfrm>
          <a:prstGeom prst="star5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3"/>
            </p:custDataLst>
          </p:nvPr>
        </p:nvSpPr>
        <p:spPr bwMode="auto">
          <a:xfrm>
            <a:off x="3834065" y="3108786"/>
            <a:ext cx="4666746" cy="567403"/>
          </a:xfrm>
          <a:prstGeom prst="rect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看看他们的梦想</a:t>
            </a:r>
            <a:endParaRPr lang="zh-CN" altLang="en-US" sz="2800" b="1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ags/tag1.xml><?xml version="1.0" encoding="utf-8"?>
<p:tagLst xmlns:p="http://schemas.openxmlformats.org/presentationml/2006/main">
  <p:tag name="AS_UNIQUEID" val="29"/>
</p:tagLst>
</file>

<file path=ppt/tags/tag10.xml><?xml version="1.0" encoding="utf-8"?>
<p:tagLst xmlns:p="http://schemas.openxmlformats.org/presentationml/2006/main">
  <p:tag name="AS_UNIQUEID" val="39"/>
</p:tagLst>
</file>

<file path=ppt/tags/tag100.xml><?xml version="1.0" encoding="utf-8"?>
<p:tagLst xmlns:p="http://schemas.openxmlformats.org/presentationml/2006/main">
  <p:tag name="AS_UNIQUEID" val="156"/>
</p:tagLst>
</file>

<file path=ppt/tags/tag101.xml><?xml version="1.0" encoding="utf-8"?>
<p:tagLst xmlns:p="http://schemas.openxmlformats.org/presentationml/2006/main">
  <p:tag name="AS_UNIQUEID" val="157"/>
</p:tagLst>
</file>

<file path=ppt/tags/tag102.xml><?xml version="1.0" encoding="utf-8"?>
<p:tagLst xmlns:p="http://schemas.openxmlformats.org/presentationml/2006/main">
  <p:tag name="AS_UNIQUEID" val="158"/>
</p:tagLst>
</file>

<file path=ppt/tags/tag103.xml><?xml version="1.0" encoding="utf-8"?>
<p:tagLst xmlns:p="http://schemas.openxmlformats.org/presentationml/2006/main">
  <p:tag name="AS_UNIQUEID" val="160"/>
</p:tagLst>
</file>

<file path=ppt/tags/tag104.xml><?xml version="1.0" encoding="utf-8"?>
<p:tagLst xmlns:p="http://schemas.openxmlformats.org/presentationml/2006/main">
  <p:tag name="AS_UNIQUEID" val="161"/>
</p:tagLst>
</file>

<file path=ppt/tags/tag105.xml><?xml version="1.0" encoding="utf-8"?>
<p:tagLst xmlns:p="http://schemas.openxmlformats.org/presentationml/2006/main">
  <p:tag name="AS_UNIQUEID" val="162"/>
</p:tagLst>
</file>

<file path=ppt/tags/tag106.xml><?xml version="1.0" encoding="utf-8"?>
<p:tagLst xmlns:p="http://schemas.openxmlformats.org/presentationml/2006/main">
  <p:tag name="AS_UNIQUEID" val="163"/>
</p:tagLst>
</file>

<file path=ppt/tags/tag107.xml><?xml version="1.0" encoding="utf-8"?>
<p:tagLst xmlns:p="http://schemas.openxmlformats.org/presentationml/2006/main">
  <p:tag name="AS_UNIQUEID" val="164"/>
</p:tagLst>
</file>

<file path=ppt/tags/tag108.xml><?xml version="1.0" encoding="utf-8"?>
<p:tagLst xmlns:p="http://schemas.openxmlformats.org/presentationml/2006/main">
  <p:tag name="AS_UNIQUEID" val="166"/>
</p:tagLst>
</file>

<file path=ppt/tags/tag109.xml><?xml version="1.0" encoding="utf-8"?>
<p:tagLst xmlns:p="http://schemas.openxmlformats.org/presentationml/2006/main">
  <p:tag name="AS_UNIQUEID" val="167"/>
</p:tagLst>
</file>

<file path=ppt/tags/tag11.xml><?xml version="1.0" encoding="utf-8"?>
<p:tagLst xmlns:p="http://schemas.openxmlformats.org/presentationml/2006/main">
  <p:tag name="AS_UNIQUEID" val="40"/>
</p:tagLst>
</file>

<file path=ppt/tags/tag110.xml><?xml version="1.0" encoding="utf-8"?>
<p:tagLst xmlns:p="http://schemas.openxmlformats.org/presentationml/2006/main">
  <p:tag name="AS_UNIQUEID" val="168"/>
</p:tagLst>
</file>

<file path=ppt/tags/tag111.xml><?xml version="1.0" encoding="utf-8"?>
<p:tagLst xmlns:p="http://schemas.openxmlformats.org/presentationml/2006/main">
  <p:tag name="AS_UNIQUEID" val="170"/>
</p:tagLst>
</file>

<file path=ppt/tags/tag112.xml><?xml version="1.0" encoding="utf-8"?>
<p:tagLst xmlns:p="http://schemas.openxmlformats.org/presentationml/2006/main">
  <p:tag name="AS_UNIQUEID" val="171"/>
</p:tagLst>
</file>

<file path=ppt/tags/tag113.xml><?xml version="1.0" encoding="utf-8"?>
<p:tagLst xmlns:p="http://schemas.openxmlformats.org/presentationml/2006/main">
  <p:tag name="AS_UNIQUEID" val="172"/>
</p:tagLst>
</file>

<file path=ppt/tags/tag114.xml><?xml version="1.0" encoding="utf-8"?>
<p:tagLst xmlns:p="http://schemas.openxmlformats.org/presentationml/2006/main">
  <p:tag name="AS_UNIQUEID" val="173"/>
</p:tagLst>
</file>

<file path=ppt/tags/tag115.xml><?xml version="1.0" encoding="utf-8"?>
<p:tagLst xmlns:p="http://schemas.openxmlformats.org/presentationml/2006/main">
  <p:tag name="AS_UNIQUEID" val="175"/>
</p:tagLst>
</file>

<file path=ppt/tags/tag116.xml><?xml version="1.0" encoding="utf-8"?>
<p:tagLst xmlns:p="http://schemas.openxmlformats.org/presentationml/2006/main">
  <p:tag name="AS_UNIQUEID" val="176"/>
</p:tagLst>
</file>

<file path=ppt/tags/tag117.xml><?xml version="1.0" encoding="utf-8"?>
<p:tagLst xmlns:p="http://schemas.openxmlformats.org/presentationml/2006/main">
  <p:tag name="AS_UNIQUEID" val="177"/>
</p:tagLst>
</file>

<file path=ppt/tags/tag118.xml><?xml version="1.0" encoding="utf-8"?>
<p:tagLst xmlns:p="http://schemas.openxmlformats.org/presentationml/2006/main">
  <p:tag name="AS_UNIQUEID" val="0"/>
</p:tagLst>
</file>

<file path=ppt/tags/tag119.xml><?xml version="1.0" encoding="utf-8"?>
<p:tagLst xmlns:p="http://schemas.openxmlformats.org/presentationml/2006/main">
  <p:tag name="AS_UNIQUEID" val="2"/>
</p:tagLst>
</file>

<file path=ppt/tags/tag12.xml><?xml version="1.0" encoding="utf-8"?>
<p:tagLst xmlns:p="http://schemas.openxmlformats.org/presentationml/2006/main">
  <p:tag name="AS_UNIQUEID" val="42"/>
</p:tagLst>
</file>

<file path=ppt/tags/tag120.xml><?xml version="1.0" encoding="utf-8"?>
<p:tagLst xmlns:p="http://schemas.openxmlformats.org/presentationml/2006/main">
  <p:tag name="AS_UNIQUEID" val="3"/>
</p:tagLst>
</file>

<file path=ppt/tags/tag121.xml><?xml version="1.0" encoding="utf-8"?>
<p:tagLst xmlns:p="http://schemas.openxmlformats.org/presentationml/2006/main">
  <p:tag name="AS_UNIQUEID" val="4"/>
</p:tagLst>
</file>

<file path=ppt/tags/tag122.xml><?xml version="1.0" encoding="utf-8"?>
<p:tagLst xmlns:p="http://schemas.openxmlformats.org/presentationml/2006/main">
  <p:tag name="AS_UNIQUEID" val="5"/>
</p:tagLst>
</file>

<file path=ppt/tags/tag123.xml><?xml version="1.0" encoding="utf-8"?>
<p:tagLst xmlns:p="http://schemas.openxmlformats.org/presentationml/2006/main">
  <p:tag name="AS_UNIQUEID" val="7"/>
</p:tagLst>
</file>

<file path=ppt/tags/tag124.xml><?xml version="1.0" encoding="utf-8"?>
<p:tagLst xmlns:p="http://schemas.openxmlformats.org/presentationml/2006/main">
  <p:tag name="AS_UNIQUEID" val="8"/>
</p:tagLst>
</file>

<file path=ppt/tags/tag125.xml><?xml version="1.0" encoding="utf-8"?>
<p:tagLst xmlns:p="http://schemas.openxmlformats.org/presentationml/2006/main">
  <p:tag name="AS_UNIQUEID" val="9"/>
</p:tagLst>
</file>

<file path=ppt/tags/tag126.xml><?xml version="1.0" encoding="utf-8"?>
<p:tagLst xmlns:p="http://schemas.openxmlformats.org/presentationml/2006/main">
  <p:tag name="AS_UNIQUEID" val="10"/>
</p:tagLst>
</file>

<file path=ppt/tags/tag127.xml><?xml version="1.0" encoding="utf-8"?>
<p:tagLst xmlns:p="http://schemas.openxmlformats.org/presentationml/2006/main">
  <p:tag name="AS_UNIQUEID" val="12"/>
</p:tagLst>
</file>

<file path=ppt/tags/tag128.xml><?xml version="1.0" encoding="utf-8"?>
<p:tagLst xmlns:p="http://schemas.openxmlformats.org/presentationml/2006/main">
  <p:tag name="AS_UNIQUEID" val="13"/>
</p:tagLst>
</file>

<file path=ppt/tags/tag129.xml><?xml version="1.0" encoding="utf-8"?>
<p:tagLst xmlns:p="http://schemas.openxmlformats.org/presentationml/2006/main">
  <p:tag name="AS_UNIQUEID" val="14"/>
</p:tagLst>
</file>

<file path=ppt/tags/tag13.xml><?xml version="1.0" encoding="utf-8"?>
<p:tagLst xmlns:p="http://schemas.openxmlformats.org/presentationml/2006/main">
  <p:tag name="AS_UNIQUEID" val="43"/>
</p:tagLst>
</file>

<file path=ppt/tags/tag130.xml><?xml version="1.0" encoding="utf-8"?>
<p:tagLst xmlns:p="http://schemas.openxmlformats.org/presentationml/2006/main">
  <p:tag name="AS_UNIQUEID" val="15"/>
</p:tagLst>
</file>

<file path=ppt/tags/tag131.xml><?xml version="1.0" encoding="utf-8"?>
<p:tagLst xmlns:p="http://schemas.openxmlformats.org/presentationml/2006/main">
  <p:tag name="AS_UNIQUEID" val="17"/>
</p:tagLst>
</file>

<file path=ppt/tags/tag132.xml><?xml version="1.0" encoding="utf-8"?>
<p:tagLst xmlns:p="http://schemas.openxmlformats.org/presentationml/2006/main">
  <p:tag name="AS_UNIQUEID" val="18"/>
</p:tagLst>
</file>

<file path=ppt/tags/tag133.xml><?xml version="1.0" encoding="utf-8"?>
<p:tagLst xmlns:p="http://schemas.openxmlformats.org/presentationml/2006/main">
  <p:tag name="AS_UNIQUEID" val="19"/>
</p:tagLst>
</file>

<file path=ppt/tags/tag134.xml><?xml version="1.0" encoding="utf-8"?>
<p:tagLst xmlns:p="http://schemas.openxmlformats.org/presentationml/2006/main">
  <p:tag name="AS_UNIQUEID" val="20"/>
</p:tagLst>
</file>

<file path=ppt/tags/tag135.xml><?xml version="1.0" encoding="utf-8"?>
<p:tagLst xmlns:p="http://schemas.openxmlformats.org/presentationml/2006/main">
  <p:tag name="AS_UNIQUEID" val="21"/>
</p:tagLst>
</file>

<file path=ppt/tags/tag136.xml><?xml version="1.0" encoding="utf-8"?>
<p:tagLst xmlns:p="http://schemas.openxmlformats.org/presentationml/2006/main">
  <p:tag name="AS_UNIQUEID" val="22"/>
</p:tagLst>
</file>

<file path=ppt/tags/tag137.xml><?xml version="1.0" encoding="utf-8"?>
<p:tagLst xmlns:p="http://schemas.openxmlformats.org/presentationml/2006/main">
  <p:tag name="AS_UNIQUEID" val="24"/>
</p:tagLst>
</file>

<file path=ppt/tags/tag138.xml><?xml version="1.0" encoding="utf-8"?>
<p:tagLst xmlns:p="http://schemas.openxmlformats.org/presentationml/2006/main">
  <p:tag name="AS_UNIQUEID" val="25"/>
</p:tagLst>
</file>

<file path=ppt/tags/tag139.xml><?xml version="1.0" encoding="utf-8"?>
<p:tagLst xmlns:p="http://schemas.openxmlformats.org/presentationml/2006/main">
  <p:tag name="AS_UNIQUEID" val="26"/>
</p:tagLst>
</file>

<file path=ppt/tags/tag14.xml><?xml version="1.0" encoding="utf-8"?>
<p:tagLst xmlns:p="http://schemas.openxmlformats.org/presentationml/2006/main">
  <p:tag name="AS_UNIQUEID" val="44"/>
</p:tagLst>
</file>

<file path=ppt/tags/tag140.xml><?xml version="1.0" encoding="utf-8"?>
<p:tagLst xmlns:p="http://schemas.openxmlformats.org/presentationml/2006/main">
  <p:tag name="AS_UNIQUEID" val="27"/>
</p:tagLst>
</file>

<file path=ppt/tags/tag141.xml><?xml version="1.0" encoding="utf-8"?>
<p:tagLst xmlns:p="http://schemas.openxmlformats.org/presentationml/2006/main">
  <p:tag name="AS_UNIQUEID" val="108"/>
</p:tagLst>
</file>

<file path=ppt/tags/tag142.xml><?xml version="1.0" encoding="utf-8"?>
<p:tagLst xmlns:p="http://schemas.openxmlformats.org/presentationml/2006/main">
  <p:tag name="AS_UNIQUEID" val="109"/>
</p:tagLst>
</file>

<file path=ppt/tags/tag143.xml><?xml version="1.0" encoding="utf-8"?>
<p:tagLst xmlns:p="http://schemas.openxmlformats.org/presentationml/2006/main">
  <p:tag name="AS_UNIQUEID" val="110"/>
</p:tagLst>
</file>

<file path=ppt/tags/tag144.xml><?xml version="1.0" encoding="utf-8"?>
<p:tagLst xmlns:p="http://schemas.openxmlformats.org/presentationml/2006/main">
  <p:tag name="AS_UNIQUEID" val="111"/>
</p:tagLst>
</file>

<file path=ppt/tags/tag145.xml><?xml version="1.0" encoding="utf-8"?>
<p:tagLst xmlns:p="http://schemas.openxmlformats.org/presentationml/2006/main">
  <p:tag name="AS_UNIQUEID" val="112"/>
</p:tagLst>
</file>

<file path=ppt/tags/tag146.xml><?xml version="1.0" encoding="utf-8"?>
<p:tagLst xmlns:p="http://schemas.openxmlformats.org/presentationml/2006/main">
  <p:tag name="AS_UNIQUEID" val="113"/>
</p:tagLst>
</file>

<file path=ppt/tags/tag147.xml><?xml version="1.0" encoding="utf-8"?>
<p:tagLst xmlns:p="http://schemas.openxmlformats.org/presentationml/2006/main">
  <p:tag name="AS_OS" val="Unix 3.10 unknown"/>
  <p:tag name="AS_RELEASE_DATE" val="2020.11.30"/>
  <p:tag name="AS_TITLE" val="Aspose.Slides for Java"/>
  <p:tag name="AS_VERSION" val="20.11"/>
</p:tagLst>
</file>

<file path=ppt/tags/tag15.xml><?xml version="1.0" encoding="utf-8"?>
<p:tagLst xmlns:p="http://schemas.openxmlformats.org/presentationml/2006/main">
  <p:tag name="AS_UNIQUEID" val="45"/>
</p:tagLst>
</file>

<file path=ppt/tags/tag16.xml><?xml version="1.0" encoding="utf-8"?>
<p:tagLst xmlns:p="http://schemas.openxmlformats.org/presentationml/2006/main">
  <p:tag name="AS_UNIQUEID" val="46"/>
</p:tagLst>
</file>

<file path=ppt/tags/tag17.xml><?xml version="1.0" encoding="utf-8"?>
<p:tagLst xmlns:p="http://schemas.openxmlformats.org/presentationml/2006/main">
  <p:tag name="AS_UNIQUEID" val="48"/>
</p:tagLst>
</file>

<file path=ppt/tags/tag18.xml><?xml version="1.0" encoding="utf-8"?>
<p:tagLst xmlns:p="http://schemas.openxmlformats.org/presentationml/2006/main">
  <p:tag name="AS_UNIQUEID" val="49"/>
</p:tagLst>
</file>

<file path=ppt/tags/tag19.xml><?xml version="1.0" encoding="utf-8"?>
<p:tagLst xmlns:p="http://schemas.openxmlformats.org/presentationml/2006/main">
  <p:tag name="AS_UNIQUEID" val="50"/>
</p:tagLst>
</file>

<file path=ppt/tags/tag2.xml><?xml version="1.0" encoding="utf-8"?>
<p:tagLst xmlns:p="http://schemas.openxmlformats.org/presentationml/2006/main">
  <p:tag name="AS_UNIQUEID" val="30"/>
</p:tagLst>
</file>

<file path=ppt/tags/tag20.xml><?xml version="1.0" encoding="utf-8"?>
<p:tagLst xmlns:p="http://schemas.openxmlformats.org/presentationml/2006/main">
  <p:tag name="AS_UNIQUEID" val="51"/>
</p:tagLst>
</file>

<file path=ppt/tags/tag21.xml><?xml version="1.0" encoding="utf-8"?>
<p:tagLst xmlns:p="http://schemas.openxmlformats.org/presentationml/2006/main">
  <p:tag name="AS_UNIQUEID" val="52"/>
</p:tagLst>
</file>

<file path=ppt/tags/tag22.xml><?xml version="1.0" encoding="utf-8"?>
<p:tagLst xmlns:p="http://schemas.openxmlformats.org/presentationml/2006/main">
  <p:tag name="AS_UNIQUEID" val="53"/>
</p:tagLst>
</file>

<file path=ppt/tags/tag23.xml><?xml version="1.0" encoding="utf-8"?>
<p:tagLst xmlns:p="http://schemas.openxmlformats.org/presentationml/2006/main">
  <p:tag name="AS_UNIQUEID" val="55"/>
</p:tagLst>
</file>

<file path=ppt/tags/tag24.xml><?xml version="1.0" encoding="utf-8"?>
<p:tagLst xmlns:p="http://schemas.openxmlformats.org/presentationml/2006/main">
  <p:tag name="AS_UNIQUEID" val="56"/>
</p:tagLst>
</file>

<file path=ppt/tags/tag25.xml><?xml version="1.0" encoding="utf-8"?>
<p:tagLst xmlns:p="http://schemas.openxmlformats.org/presentationml/2006/main">
  <p:tag name="AS_UNIQUEID" val="57"/>
</p:tagLst>
</file>

<file path=ppt/tags/tag26.xml><?xml version="1.0" encoding="utf-8"?>
<p:tagLst xmlns:p="http://schemas.openxmlformats.org/presentationml/2006/main">
  <p:tag name="AS_UNIQUEID" val="58"/>
</p:tagLst>
</file>

<file path=ppt/tags/tag27.xml><?xml version="1.0" encoding="utf-8"?>
<p:tagLst xmlns:p="http://schemas.openxmlformats.org/presentationml/2006/main">
  <p:tag name="AS_UNIQUEID" val="59"/>
</p:tagLst>
</file>

<file path=ppt/tags/tag28.xml><?xml version="1.0" encoding="utf-8"?>
<p:tagLst xmlns:p="http://schemas.openxmlformats.org/presentationml/2006/main">
  <p:tag name="AS_UNIQUEID" val="60"/>
</p:tagLst>
</file>

<file path=ppt/tags/tag29.xml><?xml version="1.0" encoding="utf-8"?>
<p:tagLst xmlns:p="http://schemas.openxmlformats.org/presentationml/2006/main">
  <p:tag name="AS_UNIQUEID" val="61"/>
</p:tagLst>
</file>

<file path=ppt/tags/tag3.xml><?xml version="1.0" encoding="utf-8"?>
<p:tagLst xmlns:p="http://schemas.openxmlformats.org/presentationml/2006/main">
  <p:tag name="AS_UNIQUEID" val="31"/>
</p:tagLst>
</file>

<file path=ppt/tags/tag30.xml><?xml version="1.0" encoding="utf-8"?>
<p:tagLst xmlns:p="http://schemas.openxmlformats.org/presentationml/2006/main">
  <p:tag name="AS_UNIQUEID" val="62"/>
</p:tagLst>
</file>

<file path=ppt/tags/tag31.xml><?xml version="1.0" encoding="utf-8"?>
<p:tagLst xmlns:p="http://schemas.openxmlformats.org/presentationml/2006/main">
  <p:tag name="AS_UNIQUEID" val="64"/>
</p:tagLst>
</file>

<file path=ppt/tags/tag32.xml><?xml version="1.0" encoding="utf-8"?>
<p:tagLst xmlns:p="http://schemas.openxmlformats.org/presentationml/2006/main">
  <p:tag name="AS_UNIQUEID" val="65"/>
</p:tagLst>
</file>

<file path=ppt/tags/tag33.xml><?xml version="1.0" encoding="utf-8"?>
<p:tagLst xmlns:p="http://schemas.openxmlformats.org/presentationml/2006/main">
  <p:tag name="AS_UNIQUEID" val="66"/>
</p:tagLst>
</file>

<file path=ppt/tags/tag34.xml><?xml version="1.0" encoding="utf-8"?>
<p:tagLst xmlns:p="http://schemas.openxmlformats.org/presentationml/2006/main">
  <p:tag name="AS_UNIQUEID" val="67"/>
</p:tagLst>
</file>

<file path=ppt/tags/tag35.xml><?xml version="1.0" encoding="utf-8"?>
<p:tagLst xmlns:p="http://schemas.openxmlformats.org/presentationml/2006/main">
  <p:tag name="AS_UNIQUEID" val="69"/>
</p:tagLst>
</file>

<file path=ppt/tags/tag36.xml><?xml version="1.0" encoding="utf-8"?>
<p:tagLst xmlns:p="http://schemas.openxmlformats.org/presentationml/2006/main">
  <p:tag name="AS_UNIQUEID" val="70"/>
</p:tagLst>
</file>

<file path=ppt/tags/tag37.xml><?xml version="1.0" encoding="utf-8"?>
<p:tagLst xmlns:p="http://schemas.openxmlformats.org/presentationml/2006/main">
  <p:tag name="AS_UNIQUEID" val="71"/>
</p:tagLst>
</file>

<file path=ppt/tags/tag38.xml><?xml version="1.0" encoding="utf-8"?>
<p:tagLst xmlns:p="http://schemas.openxmlformats.org/presentationml/2006/main">
  <p:tag name="AS_UNIQUEID" val="73"/>
</p:tagLst>
</file>

<file path=ppt/tags/tag39.xml><?xml version="1.0" encoding="utf-8"?>
<p:tagLst xmlns:p="http://schemas.openxmlformats.org/presentationml/2006/main">
  <p:tag name="AS_UNIQUEID" val="74"/>
</p:tagLst>
</file>

<file path=ppt/tags/tag4.xml><?xml version="1.0" encoding="utf-8"?>
<p:tagLst xmlns:p="http://schemas.openxmlformats.org/presentationml/2006/main">
  <p:tag name="AS_UNIQUEID" val="32"/>
</p:tagLst>
</file>

<file path=ppt/tags/tag40.xml><?xml version="1.0" encoding="utf-8"?>
<p:tagLst xmlns:p="http://schemas.openxmlformats.org/presentationml/2006/main">
  <p:tag name="AS_UNIQUEID" val="75"/>
</p:tagLst>
</file>

<file path=ppt/tags/tag41.xml><?xml version="1.0" encoding="utf-8"?>
<p:tagLst xmlns:p="http://schemas.openxmlformats.org/presentationml/2006/main">
  <p:tag name="AS_UNIQUEID" val="76"/>
</p:tagLst>
</file>

<file path=ppt/tags/tag42.xml><?xml version="1.0" encoding="utf-8"?>
<p:tagLst xmlns:p="http://schemas.openxmlformats.org/presentationml/2006/main">
  <p:tag name="AS_UNIQUEID" val="77"/>
</p:tagLst>
</file>

<file path=ppt/tags/tag43.xml><?xml version="1.0" encoding="utf-8"?>
<p:tagLst xmlns:p="http://schemas.openxmlformats.org/presentationml/2006/main">
  <p:tag name="AS_UNIQUEID" val="78"/>
</p:tagLst>
</file>

<file path=ppt/tags/tag44.xml><?xml version="1.0" encoding="utf-8"?>
<p:tagLst xmlns:p="http://schemas.openxmlformats.org/presentationml/2006/main">
  <p:tag name="AS_UNIQUEID" val="80"/>
</p:tagLst>
</file>

<file path=ppt/tags/tag45.xml><?xml version="1.0" encoding="utf-8"?>
<p:tagLst xmlns:p="http://schemas.openxmlformats.org/presentationml/2006/main">
  <p:tag name="AS_UNIQUEID" val="81"/>
</p:tagLst>
</file>

<file path=ppt/tags/tag46.xml><?xml version="1.0" encoding="utf-8"?>
<p:tagLst xmlns:p="http://schemas.openxmlformats.org/presentationml/2006/main">
  <p:tag name="AS_UNIQUEID" val="82"/>
</p:tagLst>
</file>

<file path=ppt/tags/tag47.xml><?xml version="1.0" encoding="utf-8"?>
<p:tagLst xmlns:p="http://schemas.openxmlformats.org/presentationml/2006/main">
  <p:tag name="AS_UNIQUEID" val="83"/>
</p:tagLst>
</file>

<file path=ppt/tags/tag48.xml><?xml version="1.0" encoding="utf-8"?>
<p:tagLst xmlns:p="http://schemas.openxmlformats.org/presentationml/2006/main">
  <p:tag name="AS_UNIQUEID" val="84"/>
</p:tagLst>
</file>

<file path=ppt/tags/tag49.xml><?xml version="1.0" encoding="utf-8"?>
<p:tagLst xmlns:p="http://schemas.openxmlformats.org/presentationml/2006/main">
  <p:tag name="AS_UNIQUEID" val="85"/>
</p:tagLst>
</file>

<file path=ppt/tags/tag5.xml><?xml version="1.0" encoding="utf-8"?>
<p:tagLst xmlns:p="http://schemas.openxmlformats.org/presentationml/2006/main">
  <p:tag name="AS_UNIQUEID" val="33"/>
</p:tagLst>
</file>

<file path=ppt/tags/tag50.xml><?xml version="1.0" encoding="utf-8"?>
<p:tagLst xmlns:p="http://schemas.openxmlformats.org/presentationml/2006/main">
  <p:tag name="AS_UNIQUEID" val="87"/>
</p:tagLst>
</file>

<file path=ppt/tags/tag51.xml><?xml version="1.0" encoding="utf-8"?>
<p:tagLst xmlns:p="http://schemas.openxmlformats.org/presentationml/2006/main">
  <p:tag name="AS_UNIQUEID" val="88"/>
</p:tagLst>
</file>

<file path=ppt/tags/tag52.xml><?xml version="1.0" encoding="utf-8"?>
<p:tagLst xmlns:p="http://schemas.openxmlformats.org/presentationml/2006/main">
  <p:tag name="AS_UNIQUEID" val="89"/>
</p:tagLst>
</file>

<file path=ppt/tags/tag53.xml><?xml version="1.0" encoding="utf-8"?>
<p:tagLst xmlns:p="http://schemas.openxmlformats.org/presentationml/2006/main">
  <p:tag name="AS_UNIQUEID" val="90"/>
</p:tagLst>
</file>

<file path=ppt/tags/tag54.xml><?xml version="1.0" encoding="utf-8"?>
<p:tagLst xmlns:p="http://schemas.openxmlformats.org/presentationml/2006/main">
  <p:tag name="AS_UNIQUEID" val="91"/>
</p:tagLst>
</file>

<file path=ppt/tags/tag55.xml><?xml version="1.0" encoding="utf-8"?>
<p:tagLst xmlns:p="http://schemas.openxmlformats.org/presentationml/2006/main">
  <p:tag name="AS_UNIQUEID" val="93"/>
</p:tagLst>
</file>

<file path=ppt/tags/tag56.xml><?xml version="1.0" encoding="utf-8"?>
<p:tagLst xmlns:p="http://schemas.openxmlformats.org/presentationml/2006/main">
  <p:tag name="AS_UNIQUEID" val="94"/>
</p:tagLst>
</file>

<file path=ppt/tags/tag57.xml><?xml version="1.0" encoding="utf-8"?>
<p:tagLst xmlns:p="http://schemas.openxmlformats.org/presentationml/2006/main">
  <p:tag name="AS_UNIQUEID" val="95"/>
</p:tagLst>
</file>

<file path=ppt/tags/tag58.xml><?xml version="1.0" encoding="utf-8"?>
<p:tagLst xmlns:p="http://schemas.openxmlformats.org/presentationml/2006/main">
  <p:tag name="AS_UNIQUEID" val="96"/>
</p:tagLst>
</file>

<file path=ppt/tags/tag59.xml><?xml version="1.0" encoding="utf-8"?>
<p:tagLst xmlns:p="http://schemas.openxmlformats.org/presentationml/2006/main">
  <p:tag name="AS_UNIQUEID" val="97"/>
</p:tagLst>
</file>

<file path=ppt/tags/tag6.xml><?xml version="1.0" encoding="utf-8"?>
<p:tagLst xmlns:p="http://schemas.openxmlformats.org/presentationml/2006/main">
  <p:tag name="AS_UNIQUEID" val="35"/>
</p:tagLst>
</file>

<file path=ppt/tags/tag60.xml><?xml version="1.0" encoding="utf-8"?>
<p:tagLst xmlns:p="http://schemas.openxmlformats.org/presentationml/2006/main">
  <p:tag name="AS_UNIQUEID" val="100"/>
</p:tagLst>
</file>

<file path=ppt/tags/tag61.xml><?xml version="1.0" encoding="utf-8"?>
<p:tagLst xmlns:p="http://schemas.openxmlformats.org/presentationml/2006/main">
  <p:tag name="AS_UNIQUEID" val="101"/>
</p:tagLst>
</file>

<file path=ppt/tags/tag62.xml><?xml version="1.0" encoding="utf-8"?>
<p:tagLst xmlns:p="http://schemas.openxmlformats.org/presentationml/2006/main">
  <p:tag name="AS_UNIQUEID" val="102"/>
</p:tagLst>
</file>

<file path=ppt/tags/tag63.xml><?xml version="1.0" encoding="utf-8"?>
<p:tagLst xmlns:p="http://schemas.openxmlformats.org/presentationml/2006/main">
  <p:tag name="AS_UNIQUEID" val="103"/>
</p:tagLst>
</file>

<file path=ppt/tags/tag64.xml><?xml version="1.0" encoding="utf-8"?>
<p:tagLst xmlns:p="http://schemas.openxmlformats.org/presentationml/2006/main">
  <p:tag name="AS_UNIQUEID" val="104"/>
</p:tagLst>
</file>

<file path=ppt/tags/tag65.xml><?xml version="1.0" encoding="utf-8"?>
<p:tagLst xmlns:p="http://schemas.openxmlformats.org/presentationml/2006/main">
  <p:tag name="AS_UNIQUEID" val="105"/>
</p:tagLst>
</file>

<file path=ppt/tags/tag66.xml><?xml version="1.0" encoding="utf-8"?>
<p:tagLst xmlns:p="http://schemas.openxmlformats.org/presentationml/2006/main">
  <p:tag name="AS_UNIQUEID" val="106"/>
</p:tagLst>
</file>

<file path=ppt/tags/tag67.xml><?xml version="1.0" encoding="utf-8"?>
<p:tagLst xmlns:p="http://schemas.openxmlformats.org/presentationml/2006/main">
  <p:tag name="AS_UNIQUEID" val="116"/>
</p:tagLst>
</file>

<file path=ppt/tags/tag68.xml><?xml version="1.0" encoding="utf-8"?>
<p:tagLst xmlns:p="http://schemas.openxmlformats.org/presentationml/2006/main">
  <p:tag name="AS_UNIQUEID" val="117"/>
</p:tagLst>
</file>

<file path=ppt/tags/tag69.xml><?xml version="1.0" encoding="utf-8"?>
<p:tagLst xmlns:p="http://schemas.openxmlformats.org/presentationml/2006/main">
  <p:tag name="AS_UNIQUEID" val="118"/>
</p:tagLst>
</file>

<file path=ppt/tags/tag7.xml><?xml version="1.0" encoding="utf-8"?>
<p:tagLst xmlns:p="http://schemas.openxmlformats.org/presentationml/2006/main">
  <p:tag name="AS_UNIQUEID" val="36"/>
</p:tagLst>
</file>

<file path=ppt/tags/tag70.xml><?xml version="1.0" encoding="utf-8"?>
<p:tagLst xmlns:p="http://schemas.openxmlformats.org/presentationml/2006/main">
  <p:tag name="AS_UNIQUEID" val="120"/>
</p:tagLst>
</file>

<file path=ppt/tags/tag71.xml><?xml version="1.0" encoding="utf-8"?>
<p:tagLst xmlns:p="http://schemas.openxmlformats.org/presentationml/2006/main">
  <p:tag name="AS_UNIQUEID" val="121"/>
</p:tagLst>
</file>

<file path=ppt/tags/tag72.xml><?xml version="1.0" encoding="utf-8"?>
<p:tagLst xmlns:p="http://schemas.openxmlformats.org/presentationml/2006/main">
  <p:tag name="AS_UNIQUEID" val="122"/>
</p:tagLst>
</file>

<file path=ppt/tags/tag73.xml><?xml version="1.0" encoding="utf-8"?>
<p:tagLst xmlns:p="http://schemas.openxmlformats.org/presentationml/2006/main">
  <p:tag name="AS_UNIQUEID" val="123"/>
</p:tagLst>
</file>

<file path=ppt/tags/tag74.xml><?xml version="1.0" encoding="utf-8"?>
<p:tagLst xmlns:p="http://schemas.openxmlformats.org/presentationml/2006/main">
  <p:tag name="AS_UNIQUEID" val="124"/>
</p:tagLst>
</file>

<file path=ppt/tags/tag75.xml><?xml version="1.0" encoding="utf-8"?>
<p:tagLst xmlns:p="http://schemas.openxmlformats.org/presentationml/2006/main">
  <p:tag name="AS_UNIQUEID" val="125"/>
</p:tagLst>
</file>

<file path=ppt/tags/tag76.xml><?xml version="1.0" encoding="utf-8"?>
<p:tagLst xmlns:p="http://schemas.openxmlformats.org/presentationml/2006/main">
  <p:tag name="AS_UNIQUEID" val="126"/>
</p:tagLst>
</file>

<file path=ppt/tags/tag77.xml><?xml version="1.0" encoding="utf-8"?>
<p:tagLst xmlns:p="http://schemas.openxmlformats.org/presentationml/2006/main">
  <p:tag name="AS_UNIQUEID" val="128"/>
</p:tagLst>
</file>

<file path=ppt/tags/tag78.xml><?xml version="1.0" encoding="utf-8"?>
<p:tagLst xmlns:p="http://schemas.openxmlformats.org/presentationml/2006/main">
  <p:tag name="AS_UNIQUEID" val="129"/>
</p:tagLst>
</file>

<file path=ppt/tags/tag79.xml><?xml version="1.0" encoding="utf-8"?>
<p:tagLst xmlns:p="http://schemas.openxmlformats.org/presentationml/2006/main">
  <p:tag name="AS_UNIQUEID" val="130"/>
</p:tagLst>
</file>

<file path=ppt/tags/tag8.xml><?xml version="1.0" encoding="utf-8"?>
<p:tagLst xmlns:p="http://schemas.openxmlformats.org/presentationml/2006/main">
  <p:tag name="AS_UNIQUEID" val="37"/>
</p:tagLst>
</file>

<file path=ppt/tags/tag80.xml><?xml version="1.0" encoding="utf-8"?>
<p:tagLst xmlns:p="http://schemas.openxmlformats.org/presentationml/2006/main">
  <p:tag name="AS_UNIQUEID" val="131"/>
</p:tagLst>
</file>

<file path=ppt/tags/tag81.xml><?xml version="1.0" encoding="utf-8"?>
<p:tagLst xmlns:p="http://schemas.openxmlformats.org/presentationml/2006/main">
  <p:tag name="AS_UNIQUEID" val="132"/>
</p:tagLst>
</file>

<file path=ppt/tags/tag82.xml><?xml version="1.0" encoding="utf-8"?>
<p:tagLst xmlns:p="http://schemas.openxmlformats.org/presentationml/2006/main">
  <p:tag name="AS_UNIQUEID" val="134"/>
</p:tagLst>
</file>

<file path=ppt/tags/tag83.xml><?xml version="1.0" encoding="utf-8"?>
<p:tagLst xmlns:p="http://schemas.openxmlformats.org/presentationml/2006/main">
  <p:tag name="AS_UNIQUEID" val="135"/>
</p:tagLst>
</file>

<file path=ppt/tags/tag84.xml><?xml version="1.0" encoding="utf-8"?>
<p:tagLst xmlns:p="http://schemas.openxmlformats.org/presentationml/2006/main">
  <p:tag name="AS_UNIQUEID" val="136"/>
</p:tagLst>
</file>

<file path=ppt/tags/tag85.xml><?xml version="1.0" encoding="utf-8"?>
<p:tagLst xmlns:p="http://schemas.openxmlformats.org/presentationml/2006/main">
  <p:tag name="AS_UNIQUEID" val="137"/>
</p:tagLst>
</file>

<file path=ppt/tags/tag86.xml><?xml version="1.0" encoding="utf-8"?>
<p:tagLst xmlns:p="http://schemas.openxmlformats.org/presentationml/2006/main">
  <p:tag name="AS_UNIQUEID" val="143"/>
</p:tagLst>
</file>

<file path=ppt/tags/tag87.xml><?xml version="1.0" encoding="utf-8"?>
<p:tagLst xmlns:p="http://schemas.openxmlformats.org/presentationml/2006/main">
  <p:tag name="AS_UNIQUEID" val="139"/>
</p:tagLst>
</file>

<file path=ppt/tags/tag88.xml><?xml version="1.0" encoding="utf-8"?>
<p:tagLst xmlns:p="http://schemas.openxmlformats.org/presentationml/2006/main">
  <p:tag name="AS_UNIQUEID" val="140"/>
</p:tagLst>
</file>

<file path=ppt/tags/tag89.xml><?xml version="1.0" encoding="utf-8"?>
<p:tagLst xmlns:p="http://schemas.openxmlformats.org/presentationml/2006/main">
  <p:tag name="AS_UNIQUEID" val="141"/>
</p:tagLst>
</file>

<file path=ppt/tags/tag9.xml><?xml version="1.0" encoding="utf-8"?>
<p:tagLst xmlns:p="http://schemas.openxmlformats.org/presentationml/2006/main">
  <p:tag name="AS_UNIQUEID" val="38"/>
</p:tagLst>
</file>

<file path=ppt/tags/tag90.xml><?xml version="1.0" encoding="utf-8"?>
<p:tagLst xmlns:p="http://schemas.openxmlformats.org/presentationml/2006/main">
  <p:tag name="AS_UNIQUEID" val="145"/>
</p:tagLst>
</file>

<file path=ppt/tags/tag91.xml><?xml version="1.0" encoding="utf-8"?>
<p:tagLst xmlns:p="http://schemas.openxmlformats.org/presentationml/2006/main">
  <p:tag name="AS_UNIQUEID" val="146"/>
</p:tagLst>
</file>

<file path=ppt/tags/tag92.xml><?xml version="1.0" encoding="utf-8"?>
<p:tagLst xmlns:p="http://schemas.openxmlformats.org/presentationml/2006/main">
  <p:tag name="AS_UNIQUEID" val="147"/>
</p:tagLst>
</file>

<file path=ppt/tags/tag93.xml><?xml version="1.0" encoding="utf-8"?>
<p:tagLst xmlns:p="http://schemas.openxmlformats.org/presentationml/2006/main">
  <p:tag name="AS_UNIQUEID" val="148"/>
</p:tagLst>
</file>

<file path=ppt/tags/tag94.xml><?xml version="1.0" encoding="utf-8"?>
<p:tagLst xmlns:p="http://schemas.openxmlformats.org/presentationml/2006/main">
  <p:tag name="AS_UNIQUEID" val="149"/>
</p:tagLst>
</file>

<file path=ppt/tags/tag95.xml><?xml version="1.0" encoding="utf-8"?>
<p:tagLst xmlns:p="http://schemas.openxmlformats.org/presentationml/2006/main">
  <p:tag name="AS_UNIQUEID" val="150"/>
</p:tagLst>
</file>

<file path=ppt/tags/tag96.xml><?xml version="1.0" encoding="utf-8"?>
<p:tagLst xmlns:p="http://schemas.openxmlformats.org/presentationml/2006/main">
  <p:tag name="AS_UNIQUEID" val="151"/>
</p:tagLst>
</file>

<file path=ppt/tags/tag97.xml><?xml version="1.0" encoding="utf-8"?>
<p:tagLst xmlns:p="http://schemas.openxmlformats.org/presentationml/2006/main">
  <p:tag name="AS_UNIQUEID" val="152"/>
</p:tagLst>
</file>

<file path=ppt/tags/tag98.xml><?xml version="1.0" encoding="utf-8"?>
<p:tagLst xmlns:p="http://schemas.openxmlformats.org/presentationml/2006/main">
  <p:tag name="AS_UNIQUEID" val="153"/>
</p:tagLst>
</file>

<file path=ppt/tags/tag99.xml><?xml version="1.0" encoding="utf-8"?>
<p:tagLst xmlns:p="http://schemas.openxmlformats.org/presentationml/2006/main">
  <p:tag name="AS_UNIQUEID" val="155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1272</Words>
  <Application>WPS 演示</Application>
  <PresentationFormat/>
  <Paragraphs>104</Paragraphs>
  <Slides>16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1" baseType="lpstr">
      <vt:lpstr>Arial</vt:lpstr>
      <vt:lpstr>宋体</vt:lpstr>
      <vt:lpstr>Wingdings</vt:lpstr>
      <vt:lpstr>黑体</vt:lpstr>
      <vt:lpstr>方正粗黑宋简体</vt:lpstr>
      <vt:lpstr>Yu Mincho Light</vt:lpstr>
      <vt:lpstr>Segoe UI</vt:lpstr>
      <vt:lpstr>幼圆</vt:lpstr>
      <vt:lpstr>楷体</vt:lpstr>
      <vt:lpstr>微软雅黑</vt:lpstr>
      <vt:lpstr>Yu Gothic UI</vt:lpstr>
      <vt:lpstr>Arial Unicode MS</vt:lpstr>
      <vt:lpstr>Calibri Light</vt:lpstr>
      <vt:lpstr>Calibri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zongqian</dc:creator>
  <cp:lastModifiedBy>小猪呼噜</cp:lastModifiedBy>
  <cp:revision>3</cp:revision>
  <cp:lastPrinted>2021-11-11T21:14:00Z</cp:lastPrinted>
  <dcterms:created xsi:type="dcterms:W3CDTF">2021-11-14T10:46:00Z</dcterms:created>
  <dcterms:modified xsi:type="dcterms:W3CDTF">2021-11-19T03:38:30Z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AFB765E068DB4A3F859C7A610899F4AA</vt:lpwstr>
  </property>
  <property fmtid="{D5CDD505-2E9C-101B-9397-08002B2CF9AE}" pid="7" name="KSOProductBuildVer">
    <vt:lpwstr>2052-11.1.0.11045</vt:lpwstr>
  </property>
</Properties>
</file>