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20"/>
  </p:notesMasterIdLst>
  <p:sldIdLst>
    <p:sldId id="264" r:id="rId5"/>
    <p:sldId id="267" r:id="rId6"/>
    <p:sldId id="266" r:id="rId7"/>
    <p:sldId id="300" r:id="rId8"/>
    <p:sldId id="285" r:id="rId9"/>
    <p:sldId id="286" r:id="rId10"/>
    <p:sldId id="288" r:id="rId11"/>
    <p:sldId id="289" r:id="rId12"/>
    <p:sldId id="291" r:id="rId13"/>
    <p:sldId id="293" r:id="rId14"/>
    <p:sldId id="295" r:id="rId15"/>
    <p:sldId id="297" r:id="rId16"/>
    <p:sldId id="298" r:id="rId17"/>
    <p:sldId id="299" r:id="rId18"/>
    <p:sldId id="322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431"/>
    <a:srgbClr val="EF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32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6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1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49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5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56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63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7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71.xml"/><Relationship Id="rId15" Type="http://schemas.openxmlformats.org/officeDocument/2006/relationships/tags" Target="../tags/tag180.xml"/><Relationship Id="rId14" Type="http://schemas.openxmlformats.org/officeDocument/2006/relationships/tags" Target="../tags/tag179.xml"/><Relationship Id="rId13" Type="http://schemas.openxmlformats.org/officeDocument/2006/relationships/tags" Target="../tags/tag178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8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92.xml"/><Relationship Id="rId8" Type="http://schemas.openxmlformats.org/officeDocument/2006/relationships/tags" Target="../tags/tag19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89.xml"/><Relationship Id="rId13" Type="http://schemas.openxmlformats.org/officeDocument/2006/relationships/tags" Target="../tags/tag196.xml"/><Relationship Id="rId12" Type="http://schemas.openxmlformats.org/officeDocument/2006/relationships/tags" Target="../tags/tag195.xml"/><Relationship Id="rId11" Type="http://schemas.openxmlformats.org/officeDocument/2006/relationships/tags" Target="../tags/tag194.xml"/><Relationship Id="rId10" Type="http://schemas.openxmlformats.org/officeDocument/2006/relationships/tags" Target="../tags/tag19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7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4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15.xml"/><Relationship Id="rId8" Type="http://schemas.openxmlformats.org/officeDocument/2006/relationships/tags" Target="../tags/tag214.xml"/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21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3" Type="http://schemas.openxmlformats.org/officeDocument/2006/relationships/tags" Target="../tags/tag229.xml"/><Relationship Id="rId12" Type="http://schemas.openxmlformats.org/officeDocument/2006/relationships/tags" Target="../tags/tag228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4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5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tags" Target="../tags/tag252.xml"/><Relationship Id="rId10" Type="http://schemas.openxmlformats.org/officeDocument/2006/relationships/tags" Target="../tags/tag251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5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6" Type="http://schemas.openxmlformats.org/officeDocument/2006/relationships/tags" Target="../tags/tag266.xml"/><Relationship Id="rId15" Type="http://schemas.openxmlformats.org/officeDocument/2006/relationships/tags" Target="../tags/tag265.xml"/><Relationship Id="rId14" Type="http://schemas.openxmlformats.org/officeDocument/2006/relationships/tags" Target="../tags/tag264.xml"/><Relationship Id="rId13" Type="http://schemas.openxmlformats.org/officeDocument/2006/relationships/tags" Target="../tags/tag263.xml"/><Relationship Id="rId12" Type="http://schemas.openxmlformats.org/officeDocument/2006/relationships/tags" Target="../tags/tag26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421"/>
            <a:ext cx="9144000" cy="23877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23"/>
            <a:ext cx="9144000" cy="16558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44"/>
            <a:ext cx="2628900" cy="58121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44"/>
            <a:ext cx="7734300" cy="58121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916743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86334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1916744" y="2669044"/>
            <a:ext cx="4825365" cy="97096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1916743" y="3805754"/>
            <a:ext cx="4826000" cy="40896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57"/>
            <a:ext cx="10852237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310"/>
            <a:ext cx="4064000" cy="114204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14204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3212149" y="2937978"/>
            <a:ext cx="5767705" cy="835703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3212149" y="3901324"/>
            <a:ext cx="5767705" cy="114204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57"/>
            <a:ext cx="5283242" cy="538918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57"/>
            <a:ext cx="5283242" cy="38102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97"/>
            <a:ext cx="5283200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57"/>
            <a:ext cx="5283242" cy="38102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97"/>
            <a:ext cx="5283242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72"/>
            <a:ext cx="3612445" cy="4064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53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57"/>
            <a:ext cx="950984" cy="538918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49"/>
            <a:ext cx="9828101" cy="538918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57"/>
            <a:ext cx="10852237" cy="538918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1829982" y="4126163"/>
            <a:ext cx="4572036" cy="46385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1829982" y="2843041"/>
            <a:ext cx="4572036" cy="117227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3"/>
            <a:ext cx="10852237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25"/>
            <a:ext cx="11607851" cy="625070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64"/>
            <a:ext cx="9626400" cy="723637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711"/>
            <a:ext cx="9626600" cy="34453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3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01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40"/>
            <a:ext cx="3960000" cy="882045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91"/>
            <a:ext cx="3956400" cy="409341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78"/>
            <a:ext cx="6480000" cy="508819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40"/>
            <a:ext cx="10976400" cy="626432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85"/>
            <a:ext cx="10975975" cy="82804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145"/>
            <a:ext cx="10965600" cy="34309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30"/>
            <a:ext cx="12192000" cy="182912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34"/>
            <a:ext cx="10976400" cy="56522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87"/>
            <a:ext cx="10990800" cy="32113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667"/>
            <a:ext cx="11001600" cy="101165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48246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119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12"/>
            <a:ext cx="11037600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86"/>
            <a:ext cx="53424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86"/>
            <a:ext cx="53676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7048"/>
            <a:ext cx="53424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448"/>
            <a:ext cx="53676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740"/>
            <a:ext cx="12192000" cy="495087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485610"/>
            <a:ext cx="1620202" cy="137274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828"/>
            <a:ext cx="1620202" cy="1377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69"/>
            <a:ext cx="9144000" cy="2386923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999"/>
            <a:ext cx="9144000" cy="1656085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826"/>
            <a:ext cx="10515600" cy="28528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699"/>
            <a:ext cx="10515600" cy="150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916743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r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986334" y="4503252"/>
            <a:ext cx="1755775" cy="408961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</a:pPr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1916744" y="2669044"/>
            <a:ext cx="4825365" cy="970965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1916743" y="3805754"/>
            <a:ext cx="4826000" cy="408960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57"/>
            <a:ext cx="10852237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5716310"/>
            <a:ext cx="4064000" cy="1142043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1142043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1"/>
            </p:custDataLst>
          </p:nvPr>
        </p:nvSpPr>
        <p:spPr>
          <a:xfrm>
            <a:off x="3212149" y="2937978"/>
            <a:ext cx="5767705" cy="835703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2"/>
            </p:custDataLst>
          </p:nvPr>
        </p:nvSpPr>
        <p:spPr>
          <a:xfrm>
            <a:off x="3212149" y="3901324"/>
            <a:ext cx="5767705" cy="114204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835" indent="0" algn="ctr">
              <a:buNone/>
            </a:lvl7pPr>
            <a:lvl8pPr marL="3201035" indent="0" algn="ctr">
              <a:buNone/>
            </a:lvl8pPr>
            <a:lvl9pPr marL="3658235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57"/>
            <a:ext cx="5283242" cy="5389184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57"/>
            <a:ext cx="5283242" cy="38102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97"/>
            <a:ext cx="5283200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57"/>
            <a:ext cx="5283242" cy="38102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97"/>
            <a:ext cx="5283242" cy="4935006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72"/>
            <a:ext cx="3612445" cy="40642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53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57"/>
            <a:ext cx="10852237" cy="441987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57"/>
            <a:ext cx="5283242" cy="538918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57"/>
            <a:ext cx="5283242" cy="5389184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57"/>
            <a:ext cx="950984" cy="5389184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49"/>
            <a:ext cx="9828101" cy="5389184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57"/>
            <a:ext cx="10852237" cy="5389184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719"/>
            <a:ext cx="5181600" cy="43515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719"/>
            <a:ext cx="5181600" cy="43515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353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1829982" y="4126163"/>
            <a:ext cx="4572036" cy="463853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457200" marR="0" indent="-45720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1829982" y="2843041"/>
            <a:ext cx="4572036" cy="117227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53"/>
            <a:ext cx="10852237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25"/>
            <a:ext cx="11607851" cy="6250704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64"/>
            <a:ext cx="9626400" cy="723637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711"/>
            <a:ext cx="9626600" cy="34453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3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01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40"/>
            <a:ext cx="3960000" cy="882045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91"/>
            <a:ext cx="3956400" cy="409341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78"/>
            <a:ext cx="6480000" cy="508819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40"/>
            <a:ext cx="10976400" cy="626432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85"/>
            <a:ext cx="10975975" cy="82804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145"/>
            <a:ext cx="10965600" cy="343097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9230"/>
            <a:ext cx="12192000" cy="182912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1010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34"/>
            <a:ext cx="10976400" cy="56522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87"/>
            <a:ext cx="10990800" cy="32113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667"/>
            <a:ext cx="11001600" cy="101165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48246"/>
            <a:ext cx="720090" cy="610107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119"/>
            <a:ext cx="720090" cy="61223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12"/>
            <a:ext cx="11037600" cy="44198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86"/>
            <a:ext cx="53424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86"/>
            <a:ext cx="5367600" cy="289454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7048"/>
            <a:ext cx="53424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448"/>
            <a:ext cx="5367600" cy="78124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740"/>
            <a:ext cx="12192000" cy="495087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485610"/>
            <a:ext cx="1620202" cy="1372743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828"/>
            <a:ext cx="1620202" cy="1377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69"/>
            <a:ext cx="9144000" cy="2386923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160"/>
            <a:ext cx="396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160"/>
            <a:ext cx="2700000" cy="316816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999"/>
            <a:ext cx="9144000" cy="1656085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44"/>
            <a:ext cx="10515600" cy="13256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250"/>
            <a:ext cx="5157787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204"/>
            <a:ext cx="5157787" cy="36847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250"/>
            <a:ext cx="5183188" cy="8239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204"/>
            <a:ext cx="5183188" cy="368477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24"/>
            <a:ext cx="3932237" cy="1600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76"/>
            <a:ext cx="6172200" cy="4873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506"/>
            <a:ext cx="3932237" cy="38117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80.xml"/><Relationship Id="rId23" Type="http://schemas.openxmlformats.org/officeDocument/2006/relationships/tags" Target="../tags/tag279.xml"/><Relationship Id="rId22" Type="http://schemas.openxmlformats.org/officeDocument/2006/relationships/tags" Target="../tags/tag278.xml"/><Relationship Id="rId21" Type="http://schemas.openxmlformats.org/officeDocument/2006/relationships/tags" Target="../tags/tag277.xml"/><Relationship Id="rId20" Type="http://schemas.openxmlformats.org/officeDocument/2006/relationships/tags" Target="../tags/tag276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75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44"/>
            <a:ext cx="10515600" cy="132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719"/>
            <a:ext cx="10515600" cy="435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677"/>
            <a:ext cx="41148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677"/>
            <a:ext cx="2743200" cy="3651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53"/>
            <a:ext cx="10852237" cy="4419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447"/>
            <a:ext cx="10852237" cy="538918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50160"/>
            <a:ext cx="396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53"/>
            <a:ext cx="10852237" cy="441987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447"/>
            <a:ext cx="10852237" cy="538918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50160"/>
            <a:ext cx="396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160"/>
            <a:ext cx="2700000" cy="316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1036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6.xml"/><Relationship Id="rId7" Type="http://schemas.openxmlformats.org/officeDocument/2006/relationships/image" Target="../media/image16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05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0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9.xml"/><Relationship Id="rId7" Type="http://schemas.openxmlformats.org/officeDocument/2006/relationships/image" Target="../media/image17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0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0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12.xml"/><Relationship Id="rId7" Type="http://schemas.openxmlformats.org/officeDocument/2006/relationships/image" Target="../media/image1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1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15.xml"/><Relationship Id="rId7" Type="http://schemas.openxmlformats.org/officeDocument/2006/relationships/image" Target="../media/image19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1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18.xml"/><Relationship Id="rId7" Type="http://schemas.openxmlformats.org/officeDocument/2006/relationships/image" Target="../media/image2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1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21.xml"/><Relationship Id="rId7" Type="http://schemas.openxmlformats.org/officeDocument/2006/relationships/image" Target="../media/image19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2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85.xml"/><Relationship Id="rId7" Type="http://schemas.openxmlformats.org/officeDocument/2006/relationships/image" Target="../media/image7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4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8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7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28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91.xml"/><Relationship Id="rId7" Type="http://schemas.openxmlformats.org/officeDocument/2006/relationships/image" Target="../media/image10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0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8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94.xml"/><Relationship Id="rId7" Type="http://schemas.openxmlformats.org/officeDocument/2006/relationships/image" Target="../media/image11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3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9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297.xml"/><Relationship Id="rId7" Type="http://schemas.openxmlformats.org/officeDocument/2006/relationships/image" Target="../media/image12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6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9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300.xml"/><Relationship Id="rId7" Type="http://schemas.openxmlformats.org/officeDocument/2006/relationships/image" Target="../media/image13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29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30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52170" y="2864485"/>
            <a:ext cx="701103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6600">
                <a:solidFill>
                  <a:srgbClr val="DD2431"/>
                </a:solidFill>
              </a:rPr>
              <a:t>第</a:t>
            </a:r>
            <a:r>
              <a:rPr lang="en-US" altLang="zh-CN" sz="6600">
                <a:solidFill>
                  <a:srgbClr val="DD2431"/>
                </a:solidFill>
              </a:rPr>
              <a:t>4</a:t>
            </a:r>
            <a:r>
              <a:rPr lang="zh-CN" altLang="en-US" sz="6600">
                <a:solidFill>
                  <a:srgbClr val="DD2431"/>
                </a:solidFill>
              </a:rPr>
              <a:t>章</a:t>
            </a:r>
            <a:r>
              <a:rPr lang="en-US" altLang="zh-CN" sz="6600">
                <a:solidFill>
                  <a:srgbClr val="DD2431"/>
                </a:solidFill>
              </a:rPr>
              <a:t>   </a:t>
            </a:r>
            <a:endParaRPr lang="en-US" altLang="zh-CN" sz="6600">
              <a:solidFill>
                <a:srgbClr val="DD2431"/>
              </a:solidFill>
            </a:endParaRPr>
          </a:p>
          <a:p>
            <a:pPr algn="ctr"/>
            <a:r>
              <a:rPr lang="zh-CN" altLang="en-US" sz="6600">
                <a:solidFill>
                  <a:srgbClr val="DD2431"/>
                </a:solidFill>
              </a:rPr>
              <a:t>数据处理与应用</a:t>
            </a:r>
            <a:endParaRPr lang="zh-CN" altLang="en-US" sz="6600">
              <a:solidFill>
                <a:srgbClr val="DD243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970" y="2228215"/>
            <a:ext cx="9370060" cy="2401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86315" y="278320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025" y="288925"/>
            <a:ext cx="8235950" cy="62801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432290" y="495236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1875" y="323215"/>
            <a:ext cx="7588250" cy="57708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290" y="41275"/>
            <a:ext cx="7043420" cy="67760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860" y="11430"/>
            <a:ext cx="7063105" cy="68383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05450" y="5914390"/>
            <a:ext cx="3469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垂直柱形图 或 柱形图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290" y="41275"/>
            <a:ext cx="7043420" cy="67760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91690" y="1782445"/>
            <a:ext cx="1490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plt.bar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1795" y="3599180"/>
            <a:ext cx="3703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plt.ylabel("家庭数量")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9425" y="2911475"/>
            <a:ext cx="7679055" cy="14605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800">
                <a:solidFill>
                  <a:srgbClr val="DD2431"/>
                </a:solidFill>
              </a:rPr>
              <a:t>第</a:t>
            </a:r>
            <a:r>
              <a:rPr lang="en-US" altLang="zh-CN" sz="4800">
                <a:solidFill>
                  <a:srgbClr val="DD2431"/>
                </a:solidFill>
              </a:rPr>
              <a:t>14</a:t>
            </a:r>
            <a:r>
              <a:rPr lang="zh-CN" altLang="en-US" sz="4800">
                <a:solidFill>
                  <a:srgbClr val="DD2431"/>
                </a:solidFill>
              </a:rPr>
              <a:t>节</a:t>
            </a:r>
            <a:r>
              <a:rPr lang="en-US" altLang="zh-CN" sz="4800">
                <a:solidFill>
                  <a:srgbClr val="DD2431"/>
                </a:solidFill>
              </a:rPr>
              <a:t>   </a:t>
            </a:r>
            <a:endParaRPr lang="en-US" altLang="zh-CN" sz="4800">
              <a:solidFill>
                <a:srgbClr val="DD2431"/>
              </a:solidFill>
            </a:endParaRPr>
          </a:p>
          <a:p>
            <a:r>
              <a:rPr lang="zh-CN" altLang="en-US" sz="4100">
                <a:solidFill>
                  <a:srgbClr val="DD2431"/>
                </a:solidFill>
              </a:rPr>
              <a:t>编程数据处理——matplotlib模块</a:t>
            </a:r>
            <a:endParaRPr lang="zh-CN" altLang="en-US" sz="4100">
              <a:solidFill>
                <a:srgbClr val="DD243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05" y="2429510"/>
            <a:ext cx="11984990" cy="199961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45" y="62865"/>
            <a:ext cx="10896600" cy="485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rcRect b="45240"/>
          <a:stretch>
            <a:fillRect/>
          </a:stretch>
        </p:blipFill>
        <p:spPr>
          <a:xfrm>
            <a:off x="60325" y="1563370"/>
            <a:ext cx="12131675" cy="1577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rcRect t="54914"/>
          <a:stretch>
            <a:fillRect/>
          </a:stretch>
        </p:blipFill>
        <p:spPr>
          <a:xfrm>
            <a:off x="60325" y="3307080"/>
            <a:ext cx="12131675" cy="12992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97945" y="3307080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30" y="622935"/>
            <a:ext cx="11915775" cy="561213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" y="2783205"/>
            <a:ext cx="12006580" cy="12915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07445" y="268160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1053465"/>
            <a:ext cx="11962765" cy="47510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90" y="3013075"/>
            <a:ext cx="11971020" cy="831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497945" y="3013075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/>
          <p:nvPr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" cy="54864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45" y="12065"/>
            <a:ext cx="694055" cy="536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" y="21590"/>
            <a:ext cx="10813415" cy="527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710" y="2151380"/>
            <a:ext cx="10774680" cy="21755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73055" y="2270760"/>
            <a:ext cx="56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2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9、20、21、22、23、26、30、34、37、38"/>
</p:tagLst>
</file>

<file path=ppt/tags/tag1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SLIDE_BK_DARK_LIGHT" val="2"/>
  <p:tag name="KSO_WM_UNIT_BK_DARK_LIGHT" val="2"/>
</p:tagLst>
</file>

<file path=ppt/tags/tag2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3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3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4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4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4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56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5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67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26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6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4327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2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19、20、21、22、23、26、30、34、37、38"/>
</p:tagLst>
</file>

<file path=ppt/tags/tag281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27"/>
  <p:tag name="KSO_WM_SLIDE_ID" val="custom20204327_1"/>
  <p:tag name="KSO_WM_TEMPLATE_MASTER_THUMB_INDEX" val="12"/>
  <p:tag name="KSO_WM_TEMPLATE_THUMBS_INDEX" val="1、4、7、9、12、15、16、19、20、21、22、23、26、30、34、37、38"/>
</p:tagLst>
</file>

<file path=ppt/tags/tag282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3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27"/>
  <p:tag name="KSO_WM_SLIDE_ID" val="custom20204327_1"/>
  <p:tag name="KSO_WM_TEMPLATE_MASTER_THUMB_INDEX" val="12"/>
  <p:tag name="KSO_WM_TEMPLATE_THUMBS_INDEX" val="1、4、7、9、12、15、16、19、20、21、22、23、26、30、34、37、38"/>
</p:tagLst>
</file>

<file path=ppt/tags/tag28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84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8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8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8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8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89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9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9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9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95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29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29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299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0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02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0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04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05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0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0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08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0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11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1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3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14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1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6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17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1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19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2"/>
  <p:tag name="KSO_WM_UNIT_LAYERLEVEL" val="1"/>
  <p:tag name="KSO_WM_TAG_VERSION" val="1.0"/>
  <p:tag name="KSO_WM_BEAUTIFY_FLAG" val="#wm#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frame"/>
  <p:tag name="KSO_WM_TEMPLATE_CATEGORY" val="custom"/>
  <p:tag name="KSO_WM_TEMPLATE_INDEX" val="20204327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DIAGRAM_GROUP_CODE" val="l1-4"/>
  <p:tag name="KSO_WM_UNIT_ID" val="custom20204327_10*i*3"/>
  <p:tag name="KSO_WM_UNIT_LAYERLEVEL" val="1"/>
  <p:tag name="KSO_WM_TAG_VERSION" val="1.0"/>
  <p:tag name="KSO_WM_BEAUTIFY_FLAG" val="#wm#"/>
  <p:tag name="KSO_WM_UNIT_USESOURCEFORMAT_APPLY" val="1"/>
</p:tagLst>
</file>

<file path=ppt/tags/tag32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32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7.844"/>
  <p:tag name="KSO_WM_SLIDE_POSITION" val="47.9555*154.3"/>
  <p:tag name="KSO_WM_DIAGRAM_GROUP_CODE" val="l1-4"/>
  <p:tag name="KSO_WM_SLIDE_DIAGTYPE" val="l"/>
  <p:tag name="KSO_WM_TAG_VERSION" val="1.0"/>
  <p:tag name="KSO_WM_BEAUTIFY_FLAG" val="#wm#"/>
  <p:tag name="KSO_WM_TEMPLATE_CATEGORY" val="custom"/>
  <p:tag name="KSO_WM_TEMPLATE_INDEX" val="20204327"/>
  <p:tag name="KSO_WM_SLIDE_LAYOUT" val="a_i_l"/>
  <p:tag name="KSO_WM_SLIDE_LAYOUT_CNT" val="1_1_1"/>
</p:tagLst>
</file>

<file path=ppt/tags/tag322.xml><?xml version="1.0" encoding="utf-8"?>
<p:tagLst xmlns:p="http://schemas.openxmlformats.org/presentationml/2006/main">
  <p:tag name="KSO_WPP_MARK_KEY" val="e41b7fb6-caf2-4f9d-972d-50c69063c30c"/>
  <p:tag name="COMMONDATA" val="eyJoZGlkIjoiYmRmMzk5OTllZmJkMjU2NjE2Yzc1YmUyOGUwZTE0YmMifQ=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SLIDE_BK_DARK_LIGHT" val="2"/>
  <p:tag name="KSO_WM_UNIT_BK_DARK_LIGHT" val="2"/>
</p:tagLst>
</file>

<file path=ppt/tags/tag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WPS主题色">
      <a:dk1>
        <a:srgbClr val="000000"/>
      </a:dk1>
      <a:lt1>
        <a:srgbClr val="FFFFFF"/>
      </a:lt1>
      <a:dk2>
        <a:srgbClr val="EFEAEA"/>
      </a:dk2>
      <a:lt2>
        <a:srgbClr val="FCFBFB"/>
      </a:lt2>
      <a:accent1>
        <a:srgbClr val="C9393A"/>
      </a:accent1>
      <a:accent2>
        <a:srgbClr val="C84D28"/>
      </a:accent2>
      <a:accent3>
        <a:srgbClr val="AE6823"/>
      </a:accent3>
      <a:accent4>
        <a:srgbClr val="87892B"/>
      </a:accent4>
      <a:accent5>
        <a:srgbClr val="5DAA46"/>
      </a:accent5>
      <a:accent6>
        <a:srgbClr val="38C97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FEAEA"/>
      </a:dk2>
      <a:lt2>
        <a:srgbClr val="FCFBFB"/>
      </a:lt2>
      <a:accent1>
        <a:srgbClr val="C9393A"/>
      </a:accent1>
      <a:accent2>
        <a:srgbClr val="C84D28"/>
      </a:accent2>
      <a:accent3>
        <a:srgbClr val="AE6823"/>
      </a:accent3>
      <a:accent4>
        <a:srgbClr val="87892B"/>
      </a:accent4>
      <a:accent5>
        <a:srgbClr val="5DAA46"/>
      </a:accent5>
      <a:accent6>
        <a:srgbClr val="38C97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WPS 演示</Application>
  <PresentationFormat>宽屏</PresentationFormat>
  <Paragraphs>24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汉仪旗黑-85S</vt:lpstr>
      <vt:lpstr>黑体</vt:lpstr>
      <vt:lpstr>Arial Unicode MS</vt:lpstr>
      <vt:lpstr>Calibri</vt:lpstr>
      <vt:lpstr>Office 主题</vt:lpstr>
      <vt:lpstr>2_Office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shen</cp:lastModifiedBy>
  <cp:revision>17</cp:revision>
  <dcterms:created xsi:type="dcterms:W3CDTF">2021-12-29T01:04:00Z</dcterms:created>
  <dcterms:modified xsi:type="dcterms:W3CDTF">2023-03-02T13:37:52Z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21EE6392CBA9458DB93535991CB41FE5</vt:lpwstr>
  </property>
  <property fmtid="{D5CDD505-2E9C-101B-9397-08002B2CF9AE}" pid="3" name="KSOProductBuildVer">
    <vt:lpwstr>2052-11.1.0.13703</vt:lpwstr>
  </property>
</Properties>
</file>