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Lst>
  <p:notesMasterIdLst>
    <p:notesMasterId r:id="rId5"/>
  </p:notesMasterIdLst>
  <p:sldIdLst>
    <p:sldId id="261" r:id="rId4"/>
    <p:sldId id="262" r:id="rId6"/>
    <p:sldId id="323" r:id="rId7"/>
    <p:sldId id="324" r:id="rId8"/>
    <p:sldId id="325" r:id="rId9"/>
    <p:sldId id="328" r:id="rId10"/>
    <p:sldId id="331" r:id="rId11"/>
    <p:sldId id="268" r:id="rId12"/>
    <p:sldId id="263" r:id="rId13"/>
    <p:sldId id="288" r:id="rId14"/>
    <p:sldId id="339" r:id="rId15"/>
    <p:sldId id="298" r:id="rId16"/>
    <p:sldId id="269" r:id="rId17"/>
    <p:sldId id="357" r:id="rId18"/>
    <p:sldId id="336" r:id="rId19"/>
    <p:sldId id="264" r:id="rId20"/>
    <p:sldId id="337" r:id="rId21"/>
    <p:sldId id="335" r:id="rId22"/>
    <p:sldId id="272" r:id="rId23"/>
    <p:sldId id="358" r:id="rId24"/>
    <p:sldId id="333" r:id="rId25"/>
    <p:sldId id="334" r:id="rId26"/>
    <p:sldId id="271" r:id="rId27"/>
    <p:sldId id="276" r:id="rId28"/>
    <p:sldId id="278" r:id="rId29"/>
    <p:sldId id="275" r:id="rId30"/>
    <p:sldId id="340" r:id="rId31"/>
    <p:sldId id="279" r:id="rId32"/>
    <p:sldId id="280" r:id="rId33"/>
    <p:sldId id="343" r:id="rId34"/>
    <p:sldId id="345" r:id="rId35"/>
    <p:sldId id="346" r:id="rId36"/>
    <p:sldId id="348" r:id="rId37"/>
    <p:sldId id="349" r:id="rId38"/>
    <p:sldId id="347" r:id="rId39"/>
    <p:sldId id="351" r:id="rId40"/>
    <p:sldId id="352" r:id="rId41"/>
    <p:sldId id="353" r:id="rId42"/>
    <p:sldId id="300" r:id="rId43"/>
    <p:sldId id="294" r:id="rId44"/>
    <p:sldId id="281" r:id="rId45"/>
    <p:sldId id="350" r:id="rId46"/>
    <p:sldId id="354" r:id="rId47"/>
    <p:sldId id="355" r:id="rId48"/>
    <p:sldId id="356" r:id="rId49"/>
    <p:sldId id="410" r:id="rId50"/>
    <p:sldId id="301" r:id="rId51"/>
    <p:sldId id="295" r:id="rId52"/>
    <p:sldId id="363" r:id="rId53"/>
    <p:sldId id="364" r:id="rId54"/>
    <p:sldId id="303" r:id="rId55"/>
    <p:sldId id="365" r:id="rId56"/>
    <p:sldId id="366" r:id="rId57"/>
    <p:sldId id="367" r:id="rId58"/>
    <p:sldId id="368" r:id="rId59"/>
    <p:sldId id="302" r:id="rId60"/>
    <p:sldId id="297" r:id="rId61"/>
    <p:sldId id="306" r:id="rId62"/>
    <p:sldId id="359" r:id="rId63"/>
    <p:sldId id="360" r:id="rId64"/>
    <p:sldId id="307" r:id="rId65"/>
    <p:sldId id="304" r:id="rId66"/>
    <p:sldId id="267" r:id="rId67"/>
    <p:sldId id="270" r:id="rId68"/>
    <p:sldId id="286" r:id="rId69"/>
    <p:sldId id="308" r:id="rId70"/>
  </p:sldIdLst>
  <p:sldSz cx="12192000" cy="6858000"/>
  <p:notesSz cx="6858000" cy="9144000"/>
  <p:custDataLst>
    <p:tags r:id="rId7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98063" autoAdjust="0"/>
  </p:normalViewPr>
  <p:slideViewPr>
    <p:cSldViewPr snapToGrid="0">
      <p:cViewPr>
        <p:scale>
          <a:sx n="75" d="100"/>
          <a:sy n="75" d="100"/>
        </p:scale>
        <p:origin x="-582" y="-354"/>
      </p:cViewPr>
      <p:guideLst>
        <p:guide orient="horz" pos="2139"/>
        <p:guide pos="3884"/>
      </p:guideLst>
    </p:cSldViewPr>
  </p:slideViewPr>
  <p:notesTextViewPr>
    <p:cViewPr>
      <p:scale>
        <a:sx n="1" d="1"/>
        <a:sy n="1" d="1"/>
      </p:scale>
      <p:origin x="0" y="0"/>
    </p:cViewPr>
  </p:notesTextViewPr>
  <p:sorterViewPr>
    <p:cViewPr>
      <p:scale>
        <a:sx n="139" d="100"/>
        <a:sy n="139"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4" Type="http://schemas.openxmlformats.org/officeDocument/2006/relationships/tags" Target="tags/tag652.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51.xml"/><Relationship Id="rId5" Type="http://schemas.openxmlformats.org/officeDocument/2006/relationships/tags" Target="../tags/tag650.xml"/><Relationship Id="rId4" Type="http://schemas.openxmlformats.org/officeDocument/2006/relationships/tags" Target="../tags/tag649.xml"/><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6C3C5A01-9D17-4D0E-A4CA-BF7BA6EB2E5F}"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0F166DA4-DC5B-4171-A226-591CC3A60AF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5" Type="http://schemas.openxmlformats.org/officeDocument/2006/relationships/tags" Target="../tags/tag367.xml"/><Relationship Id="rId4" Type="http://schemas.openxmlformats.org/officeDocument/2006/relationships/tags" Target="../tags/tag366.xml"/><Relationship Id="rId3" Type="http://schemas.openxmlformats.org/officeDocument/2006/relationships/tags" Target="../tags/tag365.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5" Type="http://schemas.openxmlformats.org/officeDocument/2006/relationships/tags" Target="../tags/tag446.xml"/><Relationship Id="rId4" Type="http://schemas.openxmlformats.org/officeDocument/2006/relationships/tags" Target="../tags/tag445.xml"/><Relationship Id="rId3" Type="http://schemas.openxmlformats.org/officeDocument/2006/relationships/tags" Target="../tags/tag444.xml"/><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5" Type="http://schemas.openxmlformats.org/officeDocument/2006/relationships/tags" Target="../tags/tag465.xml"/><Relationship Id="rId4" Type="http://schemas.openxmlformats.org/officeDocument/2006/relationships/tags" Target="../tags/tag464.xml"/><Relationship Id="rId3" Type="http://schemas.openxmlformats.org/officeDocument/2006/relationships/tags" Target="../tags/tag463.xml"/><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5" Type="http://schemas.openxmlformats.org/officeDocument/2006/relationships/tags" Target="../tags/tag475.xml"/><Relationship Id="rId4" Type="http://schemas.openxmlformats.org/officeDocument/2006/relationships/tags" Target="../tags/tag474.xml"/><Relationship Id="rId3" Type="http://schemas.openxmlformats.org/officeDocument/2006/relationships/tags" Target="../tags/tag473.xml"/><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5" Type="http://schemas.openxmlformats.org/officeDocument/2006/relationships/tags" Target="../tags/tag486.xml"/><Relationship Id="rId4" Type="http://schemas.openxmlformats.org/officeDocument/2006/relationships/tags" Target="../tags/tag485.xml"/><Relationship Id="rId3" Type="http://schemas.openxmlformats.org/officeDocument/2006/relationships/tags" Target="../tags/tag484.xml"/><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5" Type="http://schemas.openxmlformats.org/officeDocument/2006/relationships/tags" Target="../tags/tag514.xml"/><Relationship Id="rId4" Type="http://schemas.openxmlformats.org/officeDocument/2006/relationships/tags" Target="../tags/tag513.xml"/><Relationship Id="rId3" Type="http://schemas.openxmlformats.org/officeDocument/2006/relationships/tags" Target="../tags/tag512.xml"/><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5" Type="http://schemas.openxmlformats.org/officeDocument/2006/relationships/tags" Target="../tags/tag529.xml"/><Relationship Id="rId4" Type="http://schemas.openxmlformats.org/officeDocument/2006/relationships/tags" Target="../tags/tag528.xml"/><Relationship Id="rId3" Type="http://schemas.openxmlformats.org/officeDocument/2006/relationships/tags" Target="../tags/tag527.xml"/><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5" Type="http://schemas.openxmlformats.org/officeDocument/2006/relationships/tags" Target="../tags/tag560.xml"/><Relationship Id="rId4" Type="http://schemas.openxmlformats.org/officeDocument/2006/relationships/tags" Target="../tags/tag559.xml"/><Relationship Id="rId3" Type="http://schemas.openxmlformats.org/officeDocument/2006/relationships/tags" Target="../tags/tag558.xml"/><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5" Type="http://schemas.openxmlformats.org/officeDocument/2006/relationships/tags" Target="../tags/tag569.xml"/><Relationship Id="rId4" Type="http://schemas.openxmlformats.org/officeDocument/2006/relationships/tags" Target="../tags/tag568.xml"/><Relationship Id="rId3" Type="http://schemas.openxmlformats.org/officeDocument/2006/relationships/tags" Target="../tags/tag567.xml"/><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5" Type="http://schemas.openxmlformats.org/officeDocument/2006/relationships/tags" Target="../tags/tag606.xml"/><Relationship Id="rId4" Type="http://schemas.openxmlformats.org/officeDocument/2006/relationships/tags" Target="../tags/tag605.xml"/><Relationship Id="rId3" Type="http://schemas.openxmlformats.org/officeDocument/2006/relationships/tags" Target="../tags/tag604.xml"/><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5" Type="http://schemas.openxmlformats.org/officeDocument/2006/relationships/tags" Target="../tags/tag638.xml"/><Relationship Id="rId4" Type="http://schemas.openxmlformats.org/officeDocument/2006/relationships/tags" Target="../tags/tag637.xml"/><Relationship Id="rId3" Type="http://schemas.openxmlformats.org/officeDocument/2006/relationships/tags" Target="../tags/tag636.xml"/><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5" Type="http://schemas.openxmlformats.org/officeDocument/2006/relationships/tags" Target="../tags/tag645.xml"/><Relationship Id="rId4" Type="http://schemas.openxmlformats.org/officeDocument/2006/relationships/tags" Target="../tags/tag644.xml"/><Relationship Id="rId3" Type="http://schemas.openxmlformats.org/officeDocument/2006/relationships/tags" Target="../tags/tag643.xml"/><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r>
              <a:rPr lang="zh-CN" altLang="en-US" smtClean="0"/>
              <a:t>选购服装的时候，尤其对于女性朋友来说，如果你没有一双火眼金睛，那么你会很吃亏。服装是人们生活中重要的必须品，被人们称为“人的第二层皮肤”。人们穿用服装不仅仅是简单的蔽体，而且为有益健康、塑造美观体形、展示整体魅力发挥重要作用。随着科技的进步，生产的发展，各种款式，各种格调，各种材质的服装层出不穷，闪耀夺目。</a:t>
            </a:r>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normAutofit/>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normAutofit/>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685800" y="1143000"/>
            <a:ext cx="5486400"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0F166DA4-DC5B-4171-A226-591CC3A60AF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74639"/>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dpi="0" rotWithShape="1">
          <a:blip r:embed="rId2">
            <a:alphaModFix amt="10000"/>
            <a:lum/>
          </a:blip>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4" name="矩形 3"/>
          <p:cNvSpPr/>
          <p:nvPr userDrawn="1">
            <p:custDataLst>
              <p:tags r:id="rId3"/>
            </p:custDataLst>
          </p:nvPr>
        </p:nvSpPr>
        <p:spPr>
          <a:xfrm>
            <a:off x="8325228" y="6463782"/>
            <a:ext cx="775136" cy="230832"/>
          </a:xfrm>
          <a:prstGeom prst="rect">
            <a:avLst/>
          </a:prstGeom>
        </p:spPr>
        <p:txBody>
          <a:bodyPr wrap="square">
            <a:spAutoFit/>
          </a:bodyPr>
          <a:lstStyle/>
          <a:p>
            <a:pPr defTabSz="914400"/>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模板下载：</a:t>
            </a:r>
            <a:r>
              <a:rPr lang="en-US" altLang="zh-CN" sz="100">
                <a:solidFill>
                  <a:prstClr val="white"/>
                </a:solidFill>
                <a:latin typeface="Calibri" panose="020F0502020204030204"/>
                <a:ea typeface="宋体" panose="02010600030101010101" pitchFamily="2" charset="-122"/>
              </a:rPr>
              <a:t>www.1ppt.com/moban/          </a:t>
            </a:r>
            <a:r>
              <a:rPr lang="zh-CN" altLang="en-US" sz="100">
                <a:solidFill>
                  <a:prstClr val="white"/>
                </a:solidFill>
                <a:latin typeface="Calibri" panose="020F0502020204030204"/>
                <a:ea typeface="宋体" panose="02010600030101010101" pitchFamily="2" charset="-122"/>
              </a:rPr>
              <a:t>行业</a:t>
            </a:r>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模板：</a:t>
            </a:r>
            <a:r>
              <a:rPr lang="en-US" altLang="zh-CN" sz="100">
                <a:solidFill>
                  <a:prstClr val="white"/>
                </a:solidFill>
                <a:latin typeface="Calibri" panose="020F0502020204030204"/>
                <a:ea typeface="宋体" panose="02010600030101010101" pitchFamily="2" charset="-122"/>
              </a:rPr>
              <a:t>www.1ppt.com/hangye/ </a:t>
            </a:r>
            <a:endParaRPr lang="en-US" altLang="zh-CN" sz="100">
              <a:solidFill>
                <a:prstClr val="white"/>
              </a:solidFill>
              <a:latin typeface="Calibri" panose="020F0502020204030204"/>
              <a:ea typeface="宋体" panose="02010600030101010101" pitchFamily="2" charset="-122"/>
            </a:endParaRPr>
          </a:p>
          <a:p>
            <a:pPr defTabSz="914400"/>
            <a:r>
              <a:rPr lang="zh-CN" altLang="en-US" sz="100">
                <a:solidFill>
                  <a:prstClr val="white"/>
                </a:solidFill>
                <a:latin typeface="Calibri" panose="020F0502020204030204"/>
                <a:ea typeface="宋体" panose="02010600030101010101" pitchFamily="2" charset="-122"/>
              </a:rPr>
              <a:t>节日</a:t>
            </a:r>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模板：</a:t>
            </a:r>
            <a:r>
              <a:rPr lang="en-US" altLang="zh-CN" sz="100">
                <a:solidFill>
                  <a:prstClr val="white"/>
                </a:solidFill>
                <a:latin typeface="Calibri" panose="020F0502020204030204"/>
                <a:ea typeface="宋体" panose="02010600030101010101" pitchFamily="2" charset="-122"/>
              </a:rPr>
              <a:t>www.1ppt.com/jieri/          PPT</a:t>
            </a:r>
            <a:r>
              <a:rPr lang="zh-CN" altLang="en-US" sz="100">
                <a:solidFill>
                  <a:prstClr val="white"/>
                </a:solidFill>
                <a:latin typeface="Calibri" panose="020F0502020204030204"/>
                <a:ea typeface="宋体" panose="02010600030101010101" pitchFamily="2" charset="-122"/>
              </a:rPr>
              <a:t>素材：</a:t>
            </a:r>
            <a:r>
              <a:rPr lang="en-US" altLang="zh-CN" sz="100">
                <a:solidFill>
                  <a:prstClr val="white"/>
                </a:solidFill>
                <a:latin typeface="Calibri" panose="020F0502020204030204"/>
                <a:ea typeface="宋体" panose="02010600030101010101" pitchFamily="2" charset="-122"/>
              </a:rPr>
              <a:t>www.1ppt.com/sucai/</a:t>
            </a:r>
            <a:endParaRPr lang="en-US" altLang="zh-CN" sz="100">
              <a:solidFill>
                <a:prstClr val="white"/>
              </a:solidFill>
              <a:latin typeface="Calibri" panose="020F0502020204030204"/>
              <a:ea typeface="宋体" panose="02010600030101010101" pitchFamily="2" charset="-122"/>
            </a:endParaRPr>
          </a:p>
          <a:p>
            <a:pPr defTabSz="914400"/>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背景图片：</a:t>
            </a:r>
            <a:r>
              <a:rPr lang="en-US" altLang="zh-CN" sz="100">
                <a:solidFill>
                  <a:prstClr val="white"/>
                </a:solidFill>
                <a:latin typeface="Calibri" panose="020F0502020204030204"/>
                <a:ea typeface="宋体" panose="02010600030101010101" pitchFamily="2" charset="-122"/>
              </a:rPr>
              <a:t>www.1ppt.com/beijing/        PPT</a:t>
            </a:r>
            <a:r>
              <a:rPr lang="zh-CN" altLang="en-US" sz="100">
                <a:solidFill>
                  <a:prstClr val="white"/>
                </a:solidFill>
                <a:latin typeface="Calibri" panose="020F0502020204030204"/>
                <a:ea typeface="宋体" panose="02010600030101010101" pitchFamily="2" charset="-122"/>
              </a:rPr>
              <a:t>图表：</a:t>
            </a:r>
            <a:r>
              <a:rPr lang="en-US" altLang="zh-CN" sz="100">
                <a:solidFill>
                  <a:prstClr val="white"/>
                </a:solidFill>
                <a:latin typeface="Calibri" panose="020F0502020204030204"/>
                <a:ea typeface="宋体" panose="02010600030101010101" pitchFamily="2" charset="-122"/>
              </a:rPr>
              <a:t>www.1ppt.com/tubiao/      </a:t>
            </a:r>
            <a:endParaRPr lang="en-US" altLang="zh-CN" sz="100">
              <a:solidFill>
                <a:prstClr val="white"/>
              </a:solidFill>
              <a:latin typeface="Calibri" panose="020F0502020204030204"/>
              <a:ea typeface="宋体" panose="02010600030101010101" pitchFamily="2" charset="-122"/>
            </a:endParaRPr>
          </a:p>
          <a:p>
            <a:pPr defTabSz="914400"/>
            <a:r>
              <a:rPr lang="zh-CN" altLang="en-US" sz="100">
                <a:solidFill>
                  <a:prstClr val="white"/>
                </a:solidFill>
                <a:latin typeface="Calibri" panose="020F0502020204030204"/>
                <a:ea typeface="宋体" panose="02010600030101010101" pitchFamily="2" charset="-122"/>
              </a:rPr>
              <a:t>精美</a:t>
            </a:r>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下载：</a:t>
            </a:r>
            <a:r>
              <a:rPr lang="en-US" altLang="zh-CN" sz="100">
                <a:solidFill>
                  <a:prstClr val="white"/>
                </a:solidFill>
                <a:latin typeface="Calibri" panose="020F0502020204030204"/>
                <a:ea typeface="宋体" panose="02010600030101010101" pitchFamily="2" charset="-122"/>
              </a:rPr>
              <a:t>www.1ppt.com/xiazai/         PPT</a:t>
            </a:r>
            <a:r>
              <a:rPr lang="zh-CN" altLang="en-US" sz="100">
                <a:solidFill>
                  <a:prstClr val="white"/>
                </a:solidFill>
                <a:latin typeface="Calibri" panose="020F0502020204030204"/>
                <a:ea typeface="宋体" panose="02010600030101010101" pitchFamily="2" charset="-122"/>
              </a:rPr>
              <a:t>教程： </a:t>
            </a:r>
            <a:r>
              <a:rPr lang="en-US" altLang="zh-CN" sz="100">
                <a:solidFill>
                  <a:prstClr val="white"/>
                </a:solidFill>
                <a:latin typeface="Calibri" panose="020F0502020204030204"/>
                <a:ea typeface="宋体" panose="02010600030101010101" pitchFamily="2" charset="-122"/>
              </a:rPr>
              <a:t>www.1ppt.com/powerpoint/      </a:t>
            </a:r>
            <a:endParaRPr lang="en-US" altLang="zh-CN" sz="100">
              <a:solidFill>
                <a:prstClr val="white"/>
              </a:solidFill>
              <a:latin typeface="Calibri" panose="020F0502020204030204"/>
              <a:ea typeface="宋体" panose="02010600030101010101" pitchFamily="2" charset="-122"/>
            </a:endParaRPr>
          </a:p>
          <a:p>
            <a:pPr defTabSz="914400"/>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课件：</a:t>
            </a:r>
            <a:r>
              <a:rPr lang="en-US" altLang="zh-CN" sz="100">
                <a:solidFill>
                  <a:prstClr val="white"/>
                </a:solidFill>
                <a:latin typeface="Calibri" panose="020F0502020204030204"/>
                <a:ea typeface="宋体" panose="02010600030101010101" pitchFamily="2" charset="-122"/>
              </a:rPr>
              <a:t>www.1ppt.com/kejian/             </a:t>
            </a:r>
            <a:r>
              <a:rPr lang="zh-CN" altLang="en-US" sz="100">
                <a:solidFill>
                  <a:prstClr val="white"/>
                </a:solidFill>
                <a:latin typeface="Calibri" panose="020F0502020204030204"/>
                <a:ea typeface="宋体" panose="02010600030101010101" pitchFamily="2" charset="-122"/>
              </a:rPr>
              <a:t>字体下载：</a:t>
            </a:r>
            <a:r>
              <a:rPr lang="en-US" altLang="zh-CN" sz="100">
                <a:solidFill>
                  <a:prstClr val="white"/>
                </a:solidFill>
                <a:latin typeface="Calibri" panose="020F0502020204030204"/>
                <a:ea typeface="宋体" panose="02010600030101010101" pitchFamily="2" charset="-122"/>
              </a:rPr>
              <a:t>www.1ppt.com/ziti/</a:t>
            </a:r>
            <a:endParaRPr lang="en-US" altLang="zh-CN" sz="100">
              <a:solidFill>
                <a:prstClr val="white"/>
              </a:solidFill>
              <a:latin typeface="Calibri" panose="020F0502020204030204"/>
              <a:ea typeface="宋体" panose="02010600030101010101" pitchFamily="2" charset="-122"/>
            </a:endParaRPr>
          </a:p>
          <a:p>
            <a:pPr defTabSz="914400"/>
            <a:r>
              <a:rPr lang="zh-CN" altLang="en-US" sz="100">
                <a:solidFill>
                  <a:prstClr val="white"/>
                </a:solidFill>
                <a:latin typeface="Calibri" panose="020F0502020204030204"/>
                <a:ea typeface="宋体" panose="02010600030101010101" pitchFamily="2" charset="-122"/>
              </a:rPr>
              <a:t>工作总结</a:t>
            </a:r>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a:t>
            </a:r>
            <a:r>
              <a:rPr lang="en-US" altLang="zh-CN" sz="100">
                <a:solidFill>
                  <a:prstClr val="white"/>
                </a:solidFill>
                <a:latin typeface="Calibri" panose="020F0502020204030204"/>
                <a:ea typeface="宋体" panose="02010600030101010101" pitchFamily="2" charset="-122"/>
              </a:rPr>
              <a:t>www.1ppt.com/xiazai/zongjie/ </a:t>
            </a:r>
            <a:r>
              <a:rPr lang="zh-CN" altLang="en-US" sz="100">
                <a:solidFill>
                  <a:prstClr val="white"/>
                </a:solidFill>
                <a:latin typeface="Calibri" panose="020F0502020204030204"/>
                <a:ea typeface="宋体" panose="02010600030101010101" pitchFamily="2" charset="-122"/>
              </a:rPr>
              <a:t>工作计划：</a:t>
            </a:r>
            <a:r>
              <a:rPr lang="en-US" altLang="zh-CN" sz="100">
                <a:solidFill>
                  <a:prstClr val="white"/>
                </a:solidFill>
                <a:latin typeface="Calibri" panose="020F0502020204030204"/>
                <a:ea typeface="宋体" panose="02010600030101010101" pitchFamily="2" charset="-122"/>
              </a:rPr>
              <a:t>www.1ppt.com/xiazai/jihua/</a:t>
            </a:r>
            <a:endParaRPr lang="en-US" altLang="zh-CN" sz="100">
              <a:solidFill>
                <a:prstClr val="white"/>
              </a:solidFill>
              <a:latin typeface="Calibri" panose="020F0502020204030204"/>
              <a:ea typeface="宋体" panose="02010600030101010101" pitchFamily="2" charset="-122"/>
            </a:endParaRPr>
          </a:p>
          <a:p>
            <a:pPr defTabSz="914400"/>
            <a:r>
              <a:rPr lang="zh-CN" altLang="en-US" sz="100">
                <a:solidFill>
                  <a:prstClr val="white"/>
                </a:solidFill>
                <a:latin typeface="Calibri" panose="020F0502020204030204"/>
                <a:ea typeface="宋体" panose="02010600030101010101" pitchFamily="2" charset="-122"/>
              </a:rPr>
              <a:t>商务</a:t>
            </a:r>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模板：</a:t>
            </a:r>
            <a:r>
              <a:rPr lang="en-US" altLang="zh-CN" sz="100">
                <a:solidFill>
                  <a:prstClr val="white"/>
                </a:solidFill>
                <a:latin typeface="Calibri" panose="020F0502020204030204"/>
                <a:ea typeface="宋体" panose="02010600030101010101" pitchFamily="2" charset="-122"/>
              </a:rPr>
              <a:t>www.1ppt.com/moban/shangwu/  </a:t>
            </a:r>
            <a:r>
              <a:rPr lang="zh-CN" altLang="en-US" sz="100">
                <a:solidFill>
                  <a:prstClr val="white"/>
                </a:solidFill>
                <a:latin typeface="Calibri" panose="020F0502020204030204"/>
                <a:ea typeface="宋体" panose="02010600030101010101" pitchFamily="2" charset="-122"/>
              </a:rPr>
              <a:t>个人简历</a:t>
            </a:r>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a:t>
            </a:r>
            <a:r>
              <a:rPr lang="en-US" altLang="zh-CN" sz="100">
                <a:solidFill>
                  <a:prstClr val="white"/>
                </a:solidFill>
                <a:latin typeface="Calibri" panose="020F0502020204030204"/>
                <a:ea typeface="宋体" panose="02010600030101010101" pitchFamily="2" charset="-122"/>
              </a:rPr>
              <a:t>www.1ppt.com/xiazai/jianli/  </a:t>
            </a:r>
            <a:endParaRPr lang="en-US" altLang="zh-CN" sz="100">
              <a:solidFill>
                <a:prstClr val="white"/>
              </a:solidFill>
              <a:latin typeface="Calibri" panose="020F0502020204030204"/>
              <a:ea typeface="宋体" panose="02010600030101010101" pitchFamily="2" charset="-122"/>
            </a:endParaRPr>
          </a:p>
          <a:p>
            <a:pPr defTabSz="914400"/>
            <a:r>
              <a:rPr lang="zh-CN" altLang="en-US" sz="100">
                <a:solidFill>
                  <a:prstClr val="white"/>
                </a:solidFill>
                <a:latin typeface="Calibri" panose="020F0502020204030204"/>
                <a:ea typeface="宋体" panose="02010600030101010101" pitchFamily="2" charset="-122"/>
              </a:rPr>
              <a:t>毕业答辩</a:t>
            </a:r>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a:t>
            </a:r>
            <a:r>
              <a:rPr lang="en-US" altLang="zh-CN" sz="100">
                <a:solidFill>
                  <a:prstClr val="white"/>
                </a:solidFill>
                <a:latin typeface="Calibri" panose="020F0502020204030204"/>
                <a:ea typeface="宋体" panose="02010600030101010101" pitchFamily="2" charset="-122"/>
              </a:rPr>
              <a:t>www.1ppt.com/xiazai/dabian/  </a:t>
            </a:r>
            <a:r>
              <a:rPr lang="zh-CN" altLang="en-US" sz="100">
                <a:solidFill>
                  <a:prstClr val="white"/>
                </a:solidFill>
                <a:latin typeface="Calibri" panose="020F0502020204030204"/>
                <a:ea typeface="宋体" panose="02010600030101010101" pitchFamily="2" charset="-122"/>
              </a:rPr>
              <a:t>工作汇报</a:t>
            </a:r>
            <a:r>
              <a:rPr lang="en-US" altLang="zh-CN" sz="100">
                <a:solidFill>
                  <a:prstClr val="white"/>
                </a:solidFill>
                <a:latin typeface="Calibri" panose="020F0502020204030204"/>
                <a:ea typeface="宋体" panose="02010600030101010101" pitchFamily="2" charset="-122"/>
              </a:rPr>
              <a:t>PPT</a:t>
            </a:r>
            <a:r>
              <a:rPr lang="zh-CN" altLang="en-US" sz="100">
                <a:solidFill>
                  <a:prstClr val="white"/>
                </a:solidFill>
                <a:latin typeface="Calibri" panose="020F0502020204030204"/>
                <a:ea typeface="宋体" panose="02010600030101010101" pitchFamily="2" charset="-122"/>
              </a:rPr>
              <a:t>：</a:t>
            </a:r>
            <a:r>
              <a:rPr lang="en-US" altLang="zh-CN" sz="100">
                <a:solidFill>
                  <a:prstClr val="white"/>
                </a:solidFill>
                <a:latin typeface="Calibri" panose="020F0502020204030204"/>
                <a:ea typeface="宋体" panose="02010600030101010101" pitchFamily="2" charset="-122"/>
              </a:rPr>
              <a:t>www.1ppt.com/xiazai/huibao/    </a:t>
            </a:r>
            <a:endParaRPr lang="en-US" altLang="zh-CN" sz="100">
              <a:solidFill>
                <a:prstClr val="white"/>
              </a:solidFill>
              <a:latin typeface="Calibri" panose="020F0502020204030204"/>
              <a:ea typeface="宋体" panose="02010600030101010101" pitchFamily="2" charset="-122"/>
            </a:endParaRPr>
          </a:p>
          <a:p>
            <a:pPr defTabSz="914400"/>
            <a:r>
              <a:rPr lang="en-US" altLang="zh-CN" sz="100">
                <a:solidFill>
                  <a:prstClr val="white"/>
                </a:solidFill>
                <a:latin typeface="Calibri" panose="020F0502020204030204"/>
                <a:ea typeface="宋体" panose="02010600030101010101" pitchFamily="2" charset="-122"/>
              </a:rPr>
              <a:t> </a:t>
            </a:r>
            <a:endParaRPr lang="en-US" altLang="zh-CN" sz="100">
              <a:solidFill>
                <a:prstClr val="white"/>
              </a:solidFill>
              <a:latin typeface="Calibri" panose="020F0502020204030204"/>
              <a:ea typeface="宋体" panose="02010600030101010101" pitchFamily="2" charset="-122"/>
            </a:endParaRPr>
          </a:p>
        </p:txBody>
      </p:sp>
    </p:spTree>
  </p:cSld>
  <p:clrMapOvr>
    <a:masterClrMapping/>
  </p:clrMapOvr>
  <p:transition spd="slow"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p:spPr>
        <p:txBody>
          <a:bodyPr/>
          <a:lstStyle/>
          <a:p>
            <a:fld id="{265B0D09-BF4E-4E83-B781-D482CE6B98E8}"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p:spPr>
        <p:txBody>
          <a:bodyPr/>
          <a:lstStyle/>
          <a:p>
            <a:fld id="{B1CF6C39-0E1C-4984-ACC4-1A4ACC1B11C7}"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hasCustomPrompt="1"/>
            <p:custDataLst>
              <p:tags r:id="rId3"/>
            </p:custDataLst>
          </p:nvPr>
        </p:nvSpPr>
        <p:spPr>
          <a:xfrm>
            <a:off x="838200" y="1825625"/>
            <a:ext cx="10515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p:spPr>
        <p:txBody>
          <a:bodyPr/>
          <a:lstStyle/>
          <a:p>
            <a:fld id="{265B0D09-BF4E-4E83-B781-D482CE6B98E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p:spPr>
        <p:txBody>
          <a:bodyPr/>
          <a:lstStyle/>
          <a:p>
            <a:fld id="{B1CF6C39-0E1C-4984-ACC4-1A4ACC1B11C7}"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两栏内容">
    <p:bg>
      <p:bgPr>
        <a:solidFill>
          <a:schemeClr val="bg1"/>
        </a:solidFill>
        <a:effectLst/>
      </p:bgPr>
    </p:bg>
    <p:spTree>
      <p:nvGrpSpPr>
        <p:cNvPr id="1" name=""/>
        <p:cNvGrpSpPr/>
        <p:nvPr/>
      </p:nvGrpSpPr>
      <p:grpSpPr/>
      <p:sp>
        <p:nvSpPr>
          <p:cNvPr id="2" name="标题 1"/>
          <p:cNvSpPr>
            <a:spLocks noGrp="1"/>
          </p:cNvSpPr>
          <p:nvPr>
            <p:ph type="title"/>
          </p:nvPr>
        </p:nvSpPr>
        <p:spPr>
          <a:xfrm>
            <a:off x="609600" y="274638"/>
            <a:ext cx="109728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0" name="Rectangle 4"/>
          <p:cNvSpPr/>
          <p:nvPr>
            <p:ph type="dt" sz="half" idx="10"/>
            <p:custDataLst>
              <p:tags r:id="rId2"/>
            </p:custDataLst>
          </p:nvPr>
        </p:nvSpPr>
        <p:spPr bwMode="auto">
          <a:xfrm>
            <a:off x="609600" y="6245225"/>
            <a:ext cx="2844800" cy="476250"/>
          </a:xfrm>
          <a:prstGeom prst="rect">
            <a:avLst/>
          </a:prstGeom>
          <a:noFill/>
          <a:ln>
            <a:noFill/>
            <a:miter lim="800000"/>
          </a:ln>
          <a:effectLst/>
        </p:spPr>
        <p:txBody>
          <a:bodyPr vert="horz" wrap="square" lIns="91440" tIns="45720" rIns="91440" bIns="45720" anchor="t"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eaLnBrk="1" fontAlgn="base" hangingPunct="1"/>
            <a:endParaRPr lang="en-US" altLang="zh-CN" sz="1400" strike="noStrike" noProof="1"/>
          </a:p>
        </p:txBody>
      </p:sp>
      <p:sp>
        <p:nvSpPr>
          <p:cNvPr id="5" name="Rectangle 5"/>
          <p:cNvSpPr/>
          <p:nvPr>
            <p:ph type="ftr" sz="quarter" idx="11"/>
            <p:custDataLst>
              <p:tags r:id="rId3"/>
            </p:custDataLst>
          </p:nvPr>
        </p:nvSpPr>
        <p:spPr bwMode="auto">
          <a:xfrm>
            <a:off x="4165600" y="6245225"/>
            <a:ext cx="3860800" cy="476250"/>
          </a:xfrm>
          <a:prstGeom prst="rect">
            <a:avLst/>
          </a:prstGeom>
          <a:noFill/>
          <a:ln>
            <a:noFill/>
            <a:miter lim="800000"/>
          </a:ln>
          <a:effectLst/>
        </p:spPr>
        <p:txBody>
          <a:bodyPr vert="horz" wrap="square" lIns="91440" tIns="45720" rIns="91440" bIns="45720" anchor="t"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eaLnBrk="1" fontAlgn="base" hangingPunct="1"/>
            <a:endParaRPr lang="en-US" altLang="zh-CN" sz="1400" strike="noStrike" noProof="1"/>
          </a:p>
        </p:txBody>
      </p:sp>
      <p:sp>
        <p:nvSpPr>
          <p:cNvPr id="6" name="Rectangle 6"/>
          <p:cNvSpPr/>
          <p:nvPr>
            <p:ph type="sldNum" sz="quarter" idx="12"/>
            <p:custDataLst>
              <p:tags r:id="rId4"/>
            </p:custDataLst>
          </p:nvPr>
        </p:nvSpPr>
        <p:spPr bwMode="auto">
          <a:xfrm>
            <a:off x="8737600" y="6245225"/>
            <a:ext cx="2844800" cy="476250"/>
          </a:xfrm>
          <a:prstGeom prst="rect">
            <a:avLst/>
          </a:prstGeom>
          <a:noFill/>
          <a:ln>
            <a:noFill/>
            <a:miter lim="800000"/>
          </a:ln>
          <a:effectLst/>
        </p:spPr>
        <p:txBody>
          <a:bodyPr vert="horz" wrap="square" lIns="91440" tIns="45720" rIns="91440" bIns="45720" anchor="t"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eaLnBrk="1" fontAlgn="base" hangingPunct="1"/>
            <a:fld id="{FF891789-CC4D-418C-B3A6-2B339C169CEF}" type="slidenum">
              <a:rPr lang="en-US" altLang="zh-CN" sz="1400" strike="noStrike" noProof="1">
                <a:latin typeface="+mn-lt"/>
                <a:ea typeface="+mn-ea"/>
                <a:cs typeface="+mn-cs"/>
              </a:rPr>
            </a:fld>
            <a:endParaRPr lang="en-US" altLang="zh-CN" sz="1400" strike="noStrike" noProof="1"/>
          </a:p>
        </p:txBody>
      </p:sp>
    </p:spTree>
  </p:cSld>
  <p:clrMapOvr>
    <a:masterClrMapping/>
  </p:clrMapOvr>
  <mc:AlternateContent xmlns:mc="http://schemas.openxmlformats.org/markup-compatibility/2006">
    <mc:Choice xmlns:p14="http://schemas.microsoft.com/office/powerpoint/2010/main" Requires="p14">
      <p:transition p14:dur="2500">
        <p:checker dir="vert"/>
      </p:transition>
    </mc:Choice>
    <mc:Fallback>
      <p:transition>
        <p:checke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7" Type="http://schemas.openxmlformats.org/officeDocument/2006/relationships/theme" Target="../theme/theme2.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slow"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4"/>
            </p:custDataLst>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5"/>
            </p:custDataLst>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custDataLst>
              <p:tags r:id="rId16"/>
            </p:custDataLst>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image" Target="../media/image2.png"/><Relationship Id="rId17" Type="http://schemas.openxmlformats.org/officeDocument/2006/relationships/notesSlide" Target="../notesSlides/notesSlide1.xml"/><Relationship Id="rId16" Type="http://schemas.openxmlformats.org/officeDocument/2006/relationships/slideLayout" Target="../slideLayouts/slideLayout2.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9.xml"/></Relationships>
</file>

<file path=ppt/slides/_rels/slide10.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30.png"/><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tags" Target="../tags/tag15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4.jpeg"/></Relationships>
</file>

<file path=ppt/slides/_rels/slide12.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image" Target="../media/image30.png"/><Relationship Id="rId3" Type="http://schemas.openxmlformats.org/officeDocument/2006/relationships/tags" Target="../tags/tag169.xml"/><Relationship Id="rId2" Type="http://schemas.openxmlformats.org/officeDocument/2006/relationships/image" Target="../media/image35.png"/><Relationship Id="rId16" Type="http://schemas.openxmlformats.org/officeDocument/2006/relationships/slideLayout" Target="../slideLayouts/slideLayout2.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8.xml"/></Relationships>
</file>

<file path=ppt/slides/_rels/slide13.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image" Target="../media/image30.png"/><Relationship Id="rId6" Type="http://schemas.openxmlformats.org/officeDocument/2006/relationships/tags" Target="../tags/tag184.xml"/><Relationship Id="rId5" Type="http://schemas.openxmlformats.org/officeDocument/2006/relationships/image" Target="../media/image37.jpeg"/><Relationship Id="rId4" Type="http://schemas.openxmlformats.org/officeDocument/2006/relationships/tags" Target="../tags/tag183.xml"/><Relationship Id="rId3" Type="http://schemas.openxmlformats.org/officeDocument/2006/relationships/image" Target="../media/image36.jpeg"/><Relationship Id="rId2" Type="http://schemas.openxmlformats.org/officeDocument/2006/relationships/tags" Target="../tags/tag182.xml"/><Relationship Id="rId14" Type="http://schemas.openxmlformats.org/officeDocument/2006/relationships/notesSlide" Target="../notesSlides/notesSlide6.xml"/><Relationship Id="rId13" Type="http://schemas.openxmlformats.org/officeDocument/2006/relationships/slideLayout" Target="../slideLayouts/slideLayout2.xml"/><Relationship Id="rId12" Type="http://schemas.openxmlformats.org/officeDocument/2006/relationships/image" Target="../media/image38.jpeg"/><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tags" Target="../tags/tag181.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image" Target="../media/image30.png"/><Relationship Id="rId2" Type="http://schemas.openxmlformats.org/officeDocument/2006/relationships/tags" Target="../tags/tag192.xml"/><Relationship Id="rId1" Type="http://schemas.openxmlformats.org/officeDocument/2006/relationships/image" Target="../media/image39.jpeg"/></Relationships>
</file>

<file path=ppt/slides/_rels/slide15.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image" Target="../media/image41.png"/><Relationship Id="rId7" Type="http://schemas.openxmlformats.org/officeDocument/2006/relationships/tags" Target="../tags/tag201.xml"/><Relationship Id="rId6" Type="http://schemas.openxmlformats.org/officeDocument/2006/relationships/image" Target="../media/image40.png"/><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4" Type="http://schemas.openxmlformats.org/officeDocument/2006/relationships/slideLayout" Target="../slideLayouts/slideLayout7.xml"/><Relationship Id="rId23" Type="http://schemas.openxmlformats.org/officeDocument/2006/relationships/tags" Target="../tags/tag215.xml"/><Relationship Id="rId22" Type="http://schemas.openxmlformats.org/officeDocument/2006/relationships/tags" Target="../tags/tag214.xml"/><Relationship Id="rId21" Type="http://schemas.openxmlformats.org/officeDocument/2006/relationships/tags" Target="../tags/tag213.xml"/><Relationship Id="rId20" Type="http://schemas.openxmlformats.org/officeDocument/2006/relationships/tags" Target="../tags/tag212.xml"/><Relationship Id="rId2" Type="http://schemas.openxmlformats.org/officeDocument/2006/relationships/tags" Target="../tags/tag197.xml"/><Relationship Id="rId19" Type="http://schemas.openxmlformats.org/officeDocument/2006/relationships/image" Target="../media/image30.png"/><Relationship Id="rId18" Type="http://schemas.openxmlformats.org/officeDocument/2006/relationships/tags" Target="../tags/tag211.xml"/><Relationship Id="rId17" Type="http://schemas.openxmlformats.org/officeDocument/2006/relationships/tags" Target="../tags/tag210.xml"/><Relationship Id="rId16" Type="http://schemas.openxmlformats.org/officeDocument/2006/relationships/tags" Target="../tags/tag209.xml"/><Relationship Id="rId15" Type="http://schemas.openxmlformats.org/officeDocument/2006/relationships/tags" Target="../tags/tag208.xml"/><Relationship Id="rId14" Type="http://schemas.openxmlformats.org/officeDocument/2006/relationships/tags" Target="../tags/tag207.xml"/><Relationship Id="rId13" Type="http://schemas.openxmlformats.org/officeDocument/2006/relationships/tags" Target="../tags/tag206.xml"/><Relationship Id="rId12" Type="http://schemas.openxmlformats.org/officeDocument/2006/relationships/tags" Target="../tags/tag205.xml"/><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tags" Target="../tags/tag196.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21.xml"/><Relationship Id="rId7" Type="http://schemas.openxmlformats.org/officeDocument/2006/relationships/image" Target="../media/image2.png"/><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image" Target="../media/image32.png"/><Relationship Id="rId10" Type="http://schemas.openxmlformats.org/officeDocument/2006/relationships/notesSlide" Target="../notesSlides/notesSlide7.xml"/><Relationship Id="rId1" Type="http://schemas.openxmlformats.org/officeDocument/2006/relationships/tags" Target="../tags/tag216.xml"/></Relationships>
</file>

<file path=ppt/slides/_rels/slide17.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48.jpe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image" Target="../media/image44.emf"/><Relationship Id="rId3" Type="http://schemas.openxmlformats.org/officeDocument/2006/relationships/image" Target="../media/image43.jpeg"/><Relationship Id="rId2" Type="http://schemas.openxmlformats.org/officeDocument/2006/relationships/image" Target="../media/image42.jpeg"/><Relationship Id="rId10" Type="http://schemas.openxmlformats.org/officeDocument/2006/relationships/slideLayout" Target="../slideLayouts/slideLayout6.xml"/><Relationship Id="rId1" Type="http://schemas.openxmlformats.org/officeDocument/2006/relationships/tags" Target="../tags/tag2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9" Type="http://schemas.openxmlformats.org/officeDocument/2006/relationships/image" Target="../media/image52.jpeg"/><Relationship Id="rId8" Type="http://schemas.openxmlformats.org/officeDocument/2006/relationships/tags" Target="../tags/tag231.xml"/><Relationship Id="rId7" Type="http://schemas.openxmlformats.org/officeDocument/2006/relationships/image" Target="../media/image51.jpeg"/><Relationship Id="rId6" Type="http://schemas.openxmlformats.org/officeDocument/2006/relationships/tags" Target="../tags/tag230.xml"/><Relationship Id="rId5" Type="http://schemas.openxmlformats.org/officeDocument/2006/relationships/image" Target="../media/image50.jpeg"/><Relationship Id="rId4" Type="http://schemas.openxmlformats.org/officeDocument/2006/relationships/tags" Target="../tags/tag229.xml"/><Relationship Id="rId37" Type="http://schemas.openxmlformats.org/officeDocument/2006/relationships/notesSlide" Target="../notesSlides/notesSlide8.xml"/><Relationship Id="rId36" Type="http://schemas.openxmlformats.org/officeDocument/2006/relationships/slideLayout" Target="../slideLayouts/slideLayout2.xml"/><Relationship Id="rId35" Type="http://schemas.openxmlformats.org/officeDocument/2006/relationships/tags" Target="../tags/tag254.xml"/><Relationship Id="rId34" Type="http://schemas.openxmlformats.org/officeDocument/2006/relationships/tags" Target="../tags/tag253.xml"/><Relationship Id="rId33" Type="http://schemas.openxmlformats.org/officeDocument/2006/relationships/image" Target="../media/image54.jpeg"/><Relationship Id="rId32" Type="http://schemas.openxmlformats.org/officeDocument/2006/relationships/tags" Target="../tags/tag252.xml"/><Relationship Id="rId31" Type="http://schemas.openxmlformats.org/officeDocument/2006/relationships/tags" Target="../tags/tag251.xml"/><Relationship Id="rId30" Type="http://schemas.openxmlformats.org/officeDocument/2006/relationships/image" Target="../media/image53.jpeg"/><Relationship Id="rId3" Type="http://schemas.openxmlformats.org/officeDocument/2006/relationships/tags" Target="../tags/tag228.xml"/><Relationship Id="rId29" Type="http://schemas.openxmlformats.org/officeDocument/2006/relationships/tags" Target="../tags/tag250.xml"/><Relationship Id="rId28" Type="http://schemas.openxmlformats.org/officeDocument/2006/relationships/tags" Target="../tags/tag249.xml"/><Relationship Id="rId27" Type="http://schemas.openxmlformats.org/officeDocument/2006/relationships/tags" Target="../tags/tag248.xml"/><Relationship Id="rId26" Type="http://schemas.openxmlformats.org/officeDocument/2006/relationships/tags" Target="../tags/tag247.xml"/><Relationship Id="rId25" Type="http://schemas.openxmlformats.org/officeDocument/2006/relationships/tags" Target="../tags/tag246.xml"/><Relationship Id="rId24" Type="http://schemas.openxmlformats.org/officeDocument/2006/relationships/tags" Target="../tags/tag245.xml"/><Relationship Id="rId23" Type="http://schemas.openxmlformats.org/officeDocument/2006/relationships/tags" Target="../tags/tag244.xml"/><Relationship Id="rId22" Type="http://schemas.openxmlformats.org/officeDocument/2006/relationships/tags" Target="../tags/tag243.xml"/><Relationship Id="rId21" Type="http://schemas.openxmlformats.org/officeDocument/2006/relationships/tags" Target="../tags/tag242.xml"/><Relationship Id="rId20" Type="http://schemas.openxmlformats.org/officeDocument/2006/relationships/tags" Target="../tags/tag241.xml"/><Relationship Id="rId2" Type="http://schemas.openxmlformats.org/officeDocument/2006/relationships/tags" Target="../tags/tag227.xml"/><Relationship Id="rId19" Type="http://schemas.openxmlformats.org/officeDocument/2006/relationships/tags" Target="../tags/tag240.xml"/><Relationship Id="rId18" Type="http://schemas.openxmlformats.org/officeDocument/2006/relationships/tags" Target="../tags/tag239.xml"/><Relationship Id="rId17" Type="http://schemas.openxmlformats.org/officeDocument/2006/relationships/tags" Target="../tags/tag238.xml"/><Relationship Id="rId16" Type="http://schemas.openxmlformats.org/officeDocument/2006/relationships/tags" Target="../tags/tag237.xml"/><Relationship Id="rId15" Type="http://schemas.openxmlformats.org/officeDocument/2006/relationships/image" Target="../media/image30.png"/><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tags" Target="../tags/tag234.xml"/><Relationship Id="rId11" Type="http://schemas.openxmlformats.org/officeDocument/2006/relationships/tags" Target="../tags/tag233.xml"/><Relationship Id="rId10" Type="http://schemas.openxmlformats.org/officeDocument/2006/relationships/tags" Target="../tags/tag232.xml"/><Relationship Id="rId1" Type="http://schemas.openxmlformats.org/officeDocument/2006/relationships/tags" Target="../tags/tag226.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tags" Target="../tags/tag96.xml"/></Relationships>
</file>

<file path=ppt/slides/_rels/slide20.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image" Target="../media/image56.jpeg"/><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image" Target="../media/image30.png"/><Relationship Id="rId2" Type="http://schemas.openxmlformats.org/officeDocument/2006/relationships/tags" Target="../tags/tag258.xml"/><Relationship Id="rId10" Type="http://schemas.openxmlformats.org/officeDocument/2006/relationships/slideLayout" Target="../slideLayouts/slideLayout7.xml"/><Relationship Id="rId1" Type="http://schemas.openxmlformats.org/officeDocument/2006/relationships/image" Target="../media/image55.jpe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image" Target="../media/image30.png"/><Relationship Id="rId4" Type="http://schemas.openxmlformats.org/officeDocument/2006/relationships/tags" Target="../tags/tag264.xml"/><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23.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image" Target="../media/image66.png"/><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image" Target="../media/image30.png"/><Relationship Id="rId16" Type="http://schemas.openxmlformats.org/officeDocument/2006/relationships/notesSlide" Target="../notesSlides/notesSlide9.xml"/><Relationship Id="rId15" Type="http://schemas.openxmlformats.org/officeDocument/2006/relationships/slideLayout" Target="../slideLayouts/slideLayout2.xml"/><Relationship Id="rId14" Type="http://schemas.openxmlformats.org/officeDocument/2006/relationships/tags" Target="../tags/tag279.xml"/><Relationship Id="rId13" Type="http://schemas.openxmlformats.org/officeDocument/2006/relationships/tags" Target="../tags/tag278.xml"/><Relationship Id="rId12" Type="http://schemas.openxmlformats.org/officeDocument/2006/relationships/tags" Target="../tags/tag277.xml"/><Relationship Id="rId11" Type="http://schemas.openxmlformats.org/officeDocument/2006/relationships/tags" Target="../tags/tag276.xml"/><Relationship Id="rId10" Type="http://schemas.openxmlformats.org/officeDocument/2006/relationships/tags" Target="../tags/tag275.xml"/><Relationship Id="rId1" Type="http://schemas.openxmlformats.org/officeDocument/2006/relationships/tags" Target="../tags/tag268.xml"/></Relationships>
</file>

<file path=ppt/slides/_rels/slide24.xml.rels><?xml version="1.0" encoding="UTF-8" standalone="yes"?>
<Relationships xmlns="http://schemas.openxmlformats.org/package/2006/relationships"><Relationship Id="rId9" Type="http://schemas.openxmlformats.org/officeDocument/2006/relationships/tags" Target="../tags/tag288.xml"/><Relationship Id="rId8" Type="http://schemas.microsoft.com/office/2007/relationships/hdphoto" Target="../media/image4.wdp"/><Relationship Id="rId7" Type="http://schemas.openxmlformats.org/officeDocument/2006/relationships/image" Target="../media/image3.png"/><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image" Target="../media/image30.png"/><Relationship Id="rId13" Type="http://schemas.openxmlformats.org/officeDocument/2006/relationships/notesSlide" Target="../notesSlides/notesSlide10.xml"/><Relationship Id="rId12" Type="http://schemas.openxmlformats.org/officeDocument/2006/relationships/slideLayout" Target="../slideLayouts/slideLayout2.xml"/><Relationship Id="rId11" Type="http://schemas.openxmlformats.org/officeDocument/2006/relationships/tags" Target="../tags/tag290.xml"/><Relationship Id="rId10" Type="http://schemas.openxmlformats.org/officeDocument/2006/relationships/tags" Target="../tags/tag289.xml"/><Relationship Id="rId1" Type="http://schemas.openxmlformats.org/officeDocument/2006/relationships/tags" Target="../tags/tag283.xml"/></Relationships>
</file>

<file path=ppt/slides/_rels/slide25.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image" Target="../media/image67.png"/><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image" Target="../media/image30.png"/><Relationship Id="rId15" Type="http://schemas.openxmlformats.org/officeDocument/2006/relationships/notesSlide" Target="../notesSlides/notesSlide11.xml"/><Relationship Id="rId14" Type="http://schemas.openxmlformats.org/officeDocument/2006/relationships/slideLayout" Target="../slideLayouts/slideLayout2.xml"/><Relationship Id="rId13" Type="http://schemas.openxmlformats.org/officeDocument/2006/relationships/tags" Target="../tags/tag304.xml"/><Relationship Id="rId12" Type="http://schemas.openxmlformats.org/officeDocument/2006/relationships/tags" Target="../tags/tag303.xml"/><Relationship Id="rId11" Type="http://schemas.openxmlformats.org/officeDocument/2006/relationships/tags" Target="../tags/tag302.xml"/><Relationship Id="rId10" Type="http://schemas.openxmlformats.org/officeDocument/2006/relationships/tags" Target="../tags/tag301.xml"/><Relationship Id="rId1" Type="http://schemas.openxmlformats.org/officeDocument/2006/relationships/tags" Target="../tags/tag294.xml"/></Relationships>
</file>

<file path=ppt/slides/_rels/slide26.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image" Target="../media/image30.png"/><Relationship Id="rId7" Type="http://schemas.openxmlformats.org/officeDocument/2006/relationships/tags" Target="../tags/tag311.xml"/><Relationship Id="rId6" Type="http://schemas.openxmlformats.org/officeDocument/2006/relationships/image" Target="../media/image70.jpeg"/><Relationship Id="rId5" Type="http://schemas.openxmlformats.org/officeDocument/2006/relationships/tags" Target="../tags/tag310.xml"/><Relationship Id="rId4" Type="http://schemas.openxmlformats.org/officeDocument/2006/relationships/image" Target="../media/image69.jpeg"/><Relationship Id="rId3" Type="http://schemas.openxmlformats.org/officeDocument/2006/relationships/tags" Target="../tags/tag309.xml"/><Relationship Id="rId24" Type="http://schemas.openxmlformats.org/officeDocument/2006/relationships/notesSlide" Target="../notesSlides/notesSlide12.xml"/><Relationship Id="rId23" Type="http://schemas.openxmlformats.org/officeDocument/2006/relationships/slideLayout" Target="../slideLayouts/slideLayout2.xml"/><Relationship Id="rId22" Type="http://schemas.openxmlformats.org/officeDocument/2006/relationships/tags" Target="../tags/tag324.xml"/><Relationship Id="rId21" Type="http://schemas.openxmlformats.org/officeDocument/2006/relationships/tags" Target="../tags/tag323.xml"/><Relationship Id="rId20" Type="http://schemas.openxmlformats.org/officeDocument/2006/relationships/tags" Target="../tags/tag322.xml"/><Relationship Id="rId2" Type="http://schemas.openxmlformats.org/officeDocument/2006/relationships/image" Target="../media/image68.jpeg"/><Relationship Id="rId19" Type="http://schemas.openxmlformats.org/officeDocument/2006/relationships/tags" Target="../tags/tag321.xml"/><Relationship Id="rId18" Type="http://schemas.openxmlformats.org/officeDocument/2006/relationships/tags" Target="../tags/tag320.xml"/><Relationship Id="rId17" Type="http://schemas.openxmlformats.org/officeDocument/2006/relationships/tags" Target="../tags/tag319.xml"/><Relationship Id="rId16" Type="http://schemas.openxmlformats.org/officeDocument/2006/relationships/tags" Target="../tags/tag318.xml"/><Relationship Id="rId15" Type="http://schemas.openxmlformats.org/officeDocument/2006/relationships/tags" Target="../tags/tag317.xml"/><Relationship Id="rId14" Type="http://schemas.openxmlformats.org/officeDocument/2006/relationships/tags" Target="../tags/tag316.xml"/><Relationship Id="rId13" Type="http://schemas.openxmlformats.org/officeDocument/2006/relationships/image" Target="../media/image71.png"/><Relationship Id="rId12" Type="http://schemas.openxmlformats.org/officeDocument/2006/relationships/tags" Target="../tags/tag315.xml"/><Relationship Id="rId11" Type="http://schemas.openxmlformats.org/officeDocument/2006/relationships/tags" Target="../tags/tag314.xml"/><Relationship Id="rId10" Type="http://schemas.openxmlformats.org/officeDocument/2006/relationships/tags" Target="../tags/tag313.xml"/><Relationship Id="rId1" Type="http://schemas.openxmlformats.org/officeDocument/2006/relationships/tags" Target="../tags/tag308.xml"/></Relationships>
</file>

<file path=ppt/slides/_rels/slide27.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tags" Target="../tags/tag329.xml"/><Relationship Id="rId7" Type="http://schemas.openxmlformats.org/officeDocument/2006/relationships/image" Target="../media/image75.jpeg"/><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tags" Target="../tags/tag328.xml"/><Relationship Id="rId3" Type="http://schemas.microsoft.com/office/2007/relationships/media" Target="../media/media1.mp4"/><Relationship Id="rId2" Type="http://schemas.openxmlformats.org/officeDocument/2006/relationships/video" Target="../media/media1.mp4"/><Relationship Id="rId18" Type="http://schemas.openxmlformats.org/officeDocument/2006/relationships/slideLayout" Target="../slideLayouts/slideLayout7.xml"/><Relationship Id="rId17" Type="http://schemas.openxmlformats.org/officeDocument/2006/relationships/tags" Target="../tags/tag338.xml"/><Relationship Id="rId16" Type="http://schemas.openxmlformats.org/officeDocument/2006/relationships/tags" Target="../tags/tag337.xml"/><Relationship Id="rId15" Type="http://schemas.openxmlformats.org/officeDocument/2006/relationships/tags" Target="../tags/tag336.xml"/><Relationship Id="rId14" Type="http://schemas.openxmlformats.org/officeDocument/2006/relationships/tags" Target="../tags/tag335.xml"/><Relationship Id="rId13" Type="http://schemas.openxmlformats.org/officeDocument/2006/relationships/tags" Target="../tags/tag334.xml"/><Relationship Id="rId12" Type="http://schemas.openxmlformats.org/officeDocument/2006/relationships/tags" Target="../tags/tag333.xml"/><Relationship Id="rId11" Type="http://schemas.openxmlformats.org/officeDocument/2006/relationships/tags" Target="../tags/tag332.xml"/><Relationship Id="rId10" Type="http://schemas.openxmlformats.org/officeDocument/2006/relationships/tags" Target="../tags/tag331.xml"/><Relationship Id="rId1" Type="http://schemas.openxmlformats.org/officeDocument/2006/relationships/image" Target="../media/image72.jpeg"/></Relationships>
</file>

<file path=ppt/slides/_rels/slide28.xml.rels><?xml version="1.0" encoding="UTF-8" standalone="yes"?>
<Relationships xmlns="http://schemas.openxmlformats.org/package/2006/relationships"><Relationship Id="rId9" Type="http://schemas.openxmlformats.org/officeDocument/2006/relationships/tags" Target="../tags/tag345.xml"/><Relationship Id="rId8" Type="http://schemas.openxmlformats.org/officeDocument/2006/relationships/tags" Target="../tags/tag344.xml"/><Relationship Id="rId7" Type="http://schemas.openxmlformats.org/officeDocument/2006/relationships/image" Target="../media/image76.png"/><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image" Target="../media/image30.png"/><Relationship Id="rId12" Type="http://schemas.openxmlformats.org/officeDocument/2006/relationships/notesSlide" Target="../notesSlides/notesSlide13.xml"/><Relationship Id="rId11" Type="http://schemas.openxmlformats.org/officeDocument/2006/relationships/slideLayout" Target="../slideLayouts/slideLayout2.xml"/><Relationship Id="rId10" Type="http://schemas.openxmlformats.org/officeDocument/2006/relationships/tags" Target="../tags/tag346.xml"/><Relationship Id="rId1" Type="http://schemas.openxmlformats.org/officeDocument/2006/relationships/tags" Target="../tags/tag339.xml"/></Relationships>
</file>

<file path=ppt/slides/_rels/slide29.xml.rels><?xml version="1.0" encoding="UTF-8" standalone="yes"?>
<Relationships xmlns="http://schemas.openxmlformats.org/package/2006/relationships"><Relationship Id="rId9" Type="http://schemas.openxmlformats.org/officeDocument/2006/relationships/tags" Target="../tags/tag357.xml"/><Relationship Id="rId8" Type="http://schemas.openxmlformats.org/officeDocument/2006/relationships/tags" Target="../tags/tag356.xml"/><Relationship Id="rId7" Type="http://schemas.openxmlformats.org/officeDocument/2006/relationships/tags" Target="../tags/tag355.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3" Type="http://schemas.openxmlformats.org/officeDocument/2006/relationships/tags" Target="../tags/tag351.xml"/><Relationship Id="rId22" Type="http://schemas.openxmlformats.org/officeDocument/2006/relationships/notesSlide" Target="../notesSlides/notesSlide14.xml"/><Relationship Id="rId21" Type="http://schemas.openxmlformats.org/officeDocument/2006/relationships/slideLayout" Target="../slideLayouts/slideLayout2.xml"/><Relationship Id="rId20" Type="http://schemas.openxmlformats.org/officeDocument/2006/relationships/tags" Target="../tags/tag364.xml"/><Relationship Id="rId2" Type="http://schemas.openxmlformats.org/officeDocument/2006/relationships/image" Target="../media/image30.png"/><Relationship Id="rId19" Type="http://schemas.openxmlformats.org/officeDocument/2006/relationships/image" Target="../media/image80.jpeg"/><Relationship Id="rId18" Type="http://schemas.openxmlformats.org/officeDocument/2006/relationships/tags" Target="../tags/tag363.xml"/><Relationship Id="rId17" Type="http://schemas.openxmlformats.org/officeDocument/2006/relationships/image" Target="../media/image79.jpeg"/><Relationship Id="rId16" Type="http://schemas.openxmlformats.org/officeDocument/2006/relationships/tags" Target="../tags/tag362.xml"/><Relationship Id="rId15" Type="http://schemas.openxmlformats.org/officeDocument/2006/relationships/image" Target="../media/image78.jpeg"/><Relationship Id="rId14" Type="http://schemas.openxmlformats.org/officeDocument/2006/relationships/tags" Target="../tags/tag361.xml"/><Relationship Id="rId13" Type="http://schemas.openxmlformats.org/officeDocument/2006/relationships/image" Target="../media/image77.jpeg"/><Relationship Id="rId12" Type="http://schemas.openxmlformats.org/officeDocument/2006/relationships/tags" Target="../tags/tag360.xml"/><Relationship Id="rId11" Type="http://schemas.openxmlformats.org/officeDocument/2006/relationships/tags" Target="../tags/tag359.xml"/><Relationship Id="rId10" Type="http://schemas.openxmlformats.org/officeDocument/2006/relationships/tags" Target="../tags/tag358.xml"/><Relationship Id="rId1" Type="http://schemas.openxmlformats.org/officeDocument/2006/relationships/tags" Target="../tags/tag350.xml"/></Relationships>
</file>

<file path=ppt/slides/_rels/slide3.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image" Target="../media/image8.jpeg"/><Relationship Id="rId7" Type="http://schemas.openxmlformats.org/officeDocument/2006/relationships/tags" Target="../tags/tag107.xml"/><Relationship Id="rId6" Type="http://schemas.openxmlformats.org/officeDocument/2006/relationships/image" Target="../media/image7.jpeg"/><Relationship Id="rId5" Type="http://schemas.openxmlformats.org/officeDocument/2006/relationships/tags" Target="../tags/tag106.xml"/><Relationship Id="rId4" Type="http://schemas.openxmlformats.org/officeDocument/2006/relationships/image" Target="../media/image6.jpeg"/><Relationship Id="rId3" Type="http://schemas.openxmlformats.org/officeDocument/2006/relationships/tags" Target="../tags/tag105.xml"/><Relationship Id="rId2" Type="http://schemas.openxmlformats.org/officeDocument/2006/relationships/image" Target="../media/image5.jpeg"/><Relationship Id="rId10" Type="http://schemas.openxmlformats.org/officeDocument/2006/relationships/slideLayout" Target="../slideLayouts/slideLayout1.xml"/><Relationship Id="rId1" Type="http://schemas.openxmlformats.org/officeDocument/2006/relationships/tags" Target="../tags/tag104.xml"/></Relationships>
</file>

<file path=ppt/slides/_rels/slide30.xml.rels><?xml version="1.0" encoding="UTF-8" standalone="yes"?>
<Relationships xmlns="http://schemas.openxmlformats.org/package/2006/relationships"><Relationship Id="rId9" Type="http://schemas.openxmlformats.org/officeDocument/2006/relationships/tags" Target="../tags/tag374.xml"/><Relationship Id="rId8" Type="http://schemas.openxmlformats.org/officeDocument/2006/relationships/tags" Target="../tags/tag373.xml"/><Relationship Id="rId7" Type="http://schemas.openxmlformats.org/officeDocument/2006/relationships/image" Target="../media/image82.png"/><Relationship Id="rId6" Type="http://schemas.openxmlformats.org/officeDocument/2006/relationships/tags" Target="../tags/tag372.xml"/><Relationship Id="rId5" Type="http://schemas.openxmlformats.org/officeDocument/2006/relationships/image" Target="../media/image81.jpeg"/><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tags" Target="../tags/tag369.xml"/><Relationship Id="rId10" Type="http://schemas.openxmlformats.org/officeDocument/2006/relationships/slideLayout" Target="../slideLayouts/slideLayout7.xml"/><Relationship Id="rId1" Type="http://schemas.openxmlformats.org/officeDocument/2006/relationships/tags" Target="../tags/tag368.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image" Target="../media/image84.png"/><Relationship Id="rId5" Type="http://schemas.openxmlformats.org/officeDocument/2006/relationships/tags" Target="../tags/tag378.xml"/><Relationship Id="rId4" Type="http://schemas.openxmlformats.org/officeDocument/2006/relationships/image" Target="../media/image83.png"/><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85.xml"/><Relationship Id="rId6" Type="http://schemas.openxmlformats.org/officeDocument/2006/relationships/tags" Target="../tags/tag384.xml"/><Relationship Id="rId5" Type="http://schemas.openxmlformats.org/officeDocument/2006/relationships/tags" Target="../tags/tag383.xml"/><Relationship Id="rId4" Type="http://schemas.openxmlformats.org/officeDocument/2006/relationships/tags" Target="../tags/tag382.xml"/><Relationship Id="rId3" Type="http://schemas.openxmlformats.org/officeDocument/2006/relationships/image" Target="../media/image85.png"/><Relationship Id="rId2" Type="http://schemas.openxmlformats.org/officeDocument/2006/relationships/tags" Target="../tags/tag381.xml"/><Relationship Id="rId1" Type="http://schemas.openxmlformats.org/officeDocument/2006/relationships/hyperlink" Target="ldmsapp.doc" TargetMode="Externa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png"/><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image" Target="../media/image87.jpeg"/><Relationship Id="rId3" Type="http://schemas.openxmlformats.org/officeDocument/2006/relationships/tags" Target="../tags/tag387.xml"/><Relationship Id="rId2" Type="http://schemas.openxmlformats.org/officeDocument/2006/relationships/image" Target="../media/image86.jpeg"/><Relationship Id="rId1" Type="http://schemas.openxmlformats.org/officeDocument/2006/relationships/tags" Target="../tags/tag386.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png"/><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image" Target="../media/image89.jpeg"/><Relationship Id="rId3" Type="http://schemas.openxmlformats.org/officeDocument/2006/relationships/tags" Target="../tags/tag391.xml"/><Relationship Id="rId2" Type="http://schemas.openxmlformats.org/officeDocument/2006/relationships/image" Target="../media/image88.jpeg"/><Relationship Id="rId1" Type="http://schemas.openxmlformats.org/officeDocument/2006/relationships/tags" Target="../tags/tag390.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99.xml"/><Relationship Id="rId6" Type="http://schemas.openxmlformats.org/officeDocument/2006/relationships/tags" Target="../tags/tag398.xml"/><Relationship Id="rId5" Type="http://schemas.openxmlformats.org/officeDocument/2006/relationships/image" Target="../media/image91.png"/><Relationship Id="rId4" Type="http://schemas.openxmlformats.org/officeDocument/2006/relationships/tags" Target="../tags/tag397.xml"/><Relationship Id="rId3" Type="http://schemas.openxmlformats.org/officeDocument/2006/relationships/image" Target="../media/image90.png"/><Relationship Id="rId2" Type="http://schemas.openxmlformats.org/officeDocument/2006/relationships/tags" Target="../tags/tag396.xml"/><Relationship Id="rId1" Type="http://schemas.openxmlformats.org/officeDocument/2006/relationships/tags" Target="../tags/tag395.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image" Target="../media/image92.jpeg"/><Relationship Id="rId2" Type="http://schemas.openxmlformats.org/officeDocument/2006/relationships/tags" Target="../tags/tag401.xml"/><Relationship Id="rId1" Type="http://schemas.openxmlformats.org/officeDocument/2006/relationships/tags" Target="../tags/tag400.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08.xml"/><Relationship Id="rId3" Type="http://schemas.openxmlformats.org/officeDocument/2006/relationships/image" Target="../media/image93.jpeg"/><Relationship Id="rId2" Type="http://schemas.openxmlformats.org/officeDocument/2006/relationships/tags" Target="../tags/tag407.xml"/><Relationship Id="rId1" Type="http://schemas.openxmlformats.org/officeDocument/2006/relationships/tags" Target="../tags/tag406.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11.xml"/><Relationship Id="rId3" Type="http://schemas.openxmlformats.org/officeDocument/2006/relationships/tags" Target="../tags/tag410.xml"/><Relationship Id="rId2" Type="http://schemas.openxmlformats.org/officeDocument/2006/relationships/image" Target="../media/image94.jpeg"/><Relationship Id="rId1" Type="http://schemas.openxmlformats.org/officeDocument/2006/relationships/tags" Target="../tags/tag409.xml"/></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17.xml"/><Relationship Id="rId7" Type="http://schemas.openxmlformats.org/officeDocument/2006/relationships/image" Target="../media/image2.png"/><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image" Target="../media/image32.png"/><Relationship Id="rId10" Type="http://schemas.openxmlformats.org/officeDocument/2006/relationships/notesSlide" Target="../notesSlides/notesSlide15.xml"/><Relationship Id="rId1" Type="http://schemas.openxmlformats.org/officeDocument/2006/relationships/tags" Target="../tags/tag412.xml"/></Relationships>
</file>

<file path=ppt/slides/_rels/slide4.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image" Target="../media/image11.jpeg"/><Relationship Id="rId7" Type="http://schemas.openxmlformats.org/officeDocument/2006/relationships/tags" Target="../tags/tag113.xml"/><Relationship Id="rId6" Type="http://schemas.openxmlformats.org/officeDocument/2006/relationships/image" Target="../media/image10.jpeg"/><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image" Target="../media/image9.png"/><Relationship Id="rId13" Type="http://schemas.openxmlformats.org/officeDocument/2006/relationships/slideLayout" Target="../slideLayouts/slideLayout1.xml"/><Relationship Id="rId12" Type="http://schemas.openxmlformats.org/officeDocument/2006/relationships/image" Target="../media/image13.jpeg"/><Relationship Id="rId11" Type="http://schemas.openxmlformats.org/officeDocument/2006/relationships/tags" Target="../tags/tag115.xml"/><Relationship Id="rId10" Type="http://schemas.openxmlformats.org/officeDocument/2006/relationships/image" Target="../media/image12.jpeg"/><Relationship Id="rId1" Type="http://schemas.openxmlformats.org/officeDocument/2006/relationships/tags" Target="../tags/tag109.xml"/></Relationships>
</file>

<file path=ppt/slides/_rels/slide40.xml.rels><?xml version="1.0" encoding="UTF-8" standalone="yes"?>
<Relationships xmlns="http://schemas.openxmlformats.org/package/2006/relationships"><Relationship Id="rId9" Type="http://schemas.openxmlformats.org/officeDocument/2006/relationships/image" Target="../media/image95.png"/><Relationship Id="rId8" Type="http://schemas.openxmlformats.org/officeDocument/2006/relationships/tags" Target="../tags/tag427.xml"/><Relationship Id="rId7" Type="http://schemas.openxmlformats.org/officeDocument/2006/relationships/tags" Target="../tags/tag426.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3" Type="http://schemas.openxmlformats.org/officeDocument/2006/relationships/tags" Target="../tags/tag422.xml"/><Relationship Id="rId2" Type="http://schemas.openxmlformats.org/officeDocument/2006/relationships/image" Target="../media/image30.png"/><Relationship Id="rId11" Type="http://schemas.openxmlformats.org/officeDocument/2006/relationships/notesSlide" Target="../notesSlides/notesSlide16.xml"/><Relationship Id="rId10" Type="http://schemas.openxmlformats.org/officeDocument/2006/relationships/slideLayout" Target="../slideLayouts/slideLayout2.xml"/><Relationship Id="rId1" Type="http://schemas.openxmlformats.org/officeDocument/2006/relationships/tags" Target="../tags/tag421.xml"/></Relationships>
</file>

<file path=ppt/slides/_rels/slide41.xml.rels><?xml version="1.0" encoding="UTF-8" standalone="yes"?>
<Relationships xmlns="http://schemas.openxmlformats.org/package/2006/relationships"><Relationship Id="rId9" Type="http://schemas.openxmlformats.org/officeDocument/2006/relationships/tags" Target="../tags/tag436.xml"/><Relationship Id="rId8" Type="http://schemas.openxmlformats.org/officeDocument/2006/relationships/tags" Target="../tags/tag435.xml"/><Relationship Id="rId7" Type="http://schemas.openxmlformats.org/officeDocument/2006/relationships/tags" Target="../tags/tag434.xml"/><Relationship Id="rId6" Type="http://schemas.openxmlformats.org/officeDocument/2006/relationships/image" Target="../media/image98.jpeg"/><Relationship Id="rId5" Type="http://schemas.openxmlformats.org/officeDocument/2006/relationships/tags" Target="../tags/tag433.xml"/><Relationship Id="rId4" Type="http://schemas.openxmlformats.org/officeDocument/2006/relationships/image" Target="../media/image97.jpeg"/><Relationship Id="rId3" Type="http://schemas.openxmlformats.org/officeDocument/2006/relationships/tags" Target="../tags/tag432.xml"/><Relationship Id="rId20" Type="http://schemas.openxmlformats.org/officeDocument/2006/relationships/notesSlide" Target="../notesSlides/notesSlide17.xml"/><Relationship Id="rId2" Type="http://schemas.openxmlformats.org/officeDocument/2006/relationships/image" Target="../media/image96.jpeg"/><Relationship Id="rId19" Type="http://schemas.openxmlformats.org/officeDocument/2006/relationships/slideLayout" Target="../slideLayouts/slideLayout2.xml"/><Relationship Id="rId18" Type="http://schemas.openxmlformats.org/officeDocument/2006/relationships/image" Target="../media/image99.jpeg"/><Relationship Id="rId17" Type="http://schemas.openxmlformats.org/officeDocument/2006/relationships/tags" Target="../tags/tag443.xml"/><Relationship Id="rId16" Type="http://schemas.openxmlformats.org/officeDocument/2006/relationships/tags" Target="../tags/tag442.xml"/><Relationship Id="rId15" Type="http://schemas.openxmlformats.org/officeDocument/2006/relationships/tags" Target="../tags/tag441.xml"/><Relationship Id="rId14" Type="http://schemas.openxmlformats.org/officeDocument/2006/relationships/tags" Target="../tags/tag440.xml"/><Relationship Id="rId13" Type="http://schemas.openxmlformats.org/officeDocument/2006/relationships/image" Target="../media/image30.png"/><Relationship Id="rId12" Type="http://schemas.openxmlformats.org/officeDocument/2006/relationships/tags" Target="../tags/tag439.xml"/><Relationship Id="rId11" Type="http://schemas.openxmlformats.org/officeDocument/2006/relationships/tags" Target="../tags/tag438.xml"/><Relationship Id="rId10" Type="http://schemas.openxmlformats.org/officeDocument/2006/relationships/tags" Target="../tags/tag437.xml"/><Relationship Id="rId1" Type="http://schemas.openxmlformats.org/officeDocument/2006/relationships/tags" Target="../tags/tag431.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51.xml"/><Relationship Id="rId6" Type="http://schemas.openxmlformats.org/officeDocument/2006/relationships/tags" Target="../tags/tag450.xml"/><Relationship Id="rId5" Type="http://schemas.openxmlformats.org/officeDocument/2006/relationships/tags" Target="../tags/tag449.xml"/><Relationship Id="rId4" Type="http://schemas.openxmlformats.org/officeDocument/2006/relationships/image" Target="../media/image101.png"/><Relationship Id="rId3" Type="http://schemas.openxmlformats.org/officeDocument/2006/relationships/tags" Target="../tags/tag448.xml"/><Relationship Id="rId2" Type="http://schemas.openxmlformats.org/officeDocument/2006/relationships/image" Target="../media/image100.png"/><Relationship Id="rId1" Type="http://schemas.openxmlformats.org/officeDocument/2006/relationships/tags" Target="../tags/tag44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2.jpeg"/><Relationship Id="rId1" Type="http://schemas.openxmlformats.org/officeDocument/2006/relationships/tags" Target="../tags/tag452.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3.jpeg"/><Relationship Id="rId2" Type="http://schemas.openxmlformats.org/officeDocument/2006/relationships/tags" Target="../tags/tag454.xml"/><Relationship Id="rId1" Type="http://schemas.openxmlformats.org/officeDocument/2006/relationships/tags" Target="../tags/tag453.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05.jpeg"/><Relationship Id="rId3" Type="http://schemas.openxmlformats.org/officeDocument/2006/relationships/tags" Target="../tags/tag456.xml"/><Relationship Id="rId2" Type="http://schemas.openxmlformats.org/officeDocument/2006/relationships/image" Target="../media/image104.jpeg"/><Relationship Id="rId1" Type="http://schemas.openxmlformats.org/officeDocument/2006/relationships/tags" Target="../tags/tag455.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12.jpeg"/><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eg"/></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62.xml"/><Relationship Id="rId7" Type="http://schemas.openxmlformats.org/officeDocument/2006/relationships/image" Target="../media/image2.png"/><Relationship Id="rId6" Type="http://schemas.openxmlformats.org/officeDocument/2006/relationships/tags" Target="../tags/tag461.xml"/><Relationship Id="rId5" Type="http://schemas.openxmlformats.org/officeDocument/2006/relationships/tags" Target="../tags/tag460.xml"/><Relationship Id="rId4" Type="http://schemas.openxmlformats.org/officeDocument/2006/relationships/tags" Target="../tags/tag459.xml"/><Relationship Id="rId3" Type="http://schemas.openxmlformats.org/officeDocument/2006/relationships/tags" Target="../tags/tag458.xml"/><Relationship Id="rId2" Type="http://schemas.openxmlformats.org/officeDocument/2006/relationships/image" Target="../media/image32.png"/><Relationship Id="rId10" Type="http://schemas.openxmlformats.org/officeDocument/2006/relationships/notesSlide" Target="../notesSlides/notesSlide18.xml"/><Relationship Id="rId1" Type="http://schemas.openxmlformats.org/officeDocument/2006/relationships/tags" Target="../tags/tag457.xml"/></Relationships>
</file>

<file path=ppt/slides/_rels/slide48.xml.rels><?xml version="1.0" encoding="UTF-8" standalone="yes"?>
<Relationships xmlns="http://schemas.openxmlformats.org/package/2006/relationships"><Relationship Id="rId9" Type="http://schemas.openxmlformats.org/officeDocument/2006/relationships/image" Target="../media/image113.png"/><Relationship Id="rId8" Type="http://schemas.openxmlformats.org/officeDocument/2006/relationships/tags" Target="../tags/tag472.xml"/><Relationship Id="rId7" Type="http://schemas.openxmlformats.org/officeDocument/2006/relationships/tags" Target="../tags/tag471.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image" Target="../media/image30.png"/><Relationship Id="rId11" Type="http://schemas.openxmlformats.org/officeDocument/2006/relationships/notesSlide" Target="../notesSlides/notesSlide19.xml"/><Relationship Id="rId10" Type="http://schemas.openxmlformats.org/officeDocument/2006/relationships/slideLayout" Target="../slideLayouts/slideLayout2.xml"/><Relationship Id="rId1" Type="http://schemas.openxmlformats.org/officeDocument/2006/relationships/tags" Target="../tags/tag46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5.jpeg"/><Relationship Id="rId1" Type="http://schemas.openxmlformats.org/officeDocument/2006/relationships/image" Target="../media/image114.jpeg"/></Relationships>
</file>

<file path=ppt/slides/_rels/slide5.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image" Target="../media/image17.jpeg"/><Relationship Id="rId7" Type="http://schemas.openxmlformats.org/officeDocument/2006/relationships/tags" Target="../tags/tag119.xml"/><Relationship Id="rId6" Type="http://schemas.openxmlformats.org/officeDocument/2006/relationships/image" Target="../media/image16.jpeg"/><Relationship Id="rId5" Type="http://schemas.openxmlformats.org/officeDocument/2006/relationships/tags" Target="../tags/tag118.xml"/><Relationship Id="rId4" Type="http://schemas.openxmlformats.org/officeDocument/2006/relationships/image" Target="../media/image15.jpeg"/><Relationship Id="rId3" Type="http://schemas.openxmlformats.org/officeDocument/2006/relationships/tags" Target="../tags/tag117.xml"/><Relationship Id="rId2" Type="http://schemas.openxmlformats.org/officeDocument/2006/relationships/image" Target="../media/image14.jpeg"/><Relationship Id="rId15" Type="http://schemas.openxmlformats.org/officeDocument/2006/relationships/slideLayout" Target="../slideLayouts/slideLayout1.xml"/><Relationship Id="rId14" Type="http://schemas.openxmlformats.org/officeDocument/2006/relationships/image" Target="../media/image19.jpeg"/><Relationship Id="rId13" Type="http://schemas.openxmlformats.org/officeDocument/2006/relationships/tags" Target="../tags/tag122.xml"/><Relationship Id="rId12" Type="http://schemas.openxmlformats.org/officeDocument/2006/relationships/image" Target="../media/image18.jpeg"/><Relationship Id="rId11" Type="http://schemas.openxmlformats.org/officeDocument/2006/relationships/tags" Target="../tags/tag121.xml"/><Relationship Id="rId10" Type="http://schemas.openxmlformats.org/officeDocument/2006/relationships/image" Target="../media/image13.jpeg"/><Relationship Id="rId1" Type="http://schemas.openxmlformats.org/officeDocument/2006/relationships/tags" Target="../tags/tag116.xml"/></Relationships>
</file>

<file path=ppt/slides/_rels/slide50.xml.rels><?xml version="1.0" encoding="UTF-8" standalone="yes"?>
<Relationships xmlns="http://schemas.openxmlformats.org/package/2006/relationships"><Relationship Id="rId9" Type="http://schemas.openxmlformats.org/officeDocument/2006/relationships/hyperlink" Target="http://baike.baidu.com/view/285104.htm" TargetMode="External"/><Relationship Id="rId8" Type="http://schemas.openxmlformats.org/officeDocument/2006/relationships/hyperlink" Target="http://baike.baidu.com/view/13704.htm" TargetMode="External"/><Relationship Id="rId7" Type="http://schemas.openxmlformats.org/officeDocument/2006/relationships/image" Target="../media/image117.jpeg"/><Relationship Id="rId6" Type="http://schemas.openxmlformats.org/officeDocument/2006/relationships/hyperlink" Target="http://baike.baidu.com/view/99548.htm" TargetMode="External"/><Relationship Id="rId5" Type="http://schemas.openxmlformats.org/officeDocument/2006/relationships/hyperlink" Target="http://baike.baidu.com/view/8083.htm" TargetMode="External"/><Relationship Id="rId4" Type="http://schemas.openxmlformats.org/officeDocument/2006/relationships/hyperlink" Target="http://baike.baidu.com/view/2421369.htm" TargetMode="External"/><Relationship Id="rId3" Type="http://schemas.openxmlformats.org/officeDocument/2006/relationships/hyperlink" Target="http://baike.baidu.com/view/61891.htm" TargetMode="External"/><Relationship Id="rId2" Type="http://schemas.openxmlformats.org/officeDocument/2006/relationships/hyperlink" Target="http://baike.baidu.com/albums/13516/13516.html" TargetMode="External"/><Relationship Id="rId11" Type="http://schemas.openxmlformats.org/officeDocument/2006/relationships/slideLayout" Target="../slideLayouts/slideLayout6.xml"/><Relationship Id="rId10" Type="http://schemas.openxmlformats.org/officeDocument/2006/relationships/hyperlink" Target="http://baike.baidu.com/view/30803.htm" TargetMode="External"/><Relationship Id="rId1" Type="http://schemas.openxmlformats.org/officeDocument/2006/relationships/image" Target="../media/image116.jpeg"/></Relationships>
</file>

<file path=ppt/slides/_rels/slide51.xml.rels><?xml version="1.0" encoding="UTF-8" standalone="yes"?>
<Relationships xmlns="http://schemas.openxmlformats.org/package/2006/relationships"><Relationship Id="rId9" Type="http://schemas.openxmlformats.org/officeDocument/2006/relationships/image" Target="../media/image119.jpeg"/><Relationship Id="rId8" Type="http://schemas.openxmlformats.org/officeDocument/2006/relationships/tags" Target="../tags/tag481.xml"/><Relationship Id="rId7" Type="http://schemas.openxmlformats.org/officeDocument/2006/relationships/tags" Target="../tags/tag480.xml"/><Relationship Id="rId6" Type="http://schemas.openxmlformats.org/officeDocument/2006/relationships/tags" Target="../tags/tag479.xml"/><Relationship Id="rId5" Type="http://schemas.openxmlformats.org/officeDocument/2006/relationships/tags" Target="../tags/tag478.xml"/><Relationship Id="rId4" Type="http://schemas.openxmlformats.org/officeDocument/2006/relationships/image" Target="../media/image30.png"/><Relationship Id="rId3" Type="http://schemas.openxmlformats.org/officeDocument/2006/relationships/tags" Target="../tags/tag477.xml"/><Relationship Id="rId2" Type="http://schemas.openxmlformats.org/officeDocument/2006/relationships/image" Target="../media/image118.jpeg"/><Relationship Id="rId17" Type="http://schemas.openxmlformats.org/officeDocument/2006/relationships/notesSlide" Target="../notesSlides/notesSlide20.xml"/><Relationship Id="rId16" Type="http://schemas.openxmlformats.org/officeDocument/2006/relationships/slideLayout" Target="../slideLayouts/slideLayout2.xml"/><Relationship Id="rId15" Type="http://schemas.openxmlformats.org/officeDocument/2006/relationships/image" Target="../media/image121.png"/><Relationship Id="rId14" Type="http://schemas.openxmlformats.org/officeDocument/2006/relationships/tags" Target="../tags/tag483.xml"/><Relationship Id="rId13" Type="http://schemas.microsoft.com/office/2007/relationships/media" Target="file:///C:\Users\Administrator\Desktop\&#35774;&#35745;&#30340;&#19968;&#33324;&#21407;&#21017;\&#21830;&#26631;.mp4" TargetMode="External"/><Relationship Id="rId12" Type="http://schemas.openxmlformats.org/officeDocument/2006/relationships/video" Target="file:///C:\Users\Administrator\Desktop\&#35774;&#35745;&#30340;&#19968;&#33324;&#21407;&#21017;\&#21830;&#26631;.mp4" TargetMode="External"/><Relationship Id="rId11" Type="http://schemas.openxmlformats.org/officeDocument/2006/relationships/image" Target="../media/image120.png"/><Relationship Id="rId10" Type="http://schemas.openxmlformats.org/officeDocument/2006/relationships/tags" Target="../tags/tag482.xml"/><Relationship Id="rId1" Type="http://schemas.openxmlformats.org/officeDocument/2006/relationships/tags" Target="../tags/tag476.xml"/></Relationships>
</file>

<file path=ppt/slides/_rels/slide5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tags" Target="../tags/tag489.xml"/><Relationship Id="rId4" Type="http://schemas.openxmlformats.org/officeDocument/2006/relationships/image" Target="../media/image122.jpeg"/><Relationship Id="rId3" Type="http://schemas.openxmlformats.org/officeDocument/2006/relationships/tags" Target="../tags/tag488.xml"/><Relationship Id="rId2" Type="http://schemas.openxmlformats.org/officeDocument/2006/relationships/image" Target="../media/image9.png"/><Relationship Id="rId1" Type="http://schemas.openxmlformats.org/officeDocument/2006/relationships/tags" Target="../tags/tag487.xml"/></Relationships>
</file>

<file path=ppt/slides/_rels/slide53.xml.rels><?xml version="1.0" encoding="UTF-8" standalone="yes"?>
<Relationships xmlns="http://schemas.openxmlformats.org/package/2006/relationships"><Relationship Id="rId9" Type="http://schemas.openxmlformats.org/officeDocument/2006/relationships/image" Target="../media/image127.png"/><Relationship Id="rId8" Type="http://schemas.openxmlformats.org/officeDocument/2006/relationships/tags" Target="../tags/tag494.xml"/><Relationship Id="rId7" Type="http://schemas.openxmlformats.org/officeDocument/2006/relationships/image" Target="../media/image126.jpeg"/><Relationship Id="rId6" Type="http://schemas.openxmlformats.org/officeDocument/2006/relationships/tags" Target="../tags/tag493.xml"/><Relationship Id="rId5" Type="http://schemas.openxmlformats.org/officeDocument/2006/relationships/image" Target="../media/image125.jpeg"/><Relationship Id="rId4" Type="http://schemas.openxmlformats.org/officeDocument/2006/relationships/tags" Target="../tags/tag492.xml"/><Relationship Id="rId3" Type="http://schemas.openxmlformats.org/officeDocument/2006/relationships/image" Target="../media/image124.jpeg"/><Relationship Id="rId2" Type="http://schemas.openxmlformats.org/officeDocument/2006/relationships/tags" Target="../tags/tag491.xml"/><Relationship Id="rId12" Type="http://schemas.openxmlformats.org/officeDocument/2006/relationships/slideLayout" Target="../slideLayouts/slideLayout7.xml"/><Relationship Id="rId11" Type="http://schemas.openxmlformats.org/officeDocument/2006/relationships/image" Target="../media/image9.png"/><Relationship Id="rId10" Type="http://schemas.openxmlformats.org/officeDocument/2006/relationships/tags" Target="../tags/tag495.xml"/><Relationship Id="rId1" Type="http://schemas.openxmlformats.org/officeDocument/2006/relationships/tags" Target="../tags/tag490.xml"/></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tags" Target="../tags/tag499.xml"/><Relationship Id="rId4" Type="http://schemas.openxmlformats.org/officeDocument/2006/relationships/tags" Target="../tags/tag498.xml"/><Relationship Id="rId3" Type="http://schemas.openxmlformats.org/officeDocument/2006/relationships/tags" Target="../tags/tag497.xml"/><Relationship Id="rId2" Type="http://schemas.openxmlformats.org/officeDocument/2006/relationships/image" Target="../media/image128.jpeg"/><Relationship Id="rId1" Type="http://schemas.openxmlformats.org/officeDocument/2006/relationships/tags" Target="../tags/tag496.xml"/></Relationships>
</file>

<file path=ppt/slides/_rels/slide55.xml.rels><?xml version="1.0" encoding="UTF-8" standalone="yes"?>
<Relationships xmlns="http://schemas.openxmlformats.org/package/2006/relationships"><Relationship Id="rId9" Type="http://schemas.openxmlformats.org/officeDocument/2006/relationships/image" Target="../media/image131.jpeg"/><Relationship Id="rId8" Type="http://schemas.openxmlformats.org/officeDocument/2006/relationships/tags" Target="../tags/tag505.xml"/><Relationship Id="rId7" Type="http://schemas.openxmlformats.org/officeDocument/2006/relationships/image" Target="../media/image130.jpeg"/><Relationship Id="rId6" Type="http://schemas.openxmlformats.org/officeDocument/2006/relationships/tags" Target="../tags/tag504.xml"/><Relationship Id="rId5" Type="http://schemas.openxmlformats.org/officeDocument/2006/relationships/image" Target="../media/image129.jpeg"/><Relationship Id="rId4" Type="http://schemas.openxmlformats.org/officeDocument/2006/relationships/tags" Target="../tags/tag503.xml"/><Relationship Id="rId3" Type="http://schemas.openxmlformats.org/officeDocument/2006/relationships/tags" Target="../tags/tag502.xml"/><Relationship Id="rId2" Type="http://schemas.openxmlformats.org/officeDocument/2006/relationships/tags" Target="../tags/tag501.xml"/><Relationship Id="rId10" Type="http://schemas.openxmlformats.org/officeDocument/2006/relationships/slideLayout" Target="../slideLayouts/slideLayout7.xml"/><Relationship Id="rId1" Type="http://schemas.openxmlformats.org/officeDocument/2006/relationships/tags" Target="../tags/tag500.xml"/></Relationships>
</file>

<file path=ppt/slides/_rels/slide5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511.xml"/><Relationship Id="rId7" Type="http://schemas.openxmlformats.org/officeDocument/2006/relationships/image" Target="../media/image2.png"/><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image" Target="../media/image32.png"/><Relationship Id="rId10" Type="http://schemas.openxmlformats.org/officeDocument/2006/relationships/notesSlide" Target="../notesSlides/notesSlide21.xml"/><Relationship Id="rId1" Type="http://schemas.openxmlformats.org/officeDocument/2006/relationships/tags" Target="../tags/tag506.xml"/></Relationships>
</file>

<file path=ppt/slides/_rels/slide57.xml.rels><?xml version="1.0" encoding="UTF-8" standalone="yes"?>
<Relationships xmlns="http://schemas.openxmlformats.org/package/2006/relationships"><Relationship Id="rId9" Type="http://schemas.openxmlformats.org/officeDocument/2006/relationships/tags" Target="../tags/tag522.xml"/><Relationship Id="rId8" Type="http://schemas.openxmlformats.org/officeDocument/2006/relationships/tags" Target="../tags/tag521.xml"/><Relationship Id="rId7" Type="http://schemas.openxmlformats.org/officeDocument/2006/relationships/tags" Target="../tags/tag520.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image" Target="../media/image30.png"/><Relationship Id="rId15" Type="http://schemas.openxmlformats.org/officeDocument/2006/relationships/notesSlide" Target="../notesSlides/notesSlide22.xml"/><Relationship Id="rId14" Type="http://schemas.openxmlformats.org/officeDocument/2006/relationships/slideLayout" Target="../slideLayouts/slideLayout2.xml"/><Relationship Id="rId13" Type="http://schemas.openxmlformats.org/officeDocument/2006/relationships/tags" Target="../tags/tag526.xml"/><Relationship Id="rId12" Type="http://schemas.openxmlformats.org/officeDocument/2006/relationships/tags" Target="../tags/tag525.xml"/><Relationship Id="rId11" Type="http://schemas.openxmlformats.org/officeDocument/2006/relationships/tags" Target="../tags/tag524.xml"/><Relationship Id="rId10" Type="http://schemas.openxmlformats.org/officeDocument/2006/relationships/tags" Target="../tags/tag523.xml"/><Relationship Id="rId1" Type="http://schemas.openxmlformats.org/officeDocument/2006/relationships/tags" Target="../tags/tag515.xml"/></Relationships>
</file>

<file path=ppt/slides/_rels/slide58.xml.rels><?xml version="1.0" encoding="UTF-8" standalone="yes"?>
<Relationships xmlns="http://schemas.openxmlformats.org/package/2006/relationships"><Relationship Id="rId9" Type="http://schemas.openxmlformats.org/officeDocument/2006/relationships/image" Target="../media/image133.jpeg"/><Relationship Id="rId8" Type="http://schemas.openxmlformats.org/officeDocument/2006/relationships/tags" Target="../tags/tag535.xml"/><Relationship Id="rId7" Type="http://schemas.openxmlformats.org/officeDocument/2006/relationships/tags" Target="../tags/tag534.xml"/><Relationship Id="rId6" Type="http://schemas.openxmlformats.org/officeDocument/2006/relationships/tags" Target="../tags/tag533.xml"/><Relationship Id="rId5" Type="http://schemas.openxmlformats.org/officeDocument/2006/relationships/tags" Target="../tags/tag532.xml"/><Relationship Id="rId4" Type="http://schemas.openxmlformats.org/officeDocument/2006/relationships/image" Target="../media/image30.png"/><Relationship Id="rId3" Type="http://schemas.openxmlformats.org/officeDocument/2006/relationships/tags" Target="../tags/tag531.xml"/><Relationship Id="rId2" Type="http://schemas.openxmlformats.org/officeDocument/2006/relationships/image" Target="../media/image132.jpeg"/><Relationship Id="rId12" Type="http://schemas.openxmlformats.org/officeDocument/2006/relationships/slideLayout" Target="../slideLayouts/slideLayout2.xml"/><Relationship Id="rId11" Type="http://schemas.openxmlformats.org/officeDocument/2006/relationships/image" Target="../media/image134.jpeg"/><Relationship Id="rId10" Type="http://schemas.openxmlformats.org/officeDocument/2006/relationships/tags" Target="../tags/tag536.xml"/><Relationship Id="rId1" Type="http://schemas.openxmlformats.org/officeDocument/2006/relationships/tags" Target="../tags/tag530.xml"/></Relationships>
</file>

<file path=ppt/slides/_rels/slide5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png"/><Relationship Id="rId7" Type="http://schemas.openxmlformats.org/officeDocument/2006/relationships/tags" Target="../tags/tag541.xml"/><Relationship Id="rId6" Type="http://schemas.openxmlformats.org/officeDocument/2006/relationships/tags" Target="../tags/tag540.xml"/><Relationship Id="rId5" Type="http://schemas.openxmlformats.org/officeDocument/2006/relationships/tags" Target="../tags/tag539.xml"/><Relationship Id="rId4" Type="http://schemas.openxmlformats.org/officeDocument/2006/relationships/image" Target="../media/image136.jpeg"/><Relationship Id="rId3" Type="http://schemas.openxmlformats.org/officeDocument/2006/relationships/tags" Target="../tags/tag538.xml"/><Relationship Id="rId2" Type="http://schemas.openxmlformats.org/officeDocument/2006/relationships/image" Target="../media/image135.jpeg"/><Relationship Id="rId1" Type="http://schemas.openxmlformats.org/officeDocument/2006/relationships/tags" Target="../tags/tag537.xml"/></Relationships>
</file>

<file path=ppt/slides/_rels/slide6.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image" Target="../media/image23.jpeg"/><Relationship Id="rId7" Type="http://schemas.openxmlformats.org/officeDocument/2006/relationships/tags" Target="../tags/tag126.xml"/><Relationship Id="rId6" Type="http://schemas.openxmlformats.org/officeDocument/2006/relationships/image" Target="../media/image22.jpeg"/><Relationship Id="rId5" Type="http://schemas.openxmlformats.org/officeDocument/2006/relationships/tags" Target="../tags/tag125.xml"/><Relationship Id="rId4" Type="http://schemas.openxmlformats.org/officeDocument/2006/relationships/image" Target="../media/image21.jpeg"/><Relationship Id="rId3" Type="http://schemas.openxmlformats.org/officeDocument/2006/relationships/tags" Target="../tags/tag124.xml"/><Relationship Id="rId2" Type="http://schemas.openxmlformats.org/officeDocument/2006/relationships/image" Target="../media/image20.jpeg"/><Relationship Id="rId11" Type="http://schemas.openxmlformats.org/officeDocument/2006/relationships/slideLayout" Target="../slideLayouts/slideLayout1.xml"/><Relationship Id="rId10" Type="http://schemas.openxmlformats.org/officeDocument/2006/relationships/image" Target="../media/image24.jpeg"/><Relationship Id="rId1" Type="http://schemas.openxmlformats.org/officeDocument/2006/relationships/tags" Target="../tags/tag123.xml"/></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png"/><Relationship Id="rId6" Type="http://schemas.openxmlformats.org/officeDocument/2006/relationships/tags" Target="../tags/tag545.xml"/><Relationship Id="rId5" Type="http://schemas.openxmlformats.org/officeDocument/2006/relationships/image" Target="../media/image138.jpeg"/><Relationship Id="rId4" Type="http://schemas.openxmlformats.org/officeDocument/2006/relationships/tags" Target="../tags/tag544.xml"/><Relationship Id="rId3" Type="http://schemas.openxmlformats.org/officeDocument/2006/relationships/image" Target="../media/image137.jpeg"/><Relationship Id="rId2" Type="http://schemas.openxmlformats.org/officeDocument/2006/relationships/tags" Target="../tags/tag543.xml"/><Relationship Id="rId1" Type="http://schemas.openxmlformats.org/officeDocument/2006/relationships/tags" Target="../tags/tag542.xml"/></Relationships>
</file>

<file path=ppt/slides/_rels/slide61.xml.rels><?xml version="1.0" encoding="UTF-8" standalone="yes"?>
<Relationships xmlns="http://schemas.openxmlformats.org/package/2006/relationships"><Relationship Id="rId9" Type="http://schemas.microsoft.com/office/2007/relationships/media" Target="file:///C:\Users\Administrator\Desktop\&#35774;&#35745;&#30340;&#19968;&#33324;&#21407;&#21017;\&#39321;&#34121;&#33550;&#31174;&#20570;&#34915;&#26381;.mp4" TargetMode="External"/><Relationship Id="rId8" Type="http://schemas.openxmlformats.org/officeDocument/2006/relationships/video" Target="file:///C:\Users\Administrator\Desktop\&#35774;&#35745;&#30340;&#19968;&#33324;&#21407;&#21017;\&#39321;&#34121;&#33550;&#31174;&#20570;&#34915;&#26381;.mp4" TargetMode="External"/><Relationship Id="rId7" Type="http://schemas.openxmlformats.org/officeDocument/2006/relationships/tags" Target="../tags/tag550.xml"/><Relationship Id="rId6" Type="http://schemas.openxmlformats.org/officeDocument/2006/relationships/tags" Target="../tags/tag549.xml"/><Relationship Id="rId5" Type="http://schemas.openxmlformats.org/officeDocument/2006/relationships/tags" Target="../tags/tag548.xml"/><Relationship Id="rId4" Type="http://schemas.openxmlformats.org/officeDocument/2006/relationships/image" Target="../media/image30.png"/><Relationship Id="rId3" Type="http://schemas.openxmlformats.org/officeDocument/2006/relationships/tags" Target="../tags/tag547.xml"/><Relationship Id="rId2" Type="http://schemas.openxmlformats.org/officeDocument/2006/relationships/image" Target="../media/image139.jpeg"/><Relationship Id="rId12" Type="http://schemas.openxmlformats.org/officeDocument/2006/relationships/slideLayout" Target="../slideLayouts/slideLayout2.xml"/><Relationship Id="rId11" Type="http://schemas.openxmlformats.org/officeDocument/2006/relationships/image" Target="../media/image121.png"/><Relationship Id="rId10" Type="http://schemas.openxmlformats.org/officeDocument/2006/relationships/tags" Target="../tags/tag551.xml"/><Relationship Id="rId1" Type="http://schemas.openxmlformats.org/officeDocument/2006/relationships/tags" Target="../tags/tag546.xml"/></Relationships>
</file>

<file path=ppt/slides/_rels/slide6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557.xml"/><Relationship Id="rId7" Type="http://schemas.openxmlformats.org/officeDocument/2006/relationships/image" Target="../media/image2.png"/><Relationship Id="rId6" Type="http://schemas.openxmlformats.org/officeDocument/2006/relationships/tags" Target="../tags/tag556.xml"/><Relationship Id="rId5" Type="http://schemas.openxmlformats.org/officeDocument/2006/relationships/tags" Target="../tags/tag555.xml"/><Relationship Id="rId4" Type="http://schemas.openxmlformats.org/officeDocument/2006/relationships/tags" Target="../tags/tag554.xml"/><Relationship Id="rId3" Type="http://schemas.openxmlformats.org/officeDocument/2006/relationships/tags" Target="../tags/tag553.xml"/><Relationship Id="rId2" Type="http://schemas.openxmlformats.org/officeDocument/2006/relationships/image" Target="../media/image32.png"/><Relationship Id="rId10" Type="http://schemas.openxmlformats.org/officeDocument/2006/relationships/notesSlide" Target="../notesSlides/notesSlide23.xml"/><Relationship Id="rId1" Type="http://schemas.openxmlformats.org/officeDocument/2006/relationships/tags" Target="../tags/tag552.xml"/></Relationships>
</file>

<file path=ppt/slides/_rels/slide6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66.xml"/><Relationship Id="rId7" Type="http://schemas.openxmlformats.org/officeDocument/2006/relationships/tags" Target="../tags/tag565.xml"/><Relationship Id="rId6" Type="http://schemas.openxmlformats.org/officeDocument/2006/relationships/tags" Target="../tags/tag564.xml"/><Relationship Id="rId5" Type="http://schemas.openxmlformats.org/officeDocument/2006/relationships/tags" Target="../tags/tag563.xml"/><Relationship Id="rId4" Type="http://schemas.openxmlformats.org/officeDocument/2006/relationships/image" Target="../media/image30.png"/><Relationship Id="rId3" Type="http://schemas.openxmlformats.org/officeDocument/2006/relationships/tags" Target="../tags/tag562.xml"/><Relationship Id="rId2" Type="http://schemas.openxmlformats.org/officeDocument/2006/relationships/image" Target="../media/image140.jpeg"/><Relationship Id="rId10" Type="http://schemas.openxmlformats.org/officeDocument/2006/relationships/notesSlide" Target="../notesSlides/notesSlide24.xml"/><Relationship Id="rId1" Type="http://schemas.openxmlformats.org/officeDocument/2006/relationships/tags" Target="../tags/tag561.xml"/></Relationships>
</file>

<file path=ppt/slides/_rels/slide64.xml.rels><?xml version="1.0" encoding="UTF-8" standalone="yes"?>
<Relationships xmlns="http://schemas.openxmlformats.org/package/2006/relationships"><Relationship Id="rId9" Type="http://schemas.openxmlformats.org/officeDocument/2006/relationships/tags" Target="../tags/tag578.xml"/><Relationship Id="rId8" Type="http://schemas.openxmlformats.org/officeDocument/2006/relationships/tags" Target="../tags/tag577.xml"/><Relationship Id="rId7" Type="http://schemas.openxmlformats.org/officeDocument/2006/relationships/tags" Target="../tags/tag576.xml"/><Relationship Id="rId6" Type="http://schemas.openxmlformats.org/officeDocument/2006/relationships/tags" Target="../tags/tag575.xml"/><Relationship Id="rId5" Type="http://schemas.openxmlformats.org/officeDocument/2006/relationships/tags" Target="../tags/tag574.xml"/><Relationship Id="rId4" Type="http://schemas.openxmlformats.org/officeDocument/2006/relationships/tags" Target="../tags/tag573.xml"/><Relationship Id="rId37" Type="http://schemas.openxmlformats.org/officeDocument/2006/relationships/notesSlide" Target="../notesSlides/notesSlide25.xml"/><Relationship Id="rId36" Type="http://schemas.openxmlformats.org/officeDocument/2006/relationships/slideLayout" Target="../slideLayouts/slideLayout2.xml"/><Relationship Id="rId35" Type="http://schemas.openxmlformats.org/officeDocument/2006/relationships/tags" Target="../tags/tag603.xml"/><Relationship Id="rId34" Type="http://schemas.openxmlformats.org/officeDocument/2006/relationships/tags" Target="../tags/tag602.xml"/><Relationship Id="rId33" Type="http://schemas.openxmlformats.org/officeDocument/2006/relationships/tags" Target="../tags/tag601.xml"/><Relationship Id="rId32" Type="http://schemas.openxmlformats.org/officeDocument/2006/relationships/tags" Target="../tags/tag600.xml"/><Relationship Id="rId31" Type="http://schemas.openxmlformats.org/officeDocument/2006/relationships/tags" Target="../tags/tag599.xml"/><Relationship Id="rId30" Type="http://schemas.openxmlformats.org/officeDocument/2006/relationships/tags" Target="../tags/tag598.xml"/><Relationship Id="rId3" Type="http://schemas.openxmlformats.org/officeDocument/2006/relationships/tags" Target="../tags/tag572.xml"/><Relationship Id="rId29" Type="http://schemas.openxmlformats.org/officeDocument/2006/relationships/tags" Target="../tags/tag597.xml"/><Relationship Id="rId28" Type="http://schemas.openxmlformats.org/officeDocument/2006/relationships/tags" Target="../tags/tag596.xml"/><Relationship Id="rId27" Type="http://schemas.openxmlformats.org/officeDocument/2006/relationships/tags" Target="../tags/tag595.xml"/><Relationship Id="rId26" Type="http://schemas.openxmlformats.org/officeDocument/2006/relationships/tags" Target="../tags/tag594.xml"/><Relationship Id="rId25" Type="http://schemas.openxmlformats.org/officeDocument/2006/relationships/tags" Target="../tags/tag593.xml"/><Relationship Id="rId24" Type="http://schemas.openxmlformats.org/officeDocument/2006/relationships/tags" Target="../tags/tag592.xml"/><Relationship Id="rId23" Type="http://schemas.openxmlformats.org/officeDocument/2006/relationships/tags" Target="../tags/tag591.xml"/><Relationship Id="rId22" Type="http://schemas.openxmlformats.org/officeDocument/2006/relationships/tags" Target="../tags/tag590.xml"/><Relationship Id="rId21" Type="http://schemas.openxmlformats.org/officeDocument/2006/relationships/tags" Target="../tags/tag589.xml"/><Relationship Id="rId20" Type="http://schemas.openxmlformats.org/officeDocument/2006/relationships/tags" Target="../tags/tag588.xml"/><Relationship Id="rId2" Type="http://schemas.openxmlformats.org/officeDocument/2006/relationships/tags" Target="../tags/tag571.xml"/><Relationship Id="rId19" Type="http://schemas.openxmlformats.org/officeDocument/2006/relationships/tags" Target="../tags/tag587.xml"/><Relationship Id="rId18" Type="http://schemas.openxmlformats.org/officeDocument/2006/relationships/tags" Target="../tags/tag586.xml"/><Relationship Id="rId17" Type="http://schemas.openxmlformats.org/officeDocument/2006/relationships/tags" Target="../tags/tag585.xml"/><Relationship Id="rId16" Type="http://schemas.openxmlformats.org/officeDocument/2006/relationships/tags" Target="../tags/tag584.xml"/><Relationship Id="rId15" Type="http://schemas.openxmlformats.org/officeDocument/2006/relationships/tags" Target="../tags/tag583.xml"/><Relationship Id="rId14" Type="http://schemas.openxmlformats.org/officeDocument/2006/relationships/tags" Target="../tags/tag582.xml"/><Relationship Id="rId13" Type="http://schemas.openxmlformats.org/officeDocument/2006/relationships/tags" Target="../tags/tag581.xml"/><Relationship Id="rId12" Type="http://schemas.openxmlformats.org/officeDocument/2006/relationships/tags" Target="../tags/tag580.xml"/><Relationship Id="rId11" Type="http://schemas.openxmlformats.org/officeDocument/2006/relationships/tags" Target="../tags/tag579.xml"/><Relationship Id="rId10" Type="http://schemas.openxmlformats.org/officeDocument/2006/relationships/image" Target="../media/image30.png"/><Relationship Id="rId1" Type="http://schemas.openxmlformats.org/officeDocument/2006/relationships/tags" Target="../tags/tag570.xml"/></Relationships>
</file>

<file path=ppt/slides/_rels/slide65.xml.rels><?xml version="1.0" encoding="UTF-8" standalone="yes"?>
<Relationships xmlns="http://schemas.openxmlformats.org/package/2006/relationships"><Relationship Id="rId9" Type="http://schemas.openxmlformats.org/officeDocument/2006/relationships/tags" Target="../tags/tag613.xml"/><Relationship Id="rId8" Type="http://schemas.openxmlformats.org/officeDocument/2006/relationships/tags" Target="../tags/tag612.xml"/><Relationship Id="rId7" Type="http://schemas.openxmlformats.org/officeDocument/2006/relationships/tags" Target="../tags/tag611.xml"/><Relationship Id="rId6" Type="http://schemas.openxmlformats.org/officeDocument/2006/relationships/tags" Target="../tags/tag610.xml"/><Relationship Id="rId5" Type="http://schemas.openxmlformats.org/officeDocument/2006/relationships/image" Target="../media/image30.png"/><Relationship Id="rId4" Type="http://schemas.openxmlformats.org/officeDocument/2006/relationships/tags" Target="../tags/tag609.xml"/><Relationship Id="rId34" Type="http://schemas.openxmlformats.org/officeDocument/2006/relationships/notesSlide" Target="../notesSlides/notesSlide26.xml"/><Relationship Id="rId33" Type="http://schemas.openxmlformats.org/officeDocument/2006/relationships/slideLayout" Target="../slideLayouts/slideLayout10.xml"/><Relationship Id="rId32" Type="http://schemas.openxmlformats.org/officeDocument/2006/relationships/tags" Target="../tags/tag635.xml"/><Relationship Id="rId31" Type="http://schemas.openxmlformats.org/officeDocument/2006/relationships/tags" Target="../tags/tag634.xml"/><Relationship Id="rId30" Type="http://schemas.openxmlformats.org/officeDocument/2006/relationships/tags" Target="../tags/tag633.xml"/><Relationship Id="rId3" Type="http://schemas.openxmlformats.org/officeDocument/2006/relationships/tags" Target="../tags/tag608.xml"/><Relationship Id="rId29" Type="http://schemas.openxmlformats.org/officeDocument/2006/relationships/tags" Target="../tags/tag632.xml"/><Relationship Id="rId28" Type="http://schemas.openxmlformats.org/officeDocument/2006/relationships/tags" Target="../tags/tag631.xml"/><Relationship Id="rId27" Type="http://schemas.openxmlformats.org/officeDocument/2006/relationships/tags" Target="../tags/tag630.xml"/><Relationship Id="rId26" Type="http://schemas.openxmlformats.org/officeDocument/2006/relationships/tags" Target="../tags/tag629.xml"/><Relationship Id="rId25" Type="http://schemas.openxmlformats.org/officeDocument/2006/relationships/tags" Target="../tags/tag628.xml"/><Relationship Id="rId24" Type="http://schemas.openxmlformats.org/officeDocument/2006/relationships/tags" Target="../tags/tag627.xml"/><Relationship Id="rId23" Type="http://schemas.openxmlformats.org/officeDocument/2006/relationships/tags" Target="../tags/tag626.xml"/><Relationship Id="rId22" Type="http://schemas.openxmlformats.org/officeDocument/2006/relationships/tags" Target="../tags/tag625.xml"/><Relationship Id="rId21" Type="http://schemas.openxmlformats.org/officeDocument/2006/relationships/tags" Target="../tags/tag624.xml"/><Relationship Id="rId20" Type="http://schemas.openxmlformats.org/officeDocument/2006/relationships/tags" Target="../tags/tag623.xml"/><Relationship Id="rId2" Type="http://schemas.openxmlformats.org/officeDocument/2006/relationships/image" Target="../media/image2.png"/><Relationship Id="rId19" Type="http://schemas.openxmlformats.org/officeDocument/2006/relationships/tags" Target="../tags/tag622.xml"/><Relationship Id="rId18" Type="http://schemas.openxmlformats.org/officeDocument/2006/relationships/image" Target="../media/image141.jpeg"/><Relationship Id="rId17" Type="http://schemas.openxmlformats.org/officeDocument/2006/relationships/tags" Target="../tags/tag621.xml"/><Relationship Id="rId16" Type="http://schemas.openxmlformats.org/officeDocument/2006/relationships/tags" Target="../tags/tag620.xml"/><Relationship Id="rId15" Type="http://schemas.openxmlformats.org/officeDocument/2006/relationships/tags" Target="../tags/tag619.xml"/><Relationship Id="rId14" Type="http://schemas.openxmlformats.org/officeDocument/2006/relationships/tags" Target="../tags/tag618.xml"/><Relationship Id="rId13" Type="http://schemas.openxmlformats.org/officeDocument/2006/relationships/tags" Target="../tags/tag617.xml"/><Relationship Id="rId12" Type="http://schemas.openxmlformats.org/officeDocument/2006/relationships/tags" Target="../tags/tag616.xml"/><Relationship Id="rId11" Type="http://schemas.openxmlformats.org/officeDocument/2006/relationships/tags" Target="../tags/tag615.xml"/><Relationship Id="rId10" Type="http://schemas.openxmlformats.org/officeDocument/2006/relationships/tags" Target="../tags/tag614.xml"/><Relationship Id="rId1" Type="http://schemas.openxmlformats.org/officeDocument/2006/relationships/tags" Target="../tags/tag607.xml"/></Relationships>
</file>

<file path=ppt/slides/_rels/slide66.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10.xml"/><Relationship Id="rId6" Type="http://schemas.openxmlformats.org/officeDocument/2006/relationships/tags" Target="../tags/tag642.xml"/><Relationship Id="rId5" Type="http://schemas.openxmlformats.org/officeDocument/2006/relationships/image" Target="../media/image142.jpeg"/><Relationship Id="rId4" Type="http://schemas.openxmlformats.org/officeDocument/2006/relationships/tags" Target="../tags/tag641.xml"/><Relationship Id="rId3" Type="http://schemas.openxmlformats.org/officeDocument/2006/relationships/tags" Target="../tags/tag640.xml"/><Relationship Id="rId2" Type="http://schemas.openxmlformats.org/officeDocument/2006/relationships/image" Target="../media/image2.png"/><Relationship Id="rId1" Type="http://schemas.openxmlformats.org/officeDocument/2006/relationships/tags" Target="../tags/tag639.xml"/></Relationships>
</file>

<file path=ppt/slides/_rels/slide7.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image" Target="../media/image28.png"/><Relationship Id="rId7" Type="http://schemas.openxmlformats.org/officeDocument/2006/relationships/tags" Target="../tags/tag131.xml"/><Relationship Id="rId6" Type="http://schemas.openxmlformats.org/officeDocument/2006/relationships/image" Target="../media/image27.png"/><Relationship Id="rId5" Type="http://schemas.openxmlformats.org/officeDocument/2006/relationships/tags" Target="../tags/tag130.xml"/><Relationship Id="rId4" Type="http://schemas.openxmlformats.org/officeDocument/2006/relationships/image" Target="../media/image26.jpeg"/><Relationship Id="rId3" Type="http://schemas.openxmlformats.org/officeDocument/2006/relationships/tags" Target="../tags/tag129.xml"/><Relationship Id="rId2" Type="http://schemas.openxmlformats.org/officeDocument/2006/relationships/image" Target="../media/image25.jpeg"/><Relationship Id="rId11" Type="http://schemas.openxmlformats.org/officeDocument/2006/relationships/slideLayout" Target="../slideLayouts/slideLayout1.xml"/><Relationship Id="rId10" Type="http://schemas.openxmlformats.org/officeDocument/2006/relationships/image" Target="../media/image29.jpeg"/><Relationship Id="rId1" Type="http://schemas.openxmlformats.org/officeDocument/2006/relationships/tags" Target="../tags/tag128.xml"/></Relationships>
</file>

<file path=ppt/slides/_rels/slide8.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image" Target="../media/image31.png"/><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image" Target="../media/image30.png"/><Relationship Id="rId17" Type="http://schemas.openxmlformats.org/officeDocument/2006/relationships/notesSlide" Target="../notesSlides/notesSlide3.xml"/><Relationship Id="rId16" Type="http://schemas.openxmlformats.org/officeDocument/2006/relationships/slideLayout" Target="../slideLayouts/slideLayout2.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tags" Target="../tags/tag133.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54.xml"/><Relationship Id="rId7" Type="http://schemas.openxmlformats.org/officeDocument/2006/relationships/image" Target="../media/image2.png"/><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image" Target="../media/image32.png"/><Relationship Id="rId10" Type="http://schemas.openxmlformats.org/officeDocument/2006/relationships/notesSlide" Target="../notesSlides/notesSlide4.xml"/><Relationship Id="rId1" Type="http://schemas.openxmlformats.org/officeDocument/2006/relationships/tags" Target="../tags/tag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3342822" y="326849"/>
            <a:ext cx="1745935" cy="1200329"/>
          </a:xfrm>
          <a:prstGeom prst="rect">
            <a:avLst/>
          </a:prstGeom>
        </p:spPr>
      </p:pic>
      <p:sp>
        <p:nvSpPr>
          <p:cNvPr id="4" name="文本框 3"/>
          <p:cNvSpPr txBox="1"/>
          <p:nvPr>
            <p:custDataLst>
              <p:tags r:id="rId3"/>
            </p:custDataLst>
          </p:nvPr>
        </p:nvSpPr>
        <p:spPr>
          <a:xfrm>
            <a:off x="5088755" y="326847"/>
            <a:ext cx="3316240" cy="1200329"/>
          </a:xfrm>
          <a:prstGeom prst="rect">
            <a:avLst/>
          </a:prstGeom>
          <a:noFill/>
        </p:spPr>
        <p:txBody>
          <a:bodyPr wrap="square" rtlCol="0">
            <a:spAutoFit/>
          </a:bodyPr>
          <a:lstStyle/>
          <a:p>
            <a:r>
              <a:rPr lang="zh-CN" altLang="en-US" sz="7200" smtClean="0">
                <a:cs typeface="+mn-ea"/>
                <a:sym typeface="+mn-lt"/>
              </a:rPr>
              <a:t>温  故</a:t>
            </a:r>
            <a:endParaRPr lang="zh-CN" altLang="en-US" sz="7200">
              <a:cs typeface="+mn-ea"/>
              <a:sym typeface="+mn-lt"/>
            </a:endParaRPr>
          </a:p>
        </p:txBody>
      </p:sp>
      <p:sp>
        <p:nvSpPr>
          <p:cNvPr id="5" name="椭圆 4"/>
          <p:cNvSpPr/>
          <p:nvPr>
            <p:custDataLst>
              <p:tags r:id="rId4"/>
            </p:custDataLst>
          </p:nvPr>
        </p:nvSpPr>
        <p:spPr>
          <a:xfrm>
            <a:off x="449449" y="1937147"/>
            <a:ext cx="495300" cy="495300"/>
          </a:xfrm>
          <a:prstGeom prst="ellipse">
            <a:avLst/>
          </a:prstGeom>
          <a:solidFill>
            <a:schemeClr val="tx1"/>
          </a:solidFill>
          <a:ln>
            <a:solidFill>
              <a:srgbClr val="00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lumMod val="95000"/>
                  <a:lumOff val="5000"/>
                </a:schemeClr>
              </a:solidFill>
              <a:cs typeface="+mn-ea"/>
              <a:sym typeface="+mn-lt"/>
            </a:endParaRPr>
          </a:p>
        </p:txBody>
      </p:sp>
      <p:sp>
        <p:nvSpPr>
          <p:cNvPr id="6" name="文本框 5"/>
          <p:cNvSpPr txBox="1"/>
          <p:nvPr>
            <p:custDataLst>
              <p:tags r:id="rId5"/>
            </p:custDataLst>
          </p:nvPr>
        </p:nvSpPr>
        <p:spPr>
          <a:xfrm>
            <a:off x="1163452" y="1893014"/>
            <a:ext cx="3160131" cy="645160"/>
          </a:xfrm>
          <a:prstGeom prst="rect">
            <a:avLst/>
          </a:prstGeom>
          <a:noFill/>
        </p:spPr>
        <p:txBody>
          <a:bodyPr wrap="square" rtlCol="0">
            <a:spAutoFit/>
          </a:bodyPr>
          <a:lstStyle/>
          <a:p>
            <a:pPr algn="dist"/>
            <a:r>
              <a:rPr lang="zh-CN" altLang="en-US" sz="3600" smtClean="0">
                <a:solidFill>
                  <a:schemeClr val="tx1">
                    <a:lumMod val="95000"/>
                    <a:lumOff val="5000"/>
                  </a:schemeClr>
                </a:solidFill>
                <a:cs typeface="+mn-ea"/>
                <a:sym typeface="+mn-lt"/>
              </a:rPr>
              <a:t>什么是设计</a:t>
            </a:r>
            <a:endParaRPr lang="zh-CN" altLang="en-US" sz="3600" smtClean="0">
              <a:solidFill>
                <a:schemeClr val="tx1">
                  <a:lumMod val="95000"/>
                  <a:lumOff val="5000"/>
                </a:schemeClr>
              </a:solidFill>
              <a:cs typeface="+mn-ea"/>
              <a:sym typeface="+mn-lt"/>
            </a:endParaRPr>
          </a:p>
        </p:txBody>
      </p:sp>
      <p:sp>
        <p:nvSpPr>
          <p:cNvPr id="7" name="文本框 6"/>
          <p:cNvSpPr txBox="1"/>
          <p:nvPr>
            <p:custDataLst>
              <p:tags r:id="rId6"/>
            </p:custDataLst>
          </p:nvPr>
        </p:nvSpPr>
        <p:spPr>
          <a:xfrm>
            <a:off x="1191895" y="2650490"/>
            <a:ext cx="4173220" cy="953135"/>
          </a:xfrm>
          <a:prstGeom prst="rect">
            <a:avLst/>
          </a:prstGeom>
          <a:noFill/>
        </p:spPr>
        <p:txBody>
          <a:bodyPr wrap="square" rtlCol="0">
            <a:spAutoFit/>
          </a:bodyPr>
          <a:lstStyle/>
          <a:p>
            <a:r>
              <a:rPr lang="zh-CN" altLang="en-US" sz="2800" smtClean="0">
                <a:solidFill>
                  <a:schemeClr val="tx1">
                    <a:lumMod val="95000"/>
                    <a:lumOff val="5000"/>
                  </a:schemeClr>
                </a:solidFill>
                <a:cs typeface="+mn-ea"/>
                <a:sym typeface="+mn-lt"/>
              </a:rPr>
              <a:t>设计是基于一定设想的、有目的的规划及创造活动。</a:t>
            </a:r>
            <a:endParaRPr lang="zh-CN" altLang="en-US" sz="2800" smtClean="0">
              <a:solidFill>
                <a:schemeClr val="tx1">
                  <a:lumMod val="95000"/>
                  <a:lumOff val="5000"/>
                </a:schemeClr>
              </a:solidFill>
              <a:cs typeface="+mn-ea"/>
              <a:sym typeface="+mn-lt"/>
            </a:endParaRPr>
          </a:p>
        </p:txBody>
      </p:sp>
      <p:sp>
        <p:nvSpPr>
          <p:cNvPr id="8" name="椭圆 7"/>
          <p:cNvSpPr/>
          <p:nvPr>
            <p:custDataLst>
              <p:tags r:id="rId7"/>
            </p:custDataLst>
          </p:nvPr>
        </p:nvSpPr>
        <p:spPr>
          <a:xfrm>
            <a:off x="420873" y="4158676"/>
            <a:ext cx="495300" cy="495300"/>
          </a:xfrm>
          <a:prstGeom prst="ellipse">
            <a:avLst/>
          </a:prstGeom>
          <a:solidFill>
            <a:schemeClr val="bg1"/>
          </a:solidFill>
          <a:ln>
            <a:solidFill>
              <a:srgbClr val="00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lumMod val="95000"/>
                  <a:lumOff val="5000"/>
                </a:schemeClr>
              </a:solidFill>
              <a:cs typeface="+mn-ea"/>
              <a:sym typeface="+mn-lt"/>
            </a:endParaRPr>
          </a:p>
        </p:txBody>
      </p:sp>
      <p:sp>
        <p:nvSpPr>
          <p:cNvPr id="9" name="文本框 8"/>
          <p:cNvSpPr txBox="1"/>
          <p:nvPr>
            <p:custDataLst>
              <p:tags r:id="rId8"/>
            </p:custDataLst>
          </p:nvPr>
        </p:nvSpPr>
        <p:spPr>
          <a:xfrm>
            <a:off x="1134876" y="4114543"/>
            <a:ext cx="3160131" cy="645160"/>
          </a:xfrm>
          <a:prstGeom prst="rect">
            <a:avLst/>
          </a:prstGeom>
          <a:noFill/>
        </p:spPr>
        <p:txBody>
          <a:bodyPr wrap="square" rtlCol="0">
            <a:spAutoFit/>
          </a:bodyPr>
          <a:lstStyle/>
          <a:p>
            <a:pPr algn="dist"/>
            <a:r>
              <a:rPr lang="zh-CN" altLang="en-US" sz="3600" smtClean="0">
                <a:solidFill>
                  <a:schemeClr val="tx1">
                    <a:lumMod val="95000"/>
                    <a:lumOff val="5000"/>
                  </a:schemeClr>
                </a:solidFill>
                <a:cs typeface="+mn-ea"/>
                <a:sym typeface="+mn-lt"/>
              </a:rPr>
              <a:t>技术设计</a:t>
            </a:r>
            <a:endParaRPr lang="zh-CN" altLang="en-US" sz="3600" smtClean="0">
              <a:solidFill>
                <a:schemeClr val="tx1">
                  <a:lumMod val="95000"/>
                  <a:lumOff val="5000"/>
                </a:schemeClr>
              </a:solidFill>
              <a:cs typeface="+mn-ea"/>
              <a:sym typeface="+mn-lt"/>
            </a:endParaRPr>
          </a:p>
        </p:txBody>
      </p:sp>
      <p:sp>
        <p:nvSpPr>
          <p:cNvPr id="10" name="文本框 9"/>
          <p:cNvSpPr txBox="1"/>
          <p:nvPr>
            <p:custDataLst>
              <p:tags r:id="rId9"/>
            </p:custDataLst>
          </p:nvPr>
        </p:nvSpPr>
        <p:spPr>
          <a:xfrm>
            <a:off x="1163320" y="4787900"/>
            <a:ext cx="4201795" cy="1814830"/>
          </a:xfrm>
          <a:prstGeom prst="rect">
            <a:avLst/>
          </a:prstGeom>
          <a:noFill/>
        </p:spPr>
        <p:txBody>
          <a:bodyPr wrap="square" rtlCol="0">
            <a:spAutoFit/>
          </a:bodyPr>
          <a:lstStyle/>
          <a:p>
            <a:r>
              <a:rPr lang="zh-CN" altLang="en-US" sz="2800" smtClean="0"/>
              <a:t>技术设计是对技术及其产品与应用的设计，围绕技术的目的而展开，侧重功能、结构、材料、工艺等。</a:t>
            </a:r>
            <a:endParaRPr lang="zh-CN" altLang="en-US" sz="2800" smtClean="0">
              <a:solidFill>
                <a:schemeClr val="tx1">
                  <a:lumMod val="95000"/>
                  <a:lumOff val="5000"/>
                </a:schemeClr>
              </a:solidFill>
              <a:cs typeface="+mn-ea"/>
              <a:sym typeface="+mn-lt"/>
            </a:endParaRPr>
          </a:p>
        </p:txBody>
      </p:sp>
      <p:sp>
        <p:nvSpPr>
          <p:cNvPr id="17" name="椭圆 16"/>
          <p:cNvSpPr/>
          <p:nvPr>
            <p:custDataLst>
              <p:tags r:id="rId10"/>
            </p:custDataLst>
          </p:nvPr>
        </p:nvSpPr>
        <p:spPr>
          <a:xfrm>
            <a:off x="6242050" y="1937147"/>
            <a:ext cx="495300" cy="495300"/>
          </a:xfrm>
          <a:prstGeom prst="ellipse">
            <a:avLst/>
          </a:prstGeom>
          <a:solidFill>
            <a:schemeClr val="bg1"/>
          </a:solidFill>
          <a:ln>
            <a:solidFill>
              <a:srgbClr val="00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95000"/>
                  <a:lumOff val="5000"/>
                </a:schemeClr>
              </a:solidFill>
              <a:cs typeface="+mn-ea"/>
              <a:sym typeface="+mn-lt"/>
            </a:endParaRPr>
          </a:p>
        </p:txBody>
      </p:sp>
      <p:sp>
        <p:nvSpPr>
          <p:cNvPr id="18" name="文本框 17"/>
          <p:cNvSpPr txBox="1"/>
          <p:nvPr>
            <p:custDataLst>
              <p:tags r:id="rId11"/>
            </p:custDataLst>
          </p:nvPr>
        </p:nvSpPr>
        <p:spPr>
          <a:xfrm>
            <a:off x="6956055" y="1893014"/>
            <a:ext cx="3160131" cy="645160"/>
          </a:xfrm>
          <a:prstGeom prst="rect">
            <a:avLst/>
          </a:prstGeom>
          <a:noFill/>
        </p:spPr>
        <p:txBody>
          <a:bodyPr wrap="square" rtlCol="0">
            <a:spAutoFit/>
          </a:bodyPr>
          <a:lstStyle/>
          <a:p>
            <a:pPr lvl="0" algn="dist">
              <a:buClrTx/>
              <a:buSzTx/>
              <a:buFontTx/>
            </a:pPr>
            <a:r>
              <a:rPr lang="zh-CN" altLang="en-US" sz="3600" smtClean="0">
                <a:solidFill>
                  <a:schemeClr val="tx1">
                    <a:lumMod val="95000"/>
                    <a:lumOff val="5000"/>
                  </a:schemeClr>
                </a:solidFill>
                <a:cs typeface="+mn-ea"/>
                <a:sym typeface="+mn-lt"/>
              </a:rPr>
              <a:t>设计的内涵</a:t>
            </a:r>
            <a:endParaRPr lang="zh-CN" altLang="en-US" sz="3600" smtClean="0">
              <a:solidFill>
                <a:schemeClr val="tx1">
                  <a:lumMod val="95000"/>
                  <a:lumOff val="5000"/>
                </a:schemeClr>
              </a:solidFill>
              <a:cs typeface="+mn-ea"/>
              <a:sym typeface="+mn-lt"/>
            </a:endParaRPr>
          </a:p>
        </p:txBody>
      </p:sp>
      <p:sp>
        <p:nvSpPr>
          <p:cNvPr id="19" name="文本框 18"/>
          <p:cNvSpPr txBox="1"/>
          <p:nvPr>
            <p:custDataLst>
              <p:tags r:id="rId12"/>
            </p:custDataLst>
          </p:nvPr>
        </p:nvSpPr>
        <p:spPr>
          <a:xfrm>
            <a:off x="6955790" y="2650490"/>
            <a:ext cx="4853940" cy="953135"/>
          </a:xfrm>
          <a:prstGeom prst="rect">
            <a:avLst/>
          </a:prstGeom>
          <a:noFill/>
        </p:spPr>
        <p:txBody>
          <a:bodyPr wrap="square" rtlCol="0">
            <a:spAutoFit/>
          </a:bodyPr>
          <a:lstStyle/>
          <a:p>
            <a:pPr lvl="0" algn="l">
              <a:buClrTx/>
              <a:buSzTx/>
              <a:buFontTx/>
            </a:pPr>
            <a:r>
              <a:rPr lang="zh-CN" altLang="en-US" sz="2800" smtClean="0">
                <a:solidFill>
                  <a:schemeClr val="tx1">
                    <a:lumMod val="95000"/>
                    <a:lumOff val="5000"/>
                  </a:schemeClr>
                </a:solidFill>
                <a:cs typeface="+mn-ea"/>
                <a:sym typeface="+mn-lt"/>
              </a:rPr>
              <a:t>技术产品的设计通常以技术设计为核心，艺术设计融入其中。</a:t>
            </a:r>
            <a:endParaRPr lang="zh-CN" altLang="en-US" sz="2800" smtClean="0">
              <a:solidFill>
                <a:schemeClr val="tx1">
                  <a:lumMod val="95000"/>
                  <a:lumOff val="5000"/>
                </a:schemeClr>
              </a:solidFill>
              <a:cs typeface="+mn-ea"/>
              <a:sym typeface="+mn-lt"/>
            </a:endParaRPr>
          </a:p>
        </p:txBody>
      </p:sp>
      <p:sp>
        <p:nvSpPr>
          <p:cNvPr id="20" name="椭圆 19"/>
          <p:cNvSpPr/>
          <p:nvPr>
            <p:custDataLst>
              <p:tags r:id="rId13"/>
            </p:custDataLst>
          </p:nvPr>
        </p:nvSpPr>
        <p:spPr>
          <a:xfrm>
            <a:off x="6213474" y="4158676"/>
            <a:ext cx="495300" cy="495300"/>
          </a:xfrm>
          <a:prstGeom prst="ellipse">
            <a:avLst/>
          </a:prstGeom>
          <a:solidFill>
            <a:schemeClr val="tx1"/>
          </a:solidFill>
          <a:ln>
            <a:solidFill>
              <a:srgbClr val="00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95000"/>
                  <a:lumOff val="5000"/>
                </a:schemeClr>
              </a:solidFill>
              <a:cs typeface="+mn-ea"/>
              <a:sym typeface="+mn-lt"/>
            </a:endParaRPr>
          </a:p>
        </p:txBody>
      </p:sp>
      <p:sp>
        <p:nvSpPr>
          <p:cNvPr id="21" name="文本框 20"/>
          <p:cNvSpPr txBox="1"/>
          <p:nvPr>
            <p:custDataLst>
              <p:tags r:id="rId14"/>
            </p:custDataLst>
          </p:nvPr>
        </p:nvSpPr>
        <p:spPr>
          <a:xfrm>
            <a:off x="6927480" y="4114543"/>
            <a:ext cx="3160131" cy="645160"/>
          </a:xfrm>
          <a:prstGeom prst="rect">
            <a:avLst/>
          </a:prstGeom>
          <a:noFill/>
        </p:spPr>
        <p:txBody>
          <a:bodyPr wrap="square" rtlCol="0">
            <a:spAutoFit/>
          </a:bodyPr>
          <a:lstStyle/>
          <a:p>
            <a:pPr lvl="0" algn="dist">
              <a:buClrTx/>
              <a:buSzTx/>
              <a:buFontTx/>
            </a:pPr>
            <a:r>
              <a:rPr lang="zh-CN" altLang="en-US" sz="3600" smtClean="0">
                <a:solidFill>
                  <a:schemeClr val="tx1">
                    <a:lumMod val="95000"/>
                    <a:lumOff val="5000"/>
                  </a:schemeClr>
                </a:solidFill>
                <a:cs typeface="+mn-ea"/>
                <a:sym typeface="+mn-lt"/>
              </a:rPr>
              <a:t>艺术设计</a:t>
            </a:r>
            <a:endParaRPr lang="zh-CN" altLang="en-US" sz="3600" smtClean="0">
              <a:solidFill>
                <a:schemeClr val="tx1">
                  <a:lumMod val="95000"/>
                  <a:lumOff val="5000"/>
                </a:schemeClr>
              </a:solidFill>
              <a:cs typeface="+mn-ea"/>
              <a:sym typeface="+mn-lt"/>
            </a:endParaRPr>
          </a:p>
        </p:txBody>
      </p:sp>
      <p:sp>
        <p:nvSpPr>
          <p:cNvPr id="22" name="文本框 21"/>
          <p:cNvSpPr txBox="1"/>
          <p:nvPr>
            <p:custDataLst>
              <p:tags r:id="rId15"/>
            </p:custDataLst>
          </p:nvPr>
        </p:nvSpPr>
        <p:spPr>
          <a:xfrm>
            <a:off x="6955790" y="5003800"/>
            <a:ext cx="4575810" cy="1383665"/>
          </a:xfrm>
          <a:prstGeom prst="rect">
            <a:avLst/>
          </a:prstGeom>
          <a:noFill/>
        </p:spPr>
        <p:txBody>
          <a:bodyPr wrap="square" rtlCol="0">
            <a:spAutoFit/>
          </a:bodyPr>
          <a:lstStyle/>
          <a:p>
            <a:pPr lvl="0" algn="l">
              <a:buClrTx/>
              <a:buSzTx/>
              <a:buFontTx/>
            </a:pPr>
            <a:r>
              <a:rPr lang="zh-CN" altLang="en-US" sz="2800" smtClean="0">
                <a:solidFill>
                  <a:schemeClr val="tx1">
                    <a:lumMod val="95000"/>
                    <a:lumOff val="5000"/>
                  </a:schemeClr>
                </a:solidFill>
                <a:cs typeface="+mn-ea"/>
                <a:sym typeface="+mn-ea"/>
              </a:rPr>
              <a:t>艺术设计是将艺术的形式美融入日常生活的设计，突出审美、欣赏、文化等。</a:t>
            </a:r>
            <a:endParaRPr lang="zh-CN" altLang="en-US" sz="2800" smtClean="0">
              <a:solidFill>
                <a:schemeClr val="tx1">
                  <a:lumMod val="95000"/>
                  <a:lumOff val="5000"/>
                </a:schemeClr>
              </a:solidFill>
              <a:cs typeface="+mn-ea"/>
              <a:sym typeface="+mn-ea"/>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 presetClass="entr" presetSubtype="0" fill="hold" grpId="0" nodeType="afterEffec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2"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3"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8"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9"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7"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5"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6"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4"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1"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12"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1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bldLvl="0" animBg="1"/>
      <p:bldP spid="6" grpId="2"/>
      <p:bldP spid="7" grpId="3"/>
      <p:bldP spid="8" grpId="4" bldLvl="0" animBg="1"/>
      <p:bldP spid="9" grpId="5"/>
      <p:bldP spid="10" grpId="6"/>
      <p:bldP spid="17" grpId="7" bldLvl="0" animBg="1"/>
      <p:bldP spid="18" grpId="8"/>
      <p:bldP spid="19" grpId="9"/>
      <p:bldP spid="20" grpId="10" bldLvl="0" animBg="1"/>
      <p:bldP spid="21" grpId="11"/>
      <p:bldP spid="22" grpId="1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5" name="文本框 4"/>
          <p:cNvSpPr txBox="1"/>
          <p:nvPr>
            <p:custDataLst>
              <p:tags r:id="rId3"/>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01</a:t>
            </a:r>
            <a:endParaRPr lang="zh-CN" altLang="en-US" sz="4000" b="1">
              <a:cs typeface="+mn-ea"/>
              <a:sym typeface="+mn-lt"/>
            </a:endParaRPr>
          </a:p>
        </p:txBody>
      </p:sp>
      <p:sp>
        <p:nvSpPr>
          <p:cNvPr id="6" name="文本框 5"/>
          <p:cNvSpPr txBox="1"/>
          <p:nvPr>
            <p:custDataLst>
              <p:tags r:id="rId4"/>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实用原则</a:t>
            </a:r>
            <a:endParaRPr lang="zh-CN" altLang="en-US" sz="2400">
              <a:solidFill>
                <a:schemeClr val="tx1">
                  <a:lumMod val="95000"/>
                  <a:lumOff val="5000"/>
                </a:schemeClr>
              </a:solidFill>
              <a:cs typeface="+mn-ea"/>
              <a:sym typeface="+mn-lt"/>
            </a:endParaRPr>
          </a:p>
        </p:txBody>
      </p:sp>
      <p:sp>
        <p:nvSpPr>
          <p:cNvPr id="7" name="文本框 6"/>
          <p:cNvSpPr txBox="1"/>
          <p:nvPr>
            <p:custDataLst>
              <p:tags r:id="rId5"/>
            </p:custDataLst>
          </p:nvPr>
        </p:nvSpPr>
        <p:spPr>
          <a:xfrm>
            <a:off x="2019300" y="965810"/>
            <a:ext cx="3626856" cy="369332"/>
          </a:xfrm>
          <a:prstGeom prst="rect">
            <a:avLst/>
          </a:prstGeom>
          <a:noFill/>
        </p:spPr>
        <p:txBody>
          <a:bodyPr wrap="square" rtlCol="0">
            <a:spAutoFit/>
          </a:bodyPr>
          <a:lstStyle/>
          <a:p>
            <a:r>
              <a:rPr lang="en-US" altLang="zh-CN" smtClean="0"/>
              <a:t>Practical principle</a:t>
            </a:r>
            <a:endParaRPr lang="zh-CN" altLang="en-US">
              <a:solidFill>
                <a:schemeClr val="tx1">
                  <a:lumMod val="95000"/>
                  <a:lumOff val="5000"/>
                </a:schemeClr>
              </a:solidFill>
              <a:cs typeface="+mn-ea"/>
              <a:sym typeface="+mn-lt"/>
            </a:endParaRPr>
          </a:p>
        </p:txBody>
      </p:sp>
      <p:sp>
        <p:nvSpPr>
          <p:cNvPr id="8" name="文本框 7"/>
          <p:cNvSpPr txBox="1"/>
          <p:nvPr>
            <p:custDataLst>
              <p:tags r:id="rId6"/>
            </p:custDataLst>
          </p:nvPr>
        </p:nvSpPr>
        <p:spPr>
          <a:xfrm>
            <a:off x="1752602" y="2015201"/>
            <a:ext cx="2365425" cy="707886"/>
          </a:xfrm>
          <a:prstGeom prst="rect">
            <a:avLst/>
          </a:prstGeom>
          <a:noFill/>
        </p:spPr>
        <p:txBody>
          <a:bodyPr wrap="square" rtlCol="0">
            <a:spAutoFit/>
          </a:bodyPr>
          <a:lstStyle/>
          <a:p>
            <a:r>
              <a:rPr lang="zh-CN" altLang="en-US" sz="4000" b="1" smtClean="0">
                <a:solidFill>
                  <a:schemeClr val="bg1">
                    <a:lumMod val="50000"/>
                  </a:schemeClr>
                </a:solidFill>
                <a:cs typeface="+mn-ea"/>
                <a:sym typeface="+mn-lt"/>
              </a:rPr>
              <a:t>实用原则</a:t>
            </a:r>
            <a:endParaRPr lang="zh-CN" altLang="en-US" sz="4000" b="1">
              <a:solidFill>
                <a:schemeClr val="bg1">
                  <a:lumMod val="50000"/>
                </a:schemeClr>
              </a:solidFill>
              <a:cs typeface="+mn-ea"/>
              <a:sym typeface="+mn-lt"/>
            </a:endParaRPr>
          </a:p>
        </p:txBody>
      </p:sp>
      <p:sp>
        <p:nvSpPr>
          <p:cNvPr id="9" name="文本框 8"/>
          <p:cNvSpPr txBox="1"/>
          <p:nvPr>
            <p:custDataLst>
              <p:tags r:id="rId7"/>
            </p:custDataLst>
          </p:nvPr>
        </p:nvSpPr>
        <p:spPr>
          <a:xfrm>
            <a:off x="823595" y="3335020"/>
            <a:ext cx="5514340" cy="2676525"/>
          </a:xfrm>
          <a:prstGeom prst="rect">
            <a:avLst/>
          </a:prstGeom>
          <a:noFill/>
        </p:spPr>
        <p:txBody>
          <a:bodyPr wrap="square" rtlCol="0">
            <a:spAutoFit/>
          </a:bodyPr>
          <a:lstStyle/>
          <a:p>
            <a:pPr>
              <a:lnSpc>
                <a:spcPct val="150000"/>
              </a:lnSpc>
            </a:pPr>
            <a:r>
              <a:rPr lang="en-US" altLang="zh-CN" sz="2800" smtClean="0">
                <a:solidFill>
                  <a:schemeClr val="bg1">
                    <a:lumMod val="50000"/>
                  </a:schemeClr>
                </a:solidFill>
                <a:cs typeface="+mn-ea"/>
                <a:sym typeface="+mn-lt"/>
              </a:rPr>
              <a:t>        </a:t>
            </a:r>
            <a:r>
              <a:rPr lang="zh-CN" altLang="zh-CN" sz="2800" smtClean="0">
                <a:solidFill>
                  <a:schemeClr val="bg1">
                    <a:lumMod val="50000"/>
                  </a:schemeClr>
                </a:solidFill>
                <a:cs typeface="+mn-ea"/>
                <a:sym typeface="+mn-lt"/>
              </a:rPr>
              <a:t>产品的实用性是从设计的目的出发的。它随时代的改变而改变，随人群的改变而改变，具有鲜明的个性特征。</a:t>
            </a:r>
            <a:endParaRPr lang="zh-CN" altLang="zh-CN" sz="2800" smtClean="0">
              <a:solidFill>
                <a:schemeClr val="bg1">
                  <a:lumMod val="50000"/>
                </a:schemeClr>
              </a:solidFill>
              <a:cs typeface="+mn-ea"/>
              <a:sym typeface="+mn-lt"/>
            </a:endParaRPr>
          </a:p>
        </p:txBody>
      </p:sp>
      <p:pic>
        <p:nvPicPr>
          <p:cNvPr id="41985" name="Picture 1" descr="C:\Users\Administrator\AppData\Roaming\Tencent\Users\305927857\QQ\WinTemp\RichOle\1AB00@VZ[IRAJ)91%IL[}4A.png"/>
          <p:cNvPicPr>
            <a:picLocks noChangeAspect="1" noChangeArrowheads="1"/>
          </p:cNvPicPr>
          <p:nvPr>
            <p:custDataLst>
              <p:tags r:id="rId8"/>
            </p:custDataLst>
          </p:nvPr>
        </p:nvPicPr>
        <p:blipFill>
          <a:blip r:embed="rId9"/>
          <a:stretch>
            <a:fillRect/>
          </a:stretch>
        </p:blipFill>
        <p:spPr bwMode="auto">
          <a:xfrm>
            <a:off x="6254397" y="2318657"/>
            <a:ext cx="5783843" cy="4275365"/>
          </a:xfrm>
          <a:prstGeom prst="rect">
            <a:avLst/>
          </a:prstGeom>
          <a:noFill/>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5"/>
                                        </p:tgtEl>
                                        <p:attrNameLst>
                                          <p:attrName>style.visibility</p:attrName>
                                        </p:attrNameLst>
                                      </p:cBhvr>
                                      <p:to>
                                        <p:strVal val="visible"/>
                                      </p:to>
                                    </p:set>
                                    <p:anim calcmode="lin" valueType="num">
                                      <p:cBhvr additive="base">
                                        <p:cTn id="7" dur="500" fill="hold"/>
                                        <p:tgtEl>
                                          <p:spTgt spid="41985"/>
                                        </p:tgtEl>
                                        <p:attrNameLst>
                                          <p:attrName>ppt_x</p:attrName>
                                        </p:attrNameLst>
                                      </p:cBhvr>
                                      <p:tavLst>
                                        <p:tav tm="0">
                                          <p:val>
                                            <p:strVal val="#ppt_x"/>
                                          </p:val>
                                        </p:tav>
                                        <p:tav tm="100000">
                                          <p:val>
                                            <p:strVal val="#ppt_x"/>
                                          </p:val>
                                        </p:tav>
                                      </p:tavLst>
                                    </p:anim>
                                    <p:anim calcmode="lin" valueType="num">
                                      <p:cBhvr additive="base">
                                        <p:cTn id="8" dur="500" fill="hold"/>
                                        <p:tgtEl>
                                          <p:spTgt spid="419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Rectangle 2"/>
          <p:cNvSpPr>
            <a:spLocks noRot="1" noChangeArrowheads="1"/>
          </p:cNvSpPr>
          <p:nvPr>
            <p:ph type="title" idx="4294967295"/>
          </p:nvPr>
        </p:nvSpPr>
        <p:spPr>
          <a:xfrm>
            <a:off x="1981200" y="274638"/>
            <a:ext cx="8229600" cy="1143000"/>
          </a:xfrm>
        </p:spPr>
        <p:txBody>
          <a:bodyPr/>
          <a:p>
            <a:r>
              <a:rPr lang="zh-CN" altLang="en-US" dirty="0">
                <a:effectLst>
                  <a:outerShdw blurRad="38100" dist="38100" dir="2700000">
                    <a:srgbClr val="C0C0C0"/>
                  </a:outerShdw>
                </a:effectLst>
              </a:rPr>
              <a:t>案例分析：格雷斯夫设计的水壶</a:t>
            </a:r>
            <a:endParaRPr lang="zh-CN" altLang="en-US" dirty="0">
              <a:effectLst>
                <a:outerShdw blurRad="38100" dist="38100" dir="2700000">
                  <a:srgbClr val="C0C0C0"/>
                </a:outerShdw>
              </a:effectLst>
            </a:endParaRPr>
          </a:p>
        </p:txBody>
      </p:sp>
      <p:pic>
        <p:nvPicPr>
          <p:cNvPr id="287747" name="Picture 3" descr="576"/>
          <p:cNvPicPr>
            <a:picLocks noChangeAspect="1"/>
          </p:cNvPicPr>
          <p:nvPr>
            <p:ph type="body" idx="4294967295"/>
          </p:nvPr>
        </p:nvPicPr>
        <p:blipFill>
          <a:blip r:embed="rId1"/>
          <a:stretch>
            <a:fillRect/>
          </a:stretch>
        </p:blipFill>
        <p:spPr>
          <a:xfrm>
            <a:off x="604520" y="1267460"/>
            <a:ext cx="4996815" cy="5373370"/>
          </a:xfrm>
        </p:spPr>
      </p:pic>
      <p:sp>
        <p:nvSpPr>
          <p:cNvPr id="287748" name="Rectangle 4"/>
          <p:cNvSpPr/>
          <p:nvPr/>
        </p:nvSpPr>
        <p:spPr>
          <a:xfrm>
            <a:off x="6024880" y="1267143"/>
            <a:ext cx="5789295" cy="5507990"/>
          </a:xfrm>
          <a:prstGeom prst="rect">
            <a:avLst/>
          </a:prstGeom>
          <a:noFill/>
          <a:ln w="9525">
            <a:noFill/>
          </a:ln>
        </p:spPr>
        <p:txBody>
          <a:bodyPr wrap="square" anchor="ctr">
            <a:spAutoFit/>
          </a:bodyPr>
          <a:p>
            <a:r>
              <a:rPr lang="en-US" altLang="zh-CN" sz="3200" dirty="0">
                <a:latin typeface="Garamond" panose="02020404030301010803" pitchFamily="18" charset="0"/>
              </a:rPr>
              <a:t>1985</a:t>
            </a:r>
            <a:r>
              <a:rPr lang="zh-CN" altLang="en-US" sz="3200" dirty="0">
                <a:latin typeface="Garamond" panose="02020404030301010803" pitchFamily="18" charset="0"/>
              </a:rPr>
              <a:t>年美国的设计师格雷斯夫设计了一个水壶，这把水壶一个最突出的特征在壶嘴处有一个初出茅庐的小鸟形象，当壶里的水烧开时，小鸟会发出口哨声，非常形象。所以这水壶名字叫</a:t>
            </a:r>
            <a:r>
              <a:rPr lang="zh-CN" altLang="en-US" sz="3200" dirty="0">
                <a:latin typeface="Arial" panose="020B0604020202020204" pitchFamily="34" charset="0"/>
              </a:rPr>
              <a:t>“</a:t>
            </a:r>
            <a:r>
              <a:rPr lang="zh-CN" altLang="en-US" sz="3200" dirty="0">
                <a:latin typeface="Garamond" panose="02020404030301010803" pitchFamily="18" charset="0"/>
              </a:rPr>
              <a:t>快乐鸟</a:t>
            </a:r>
            <a:r>
              <a:rPr lang="zh-CN" altLang="en-US" sz="3200" dirty="0">
                <a:latin typeface="Arial" panose="020B0604020202020204" pitchFamily="34" charset="0"/>
              </a:rPr>
              <a:t>”</a:t>
            </a:r>
            <a:r>
              <a:rPr lang="zh-CN" altLang="en-US" sz="3200" dirty="0">
                <a:latin typeface="Garamond" panose="02020404030301010803" pitchFamily="18" charset="0"/>
              </a:rPr>
              <a:t>。在水壶上有一条蓝色的拱形垫料，能够保护手不被金属把的热量烫伤。那么水壶其它的外形设计具有什么功能呢？ </a:t>
            </a:r>
            <a:endParaRPr lang="zh-CN" altLang="en-US" sz="3200" dirty="0">
              <a:latin typeface="Garamond" panose="02020404030301010803" pitchFamily="18"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istrator\Desktop\QQ图片20201102213115.png"/>
          <p:cNvPicPr>
            <a:picLocks noChangeAspect="1" noChangeArrowheads="1"/>
          </p:cNvPicPr>
          <p:nvPr>
            <p:custDataLst>
              <p:tags r:id="rId1"/>
            </p:custDataLst>
          </p:nvPr>
        </p:nvPicPr>
        <p:blipFill>
          <a:blip r:embed="rId2"/>
          <a:stretch>
            <a:fillRect/>
          </a:stretch>
        </p:blipFill>
        <p:spPr bwMode="auto">
          <a:xfrm>
            <a:off x="2134056" y="1749806"/>
            <a:ext cx="7794171" cy="4640110"/>
          </a:xfrm>
          <a:prstGeom prst="rect">
            <a:avLst/>
          </a:prstGeom>
          <a:noFill/>
        </p:spPr>
      </p:pic>
      <p:pic>
        <p:nvPicPr>
          <p:cNvPr id="3" name="图片 2"/>
          <p:cNvPicPr>
            <a:picLocks noChangeAspect="1"/>
          </p:cNvPicPr>
          <p:nvPr>
            <p:custDataLst>
              <p:tags r:id="rId3"/>
            </p:custDataLst>
          </p:nvPr>
        </p:nvPicPr>
        <p:blipFill>
          <a:blip r:embed="rId4"/>
          <a:stretch>
            <a:fillRect/>
          </a:stretch>
        </p:blipFill>
        <p:spPr>
          <a:xfrm flipH="1">
            <a:off x="450234" y="342900"/>
            <a:ext cx="1302369" cy="1276595"/>
          </a:xfrm>
          <a:prstGeom prst="rect">
            <a:avLst/>
          </a:prstGeom>
        </p:spPr>
      </p:pic>
      <p:sp>
        <p:nvSpPr>
          <p:cNvPr id="4" name="文本框 4"/>
          <p:cNvSpPr txBox="1"/>
          <p:nvPr>
            <p:custDataLst>
              <p:tags r:id="rId5"/>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01</a:t>
            </a:r>
            <a:endParaRPr lang="zh-CN" altLang="en-US" sz="4000" b="1">
              <a:cs typeface="+mn-ea"/>
              <a:sym typeface="+mn-lt"/>
            </a:endParaRPr>
          </a:p>
        </p:txBody>
      </p:sp>
      <p:sp>
        <p:nvSpPr>
          <p:cNvPr id="5" name="文本框 5"/>
          <p:cNvSpPr txBox="1"/>
          <p:nvPr>
            <p:custDataLst>
              <p:tags r:id="rId6"/>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实用原则</a:t>
            </a:r>
            <a:endParaRPr lang="zh-CN" altLang="en-US" sz="2400">
              <a:solidFill>
                <a:schemeClr val="tx1">
                  <a:lumMod val="95000"/>
                  <a:lumOff val="5000"/>
                </a:schemeClr>
              </a:solidFill>
              <a:cs typeface="+mn-ea"/>
              <a:sym typeface="+mn-lt"/>
            </a:endParaRPr>
          </a:p>
        </p:txBody>
      </p:sp>
      <p:sp>
        <p:nvSpPr>
          <p:cNvPr id="6" name="文本框 6"/>
          <p:cNvSpPr txBox="1"/>
          <p:nvPr>
            <p:custDataLst>
              <p:tags r:id="rId7"/>
            </p:custDataLst>
          </p:nvPr>
        </p:nvSpPr>
        <p:spPr>
          <a:xfrm>
            <a:off x="2019300" y="965810"/>
            <a:ext cx="3626856" cy="369332"/>
          </a:xfrm>
          <a:prstGeom prst="rect">
            <a:avLst/>
          </a:prstGeom>
          <a:noFill/>
        </p:spPr>
        <p:txBody>
          <a:bodyPr wrap="square" rtlCol="0">
            <a:spAutoFit/>
          </a:bodyPr>
          <a:lstStyle/>
          <a:p>
            <a:r>
              <a:rPr lang="en-US" altLang="zh-CN" smtClean="0"/>
              <a:t>Practical principle</a:t>
            </a:r>
            <a:endParaRPr lang="zh-CN" altLang="en-US">
              <a:solidFill>
                <a:schemeClr val="tx1">
                  <a:lumMod val="95000"/>
                  <a:lumOff val="5000"/>
                </a:schemeClr>
              </a:solidFill>
              <a:cs typeface="+mn-ea"/>
              <a:sym typeface="+mn-lt"/>
            </a:endParaRPr>
          </a:p>
        </p:txBody>
      </p:sp>
      <p:cxnSp>
        <p:nvCxnSpPr>
          <p:cNvPr id="9" name="直接连接符 8"/>
          <p:cNvCxnSpPr/>
          <p:nvPr>
            <p:custDataLst>
              <p:tags r:id="rId8"/>
            </p:custDataLst>
          </p:nvPr>
        </p:nvCxnSpPr>
        <p:spPr>
          <a:xfrm>
            <a:off x="3774168" y="2725057"/>
            <a:ext cx="3077028" cy="333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9"/>
            </p:custDataLst>
          </p:nvPr>
        </p:nvCxnSpPr>
        <p:spPr>
          <a:xfrm>
            <a:off x="3846739" y="3784600"/>
            <a:ext cx="2975429" cy="14514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3832225" y="3653971"/>
            <a:ext cx="3004457" cy="10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1"/>
            </p:custDataLst>
          </p:nvPr>
        </p:nvCxnSpPr>
        <p:spPr>
          <a:xfrm>
            <a:off x="3846739" y="5076371"/>
            <a:ext cx="2960915" cy="783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2"/>
            </p:custDataLst>
          </p:nvPr>
        </p:nvCxnSpPr>
        <p:spPr>
          <a:xfrm>
            <a:off x="3919311" y="3958771"/>
            <a:ext cx="2873828" cy="17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3"/>
            </p:custDataLst>
          </p:nvPr>
        </p:nvCxnSpPr>
        <p:spPr>
          <a:xfrm flipV="1">
            <a:off x="5182054" y="4249057"/>
            <a:ext cx="1596571" cy="16401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4"/>
            </p:custDataLst>
          </p:nvPr>
        </p:nvCxnSpPr>
        <p:spPr>
          <a:xfrm flipV="1">
            <a:off x="5080454" y="3624943"/>
            <a:ext cx="1712685" cy="21481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5"/>
            </p:custDataLst>
          </p:nvPr>
        </p:nvCxnSpPr>
        <p:spPr>
          <a:xfrm flipH="1">
            <a:off x="3788682" y="2434771"/>
            <a:ext cx="2989943" cy="1886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amond(out)">
                                      <p:cBhvr>
                                        <p:cTn id="12" dur="2000"/>
                                        <p:tgtEl>
                                          <p:spTgt spid="23"/>
                                        </p:tgtEl>
                                      </p:cBhvr>
                                    </p:animEffect>
                                  </p:childTnLst>
                                </p:cTn>
                              </p:par>
                            </p:childTnLst>
                          </p:cTn>
                        </p:par>
                        <p:par>
                          <p:cTn id="13" fill="hold">
                            <p:stCondLst>
                              <p:cond delay="2000"/>
                            </p:stCondLst>
                            <p:childTnLst>
                              <p:par>
                                <p:cTn id="14" presetID="8" presetClass="entr" presetSubtype="32" fill="hold" nodeType="afterEffect">
                                  <p:childTnLst>
                                    <p:set>
                                      <p:cBhvr>
                                        <p:cTn id="15" dur="1" fill="hold">
                                          <p:stCondLst>
                                            <p:cond delay="0"/>
                                          </p:stCondLst>
                                        </p:cTn>
                                        <p:tgtEl>
                                          <p:spTgt spid="9"/>
                                        </p:tgtEl>
                                        <p:attrNameLst>
                                          <p:attrName>style.visibility</p:attrName>
                                        </p:attrNameLst>
                                      </p:cBhvr>
                                      <p:to>
                                        <p:strVal val="visible"/>
                                      </p:to>
                                    </p:set>
                                    <p:animEffect transition="in" filter="diamond(out)">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amond(out)">
                                      <p:cBhvr>
                                        <p:cTn id="21" dur="2000"/>
                                        <p:tgtEl>
                                          <p:spTgt spid="13"/>
                                        </p:tgtEl>
                                      </p:cBhvr>
                                    </p:animEffect>
                                  </p:childTnLst>
                                </p:cTn>
                              </p:par>
                            </p:childTnLst>
                          </p:cTn>
                        </p:par>
                        <p:par>
                          <p:cTn id="22" fill="hold">
                            <p:stCondLst>
                              <p:cond delay="2000"/>
                            </p:stCondLst>
                            <p:childTnLst>
                              <p:par>
                                <p:cTn id="23" presetID="8" presetClass="entr" presetSubtype="32" fill="hold" nodeType="afterEffect">
                                  <p:childTnLst>
                                    <p:set>
                                      <p:cBhvr>
                                        <p:cTn id="24" dur="1" fill="hold">
                                          <p:stCondLst>
                                            <p:cond delay="0"/>
                                          </p:stCondLst>
                                        </p:cTn>
                                        <p:tgtEl>
                                          <p:spTgt spid="11"/>
                                        </p:tgtEl>
                                        <p:attrNameLst>
                                          <p:attrName>style.visibility</p:attrName>
                                        </p:attrNameLst>
                                      </p:cBhvr>
                                      <p:to>
                                        <p:strVal val="visible"/>
                                      </p:to>
                                    </p:set>
                                    <p:animEffect transition="in" filter="diamond(out)">
                                      <p:cBhvr>
                                        <p:cTn id="25" dur="2000"/>
                                        <p:tgtEl>
                                          <p:spTgt spid="11"/>
                                        </p:tgtEl>
                                      </p:cBhvr>
                                    </p:animEffect>
                                  </p:childTnLst>
                                </p:cTn>
                              </p:par>
                            </p:childTnLst>
                          </p:cTn>
                        </p:par>
                        <p:par>
                          <p:cTn id="26" fill="hold">
                            <p:stCondLst>
                              <p:cond delay="4000"/>
                            </p:stCondLst>
                            <p:childTnLst>
                              <p:par>
                                <p:cTn id="27" presetID="8" presetClass="entr" presetSubtype="32" fill="hold" nodeType="afterEffect">
                                  <p:childTnLst>
                                    <p:set>
                                      <p:cBhvr>
                                        <p:cTn id="28" dur="1" fill="hold">
                                          <p:stCondLst>
                                            <p:cond delay="0"/>
                                          </p:stCondLst>
                                        </p:cTn>
                                        <p:tgtEl>
                                          <p:spTgt spid="17"/>
                                        </p:tgtEl>
                                        <p:attrNameLst>
                                          <p:attrName>style.visibility</p:attrName>
                                        </p:attrNameLst>
                                      </p:cBhvr>
                                      <p:to>
                                        <p:strVal val="visible"/>
                                      </p:to>
                                    </p:set>
                                    <p:animEffect transition="in" filter="diamond(out)">
                                      <p:cBhvr>
                                        <p:cTn id="29" dur="2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3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amond(out)">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32"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amond(out)">
                                      <p:cBhvr>
                                        <p:cTn id="39" dur="2000"/>
                                        <p:tgtEl>
                                          <p:spTgt spid="21"/>
                                        </p:tgtEl>
                                      </p:cBhvr>
                                    </p:animEffect>
                                  </p:childTnLst>
                                </p:cTn>
                              </p:par>
                            </p:childTnLst>
                          </p:cTn>
                        </p:par>
                        <p:par>
                          <p:cTn id="40" fill="hold">
                            <p:stCondLst>
                              <p:cond delay="2000"/>
                            </p:stCondLst>
                            <p:childTnLst>
                              <p:par>
                                <p:cTn id="41" presetID="8" presetClass="entr" presetSubtype="32" fill="hold" nodeType="afterEffect">
                                  <p:childTnLst>
                                    <p:set>
                                      <p:cBhvr>
                                        <p:cTn id="42" dur="1" fill="hold">
                                          <p:stCondLst>
                                            <p:cond delay="0"/>
                                          </p:stCondLst>
                                        </p:cTn>
                                        <p:tgtEl>
                                          <p:spTgt spid="19"/>
                                        </p:tgtEl>
                                        <p:attrNameLst>
                                          <p:attrName>style.visibility</p:attrName>
                                        </p:attrNameLst>
                                      </p:cBhvr>
                                      <p:to>
                                        <p:strVal val="visible"/>
                                      </p:to>
                                    </p:set>
                                    <p:animEffect transition="in" filter="diamond(out)">
                                      <p:cBhvr>
                                        <p:cTn id="4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801679" y="2061954"/>
            <a:ext cx="10706100" cy="31062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图片 11"/>
          <p:cNvPicPr/>
          <p:nvPr>
            <p:custDataLst>
              <p:tags r:id="rId2"/>
            </p:custDataLst>
          </p:nvPr>
        </p:nvPicPr>
        <p:blipFill>
          <a:blip r:embed="rId3"/>
          <a:stretch>
            <a:fillRect/>
          </a:stretch>
        </p:blipFill>
        <p:spPr>
          <a:xfrm>
            <a:off x="885373" y="2119948"/>
            <a:ext cx="2963114" cy="2963114"/>
          </a:xfrm>
          <a:prstGeom prst="rect">
            <a:avLst/>
          </a:prstGeom>
        </p:spPr>
      </p:pic>
      <p:pic>
        <p:nvPicPr>
          <p:cNvPr id="13" name="图片 12"/>
          <p:cNvPicPr>
            <a:picLocks noChangeAspect="1"/>
          </p:cNvPicPr>
          <p:nvPr>
            <p:custDataLst>
              <p:tags r:id="rId4"/>
            </p:custDataLst>
          </p:nvPr>
        </p:nvPicPr>
        <p:blipFill>
          <a:blip r:embed="rId5"/>
          <a:stretch>
            <a:fillRect/>
          </a:stretch>
        </p:blipFill>
        <p:spPr>
          <a:xfrm>
            <a:off x="8284314" y="2206169"/>
            <a:ext cx="2807985" cy="2807985"/>
          </a:xfrm>
          <a:prstGeom prst="rect">
            <a:avLst/>
          </a:prstGeom>
        </p:spPr>
      </p:pic>
      <p:pic>
        <p:nvPicPr>
          <p:cNvPr id="18" name="图片 17"/>
          <p:cNvPicPr>
            <a:picLocks noChangeAspect="1"/>
          </p:cNvPicPr>
          <p:nvPr>
            <p:custDataLst>
              <p:tags r:id="rId6"/>
            </p:custDataLst>
          </p:nvPr>
        </p:nvPicPr>
        <p:blipFill>
          <a:blip r:embed="rId7"/>
          <a:stretch>
            <a:fillRect/>
          </a:stretch>
        </p:blipFill>
        <p:spPr>
          <a:xfrm flipH="1">
            <a:off x="450234" y="342900"/>
            <a:ext cx="1302369" cy="1276595"/>
          </a:xfrm>
          <a:prstGeom prst="rect">
            <a:avLst/>
          </a:prstGeom>
        </p:spPr>
      </p:pic>
      <p:sp>
        <p:nvSpPr>
          <p:cNvPr id="19" name="文本框 4"/>
          <p:cNvSpPr txBox="1"/>
          <p:nvPr>
            <p:custDataLst>
              <p:tags r:id="rId8"/>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01</a:t>
            </a:r>
            <a:endParaRPr lang="zh-CN" altLang="en-US" sz="4000" b="1">
              <a:cs typeface="+mn-ea"/>
              <a:sym typeface="+mn-lt"/>
            </a:endParaRPr>
          </a:p>
        </p:txBody>
      </p:sp>
      <p:sp>
        <p:nvSpPr>
          <p:cNvPr id="20" name="文本框 5"/>
          <p:cNvSpPr txBox="1"/>
          <p:nvPr>
            <p:custDataLst>
              <p:tags r:id="rId9"/>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实用原则</a:t>
            </a:r>
            <a:endParaRPr lang="zh-CN" altLang="en-US" sz="2400">
              <a:solidFill>
                <a:schemeClr val="tx1">
                  <a:lumMod val="95000"/>
                  <a:lumOff val="5000"/>
                </a:schemeClr>
              </a:solidFill>
              <a:cs typeface="+mn-ea"/>
              <a:sym typeface="+mn-lt"/>
            </a:endParaRPr>
          </a:p>
        </p:txBody>
      </p:sp>
      <p:sp>
        <p:nvSpPr>
          <p:cNvPr id="21" name="文本框 6"/>
          <p:cNvSpPr txBox="1"/>
          <p:nvPr>
            <p:custDataLst>
              <p:tags r:id="rId10"/>
            </p:custDataLst>
          </p:nvPr>
        </p:nvSpPr>
        <p:spPr>
          <a:xfrm>
            <a:off x="2019300" y="965810"/>
            <a:ext cx="3626856" cy="369332"/>
          </a:xfrm>
          <a:prstGeom prst="rect">
            <a:avLst/>
          </a:prstGeom>
          <a:noFill/>
        </p:spPr>
        <p:txBody>
          <a:bodyPr wrap="square" rtlCol="0">
            <a:spAutoFit/>
          </a:bodyPr>
          <a:lstStyle/>
          <a:p>
            <a:r>
              <a:rPr lang="en-US" altLang="zh-CN" smtClean="0"/>
              <a:t>Practical principle</a:t>
            </a:r>
            <a:endParaRPr lang="zh-CN" altLang="en-US">
              <a:solidFill>
                <a:schemeClr val="tx1">
                  <a:lumMod val="95000"/>
                  <a:lumOff val="5000"/>
                </a:schemeClr>
              </a:solidFill>
              <a:cs typeface="+mn-ea"/>
              <a:sym typeface="+mn-lt"/>
            </a:endParaRPr>
          </a:p>
        </p:txBody>
      </p:sp>
      <p:pic>
        <p:nvPicPr>
          <p:cNvPr id="37890" name="Picture 2" descr="C:\Users\Administrator\Desktop\设计的一般原则\宇航服.jpg"/>
          <p:cNvPicPr>
            <a:picLocks noChangeAspect="1" noChangeArrowheads="1"/>
          </p:cNvPicPr>
          <p:nvPr>
            <p:custDataLst>
              <p:tags r:id="rId11"/>
            </p:custDataLst>
          </p:nvPr>
        </p:nvPicPr>
        <p:blipFill>
          <a:blip r:embed="rId12"/>
          <a:stretch>
            <a:fillRect/>
          </a:stretch>
        </p:blipFill>
        <p:spPr bwMode="auto">
          <a:xfrm>
            <a:off x="4904471" y="2108972"/>
            <a:ext cx="2178505" cy="3028123"/>
          </a:xfrm>
          <a:prstGeom prst="rect">
            <a:avLst/>
          </a:prstGeom>
          <a:noFill/>
        </p:spPr>
      </p:pic>
    </p:spTree>
  </p:cSld>
  <p:clrMapOvr>
    <a:masterClrMapping/>
  </p:clrMapOvr>
  <p:transition spd="slow" advClick="0">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文本占位符 12289"/>
          <p:cNvSpPr>
            <a:spLocks noGrp="1"/>
          </p:cNvSpPr>
          <p:nvPr>
            <p:ph type="body" idx="1"/>
          </p:nvPr>
        </p:nvSpPr>
        <p:spPr>
          <a:xfrm>
            <a:off x="1981200" y="1371600"/>
            <a:ext cx="8458200" cy="685800"/>
          </a:xfrm>
        </p:spPr>
        <p:txBody>
          <a:bodyPr/>
          <a:p>
            <a:r>
              <a:rPr lang="zh-CN" altLang="en-US" dirty="0"/>
              <a:t>分析：以下液体瓶哪个更实用？</a:t>
            </a:r>
            <a:endParaRPr lang="zh-CN" altLang="en-US" dirty="0"/>
          </a:p>
        </p:txBody>
      </p:sp>
      <p:pic>
        <p:nvPicPr>
          <p:cNvPr id="12292" name="图片 12291" descr="液体瓶"/>
          <p:cNvPicPr>
            <a:picLocks noChangeAspect="1"/>
          </p:cNvPicPr>
          <p:nvPr/>
        </p:nvPicPr>
        <p:blipFill>
          <a:blip r:embed="rId1"/>
          <a:stretch>
            <a:fillRect/>
          </a:stretch>
        </p:blipFill>
        <p:spPr>
          <a:xfrm>
            <a:off x="2019300" y="2200910"/>
            <a:ext cx="4724400" cy="3449638"/>
          </a:xfrm>
          <a:prstGeom prst="rect">
            <a:avLst/>
          </a:prstGeom>
          <a:noFill/>
          <a:ln w="12700" cap="flat" cmpd="sng">
            <a:solidFill>
              <a:srgbClr val="000000"/>
            </a:solidFill>
            <a:prstDash val="solid"/>
            <a:miter/>
            <a:headEnd type="none" w="med" len="med"/>
            <a:tailEnd type="none" w="med" len="med"/>
          </a:ln>
        </p:spPr>
      </p:pic>
      <p:sp>
        <p:nvSpPr>
          <p:cNvPr id="12293" name="文本框 12292"/>
          <p:cNvSpPr txBox="1"/>
          <p:nvPr/>
        </p:nvSpPr>
        <p:spPr>
          <a:xfrm>
            <a:off x="6917055" y="2200910"/>
            <a:ext cx="4781550" cy="3046095"/>
          </a:xfrm>
          <a:prstGeom prst="rect">
            <a:avLst/>
          </a:prstGeom>
          <a:noFill/>
          <a:ln w="9525">
            <a:noFill/>
          </a:ln>
        </p:spPr>
        <p:txBody>
          <a:bodyPr wrap="square">
            <a:spAutoFit/>
          </a:bodyPr>
          <a:p>
            <a:pPr>
              <a:spcBef>
                <a:spcPct val="50000"/>
              </a:spcBef>
            </a:pPr>
            <a:r>
              <a:rPr lang="zh-CN" altLang="en-US" sz="3200" dirty="0">
                <a:solidFill>
                  <a:schemeClr val="hlink"/>
                </a:solidFill>
                <a:latin typeface="Verdana" panose="020B0604030504040204" pitchFamily="34" charset="0"/>
                <a:ea typeface="楷体_GB2312" pitchFamily="49" charset="-122"/>
              </a:rPr>
              <a:t>左边的液体瓶取液用气压法，不拿起瓶子，可单手操作，很方便。瓶体透明，可以看清剩下多少液体。右边的液体瓶不具备这种优点。</a:t>
            </a:r>
            <a:endParaRPr lang="zh-CN" altLang="en-US" sz="3200" dirty="0">
              <a:solidFill>
                <a:schemeClr val="hlink"/>
              </a:solidFill>
              <a:latin typeface="Verdana" panose="020B0604030504040204" pitchFamily="34" charset="0"/>
              <a:ea typeface="楷体_GB2312" pitchFamily="49" charset="-122"/>
            </a:endParaRPr>
          </a:p>
        </p:txBody>
      </p:sp>
      <p:pic>
        <p:nvPicPr>
          <p:cNvPr id="3" name="图片 2"/>
          <p:cNvPicPr>
            <a:picLocks noChangeAspect="1"/>
          </p:cNvPicPr>
          <p:nvPr>
            <p:custDataLst>
              <p:tags r:id="rId2"/>
            </p:custDataLst>
          </p:nvPr>
        </p:nvPicPr>
        <p:blipFill>
          <a:blip r:embed="rId3"/>
          <a:stretch>
            <a:fillRect/>
          </a:stretch>
        </p:blipFill>
        <p:spPr>
          <a:xfrm flipH="1">
            <a:off x="450234" y="342900"/>
            <a:ext cx="1302369" cy="1276595"/>
          </a:xfrm>
          <a:prstGeom prst="rect">
            <a:avLst/>
          </a:prstGeom>
        </p:spPr>
      </p:pic>
      <p:sp>
        <p:nvSpPr>
          <p:cNvPr id="4" name="文本框 4"/>
          <p:cNvSpPr txBox="1"/>
          <p:nvPr>
            <p:custDataLst>
              <p:tags r:id="rId4"/>
            </p:custDataLst>
          </p:nvPr>
        </p:nvSpPr>
        <p:spPr>
          <a:xfrm>
            <a:off x="716934" y="627254"/>
            <a:ext cx="1302369" cy="707886"/>
          </a:xfrm>
          <a:prstGeom prst="rect">
            <a:avLst/>
          </a:prstGeom>
          <a:noFill/>
        </p:spPr>
        <p:txBody>
          <a:bodyPr wrap="square" rtlCol="0">
            <a:spAutoFit/>
          </a:bodyPr>
          <a:p>
            <a:r>
              <a:rPr lang="en-US" altLang="zh-CN" sz="4000" b="1">
                <a:cs typeface="+mn-ea"/>
                <a:sym typeface="+mn-lt"/>
              </a:rPr>
              <a:t>01</a:t>
            </a:r>
            <a:endParaRPr lang="zh-CN" altLang="en-US" sz="4000" b="1">
              <a:cs typeface="+mn-ea"/>
              <a:sym typeface="+mn-lt"/>
            </a:endParaRPr>
          </a:p>
        </p:txBody>
      </p:sp>
      <p:sp>
        <p:nvSpPr>
          <p:cNvPr id="5" name="文本框 5"/>
          <p:cNvSpPr txBox="1"/>
          <p:nvPr>
            <p:custDataLst>
              <p:tags r:id="rId5"/>
            </p:custDataLst>
          </p:nvPr>
        </p:nvSpPr>
        <p:spPr>
          <a:xfrm>
            <a:off x="1990725" y="521064"/>
            <a:ext cx="3160131" cy="461665"/>
          </a:xfrm>
          <a:prstGeom prst="rect">
            <a:avLst/>
          </a:prstGeom>
          <a:noFill/>
        </p:spPr>
        <p:txBody>
          <a:bodyPr wrap="square" rtlCol="0">
            <a:spAutoFit/>
          </a:bodyPr>
          <a:p>
            <a:pPr algn="dist"/>
            <a:r>
              <a:rPr lang="zh-CN" altLang="en-US" sz="2400" smtClean="0">
                <a:solidFill>
                  <a:schemeClr val="tx1">
                    <a:lumMod val="95000"/>
                    <a:lumOff val="5000"/>
                  </a:schemeClr>
                </a:solidFill>
                <a:cs typeface="+mn-ea"/>
                <a:sym typeface="+mn-lt"/>
              </a:rPr>
              <a:t>实用原则</a:t>
            </a:r>
            <a:endParaRPr lang="zh-CN" altLang="en-US" sz="2400">
              <a:solidFill>
                <a:schemeClr val="tx1">
                  <a:lumMod val="95000"/>
                  <a:lumOff val="5000"/>
                </a:schemeClr>
              </a:solidFill>
              <a:cs typeface="+mn-ea"/>
              <a:sym typeface="+mn-lt"/>
            </a:endParaRPr>
          </a:p>
        </p:txBody>
      </p:sp>
      <p:sp>
        <p:nvSpPr>
          <p:cNvPr id="6" name="文本框 6"/>
          <p:cNvSpPr txBox="1"/>
          <p:nvPr>
            <p:custDataLst>
              <p:tags r:id="rId6"/>
            </p:custDataLst>
          </p:nvPr>
        </p:nvSpPr>
        <p:spPr>
          <a:xfrm>
            <a:off x="2019300" y="965810"/>
            <a:ext cx="3626856" cy="369332"/>
          </a:xfrm>
          <a:prstGeom prst="rect">
            <a:avLst/>
          </a:prstGeom>
          <a:noFill/>
        </p:spPr>
        <p:txBody>
          <a:bodyPr wrap="square" rtlCol="0">
            <a:spAutoFit/>
          </a:bodyPr>
          <a:p>
            <a:r>
              <a:rPr lang="en-US" altLang="zh-CN" smtClean="0"/>
              <a:t>Practical principle</a:t>
            </a:r>
            <a:endParaRPr lang="zh-CN" altLang="en-US">
              <a:solidFill>
                <a:schemeClr val="tx1">
                  <a:lumMod val="95000"/>
                  <a:lumOff val="5000"/>
                </a:schemeClr>
              </a:solidFill>
              <a:cs typeface="+mn-ea"/>
              <a:sym typeface="+mn-lt"/>
            </a:endParaRPr>
          </a:p>
        </p:txBody>
      </p:sp>
      <p:sp>
        <p:nvSpPr>
          <p:cNvPr id="2" name="文本占位符 12289"/>
          <p:cNvSpPr>
            <a:spLocks noGrp="1"/>
          </p:cNvSpPr>
          <p:nvPr/>
        </p:nvSpPr>
        <p:spPr>
          <a:xfrm>
            <a:off x="1990725" y="5850890"/>
            <a:ext cx="8458200" cy="6858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你还能想到生活中更多的吗？</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xEl>
                                              <p:charRg st="0" end="1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charRg st="0"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P spid="12293" grpId="0"/>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标题 1"/>
          <p:cNvSpPr>
            <a:spLocks noGrp="1"/>
          </p:cNvSpPr>
          <p:nvPr>
            <p:ph type="title"/>
            <p:custDataLst>
              <p:tags r:id="rId1"/>
            </p:custDataLst>
          </p:nvPr>
        </p:nvSpPr>
        <p:spPr>
          <a:xfrm>
            <a:off x="153988" y="6065838"/>
            <a:ext cx="2616200" cy="773113"/>
          </a:xfrm>
          <a:solidFill>
            <a:schemeClr val="accent5"/>
          </a:solidFill>
          <a:ln>
            <a:miter lim="800000"/>
          </a:ln>
        </p:spPr>
        <p:txBody>
          <a:bodyPr lIns="101600" tIns="38100" rIns="76200" bIns="38100" rtlCol="0" anchor="ctr" anchorCtr="0">
            <a:noAutofit/>
          </a:bodyPr>
          <a:lstStyle>
            <a:lvl1pPr marL="0" indent="0" algn="l" rtl="0" eaLnBrk="1" fontAlgn="base" hangingPunct="1">
              <a:lnSpc>
                <a:spcPct val="100000"/>
              </a:lnSpc>
              <a:spcBef>
                <a:spcPct val="0"/>
              </a:spcBef>
              <a:spcAft>
                <a:spcPct val="0"/>
              </a:spcAft>
              <a:buClrTx/>
              <a:buSzTx/>
              <a:buFontTx/>
              <a:buNone/>
              <a:defRPr lang="zh-CN" altLang="en-US" sz="2400" b="1" u="none" baseline="0">
                <a:solidFill>
                  <a:srgbClr val="262626"/>
                </a:solidFill>
                <a:latin typeface="Arial" panose="020B0604020202020204" pitchFamily="34" charset="0"/>
                <a:ea typeface="幼圆" panose="02010509060101010101" pitchFamily="49" charset="-122"/>
              </a:defRPr>
            </a:lvl1pPr>
            <a:lvl2pPr>
              <a:defRPr lang="zh-CN" altLang="en-US"/>
            </a:lvl2pPr>
            <a:lvl3pPr>
              <a:defRPr lang="zh-CN" altLang="en-US"/>
            </a:lvl3pPr>
            <a:lvl4pPr>
              <a:defRPr lang="zh-CN" altLang="en-US"/>
            </a:lvl4pPr>
            <a:lvl5pPr>
              <a:defRPr lang="zh-CN" altLang="en-US"/>
            </a:lvl5p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4400" b="0"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微软雅黑" panose="020B0503020204020204" charset="-122"/>
              </a:rPr>
              <a:t>技术产品</a:t>
            </a:r>
            <a:endParaRPr kumimoji="0" lang="zh-CN" altLang="en-US" sz="4400" b="0"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微软雅黑" panose="020B0503020204020204" charset="-122"/>
            </a:endParaRPr>
          </a:p>
        </p:txBody>
      </p:sp>
      <p:cxnSp>
        <p:nvCxnSpPr>
          <p:cNvPr id="38914" name="直接箭头连接符 4"/>
          <p:cNvCxnSpPr/>
          <p:nvPr>
            <p:custDataLst>
              <p:tags r:id="rId2"/>
            </p:custDataLst>
          </p:nvPr>
        </p:nvCxnSpPr>
        <p:spPr>
          <a:xfrm>
            <a:off x="2770188" y="6453188"/>
            <a:ext cx="1217612" cy="0"/>
          </a:xfrm>
          <a:prstGeom prst="line">
            <a:avLst/>
          </a:prstGeom>
          <a:ln w="19050" cap="flat" cmpd="sng">
            <a:solidFill>
              <a:srgbClr val="000000"/>
            </a:solidFill>
            <a:prstDash val="solid"/>
            <a:miter/>
            <a:headEnd type="none" w="med" len="med"/>
            <a:tailEnd type="arrow" w="med" len="med"/>
          </a:ln>
        </p:spPr>
      </p:cxnSp>
      <p:cxnSp>
        <p:nvCxnSpPr>
          <p:cNvPr id="38915" name="直接箭头连接符 5"/>
          <p:cNvCxnSpPr/>
          <p:nvPr>
            <p:custDataLst>
              <p:tags r:id="rId3"/>
            </p:custDataLst>
          </p:nvPr>
        </p:nvCxnSpPr>
        <p:spPr>
          <a:xfrm>
            <a:off x="2770188" y="6453188"/>
            <a:ext cx="1217612" cy="0"/>
          </a:xfrm>
          <a:prstGeom prst="line">
            <a:avLst/>
          </a:prstGeom>
          <a:ln w="19050" cap="flat" cmpd="sng">
            <a:solidFill>
              <a:srgbClr val="000000"/>
            </a:solidFill>
            <a:prstDash val="solid"/>
            <a:miter/>
            <a:headEnd type="none" w="med" len="med"/>
            <a:tailEnd type="arrow" w="med" len="med"/>
          </a:ln>
        </p:spPr>
      </p:cxnSp>
      <p:sp>
        <p:nvSpPr>
          <p:cNvPr id="38916" name="文本框 6"/>
          <p:cNvSpPr/>
          <p:nvPr>
            <p:custDataLst>
              <p:tags r:id="rId4"/>
            </p:custDataLst>
          </p:nvPr>
        </p:nvSpPr>
        <p:spPr>
          <a:xfrm>
            <a:off x="1025525" y="2670175"/>
            <a:ext cx="309563" cy="3968750"/>
          </a:xfrm>
          <a:prstGeom prst="rect">
            <a:avLst/>
          </a:prstGeom>
          <a:noFill/>
          <a:ln w="9525">
            <a:noFill/>
          </a:ln>
        </p:spPr>
        <p:txBody>
          <a:bodyPr wrap="none" anchor="t">
            <a:spAutoFit/>
          </a:bodyPr>
          <a:p>
            <a:endParaRPr lang="zh-CN" altLang="en-US" sz="2800">
              <a:solidFill>
                <a:schemeClr val="accent2"/>
              </a:solidFill>
              <a:latin typeface="Arial" panose="020B0604020202020204" pitchFamily="34" charset="0"/>
              <a:ea typeface="宋体" panose="02010600030101010101" pitchFamily="2" charset="-122"/>
              <a:sym typeface="微软雅黑" panose="020B0503020204020204" charset="-122"/>
            </a:endParaRPr>
          </a:p>
          <a:p>
            <a:endParaRPr lang="zh-CN" altLang="en-US" sz="2800">
              <a:solidFill>
                <a:schemeClr val="accent2"/>
              </a:solidFill>
              <a:latin typeface="Arial" panose="020B0604020202020204" pitchFamily="34" charset="0"/>
              <a:ea typeface="宋体" panose="02010600030101010101" pitchFamily="2" charset="-122"/>
              <a:sym typeface="微软雅黑" panose="020B0503020204020204" charset="-122"/>
            </a:endParaRPr>
          </a:p>
          <a:p>
            <a:endParaRPr lang="zh-CN" altLang="en-US" sz="2800">
              <a:solidFill>
                <a:schemeClr val="accent2"/>
              </a:solidFill>
              <a:latin typeface="Arial" panose="020B0604020202020204" pitchFamily="34" charset="0"/>
              <a:ea typeface="宋体" panose="02010600030101010101" pitchFamily="2" charset="-122"/>
              <a:sym typeface="微软雅黑" panose="020B0503020204020204" charset="-122"/>
            </a:endParaRPr>
          </a:p>
          <a:p>
            <a:endParaRPr lang="zh-CN" altLang="en-US" sz="2800">
              <a:solidFill>
                <a:schemeClr val="accent2"/>
              </a:solidFill>
              <a:latin typeface="Arial" panose="020B0604020202020204" pitchFamily="34" charset="0"/>
              <a:ea typeface="宋体" panose="02010600030101010101" pitchFamily="2" charset="-122"/>
              <a:sym typeface="微软雅黑" panose="020B0503020204020204" charset="-122"/>
            </a:endParaRPr>
          </a:p>
          <a:p>
            <a:endParaRPr lang="zh-CN" altLang="en-US" sz="2800">
              <a:solidFill>
                <a:schemeClr val="accent2"/>
              </a:solidFill>
              <a:latin typeface="Arial" panose="020B0604020202020204" pitchFamily="34" charset="0"/>
              <a:ea typeface="宋体" panose="02010600030101010101" pitchFamily="2" charset="-122"/>
              <a:sym typeface="微软雅黑" panose="020B0503020204020204" charset="-122"/>
            </a:endParaRPr>
          </a:p>
          <a:p>
            <a:endParaRPr lang="zh-CN" altLang="en-US" sz="2800">
              <a:solidFill>
                <a:schemeClr val="accent2"/>
              </a:solidFill>
              <a:latin typeface="Arial" panose="020B0604020202020204" pitchFamily="34" charset="0"/>
              <a:ea typeface="宋体" panose="02010600030101010101" pitchFamily="2" charset="-122"/>
              <a:sym typeface="微软雅黑" panose="020B0503020204020204" charset="-122"/>
            </a:endParaRPr>
          </a:p>
          <a:p>
            <a:endParaRPr lang="zh-CN" altLang="en-US" sz="2800">
              <a:solidFill>
                <a:schemeClr val="accent2"/>
              </a:solidFill>
              <a:latin typeface="Arial" panose="020B0604020202020204" pitchFamily="34" charset="0"/>
              <a:ea typeface="宋体" panose="02010600030101010101" pitchFamily="2" charset="-122"/>
              <a:sym typeface="微软雅黑" panose="020B0503020204020204" charset="-122"/>
            </a:endParaRPr>
          </a:p>
          <a:p>
            <a:endParaRPr lang="zh-CN" altLang="en-US" sz="2800">
              <a:solidFill>
                <a:schemeClr val="accent2"/>
              </a:solidFill>
              <a:latin typeface="Arial" panose="020B0604020202020204" pitchFamily="34" charset="0"/>
              <a:ea typeface="宋体" panose="02010600030101010101" pitchFamily="2" charset="-122"/>
              <a:sym typeface="微软雅黑" panose="020B0503020204020204" charset="-122"/>
            </a:endParaRPr>
          </a:p>
          <a:p>
            <a:endParaRPr lang="zh-CN" altLang="en-US" sz="2800">
              <a:solidFill>
                <a:schemeClr val="accent2"/>
              </a:solidFill>
              <a:latin typeface="Arial" panose="020B0604020202020204" pitchFamily="34" charset="0"/>
              <a:ea typeface="宋体" panose="02010600030101010101" pitchFamily="2" charset="-122"/>
              <a:sym typeface="微软雅黑" panose="020B0503020204020204" charset="-122"/>
            </a:endParaRPr>
          </a:p>
        </p:txBody>
      </p:sp>
      <p:pic>
        <p:nvPicPr>
          <p:cNvPr id="23559" name="图片 1"/>
          <p:cNvPicPr/>
          <p:nvPr>
            <p:custDataLst>
              <p:tags r:id="rId5"/>
            </p:custDataLst>
          </p:nvPr>
        </p:nvPicPr>
        <p:blipFill>
          <a:blip r:embed="rId6"/>
          <a:stretch>
            <a:fillRect/>
          </a:stretch>
        </p:blipFill>
        <p:spPr>
          <a:xfrm>
            <a:off x="0" y="2027238"/>
            <a:ext cx="2857500" cy="3086100"/>
          </a:xfrm>
          <a:prstGeom prst="rect">
            <a:avLst/>
          </a:prstGeom>
          <a:noFill/>
          <a:ln w="9525">
            <a:noFill/>
          </a:ln>
        </p:spPr>
      </p:pic>
      <p:pic>
        <p:nvPicPr>
          <p:cNvPr id="23560" name="图片 8"/>
          <p:cNvPicPr/>
          <p:nvPr>
            <p:custDataLst>
              <p:tags r:id="rId7"/>
            </p:custDataLst>
          </p:nvPr>
        </p:nvPicPr>
        <p:blipFill>
          <a:blip r:embed="rId8"/>
          <a:stretch>
            <a:fillRect/>
          </a:stretch>
        </p:blipFill>
        <p:spPr>
          <a:xfrm>
            <a:off x="3079750" y="2386013"/>
            <a:ext cx="3419475" cy="3143250"/>
          </a:xfrm>
          <a:prstGeom prst="rect">
            <a:avLst/>
          </a:prstGeom>
          <a:noFill/>
          <a:ln w="9525">
            <a:noFill/>
          </a:ln>
        </p:spPr>
      </p:pic>
      <p:sp>
        <p:nvSpPr>
          <p:cNvPr id="23561" name="文本框 9"/>
          <p:cNvSpPr txBox="1"/>
          <p:nvPr>
            <p:custDataLst>
              <p:tags r:id="rId9"/>
            </p:custDataLst>
          </p:nvPr>
        </p:nvSpPr>
        <p:spPr>
          <a:xfrm>
            <a:off x="3487738" y="1801813"/>
            <a:ext cx="8151813" cy="584200"/>
          </a:xfrm>
          <a:prstGeom prst="rect">
            <a:avLst/>
          </a:prstGeom>
          <a:solidFill>
            <a:schemeClr val="accent4">
              <a:lumMod val="60000"/>
              <a:lumOff val="40000"/>
            </a:schemeClr>
          </a:solidFill>
          <a:ln w="9525" cap="flat" cmpd="sng" algn="ctr">
            <a:noFill/>
            <a:prstDash val="solid"/>
            <a:round/>
            <a:headEnd type="none" w="med" len="med"/>
            <a:tailEnd type="none" w="med" len="med"/>
          </a:ln>
        </p:spPr>
        <p:txBody>
          <a:bodyPr wrap="squar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r>
              <a:rPr lang="zh-CN" altLang="zh-CN" sz="3200" strike="noStrike" noProof="1">
                <a:latin typeface="Arial" panose="020B0604020202020204" pitchFamily="34" charset="0"/>
                <a:ea typeface="宋体" panose="02010600030101010101" pitchFamily="2" charset="-122"/>
                <a:cs typeface="+mn-ea"/>
              </a:rPr>
              <a:t>设计的产品为实现其目的而具有的基本功能</a:t>
            </a:r>
            <a:endParaRPr lang="zh-CN" altLang="zh-CN" sz="3200" strike="noStrike" noProof="1"/>
          </a:p>
        </p:txBody>
      </p:sp>
      <p:cxnSp>
        <p:nvCxnSpPr>
          <p:cNvPr id="38921" name="直接箭头连接符 10"/>
          <p:cNvCxnSpPr/>
          <p:nvPr>
            <p:custDataLst>
              <p:tags r:id="rId10"/>
            </p:custDataLst>
          </p:nvPr>
        </p:nvCxnSpPr>
        <p:spPr>
          <a:xfrm>
            <a:off x="7292975" y="6453188"/>
            <a:ext cx="963613" cy="30162"/>
          </a:xfrm>
          <a:prstGeom prst="line">
            <a:avLst/>
          </a:prstGeom>
          <a:ln w="19050" cap="flat" cmpd="sng">
            <a:solidFill>
              <a:srgbClr val="000000"/>
            </a:solidFill>
            <a:prstDash val="solid"/>
            <a:miter/>
            <a:headEnd type="none" w="med" len="med"/>
            <a:tailEnd type="arrow" w="med" len="med"/>
          </a:ln>
        </p:spPr>
      </p:cxnSp>
      <p:sp>
        <p:nvSpPr>
          <p:cNvPr id="23563" name="文本框 12"/>
          <p:cNvSpPr txBox="1"/>
          <p:nvPr>
            <p:custDataLst>
              <p:tags r:id="rId11"/>
            </p:custDataLst>
          </p:nvPr>
        </p:nvSpPr>
        <p:spPr>
          <a:xfrm>
            <a:off x="593725" y="5529263"/>
            <a:ext cx="1401763" cy="460375"/>
          </a:xfrm>
          <a:prstGeom prst="rect">
            <a:avLst/>
          </a:prstGeom>
          <a:solidFill>
            <a:schemeClr val="accent4">
              <a:lumMod val="40000"/>
              <a:lumOff val="60000"/>
            </a:schemeClr>
          </a:solidFill>
          <a:ln w="9525" cap="flat" cmpd="sng" algn="ctr">
            <a:noFill/>
            <a:prstDash val="solid"/>
            <a:round/>
            <a:headEnd type="none" w="med" len="med"/>
            <a:tailEnd type="none" w="med" len="med"/>
          </a:ln>
        </p:spPr>
        <p:txBody>
          <a:bodyPr wrap="non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r>
              <a:rPr lang="zh-CN" altLang="en-US" sz="2400" strike="noStrike" noProof="1">
                <a:latin typeface="Arial" panose="020B0604020202020204" pitchFamily="34" charset="0"/>
                <a:ea typeface="宋体" panose="02010600030101010101" pitchFamily="2" charset="-122"/>
                <a:cs typeface="+mn-ea"/>
              </a:rPr>
              <a:t>手表不转</a:t>
            </a:r>
            <a:endParaRPr lang="zh-CN" altLang="en-US" sz="2400" strike="noStrike" noProof="1"/>
          </a:p>
        </p:txBody>
      </p:sp>
      <p:sp>
        <p:nvSpPr>
          <p:cNvPr id="23564" name="文本框 13"/>
          <p:cNvSpPr txBox="1"/>
          <p:nvPr>
            <p:custDataLst>
              <p:tags r:id="rId12"/>
            </p:custDataLst>
          </p:nvPr>
        </p:nvSpPr>
        <p:spPr>
          <a:xfrm>
            <a:off x="4089400" y="5618163"/>
            <a:ext cx="1706563" cy="460375"/>
          </a:xfrm>
          <a:prstGeom prst="rect">
            <a:avLst/>
          </a:prstGeom>
          <a:solidFill>
            <a:schemeClr val="accent4">
              <a:lumMod val="40000"/>
              <a:lumOff val="60000"/>
            </a:schemeClr>
          </a:solidFill>
          <a:ln w="9525" cap="flat" cmpd="sng" algn="ctr">
            <a:noFill/>
            <a:prstDash val="solid"/>
            <a:round/>
            <a:headEnd type="none" w="med" len="med"/>
            <a:tailEnd type="none" w="med" len="med"/>
          </a:ln>
        </p:spPr>
        <p:txBody>
          <a:bodyPr wrap="non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r>
              <a:rPr lang="zh-CN" altLang="en-US" sz="2400" strike="noStrike" noProof="1">
                <a:latin typeface="Arial" panose="020B0604020202020204" pitchFamily="34" charset="0"/>
                <a:ea typeface="宋体" panose="02010600030101010101" pitchFamily="2" charset="-122"/>
                <a:cs typeface="+mn-ea"/>
              </a:rPr>
              <a:t>笔写不出字</a:t>
            </a:r>
            <a:endParaRPr lang="zh-CN" altLang="en-US" sz="2400" strike="noStrike" noProof="1"/>
          </a:p>
        </p:txBody>
      </p:sp>
      <p:sp>
        <p:nvSpPr>
          <p:cNvPr id="23565" name="文本框 14"/>
          <p:cNvSpPr txBox="1"/>
          <p:nvPr>
            <p:custDataLst>
              <p:tags r:id="rId13"/>
            </p:custDataLst>
          </p:nvPr>
        </p:nvSpPr>
        <p:spPr>
          <a:xfrm>
            <a:off x="6580188" y="3727450"/>
            <a:ext cx="5059363" cy="460375"/>
          </a:xfrm>
          <a:prstGeom prst="rect">
            <a:avLst/>
          </a:prstGeom>
          <a:solidFill>
            <a:schemeClr val="accent4">
              <a:lumMod val="40000"/>
              <a:lumOff val="60000"/>
            </a:schemeClr>
          </a:solidFill>
          <a:ln w="9525" cap="flat" cmpd="sng" algn="ctr">
            <a:noFill/>
            <a:prstDash val="solid"/>
            <a:round/>
            <a:headEnd type="none" w="med" len="med"/>
            <a:tailEnd type="none" w="med" len="med"/>
          </a:ln>
        </p:spPr>
        <p:txBody>
          <a:bodyPr wrap="non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r>
              <a:rPr lang="zh-CN" altLang="en-US" sz="2400" strike="noStrike" noProof="1">
                <a:latin typeface="Arial" panose="020B0604020202020204" pitchFamily="34" charset="0"/>
                <a:ea typeface="宋体" panose="02010600030101010101" pitchFamily="2" charset="-122"/>
                <a:cs typeface="+mn-ea"/>
              </a:rPr>
              <a:t>技术产品失去了实用性就失去了价值</a:t>
            </a:r>
            <a:endParaRPr lang="zh-CN" altLang="en-US" sz="2400" strike="noStrike" noProof="1"/>
          </a:p>
        </p:txBody>
      </p:sp>
      <p:sp>
        <p:nvSpPr>
          <p:cNvPr id="23566" name="标题 1"/>
          <p:cNvSpPr>
            <a:spLocks noGrp="1"/>
          </p:cNvSpPr>
          <p:nvPr>
            <p:custDataLst>
              <p:tags r:id="rId14"/>
            </p:custDataLst>
          </p:nvPr>
        </p:nvSpPr>
        <p:spPr>
          <a:xfrm>
            <a:off x="8256588" y="6026150"/>
            <a:ext cx="3548063" cy="771525"/>
          </a:xfrm>
          <a:prstGeom prst="rect">
            <a:avLst/>
          </a:prstGeom>
          <a:solidFill>
            <a:schemeClr val="accent5"/>
          </a:solidFill>
          <a:ln w="9525">
            <a:noFill/>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lang="zh-CN" altLang="en-US"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lang="zh-CN" altLang="en-US"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lang="zh-CN" altLang="en-US"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lang="zh-CN" altLang="en-US" sz="4400">
                <a:solidFill>
                  <a:schemeClr val="tx1"/>
                </a:solidFill>
                <a:latin typeface="Calibri" panose="020F0502020204030204" pitchFamily="34" charset="0"/>
                <a:ea typeface="宋体" panose="02010600030101010101" pitchFamily="2" charset="-122"/>
              </a:defRPr>
            </a:lvl9pPr>
          </a:lstStyle>
          <a:p>
            <a:pPr marL="0" marR="0" lvl="0" indent="0" algn="ctr" eaLnBrk="0" fontAlgn="base" hangingPunct="0"/>
            <a:r>
              <a:rPr lang="zh-CN" altLang="en-US" sz="4400" strike="noStrike" noProof="1">
                <a:latin typeface="Arial" panose="020B0604020202020204" pitchFamily="34" charset="0"/>
                <a:ea typeface="微软雅黑" panose="020B0503020204020204" charset="-122"/>
                <a:cs typeface="+mn-ea"/>
              </a:rPr>
              <a:t>实用性</a:t>
            </a:r>
            <a:endParaRPr lang="zh-CN" altLang="en-US" sz="4400" strike="noStrike" noProof="1">
              <a:ea typeface="微软雅黑" panose="020B0503020204020204" charset="-122"/>
            </a:endParaRPr>
          </a:p>
        </p:txBody>
      </p:sp>
      <p:cxnSp>
        <p:nvCxnSpPr>
          <p:cNvPr id="23567" name="直接箭头连接符 16"/>
          <p:cNvCxnSpPr/>
          <p:nvPr>
            <p:custDataLst>
              <p:tags r:id="rId15"/>
            </p:custDataLst>
          </p:nvPr>
        </p:nvCxnSpPr>
        <p:spPr>
          <a:xfrm>
            <a:off x="7305675" y="6453188"/>
            <a:ext cx="963613" cy="30162"/>
          </a:xfrm>
          <a:prstGeom prst="line">
            <a:avLst/>
          </a:prstGeom>
          <a:ln w="19050" cap="flat" cmpd="sng">
            <a:solidFill>
              <a:srgbClr val="000000"/>
            </a:solidFill>
            <a:prstDash val="solid"/>
            <a:miter/>
            <a:headEnd type="none" w="med" len="med"/>
            <a:tailEnd type="arrow" w="med" len="med"/>
          </a:ln>
        </p:spPr>
      </p:cxnSp>
      <p:cxnSp>
        <p:nvCxnSpPr>
          <p:cNvPr id="23568" name="直接箭头连接符 18"/>
          <p:cNvCxnSpPr/>
          <p:nvPr>
            <p:custDataLst>
              <p:tags r:id="rId16"/>
            </p:custDataLst>
          </p:nvPr>
        </p:nvCxnSpPr>
        <p:spPr>
          <a:xfrm>
            <a:off x="2770188" y="6453188"/>
            <a:ext cx="1217612" cy="0"/>
          </a:xfrm>
          <a:prstGeom prst="line">
            <a:avLst/>
          </a:prstGeom>
          <a:ln w="19050" cap="flat" cmpd="sng">
            <a:solidFill>
              <a:srgbClr val="000000"/>
            </a:solidFill>
            <a:prstDash val="solid"/>
            <a:miter/>
            <a:headEnd type="none" w="med" len="med"/>
            <a:tailEnd type="arrow" w="med" len="med"/>
          </a:ln>
        </p:spPr>
      </p:cxnSp>
      <p:sp>
        <p:nvSpPr>
          <p:cNvPr id="23569" name="标题 1"/>
          <p:cNvSpPr>
            <a:spLocks noGrp="1"/>
          </p:cNvSpPr>
          <p:nvPr>
            <p:custDataLst>
              <p:tags r:id="rId17"/>
            </p:custDataLst>
          </p:nvPr>
        </p:nvSpPr>
        <p:spPr>
          <a:xfrm>
            <a:off x="3987800" y="6064250"/>
            <a:ext cx="3305175" cy="773113"/>
          </a:xfrm>
          <a:prstGeom prst="rect">
            <a:avLst/>
          </a:prstGeom>
          <a:solidFill>
            <a:schemeClr val="accent5"/>
          </a:solidFill>
          <a:ln w="9525">
            <a:noFill/>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lang="zh-CN" altLang="en-US"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lang="zh-CN" altLang="en-US"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lang="zh-CN" altLang="en-US"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lang="zh-CN" altLang="en-US" sz="4400">
                <a:solidFill>
                  <a:schemeClr val="tx1"/>
                </a:solidFill>
                <a:latin typeface="Calibri" panose="020F0502020204030204" pitchFamily="34" charset="0"/>
                <a:ea typeface="宋体" panose="02010600030101010101" pitchFamily="2" charset="-122"/>
              </a:defRPr>
            </a:lvl9pPr>
          </a:lstStyle>
          <a:p>
            <a:pPr marL="0" marR="0" lvl="0" indent="0" algn="ctr" eaLnBrk="0" fontAlgn="base" hangingPunct="0"/>
            <a:r>
              <a:rPr lang="zh-CN" altLang="en-US" sz="4400" strike="noStrike" noProof="1">
                <a:latin typeface="Arial" panose="020B0604020202020204" pitchFamily="34" charset="0"/>
                <a:ea typeface="微软雅黑" panose="020B0503020204020204" charset="-122"/>
                <a:cs typeface="+mn-ea"/>
              </a:rPr>
              <a:t>最基本功能</a:t>
            </a:r>
            <a:endParaRPr lang="zh-CN" altLang="en-US" sz="4400" strike="noStrike" noProof="1">
              <a:ea typeface="微软雅黑" panose="020B0503020204020204" charset="-122"/>
            </a:endParaRPr>
          </a:p>
        </p:txBody>
      </p:sp>
      <p:pic>
        <p:nvPicPr>
          <p:cNvPr id="3" name="图片 2"/>
          <p:cNvPicPr>
            <a:picLocks noChangeAspect="1"/>
          </p:cNvPicPr>
          <p:nvPr>
            <p:custDataLst>
              <p:tags r:id="rId18"/>
            </p:custDataLst>
          </p:nvPr>
        </p:nvPicPr>
        <p:blipFill>
          <a:blip r:embed="rId19"/>
          <a:stretch>
            <a:fillRect/>
          </a:stretch>
        </p:blipFill>
        <p:spPr>
          <a:xfrm flipH="1">
            <a:off x="450234" y="342900"/>
            <a:ext cx="1302369" cy="1276595"/>
          </a:xfrm>
          <a:prstGeom prst="rect">
            <a:avLst/>
          </a:prstGeom>
        </p:spPr>
      </p:pic>
      <p:sp>
        <p:nvSpPr>
          <p:cNvPr id="4" name="文本框 4"/>
          <p:cNvSpPr txBox="1"/>
          <p:nvPr>
            <p:custDataLst>
              <p:tags r:id="rId20"/>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01</a:t>
            </a:r>
            <a:endParaRPr lang="zh-CN" altLang="en-US" sz="4000" b="1">
              <a:cs typeface="+mn-ea"/>
              <a:sym typeface="+mn-lt"/>
            </a:endParaRPr>
          </a:p>
        </p:txBody>
      </p:sp>
      <p:sp>
        <p:nvSpPr>
          <p:cNvPr id="5" name="文本框 5"/>
          <p:cNvSpPr txBox="1"/>
          <p:nvPr>
            <p:custDataLst>
              <p:tags r:id="rId21"/>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实用原则</a:t>
            </a:r>
            <a:endParaRPr lang="zh-CN" altLang="en-US" sz="2400">
              <a:solidFill>
                <a:schemeClr val="tx1">
                  <a:lumMod val="95000"/>
                  <a:lumOff val="5000"/>
                </a:schemeClr>
              </a:solidFill>
              <a:cs typeface="+mn-ea"/>
              <a:sym typeface="+mn-lt"/>
            </a:endParaRPr>
          </a:p>
        </p:txBody>
      </p:sp>
      <p:sp>
        <p:nvSpPr>
          <p:cNvPr id="6" name="文本框 6"/>
          <p:cNvSpPr txBox="1"/>
          <p:nvPr>
            <p:custDataLst>
              <p:tags r:id="rId22"/>
            </p:custDataLst>
          </p:nvPr>
        </p:nvSpPr>
        <p:spPr>
          <a:xfrm>
            <a:off x="2019300" y="965810"/>
            <a:ext cx="3626856" cy="369332"/>
          </a:xfrm>
          <a:prstGeom prst="rect">
            <a:avLst/>
          </a:prstGeom>
          <a:noFill/>
        </p:spPr>
        <p:txBody>
          <a:bodyPr wrap="square" rtlCol="0">
            <a:spAutoFit/>
          </a:bodyPr>
          <a:lstStyle/>
          <a:p>
            <a:r>
              <a:rPr lang="en-US" altLang="zh-CN" smtClean="0"/>
              <a:t>Practical principle</a:t>
            </a:r>
            <a:endParaRPr lang="zh-CN" altLang="en-US">
              <a:solidFill>
                <a:schemeClr val="tx1">
                  <a:lumMod val="95000"/>
                  <a:lumOff val="5000"/>
                </a:schemeClr>
              </a:solidFill>
              <a:cs typeface="+mn-ea"/>
              <a:sym typeface="+mn-lt"/>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6"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ppt_x</p:attrName>
                                        </p:attrNameLst>
                                      </p:cBhvr>
                                      <p:tavLst>
                                        <p:tav tm="0">
                                          <p:val>
                                            <p:strVal val="#ppt_x"/>
                                          </p:val>
                                        </p:tav>
                                        <p:tav tm="100000">
                                          <p:val>
                                            <p:strVal val="#ppt_x"/>
                                          </p:val>
                                        </p:tav>
                                      </p:tavLst>
                                    </p:anim>
                                    <p:anim calcmode="lin" valueType="num">
                                      <p:cBhvr>
                                        <p:cTn id="8" dur="500" fill="hold"/>
                                        <p:tgtEl>
                                          <p:spTgt spid="235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568"/>
                                        </p:tgtEl>
                                        <p:attrNameLst>
                                          <p:attrName>style.visibility</p:attrName>
                                        </p:attrNameLst>
                                      </p:cBhvr>
                                      <p:to>
                                        <p:strVal val="visible"/>
                                      </p:to>
                                    </p:set>
                                    <p:anim calcmode="lin" valueType="num">
                                      <p:cBhvr>
                                        <p:cTn id="11" dur="500" fill="hold"/>
                                        <p:tgtEl>
                                          <p:spTgt spid="23568"/>
                                        </p:tgtEl>
                                        <p:attrNameLst>
                                          <p:attrName>ppt_x</p:attrName>
                                        </p:attrNameLst>
                                      </p:cBhvr>
                                      <p:tavLst>
                                        <p:tav tm="0">
                                          <p:val>
                                            <p:strVal val="#ppt_x"/>
                                          </p:val>
                                        </p:tav>
                                        <p:tav tm="100000">
                                          <p:val>
                                            <p:strVal val="#ppt_x"/>
                                          </p:val>
                                        </p:tav>
                                      </p:tavLst>
                                    </p:anim>
                                    <p:anim calcmode="lin" valueType="num">
                                      <p:cBhvr>
                                        <p:cTn id="12" dur="500" fill="hold"/>
                                        <p:tgtEl>
                                          <p:spTgt spid="23568"/>
                                        </p:tgtEl>
                                        <p:attrNameLst>
                                          <p:attrName>ppt_y</p:attrName>
                                        </p:attrNameLst>
                                      </p:cBhvr>
                                      <p:tavLst>
                                        <p:tav tm="0">
                                          <p:val>
                                            <p:strVal val="1+#ppt_h/2"/>
                                          </p:val>
                                        </p:tav>
                                        <p:tav tm="100000">
                                          <p:val>
                                            <p:strVal val="#ppt_y"/>
                                          </p:val>
                                        </p:tav>
                                      </p:tavLst>
                                    </p:anim>
                                  </p:childTnLst>
                                </p:cTn>
                              </p:par>
                              <p:par>
                                <p:cTn id="13" presetID="2" presetClass="entr" presetSubtype="4" fill="hold" grpId="7" nodeType="withEffect">
                                  <p:stCondLst>
                                    <p:cond delay="0"/>
                                  </p:stCondLst>
                                  <p:childTnLst>
                                    <p:set>
                                      <p:cBhvr>
                                        <p:cTn id="14" dur="1" fill="hold">
                                          <p:stCondLst>
                                            <p:cond delay="0"/>
                                          </p:stCondLst>
                                        </p:cTn>
                                        <p:tgtEl>
                                          <p:spTgt spid="23569"/>
                                        </p:tgtEl>
                                        <p:attrNameLst>
                                          <p:attrName>style.visibility</p:attrName>
                                        </p:attrNameLst>
                                      </p:cBhvr>
                                      <p:to>
                                        <p:strVal val="visible"/>
                                      </p:to>
                                    </p:set>
                                    <p:anim calcmode="lin" valueType="num">
                                      <p:cBhvr>
                                        <p:cTn id="15" dur="500" fill="hold"/>
                                        <p:tgtEl>
                                          <p:spTgt spid="23569"/>
                                        </p:tgtEl>
                                        <p:attrNameLst>
                                          <p:attrName>ppt_x</p:attrName>
                                        </p:attrNameLst>
                                      </p:cBhvr>
                                      <p:tavLst>
                                        <p:tav tm="0">
                                          <p:val>
                                            <p:strVal val="#ppt_x"/>
                                          </p:val>
                                        </p:tav>
                                        <p:tav tm="100000">
                                          <p:val>
                                            <p:strVal val="#ppt_x"/>
                                          </p:val>
                                        </p:tav>
                                      </p:tavLst>
                                    </p:anim>
                                    <p:anim calcmode="lin" valueType="num">
                                      <p:cBhvr>
                                        <p:cTn id="16" dur="500" fill="hold"/>
                                        <p:tgtEl>
                                          <p:spTgt spid="2356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566"/>
                                        </p:tgtEl>
                                        <p:attrNameLst>
                                          <p:attrName>style.visibility</p:attrName>
                                        </p:attrNameLst>
                                      </p:cBhvr>
                                      <p:to>
                                        <p:strVal val="visible"/>
                                      </p:to>
                                    </p:set>
                                    <p:anim calcmode="lin" valueType="num">
                                      <p:cBhvr>
                                        <p:cTn id="21" dur="500" fill="hold"/>
                                        <p:tgtEl>
                                          <p:spTgt spid="23566"/>
                                        </p:tgtEl>
                                        <p:attrNameLst>
                                          <p:attrName>ppt_x</p:attrName>
                                        </p:attrNameLst>
                                      </p:cBhvr>
                                      <p:tavLst>
                                        <p:tav tm="0">
                                          <p:val>
                                            <p:strVal val="#ppt_x"/>
                                          </p:val>
                                        </p:tav>
                                        <p:tav tm="100000">
                                          <p:val>
                                            <p:strVal val="#ppt_x"/>
                                          </p:val>
                                        </p:tav>
                                      </p:tavLst>
                                    </p:anim>
                                    <p:anim calcmode="lin" valueType="num">
                                      <p:cBhvr>
                                        <p:cTn id="22" dur="500" fill="hold"/>
                                        <p:tgtEl>
                                          <p:spTgt spid="2356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567"/>
                                        </p:tgtEl>
                                        <p:attrNameLst>
                                          <p:attrName>style.visibility</p:attrName>
                                        </p:attrNameLst>
                                      </p:cBhvr>
                                      <p:to>
                                        <p:strVal val="visible"/>
                                      </p:to>
                                    </p:set>
                                    <p:anim calcmode="lin" valueType="num">
                                      <p:cBhvr>
                                        <p:cTn id="25" dur="500" fill="hold"/>
                                        <p:tgtEl>
                                          <p:spTgt spid="23567"/>
                                        </p:tgtEl>
                                        <p:attrNameLst>
                                          <p:attrName>ppt_x</p:attrName>
                                        </p:attrNameLst>
                                      </p:cBhvr>
                                      <p:tavLst>
                                        <p:tav tm="0">
                                          <p:val>
                                            <p:strVal val="#ppt_x"/>
                                          </p:val>
                                        </p:tav>
                                        <p:tav tm="100000">
                                          <p:val>
                                            <p:strVal val="#ppt_x"/>
                                          </p:val>
                                        </p:tav>
                                      </p:tavLst>
                                    </p:anim>
                                    <p:anim calcmode="lin" valueType="num">
                                      <p:cBhvr>
                                        <p:cTn id="26" dur="500" fill="hold"/>
                                        <p:tgtEl>
                                          <p:spTgt spid="2356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2" nodeType="clickEffect">
                                  <p:stCondLst>
                                    <p:cond delay="0"/>
                                  </p:stCondLst>
                                  <p:childTnLst>
                                    <p:set>
                                      <p:cBhvr>
                                        <p:cTn id="30" dur="1" fill="hold">
                                          <p:stCondLst>
                                            <p:cond delay="0"/>
                                          </p:stCondLst>
                                        </p:cTn>
                                        <p:tgtEl>
                                          <p:spTgt spid="23561"/>
                                        </p:tgtEl>
                                        <p:attrNameLst>
                                          <p:attrName>style.visibility</p:attrName>
                                        </p:attrNameLst>
                                      </p:cBhvr>
                                      <p:to>
                                        <p:strVal val="visible"/>
                                      </p:to>
                                    </p:set>
                                    <p:anim calcmode="lin" valueType="num">
                                      <p:cBhvr>
                                        <p:cTn id="31" dur="500" fill="hold"/>
                                        <p:tgtEl>
                                          <p:spTgt spid="23561"/>
                                        </p:tgtEl>
                                        <p:attrNameLst>
                                          <p:attrName>ppt_x</p:attrName>
                                        </p:attrNameLst>
                                      </p:cBhvr>
                                      <p:tavLst>
                                        <p:tav tm="0">
                                          <p:val>
                                            <p:strVal val="#ppt_x"/>
                                          </p:val>
                                        </p:tav>
                                        <p:tav tm="100000">
                                          <p:val>
                                            <p:strVal val="#ppt_x"/>
                                          </p:val>
                                        </p:tav>
                                      </p:tavLst>
                                    </p:anim>
                                    <p:anim calcmode="lin" valueType="num">
                                      <p:cBhvr>
                                        <p:cTn id="32" dur="500" fill="hold"/>
                                        <p:tgtEl>
                                          <p:spTgt spid="235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559"/>
                                        </p:tgtEl>
                                        <p:attrNameLst>
                                          <p:attrName>style.visibility</p:attrName>
                                        </p:attrNameLst>
                                      </p:cBhvr>
                                      <p:to>
                                        <p:strVal val="visible"/>
                                      </p:to>
                                    </p:set>
                                    <p:anim calcmode="lin" valueType="num">
                                      <p:cBhvr>
                                        <p:cTn id="37" dur="500" fill="hold"/>
                                        <p:tgtEl>
                                          <p:spTgt spid="23559"/>
                                        </p:tgtEl>
                                        <p:attrNameLst>
                                          <p:attrName>ppt_x</p:attrName>
                                        </p:attrNameLst>
                                      </p:cBhvr>
                                      <p:tavLst>
                                        <p:tav tm="0">
                                          <p:val>
                                            <p:strVal val="#ppt_x"/>
                                          </p:val>
                                        </p:tav>
                                        <p:tav tm="100000">
                                          <p:val>
                                            <p:strVal val="#ppt_x"/>
                                          </p:val>
                                        </p:tav>
                                      </p:tavLst>
                                    </p:anim>
                                    <p:anim calcmode="lin" valueType="num">
                                      <p:cBhvr>
                                        <p:cTn id="38"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560"/>
                                        </p:tgtEl>
                                        <p:attrNameLst>
                                          <p:attrName>style.visibility</p:attrName>
                                        </p:attrNameLst>
                                      </p:cBhvr>
                                      <p:to>
                                        <p:strVal val="visible"/>
                                      </p:to>
                                    </p:set>
                                    <p:anim calcmode="lin" valueType="num">
                                      <p:cBhvr>
                                        <p:cTn id="43" dur="500" fill="hold"/>
                                        <p:tgtEl>
                                          <p:spTgt spid="23560"/>
                                        </p:tgtEl>
                                        <p:attrNameLst>
                                          <p:attrName>ppt_x</p:attrName>
                                        </p:attrNameLst>
                                      </p:cBhvr>
                                      <p:tavLst>
                                        <p:tav tm="0">
                                          <p:val>
                                            <p:strVal val="#ppt_x"/>
                                          </p:val>
                                        </p:tav>
                                        <p:tav tm="100000">
                                          <p:val>
                                            <p:strVal val="#ppt_x"/>
                                          </p:val>
                                        </p:tav>
                                      </p:tavLst>
                                    </p:anim>
                                    <p:anim calcmode="lin" valueType="num">
                                      <p:cBhvr>
                                        <p:cTn id="44" dur="500" fill="hold"/>
                                        <p:tgtEl>
                                          <p:spTgt spid="2356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3" nodeType="clickEffect">
                                  <p:stCondLst>
                                    <p:cond delay="0"/>
                                  </p:stCondLst>
                                  <p:childTnLst>
                                    <p:set>
                                      <p:cBhvr>
                                        <p:cTn id="48" dur="1" fill="hold">
                                          <p:stCondLst>
                                            <p:cond delay="0"/>
                                          </p:stCondLst>
                                        </p:cTn>
                                        <p:tgtEl>
                                          <p:spTgt spid="23563"/>
                                        </p:tgtEl>
                                        <p:attrNameLst>
                                          <p:attrName>style.visibility</p:attrName>
                                        </p:attrNameLst>
                                      </p:cBhvr>
                                      <p:to>
                                        <p:strVal val="visible"/>
                                      </p:to>
                                    </p:set>
                                    <p:anim calcmode="lin" valueType="num">
                                      <p:cBhvr>
                                        <p:cTn id="49" dur="500" fill="hold"/>
                                        <p:tgtEl>
                                          <p:spTgt spid="23563"/>
                                        </p:tgtEl>
                                        <p:attrNameLst>
                                          <p:attrName>ppt_x</p:attrName>
                                        </p:attrNameLst>
                                      </p:cBhvr>
                                      <p:tavLst>
                                        <p:tav tm="0">
                                          <p:val>
                                            <p:strVal val="#ppt_x"/>
                                          </p:val>
                                        </p:tav>
                                        <p:tav tm="100000">
                                          <p:val>
                                            <p:strVal val="#ppt_x"/>
                                          </p:val>
                                        </p:tav>
                                      </p:tavLst>
                                    </p:anim>
                                    <p:anim calcmode="lin" valueType="num">
                                      <p:cBhvr>
                                        <p:cTn id="50" dur="500" fill="hold"/>
                                        <p:tgtEl>
                                          <p:spTgt spid="2356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4" nodeType="clickEffect">
                                  <p:stCondLst>
                                    <p:cond delay="0"/>
                                  </p:stCondLst>
                                  <p:childTnLst>
                                    <p:set>
                                      <p:cBhvr>
                                        <p:cTn id="54" dur="1" fill="hold">
                                          <p:stCondLst>
                                            <p:cond delay="0"/>
                                          </p:stCondLst>
                                        </p:cTn>
                                        <p:tgtEl>
                                          <p:spTgt spid="23564"/>
                                        </p:tgtEl>
                                        <p:attrNameLst>
                                          <p:attrName>style.visibility</p:attrName>
                                        </p:attrNameLst>
                                      </p:cBhvr>
                                      <p:to>
                                        <p:strVal val="visible"/>
                                      </p:to>
                                    </p:set>
                                    <p:anim calcmode="lin" valueType="num">
                                      <p:cBhvr>
                                        <p:cTn id="55" dur="500" fill="hold"/>
                                        <p:tgtEl>
                                          <p:spTgt spid="23564"/>
                                        </p:tgtEl>
                                        <p:attrNameLst>
                                          <p:attrName>ppt_x</p:attrName>
                                        </p:attrNameLst>
                                      </p:cBhvr>
                                      <p:tavLst>
                                        <p:tav tm="0">
                                          <p:val>
                                            <p:strVal val="#ppt_x"/>
                                          </p:val>
                                        </p:tav>
                                        <p:tav tm="100000">
                                          <p:val>
                                            <p:strVal val="#ppt_x"/>
                                          </p:val>
                                        </p:tav>
                                      </p:tavLst>
                                    </p:anim>
                                    <p:anim calcmode="lin" valueType="num">
                                      <p:cBhvr>
                                        <p:cTn id="56" dur="500" fill="hold"/>
                                        <p:tgtEl>
                                          <p:spTgt spid="2356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5" nodeType="clickEffect">
                                  <p:stCondLst>
                                    <p:cond delay="0"/>
                                  </p:stCondLst>
                                  <p:childTnLst>
                                    <p:set>
                                      <p:cBhvr>
                                        <p:cTn id="60" dur="1" fill="hold">
                                          <p:stCondLst>
                                            <p:cond delay="0"/>
                                          </p:stCondLst>
                                        </p:cTn>
                                        <p:tgtEl>
                                          <p:spTgt spid="23565"/>
                                        </p:tgtEl>
                                        <p:attrNameLst>
                                          <p:attrName>style.visibility</p:attrName>
                                        </p:attrNameLst>
                                      </p:cBhvr>
                                      <p:to>
                                        <p:strVal val="visible"/>
                                      </p:to>
                                    </p:set>
                                    <p:anim calcmode="lin" valueType="num">
                                      <p:cBhvr>
                                        <p:cTn id="61" dur="500" fill="hold"/>
                                        <p:tgtEl>
                                          <p:spTgt spid="23565"/>
                                        </p:tgtEl>
                                        <p:attrNameLst>
                                          <p:attrName>ppt_x</p:attrName>
                                        </p:attrNameLst>
                                      </p:cBhvr>
                                      <p:tavLst>
                                        <p:tav tm="0">
                                          <p:val>
                                            <p:strVal val="#ppt_x"/>
                                          </p:val>
                                        </p:tav>
                                        <p:tav tm="100000">
                                          <p:val>
                                            <p:strVal val="#ppt_x"/>
                                          </p:val>
                                        </p:tav>
                                      </p:tavLst>
                                    </p:anim>
                                    <p:anim calcmode="lin" valueType="num">
                                      <p:cBhvr>
                                        <p:cTn id="62" dur="500" fill="hold"/>
                                        <p:tgtEl>
                                          <p:spTgt spid="23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bldLvl="0" animBg="1"/>
      <p:bldP spid="23561" grpId="2" bldLvl="0" animBg="1"/>
      <p:bldP spid="23563" grpId="3" bldLvl="0" animBg="1"/>
      <p:bldP spid="23564" grpId="4" bldLvl="0" animBg="1"/>
      <p:bldP spid="23565" grpId="5" bldLvl="0" animBg="1"/>
      <p:bldP spid="23554" grpId="6" bldLvl="0" animBg="1"/>
      <p:bldP spid="23569" grpId="7"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rcRect t="43750"/>
          <a:stretch>
            <a:fillRect/>
          </a:stretch>
        </p:blipFill>
        <p:spPr>
          <a:xfrm>
            <a:off x="0" y="0"/>
            <a:ext cx="12192000" cy="6858000"/>
          </a:xfrm>
          <a:prstGeom prst="rect">
            <a:avLst/>
          </a:prstGeom>
        </p:spPr>
      </p:pic>
      <p:sp>
        <p:nvSpPr>
          <p:cNvPr id="4" name="矩形 3"/>
          <p:cNvSpPr/>
          <p:nvPr>
            <p:custDataLst>
              <p:tags r:id="rId3"/>
            </p:custDataLst>
          </p:nvPr>
        </p:nvSpPr>
        <p:spPr>
          <a:xfrm>
            <a:off x="1309370" y="1369060"/>
            <a:ext cx="9516745" cy="4608195"/>
          </a:xfrm>
          <a:prstGeom prst="rect">
            <a:avLst/>
          </a:prstGeom>
          <a:solidFill>
            <a:schemeClr val="tx1">
              <a:alpha val="5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3453420" y="1499326"/>
            <a:ext cx="5448300" cy="1015663"/>
          </a:xfrm>
          <a:prstGeom prst="rect">
            <a:avLst/>
          </a:prstGeom>
          <a:noFill/>
        </p:spPr>
        <p:txBody>
          <a:bodyPr wrap="square" rtlCol="0">
            <a:spAutoFit/>
          </a:bodyPr>
          <a:lstStyle>
            <a:defPPr>
              <a:defRPr lang="en-US"/>
            </a:defPPr>
            <a:lvl1pPr algn="ctr">
              <a:defRPr sz="6000" i="1">
                <a:solidFill>
                  <a:schemeClr val="bg1"/>
                </a:solidFill>
                <a:cs typeface="+mn-ea"/>
              </a:defRPr>
            </a:lvl1pPr>
          </a:lstStyle>
          <a:p>
            <a:r>
              <a:rPr lang="zh-CN" altLang="en-US" smtClean="0">
                <a:sym typeface="+mn-lt"/>
              </a:rPr>
              <a:t>创新原则</a:t>
            </a:r>
            <a:endParaRPr lang="zh-CN" altLang="en-US">
              <a:sym typeface="+mn-lt"/>
            </a:endParaRPr>
          </a:p>
        </p:txBody>
      </p:sp>
      <p:sp>
        <p:nvSpPr>
          <p:cNvPr id="6" name="文本框 5"/>
          <p:cNvSpPr txBox="1"/>
          <p:nvPr>
            <p:custDataLst>
              <p:tags r:id="rId5"/>
            </p:custDataLst>
          </p:nvPr>
        </p:nvSpPr>
        <p:spPr>
          <a:xfrm>
            <a:off x="1593215" y="2387600"/>
            <a:ext cx="9020175" cy="3322955"/>
          </a:xfrm>
          <a:prstGeom prst="rect">
            <a:avLst/>
          </a:prstGeom>
          <a:noFill/>
        </p:spPr>
        <p:txBody>
          <a:bodyPr wrap="square" rtlCol="0">
            <a:spAutoFit/>
          </a:bodyPr>
          <a:lstStyle/>
          <a:p>
            <a:pPr algn="ctr">
              <a:lnSpc>
                <a:spcPct val="150000"/>
              </a:lnSpc>
            </a:pPr>
            <a:r>
              <a:rPr lang="zh-CN" altLang="zh-CN" sz="2800" smtClean="0">
                <a:solidFill>
                  <a:schemeClr val="bg1"/>
                </a:solidFill>
                <a:cs typeface="+mn-ea"/>
                <a:sym typeface="+mn-lt"/>
              </a:rPr>
              <a:t>通过引入新概念、新思想、新方法、新技术等，或对已有产品的革新来创造具有一定社会价值的事物或形式，如创造一种新的产品，或使已有产品具有一种新的特性，或采用一种新的生产方法，或以新的商业方式来处理某种产品等。</a:t>
            </a:r>
            <a:endParaRPr lang="zh-CN" altLang="zh-CN" sz="2800" smtClean="0">
              <a:solidFill>
                <a:schemeClr val="bg1"/>
              </a:solidFill>
              <a:cs typeface="+mn-ea"/>
              <a:sym typeface="+mn-lt"/>
            </a:endParaRPr>
          </a:p>
        </p:txBody>
      </p:sp>
      <p:pic>
        <p:nvPicPr>
          <p:cNvPr id="8" name="图片 7"/>
          <p:cNvPicPr>
            <a:picLocks noChangeAspect="1"/>
          </p:cNvPicPr>
          <p:nvPr>
            <p:custDataLst>
              <p:tags r:id="rId6"/>
            </p:custDataLst>
          </p:nvPr>
        </p:nvPicPr>
        <p:blipFill>
          <a:blip r:embed="rId7"/>
          <a:stretch>
            <a:fillRect/>
          </a:stretch>
        </p:blipFill>
        <p:spPr>
          <a:xfrm>
            <a:off x="0" y="62876"/>
            <a:ext cx="1745935" cy="1200329"/>
          </a:xfrm>
          <a:prstGeom prst="rect">
            <a:avLst/>
          </a:prstGeom>
        </p:spPr>
      </p:pic>
      <p:sp>
        <p:nvSpPr>
          <p:cNvPr id="9" name="文本框 5"/>
          <p:cNvSpPr txBox="1"/>
          <p:nvPr>
            <p:custDataLst>
              <p:tags r:id="rId8"/>
            </p:custDataLst>
          </p:nvPr>
        </p:nvSpPr>
        <p:spPr>
          <a:xfrm>
            <a:off x="1526277" y="463008"/>
            <a:ext cx="4729380"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任务一 分析设计的一般原则</a:t>
            </a:r>
            <a:endParaRPr lang="zh-CN" altLang="en-US" sz="2400">
              <a:solidFill>
                <a:schemeClr val="tx1">
                  <a:lumMod val="95000"/>
                  <a:lumOff val="5000"/>
                </a:schemeClr>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1"/>
      <p:bldP spid="6"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1604" name="Text Box 4"/>
          <p:cNvSpPr txBox="1"/>
          <p:nvPr/>
        </p:nvSpPr>
        <p:spPr>
          <a:xfrm>
            <a:off x="213995" y="201295"/>
            <a:ext cx="4094480" cy="521970"/>
          </a:xfrm>
          <a:prstGeom prst="rect">
            <a:avLst/>
          </a:prstGeom>
          <a:noFill/>
          <a:ln w="9525">
            <a:noFill/>
          </a:ln>
        </p:spPr>
        <p:txBody>
          <a:bodyPr wrap="none">
            <a:spAutoFit/>
          </a:bodyPr>
          <a:p>
            <a:r>
              <a:rPr lang="zh-CN" altLang="en-US" sz="2800" b="1" dirty="0">
                <a:solidFill>
                  <a:schemeClr val="tx1"/>
                </a:solidFill>
                <a:latin typeface="Arial" panose="020B0604020202020204" pitchFamily="34" charset="0"/>
              </a:rPr>
              <a:t>案例分析：洗衣机的变迁</a:t>
            </a:r>
            <a:endParaRPr lang="zh-CN" altLang="en-US" sz="2800" b="1" dirty="0">
              <a:solidFill>
                <a:schemeClr val="tx1"/>
              </a:solidFill>
              <a:latin typeface="Arial" panose="020B0604020202020204" pitchFamily="34" charset="0"/>
            </a:endParaRPr>
          </a:p>
        </p:txBody>
      </p:sp>
      <p:pic>
        <p:nvPicPr>
          <p:cNvPr id="281605" name="Picture 5" descr="洗衣机10"/>
          <p:cNvPicPr>
            <a:picLocks noChangeAspect="1"/>
          </p:cNvPicPr>
          <p:nvPr>
            <p:custDataLst>
              <p:tags r:id="rId1"/>
            </p:custDataLst>
          </p:nvPr>
        </p:nvPicPr>
        <p:blipFill>
          <a:blip r:embed="rId2"/>
          <a:stretch>
            <a:fillRect/>
          </a:stretch>
        </p:blipFill>
        <p:spPr>
          <a:xfrm>
            <a:off x="213995" y="861060"/>
            <a:ext cx="3019425" cy="3424555"/>
          </a:xfrm>
          <a:prstGeom prst="rect">
            <a:avLst/>
          </a:prstGeom>
          <a:noFill/>
          <a:ln w="9525">
            <a:noFill/>
          </a:ln>
        </p:spPr>
      </p:pic>
      <p:pic>
        <p:nvPicPr>
          <p:cNvPr id="2" name="Picture 2" descr="洗衣机11"/>
          <p:cNvPicPr>
            <a:picLocks noChangeAspect="1"/>
          </p:cNvPicPr>
          <p:nvPr/>
        </p:nvPicPr>
        <p:blipFill>
          <a:blip r:embed="rId3"/>
          <a:stretch>
            <a:fillRect/>
          </a:stretch>
        </p:blipFill>
        <p:spPr>
          <a:xfrm>
            <a:off x="3352165" y="861060"/>
            <a:ext cx="2651125" cy="3378835"/>
          </a:xfrm>
          <a:prstGeom prst="rect">
            <a:avLst/>
          </a:prstGeom>
          <a:noFill/>
          <a:ln w="9525">
            <a:noFill/>
          </a:ln>
        </p:spPr>
      </p:pic>
      <p:pic>
        <p:nvPicPr>
          <p:cNvPr id="282629" name="Picture 5" descr="图片2"/>
          <p:cNvPicPr>
            <a:picLocks noChangeAspect="1"/>
          </p:cNvPicPr>
          <p:nvPr/>
        </p:nvPicPr>
        <p:blipFill>
          <a:blip r:embed="rId4"/>
          <a:stretch>
            <a:fillRect/>
          </a:stretch>
        </p:blipFill>
        <p:spPr>
          <a:xfrm>
            <a:off x="9227185" y="861060"/>
            <a:ext cx="2519680" cy="3378835"/>
          </a:xfrm>
          <a:prstGeom prst="rect">
            <a:avLst/>
          </a:prstGeom>
          <a:noFill/>
          <a:ln w="9525">
            <a:noFill/>
          </a:ln>
        </p:spPr>
      </p:pic>
      <p:pic>
        <p:nvPicPr>
          <p:cNvPr id="3" name="Picture 4" descr="图片1"/>
          <p:cNvPicPr>
            <a:picLocks noChangeAspect="1"/>
          </p:cNvPicPr>
          <p:nvPr/>
        </p:nvPicPr>
        <p:blipFill>
          <a:blip r:embed="rId5"/>
          <a:stretch>
            <a:fillRect/>
          </a:stretch>
        </p:blipFill>
        <p:spPr>
          <a:xfrm>
            <a:off x="6210935" y="861060"/>
            <a:ext cx="2879725" cy="3378835"/>
          </a:xfrm>
          <a:prstGeom prst="rect">
            <a:avLst/>
          </a:prstGeom>
          <a:noFill/>
          <a:ln w="9525">
            <a:noFill/>
          </a:ln>
        </p:spPr>
      </p:pic>
      <p:pic>
        <p:nvPicPr>
          <p:cNvPr id="4" name="图片 3" descr="洗烘一体机"/>
          <p:cNvPicPr>
            <a:picLocks noChangeAspect="1"/>
          </p:cNvPicPr>
          <p:nvPr/>
        </p:nvPicPr>
        <p:blipFill>
          <a:blip r:embed="rId6"/>
          <a:srcRect l="28875" t="10819" r="20760"/>
          <a:stretch>
            <a:fillRect/>
          </a:stretch>
        </p:blipFill>
        <p:spPr>
          <a:xfrm>
            <a:off x="3352165" y="2616200"/>
            <a:ext cx="3070225" cy="4077335"/>
          </a:xfrm>
          <a:prstGeom prst="rect">
            <a:avLst/>
          </a:prstGeom>
        </p:spPr>
      </p:pic>
      <p:pic>
        <p:nvPicPr>
          <p:cNvPr id="5" name="图片 4" descr="全自动滚筒洗衣机"/>
          <p:cNvPicPr>
            <a:picLocks noChangeAspect="1"/>
          </p:cNvPicPr>
          <p:nvPr/>
        </p:nvPicPr>
        <p:blipFill>
          <a:blip r:embed="rId7"/>
          <a:stretch>
            <a:fillRect/>
          </a:stretch>
        </p:blipFill>
        <p:spPr>
          <a:xfrm>
            <a:off x="194945" y="2026285"/>
            <a:ext cx="3038475" cy="4667250"/>
          </a:xfrm>
          <a:prstGeom prst="rect">
            <a:avLst/>
          </a:prstGeom>
        </p:spPr>
      </p:pic>
      <p:pic>
        <p:nvPicPr>
          <p:cNvPr id="6" name="图片 5" descr="海尔上下筒洗衣机"/>
          <p:cNvPicPr>
            <a:picLocks noChangeAspect="1"/>
          </p:cNvPicPr>
          <p:nvPr/>
        </p:nvPicPr>
        <p:blipFill>
          <a:blip r:embed="rId8"/>
          <a:stretch>
            <a:fillRect/>
          </a:stretch>
        </p:blipFill>
        <p:spPr>
          <a:xfrm>
            <a:off x="6636385" y="2818765"/>
            <a:ext cx="3408680" cy="3874770"/>
          </a:xfrm>
          <a:prstGeom prst="rect">
            <a:avLst/>
          </a:prstGeom>
        </p:spPr>
      </p:pic>
      <p:pic>
        <p:nvPicPr>
          <p:cNvPr id="7" name="图片 6" descr="迷你洗衣机"/>
          <p:cNvPicPr>
            <a:picLocks noChangeAspect="1"/>
          </p:cNvPicPr>
          <p:nvPr/>
        </p:nvPicPr>
        <p:blipFill>
          <a:blip r:embed="rId9"/>
          <a:stretch>
            <a:fillRect/>
          </a:stretch>
        </p:blipFill>
        <p:spPr>
          <a:xfrm>
            <a:off x="8414385" y="626110"/>
            <a:ext cx="3629025" cy="60674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1605"/>
                                        </p:tgtEl>
                                        <p:attrNameLst>
                                          <p:attrName>style.visibility</p:attrName>
                                        </p:attrNameLst>
                                      </p:cBhvr>
                                      <p:to>
                                        <p:strVal val="visible"/>
                                      </p:to>
                                    </p:set>
                                    <p:animEffect transition="in" filter="blinds(horizontal)">
                                      <p:cBhvr>
                                        <p:cTn id="7" dur="500"/>
                                        <p:tgtEl>
                                          <p:spTgt spid="28160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82629"/>
                                        </p:tgtEl>
                                        <p:attrNameLst>
                                          <p:attrName>style.visibility</p:attrName>
                                        </p:attrNameLst>
                                      </p:cBhvr>
                                      <p:to>
                                        <p:strVal val="visible"/>
                                      </p:to>
                                    </p:set>
                                    <p:animEffect transition="in" filter="blinds(horizontal)">
                                      <p:cBhvr>
                                        <p:cTn id="22" dur="500"/>
                                        <p:tgtEl>
                                          <p:spTgt spid="2826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6311" name="Text Box 7"/>
          <p:cNvSpPr txBox="1"/>
          <p:nvPr/>
        </p:nvSpPr>
        <p:spPr>
          <a:xfrm>
            <a:off x="762635" y="1301750"/>
            <a:ext cx="10638790" cy="1506855"/>
          </a:xfrm>
          <a:prstGeom prst="rect">
            <a:avLst/>
          </a:prstGeom>
          <a:noFill/>
          <a:ln w="9525">
            <a:noFill/>
          </a:ln>
        </p:spPr>
        <p:txBody>
          <a:bodyPr wrap="square" anchor="t">
            <a:spAutoFit/>
          </a:bodyPr>
          <a:p>
            <a:pPr>
              <a:spcBef>
                <a:spcPct val="50000"/>
              </a:spcBef>
              <a:buFont typeface="Wingdings 2" panose="05020102010507070707" pitchFamily="18" charset="2"/>
            </a:pPr>
            <a:r>
              <a:rPr lang="zh-CN" altLang="en-US" sz="3200" b="1" dirty="0">
                <a:solidFill>
                  <a:srgbClr val="FF0000"/>
                </a:solidFill>
                <a:latin typeface="Arial" panose="020B0604020202020204" pitchFamily="34" charset="0"/>
                <a:ea typeface="宋体" panose="02010600030101010101" pitchFamily="2" charset="-122"/>
              </a:rPr>
              <a:t>讨论：</a:t>
            </a:r>
            <a:endParaRPr lang="zh-CN" altLang="en-US" sz="3200" b="1" dirty="0">
              <a:latin typeface="Arial" panose="020B0604020202020204" pitchFamily="34" charset="0"/>
              <a:ea typeface="宋体" panose="02010600030101010101" pitchFamily="2" charset="-122"/>
            </a:endParaRPr>
          </a:p>
          <a:p>
            <a:pPr>
              <a:spcBef>
                <a:spcPct val="50000"/>
              </a:spcBef>
              <a:buFont typeface="Wingdings 2" panose="05020102010507070707" pitchFamily="18" charset="2"/>
            </a:pPr>
            <a:r>
              <a:rPr lang="zh-CN" altLang="en-US" sz="3200" b="1" dirty="0">
                <a:latin typeface="Arial" panose="020B0604020202020204" pitchFamily="34" charset="0"/>
                <a:ea typeface="宋体" panose="02010600030101010101" pitchFamily="2" charset="-122"/>
              </a:rPr>
              <a:t>        家用</a:t>
            </a:r>
            <a:r>
              <a:rPr lang="zh-CN" altLang="en-US" sz="4000" b="1" dirty="0">
                <a:latin typeface="Arial" panose="020B0604020202020204" pitchFamily="34" charset="0"/>
                <a:ea typeface="宋体" panose="02010600030101010101" pitchFamily="2" charset="-122"/>
              </a:rPr>
              <a:t>洗衣机</a:t>
            </a:r>
            <a:r>
              <a:rPr lang="zh-CN" altLang="en-US" sz="3200" b="1" dirty="0">
                <a:latin typeface="Arial" panose="020B0604020202020204" pitchFamily="34" charset="0"/>
                <a:ea typeface="宋体" panose="02010600030101010101" pitchFamily="2" charset="-122"/>
              </a:rPr>
              <a:t>与最早的洗衣机有哪些技术上的变化？</a:t>
            </a:r>
            <a:endParaRPr lang="zh-CN" altLang="en-US" sz="3200" b="1" dirty="0">
              <a:latin typeface="Arial" panose="020B0604020202020204" pitchFamily="34" charset="0"/>
              <a:ea typeface="宋体" panose="02010600030101010101" pitchFamily="2" charset="-122"/>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6311"/>
                                        </p:tgtEl>
                                        <p:attrNameLst>
                                          <p:attrName>style.visibility</p:attrName>
                                        </p:attrNameLst>
                                      </p:cBhvr>
                                      <p:to>
                                        <p:strVal val="visible"/>
                                      </p:to>
                                    </p:set>
                                    <p:anim calcmode="lin" valueType="num">
                                      <p:cBhvr>
                                        <p:cTn id="7" dur="1" fill="hold"/>
                                        <p:tgtEl>
                                          <p:spTgt spid="2263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5"/>
          <p:cNvSpPr>
            <a:spLocks noChangeAspect="1"/>
          </p:cNvSpPr>
          <p:nvPr>
            <p:custDataLst>
              <p:tags r:id="rId1"/>
            </p:custDataLst>
          </p:nvPr>
        </p:nvSpPr>
        <p:spPr>
          <a:xfrm>
            <a:off x="2114187" y="3348240"/>
            <a:ext cx="97043" cy="97043"/>
          </a:xfrm>
          <a:prstGeom prst="ellipse">
            <a:avLst/>
          </a:prstGeom>
          <a:solidFill>
            <a:schemeClr val="bg1"/>
          </a:solidFill>
          <a:ln w="12700">
            <a:solidFill>
              <a:schemeClr val="accent2"/>
            </a:solidFill>
          </a:ln>
          <a:effectLst>
            <a:outerShdw blurRad="38100" dist="12700" dir="54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cs typeface="+mn-ea"/>
              <a:sym typeface="+mn-lt"/>
            </a:endParaRPr>
          </a:p>
        </p:txBody>
      </p:sp>
      <p:sp>
        <p:nvSpPr>
          <p:cNvPr id="9" name="Oval 6"/>
          <p:cNvSpPr>
            <a:spLocks noChangeAspect="1"/>
          </p:cNvSpPr>
          <p:nvPr>
            <p:custDataLst>
              <p:tags r:id="rId2"/>
            </p:custDataLst>
          </p:nvPr>
        </p:nvSpPr>
        <p:spPr>
          <a:xfrm>
            <a:off x="474105" y="3349959"/>
            <a:ext cx="97043" cy="97043"/>
          </a:xfrm>
          <a:prstGeom prst="ellipse">
            <a:avLst/>
          </a:prstGeom>
          <a:solidFill>
            <a:schemeClr val="bg1"/>
          </a:solidFill>
          <a:ln w="12700">
            <a:solidFill>
              <a:schemeClr val="accent2"/>
            </a:solidFill>
          </a:ln>
          <a:effectLst>
            <a:outerShdw blurRad="38100" dist="12700" dir="54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cs typeface="+mn-ea"/>
              <a:sym typeface="+mn-lt"/>
            </a:endParaRPr>
          </a:p>
        </p:txBody>
      </p:sp>
      <p:sp>
        <p:nvSpPr>
          <p:cNvPr id="10" name="Oval 10"/>
          <p:cNvSpPr>
            <a:spLocks noChangeAspect="1"/>
          </p:cNvSpPr>
          <p:nvPr>
            <p:custDataLst>
              <p:tags r:id="rId3"/>
            </p:custDataLst>
          </p:nvPr>
        </p:nvSpPr>
        <p:spPr>
          <a:xfrm>
            <a:off x="3739755" y="3346522"/>
            <a:ext cx="97043" cy="97043"/>
          </a:xfrm>
          <a:prstGeom prst="ellipse">
            <a:avLst/>
          </a:prstGeom>
          <a:solidFill>
            <a:schemeClr val="bg1"/>
          </a:solidFill>
          <a:ln w="12700">
            <a:solidFill>
              <a:schemeClr val="accent2"/>
            </a:solidFill>
          </a:ln>
          <a:effectLst>
            <a:outerShdw blurRad="38100" dist="12700" dir="54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cs typeface="+mn-ea"/>
              <a:sym typeface="+mn-lt"/>
            </a:endParaRPr>
          </a:p>
        </p:txBody>
      </p:sp>
      <p:pic>
        <p:nvPicPr>
          <p:cNvPr id="11" name="图片占位符 13"/>
          <p:cNvPicPr>
            <a:picLocks noChangeAspect="1"/>
          </p:cNvPicPr>
          <p:nvPr>
            <p:custDataLst>
              <p:tags r:id="rId4"/>
            </p:custDataLst>
          </p:nvPr>
        </p:nvPicPr>
        <p:blipFill>
          <a:blip r:embed="rId5"/>
          <a:stretch>
            <a:fillRect/>
          </a:stretch>
        </p:blipFill>
        <p:spPr>
          <a:xfrm>
            <a:off x="584734" y="3459225"/>
            <a:ext cx="1504143" cy="1504143"/>
          </a:xfrm>
          <a:prstGeom prst="donut">
            <a:avLst/>
          </a:prstGeom>
        </p:spPr>
      </p:pic>
      <p:pic>
        <p:nvPicPr>
          <p:cNvPr id="12" name="图片占位符 14"/>
          <p:cNvPicPr/>
          <p:nvPr>
            <p:custDataLst>
              <p:tags r:id="rId6"/>
            </p:custDataLst>
          </p:nvPr>
        </p:nvPicPr>
        <p:blipFill>
          <a:blip r:embed="rId7"/>
          <a:stretch>
            <a:fillRect/>
          </a:stretch>
        </p:blipFill>
        <p:spPr>
          <a:xfrm>
            <a:off x="2236284" y="1826817"/>
            <a:ext cx="1504143" cy="1504800"/>
          </a:xfrm>
          <a:prstGeom prst="donut">
            <a:avLst/>
          </a:prstGeom>
        </p:spPr>
      </p:pic>
      <p:pic>
        <p:nvPicPr>
          <p:cNvPr id="13" name="图片占位符 15"/>
          <p:cNvPicPr>
            <a:picLocks noChangeAspect="1"/>
          </p:cNvPicPr>
          <p:nvPr>
            <p:custDataLst>
              <p:tags r:id="rId8"/>
            </p:custDataLst>
          </p:nvPr>
        </p:nvPicPr>
        <p:blipFill>
          <a:blip r:embed="rId9"/>
          <a:stretch>
            <a:fillRect/>
          </a:stretch>
        </p:blipFill>
        <p:spPr>
          <a:xfrm>
            <a:off x="5185772" y="3470238"/>
            <a:ext cx="1504143" cy="1504143"/>
          </a:xfrm>
          <a:prstGeom prst="donut">
            <a:avLst/>
          </a:prstGeom>
        </p:spPr>
      </p:pic>
      <p:sp>
        <p:nvSpPr>
          <p:cNvPr id="14" name="矩形: 圆角 13"/>
          <p:cNvSpPr/>
          <p:nvPr>
            <p:custDataLst>
              <p:tags r:id="rId10"/>
            </p:custDataLst>
          </p:nvPr>
        </p:nvSpPr>
        <p:spPr>
          <a:xfrm>
            <a:off x="16431" y="2866410"/>
            <a:ext cx="1219200" cy="447089"/>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p:cNvSpPr txBox="1"/>
          <p:nvPr>
            <p:custDataLst>
              <p:tags r:id="rId11"/>
            </p:custDataLst>
          </p:nvPr>
        </p:nvSpPr>
        <p:spPr>
          <a:xfrm>
            <a:off x="-624102" y="2804070"/>
            <a:ext cx="2500271" cy="499624"/>
          </a:xfrm>
          <a:prstGeom prst="rect">
            <a:avLst/>
          </a:prstGeom>
          <a:noFill/>
        </p:spPr>
        <p:txBody>
          <a:bodyPr wrap="square" rtlCol="0">
            <a:spAutoFit/>
          </a:bodyPr>
          <a:lstStyle/>
          <a:p>
            <a:pPr algn="ctr">
              <a:lnSpc>
                <a:spcPct val="150000"/>
              </a:lnSpc>
            </a:pPr>
            <a:r>
              <a:rPr lang="zh-CN" altLang="zh-CN" sz="2000" b="1" smtClean="0">
                <a:solidFill>
                  <a:schemeClr val="bg1"/>
                </a:solidFill>
                <a:cs typeface="+mn-ea"/>
                <a:sym typeface="+mn-lt"/>
              </a:rPr>
              <a:t>原理</a:t>
            </a:r>
            <a:endParaRPr lang="zh-CN" altLang="en-US" sz="2000">
              <a:cs typeface="+mn-ea"/>
              <a:sym typeface="+mn-lt"/>
            </a:endParaRPr>
          </a:p>
        </p:txBody>
      </p:sp>
      <p:sp>
        <p:nvSpPr>
          <p:cNvPr id="16" name="矩形: 圆角 15"/>
          <p:cNvSpPr/>
          <p:nvPr>
            <p:custDataLst>
              <p:tags r:id="rId12"/>
            </p:custDataLst>
          </p:nvPr>
        </p:nvSpPr>
        <p:spPr>
          <a:xfrm>
            <a:off x="3183053" y="3509041"/>
            <a:ext cx="1219200" cy="447089"/>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p:cNvSpPr txBox="1"/>
          <p:nvPr>
            <p:custDataLst>
              <p:tags r:id="rId13"/>
            </p:custDataLst>
          </p:nvPr>
        </p:nvSpPr>
        <p:spPr>
          <a:xfrm>
            <a:off x="2542519" y="3509037"/>
            <a:ext cx="2500271" cy="499624"/>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结构</a:t>
            </a:r>
            <a:endParaRPr lang="en-US" altLang="zh-CN" sz="2000" b="1">
              <a:solidFill>
                <a:schemeClr val="bg1"/>
              </a:solidFill>
              <a:cs typeface="+mn-ea"/>
              <a:sym typeface="+mn-lt"/>
            </a:endParaRPr>
          </a:p>
        </p:txBody>
      </p:sp>
      <p:pic>
        <p:nvPicPr>
          <p:cNvPr id="20" name="图片 19"/>
          <p:cNvPicPr>
            <a:picLocks noChangeAspect="1"/>
          </p:cNvPicPr>
          <p:nvPr>
            <p:custDataLst>
              <p:tags r:id="rId14"/>
            </p:custDataLst>
          </p:nvPr>
        </p:nvPicPr>
        <p:blipFill>
          <a:blip r:embed="rId15"/>
          <a:stretch>
            <a:fillRect/>
          </a:stretch>
        </p:blipFill>
        <p:spPr>
          <a:xfrm flipH="1">
            <a:off x="450234" y="342900"/>
            <a:ext cx="1302369" cy="1276595"/>
          </a:xfrm>
          <a:prstGeom prst="rect">
            <a:avLst/>
          </a:prstGeom>
        </p:spPr>
      </p:pic>
      <p:sp>
        <p:nvSpPr>
          <p:cNvPr id="21" name="文本框 3"/>
          <p:cNvSpPr txBox="1"/>
          <p:nvPr>
            <p:custDataLst>
              <p:tags r:id="rId16"/>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02</a:t>
            </a:r>
            <a:endParaRPr lang="zh-CN" altLang="en-US" sz="4000" b="1">
              <a:cs typeface="+mn-ea"/>
              <a:sym typeface="+mn-lt"/>
            </a:endParaRPr>
          </a:p>
        </p:txBody>
      </p:sp>
      <p:sp>
        <p:nvSpPr>
          <p:cNvPr id="22" name="文本框 4"/>
          <p:cNvSpPr txBox="1"/>
          <p:nvPr>
            <p:custDataLst>
              <p:tags r:id="rId17"/>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创新原则</a:t>
            </a:r>
            <a:endParaRPr lang="zh-CN" altLang="en-US" sz="2400">
              <a:solidFill>
                <a:schemeClr val="tx1">
                  <a:lumMod val="95000"/>
                  <a:lumOff val="5000"/>
                </a:schemeClr>
              </a:solidFill>
              <a:cs typeface="+mn-ea"/>
              <a:sym typeface="+mn-lt"/>
            </a:endParaRPr>
          </a:p>
        </p:txBody>
      </p:sp>
      <p:sp>
        <p:nvSpPr>
          <p:cNvPr id="23" name="文本框 5"/>
          <p:cNvSpPr txBox="1"/>
          <p:nvPr>
            <p:custDataLst>
              <p:tags r:id="rId18"/>
            </p:custDataLst>
          </p:nvPr>
        </p:nvSpPr>
        <p:spPr>
          <a:xfrm>
            <a:off x="2019300" y="965810"/>
            <a:ext cx="3626856"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Innovation principle</a:t>
            </a:r>
            <a:endParaRPr lang="zh-CN" altLang="en-US">
              <a:solidFill>
                <a:schemeClr val="tx1">
                  <a:lumMod val="95000"/>
                  <a:lumOff val="5000"/>
                </a:schemeClr>
              </a:solidFill>
              <a:cs typeface="+mn-ea"/>
              <a:sym typeface="+mn-lt"/>
            </a:endParaRPr>
          </a:p>
        </p:txBody>
      </p:sp>
      <p:cxnSp>
        <p:nvCxnSpPr>
          <p:cNvPr id="24" name="直接连接符 23"/>
          <p:cNvCxnSpPr/>
          <p:nvPr>
            <p:custDataLst>
              <p:tags r:id="rId19"/>
            </p:custDataLst>
          </p:nvPr>
        </p:nvCxnSpPr>
        <p:spPr>
          <a:xfrm>
            <a:off x="0" y="3396343"/>
            <a:ext cx="1121954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Oval 10"/>
          <p:cNvSpPr>
            <a:spLocks noChangeAspect="1"/>
          </p:cNvSpPr>
          <p:nvPr>
            <p:custDataLst>
              <p:tags r:id="rId20"/>
            </p:custDataLst>
          </p:nvPr>
        </p:nvSpPr>
        <p:spPr>
          <a:xfrm>
            <a:off x="5082303" y="3353782"/>
            <a:ext cx="97043" cy="97043"/>
          </a:xfrm>
          <a:prstGeom prst="ellipse">
            <a:avLst/>
          </a:prstGeom>
          <a:solidFill>
            <a:schemeClr val="bg1"/>
          </a:solidFill>
          <a:ln w="12700">
            <a:solidFill>
              <a:schemeClr val="accent2"/>
            </a:solidFill>
          </a:ln>
          <a:effectLst>
            <a:outerShdw blurRad="38100" dist="12700" dir="54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cs typeface="+mn-ea"/>
              <a:sym typeface="+mn-lt"/>
            </a:endParaRPr>
          </a:p>
        </p:txBody>
      </p:sp>
      <p:sp>
        <p:nvSpPr>
          <p:cNvPr id="26" name="矩形: 圆角 15"/>
          <p:cNvSpPr/>
          <p:nvPr>
            <p:custDataLst>
              <p:tags r:id="rId21"/>
            </p:custDataLst>
          </p:nvPr>
        </p:nvSpPr>
        <p:spPr>
          <a:xfrm>
            <a:off x="9075877" y="2830621"/>
            <a:ext cx="1219200" cy="447089"/>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16"/>
          <p:cNvSpPr txBox="1"/>
          <p:nvPr>
            <p:custDataLst>
              <p:tags r:id="rId22"/>
            </p:custDataLst>
          </p:nvPr>
        </p:nvSpPr>
        <p:spPr>
          <a:xfrm>
            <a:off x="8435343" y="2784894"/>
            <a:ext cx="2500271" cy="499624"/>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材料</a:t>
            </a:r>
            <a:endParaRPr lang="en-US" altLang="zh-CN" sz="2000" b="1" smtClean="0">
              <a:solidFill>
                <a:schemeClr val="bg1"/>
              </a:solidFill>
              <a:cs typeface="+mn-ea"/>
              <a:sym typeface="+mn-lt"/>
            </a:endParaRPr>
          </a:p>
        </p:txBody>
      </p:sp>
      <p:sp>
        <p:nvSpPr>
          <p:cNvPr id="28" name="矩形: 圆角 12"/>
          <p:cNvSpPr/>
          <p:nvPr>
            <p:custDataLst>
              <p:tags r:id="rId23"/>
            </p:custDataLst>
          </p:nvPr>
        </p:nvSpPr>
        <p:spPr>
          <a:xfrm>
            <a:off x="4539707" y="2846931"/>
            <a:ext cx="1219200" cy="447089"/>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文本框 13"/>
          <p:cNvSpPr txBox="1"/>
          <p:nvPr>
            <p:custDataLst>
              <p:tags r:id="rId24"/>
            </p:custDataLst>
          </p:nvPr>
        </p:nvSpPr>
        <p:spPr>
          <a:xfrm>
            <a:off x="3899173" y="2787639"/>
            <a:ext cx="2500271" cy="499624"/>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工艺</a:t>
            </a:r>
            <a:endParaRPr lang="en-US" altLang="zh-CN" sz="2000" b="1">
              <a:solidFill>
                <a:schemeClr val="bg1"/>
              </a:solidFill>
              <a:cs typeface="+mn-ea"/>
              <a:sym typeface="+mn-lt"/>
            </a:endParaRPr>
          </a:p>
        </p:txBody>
      </p:sp>
      <p:sp>
        <p:nvSpPr>
          <p:cNvPr id="30" name="矩形: 圆角 13"/>
          <p:cNvSpPr/>
          <p:nvPr>
            <p:custDataLst>
              <p:tags r:id="rId25"/>
            </p:custDataLst>
          </p:nvPr>
        </p:nvSpPr>
        <p:spPr>
          <a:xfrm>
            <a:off x="7801939" y="3523320"/>
            <a:ext cx="1219200" cy="447089"/>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文本框 14"/>
          <p:cNvSpPr txBox="1"/>
          <p:nvPr>
            <p:custDataLst>
              <p:tags r:id="rId26"/>
            </p:custDataLst>
          </p:nvPr>
        </p:nvSpPr>
        <p:spPr>
          <a:xfrm>
            <a:off x="7205620" y="3494291"/>
            <a:ext cx="2500271" cy="499624"/>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技术</a:t>
            </a:r>
            <a:endParaRPr lang="en-US" altLang="zh-CN" sz="2000" b="1">
              <a:solidFill>
                <a:schemeClr val="bg1"/>
              </a:solidFill>
              <a:cs typeface="+mn-ea"/>
              <a:sym typeface="+mn-lt"/>
            </a:endParaRPr>
          </a:p>
        </p:txBody>
      </p:sp>
      <p:sp>
        <p:nvSpPr>
          <p:cNvPr id="32" name="Oval 10"/>
          <p:cNvSpPr>
            <a:spLocks noChangeAspect="1"/>
          </p:cNvSpPr>
          <p:nvPr>
            <p:custDataLst>
              <p:tags r:id="rId27"/>
            </p:custDataLst>
          </p:nvPr>
        </p:nvSpPr>
        <p:spPr>
          <a:xfrm>
            <a:off x="6700617" y="3361042"/>
            <a:ext cx="97043" cy="97043"/>
          </a:xfrm>
          <a:prstGeom prst="ellipse">
            <a:avLst/>
          </a:prstGeom>
          <a:solidFill>
            <a:schemeClr val="bg1"/>
          </a:solidFill>
          <a:ln w="12700">
            <a:solidFill>
              <a:schemeClr val="accent2"/>
            </a:solidFill>
          </a:ln>
          <a:effectLst>
            <a:outerShdw blurRad="38100" dist="12700" dir="54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cs typeface="+mn-ea"/>
              <a:sym typeface="+mn-lt"/>
            </a:endParaRPr>
          </a:p>
        </p:txBody>
      </p:sp>
      <p:sp>
        <p:nvSpPr>
          <p:cNvPr id="33" name="Oval 10"/>
          <p:cNvSpPr>
            <a:spLocks noChangeAspect="1"/>
          </p:cNvSpPr>
          <p:nvPr>
            <p:custDataLst>
              <p:tags r:id="rId28"/>
            </p:custDataLst>
          </p:nvPr>
        </p:nvSpPr>
        <p:spPr>
          <a:xfrm>
            <a:off x="8347959" y="3353788"/>
            <a:ext cx="97043" cy="97043"/>
          </a:xfrm>
          <a:prstGeom prst="ellipse">
            <a:avLst/>
          </a:prstGeom>
          <a:solidFill>
            <a:schemeClr val="bg1"/>
          </a:solidFill>
          <a:ln w="12700">
            <a:solidFill>
              <a:schemeClr val="accent2"/>
            </a:solidFill>
          </a:ln>
          <a:effectLst>
            <a:outerShdw blurRad="38100" dist="12700" dir="54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cs typeface="+mn-ea"/>
              <a:sym typeface="+mn-lt"/>
            </a:endParaRPr>
          </a:p>
        </p:txBody>
      </p:sp>
      <p:pic>
        <p:nvPicPr>
          <p:cNvPr id="34" name="图片占位符 14"/>
          <p:cNvPicPr/>
          <p:nvPr>
            <p:custDataLst>
              <p:tags r:id="rId29"/>
            </p:custDataLst>
          </p:nvPr>
        </p:nvPicPr>
        <p:blipFill>
          <a:blip r:embed="rId30"/>
          <a:stretch>
            <a:fillRect/>
          </a:stretch>
        </p:blipFill>
        <p:spPr>
          <a:xfrm>
            <a:off x="6822786" y="1832251"/>
            <a:ext cx="1504143" cy="1504800"/>
          </a:xfrm>
          <a:prstGeom prst="donut">
            <a:avLst/>
          </a:prstGeom>
        </p:spPr>
      </p:pic>
      <p:sp>
        <p:nvSpPr>
          <p:cNvPr id="35" name="Oval 10"/>
          <p:cNvSpPr>
            <a:spLocks noChangeAspect="1"/>
          </p:cNvSpPr>
          <p:nvPr>
            <p:custDataLst>
              <p:tags r:id="rId31"/>
            </p:custDataLst>
          </p:nvPr>
        </p:nvSpPr>
        <p:spPr>
          <a:xfrm>
            <a:off x="9646965" y="3346534"/>
            <a:ext cx="97043" cy="97043"/>
          </a:xfrm>
          <a:prstGeom prst="ellipse">
            <a:avLst/>
          </a:prstGeom>
          <a:solidFill>
            <a:schemeClr val="bg1"/>
          </a:solidFill>
          <a:ln w="12700">
            <a:solidFill>
              <a:schemeClr val="accent2"/>
            </a:solidFill>
          </a:ln>
          <a:effectLst>
            <a:outerShdw blurRad="38100" dist="12700" dir="54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cs typeface="+mn-ea"/>
              <a:sym typeface="+mn-lt"/>
            </a:endParaRPr>
          </a:p>
        </p:txBody>
      </p:sp>
      <p:pic>
        <p:nvPicPr>
          <p:cNvPr id="36" name="图片占位符 15"/>
          <p:cNvPicPr/>
          <p:nvPr>
            <p:custDataLst>
              <p:tags r:id="rId32"/>
            </p:custDataLst>
          </p:nvPr>
        </p:nvPicPr>
        <p:blipFill>
          <a:blip r:embed="rId33"/>
          <a:stretch>
            <a:fillRect/>
          </a:stretch>
        </p:blipFill>
        <p:spPr>
          <a:xfrm>
            <a:off x="9772281" y="3473331"/>
            <a:ext cx="1504143" cy="1504800"/>
          </a:xfrm>
          <a:prstGeom prst="donut">
            <a:avLst/>
          </a:prstGeom>
        </p:spPr>
      </p:pic>
      <p:sp>
        <p:nvSpPr>
          <p:cNvPr id="37" name="Oval 13"/>
          <p:cNvSpPr/>
          <p:nvPr>
            <p:custDataLst>
              <p:tags r:id="rId34"/>
            </p:custDataLst>
          </p:nvPr>
        </p:nvSpPr>
        <p:spPr>
          <a:xfrm>
            <a:off x="11234058" y="2942026"/>
            <a:ext cx="914400" cy="914400"/>
          </a:xfrm>
          <a:prstGeom prst="ellipse">
            <a:avLst/>
          </a:prstGeom>
          <a:noFill/>
          <a:ln>
            <a:solidFill>
              <a:schemeClr val="accent1"/>
            </a:solidFill>
          </a:ln>
          <a:effectLst>
            <a:outerShdw blurRad="38100" dist="12700" dir="5400000" algn="tl" rotWithShape="0">
              <a:prstClr val="black">
                <a:alpha val="15000"/>
              </a:prstClr>
            </a:outerShdw>
          </a:effectLst>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b="1">
                <a:solidFill>
                  <a:schemeClr val="tx2"/>
                </a:solidFill>
                <a:cs typeface="+mn-ea"/>
                <a:sym typeface="+mn-lt"/>
              </a:rPr>
              <a:t>END</a:t>
            </a:r>
            <a:endParaRPr lang="en-US" sz="1400" b="1">
              <a:solidFill>
                <a:schemeClr val="tx2"/>
              </a:solidFill>
              <a:cs typeface="+mn-ea"/>
              <a:sym typeface="+mn-lt"/>
            </a:endParaRPr>
          </a:p>
        </p:txBody>
      </p:sp>
      <p:sp>
        <p:nvSpPr>
          <p:cNvPr id="41985" name="Rectangle 1"/>
          <p:cNvSpPr>
            <a:spLocks noChangeArrowheads="1"/>
          </p:cNvSpPr>
          <p:nvPr>
            <p:custDataLst>
              <p:tags r:id="rId35"/>
            </p:custDataLst>
          </p:nvPr>
        </p:nvSpPr>
        <p:spPr bwMode="auto">
          <a:xfrm>
            <a:off x="295910" y="5331778"/>
            <a:ext cx="11527155" cy="107632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06400" algn="l" defTabSz="914400" rtl="0" eaLnBrk="1" fontAlgn="base" latinLnBrk="0" hangingPunct="1">
              <a:lnSpc>
                <a:spcPct val="100000"/>
              </a:lnSpc>
              <a:spcBef>
                <a:spcPct val="0"/>
              </a:spcBef>
              <a:spcAft>
                <a:spcPct val="0"/>
              </a:spcAft>
              <a:buClrTx/>
              <a:buSzTx/>
              <a:buFontTx/>
              <a:buNone/>
            </a:pPr>
            <a:r>
              <a:rPr kumimoji="0" lang="zh-CN" sz="3200" b="1"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设计过程中，一般可从原理、结构、技术、材料、工艺等方面考虑改进和突破，以实现创新的目标。</a:t>
            </a:r>
            <a:endParaRPr kumimoji="0" lang="zh-CN" sz="3200" b="1"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grpId="4"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3"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grpId="2"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10" presetClass="entr" presetSubtype="0" fill="hold" grpId="6"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5"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7"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fltVal val="0"/>
                                          </p:val>
                                        </p:tav>
                                        <p:tav tm="100000">
                                          <p:val>
                                            <p:strVal val="#ppt_w"/>
                                          </p:val>
                                        </p:tav>
                                      </p:tavLst>
                                    </p:anim>
                                    <p:anim calcmode="lin" valueType="num">
                                      <p:cBhvr>
                                        <p:cTn id="49" dur="500" fill="hold"/>
                                        <p:tgtEl>
                                          <p:spTgt spid="25"/>
                                        </p:tgtEl>
                                        <p:attrNameLst>
                                          <p:attrName>ppt_h</p:attrName>
                                        </p:attrNameLst>
                                      </p:cBhvr>
                                      <p:tavLst>
                                        <p:tav tm="0">
                                          <p:val>
                                            <p:fltVal val="0"/>
                                          </p:val>
                                        </p:tav>
                                        <p:tav tm="100000">
                                          <p:val>
                                            <p:strVal val="#ppt_h"/>
                                          </p:val>
                                        </p:tav>
                                      </p:tavLst>
                                    </p:anim>
                                    <p:animEffect transition="in" filter="fade">
                                      <p:cBhvr>
                                        <p:cTn id="50" dur="500"/>
                                        <p:tgtEl>
                                          <p:spTgt spid="25"/>
                                        </p:tgtEl>
                                      </p:cBhvr>
                                    </p:animEffect>
                                  </p:childTnLst>
                                </p:cTn>
                              </p:par>
                              <p:par>
                                <p:cTn id="51" presetID="10" presetClass="entr" presetSubtype="0" fill="hold" grpId="1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1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53" presetClass="entr" presetSubtype="16"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14" nodeType="click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500" fill="hold"/>
                                        <p:tgtEl>
                                          <p:spTgt spid="32"/>
                                        </p:tgtEl>
                                        <p:attrNameLst>
                                          <p:attrName>ppt_w</p:attrName>
                                        </p:attrNameLst>
                                      </p:cBhvr>
                                      <p:tavLst>
                                        <p:tav tm="0">
                                          <p:val>
                                            <p:fltVal val="0"/>
                                          </p:val>
                                        </p:tav>
                                        <p:tav tm="100000">
                                          <p:val>
                                            <p:strVal val="#ppt_w"/>
                                          </p:val>
                                        </p:tav>
                                      </p:tavLst>
                                    </p:anim>
                                    <p:anim calcmode="lin" valueType="num">
                                      <p:cBhvr>
                                        <p:cTn id="67" dur="500" fill="hold"/>
                                        <p:tgtEl>
                                          <p:spTgt spid="32"/>
                                        </p:tgtEl>
                                        <p:attrNameLst>
                                          <p:attrName>ppt_h</p:attrName>
                                        </p:attrNameLst>
                                      </p:cBhvr>
                                      <p:tavLst>
                                        <p:tav tm="0">
                                          <p:val>
                                            <p:fltVal val="0"/>
                                          </p:val>
                                        </p:tav>
                                        <p:tav tm="100000">
                                          <p:val>
                                            <p:strVal val="#ppt_h"/>
                                          </p:val>
                                        </p:tav>
                                      </p:tavLst>
                                    </p:anim>
                                    <p:animEffect transition="in" filter="fade">
                                      <p:cBhvr>
                                        <p:cTn id="68" dur="500"/>
                                        <p:tgtEl>
                                          <p:spTgt spid="32"/>
                                        </p:tgtEl>
                                      </p:cBhvr>
                                    </p:animEffect>
                                  </p:childTnLst>
                                </p:cTn>
                              </p:par>
                              <p:par>
                                <p:cTn id="69" presetID="53" presetClass="entr" presetSubtype="16"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p:cTn id="71" dur="500" fill="hold"/>
                                        <p:tgtEl>
                                          <p:spTgt spid="34"/>
                                        </p:tgtEl>
                                        <p:attrNameLst>
                                          <p:attrName>ppt_w</p:attrName>
                                        </p:attrNameLst>
                                      </p:cBhvr>
                                      <p:tavLst>
                                        <p:tav tm="0">
                                          <p:val>
                                            <p:fltVal val="0"/>
                                          </p:val>
                                        </p:tav>
                                        <p:tav tm="100000">
                                          <p:val>
                                            <p:strVal val="#ppt_w"/>
                                          </p:val>
                                        </p:tav>
                                      </p:tavLst>
                                    </p:anim>
                                    <p:anim calcmode="lin" valueType="num">
                                      <p:cBhvr>
                                        <p:cTn id="72" dur="500" fill="hold"/>
                                        <p:tgtEl>
                                          <p:spTgt spid="34"/>
                                        </p:tgtEl>
                                        <p:attrNameLst>
                                          <p:attrName>ppt_h</p:attrName>
                                        </p:attrNameLst>
                                      </p:cBhvr>
                                      <p:tavLst>
                                        <p:tav tm="0">
                                          <p:val>
                                            <p:fltVal val="0"/>
                                          </p:val>
                                        </p:tav>
                                        <p:tav tm="100000">
                                          <p:val>
                                            <p:strVal val="#ppt_h"/>
                                          </p:val>
                                        </p:tav>
                                      </p:tavLst>
                                    </p:anim>
                                    <p:animEffect transition="in" filter="fade">
                                      <p:cBhvr>
                                        <p:cTn id="73" dur="500"/>
                                        <p:tgtEl>
                                          <p:spTgt spid="34"/>
                                        </p:tgtEl>
                                      </p:cBhvr>
                                    </p:animEffect>
                                  </p:childTnLst>
                                </p:cTn>
                              </p:par>
                              <p:par>
                                <p:cTn id="74" presetID="53" presetClass="entr" presetSubtype="16" fill="hold" grpId="15" nodeType="with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fltVal val="0"/>
                                          </p:val>
                                        </p:tav>
                                        <p:tav tm="100000">
                                          <p:val>
                                            <p:strVal val="#ppt_w"/>
                                          </p:val>
                                        </p:tav>
                                      </p:tavLst>
                                    </p:anim>
                                    <p:anim calcmode="lin" valueType="num">
                                      <p:cBhvr>
                                        <p:cTn id="77" dur="500" fill="hold"/>
                                        <p:tgtEl>
                                          <p:spTgt spid="33"/>
                                        </p:tgtEl>
                                        <p:attrNameLst>
                                          <p:attrName>ppt_h</p:attrName>
                                        </p:attrNameLst>
                                      </p:cBhvr>
                                      <p:tavLst>
                                        <p:tav tm="0">
                                          <p:val>
                                            <p:fltVal val="0"/>
                                          </p:val>
                                        </p:tav>
                                        <p:tav tm="100000">
                                          <p:val>
                                            <p:strVal val="#ppt_h"/>
                                          </p:val>
                                        </p:tav>
                                      </p:tavLst>
                                    </p:anim>
                                    <p:animEffect transition="in" filter="fade">
                                      <p:cBhvr>
                                        <p:cTn id="78" dur="500"/>
                                        <p:tgtEl>
                                          <p:spTgt spid="33"/>
                                        </p:tgtEl>
                                      </p:cBhvr>
                                    </p:animEffect>
                                  </p:childTnLst>
                                </p:cTn>
                              </p:par>
                              <p:par>
                                <p:cTn id="79" presetID="10" presetClass="entr" presetSubtype="0" fill="hold" grpId="13"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grpId="12"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16" nodeType="clickEffect">
                                  <p:stCondLst>
                                    <p:cond delay="0"/>
                                  </p:stCondLst>
                                  <p:childTnLst>
                                    <p:set>
                                      <p:cBhvr>
                                        <p:cTn id="88" dur="1" fill="hold">
                                          <p:stCondLst>
                                            <p:cond delay="0"/>
                                          </p:stCondLst>
                                        </p:cTn>
                                        <p:tgtEl>
                                          <p:spTgt spid="35"/>
                                        </p:tgtEl>
                                        <p:attrNameLst>
                                          <p:attrName>style.visibility</p:attrName>
                                        </p:attrNameLst>
                                      </p:cBhvr>
                                      <p:to>
                                        <p:strVal val="visible"/>
                                      </p:to>
                                    </p:set>
                                    <p:anim calcmode="lin" valueType="num">
                                      <p:cBhvr>
                                        <p:cTn id="89" dur="500" fill="hold"/>
                                        <p:tgtEl>
                                          <p:spTgt spid="35"/>
                                        </p:tgtEl>
                                        <p:attrNameLst>
                                          <p:attrName>ppt_w</p:attrName>
                                        </p:attrNameLst>
                                      </p:cBhvr>
                                      <p:tavLst>
                                        <p:tav tm="0">
                                          <p:val>
                                            <p:fltVal val="0"/>
                                          </p:val>
                                        </p:tav>
                                        <p:tav tm="100000">
                                          <p:val>
                                            <p:strVal val="#ppt_w"/>
                                          </p:val>
                                        </p:tav>
                                      </p:tavLst>
                                    </p:anim>
                                    <p:anim calcmode="lin" valueType="num">
                                      <p:cBhvr>
                                        <p:cTn id="90" dur="500" fill="hold"/>
                                        <p:tgtEl>
                                          <p:spTgt spid="35"/>
                                        </p:tgtEl>
                                        <p:attrNameLst>
                                          <p:attrName>ppt_h</p:attrName>
                                        </p:attrNameLst>
                                      </p:cBhvr>
                                      <p:tavLst>
                                        <p:tav tm="0">
                                          <p:val>
                                            <p:fltVal val="0"/>
                                          </p:val>
                                        </p:tav>
                                        <p:tav tm="100000">
                                          <p:val>
                                            <p:strVal val="#ppt_h"/>
                                          </p:val>
                                        </p:tav>
                                      </p:tavLst>
                                    </p:anim>
                                    <p:animEffect transition="in" filter="fade">
                                      <p:cBhvr>
                                        <p:cTn id="91" dur="500"/>
                                        <p:tgtEl>
                                          <p:spTgt spid="35"/>
                                        </p:tgtEl>
                                      </p:cBhvr>
                                    </p:animEffect>
                                  </p:childTnLst>
                                </p:cTn>
                              </p:par>
                              <p:par>
                                <p:cTn id="92" presetID="10" presetClass="entr" presetSubtype="0" fill="hold" grpId="9"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500"/>
                                        <p:tgtEl>
                                          <p:spTgt spid="27"/>
                                        </p:tgtEl>
                                      </p:cBhvr>
                                    </p:animEffect>
                                  </p:childTnLst>
                                </p:cTn>
                              </p:par>
                              <p:par>
                                <p:cTn id="95" presetID="10" presetClass="entr" presetSubtype="0" fill="hold" grpId="8"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par>
                                <p:cTn id="98" presetID="53" presetClass="entr" presetSubtype="16" fill="hold" nodeType="withEffect">
                                  <p:stCondLst>
                                    <p:cond delay="0"/>
                                  </p:stCondLst>
                                  <p:childTnLst>
                                    <p:set>
                                      <p:cBhvr>
                                        <p:cTn id="99" dur="1" fill="hold">
                                          <p:stCondLst>
                                            <p:cond delay="0"/>
                                          </p:stCondLst>
                                        </p:cTn>
                                        <p:tgtEl>
                                          <p:spTgt spid="36"/>
                                        </p:tgtEl>
                                        <p:attrNameLst>
                                          <p:attrName>style.visibility</p:attrName>
                                        </p:attrNameLst>
                                      </p:cBhvr>
                                      <p:to>
                                        <p:strVal val="visible"/>
                                      </p:to>
                                    </p:set>
                                    <p:anim calcmode="lin" valueType="num">
                                      <p:cBhvr>
                                        <p:cTn id="100" dur="500" fill="hold"/>
                                        <p:tgtEl>
                                          <p:spTgt spid="36"/>
                                        </p:tgtEl>
                                        <p:attrNameLst>
                                          <p:attrName>ppt_w</p:attrName>
                                        </p:attrNameLst>
                                      </p:cBhvr>
                                      <p:tavLst>
                                        <p:tav tm="0">
                                          <p:val>
                                            <p:fltVal val="0"/>
                                          </p:val>
                                        </p:tav>
                                        <p:tav tm="100000">
                                          <p:val>
                                            <p:strVal val="#ppt_w"/>
                                          </p:val>
                                        </p:tav>
                                      </p:tavLst>
                                    </p:anim>
                                    <p:anim calcmode="lin" valueType="num">
                                      <p:cBhvr>
                                        <p:cTn id="101" dur="500" fill="hold"/>
                                        <p:tgtEl>
                                          <p:spTgt spid="36"/>
                                        </p:tgtEl>
                                        <p:attrNameLst>
                                          <p:attrName>ppt_h</p:attrName>
                                        </p:attrNameLst>
                                      </p:cBhvr>
                                      <p:tavLst>
                                        <p:tav tm="0">
                                          <p:val>
                                            <p:fltVal val="0"/>
                                          </p:val>
                                        </p:tav>
                                        <p:tav tm="100000">
                                          <p:val>
                                            <p:strVal val="#ppt_h"/>
                                          </p:val>
                                        </p:tav>
                                      </p:tavLst>
                                    </p:anim>
                                    <p:animEffect transition="in" filter="fade">
                                      <p:cBhvr>
                                        <p:cTn id="102" dur="500"/>
                                        <p:tgtEl>
                                          <p:spTgt spid="36"/>
                                        </p:tgtEl>
                                      </p:cBhvr>
                                    </p:animEffect>
                                  </p:childTnLst>
                                </p:cTn>
                              </p:par>
                            </p:childTnLst>
                          </p:cTn>
                        </p:par>
                        <p:par>
                          <p:cTn id="103" fill="hold">
                            <p:stCondLst>
                              <p:cond delay="500"/>
                            </p:stCondLst>
                            <p:childTnLst>
                              <p:par>
                                <p:cTn id="104" presetID="53" presetClass="entr" presetSubtype="16" fill="hold" grpId="17" nodeType="afterEffect">
                                  <p:childTnLst>
                                    <p:set>
                                      <p:cBhvr>
                                        <p:cTn id="105" dur="1" fill="hold">
                                          <p:stCondLst>
                                            <p:cond delay="0"/>
                                          </p:stCondLst>
                                        </p:cTn>
                                        <p:tgtEl>
                                          <p:spTgt spid="37"/>
                                        </p:tgtEl>
                                        <p:attrNameLst>
                                          <p:attrName>style.visibility</p:attrName>
                                        </p:attrNameLst>
                                      </p:cBhvr>
                                      <p:to>
                                        <p:strVal val="visible"/>
                                      </p:to>
                                    </p:set>
                                    <p:anim calcmode="lin" valueType="num">
                                      <p:cBhvr>
                                        <p:cTn id="106" dur="500" fill="hold"/>
                                        <p:tgtEl>
                                          <p:spTgt spid="37"/>
                                        </p:tgtEl>
                                        <p:attrNameLst>
                                          <p:attrName>ppt_w</p:attrName>
                                        </p:attrNameLst>
                                      </p:cBhvr>
                                      <p:tavLst>
                                        <p:tav tm="0">
                                          <p:val>
                                            <p:fltVal val="0"/>
                                          </p:val>
                                        </p:tav>
                                        <p:tav tm="100000">
                                          <p:val>
                                            <p:strVal val="#ppt_w"/>
                                          </p:val>
                                        </p:tav>
                                      </p:tavLst>
                                    </p:anim>
                                    <p:anim calcmode="lin" valueType="num">
                                      <p:cBhvr>
                                        <p:cTn id="107" dur="500" fill="hold"/>
                                        <p:tgtEl>
                                          <p:spTgt spid="37"/>
                                        </p:tgtEl>
                                        <p:attrNameLst>
                                          <p:attrName>ppt_h</p:attrName>
                                        </p:attrNameLst>
                                      </p:cBhvr>
                                      <p:tavLst>
                                        <p:tav tm="0">
                                          <p:val>
                                            <p:fltVal val="0"/>
                                          </p:val>
                                        </p:tav>
                                        <p:tav tm="100000">
                                          <p:val>
                                            <p:strVal val="#ppt_h"/>
                                          </p:val>
                                        </p:tav>
                                      </p:tavLst>
                                    </p:anim>
                                    <p:animEffect transition="in" filter="fade">
                                      <p:cBhvr>
                                        <p:cTn id="108" dur="500"/>
                                        <p:tgtEl>
                                          <p:spTgt spid="37"/>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8" nodeType="clickEffect">
                                  <p:stCondLst>
                                    <p:cond delay="0"/>
                                  </p:stCondLst>
                                  <p:childTnLst>
                                    <p:set>
                                      <p:cBhvr>
                                        <p:cTn id="112" dur="1" fill="hold">
                                          <p:stCondLst>
                                            <p:cond delay="0"/>
                                          </p:stCondLst>
                                        </p:cTn>
                                        <p:tgtEl>
                                          <p:spTgt spid="41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P spid="10" grpId="2"/>
      <p:bldP spid="14" grpId="3"/>
      <p:bldP spid="15" grpId="4"/>
      <p:bldP spid="16" grpId="5"/>
      <p:bldP spid="17" grpId="6"/>
      <p:bldP spid="25" grpId="7"/>
      <p:bldP spid="26" grpId="8"/>
      <p:bldP spid="27" grpId="9"/>
      <p:bldP spid="28" grpId="10"/>
      <p:bldP spid="29" grpId="11"/>
      <p:bldP spid="30" grpId="12"/>
      <p:bldP spid="31" grpId="13"/>
      <p:bldP spid="32" grpId="14"/>
      <p:bldP spid="33" grpId="15"/>
      <p:bldP spid="35" grpId="16"/>
      <p:bldP spid="37" grpId="17"/>
      <p:bldP spid="41985" grpId="18"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096001" y="0"/>
            <a:ext cx="6115051" cy="6115050"/>
          </a:xfrm>
          <a:prstGeom prst="rect">
            <a:avLst/>
          </a:prstGeom>
        </p:spPr>
      </p:pic>
      <p:sp>
        <p:nvSpPr>
          <p:cNvPr id="2" name="文本框 1"/>
          <p:cNvSpPr txBox="1"/>
          <p:nvPr>
            <p:custDataLst>
              <p:tags r:id="rId4"/>
            </p:custDataLst>
          </p:nvPr>
        </p:nvSpPr>
        <p:spPr>
          <a:xfrm>
            <a:off x="87858" y="315686"/>
            <a:ext cx="7130497" cy="1261884"/>
          </a:xfrm>
          <a:prstGeom prst="rect">
            <a:avLst/>
          </a:prstGeom>
          <a:noFill/>
        </p:spPr>
        <p:txBody>
          <a:bodyPr wrap="square" rtlCol="0">
            <a:spAutoFit/>
          </a:bodyPr>
          <a:lstStyle/>
          <a:p>
            <a:r>
              <a:rPr lang="zh-CN" altLang="en-US" sz="7600" smtClean="0">
                <a:solidFill>
                  <a:schemeClr val="bg1">
                    <a:lumMod val="50000"/>
                  </a:schemeClr>
                </a:solidFill>
                <a:latin typeface="方正细谭黑简体" panose="02000000000000000000" pitchFamily="2" charset="-122"/>
                <a:ea typeface="方正细谭黑简体" panose="02000000000000000000" pitchFamily="2" charset="-122"/>
                <a:cs typeface="+mn-ea"/>
                <a:sym typeface="+mn-lt"/>
              </a:rPr>
              <a:t>设计的一般原则</a:t>
            </a:r>
            <a:endParaRPr lang="zh-CN" altLang="en-US" sz="7600">
              <a:solidFill>
                <a:schemeClr val="bg1">
                  <a:lumMod val="50000"/>
                </a:schemeClr>
              </a:solidFill>
              <a:latin typeface="方正细谭黑简体" panose="02000000000000000000" pitchFamily="2" charset="-122"/>
              <a:ea typeface="方正细谭黑简体" panose="02000000000000000000" pitchFamily="2" charset="-122"/>
              <a:cs typeface="+mn-ea"/>
              <a:sym typeface="+mn-lt"/>
            </a:endParaRPr>
          </a:p>
        </p:txBody>
      </p:sp>
      <p:sp>
        <p:nvSpPr>
          <p:cNvPr id="4" name="文本框 3"/>
          <p:cNvSpPr txBox="1"/>
          <p:nvPr>
            <p:custDataLst>
              <p:tags r:id="rId5"/>
            </p:custDataLst>
          </p:nvPr>
        </p:nvSpPr>
        <p:spPr>
          <a:xfrm>
            <a:off x="465455" y="2073275"/>
            <a:ext cx="7006590" cy="2861310"/>
          </a:xfrm>
          <a:prstGeom prst="rect">
            <a:avLst/>
          </a:prstGeom>
          <a:noFill/>
        </p:spPr>
        <p:txBody>
          <a:bodyPr wrap="square" rtlCol="0">
            <a:spAutoFit/>
          </a:bodyPr>
          <a:lstStyle/>
          <a:p>
            <a:pPr>
              <a:lnSpc>
                <a:spcPct val="150000"/>
              </a:lnSpc>
            </a:pPr>
            <a:r>
              <a:rPr lang="zh-CN" altLang="en-US" sz="2400" smtClean="0">
                <a:solidFill>
                  <a:schemeClr val="bg1">
                    <a:lumMod val="50000"/>
                  </a:schemeClr>
                </a:solidFill>
                <a:cs typeface="+mn-ea"/>
                <a:sym typeface="+mn-lt"/>
              </a:rPr>
              <a:t>     “不以规矩，不成方圆。” 要设计好一个产品，除了要经历一个科学合理的设计过程外，还应遵循一些基本的原则。在长期的设计实践中，人们逐渐总结出实用、创新、经济、道德、美观、技术规范、可持续发展等设计的一般原则。</a:t>
            </a:r>
            <a:endParaRPr lang="zh-CN" altLang="en-US" sz="2400" smtClean="0">
              <a:solidFill>
                <a:schemeClr val="bg1">
                  <a:lumMod val="50000"/>
                </a:schemeClr>
              </a:solidFill>
              <a:cs typeface="+mn-ea"/>
              <a:sym typeface="+mn-lt"/>
            </a:endParaRPr>
          </a:p>
        </p:txBody>
      </p:sp>
      <p:sp>
        <p:nvSpPr>
          <p:cNvPr id="36867" name="文本框 2"/>
          <p:cNvSpPr/>
          <p:nvPr>
            <p:custDataLst>
              <p:tags r:id="rId6"/>
            </p:custDataLst>
          </p:nvPr>
        </p:nvSpPr>
        <p:spPr>
          <a:xfrm>
            <a:off x="464185" y="5142865"/>
            <a:ext cx="5355590" cy="521970"/>
          </a:xfrm>
          <a:prstGeom prst="rect">
            <a:avLst/>
          </a:prstGeom>
          <a:noFill/>
          <a:ln w="9525" cap="flat" cmpd="sng">
            <a:solidFill>
              <a:schemeClr val="accent1"/>
            </a:solidFill>
            <a:prstDash val="solid"/>
            <a:miter/>
            <a:headEnd type="none" w="med" len="med"/>
            <a:tailEnd type="none" w="med" len="med"/>
          </a:ln>
          <a:extLst>
            <a:ext uri="{909E8E84-426E-40DD-AFC4-6F175D3DCCD1}">
              <a14:hiddenFill xmlns:a14="http://schemas.microsoft.com/office/drawing/2010/main">
                <a:solidFill>
                  <a:srgbClr val="BBDFAB"/>
                </a:solidFill>
              </a14:hiddenFill>
            </a:ext>
          </a:extLst>
        </p:spPr>
        <p:txBody>
          <a:bodyPr wrap="square" anchor="t">
            <a:spAutoFit/>
          </a:bodyPr>
          <a:p>
            <a:r>
              <a:rPr lang="en-US" altLang="zh-CN" sz="2800">
                <a:latin typeface="Arial" panose="020B0604020202020204" pitchFamily="34" charset="0"/>
                <a:ea typeface="宋体" panose="02010600030101010101" pitchFamily="2" charset="-122"/>
              </a:rPr>
              <a:t>1.</a:t>
            </a:r>
            <a:r>
              <a:rPr lang="zh-CN" altLang="en-US" sz="2800">
                <a:latin typeface="Arial" panose="020B0604020202020204" pitchFamily="34" charset="0"/>
                <a:ea typeface="宋体" panose="02010600030101010101" pitchFamily="2" charset="-122"/>
              </a:rPr>
              <a:t>分析设计的一般原则</a:t>
            </a:r>
            <a:endParaRPr lang="zh-CN" altLang="en-US" sz="2800">
              <a:latin typeface="Arial" panose="020B0604020202020204" pitchFamily="34" charset="0"/>
              <a:ea typeface="宋体" panose="02010600030101010101" pitchFamily="2" charset="-122"/>
            </a:endParaRPr>
          </a:p>
        </p:txBody>
      </p:sp>
      <p:sp>
        <p:nvSpPr>
          <p:cNvPr id="36868" name="文本框 2"/>
          <p:cNvSpPr/>
          <p:nvPr>
            <p:custDataLst>
              <p:tags r:id="rId7"/>
            </p:custDataLst>
          </p:nvPr>
        </p:nvSpPr>
        <p:spPr>
          <a:xfrm>
            <a:off x="465455" y="6168390"/>
            <a:ext cx="5354320" cy="521970"/>
          </a:xfrm>
          <a:prstGeom prst="rect">
            <a:avLst/>
          </a:prstGeom>
          <a:noFill/>
          <a:ln w="9525" cap="flat" cmpd="sng">
            <a:solidFill>
              <a:schemeClr val="accent1"/>
            </a:solidFill>
            <a:prstDash val="solid"/>
            <a:miter/>
            <a:headEnd type="none" w="med" len="med"/>
            <a:tailEnd type="none" w="med" len="med"/>
          </a:ln>
          <a:extLst>
            <a:ext uri="{909E8E84-426E-40DD-AFC4-6F175D3DCCD1}">
              <a14:hiddenFill xmlns:a14="http://schemas.microsoft.com/office/drawing/2010/main">
                <a:solidFill>
                  <a:srgbClr val="BBDFAB"/>
                </a:solidFill>
              </a14:hiddenFill>
            </a:ext>
          </a:extLst>
        </p:spPr>
        <p:txBody>
          <a:bodyPr wrap="square" anchor="t">
            <a:spAutoFit/>
          </a:bodyPr>
          <a:p>
            <a:r>
              <a:rPr lang="en-US" altLang="zh-CN" sz="2800">
                <a:latin typeface="Arial" panose="020B0604020202020204" pitchFamily="34" charset="0"/>
                <a:ea typeface="宋体" panose="02010600030101010101" pitchFamily="2" charset="-122"/>
                <a:sym typeface="微软雅黑" panose="020B0503020204020204" charset="-122"/>
              </a:rPr>
              <a:t>2.</a:t>
            </a:r>
            <a:r>
              <a:rPr lang="zh-CN" altLang="en-US" sz="2800">
                <a:latin typeface="Arial" panose="020B0604020202020204" pitchFamily="34" charset="0"/>
                <a:ea typeface="宋体" panose="02010600030101010101" pitchFamily="2" charset="-122"/>
                <a:sym typeface="微软雅黑" panose="020B0503020204020204" charset="-122"/>
              </a:rPr>
              <a:t>辨析设计原则之间的关系</a:t>
            </a:r>
            <a:endParaRPr lang="zh-CN" altLang="en-US" sz="2800">
              <a:latin typeface="Arial" panose="020B0604020202020204" pitchFamily="34" charset="0"/>
              <a:ea typeface="宋体" panose="02010600030101010101" pitchFamily="2" charset="-122"/>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1" name="图片 7170" descr="蓝牙电脑控件"/>
          <p:cNvPicPr>
            <a:picLocks noChangeAspect="1"/>
          </p:cNvPicPr>
          <p:nvPr/>
        </p:nvPicPr>
        <p:blipFill>
          <a:blip r:embed="rId1"/>
          <a:stretch>
            <a:fillRect/>
          </a:stretch>
        </p:blipFill>
        <p:spPr>
          <a:xfrm>
            <a:off x="450215" y="1898015"/>
            <a:ext cx="3886200" cy="3379788"/>
          </a:xfrm>
          <a:prstGeom prst="rect">
            <a:avLst/>
          </a:prstGeom>
          <a:noFill/>
          <a:ln w="12700" cap="flat" cmpd="sng">
            <a:solidFill>
              <a:srgbClr val="000000"/>
            </a:solidFill>
            <a:prstDash val="solid"/>
            <a:miter/>
            <a:headEnd type="none" w="med" len="med"/>
            <a:tailEnd type="none" w="med" len="med"/>
          </a:ln>
        </p:spPr>
      </p:pic>
      <p:sp>
        <p:nvSpPr>
          <p:cNvPr id="7172" name="文本框 7171"/>
          <p:cNvSpPr txBox="1"/>
          <p:nvPr/>
        </p:nvSpPr>
        <p:spPr>
          <a:xfrm>
            <a:off x="450215" y="5491480"/>
            <a:ext cx="4412615" cy="953135"/>
          </a:xfrm>
          <a:prstGeom prst="rect">
            <a:avLst/>
          </a:prstGeom>
          <a:noFill/>
          <a:ln w="9525">
            <a:noFill/>
          </a:ln>
        </p:spPr>
        <p:txBody>
          <a:bodyPr wrap="square">
            <a:spAutoFit/>
          </a:bodyPr>
          <a:p>
            <a:pPr>
              <a:spcBef>
                <a:spcPct val="50000"/>
              </a:spcBef>
            </a:pPr>
            <a:r>
              <a:rPr lang="zh-CN" altLang="en-US" sz="2800" dirty="0">
                <a:solidFill>
                  <a:schemeClr val="hlink"/>
                </a:solidFill>
                <a:latin typeface="Verdana" panose="020B0604030504040204" pitchFamily="34" charset="0"/>
                <a:ea typeface="楷体_GB2312" pitchFamily="49" charset="-122"/>
              </a:rPr>
              <a:t>蓝牙（无线）技术创新的电脑输入设备。</a:t>
            </a:r>
            <a:endParaRPr lang="zh-CN" altLang="en-US" sz="2800" dirty="0">
              <a:solidFill>
                <a:schemeClr val="hlink"/>
              </a:solidFill>
              <a:latin typeface="Verdana" panose="020B0604030504040204" pitchFamily="34" charset="0"/>
              <a:ea typeface="楷体_GB2312" pitchFamily="49" charset="-122"/>
            </a:endParaRPr>
          </a:p>
        </p:txBody>
      </p:sp>
      <p:pic>
        <p:nvPicPr>
          <p:cNvPr id="20" name="图片 19"/>
          <p:cNvPicPr>
            <a:picLocks noChangeAspect="1"/>
          </p:cNvPicPr>
          <p:nvPr>
            <p:custDataLst>
              <p:tags r:id="rId2"/>
            </p:custDataLst>
          </p:nvPr>
        </p:nvPicPr>
        <p:blipFill>
          <a:blip r:embed="rId3"/>
          <a:stretch>
            <a:fillRect/>
          </a:stretch>
        </p:blipFill>
        <p:spPr>
          <a:xfrm flipH="1">
            <a:off x="450234" y="342900"/>
            <a:ext cx="1302369" cy="1276595"/>
          </a:xfrm>
          <a:prstGeom prst="rect">
            <a:avLst/>
          </a:prstGeom>
        </p:spPr>
      </p:pic>
      <p:sp>
        <p:nvSpPr>
          <p:cNvPr id="21" name="文本框 3"/>
          <p:cNvSpPr txBox="1"/>
          <p:nvPr>
            <p:custDataLst>
              <p:tags r:id="rId4"/>
            </p:custDataLst>
          </p:nvPr>
        </p:nvSpPr>
        <p:spPr>
          <a:xfrm>
            <a:off x="716934" y="627254"/>
            <a:ext cx="1302369" cy="707886"/>
          </a:xfrm>
          <a:prstGeom prst="rect">
            <a:avLst/>
          </a:prstGeom>
          <a:noFill/>
        </p:spPr>
        <p:txBody>
          <a:bodyPr wrap="square" rtlCol="0">
            <a:spAutoFit/>
          </a:bodyPr>
          <a:p>
            <a:r>
              <a:rPr lang="en-US" altLang="zh-CN" sz="4000" b="1">
                <a:cs typeface="+mn-ea"/>
                <a:sym typeface="+mn-lt"/>
              </a:rPr>
              <a:t>02</a:t>
            </a:r>
            <a:endParaRPr lang="zh-CN" altLang="en-US" sz="4000" b="1">
              <a:cs typeface="+mn-ea"/>
              <a:sym typeface="+mn-lt"/>
            </a:endParaRPr>
          </a:p>
        </p:txBody>
      </p:sp>
      <p:sp>
        <p:nvSpPr>
          <p:cNvPr id="22" name="文本框 4"/>
          <p:cNvSpPr txBox="1"/>
          <p:nvPr>
            <p:custDataLst>
              <p:tags r:id="rId5"/>
            </p:custDataLst>
          </p:nvPr>
        </p:nvSpPr>
        <p:spPr>
          <a:xfrm>
            <a:off x="1990725" y="521064"/>
            <a:ext cx="3160131" cy="461665"/>
          </a:xfrm>
          <a:prstGeom prst="rect">
            <a:avLst/>
          </a:prstGeom>
          <a:noFill/>
        </p:spPr>
        <p:txBody>
          <a:bodyPr wrap="square" rtlCol="0">
            <a:spAutoFit/>
          </a:bodyPr>
          <a:p>
            <a:pPr algn="dist"/>
            <a:r>
              <a:rPr lang="zh-CN" altLang="en-US" sz="2400" smtClean="0">
                <a:solidFill>
                  <a:schemeClr val="tx1">
                    <a:lumMod val="95000"/>
                    <a:lumOff val="5000"/>
                  </a:schemeClr>
                </a:solidFill>
                <a:cs typeface="+mn-ea"/>
                <a:sym typeface="+mn-lt"/>
              </a:rPr>
              <a:t>创新原则</a:t>
            </a:r>
            <a:endParaRPr lang="zh-CN" altLang="en-US" sz="2400">
              <a:solidFill>
                <a:schemeClr val="tx1">
                  <a:lumMod val="95000"/>
                  <a:lumOff val="5000"/>
                </a:schemeClr>
              </a:solidFill>
              <a:cs typeface="+mn-ea"/>
              <a:sym typeface="+mn-lt"/>
            </a:endParaRPr>
          </a:p>
        </p:txBody>
      </p:sp>
      <p:sp>
        <p:nvSpPr>
          <p:cNvPr id="23" name="文本框 5"/>
          <p:cNvSpPr txBox="1"/>
          <p:nvPr>
            <p:custDataLst>
              <p:tags r:id="rId6"/>
            </p:custDataLst>
          </p:nvPr>
        </p:nvSpPr>
        <p:spPr>
          <a:xfrm>
            <a:off x="2019300" y="965810"/>
            <a:ext cx="3626856" cy="369332"/>
          </a:xfrm>
          <a:prstGeom prst="rect">
            <a:avLst/>
          </a:prstGeom>
          <a:noFill/>
        </p:spPr>
        <p:txBody>
          <a:bodyPr wrap="square" rtlCol="0">
            <a:spAutoFit/>
          </a:bodyPr>
          <a:p>
            <a:r>
              <a:rPr lang="en-US" altLang="zh-CN" smtClean="0">
                <a:solidFill>
                  <a:schemeClr val="tx1">
                    <a:lumMod val="95000"/>
                    <a:lumOff val="5000"/>
                  </a:schemeClr>
                </a:solidFill>
                <a:cs typeface="+mn-ea"/>
                <a:sym typeface="+mn-lt"/>
              </a:rPr>
              <a:t>Innovation principle</a:t>
            </a:r>
            <a:endParaRPr lang="zh-CN" altLang="en-US">
              <a:solidFill>
                <a:schemeClr val="tx1">
                  <a:lumMod val="95000"/>
                  <a:lumOff val="5000"/>
                </a:schemeClr>
              </a:solidFill>
              <a:cs typeface="+mn-ea"/>
              <a:sym typeface="+mn-lt"/>
            </a:endParaRPr>
          </a:p>
        </p:txBody>
      </p:sp>
      <p:pic>
        <p:nvPicPr>
          <p:cNvPr id="4" name="Picture 6" descr="http://www.autoimg.cn/album/userphotos/2012/2/28/500_9763_7362d1f1_7362d1f1.jpg"/>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5233670" y="1439545"/>
            <a:ext cx="5721350" cy="42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custDataLst>
              <p:tags r:id="rId9"/>
            </p:custDataLst>
          </p:nvPr>
        </p:nvSpPr>
        <p:spPr bwMode="auto">
          <a:xfrm>
            <a:off x="6284595" y="5934075"/>
            <a:ext cx="427863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spcBef>
                <a:spcPct val="50000"/>
              </a:spcBef>
            </a:pPr>
            <a:r>
              <a:rPr lang="zh-CN" altLang="en-US" sz="4400" b="1">
                <a:solidFill>
                  <a:srgbClr val="001932"/>
                </a:solidFill>
                <a:latin typeface="Verdana" panose="020B0604030504040204" pitchFamily="34" charset="0"/>
                <a:ea typeface="楷体_GB2312" pitchFamily="49" charset="-122"/>
              </a:rPr>
              <a:t>不会爆胎的轮胎</a:t>
            </a:r>
            <a:endParaRPr lang="en-US" altLang="zh-CN" sz="4400" b="1">
              <a:solidFill>
                <a:srgbClr val="001932"/>
              </a:solidFill>
              <a:latin typeface="Verdana" panose="020B0604030504040204" pitchFamily="34" charset="0"/>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ox(in)">
                                      <p:cBhvr>
                                        <p:cTn id="7" dur="500"/>
                                        <p:tgtEl>
                                          <p:spTgt spid="717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box(in)">
                                      <p:cBhvr>
                                        <p:cTn id="10" dur="500"/>
                                        <p:tgtEl>
                                          <p:spTgt spid="717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p:cNvSpPr>
            <a:spLocks noGrp="1" noChangeArrowheads="1"/>
          </p:cNvSpPr>
          <p:nvPr>
            <p:ph type="title"/>
          </p:nvPr>
        </p:nvSpPr>
        <p:spPr>
          <a:xfrm>
            <a:off x="4100195" y="476250"/>
            <a:ext cx="4467225" cy="1314450"/>
          </a:xfrm>
          <a:noFill/>
        </p:spPr>
        <p:txBody>
          <a:bodyPr anchor="b"/>
          <a:lstStyle/>
          <a:p>
            <a:pPr>
              <a:buClr>
                <a:srgbClr val="FF0000"/>
              </a:buClr>
              <a:buFont typeface="Wingdings" panose="05000000000000000000" pitchFamily="2" charset="2"/>
              <a:buNone/>
            </a:pPr>
            <a:r>
              <a:rPr lang="zh-CN" altLang="en-US" b="1" dirty="0"/>
              <a:t>典型的创新方法</a:t>
            </a:r>
            <a:endParaRPr lang="zh-CN" altLang="en-US" b="1" dirty="0"/>
          </a:p>
        </p:txBody>
      </p:sp>
      <p:sp>
        <p:nvSpPr>
          <p:cNvPr id="54274" name="Rectangle 2"/>
          <p:cNvSpPr>
            <a:spLocks noGrp="1" noChangeArrowheads="1"/>
          </p:cNvSpPr>
          <p:nvPr>
            <p:ph idx="1"/>
          </p:nvPr>
        </p:nvSpPr>
        <p:spPr>
          <a:xfrm>
            <a:off x="1876247" y="1569720"/>
            <a:ext cx="4785293" cy="822960"/>
          </a:xfrm>
        </p:spPr>
        <p:txBody>
          <a:bodyPr/>
          <a:lstStyle/>
          <a:p>
            <a:pPr>
              <a:spcBef>
                <a:spcPct val="0"/>
              </a:spcBef>
              <a:buClr>
                <a:schemeClr val="accent2"/>
              </a:buClr>
              <a:buFont typeface="Wingdings" panose="05000000000000000000" pitchFamily="2" charset="2"/>
              <a:buChar char="Ø"/>
            </a:pPr>
            <a:r>
              <a:rPr lang="zh-CN" altLang="en-US" sz="2800" b="1" dirty="0" smtClean="0">
                <a:latin typeface="宋体" panose="02010600030101010101" pitchFamily="2" charset="-122"/>
              </a:rPr>
              <a:t>组合方法</a:t>
            </a:r>
            <a:br>
              <a:rPr lang="zh-CN" altLang="en-US" sz="2800" b="1" dirty="0">
                <a:latin typeface="宋体" panose="02010600030101010101" pitchFamily="2" charset="-122"/>
              </a:rPr>
            </a:br>
            <a:endParaRPr lang="zh-CN" altLang="en-US" sz="2800" b="1" dirty="0">
              <a:latin typeface="宋体" panose="02010600030101010101" pitchFamily="2" charset="-122"/>
            </a:endParaRPr>
          </a:p>
        </p:txBody>
      </p:sp>
      <p:pic>
        <p:nvPicPr>
          <p:cNvPr id="54276" name="Picture 4" descr="0000042b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43950" y="1981200"/>
            <a:ext cx="2108200" cy="3492500"/>
          </a:xfrm>
          <a:prstGeom prst="rect">
            <a:avLst/>
          </a:prstGeom>
          <a:noFill/>
          <a:extLst>
            <a:ext uri="{909E8E84-426E-40DD-AFC4-6F175D3DCCD1}">
              <a14:hiddenFill xmlns:a14="http://schemas.microsoft.com/office/drawing/2010/main">
                <a:solidFill>
                  <a:srgbClr val="FFFFFF"/>
                </a:solidFill>
              </a14:hiddenFill>
            </a:ext>
          </a:extLst>
        </p:spPr>
      </p:pic>
      <p:sp>
        <p:nvSpPr>
          <p:cNvPr id="54277" name="Text Box 5"/>
          <p:cNvSpPr txBox="1">
            <a:spLocks noChangeArrowheads="1"/>
          </p:cNvSpPr>
          <p:nvPr/>
        </p:nvSpPr>
        <p:spPr bwMode="auto">
          <a:xfrm>
            <a:off x="3244850" y="3857625"/>
            <a:ext cx="61722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6000" b="1">
                <a:latin typeface="Times New Roman" panose="02020603050405020304" pitchFamily="18" charset="0"/>
              </a:rPr>
              <a:t>+</a:t>
            </a:r>
            <a:endParaRPr kumimoji="1" lang="en-US" altLang="zh-CN" sz="6000" b="1">
              <a:latin typeface="Times New Roman" panose="02020603050405020304" pitchFamily="18" charset="0"/>
            </a:endParaRPr>
          </a:p>
        </p:txBody>
      </p:sp>
      <p:sp>
        <p:nvSpPr>
          <p:cNvPr id="54278" name="Text Box 6"/>
          <p:cNvSpPr txBox="1">
            <a:spLocks noChangeArrowheads="1"/>
          </p:cNvSpPr>
          <p:nvPr/>
        </p:nvSpPr>
        <p:spPr bwMode="auto">
          <a:xfrm>
            <a:off x="8126730" y="3857625"/>
            <a:ext cx="61722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6000" b="1">
                <a:latin typeface="Times New Roman" panose="02020603050405020304" pitchFamily="18" charset="0"/>
              </a:rPr>
              <a:t>=</a:t>
            </a:r>
            <a:endParaRPr kumimoji="1" lang="en-US" altLang="zh-CN" sz="6000" b="1">
              <a:latin typeface="Times New Roman" panose="02020603050405020304" pitchFamily="18" charset="0"/>
            </a:endParaRPr>
          </a:p>
        </p:txBody>
      </p:sp>
      <p:sp>
        <p:nvSpPr>
          <p:cNvPr id="54279" name="Text Box 7"/>
          <p:cNvSpPr txBox="1">
            <a:spLocks noChangeArrowheads="1"/>
          </p:cNvSpPr>
          <p:nvPr/>
        </p:nvSpPr>
        <p:spPr bwMode="auto">
          <a:xfrm>
            <a:off x="9097010" y="5886133"/>
            <a:ext cx="140208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3200" b="1">
                <a:latin typeface="Times New Roman" panose="02020603050405020304" pitchFamily="18" charset="0"/>
              </a:rPr>
              <a:t>梳妆台</a:t>
            </a:r>
            <a:endParaRPr kumimoji="1" lang="zh-CN" altLang="en-US" sz="3200" b="1">
              <a:latin typeface="Times New Roman" panose="02020603050405020304" pitchFamily="18" charset="0"/>
            </a:endParaRPr>
          </a:p>
        </p:txBody>
      </p:sp>
      <p:pic>
        <p:nvPicPr>
          <p:cNvPr id="54281" name="Picture 9" descr="jingz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 y="2288540"/>
            <a:ext cx="275717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descr="桌子"/>
          <p:cNvPicPr>
            <a:picLocks noChangeAspect="1"/>
          </p:cNvPicPr>
          <p:nvPr/>
        </p:nvPicPr>
        <p:blipFill>
          <a:blip r:embed="rId3"/>
          <a:srcRect l="4230" t="12292" r="3049" b="2753"/>
          <a:stretch>
            <a:fillRect/>
          </a:stretch>
        </p:blipFill>
        <p:spPr>
          <a:xfrm>
            <a:off x="3976370" y="2440940"/>
            <a:ext cx="3970655" cy="3638550"/>
          </a:xfrm>
          <a:prstGeom prst="rect">
            <a:avLst/>
          </a:prstGeom>
        </p:spPr>
      </p:pic>
      <p:pic>
        <p:nvPicPr>
          <p:cNvPr id="20" name="图片 19"/>
          <p:cNvPicPr>
            <a:picLocks noChangeAspect="1"/>
          </p:cNvPicPr>
          <p:nvPr>
            <p:custDataLst>
              <p:tags r:id="rId4"/>
            </p:custDataLst>
          </p:nvPr>
        </p:nvPicPr>
        <p:blipFill>
          <a:blip r:embed="rId5"/>
          <a:stretch>
            <a:fillRect/>
          </a:stretch>
        </p:blipFill>
        <p:spPr>
          <a:xfrm flipH="1">
            <a:off x="40659" y="104775"/>
            <a:ext cx="1302369" cy="1276595"/>
          </a:xfrm>
          <a:prstGeom prst="rect">
            <a:avLst/>
          </a:prstGeom>
        </p:spPr>
      </p:pic>
      <p:sp>
        <p:nvSpPr>
          <p:cNvPr id="21" name="文本框 3"/>
          <p:cNvSpPr txBox="1"/>
          <p:nvPr>
            <p:custDataLst>
              <p:tags r:id="rId6"/>
            </p:custDataLst>
          </p:nvPr>
        </p:nvSpPr>
        <p:spPr>
          <a:xfrm>
            <a:off x="307359" y="389129"/>
            <a:ext cx="1302369" cy="707886"/>
          </a:xfrm>
          <a:prstGeom prst="rect">
            <a:avLst/>
          </a:prstGeom>
          <a:noFill/>
        </p:spPr>
        <p:txBody>
          <a:bodyPr wrap="square" rtlCol="0">
            <a:spAutoFit/>
          </a:bodyPr>
          <a:p>
            <a:r>
              <a:rPr lang="en-US" altLang="zh-CN" sz="4000" b="1">
                <a:cs typeface="+mn-ea"/>
                <a:sym typeface="+mn-lt"/>
              </a:rPr>
              <a:t>02</a:t>
            </a:r>
            <a:endParaRPr lang="zh-CN" altLang="en-US" sz="4000" b="1">
              <a:cs typeface="+mn-ea"/>
              <a:sym typeface="+mn-lt"/>
            </a:endParaRPr>
          </a:p>
        </p:txBody>
      </p:sp>
      <p:sp>
        <p:nvSpPr>
          <p:cNvPr id="22" name="文本框 4"/>
          <p:cNvSpPr txBox="1"/>
          <p:nvPr>
            <p:custDataLst>
              <p:tags r:id="rId7"/>
            </p:custDataLst>
          </p:nvPr>
        </p:nvSpPr>
        <p:spPr>
          <a:xfrm>
            <a:off x="1581150" y="282939"/>
            <a:ext cx="3160131" cy="461665"/>
          </a:xfrm>
          <a:prstGeom prst="rect">
            <a:avLst/>
          </a:prstGeom>
          <a:noFill/>
        </p:spPr>
        <p:txBody>
          <a:bodyPr wrap="square" rtlCol="0">
            <a:spAutoFit/>
          </a:bodyPr>
          <a:p>
            <a:pPr algn="dist"/>
            <a:r>
              <a:rPr lang="zh-CN" altLang="en-US" sz="2400" smtClean="0">
                <a:solidFill>
                  <a:schemeClr val="tx1">
                    <a:lumMod val="95000"/>
                    <a:lumOff val="5000"/>
                  </a:schemeClr>
                </a:solidFill>
                <a:cs typeface="+mn-ea"/>
                <a:sym typeface="+mn-lt"/>
              </a:rPr>
              <a:t>创新原则</a:t>
            </a:r>
            <a:endParaRPr lang="zh-CN" altLang="en-US" sz="2400">
              <a:solidFill>
                <a:schemeClr val="tx1">
                  <a:lumMod val="95000"/>
                  <a:lumOff val="5000"/>
                </a:schemeClr>
              </a:solidFill>
              <a:cs typeface="+mn-ea"/>
              <a:sym typeface="+mn-lt"/>
            </a:endParaRPr>
          </a:p>
        </p:txBody>
      </p:sp>
      <p:sp>
        <p:nvSpPr>
          <p:cNvPr id="23" name="文本框 5"/>
          <p:cNvSpPr txBox="1"/>
          <p:nvPr>
            <p:custDataLst>
              <p:tags r:id="rId8"/>
            </p:custDataLst>
          </p:nvPr>
        </p:nvSpPr>
        <p:spPr>
          <a:xfrm>
            <a:off x="1609725" y="727685"/>
            <a:ext cx="3626856" cy="369332"/>
          </a:xfrm>
          <a:prstGeom prst="rect">
            <a:avLst/>
          </a:prstGeom>
          <a:noFill/>
        </p:spPr>
        <p:txBody>
          <a:bodyPr wrap="square" rtlCol="0">
            <a:spAutoFit/>
          </a:bodyPr>
          <a:p>
            <a:r>
              <a:rPr lang="en-US" altLang="zh-CN" smtClean="0">
                <a:solidFill>
                  <a:schemeClr val="tx1">
                    <a:lumMod val="95000"/>
                    <a:lumOff val="5000"/>
                  </a:schemeClr>
                </a:solidFill>
                <a:cs typeface="+mn-ea"/>
                <a:sym typeface="+mn-lt"/>
              </a:rPr>
              <a:t>Innovation principle</a:t>
            </a:r>
            <a:endParaRPr lang="zh-CN" altLang="en-US">
              <a:solidFill>
                <a:schemeClr val="tx1">
                  <a:lumMod val="95000"/>
                  <a:lumOff val="5000"/>
                </a:schemeClr>
              </a:solidFill>
              <a:cs typeface="+mn-ea"/>
              <a:sym typeface="+mn-lt"/>
            </a:endParaRPr>
          </a:p>
        </p:txBody>
      </p:sp>
    </p:spTree>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3"/>
          <p:cNvSpPr txBox="1">
            <a:spLocks noChangeArrowheads="1"/>
          </p:cNvSpPr>
          <p:nvPr/>
        </p:nvSpPr>
        <p:spPr bwMode="auto">
          <a:xfrm>
            <a:off x="2989580" y="839113"/>
            <a:ext cx="61722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6000" b="1">
                <a:latin typeface="Times New Roman" panose="02020603050405020304" pitchFamily="18" charset="0"/>
              </a:rPr>
              <a:t>+</a:t>
            </a:r>
            <a:endParaRPr kumimoji="1" lang="en-US" altLang="zh-CN" sz="6000" b="1">
              <a:latin typeface="Times New Roman" panose="02020603050405020304" pitchFamily="18" charset="0"/>
            </a:endParaRPr>
          </a:p>
        </p:txBody>
      </p:sp>
      <p:sp>
        <p:nvSpPr>
          <p:cNvPr id="55300" name="Text Box 4"/>
          <p:cNvSpPr txBox="1">
            <a:spLocks noChangeArrowheads="1"/>
          </p:cNvSpPr>
          <p:nvPr/>
        </p:nvSpPr>
        <p:spPr bwMode="auto">
          <a:xfrm>
            <a:off x="8853170" y="3786783"/>
            <a:ext cx="61722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6000" b="1">
                <a:latin typeface="Times New Roman" panose="02020603050405020304" pitchFamily="18" charset="0"/>
              </a:rPr>
              <a:t>=</a:t>
            </a:r>
            <a:endParaRPr kumimoji="1" lang="en-US" altLang="zh-CN" sz="6000" b="1">
              <a:latin typeface="Times New Roman" panose="02020603050405020304" pitchFamily="18" charset="0"/>
            </a:endParaRPr>
          </a:p>
        </p:txBody>
      </p:sp>
      <p:pic>
        <p:nvPicPr>
          <p:cNvPr id="2" name="图片 1" descr="相机"/>
          <p:cNvPicPr>
            <a:picLocks noChangeAspect="1"/>
          </p:cNvPicPr>
          <p:nvPr/>
        </p:nvPicPr>
        <p:blipFill>
          <a:blip r:embed="rId1"/>
          <a:stretch>
            <a:fillRect/>
          </a:stretch>
        </p:blipFill>
        <p:spPr>
          <a:xfrm>
            <a:off x="299720" y="422910"/>
            <a:ext cx="2495550" cy="2192020"/>
          </a:xfrm>
          <a:prstGeom prst="rect">
            <a:avLst/>
          </a:prstGeom>
        </p:spPr>
      </p:pic>
      <p:pic>
        <p:nvPicPr>
          <p:cNvPr id="3" name="图片 2" descr="指南针"/>
          <p:cNvPicPr>
            <a:picLocks noChangeAspect="1"/>
          </p:cNvPicPr>
          <p:nvPr/>
        </p:nvPicPr>
        <p:blipFill>
          <a:blip r:embed="rId2"/>
          <a:stretch>
            <a:fillRect/>
          </a:stretch>
        </p:blipFill>
        <p:spPr>
          <a:xfrm>
            <a:off x="3883025" y="285750"/>
            <a:ext cx="2755900" cy="2657475"/>
          </a:xfrm>
          <a:prstGeom prst="rect">
            <a:avLst/>
          </a:prstGeom>
        </p:spPr>
      </p:pic>
      <p:sp>
        <p:nvSpPr>
          <p:cNvPr id="4" name="Text Box 3"/>
          <p:cNvSpPr txBox="1">
            <a:spLocks noChangeArrowheads="1"/>
          </p:cNvSpPr>
          <p:nvPr/>
        </p:nvSpPr>
        <p:spPr bwMode="auto">
          <a:xfrm>
            <a:off x="6904990" y="1012468"/>
            <a:ext cx="61722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p>
            <a:r>
              <a:rPr kumimoji="1" lang="en-US" altLang="zh-CN" sz="6000" b="1">
                <a:latin typeface="Times New Roman" panose="02020603050405020304" pitchFamily="18" charset="0"/>
              </a:rPr>
              <a:t>+</a:t>
            </a:r>
            <a:endParaRPr kumimoji="1" lang="en-US" altLang="zh-CN" sz="6000" b="1">
              <a:latin typeface="Times New Roman" panose="02020603050405020304" pitchFamily="18" charset="0"/>
            </a:endParaRPr>
          </a:p>
        </p:txBody>
      </p:sp>
      <p:pic>
        <p:nvPicPr>
          <p:cNvPr id="5" name="图片 4" descr="mp3"/>
          <p:cNvPicPr>
            <a:picLocks noChangeAspect="1"/>
          </p:cNvPicPr>
          <p:nvPr/>
        </p:nvPicPr>
        <p:blipFill>
          <a:blip r:embed="rId3"/>
          <a:srcRect t="3304"/>
          <a:stretch>
            <a:fillRect/>
          </a:stretch>
        </p:blipFill>
        <p:spPr>
          <a:xfrm>
            <a:off x="7863840" y="252095"/>
            <a:ext cx="2099310" cy="3031490"/>
          </a:xfrm>
          <a:prstGeom prst="rect">
            <a:avLst/>
          </a:prstGeom>
        </p:spPr>
      </p:pic>
      <p:sp>
        <p:nvSpPr>
          <p:cNvPr id="6" name="Text Box 3"/>
          <p:cNvSpPr txBox="1">
            <a:spLocks noChangeArrowheads="1"/>
          </p:cNvSpPr>
          <p:nvPr/>
        </p:nvSpPr>
        <p:spPr bwMode="auto">
          <a:xfrm>
            <a:off x="10593070" y="839748"/>
            <a:ext cx="61722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p>
            <a:r>
              <a:rPr kumimoji="1" lang="en-US" altLang="zh-CN" sz="6000" b="1">
                <a:latin typeface="Times New Roman" panose="02020603050405020304" pitchFamily="18" charset="0"/>
              </a:rPr>
              <a:t>+</a:t>
            </a:r>
            <a:endParaRPr kumimoji="1" lang="en-US" altLang="zh-CN" sz="6000" b="1">
              <a:latin typeface="Times New Roman" panose="02020603050405020304" pitchFamily="18" charset="0"/>
            </a:endParaRPr>
          </a:p>
        </p:txBody>
      </p:sp>
      <p:pic>
        <p:nvPicPr>
          <p:cNvPr id="7" name="图片 6" descr="mp4"/>
          <p:cNvPicPr>
            <a:picLocks noChangeAspect="1"/>
          </p:cNvPicPr>
          <p:nvPr/>
        </p:nvPicPr>
        <p:blipFill>
          <a:blip r:embed="rId4"/>
          <a:stretch>
            <a:fillRect/>
          </a:stretch>
        </p:blipFill>
        <p:spPr>
          <a:xfrm>
            <a:off x="299720" y="3197860"/>
            <a:ext cx="2863850" cy="2004695"/>
          </a:xfrm>
          <a:prstGeom prst="rect">
            <a:avLst/>
          </a:prstGeom>
        </p:spPr>
      </p:pic>
      <p:sp>
        <p:nvSpPr>
          <p:cNvPr id="8" name="Text Box 3"/>
          <p:cNvSpPr txBox="1">
            <a:spLocks noChangeArrowheads="1"/>
          </p:cNvSpPr>
          <p:nvPr/>
        </p:nvSpPr>
        <p:spPr bwMode="auto">
          <a:xfrm>
            <a:off x="3463925" y="3693438"/>
            <a:ext cx="61722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p>
            <a:r>
              <a:rPr kumimoji="1" lang="en-US" altLang="zh-CN" sz="6000" b="1">
                <a:latin typeface="Times New Roman" panose="02020603050405020304" pitchFamily="18" charset="0"/>
              </a:rPr>
              <a:t>+</a:t>
            </a:r>
            <a:endParaRPr kumimoji="1" lang="en-US" altLang="zh-CN" sz="6000" b="1">
              <a:latin typeface="Times New Roman" panose="02020603050405020304" pitchFamily="18" charset="0"/>
            </a:endParaRPr>
          </a:p>
        </p:txBody>
      </p:sp>
      <p:pic>
        <p:nvPicPr>
          <p:cNvPr id="9" name="图片 8" descr="诺基亚手机"/>
          <p:cNvPicPr>
            <a:picLocks noChangeAspect="1"/>
          </p:cNvPicPr>
          <p:nvPr/>
        </p:nvPicPr>
        <p:blipFill>
          <a:blip r:embed="rId5"/>
          <a:srcRect l="24338" r="23563"/>
          <a:stretch>
            <a:fillRect/>
          </a:stretch>
        </p:blipFill>
        <p:spPr>
          <a:xfrm>
            <a:off x="6290945" y="2943225"/>
            <a:ext cx="2646680" cy="3797300"/>
          </a:xfrm>
          <a:prstGeom prst="rect">
            <a:avLst/>
          </a:prstGeom>
        </p:spPr>
      </p:pic>
      <p:sp>
        <p:nvSpPr>
          <p:cNvPr id="10" name="文本框 9"/>
          <p:cNvSpPr txBox="1"/>
          <p:nvPr/>
        </p:nvSpPr>
        <p:spPr>
          <a:xfrm>
            <a:off x="4265295" y="3877945"/>
            <a:ext cx="1096010" cy="829945"/>
          </a:xfrm>
          <a:prstGeom prst="rect">
            <a:avLst/>
          </a:prstGeom>
          <a:noFill/>
        </p:spPr>
        <p:txBody>
          <a:bodyPr wrap="square" rtlCol="0">
            <a:spAutoFit/>
          </a:bodyPr>
          <a:p>
            <a:r>
              <a:rPr lang="en-US" altLang="zh-CN" sz="4800"/>
              <a:t>......</a:t>
            </a:r>
            <a:endParaRPr lang="en-US" altLang="zh-CN" sz="4800"/>
          </a:p>
        </p:txBody>
      </p:sp>
      <p:sp>
        <p:nvSpPr>
          <p:cNvPr id="11" name="Text Box 3"/>
          <p:cNvSpPr txBox="1">
            <a:spLocks noChangeArrowheads="1"/>
          </p:cNvSpPr>
          <p:nvPr/>
        </p:nvSpPr>
        <p:spPr bwMode="auto">
          <a:xfrm>
            <a:off x="5530215" y="3786783"/>
            <a:ext cx="61722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p>
            <a:r>
              <a:rPr kumimoji="1" lang="en-US" altLang="zh-CN" sz="6000" b="1">
                <a:latin typeface="Times New Roman" panose="02020603050405020304" pitchFamily="18" charset="0"/>
              </a:rPr>
              <a:t>+</a:t>
            </a:r>
            <a:endParaRPr kumimoji="1" lang="en-US" altLang="zh-CN" sz="6000" b="1">
              <a:latin typeface="Times New Roman" panose="02020603050405020304" pitchFamily="18" charset="0"/>
            </a:endParaRPr>
          </a:p>
        </p:txBody>
      </p:sp>
      <p:pic>
        <p:nvPicPr>
          <p:cNvPr id="12" name="图片 11" descr="华为手机"/>
          <p:cNvPicPr>
            <a:picLocks noChangeAspect="1"/>
          </p:cNvPicPr>
          <p:nvPr/>
        </p:nvPicPr>
        <p:blipFill>
          <a:blip r:embed="rId6"/>
          <a:stretch>
            <a:fillRect/>
          </a:stretch>
        </p:blipFill>
        <p:spPr>
          <a:xfrm>
            <a:off x="9551670" y="3197860"/>
            <a:ext cx="2700655" cy="33477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4" name="文本框 3"/>
          <p:cNvSpPr txBox="1"/>
          <p:nvPr>
            <p:custDataLst>
              <p:tags r:id="rId3"/>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02</a:t>
            </a:r>
            <a:endParaRPr lang="zh-CN" altLang="en-US" sz="4000" b="1">
              <a:cs typeface="+mn-ea"/>
              <a:sym typeface="+mn-lt"/>
            </a:endParaRPr>
          </a:p>
        </p:txBody>
      </p:sp>
      <p:sp>
        <p:nvSpPr>
          <p:cNvPr id="5" name="文本框 4"/>
          <p:cNvSpPr txBox="1"/>
          <p:nvPr>
            <p:custDataLst>
              <p:tags r:id="rId4"/>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创新原则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5"/>
            </p:custDataLst>
          </p:nvPr>
        </p:nvSpPr>
        <p:spPr>
          <a:xfrm>
            <a:off x="2019300" y="965810"/>
            <a:ext cx="3626856"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Innovation principle</a:t>
            </a:r>
            <a:endParaRPr lang="zh-CN" altLang="en-US">
              <a:solidFill>
                <a:schemeClr val="tx1">
                  <a:lumMod val="95000"/>
                  <a:lumOff val="5000"/>
                </a:schemeClr>
              </a:solidFill>
              <a:cs typeface="+mn-ea"/>
              <a:sym typeface="+mn-lt"/>
            </a:endParaRPr>
          </a:p>
        </p:txBody>
      </p:sp>
      <p:pic>
        <p:nvPicPr>
          <p:cNvPr id="7" name="图片 6"/>
          <p:cNvPicPr>
            <a:picLocks noChangeAspect="1"/>
          </p:cNvPicPr>
          <p:nvPr>
            <p:custDataLst>
              <p:tags r:id="rId6"/>
            </p:custDataLst>
          </p:nvPr>
        </p:nvPicPr>
        <p:blipFill>
          <a:blip r:embed="rId7"/>
          <a:stretch>
            <a:fillRect/>
          </a:stretch>
        </p:blipFill>
        <p:spPr>
          <a:xfrm>
            <a:off x="2019302" y="2272692"/>
            <a:ext cx="3481116" cy="3619500"/>
          </a:xfrm>
          <a:prstGeom prst="rect">
            <a:avLst/>
          </a:prstGeom>
        </p:spPr>
      </p:pic>
      <p:cxnSp>
        <p:nvCxnSpPr>
          <p:cNvPr id="9" name="连接符: 肘形 8"/>
          <p:cNvCxnSpPr/>
          <p:nvPr>
            <p:custDataLst>
              <p:tags r:id="rId8"/>
            </p:custDataLst>
          </p:nvPr>
        </p:nvCxnSpPr>
        <p:spPr>
          <a:xfrm flipV="1">
            <a:off x="4324351" y="1962150"/>
            <a:ext cx="2590800" cy="590550"/>
          </a:xfrm>
          <a:prstGeom prst="bent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6700800" y="1466850"/>
            <a:ext cx="4172281" cy="1752845"/>
            <a:chOff x="10944" y="2582"/>
            <a:chExt cx="5788" cy="2221"/>
          </a:xfrm>
        </p:grpSpPr>
        <p:sp>
          <p:nvSpPr>
            <p:cNvPr id="10" name="矩形: 圆角 9"/>
            <p:cNvSpPr/>
            <p:nvPr>
              <p:custDataLst>
                <p:tags r:id="rId9"/>
              </p:custDataLst>
            </p:nvPr>
          </p:nvSpPr>
          <p:spPr>
            <a:xfrm>
              <a:off x="10944" y="2654"/>
              <a:ext cx="5788" cy="2123"/>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custDataLst>
                <p:tags r:id="rId10"/>
              </p:custDataLst>
            </p:nvPr>
          </p:nvSpPr>
          <p:spPr>
            <a:xfrm>
              <a:off x="11242" y="2582"/>
              <a:ext cx="5207" cy="2221"/>
            </a:xfrm>
            <a:prstGeom prst="rect">
              <a:avLst/>
            </a:prstGeom>
            <a:noFill/>
          </p:spPr>
          <p:txBody>
            <a:bodyPr wrap="square" rtlCol="0">
              <a:spAutoFit/>
            </a:bodyPr>
            <a:lstStyle/>
            <a:p>
              <a:pPr algn="ctr">
                <a:lnSpc>
                  <a:spcPct val="150000"/>
                </a:lnSpc>
              </a:pPr>
              <a:r>
                <a:rPr lang="zh-CN" altLang="zh-CN" sz="2400" b="1" smtClean="0">
                  <a:solidFill>
                    <a:schemeClr val="bg1"/>
                  </a:solidFill>
                </a:rPr>
                <a:t>一个产品如果没有任何新意，就很容易被不断发展的社会所淘汰。</a:t>
              </a:r>
              <a:endParaRPr lang="zh-CN" altLang="zh-CN" sz="2400" b="1" smtClean="0">
                <a:solidFill>
                  <a:schemeClr val="bg1"/>
                </a:solidFill>
                <a:cs typeface="+mn-ea"/>
                <a:sym typeface="+mn-lt"/>
              </a:endParaRPr>
            </a:p>
          </p:txBody>
        </p:sp>
      </p:grpSp>
      <p:cxnSp>
        <p:nvCxnSpPr>
          <p:cNvPr id="12" name="连接符: 肘形 11"/>
          <p:cNvCxnSpPr/>
          <p:nvPr>
            <p:custDataLst>
              <p:tags r:id="rId11"/>
            </p:custDataLst>
          </p:nvPr>
        </p:nvCxnSpPr>
        <p:spPr>
          <a:xfrm flipV="1">
            <a:off x="3964534" y="4665839"/>
            <a:ext cx="3231335" cy="576011"/>
          </a:xfrm>
          <a:prstGeom prst="bent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6700520" y="4084320"/>
            <a:ext cx="4172585" cy="1807845"/>
            <a:chOff x="11389" y="6826"/>
            <a:chExt cx="5788" cy="2123"/>
          </a:xfrm>
        </p:grpSpPr>
        <p:sp>
          <p:nvSpPr>
            <p:cNvPr id="16" name="矩形: 圆角 9"/>
            <p:cNvSpPr/>
            <p:nvPr>
              <p:custDataLst>
                <p:tags r:id="rId12"/>
              </p:custDataLst>
            </p:nvPr>
          </p:nvSpPr>
          <p:spPr>
            <a:xfrm>
              <a:off x="11389" y="6826"/>
              <a:ext cx="5788" cy="2123"/>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p:cNvSpPr txBox="1"/>
            <p:nvPr>
              <p:custDataLst>
                <p:tags r:id="rId13"/>
              </p:custDataLst>
            </p:nvPr>
          </p:nvSpPr>
          <p:spPr>
            <a:xfrm>
              <a:off x="11687" y="6941"/>
              <a:ext cx="5206" cy="1625"/>
            </a:xfrm>
            <a:prstGeom prst="rect">
              <a:avLst/>
            </a:prstGeom>
            <a:noFill/>
          </p:spPr>
          <p:txBody>
            <a:bodyPr wrap="square" rtlCol="0">
              <a:spAutoFit/>
            </a:bodyPr>
            <a:lstStyle/>
            <a:p>
              <a:pPr algn="ctr">
                <a:lnSpc>
                  <a:spcPct val="150000"/>
                </a:lnSpc>
              </a:pPr>
              <a:r>
                <a:rPr lang="zh-CN" altLang="zh-CN" sz="2800" b="1" smtClean="0">
                  <a:solidFill>
                    <a:schemeClr val="bg1"/>
                  </a:solidFill>
                </a:rPr>
                <a:t>生活因设计而丰富多彩，设计因创新而魅力四射。</a:t>
              </a:r>
              <a:endParaRPr lang="zh-CN" altLang="zh-CN" sz="2800" b="1" smtClean="0">
                <a:solidFill>
                  <a:schemeClr val="bg1"/>
                </a:solidFill>
                <a:sym typeface="+mn-lt"/>
              </a:endParaRPr>
            </a:p>
          </p:txBody>
        </p:sp>
      </p:grpSp>
      <p:sp>
        <p:nvSpPr>
          <p:cNvPr id="13" name="矩形 12"/>
          <p:cNvSpPr/>
          <p:nvPr>
            <p:custDataLst>
              <p:tags r:id="rId14"/>
            </p:custDataLst>
          </p:nvPr>
        </p:nvSpPr>
        <p:spPr>
          <a:xfrm>
            <a:off x="2672704" y="2837940"/>
            <a:ext cx="1723549" cy="1938992"/>
          </a:xfrm>
          <a:prstGeom prst="rect">
            <a:avLst/>
          </a:prstGeom>
        </p:spPr>
        <p:txBody>
          <a:bodyPr wrap="none">
            <a:spAutoFit/>
          </a:bodyPr>
          <a:lstStyle/>
          <a:p>
            <a:pPr algn="ctr"/>
            <a:r>
              <a:rPr lang="zh-CN" altLang="zh-CN" sz="4000" smtClean="0">
                <a:solidFill>
                  <a:srgbClr val="FF0000"/>
                </a:solidFill>
                <a:effectLst>
                  <a:outerShdw blurRad="38100" dist="38100" dir="2700000" algn="tl">
                    <a:srgbClr val="000000">
                      <a:alpha val="43137"/>
                    </a:srgbClr>
                  </a:outerShdw>
                </a:effectLst>
              </a:rPr>
              <a:t>创新是</a:t>
            </a:r>
            <a:endParaRPr lang="en-US" altLang="zh-CN" sz="4000" smtClean="0">
              <a:solidFill>
                <a:srgbClr val="FF0000"/>
              </a:solidFill>
              <a:effectLst>
                <a:outerShdw blurRad="38100" dist="38100" dir="2700000" algn="tl">
                  <a:srgbClr val="000000">
                    <a:alpha val="43137"/>
                  </a:srgbClr>
                </a:outerShdw>
              </a:effectLst>
            </a:endParaRPr>
          </a:p>
          <a:p>
            <a:pPr algn="ctr"/>
            <a:r>
              <a:rPr lang="zh-CN" altLang="zh-CN" sz="4000" smtClean="0">
                <a:solidFill>
                  <a:srgbClr val="FF0000"/>
                </a:solidFill>
                <a:effectLst>
                  <a:outerShdw blurRad="38100" dist="38100" dir="2700000" algn="tl">
                    <a:srgbClr val="000000">
                      <a:alpha val="43137"/>
                    </a:srgbClr>
                  </a:outerShdw>
                </a:effectLst>
              </a:rPr>
              <a:t>设计</a:t>
            </a:r>
            <a:endParaRPr lang="en-US" altLang="zh-CN" sz="4000" smtClean="0">
              <a:solidFill>
                <a:srgbClr val="FF0000"/>
              </a:solidFill>
              <a:effectLst>
                <a:outerShdw blurRad="38100" dist="38100" dir="2700000" algn="tl">
                  <a:srgbClr val="000000">
                    <a:alpha val="43137"/>
                  </a:srgbClr>
                </a:outerShdw>
              </a:effectLst>
            </a:endParaRPr>
          </a:p>
          <a:p>
            <a:pPr algn="ctr"/>
            <a:r>
              <a:rPr lang="zh-CN" altLang="zh-CN" sz="4000" smtClean="0">
                <a:solidFill>
                  <a:srgbClr val="FF0000"/>
                </a:solidFill>
                <a:effectLst>
                  <a:outerShdw blurRad="38100" dist="38100" dir="2700000" algn="tl">
                    <a:srgbClr val="000000">
                      <a:alpha val="43137"/>
                    </a:srgbClr>
                  </a:outerShdw>
                </a:effectLst>
              </a:rPr>
              <a:t>的核心</a:t>
            </a:r>
            <a:endParaRPr lang="zh-CN" altLang="en-US" sz="4000">
              <a:solidFill>
                <a:srgbClr val="FF0000"/>
              </a:solidFill>
              <a:effectLst>
                <a:outerShdw blurRad="38100" dist="38100" dir="2700000" algn="tl">
                  <a:srgbClr val="000000">
                    <a:alpha val="43137"/>
                  </a:srgbClr>
                </a:outerShdw>
              </a:effectLs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grpId="4" nodeType="afterEffec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4"/>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4" name="文本框 3"/>
          <p:cNvSpPr txBox="1"/>
          <p:nvPr>
            <p:custDataLst>
              <p:tags r:id="rId3"/>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03</a:t>
            </a:r>
            <a:endParaRPr lang="zh-CN" altLang="en-US" sz="4000" b="1">
              <a:cs typeface="+mn-ea"/>
              <a:sym typeface="+mn-lt"/>
            </a:endParaRPr>
          </a:p>
        </p:txBody>
      </p:sp>
      <p:sp>
        <p:nvSpPr>
          <p:cNvPr id="5" name="文本框 4"/>
          <p:cNvSpPr txBox="1"/>
          <p:nvPr>
            <p:custDataLst>
              <p:tags r:id="rId4"/>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经济原则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5"/>
            </p:custDataLst>
          </p:nvPr>
        </p:nvSpPr>
        <p:spPr>
          <a:xfrm>
            <a:off x="2019300" y="965810"/>
            <a:ext cx="3626856" cy="369332"/>
          </a:xfrm>
          <a:prstGeom prst="rect">
            <a:avLst/>
          </a:prstGeom>
          <a:noFill/>
        </p:spPr>
        <p:txBody>
          <a:bodyPr wrap="square" rtlCol="0">
            <a:spAutoFit/>
          </a:bodyPr>
          <a:lstStyle/>
          <a:p>
            <a:r>
              <a:rPr lang="en-US" altLang="zh-CN" smtClean="0"/>
              <a:t>Economic principles</a:t>
            </a:r>
            <a:endParaRPr lang="en-US" altLang="zh-CN" smtClean="0"/>
          </a:p>
        </p:txBody>
      </p:sp>
      <p:pic>
        <p:nvPicPr>
          <p:cNvPr id="7" name="图片 6"/>
          <p:cNvPicPr>
            <a:picLocks noChangeAspect="1"/>
          </p:cNvPicPr>
          <p:nvPr>
            <p:custDataLst>
              <p:tags r:id="rId6"/>
            </p:custDataLst>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6076951" y="0"/>
            <a:ext cx="6115051" cy="6115050"/>
          </a:xfrm>
          <a:prstGeom prst="rect">
            <a:avLst/>
          </a:prstGeom>
        </p:spPr>
      </p:pic>
      <p:sp>
        <p:nvSpPr>
          <p:cNvPr id="8" name="文本框 7"/>
          <p:cNvSpPr txBox="1"/>
          <p:nvPr>
            <p:custDataLst>
              <p:tags r:id="rId9"/>
            </p:custDataLst>
          </p:nvPr>
        </p:nvSpPr>
        <p:spPr>
          <a:xfrm>
            <a:off x="1990728" y="1943160"/>
            <a:ext cx="2365425" cy="707886"/>
          </a:xfrm>
          <a:prstGeom prst="rect">
            <a:avLst/>
          </a:prstGeom>
          <a:noFill/>
        </p:spPr>
        <p:txBody>
          <a:bodyPr wrap="square" rtlCol="0">
            <a:spAutoFit/>
          </a:bodyPr>
          <a:lstStyle/>
          <a:p>
            <a:r>
              <a:rPr lang="zh-CN" altLang="en-US" sz="4000" b="1" smtClean="0">
                <a:solidFill>
                  <a:schemeClr val="bg1">
                    <a:lumMod val="50000"/>
                  </a:schemeClr>
                </a:solidFill>
                <a:cs typeface="+mn-ea"/>
                <a:sym typeface="+mn-lt"/>
              </a:rPr>
              <a:t>经济原则</a:t>
            </a:r>
            <a:endParaRPr lang="zh-CN" altLang="en-US" sz="4000" b="1">
              <a:solidFill>
                <a:schemeClr val="bg1">
                  <a:lumMod val="50000"/>
                </a:schemeClr>
              </a:solidFill>
              <a:cs typeface="+mn-ea"/>
              <a:sym typeface="+mn-lt"/>
            </a:endParaRPr>
          </a:p>
        </p:txBody>
      </p:sp>
      <p:sp>
        <p:nvSpPr>
          <p:cNvPr id="9" name="文本框 8"/>
          <p:cNvSpPr txBox="1"/>
          <p:nvPr>
            <p:custDataLst>
              <p:tags r:id="rId10"/>
            </p:custDataLst>
          </p:nvPr>
        </p:nvSpPr>
        <p:spPr>
          <a:xfrm>
            <a:off x="717550" y="3143250"/>
            <a:ext cx="6769100" cy="2306955"/>
          </a:xfrm>
          <a:prstGeom prst="rect">
            <a:avLst/>
          </a:prstGeom>
          <a:noFill/>
        </p:spPr>
        <p:txBody>
          <a:bodyPr wrap="square" rtlCol="0">
            <a:spAutoFit/>
          </a:bodyPr>
          <a:lstStyle/>
          <a:p>
            <a:pPr>
              <a:lnSpc>
                <a:spcPct val="150000"/>
              </a:lnSpc>
            </a:pPr>
            <a:r>
              <a:rPr lang="zh-CN" altLang="zh-CN" sz="3200" smtClean="0">
                <a:solidFill>
                  <a:schemeClr val="bg1">
                    <a:lumMod val="50000"/>
                  </a:schemeClr>
                </a:solidFill>
                <a:cs typeface="+mn-ea"/>
                <a:sym typeface="+mn-lt"/>
              </a:rPr>
              <a:t>所谓最低的费用，是指产品在得到最优良的设让，实现最售功能的同时，所涉及的各方面的成本总量最小。</a:t>
            </a:r>
            <a:endParaRPr lang="zh-CN" altLang="zh-CN" sz="3200" smtClean="0">
              <a:solidFill>
                <a:schemeClr val="bg1">
                  <a:lumMod val="50000"/>
                </a:schemeClr>
              </a:solidFill>
              <a:cs typeface="+mn-ea"/>
              <a:sym typeface="+mn-lt"/>
            </a:endParaRPr>
          </a:p>
        </p:txBody>
      </p:sp>
      <p:sp>
        <p:nvSpPr>
          <p:cNvPr id="2" name="文本框 1"/>
          <p:cNvSpPr txBox="1"/>
          <p:nvPr>
            <p:custDataLst>
              <p:tags r:id="rId11"/>
            </p:custDataLst>
          </p:nvPr>
        </p:nvSpPr>
        <p:spPr>
          <a:xfrm>
            <a:off x="913765" y="2651125"/>
            <a:ext cx="5838190" cy="645160"/>
          </a:xfrm>
          <a:prstGeom prst="rect">
            <a:avLst/>
          </a:prstGeom>
          <a:noFill/>
        </p:spPr>
        <p:txBody>
          <a:bodyPr wrap="square" rtlCol="0">
            <a:spAutoFit/>
          </a:bodyPr>
          <a:p>
            <a:pPr algn="l">
              <a:lnSpc>
                <a:spcPct val="150000"/>
              </a:lnSpc>
            </a:pPr>
            <a:r>
              <a:rPr lang="zh-CN" altLang="zh-CN" sz="2400" smtClean="0">
                <a:solidFill>
                  <a:schemeClr val="tx1"/>
                </a:solidFill>
                <a:cs typeface="+mn-ea"/>
                <a:sym typeface="+mn-lt"/>
              </a:rPr>
              <a:t>以最低的费用取得最大的效益</a:t>
            </a:r>
            <a:endParaRPr lang="zh-CN" altLang="zh-CN" sz="2400" smtClean="0">
              <a:solidFill>
                <a:schemeClr val="tx1"/>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1"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10" presetClass="entr" presetSubtype="0" fill="hold" grpId="2"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P spid="2"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4" name="文本框 3"/>
          <p:cNvSpPr txBox="1"/>
          <p:nvPr>
            <p:custDataLst>
              <p:tags r:id="rId3"/>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03</a:t>
            </a:r>
            <a:endParaRPr lang="zh-CN" altLang="en-US" sz="4000" b="1">
              <a:cs typeface="+mn-ea"/>
              <a:sym typeface="+mn-lt"/>
            </a:endParaRPr>
          </a:p>
        </p:txBody>
      </p:sp>
      <p:pic>
        <p:nvPicPr>
          <p:cNvPr id="7" name="图片 6"/>
          <p:cNvPicPr>
            <a:picLocks noChangeAspect="1"/>
          </p:cNvPicPr>
          <p:nvPr>
            <p:custDataLst>
              <p:tags r:id="rId4"/>
            </p:custDataLst>
          </p:nvPr>
        </p:nvPicPr>
        <p:blipFill>
          <a:blip r:embed="rId5"/>
          <a:stretch>
            <a:fillRect/>
          </a:stretch>
        </p:blipFill>
        <p:spPr>
          <a:xfrm>
            <a:off x="658818" y="2373629"/>
            <a:ext cx="2596901" cy="2606045"/>
          </a:xfrm>
          <a:prstGeom prst="rect">
            <a:avLst/>
          </a:prstGeom>
        </p:spPr>
      </p:pic>
      <p:cxnSp>
        <p:nvCxnSpPr>
          <p:cNvPr id="9" name="直接连接符 8"/>
          <p:cNvCxnSpPr/>
          <p:nvPr>
            <p:custDataLst>
              <p:tags r:id="rId6"/>
            </p:custDataLst>
          </p:nvPr>
        </p:nvCxnSpPr>
        <p:spPr>
          <a:xfrm>
            <a:off x="1831276" y="2621277"/>
            <a:ext cx="309257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7"/>
            </p:custDataLst>
          </p:nvPr>
        </p:nvSpPr>
        <p:spPr>
          <a:xfrm>
            <a:off x="4925695" y="1864995"/>
            <a:ext cx="1941195" cy="645160"/>
          </a:xfrm>
          <a:prstGeom prst="rect">
            <a:avLst/>
          </a:prstGeom>
          <a:noFill/>
        </p:spPr>
        <p:txBody>
          <a:bodyPr wrap="square" rtlCol="0">
            <a:spAutoFit/>
          </a:bodyPr>
          <a:lstStyle/>
          <a:p>
            <a:r>
              <a:rPr lang="zh-CN" altLang="en-US" sz="3600" b="1" smtClean="0">
                <a:solidFill>
                  <a:schemeClr val="bg1">
                    <a:lumMod val="50000"/>
                  </a:schemeClr>
                </a:solidFill>
                <a:cs typeface="+mn-ea"/>
                <a:sym typeface="+mn-lt"/>
              </a:rPr>
              <a:t>一方面</a:t>
            </a:r>
            <a:endParaRPr lang="zh-CN" altLang="en-US" sz="3600" b="1" smtClean="0">
              <a:solidFill>
                <a:schemeClr val="bg1">
                  <a:lumMod val="50000"/>
                </a:schemeClr>
              </a:solidFill>
              <a:cs typeface="+mn-ea"/>
              <a:sym typeface="+mn-lt"/>
            </a:endParaRPr>
          </a:p>
        </p:txBody>
      </p:sp>
      <p:sp>
        <p:nvSpPr>
          <p:cNvPr id="11" name="文本框 10"/>
          <p:cNvSpPr txBox="1"/>
          <p:nvPr>
            <p:custDataLst>
              <p:tags r:id="rId8"/>
            </p:custDataLst>
          </p:nvPr>
        </p:nvSpPr>
        <p:spPr>
          <a:xfrm>
            <a:off x="4923790" y="2648585"/>
            <a:ext cx="6726555" cy="1198880"/>
          </a:xfrm>
          <a:prstGeom prst="rect">
            <a:avLst/>
          </a:prstGeom>
          <a:noFill/>
        </p:spPr>
        <p:txBody>
          <a:bodyPr wrap="square" rtlCol="0">
            <a:spAutoFit/>
          </a:bodyPr>
          <a:lstStyle/>
          <a:p>
            <a:r>
              <a:rPr lang="zh-CN" altLang="zh-CN" sz="2400" smtClean="0">
                <a:solidFill>
                  <a:schemeClr val="bg1">
                    <a:lumMod val="50000"/>
                  </a:schemeClr>
                </a:solidFill>
                <a:cs typeface="+mn-ea"/>
                <a:sym typeface="+mn-lt"/>
              </a:rPr>
              <a:t>由于产品所用的材料都有其特定的性能和加工方法，作为设计者，如果只追求形式美而不了解生产工艺，往往会造成无法生产或成本很高</a:t>
            </a:r>
            <a:endParaRPr lang="zh-CN" altLang="zh-CN" sz="2400" smtClean="0">
              <a:solidFill>
                <a:schemeClr val="bg1">
                  <a:lumMod val="50000"/>
                </a:schemeClr>
              </a:solidFill>
              <a:cs typeface="+mn-ea"/>
              <a:sym typeface="+mn-lt"/>
            </a:endParaRPr>
          </a:p>
        </p:txBody>
      </p:sp>
      <p:cxnSp>
        <p:nvCxnSpPr>
          <p:cNvPr id="13" name="直接连接符 12"/>
          <p:cNvCxnSpPr/>
          <p:nvPr>
            <p:custDataLst>
              <p:tags r:id="rId9"/>
            </p:custDataLst>
          </p:nvPr>
        </p:nvCxnSpPr>
        <p:spPr>
          <a:xfrm>
            <a:off x="2739965" y="4321951"/>
            <a:ext cx="309257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10"/>
            </p:custDataLst>
          </p:nvPr>
        </p:nvSpPr>
        <p:spPr>
          <a:xfrm>
            <a:off x="5900741" y="3975268"/>
            <a:ext cx="2699641" cy="645160"/>
          </a:xfrm>
          <a:prstGeom prst="rect">
            <a:avLst/>
          </a:prstGeom>
          <a:noFill/>
        </p:spPr>
        <p:txBody>
          <a:bodyPr wrap="square" rtlCol="0">
            <a:spAutoFit/>
          </a:bodyPr>
          <a:lstStyle/>
          <a:p>
            <a:r>
              <a:rPr lang="zh-CN" altLang="en-US" sz="3600" b="1" smtClean="0">
                <a:solidFill>
                  <a:schemeClr val="bg1">
                    <a:lumMod val="50000"/>
                  </a:schemeClr>
                </a:solidFill>
                <a:cs typeface="+mn-ea"/>
                <a:sym typeface="+mn-lt"/>
              </a:rPr>
              <a:t>另一方面</a:t>
            </a:r>
            <a:endParaRPr lang="zh-CN" altLang="en-US" sz="3600" b="1" smtClean="0">
              <a:solidFill>
                <a:schemeClr val="bg1">
                  <a:lumMod val="50000"/>
                </a:schemeClr>
              </a:solidFill>
              <a:cs typeface="+mn-ea"/>
              <a:sym typeface="+mn-lt"/>
            </a:endParaRPr>
          </a:p>
        </p:txBody>
      </p:sp>
      <p:sp>
        <p:nvSpPr>
          <p:cNvPr id="15" name="文本框 14"/>
          <p:cNvSpPr txBox="1"/>
          <p:nvPr>
            <p:custDataLst>
              <p:tags r:id="rId11"/>
            </p:custDataLst>
          </p:nvPr>
        </p:nvSpPr>
        <p:spPr>
          <a:xfrm>
            <a:off x="5554345" y="4672965"/>
            <a:ext cx="6096635" cy="1198880"/>
          </a:xfrm>
          <a:prstGeom prst="rect">
            <a:avLst/>
          </a:prstGeom>
          <a:noFill/>
        </p:spPr>
        <p:txBody>
          <a:bodyPr wrap="square" rtlCol="0">
            <a:spAutoFit/>
          </a:bodyPr>
          <a:lstStyle/>
          <a:p>
            <a:r>
              <a:rPr lang="zh-CN" altLang="zh-CN" sz="2400" smtClean="0">
                <a:solidFill>
                  <a:schemeClr val="bg1">
                    <a:lumMod val="50000"/>
                  </a:schemeClr>
                </a:solidFill>
                <a:cs typeface="+mn-ea"/>
                <a:sym typeface="+mn-lt"/>
              </a:rPr>
              <a:t>如果设计者只追求价廉而粗制滥造，就从根本上违背了设计的目的，可能会导致产品滞销或亏本销售，造成更大的浪费。</a:t>
            </a:r>
            <a:endParaRPr lang="zh-CN" altLang="zh-CN" sz="2400" smtClean="0">
              <a:solidFill>
                <a:schemeClr val="bg1">
                  <a:lumMod val="50000"/>
                </a:schemeClr>
              </a:solidFill>
              <a:cs typeface="+mn-ea"/>
              <a:sym typeface="+mn-lt"/>
            </a:endParaRPr>
          </a:p>
        </p:txBody>
      </p:sp>
      <p:sp>
        <p:nvSpPr>
          <p:cNvPr id="17" name="文本框 4"/>
          <p:cNvSpPr txBox="1"/>
          <p:nvPr>
            <p:custDataLst>
              <p:tags r:id="rId12"/>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经济原则</a:t>
            </a:r>
            <a:endParaRPr lang="zh-CN" altLang="en-US" sz="2400">
              <a:solidFill>
                <a:schemeClr val="tx1">
                  <a:lumMod val="95000"/>
                  <a:lumOff val="5000"/>
                </a:schemeClr>
              </a:solidFill>
              <a:cs typeface="+mn-ea"/>
              <a:sym typeface="+mn-lt"/>
            </a:endParaRPr>
          </a:p>
        </p:txBody>
      </p:sp>
      <p:sp>
        <p:nvSpPr>
          <p:cNvPr id="18" name="文本框 5"/>
          <p:cNvSpPr txBox="1"/>
          <p:nvPr>
            <p:custDataLst>
              <p:tags r:id="rId13"/>
            </p:custDataLst>
          </p:nvPr>
        </p:nvSpPr>
        <p:spPr>
          <a:xfrm>
            <a:off x="2019300" y="965810"/>
            <a:ext cx="3626856" cy="369332"/>
          </a:xfrm>
          <a:prstGeom prst="rect">
            <a:avLst/>
          </a:prstGeom>
          <a:noFill/>
        </p:spPr>
        <p:txBody>
          <a:bodyPr wrap="square" rtlCol="0">
            <a:spAutoFit/>
          </a:bodyPr>
          <a:lstStyle/>
          <a:p>
            <a:r>
              <a:rPr lang="en-US" altLang="zh-CN" smtClean="0"/>
              <a:t>Economic principles</a:t>
            </a:r>
            <a:endParaRPr lang="en-US" altLang="zh-CN" smtClean="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 presetClass="entr" presetSubtype="4" fill="hold" grpId="2"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par>
                                <p:cTn id="32" presetID="2" presetClass="entr" presetSubtype="4" fill="hold" grpId="3"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1"/>
      <p:bldP spid="14" grpId="2"/>
      <p:bldP spid="15" grpId="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Administrator\Desktop\设计的一般原则\自动化加工.jpg"/>
          <p:cNvPicPr>
            <a:picLocks noChangeArrowheads="1"/>
          </p:cNvPicPr>
          <p:nvPr>
            <p:custDataLst>
              <p:tags r:id="rId1"/>
            </p:custDataLst>
          </p:nvPr>
        </p:nvPicPr>
        <p:blipFill>
          <a:blip r:embed="rId2"/>
          <a:stretch>
            <a:fillRect/>
          </a:stretch>
        </p:blipFill>
        <p:spPr bwMode="auto">
          <a:xfrm>
            <a:off x="9130167" y="2136322"/>
            <a:ext cx="1973264" cy="1973264"/>
          </a:xfrm>
          <a:prstGeom prst="rect">
            <a:avLst/>
          </a:prstGeom>
          <a:ln>
            <a:noFill/>
          </a:ln>
          <a:effectLst>
            <a:softEdge rad="112500"/>
          </a:effectLst>
        </p:spPr>
      </p:pic>
      <p:pic>
        <p:nvPicPr>
          <p:cNvPr id="27650" name="Picture 2" descr="C:\Users\Administrator\Desktop\设计的一般原则\方形西瓜.jpg"/>
          <p:cNvPicPr>
            <a:picLocks noChangeAspect="1" noChangeArrowheads="1"/>
          </p:cNvPicPr>
          <p:nvPr>
            <p:custDataLst>
              <p:tags r:id="rId3"/>
            </p:custDataLst>
          </p:nvPr>
        </p:nvPicPr>
        <p:blipFill>
          <a:blip r:embed="rId4"/>
          <a:stretch>
            <a:fillRect/>
          </a:stretch>
        </p:blipFill>
        <p:spPr bwMode="auto">
          <a:xfrm>
            <a:off x="5126490" y="1956026"/>
            <a:ext cx="2169821" cy="2064431"/>
          </a:xfrm>
          <a:prstGeom prst="rect">
            <a:avLst/>
          </a:prstGeom>
          <a:ln>
            <a:noFill/>
          </a:ln>
          <a:effectLst>
            <a:softEdge rad="112500"/>
          </a:effectLst>
        </p:spPr>
      </p:pic>
      <p:pic>
        <p:nvPicPr>
          <p:cNvPr id="27649" name="Picture 1" descr="C:\Users\Administrator\Desktop\设计的一般原则\临时避难所.jpg"/>
          <p:cNvPicPr>
            <a:picLocks noChangeArrowheads="1"/>
          </p:cNvPicPr>
          <p:nvPr>
            <p:custDataLst>
              <p:tags r:id="rId5"/>
            </p:custDataLst>
          </p:nvPr>
        </p:nvPicPr>
        <p:blipFill>
          <a:blip r:embed="rId6"/>
          <a:srcRect t="8240" r="3636"/>
          <a:stretch>
            <a:fillRect/>
          </a:stretch>
        </p:blipFill>
        <p:spPr bwMode="auto">
          <a:xfrm>
            <a:off x="1230993" y="1901375"/>
            <a:ext cx="2063750" cy="2063750"/>
          </a:xfrm>
          <a:prstGeom prst="rect">
            <a:avLst/>
          </a:prstGeom>
          <a:ln>
            <a:noFill/>
          </a:ln>
          <a:effectLst>
            <a:softEdge rad="112500"/>
          </a:effectLst>
        </p:spPr>
      </p:pic>
      <p:pic>
        <p:nvPicPr>
          <p:cNvPr id="3" name="图片 2"/>
          <p:cNvPicPr>
            <a:picLocks noChangeAspect="1"/>
          </p:cNvPicPr>
          <p:nvPr>
            <p:custDataLst>
              <p:tags r:id="rId7"/>
            </p:custDataLst>
          </p:nvPr>
        </p:nvPicPr>
        <p:blipFill>
          <a:blip r:embed="rId8"/>
          <a:stretch>
            <a:fillRect/>
          </a:stretch>
        </p:blipFill>
        <p:spPr>
          <a:xfrm flipH="1">
            <a:off x="450234" y="342900"/>
            <a:ext cx="1302369" cy="1276595"/>
          </a:xfrm>
          <a:prstGeom prst="rect">
            <a:avLst/>
          </a:prstGeom>
        </p:spPr>
      </p:pic>
      <p:sp>
        <p:nvSpPr>
          <p:cNvPr id="4" name="文本框 3"/>
          <p:cNvSpPr txBox="1"/>
          <p:nvPr>
            <p:custDataLst>
              <p:tags r:id="rId9"/>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03</a:t>
            </a:r>
            <a:endParaRPr lang="zh-CN" altLang="en-US" sz="4000" b="1">
              <a:cs typeface="+mn-ea"/>
              <a:sym typeface="+mn-lt"/>
            </a:endParaRPr>
          </a:p>
        </p:txBody>
      </p:sp>
      <p:sp>
        <p:nvSpPr>
          <p:cNvPr id="8" name="文本框 7"/>
          <p:cNvSpPr txBox="1"/>
          <p:nvPr>
            <p:custDataLst>
              <p:tags r:id="rId10"/>
            </p:custDataLst>
          </p:nvPr>
        </p:nvSpPr>
        <p:spPr>
          <a:xfrm>
            <a:off x="1885949" y="2556609"/>
            <a:ext cx="1336222" cy="923330"/>
          </a:xfrm>
          <a:prstGeom prst="rect">
            <a:avLst/>
          </a:prstGeom>
          <a:noFill/>
        </p:spPr>
        <p:txBody>
          <a:bodyPr wrap="square" rtlCol="0">
            <a:spAutoFit/>
          </a:bodyPr>
          <a:lstStyle/>
          <a:p>
            <a:r>
              <a:rPr lang="en-US" altLang="zh-CN" sz="5400" b="1">
                <a:solidFill>
                  <a:schemeClr val="tx2">
                    <a:lumMod val="40000"/>
                    <a:lumOff val="60000"/>
                  </a:schemeClr>
                </a:solidFill>
                <a:cs typeface="+mn-ea"/>
                <a:sym typeface="+mn-lt"/>
              </a:rPr>
              <a:t>01</a:t>
            </a:r>
            <a:endParaRPr lang="zh-CN" altLang="en-US" sz="5400" b="1">
              <a:solidFill>
                <a:schemeClr val="tx2">
                  <a:lumMod val="40000"/>
                  <a:lumOff val="60000"/>
                </a:schemeClr>
              </a:solidFill>
              <a:cs typeface="+mn-ea"/>
              <a:sym typeface="+mn-lt"/>
            </a:endParaRPr>
          </a:p>
        </p:txBody>
      </p:sp>
      <p:sp>
        <p:nvSpPr>
          <p:cNvPr id="9" name="文本框 8"/>
          <p:cNvSpPr txBox="1"/>
          <p:nvPr>
            <p:custDataLst>
              <p:tags r:id="rId11"/>
            </p:custDataLst>
          </p:nvPr>
        </p:nvSpPr>
        <p:spPr>
          <a:xfrm>
            <a:off x="1582680" y="4241032"/>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临时避难所</a:t>
            </a:r>
            <a:endParaRPr lang="zh-CN" altLang="en-US" sz="2800" b="1">
              <a:solidFill>
                <a:schemeClr val="bg1">
                  <a:lumMod val="50000"/>
                </a:schemeClr>
              </a:solidFill>
              <a:cs typeface="+mn-ea"/>
              <a:sym typeface="+mn-lt"/>
            </a:endParaRPr>
          </a:p>
        </p:txBody>
      </p:sp>
      <p:pic>
        <p:nvPicPr>
          <p:cNvPr id="12" name="图片 11"/>
          <p:cNvPicPr>
            <a:picLocks noChangeAspect="1"/>
          </p:cNvPicPr>
          <p:nvPr>
            <p:custDataLst>
              <p:tags r:id="rId12"/>
            </p:custDataLst>
          </p:nvPr>
        </p:nvPicPr>
        <p:blipFill>
          <a:blip r:embed="rId13"/>
          <a:stretch>
            <a:fillRect/>
          </a:stretch>
        </p:blipFill>
        <p:spPr>
          <a:xfrm>
            <a:off x="5101777" y="1936115"/>
            <a:ext cx="2230347" cy="2228850"/>
          </a:xfrm>
          <a:prstGeom prst="rect">
            <a:avLst/>
          </a:prstGeom>
        </p:spPr>
      </p:pic>
      <p:sp>
        <p:nvSpPr>
          <p:cNvPr id="13" name="文本框 12"/>
          <p:cNvSpPr txBox="1"/>
          <p:nvPr>
            <p:custDataLst>
              <p:tags r:id="rId14"/>
            </p:custDataLst>
          </p:nvPr>
        </p:nvSpPr>
        <p:spPr>
          <a:xfrm>
            <a:off x="5759001" y="2588875"/>
            <a:ext cx="1469113" cy="923330"/>
          </a:xfrm>
          <a:prstGeom prst="rect">
            <a:avLst/>
          </a:prstGeom>
          <a:noFill/>
        </p:spPr>
        <p:txBody>
          <a:bodyPr wrap="square" rtlCol="0">
            <a:spAutoFit/>
          </a:bodyPr>
          <a:lstStyle/>
          <a:p>
            <a:r>
              <a:rPr lang="en-US" altLang="zh-CN" sz="5400" b="1">
                <a:solidFill>
                  <a:schemeClr val="tx2">
                    <a:lumMod val="40000"/>
                    <a:lumOff val="60000"/>
                  </a:schemeClr>
                </a:solidFill>
                <a:cs typeface="+mn-ea"/>
                <a:sym typeface="+mn-lt"/>
              </a:rPr>
              <a:t>02</a:t>
            </a:r>
            <a:endParaRPr lang="zh-CN" altLang="en-US" sz="5400" b="1">
              <a:solidFill>
                <a:schemeClr val="tx2">
                  <a:lumMod val="40000"/>
                  <a:lumOff val="60000"/>
                </a:schemeClr>
              </a:solidFill>
              <a:cs typeface="+mn-ea"/>
              <a:sym typeface="+mn-lt"/>
            </a:endParaRPr>
          </a:p>
        </p:txBody>
      </p:sp>
      <p:sp>
        <p:nvSpPr>
          <p:cNvPr id="14" name="文本框 13"/>
          <p:cNvSpPr txBox="1"/>
          <p:nvPr>
            <p:custDataLst>
              <p:tags r:id="rId15"/>
            </p:custDataLst>
          </p:nvPr>
        </p:nvSpPr>
        <p:spPr>
          <a:xfrm>
            <a:off x="5455730" y="4273298"/>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方形西瓜</a:t>
            </a:r>
            <a:endParaRPr lang="zh-CN" altLang="en-US" sz="2800" b="1">
              <a:solidFill>
                <a:schemeClr val="bg1">
                  <a:lumMod val="50000"/>
                </a:schemeClr>
              </a:solidFill>
              <a:cs typeface="+mn-ea"/>
              <a:sym typeface="+mn-lt"/>
            </a:endParaRPr>
          </a:p>
        </p:txBody>
      </p:sp>
      <p:pic>
        <p:nvPicPr>
          <p:cNvPr id="17" name="图片 16"/>
          <p:cNvPicPr>
            <a:picLocks noChangeAspect="1"/>
          </p:cNvPicPr>
          <p:nvPr>
            <p:custDataLst>
              <p:tags r:id="rId16"/>
            </p:custDataLst>
          </p:nvPr>
        </p:nvPicPr>
        <p:blipFill>
          <a:blip r:embed="rId13"/>
          <a:stretch>
            <a:fillRect/>
          </a:stretch>
        </p:blipFill>
        <p:spPr>
          <a:xfrm>
            <a:off x="8974825" y="1992389"/>
            <a:ext cx="2230347" cy="2228850"/>
          </a:xfrm>
          <a:prstGeom prst="rect">
            <a:avLst/>
          </a:prstGeom>
        </p:spPr>
      </p:pic>
      <p:sp>
        <p:nvSpPr>
          <p:cNvPr id="18" name="文本框 17"/>
          <p:cNvSpPr txBox="1"/>
          <p:nvPr>
            <p:custDataLst>
              <p:tags r:id="rId17"/>
            </p:custDataLst>
          </p:nvPr>
        </p:nvSpPr>
        <p:spPr>
          <a:xfrm>
            <a:off x="9632049" y="2645149"/>
            <a:ext cx="1514922" cy="923330"/>
          </a:xfrm>
          <a:prstGeom prst="rect">
            <a:avLst/>
          </a:prstGeom>
          <a:noFill/>
        </p:spPr>
        <p:txBody>
          <a:bodyPr wrap="square" rtlCol="0">
            <a:spAutoFit/>
          </a:bodyPr>
          <a:lstStyle/>
          <a:p>
            <a:r>
              <a:rPr lang="en-US" altLang="zh-CN" sz="5400" b="1">
                <a:solidFill>
                  <a:schemeClr val="tx2">
                    <a:lumMod val="40000"/>
                    <a:lumOff val="60000"/>
                  </a:schemeClr>
                </a:solidFill>
                <a:cs typeface="+mn-ea"/>
                <a:sym typeface="+mn-lt"/>
              </a:rPr>
              <a:t>03</a:t>
            </a:r>
            <a:endParaRPr lang="zh-CN" altLang="en-US" sz="5400" b="1">
              <a:solidFill>
                <a:schemeClr val="tx2">
                  <a:lumMod val="40000"/>
                  <a:lumOff val="60000"/>
                </a:schemeClr>
              </a:solidFill>
              <a:cs typeface="+mn-ea"/>
              <a:sym typeface="+mn-lt"/>
            </a:endParaRPr>
          </a:p>
        </p:txBody>
      </p:sp>
      <p:sp>
        <p:nvSpPr>
          <p:cNvPr id="19" name="文本框 18"/>
          <p:cNvSpPr txBox="1"/>
          <p:nvPr>
            <p:custDataLst>
              <p:tags r:id="rId18"/>
            </p:custDataLst>
          </p:nvPr>
        </p:nvSpPr>
        <p:spPr>
          <a:xfrm>
            <a:off x="9328780" y="4329572"/>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批量制衣</a:t>
            </a:r>
            <a:endParaRPr lang="zh-CN" altLang="en-US" sz="2800" b="1">
              <a:solidFill>
                <a:schemeClr val="bg1">
                  <a:lumMod val="50000"/>
                </a:schemeClr>
              </a:solidFill>
              <a:cs typeface="+mn-ea"/>
              <a:sym typeface="+mn-lt"/>
            </a:endParaRPr>
          </a:p>
        </p:txBody>
      </p:sp>
      <p:sp>
        <p:nvSpPr>
          <p:cNvPr id="23" name="文本框 4"/>
          <p:cNvSpPr txBox="1"/>
          <p:nvPr>
            <p:custDataLst>
              <p:tags r:id="rId19"/>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经济原则</a:t>
            </a:r>
            <a:endParaRPr lang="zh-CN" altLang="en-US" sz="2400">
              <a:solidFill>
                <a:schemeClr val="tx1">
                  <a:lumMod val="95000"/>
                  <a:lumOff val="5000"/>
                </a:schemeClr>
              </a:solidFill>
              <a:cs typeface="+mn-ea"/>
              <a:sym typeface="+mn-lt"/>
            </a:endParaRPr>
          </a:p>
        </p:txBody>
      </p:sp>
      <p:sp>
        <p:nvSpPr>
          <p:cNvPr id="24" name="文本框 5"/>
          <p:cNvSpPr txBox="1"/>
          <p:nvPr>
            <p:custDataLst>
              <p:tags r:id="rId20"/>
            </p:custDataLst>
          </p:nvPr>
        </p:nvSpPr>
        <p:spPr>
          <a:xfrm>
            <a:off x="2019300" y="965810"/>
            <a:ext cx="3626856" cy="369332"/>
          </a:xfrm>
          <a:prstGeom prst="rect">
            <a:avLst/>
          </a:prstGeom>
          <a:noFill/>
        </p:spPr>
        <p:txBody>
          <a:bodyPr wrap="square" rtlCol="0">
            <a:spAutoFit/>
          </a:bodyPr>
          <a:lstStyle/>
          <a:p>
            <a:r>
              <a:rPr lang="en-US" altLang="zh-CN" smtClean="0"/>
              <a:t>Economic principles</a:t>
            </a:r>
            <a:endParaRPr lang="en-US" altLang="zh-CN" smtClean="0"/>
          </a:p>
        </p:txBody>
      </p:sp>
      <p:pic>
        <p:nvPicPr>
          <p:cNvPr id="7" name="图片 6"/>
          <p:cNvPicPr>
            <a:picLocks noChangeAspect="1"/>
          </p:cNvPicPr>
          <p:nvPr>
            <p:custDataLst>
              <p:tags r:id="rId21"/>
            </p:custDataLst>
          </p:nvPr>
        </p:nvPicPr>
        <p:blipFill>
          <a:blip r:embed="rId13"/>
          <a:stretch>
            <a:fillRect/>
          </a:stretch>
        </p:blipFill>
        <p:spPr>
          <a:xfrm>
            <a:off x="1228725" y="1903849"/>
            <a:ext cx="2230347" cy="2228850"/>
          </a:xfrm>
          <a:prstGeom prst="rect">
            <a:avLst/>
          </a:prstGeom>
        </p:spPr>
      </p:pic>
      <p:sp>
        <p:nvSpPr>
          <p:cNvPr id="27652" name="Rectangle 4"/>
          <p:cNvSpPr>
            <a:spLocks noChangeArrowheads="1"/>
          </p:cNvSpPr>
          <p:nvPr>
            <p:custDataLst>
              <p:tags r:id="rId22"/>
            </p:custDataLst>
          </p:nvPr>
        </p:nvSpPr>
        <p:spPr bwMode="auto">
          <a:xfrm>
            <a:off x="29046" y="4925462"/>
            <a:ext cx="11257280" cy="175323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406400" algn="l" defTabSz="914400" rtl="0" eaLnBrk="1" fontAlgn="base" latinLnBrk="0" hangingPunct="1">
              <a:lnSpc>
                <a:spcPct val="150000"/>
              </a:lnSpc>
              <a:spcBef>
                <a:spcPct val="0"/>
              </a:spcBef>
              <a:spcAft>
                <a:spcPct val="0"/>
              </a:spcAft>
              <a:buClrTx/>
              <a:buSzTx/>
              <a:buFontTx/>
              <a:buNone/>
            </a:pPr>
            <a:r>
              <a:rPr kumimoji="0" lang="zh-CN" sz="2400" b="0" i="0" u="none" strike="noStrike" cap="none" normalizeH="0" baseline="0" smtClean="0">
                <a:ln>
                  <a:noFill/>
                </a:ln>
                <a:solidFill>
                  <a:schemeClr val="tx1"/>
                </a:solidFill>
                <a:effectLst/>
                <a:latin typeface="+mn-ea"/>
                <a:cs typeface="Times New Roman" panose="02020603050405020304" pitchFamily="18" charset="0"/>
              </a:rPr>
              <a:t>在设计产品时，要注意采用新工艺、新材料尽可能做到有利于批量生产，有利于</a:t>
            </a:r>
            <a:endParaRPr kumimoji="0" lang="zh-CN" sz="2400" b="0" i="0" u="none" strike="noStrike" cap="none" normalizeH="0" baseline="0" smtClean="0">
              <a:ln>
                <a:noFill/>
              </a:ln>
              <a:solidFill>
                <a:schemeClr val="tx1"/>
              </a:solidFill>
              <a:effectLst/>
              <a:latin typeface="+mn-ea"/>
              <a:cs typeface="Times New Roman" panose="02020603050405020304" pitchFamily="18" charset="0"/>
            </a:endParaRPr>
          </a:p>
          <a:p>
            <a:pPr marL="0" marR="0" lvl="0" indent="406400" algn="l" defTabSz="914400" rtl="0" eaLnBrk="1" fontAlgn="base" latinLnBrk="0" hangingPunct="1">
              <a:lnSpc>
                <a:spcPct val="150000"/>
              </a:lnSpc>
              <a:spcBef>
                <a:spcPct val="0"/>
              </a:spcBef>
              <a:spcAft>
                <a:spcPct val="0"/>
              </a:spcAft>
              <a:buClrTx/>
              <a:buSzTx/>
              <a:buFontTx/>
              <a:buNone/>
            </a:pPr>
            <a:r>
              <a:rPr kumimoji="0" lang="zh-CN" sz="2400" b="0" i="0" u="none" strike="noStrike" cap="none" normalizeH="0" baseline="0" smtClean="0">
                <a:ln>
                  <a:noFill/>
                </a:ln>
                <a:solidFill>
                  <a:schemeClr val="tx1"/>
                </a:solidFill>
                <a:effectLst/>
                <a:latin typeface="+mn-ea"/>
                <a:cs typeface="Times New Roman" panose="02020603050405020304" pitchFamily="18" charset="0"/>
              </a:rPr>
              <a:t>自动化操作和管理，有利于降低材料消耗和节约能源，有利于产品的包装运输、</a:t>
            </a:r>
            <a:endParaRPr kumimoji="0" lang="zh-CN" sz="2400" b="0" i="0" u="none" strike="noStrike" cap="none" normalizeH="0" baseline="0" smtClean="0">
              <a:ln>
                <a:noFill/>
              </a:ln>
              <a:solidFill>
                <a:schemeClr val="tx1"/>
              </a:solidFill>
              <a:effectLst/>
              <a:latin typeface="+mn-ea"/>
              <a:cs typeface="Times New Roman" panose="02020603050405020304" pitchFamily="18" charset="0"/>
            </a:endParaRPr>
          </a:p>
          <a:p>
            <a:pPr marL="0" marR="0" lvl="0" indent="406400" algn="l" defTabSz="914400" rtl="0" eaLnBrk="1" fontAlgn="base" latinLnBrk="0" hangingPunct="1">
              <a:lnSpc>
                <a:spcPct val="150000"/>
              </a:lnSpc>
              <a:spcBef>
                <a:spcPct val="0"/>
              </a:spcBef>
              <a:spcAft>
                <a:spcPct val="0"/>
              </a:spcAft>
              <a:buClrTx/>
              <a:buSzTx/>
              <a:buFontTx/>
              <a:buNone/>
            </a:pPr>
            <a:r>
              <a:rPr kumimoji="0" lang="zh-CN" sz="2400" b="0" i="0" u="none" strike="noStrike" cap="none" normalizeH="0" baseline="0" smtClean="0">
                <a:ln>
                  <a:noFill/>
                </a:ln>
                <a:solidFill>
                  <a:schemeClr val="tx1"/>
                </a:solidFill>
                <a:effectLst/>
                <a:latin typeface="+mn-ea"/>
                <a:cs typeface="Times New Roman" panose="02020603050405020304" pitchFamily="18" charset="0"/>
              </a:rPr>
              <a:t>销售、储存和回收等各个流通环节的畅通。</a:t>
            </a:r>
            <a:endParaRPr kumimoji="0" lang="zh-CN" sz="2400" b="0" i="0" u="none" strike="noStrike" cap="none" normalizeH="0" baseline="0" smtClean="0">
              <a:ln>
                <a:noFill/>
              </a:ln>
              <a:solidFill>
                <a:schemeClr val="tx1"/>
              </a:solidFill>
              <a:effectLst/>
              <a:latin typeface="+mn-ea"/>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388" name="组合 16387"/>
          <p:cNvGrpSpPr/>
          <p:nvPr/>
        </p:nvGrpSpPr>
        <p:grpSpPr>
          <a:xfrm>
            <a:off x="7666038" y="3260408"/>
            <a:ext cx="4343400" cy="3473450"/>
            <a:chOff x="336" y="2038"/>
            <a:chExt cx="2736" cy="2188"/>
          </a:xfrm>
        </p:grpSpPr>
        <p:pic>
          <p:nvPicPr>
            <p:cNvPr id="16389" name="图片 16388" descr="C:\Users\admin\Desktop\塑料凳子.jpg塑料凳子"/>
            <p:cNvPicPr>
              <a:picLocks noChangeAspect="1"/>
            </p:cNvPicPr>
            <p:nvPr/>
          </p:nvPicPr>
          <p:blipFill>
            <a:blip r:embed="rId1"/>
            <a:srcRect/>
            <a:stretch>
              <a:fillRect/>
            </a:stretch>
          </p:blipFill>
          <p:spPr>
            <a:xfrm>
              <a:off x="672" y="2038"/>
              <a:ext cx="1829" cy="1829"/>
            </a:xfrm>
            <a:prstGeom prst="rect">
              <a:avLst/>
            </a:prstGeom>
            <a:noFill/>
            <a:ln w="9525">
              <a:noFill/>
            </a:ln>
          </p:spPr>
        </p:pic>
        <p:sp>
          <p:nvSpPr>
            <p:cNvPr id="16390" name="文本框 16389"/>
            <p:cNvSpPr txBox="1"/>
            <p:nvPr/>
          </p:nvSpPr>
          <p:spPr>
            <a:xfrm>
              <a:off x="336" y="3936"/>
              <a:ext cx="2736" cy="290"/>
            </a:xfrm>
            <a:prstGeom prst="rect">
              <a:avLst/>
            </a:prstGeom>
            <a:noFill/>
            <a:ln w="9525">
              <a:noFill/>
            </a:ln>
          </p:spPr>
          <p:txBody>
            <a:bodyPr>
              <a:spAutoFit/>
            </a:bodyPr>
            <a:p>
              <a:pPr>
                <a:spcBef>
                  <a:spcPct val="50000"/>
                </a:spcBef>
              </a:pPr>
              <a:r>
                <a:rPr lang="zh-CN" altLang="en-US" sz="2400" dirty="0">
                  <a:solidFill>
                    <a:schemeClr val="hlink"/>
                  </a:solidFill>
                  <a:latin typeface="Verdana" panose="020B0604030504040204" pitchFamily="34" charset="0"/>
                  <a:ea typeface="楷体_GB2312" pitchFamily="49" charset="-122"/>
                </a:rPr>
                <a:t>此塑料椅哪方面符合经济原则</a:t>
              </a:r>
              <a:endParaRPr lang="zh-CN" altLang="en-US" sz="2400" dirty="0">
                <a:solidFill>
                  <a:schemeClr val="hlink"/>
                </a:solidFill>
                <a:latin typeface="Verdana" panose="020B0604030504040204" pitchFamily="34" charset="0"/>
                <a:ea typeface="楷体_GB2312" pitchFamily="49" charset="-122"/>
              </a:endParaRPr>
            </a:p>
          </p:txBody>
        </p:sp>
      </p:grpSp>
      <p:pic>
        <p:nvPicPr>
          <p:cNvPr id="5" name="WeChat_20200907163517">
            <a:hlinkClick r:id="" action="ppaction://media"/>
          </p:cNvPr>
          <p:cNvPicPr>
            <a:picLocks noChangeAspect="1"/>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438405" y="299720"/>
            <a:ext cx="3313731" cy="5499463"/>
          </a:xfrm>
          <a:prstGeom prst="rect">
            <a:avLst/>
          </a:prstGeom>
        </p:spPr>
      </p:pic>
      <p:pic>
        <p:nvPicPr>
          <p:cNvPr id="60419" name="Picture 3" descr="卷纸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4365" y="299720"/>
            <a:ext cx="43434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443" name="Picture 3" descr="无心纸张"/>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33" t="7543" r="17143" b="11240"/>
          <a:stretch>
            <a:fillRect/>
          </a:stretch>
        </p:blipFill>
        <p:spPr bwMode="auto">
          <a:xfrm>
            <a:off x="4444365" y="2929255"/>
            <a:ext cx="3696335" cy="2870200"/>
          </a:xfrm>
          <a:prstGeom prst="rect">
            <a:avLst/>
          </a:prstGeom>
          <a:noFill/>
          <a:extLst>
            <a:ext uri="{909E8E84-426E-40DD-AFC4-6F175D3DCCD1}">
              <a14:hiddenFill xmlns:a14="http://schemas.microsoft.com/office/drawing/2010/main">
                <a:solidFill>
                  <a:srgbClr val="FFFFFF"/>
                </a:solidFill>
              </a14:hiddenFill>
            </a:ext>
          </a:extLst>
        </p:spPr>
      </p:pic>
      <p:grpSp>
        <p:nvGrpSpPr>
          <p:cNvPr id="28680" name="组合 18"/>
          <p:cNvGrpSpPr/>
          <p:nvPr/>
        </p:nvGrpSpPr>
        <p:grpSpPr>
          <a:xfrm>
            <a:off x="5622925" y="963613"/>
            <a:ext cx="6129338" cy="3330575"/>
            <a:chOff x="5631815" y="2681605"/>
            <a:chExt cx="6129655" cy="3331210"/>
          </a:xfrm>
          <a:solidFill>
            <a:schemeClr val="accent6"/>
          </a:solidFill>
        </p:grpSpPr>
        <p:sp>
          <p:nvSpPr>
            <p:cNvPr id="44040" name="椭圆 8"/>
            <p:cNvSpPr/>
            <p:nvPr>
              <p:custDataLst>
                <p:tags r:id="rId8"/>
              </p:custDataLst>
            </p:nvPr>
          </p:nvSpPr>
          <p:spPr>
            <a:xfrm>
              <a:off x="5631815" y="3068955"/>
              <a:ext cx="1224915" cy="922020"/>
            </a:xfrm>
            <a:prstGeom prst="ellipse">
              <a:avLst/>
            </a:prstGeom>
            <a:grpFill/>
            <a:ln w="38100" cap="flat" cmpd="sng">
              <a:solidFill>
                <a:schemeClr val="tx1"/>
              </a:solidFill>
              <a:prstDash val="solid"/>
              <a:miter/>
              <a:headEnd type="none" w="med" len="med"/>
              <a:tailEnd type="none" w="med" len="med"/>
            </a:ln>
          </p:spPr>
          <p:txBody>
            <a:bodyPr anchor="ctr"/>
            <a:p>
              <a:pPr algn="ctr"/>
              <a:r>
                <a:rPr lang="zh-CN" altLang="en-US" sz="2400">
                  <a:solidFill>
                    <a:srgbClr val="FFFFFF"/>
                  </a:solidFill>
                  <a:latin typeface="微软雅黑" panose="020B0503020204020204" charset="-122"/>
                  <a:ea typeface="微软雅黑" panose="020B0503020204020204" charset="-122"/>
                </a:rPr>
                <a:t>设计</a:t>
              </a:r>
              <a:endParaRPr lang="zh-CN" altLang="en-US" sz="2400">
                <a:solidFill>
                  <a:srgbClr val="FFFFFF"/>
                </a:solidFill>
                <a:latin typeface="微软雅黑" panose="020B0503020204020204" charset="-122"/>
                <a:ea typeface="微软雅黑" panose="020B0503020204020204" charset="-122"/>
              </a:endParaRPr>
            </a:p>
          </p:txBody>
        </p:sp>
        <p:sp>
          <p:nvSpPr>
            <p:cNvPr id="44041" name="椭圆 9"/>
            <p:cNvSpPr/>
            <p:nvPr>
              <p:custDataLst>
                <p:tags r:id="rId9"/>
              </p:custDataLst>
            </p:nvPr>
          </p:nvSpPr>
          <p:spPr>
            <a:xfrm>
              <a:off x="7513320" y="2681605"/>
              <a:ext cx="1165860" cy="922020"/>
            </a:xfrm>
            <a:prstGeom prst="ellipse">
              <a:avLst/>
            </a:prstGeom>
            <a:grpFill/>
            <a:ln w="38100" cap="flat" cmpd="sng">
              <a:solidFill>
                <a:schemeClr val="tx1"/>
              </a:solidFill>
              <a:prstDash val="solid"/>
              <a:miter/>
              <a:headEnd type="none" w="med" len="med"/>
              <a:tailEnd type="none" w="med" len="med"/>
            </a:ln>
          </p:spPr>
          <p:txBody>
            <a:bodyPr anchor="ctr"/>
            <a:p>
              <a:pPr algn="ctr"/>
              <a:r>
                <a:rPr lang="zh-CN" altLang="en-US" sz="2400">
                  <a:solidFill>
                    <a:srgbClr val="FFFFFF"/>
                  </a:solidFill>
                  <a:latin typeface="微软雅黑" panose="020B0503020204020204" charset="-122"/>
                  <a:ea typeface="微软雅黑" panose="020B0503020204020204" charset="-122"/>
                </a:rPr>
                <a:t>生产</a:t>
              </a:r>
              <a:endParaRPr lang="zh-CN" altLang="en-US" sz="2400">
                <a:solidFill>
                  <a:srgbClr val="FFFFFF"/>
                </a:solidFill>
                <a:latin typeface="微软雅黑" panose="020B0503020204020204" charset="-122"/>
                <a:ea typeface="微软雅黑" panose="020B0503020204020204" charset="-122"/>
              </a:endParaRPr>
            </a:p>
          </p:txBody>
        </p:sp>
        <p:sp>
          <p:nvSpPr>
            <p:cNvPr id="44042" name="椭圆 10"/>
            <p:cNvSpPr/>
            <p:nvPr>
              <p:custDataLst>
                <p:tags r:id="rId10"/>
              </p:custDataLst>
            </p:nvPr>
          </p:nvSpPr>
          <p:spPr>
            <a:xfrm>
              <a:off x="9220835" y="2967990"/>
              <a:ext cx="1224915" cy="922020"/>
            </a:xfrm>
            <a:prstGeom prst="ellipse">
              <a:avLst/>
            </a:prstGeom>
            <a:grpFill/>
            <a:ln w="38100" cap="flat" cmpd="sng">
              <a:solidFill>
                <a:schemeClr val="tx1"/>
              </a:solidFill>
              <a:prstDash val="solid"/>
              <a:miter/>
              <a:headEnd type="none" w="med" len="med"/>
              <a:tailEnd type="none" w="med" len="med"/>
            </a:ln>
          </p:spPr>
          <p:txBody>
            <a:bodyPr anchor="ctr"/>
            <a:p>
              <a:pPr algn="ctr"/>
              <a:r>
                <a:rPr lang="zh-CN" altLang="en-US" sz="2400">
                  <a:solidFill>
                    <a:srgbClr val="FFFFFF"/>
                  </a:solidFill>
                  <a:latin typeface="微软雅黑" panose="020B0503020204020204" charset="-122"/>
                  <a:ea typeface="微软雅黑" panose="020B0503020204020204" charset="-122"/>
                </a:rPr>
                <a:t>运输</a:t>
              </a:r>
              <a:endParaRPr lang="zh-CN" altLang="en-US" sz="2400">
                <a:solidFill>
                  <a:srgbClr val="FFFFFF"/>
                </a:solidFill>
                <a:latin typeface="微软雅黑" panose="020B0503020204020204" charset="-122"/>
                <a:ea typeface="微软雅黑" panose="020B0503020204020204" charset="-122"/>
              </a:endParaRPr>
            </a:p>
          </p:txBody>
        </p:sp>
        <p:sp>
          <p:nvSpPr>
            <p:cNvPr id="44043" name="椭圆 11"/>
            <p:cNvSpPr/>
            <p:nvPr>
              <p:custDataLst>
                <p:tags r:id="rId11"/>
              </p:custDataLst>
            </p:nvPr>
          </p:nvSpPr>
          <p:spPr>
            <a:xfrm>
              <a:off x="10536555" y="4168775"/>
              <a:ext cx="1224915" cy="922020"/>
            </a:xfrm>
            <a:prstGeom prst="ellipse">
              <a:avLst/>
            </a:prstGeom>
            <a:grpFill/>
            <a:ln w="38100" cap="flat" cmpd="sng">
              <a:solidFill>
                <a:schemeClr val="tx1"/>
              </a:solidFill>
              <a:prstDash val="solid"/>
              <a:miter/>
              <a:headEnd type="none" w="med" len="med"/>
              <a:tailEnd type="none" w="med" len="med"/>
            </a:ln>
          </p:spPr>
          <p:txBody>
            <a:bodyPr anchor="ctr"/>
            <a:p>
              <a:pPr algn="ctr"/>
              <a:r>
                <a:rPr lang="zh-CN" altLang="en-US" sz="2400">
                  <a:solidFill>
                    <a:srgbClr val="FFFFFF"/>
                  </a:solidFill>
                  <a:latin typeface="微软雅黑" panose="020B0503020204020204" charset="-122"/>
                  <a:ea typeface="微软雅黑" panose="020B0503020204020204" charset="-122"/>
                </a:rPr>
                <a:t>销售</a:t>
              </a:r>
              <a:endParaRPr lang="zh-CN" altLang="en-US" sz="2400">
                <a:solidFill>
                  <a:srgbClr val="FFFFFF"/>
                </a:solidFill>
                <a:latin typeface="微软雅黑" panose="020B0503020204020204" charset="-122"/>
                <a:ea typeface="微软雅黑" panose="020B0503020204020204" charset="-122"/>
              </a:endParaRPr>
            </a:p>
          </p:txBody>
        </p:sp>
        <p:sp>
          <p:nvSpPr>
            <p:cNvPr id="44044" name="椭圆 12"/>
            <p:cNvSpPr/>
            <p:nvPr>
              <p:custDataLst>
                <p:tags r:id="rId12"/>
              </p:custDataLst>
            </p:nvPr>
          </p:nvSpPr>
          <p:spPr>
            <a:xfrm>
              <a:off x="7985125" y="5090795"/>
              <a:ext cx="2094230" cy="922020"/>
            </a:xfrm>
            <a:prstGeom prst="ellipse">
              <a:avLst/>
            </a:prstGeom>
            <a:grpFill/>
            <a:ln w="38100" cap="flat" cmpd="sng">
              <a:solidFill>
                <a:schemeClr val="tx1"/>
              </a:solidFill>
              <a:prstDash val="solid"/>
              <a:miter/>
              <a:headEnd type="none" w="med" len="med"/>
              <a:tailEnd type="none" w="med" len="med"/>
            </a:ln>
          </p:spPr>
          <p:txBody>
            <a:bodyPr anchor="ctr"/>
            <a:p>
              <a:pPr algn="ctr"/>
              <a:r>
                <a:rPr lang="zh-CN" altLang="en-US" sz="2400">
                  <a:solidFill>
                    <a:srgbClr val="FFFFFF"/>
                  </a:solidFill>
                  <a:latin typeface="微软雅黑" panose="020B0503020204020204" charset="-122"/>
                  <a:ea typeface="微软雅黑" panose="020B0503020204020204" charset="-122"/>
                </a:rPr>
                <a:t>维护回收</a:t>
              </a:r>
              <a:endParaRPr lang="zh-CN" altLang="en-US" sz="2400">
                <a:solidFill>
                  <a:srgbClr val="FFFFFF"/>
                </a:solidFill>
                <a:latin typeface="微软雅黑" panose="020B0503020204020204" charset="-122"/>
                <a:ea typeface="微软雅黑" panose="020B0503020204020204" charset="-122"/>
              </a:endParaRPr>
            </a:p>
          </p:txBody>
        </p:sp>
        <p:sp>
          <p:nvSpPr>
            <p:cNvPr id="44045" name="右箭头 15"/>
            <p:cNvSpPr/>
            <p:nvPr>
              <p:custDataLst>
                <p:tags r:id="rId13"/>
              </p:custDataLst>
            </p:nvPr>
          </p:nvSpPr>
          <p:spPr>
            <a:xfrm rot="3360000">
              <a:off x="10255885" y="3872230"/>
              <a:ext cx="441960" cy="309880"/>
            </a:xfrm>
            <a:prstGeom prst="rightArrow">
              <a:avLst>
                <a:gd name="adj1" fmla="val 50000"/>
                <a:gd name="adj2" fmla="val 49984"/>
              </a:avLst>
            </a:prstGeom>
            <a:grpFill/>
            <a:ln w="38100" cap="flat" cmpd="sng">
              <a:solidFill>
                <a:schemeClr val="tx1"/>
              </a:solidFill>
              <a:prstDash val="solid"/>
              <a:miter/>
              <a:headEnd type="none" w="med" len="med"/>
              <a:tailEnd type="none" w="med" len="med"/>
            </a:ln>
          </p:spPr>
          <p:txBody>
            <a:bodyPr anchor="ctr"/>
            <a:p>
              <a:pPr algn="ctr"/>
              <a:endParaRPr lang="zh-CN" altLang="en-US">
                <a:solidFill>
                  <a:srgbClr val="FFFFFF"/>
                </a:solidFill>
                <a:latin typeface="Arial" panose="020B0604020202020204" pitchFamily="34" charset="0"/>
                <a:ea typeface="微软雅黑" panose="020B0503020204020204" charset="-122"/>
              </a:endParaRPr>
            </a:p>
          </p:txBody>
        </p:sp>
        <p:sp>
          <p:nvSpPr>
            <p:cNvPr id="44046" name="右箭头 16"/>
            <p:cNvSpPr/>
            <p:nvPr>
              <p:custDataLst>
                <p:tags r:id="rId14"/>
              </p:custDataLst>
            </p:nvPr>
          </p:nvSpPr>
          <p:spPr>
            <a:xfrm rot="-960000">
              <a:off x="6965315" y="3075940"/>
              <a:ext cx="441960" cy="309880"/>
            </a:xfrm>
            <a:prstGeom prst="rightArrow">
              <a:avLst>
                <a:gd name="adj1" fmla="val 50000"/>
                <a:gd name="adj2" fmla="val 49984"/>
              </a:avLst>
            </a:prstGeom>
            <a:grpFill/>
            <a:ln w="38100" cap="flat" cmpd="sng">
              <a:solidFill>
                <a:schemeClr val="tx1"/>
              </a:solidFill>
              <a:prstDash val="solid"/>
              <a:miter/>
              <a:headEnd type="none" w="med" len="med"/>
              <a:tailEnd type="none" w="med" len="med"/>
            </a:ln>
          </p:spPr>
          <p:txBody>
            <a:bodyPr anchor="ctr"/>
            <a:p>
              <a:pPr algn="ctr"/>
              <a:endParaRPr lang="zh-CN" altLang="en-US">
                <a:solidFill>
                  <a:srgbClr val="FFFFFF"/>
                </a:solidFill>
                <a:latin typeface="Arial" panose="020B0604020202020204" pitchFamily="34" charset="0"/>
                <a:ea typeface="微软雅黑" panose="020B0503020204020204" charset="-122"/>
              </a:endParaRPr>
            </a:p>
          </p:txBody>
        </p:sp>
        <p:sp>
          <p:nvSpPr>
            <p:cNvPr id="44047" name="右箭头 17"/>
            <p:cNvSpPr/>
            <p:nvPr>
              <p:custDataLst>
                <p:tags r:id="rId15"/>
              </p:custDataLst>
            </p:nvPr>
          </p:nvSpPr>
          <p:spPr>
            <a:xfrm rot="1200000">
              <a:off x="8730615" y="3110865"/>
              <a:ext cx="441960" cy="309880"/>
            </a:xfrm>
            <a:prstGeom prst="rightArrow">
              <a:avLst>
                <a:gd name="adj1" fmla="val 50000"/>
                <a:gd name="adj2" fmla="val 49984"/>
              </a:avLst>
            </a:prstGeom>
            <a:grpFill/>
            <a:ln w="38100" cap="flat" cmpd="sng">
              <a:solidFill>
                <a:schemeClr val="tx1"/>
              </a:solidFill>
              <a:prstDash val="solid"/>
              <a:miter/>
              <a:headEnd type="none" w="med" len="med"/>
              <a:tailEnd type="none" w="med" len="med"/>
            </a:ln>
          </p:spPr>
          <p:txBody>
            <a:bodyPr anchor="ctr"/>
            <a:p>
              <a:pPr algn="ctr"/>
              <a:endParaRPr lang="zh-CN" altLang="en-US">
                <a:solidFill>
                  <a:srgbClr val="FFFFFF"/>
                </a:solidFill>
                <a:latin typeface="Arial" panose="020B0604020202020204" pitchFamily="34" charset="0"/>
                <a:ea typeface="微软雅黑" panose="020B0503020204020204" charset="-122"/>
              </a:endParaRPr>
            </a:p>
          </p:txBody>
        </p:sp>
        <p:sp>
          <p:nvSpPr>
            <p:cNvPr id="44048" name="右箭头 19"/>
            <p:cNvSpPr/>
            <p:nvPr>
              <p:custDataLst>
                <p:tags r:id="rId16"/>
              </p:custDataLst>
            </p:nvPr>
          </p:nvSpPr>
          <p:spPr>
            <a:xfrm rot="7680000">
              <a:off x="10043789" y="5005699"/>
              <a:ext cx="518795" cy="282575"/>
            </a:xfrm>
            <a:prstGeom prst="rightArrow">
              <a:avLst>
                <a:gd name="adj1" fmla="val 50000"/>
                <a:gd name="adj2" fmla="val 49987"/>
              </a:avLst>
            </a:prstGeom>
            <a:grpFill/>
            <a:ln w="38100" cap="flat" cmpd="sng">
              <a:solidFill>
                <a:schemeClr val="tx1"/>
              </a:solidFill>
              <a:prstDash val="solid"/>
              <a:miter/>
              <a:headEnd type="none" w="med" len="med"/>
              <a:tailEnd type="none" w="med" len="med"/>
            </a:ln>
          </p:spPr>
          <p:txBody>
            <a:bodyPr anchor="ctr"/>
            <a:p>
              <a:pPr algn="ctr"/>
              <a:endParaRPr lang="zh-CN" altLang="en-US">
                <a:solidFill>
                  <a:srgbClr val="FFFFFF"/>
                </a:solidFill>
                <a:latin typeface="Arial" panose="020B0604020202020204" pitchFamily="34" charset="0"/>
                <a:ea typeface="微软雅黑" panose="020B0503020204020204" charset="-122"/>
              </a:endParaRPr>
            </a:p>
          </p:txBody>
        </p:sp>
        <p:sp>
          <p:nvSpPr>
            <p:cNvPr id="44049" name="椭圆 20"/>
            <p:cNvSpPr/>
            <p:nvPr>
              <p:custDataLst>
                <p:tags r:id="rId17"/>
              </p:custDataLst>
            </p:nvPr>
          </p:nvSpPr>
          <p:spPr>
            <a:xfrm>
              <a:off x="6320790" y="4409440"/>
              <a:ext cx="1224915" cy="922020"/>
            </a:xfrm>
            <a:prstGeom prst="ellipse">
              <a:avLst/>
            </a:prstGeom>
            <a:grpFill/>
            <a:ln w="38100" cap="flat" cmpd="sng">
              <a:solidFill>
                <a:schemeClr val="tx1"/>
              </a:solidFill>
              <a:prstDash val="solid"/>
              <a:miter/>
              <a:headEnd type="none" w="med" len="med"/>
              <a:tailEnd type="none" w="med" len="med"/>
            </a:ln>
          </p:spPr>
          <p:txBody>
            <a:bodyPr anchor="ctr"/>
            <a:p>
              <a:pPr algn="ctr"/>
              <a:r>
                <a:rPr lang="zh-CN" altLang="en-US" sz="2400">
                  <a:solidFill>
                    <a:srgbClr val="FFFFFF"/>
                  </a:solidFill>
                  <a:latin typeface="微软雅黑" panose="020B0503020204020204" charset="-122"/>
                  <a:ea typeface="微软雅黑" panose="020B0503020204020204" charset="-122"/>
                </a:rPr>
                <a:t>管理</a:t>
              </a:r>
              <a:endParaRPr lang="zh-CN" altLang="en-US" sz="2400">
                <a:solidFill>
                  <a:srgbClr val="FFFFFF"/>
                </a:solidFill>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blinds(horizontal)">
                                      <p:cBhvr>
                                        <p:cTn id="7" dur="500"/>
                                        <p:tgtEl>
                                          <p:spTgt spid="604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3"/>
                                        </p:tgtEl>
                                        <p:attrNameLst>
                                          <p:attrName>style.visibility</p:attrName>
                                        </p:attrNameLst>
                                      </p:cBhvr>
                                      <p:to>
                                        <p:strVal val="visible"/>
                                      </p:to>
                                    </p:set>
                                    <p:animEffect transition="in" filter="blinds(horizontal)">
                                      <p:cBhvr>
                                        <p:cTn id="12" dur="500"/>
                                        <p:tgtEl>
                                          <p:spTgt spid="6144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Effect transition="in" filter="blinds(horizontal)">
                                      <p:cBhvr>
                                        <p:cTn id="17" dur="500"/>
                                        <p:tgtEl>
                                          <p:spTgt spid="1638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8680"/>
                                        </p:tgtEl>
                                        <p:attrNameLst>
                                          <p:attrName>style.visibility</p:attrName>
                                        </p:attrNameLst>
                                      </p:cBhvr>
                                      <p:to>
                                        <p:strVal val="visible"/>
                                      </p:to>
                                    </p:set>
                                    <p:animEffect transition="in" filter="blinds(horizontal)">
                                      <p:cBhvr>
                                        <p:cTn id="22"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p:cTn id="28"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4" name="文本框 3"/>
          <p:cNvSpPr txBox="1"/>
          <p:nvPr>
            <p:custDataLst>
              <p:tags r:id="rId3"/>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04</a:t>
            </a:r>
            <a:endParaRPr lang="zh-CN" altLang="en-US" sz="4000" b="1">
              <a:cs typeface="+mn-ea"/>
              <a:sym typeface="+mn-lt"/>
            </a:endParaRPr>
          </a:p>
        </p:txBody>
      </p:sp>
      <p:sp>
        <p:nvSpPr>
          <p:cNvPr id="5" name="文本框 4"/>
          <p:cNvSpPr txBox="1"/>
          <p:nvPr>
            <p:custDataLst>
              <p:tags r:id="rId4"/>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道德原则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5"/>
            </p:custDataLst>
          </p:nvPr>
        </p:nvSpPr>
        <p:spPr>
          <a:xfrm>
            <a:off x="2019300" y="965810"/>
            <a:ext cx="3626856"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Moral principles</a:t>
            </a:r>
            <a:endParaRPr lang="zh-CN" altLang="en-US">
              <a:solidFill>
                <a:schemeClr val="tx1">
                  <a:lumMod val="95000"/>
                  <a:lumOff val="5000"/>
                </a:schemeClr>
              </a:solidFill>
              <a:cs typeface="+mn-ea"/>
              <a:sym typeface="+mn-lt"/>
            </a:endParaRPr>
          </a:p>
        </p:txBody>
      </p:sp>
      <p:pic>
        <p:nvPicPr>
          <p:cNvPr id="7" name="图片 6"/>
          <p:cNvPicPr>
            <a:picLocks noChangeAspect="1"/>
          </p:cNvPicPr>
          <p:nvPr>
            <p:custDataLst>
              <p:tags r:id="rId6"/>
            </p:custDataLst>
          </p:nvPr>
        </p:nvPicPr>
        <p:blipFill>
          <a:blip r:embed="rId7"/>
          <a:stretch>
            <a:fillRect/>
          </a:stretch>
        </p:blipFill>
        <p:spPr>
          <a:xfrm>
            <a:off x="6426863" y="2098495"/>
            <a:ext cx="5177247" cy="3559355"/>
          </a:xfrm>
          <a:prstGeom prst="rect">
            <a:avLst/>
          </a:prstGeom>
        </p:spPr>
      </p:pic>
      <p:sp>
        <p:nvSpPr>
          <p:cNvPr id="8" name="文本框 7"/>
          <p:cNvSpPr txBox="1"/>
          <p:nvPr>
            <p:custDataLst>
              <p:tags r:id="rId8"/>
            </p:custDataLst>
          </p:nvPr>
        </p:nvSpPr>
        <p:spPr>
          <a:xfrm>
            <a:off x="1752602" y="1596101"/>
            <a:ext cx="2365425" cy="707886"/>
          </a:xfrm>
          <a:prstGeom prst="rect">
            <a:avLst/>
          </a:prstGeom>
          <a:noFill/>
        </p:spPr>
        <p:txBody>
          <a:bodyPr wrap="square" rtlCol="0">
            <a:spAutoFit/>
          </a:bodyPr>
          <a:lstStyle/>
          <a:p>
            <a:r>
              <a:rPr lang="zh-CN" altLang="en-US" sz="4000" b="1" smtClean="0">
                <a:solidFill>
                  <a:schemeClr val="bg1">
                    <a:lumMod val="50000"/>
                  </a:schemeClr>
                </a:solidFill>
                <a:cs typeface="+mn-ea"/>
                <a:sym typeface="+mn-lt"/>
              </a:rPr>
              <a:t>道德原则</a:t>
            </a:r>
            <a:endParaRPr lang="zh-CN" altLang="en-US" sz="4000" b="1">
              <a:solidFill>
                <a:schemeClr val="bg1">
                  <a:lumMod val="50000"/>
                </a:schemeClr>
              </a:solidFill>
              <a:cs typeface="+mn-ea"/>
              <a:sym typeface="+mn-lt"/>
            </a:endParaRPr>
          </a:p>
        </p:txBody>
      </p:sp>
      <p:sp>
        <p:nvSpPr>
          <p:cNvPr id="9" name="文本框 8"/>
          <p:cNvSpPr txBox="1"/>
          <p:nvPr>
            <p:custDataLst>
              <p:tags r:id="rId9"/>
            </p:custDataLst>
          </p:nvPr>
        </p:nvSpPr>
        <p:spPr>
          <a:xfrm>
            <a:off x="586740" y="4615815"/>
            <a:ext cx="6584950" cy="1568450"/>
          </a:xfrm>
          <a:prstGeom prst="rect">
            <a:avLst/>
          </a:prstGeom>
          <a:noFill/>
        </p:spPr>
        <p:txBody>
          <a:bodyPr wrap="square" rtlCol="0">
            <a:spAutoFit/>
          </a:bodyPr>
          <a:lstStyle/>
          <a:p>
            <a:pPr>
              <a:lnSpc>
                <a:spcPct val="150000"/>
              </a:lnSpc>
            </a:pPr>
            <a:r>
              <a:rPr lang="zh-CN" altLang="zh-CN" sz="3200" smtClean="0">
                <a:solidFill>
                  <a:schemeClr val="bg1">
                    <a:lumMod val="50000"/>
                  </a:schemeClr>
                </a:solidFill>
                <a:cs typeface="+mn-ea"/>
                <a:sym typeface="+mn-lt"/>
              </a:rPr>
              <a:t>产品的设计应始终坚持为人服务的宗旨，不能出于某种不道德的目的。</a:t>
            </a:r>
            <a:endParaRPr lang="zh-CN" altLang="zh-CN" sz="3200" smtClean="0">
              <a:solidFill>
                <a:schemeClr val="bg1">
                  <a:lumMod val="50000"/>
                </a:schemeClr>
              </a:solidFill>
              <a:cs typeface="+mn-ea"/>
              <a:sym typeface="+mn-lt"/>
            </a:endParaRPr>
          </a:p>
        </p:txBody>
      </p:sp>
      <p:sp>
        <p:nvSpPr>
          <p:cNvPr id="2" name="文本框 1"/>
          <p:cNvSpPr txBox="1"/>
          <p:nvPr>
            <p:custDataLst>
              <p:tags r:id="rId10"/>
            </p:custDataLst>
          </p:nvPr>
        </p:nvSpPr>
        <p:spPr>
          <a:xfrm>
            <a:off x="717091" y="2467227"/>
            <a:ext cx="6763666" cy="1753235"/>
          </a:xfrm>
          <a:prstGeom prst="rect">
            <a:avLst/>
          </a:prstGeom>
          <a:noFill/>
        </p:spPr>
        <p:txBody>
          <a:bodyPr wrap="square" rtlCol="0">
            <a:spAutoFit/>
          </a:bodyPr>
          <a:p>
            <a:pPr algn="l">
              <a:lnSpc>
                <a:spcPct val="150000"/>
              </a:lnSpc>
            </a:pPr>
            <a:r>
              <a:rPr lang="zh-CN" altLang="zh-CN" sz="2400" smtClean="0">
                <a:solidFill>
                  <a:schemeClr val="tx1"/>
                </a:solidFill>
                <a:cs typeface="+mn-ea"/>
                <a:sym typeface="+mn-lt"/>
              </a:rPr>
              <a:t>产品设计者必须具有宽广的眼界和高度的社会责任感，并力求用设计完美的产品奉献社会，维护、完善社会伦理道德，推进人类文明的发展。</a:t>
            </a:r>
            <a:endParaRPr lang="zh-CN" altLang="zh-CN" sz="2400" smtClean="0">
              <a:solidFill>
                <a:schemeClr val="tx1"/>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10" presetClass="entr" presetSubtype="0" fill="hold" grpId="2"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P spid="2"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17" name="文本框 3"/>
          <p:cNvSpPr txBox="1"/>
          <p:nvPr>
            <p:custDataLst>
              <p:tags r:id="rId3"/>
            </p:custDataLst>
          </p:nvPr>
        </p:nvSpPr>
        <p:spPr>
          <a:xfrm>
            <a:off x="716934" y="627254"/>
            <a:ext cx="1302369" cy="707886"/>
          </a:xfrm>
          <a:prstGeom prst="rect">
            <a:avLst/>
          </a:prstGeom>
          <a:noFill/>
        </p:spPr>
        <p:txBody>
          <a:bodyPr wrap="square" rtlCol="0">
            <a:spAutoFit/>
          </a:bodyPr>
          <a:lstStyle/>
          <a:p>
            <a:r>
              <a:rPr lang="en-US" altLang="zh-CN" sz="4000" b="1">
                <a:cs typeface="+mn-ea"/>
                <a:sym typeface="+mn-lt"/>
              </a:rPr>
              <a:t>04</a:t>
            </a:r>
            <a:endParaRPr lang="zh-CN" altLang="en-US" sz="4000" b="1">
              <a:cs typeface="+mn-ea"/>
              <a:sym typeface="+mn-lt"/>
            </a:endParaRPr>
          </a:p>
        </p:txBody>
      </p:sp>
      <p:sp>
        <p:nvSpPr>
          <p:cNvPr id="18" name="文本框 4"/>
          <p:cNvSpPr txBox="1"/>
          <p:nvPr>
            <p:custDataLst>
              <p:tags r:id="rId4"/>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道德原则</a:t>
            </a:r>
            <a:endParaRPr lang="zh-CN" altLang="en-US" sz="2400">
              <a:solidFill>
                <a:schemeClr val="tx1">
                  <a:lumMod val="95000"/>
                  <a:lumOff val="5000"/>
                </a:schemeClr>
              </a:solidFill>
              <a:cs typeface="+mn-ea"/>
              <a:sym typeface="+mn-lt"/>
            </a:endParaRPr>
          </a:p>
        </p:txBody>
      </p:sp>
      <p:sp>
        <p:nvSpPr>
          <p:cNvPr id="19" name="文本框 5"/>
          <p:cNvSpPr txBox="1"/>
          <p:nvPr>
            <p:custDataLst>
              <p:tags r:id="rId5"/>
            </p:custDataLst>
          </p:nvPr>
        </p:nvSpPr>
        <p:spPr>
          <a:xfrm>
            <a:off x="2019300" y="965810"/>
            <a:ext cx="3626856"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Moral principles</a:t>
            </a:r>
            <a:endParaRPr lang="zh-CN" altLang="en-US">
              <a:solidFill>
                <a:schemeClr val="tx1">
                  <a:lumMod val="95000"/>
                  <a:lumOff val="5000"/>
                </a:schemeClr>
              </a:solidFill>
              <a:cs typeface="+mn-ea"/>
              <a:sym typeface="+mn-lt"/>
            </a:endParaRPr>
          </a:p>
        </p:txBody>
      </p:sp>
      <p:sp>
        <p:nvSpPr>
          <p:cNvPr id="20" name="Freeform 23"/>
          <p:cNvSpPr/>
          <p:nvPr>
            <p:custDataLst>
              <p:tags r:id="rId6"/>
            </p:custDataLst>
          </p:nvPr>
        </p:nvSpPr>
        <p:spPr bwMode="auto">
          <a:xfrm>
            <a:off x="552444" y="2808278"/>
            <a:ext cx="11541125" cy="3565525"/>
          </a:xfrm>
          <a:custGeom>
            <a:avLst/>
            <a:gdLst>
              <a:gd name="T0" fmla="*/ 3368 w 3476"/>
              <a:gd name="T1" fmla="*/ 995 h 1074"/>
              <a:gd name="T2" fmla="*/ 2628 w 3476"/>
              <a:gd name="T3" fmla="*/ 974 h 1074"/>
              <a:gd name="T4" fmla="*/ 1548 w 3476"/>
              <a:gd name="T5" fmla="*/ 610 h 1074"/>
              <a:gd name="T6" fmla="*/ 886 w 3476"/>
              <a:gd name="T7" fmla="*/ 150 h 1074"/>
              <a:gd name="T8" fmla="*/ 675 w 3476"/>
              <a:gd name="T9" fmla="*/ 36 h 1074"/>
              <a:gd name="T10" fmla="*/ 675 w 3476"/>
              <a:gd name="T11" fmla="*/ 36 h 1074"/>
              <a:gd name="T12" fmla="*/ 670 w 3476"/>
              <a:gd name="T13" fmla="*/ 32 h 1074"/>
              <a:gd name="T14" fmla="*/ 665 w 3476"/>
              <a:gd name="T15" fmla="*/ 29 h 1074"/>
              <a:gd name="T16" fmla="*/ 659 w 3476"/>
              <a:gd name="T17" fmla="*/ 27 h 1074"/>
              <a:gd name="T18" fmla="*/ 654 w 3476"/>
              <a:gd name="T19" fmla="*/ 25 h 1074"/>
              <a:gd name="T20" fmla="*/ 649 w 3476"/>
              <a:gd name="T21" fmla="*/ 23 h 1074"/>
              <a:gd name="T22" fmla="*/ 643 w 3476"/>
              <a:gd name="T23" fmla="*/ 22 h 1074"/>
              <a:gd name="T24" fmla="*/ 633 w 3476"/>
              <a:gd name="T25" fmla="*/ 20 h 1074"/>
              <a:gd name="T26" fmla="*/ 622 w 3476"/>
              <a:gd name="T27" fmla="*/ 19 h 1074"/>
              <a:gd name="T28" fmla="*/ 611 w 3476"/>
              <a:gd name="T29" fmla="*/ 20 h 1074"/>
              <a:gd name="T30" fmla="*/ 601 w 3476"/>
              <a:gd name="T31" fmla="*/ 21 h 1074"/>
              <a:gd name="T32" fmla="*/ 591 w 3476"/>
              <a:gd name="T33" fmla="*/ 23 h 1074"/>
              <a:gd name="T34" fmla="*/ 581 w 3476"/>
              <a:gd name="T35" fmla="*/ 25 h 1074"/>
              <a:gd name="T36" fmla="*/ 573 w 3476"/>
              <a:gd name="T37" fmla="*/ 27 h 1074"/>
              <a:gd name="T38" fmla="*/ 569 w 3476"/>
              <a:gd name="T39" fmla="*/ 28 h 1074"/>
              <a:gd name="T40" fmla="*/ 565 w 3476"/>
              <a:gd name="T41" fmla="*/ 30 h 1074"/>
              <a:gd name="T42" fmla="*/ 562 w 3476"/>
              <a:gd name="T43" fmla="*/ 31 h 1074"/>
              <a:gd name="T44" fmla="*/ 559 w 3476"/>
              <a:gd name="T45" fmla="*/ 32 h 1074"/>
              <a:gd name="T46" fmla="*/ 556 w 3476"/>
              <a:gd name="T47" fmla="*/ 33 h 1074"/>
              <a:gd name="T48" fmla="*/ 554 w 3476"/>
              <a:gd name="T49" fmla="*/ 34 h 1074"/>
              <a:gd name="T50" fmla="*/ 551 w 3476"/>
              <a:gd name="T51" fmla="*/ 35 h 1074"/>
              <a:gd name="T52" fmla="*/ 550 w 3476"/>
              <a:gd name="T53" fmla="*/ 36 h 1074"/>
              <a:gd name="T54" fmla="*/ 548 w 3476"/>
              <a:gd name="T55" fmla="*/ 37 h 1074"/>
              <a:gd name="T56" fmla="*/ 546 w 3476"/>
              <a:gd name="T57" fmla="*/ 38 h 1074"/>
              <a:gd name="T58" fmla="*/ 376 w 3476"/>
              <a:gd name="T59" fmla="*/ 40 h 1074"/>
              <a:gd name="T60" fmla="*/ 26 w 3476"/>
              <a:gd name="T61" fmla="*/ 34 h 1074"/>
              <a:gd name="T62" fmla="*/ 229 w 3476"/>
              <a:gd name="T63" fmla="*/ 371 h 1074"/>
              <a:gd name="T64" fmla="*/ 457 w 3476"/>
              <a:gd name="T65" fmla="*/ 116 h 1074"/>
              <a:gd name="T66" fmla="*/ 631 w 3476"/>
              <a:gd name="T67" fmla="*/ 48 h 1074"/>
              <a:gd name="T68" fmla="*/ 635 w 3476"/>
              <a:gd name="T69" fmla="*/ 45 h 1074"/>
              <a:gd name="T70" fmla="*/ 638 w 3476"/>
              <a:gd name="T71" fmla="*/ 44 h 1074"/>
              <a:gd name="T72" fmla="*/ 641 w 3476"/>
              <a:gd name="T73" fmla="*/ 43 h 1074"/>
              <a:gd name="T74" fmla="*/ 645 w 3476"/>
              <a:gd name="T75" fmla="*/ 43 h 1074"/>
              <a:gd name="T76" fmla="*/ 648 w 3476"/>
              <a:gd name="T77" fmla="*/ 43 h 1074"/>
              <a:gd name="T78" fmla="*/ 651 w 3476"/>
              <a:gd name="T79" fmla="*/ 43 h 1074"/>
              <a:gd name="T80" fmla="*/ 654 w 3476"/>
              <a:gd name="T81" fmla="*/ 44 h 1074"/>
              <a:gd name="T82" fmla="*/ 657 w 3476"/>
              <a:gd name="T83" fmla="*/ 45 h 1074"/>
              <a:gd name="T84" fmla="*/ 660 w 3476"/>
              <a:gd name="T85" fmla="*/ 46 h 1074"/>
              <a:gd name="T86" fmla="*/ 662 w 3476"/>
              <a:gd name="T87" fmla="*/ 47 h 1074"/>
              <a:gd name="T88" fmla="*/ 665 w 3476"/>
              <a:gd name="T89" fmla="*/ 48 h 1074"/>
              <a:gd name="T90" fmla="*/ 667 w 3476"/>
              <a:gd name="T91" fmla="*/ 49 h 1074"/>
              <a:gd name="T92" fmla="*/ 669 w 3476"/>
              <a:gd name="T93" fmla="*/ 51 h 1074"/>
              <a:gd name="T94" fmla="*/ 671 w 3476"/>
              <a:gd name="T95" fmla="*/ 52 h 1074"/>
              <a:gd name="T96" fmla="*/ 672 w 3476"/>
              <a:gd name="T97" fmla="*/ 53 h 1074"/>
              <a:gd name="T98" fmla="*/ 657 w 3476"/>
              <a:gd name="T99" fmla="*/ 158 h 1074"/>
              <a:gd name="T100" fmla="*/ 737 w 3476"/>
              <a:gd name="T101" fmla="*/ 224 h 1074"/>
              <a:gd name="T102" fmla="*/ 1125 w 3476"/>
              <a:gd name="T103" fmla="*/ 339 h 1074"/>
              <a:gd name="T104" fmla="*/ 1565 w 3476"/>
              <a:gd name="T105" fmla="*/ 632 h 1074"/>
              <a:gd name="T106" fmla="*/ 2153 w 3476"/>
              <a:gd name="T107" fmla="*/ 882 h 1074"/>
              <a:gd name="T108" fmla="*/ 2885 w 3476"/>
              <a:gd name="T109" fmla="*/ 986 h 1074"/>
              <a:gd name="T110" fmla="*/ 3288 w 3476"/>
              <a:gd name="T111" fmla="*/ 1052 h 1074"/>
              <a:gd name="T112" fmla="*/ 3445 w 3476"/>
              <a:gd name="T113" fmla="*/ 1012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6" h="1074">
                <a:moveTo>
                  <a:pt x="3445" y="1012"/>
                </a:moveTo>
                <a:cubicBezTo>
                  <a:pt x="3414" y="968"/>
                  <a:pt x="3368" y="995"/>
                  <a:pt x="3368" y="995"/>
                </a:cubicBezTo>
                <a:cubicBezTo>
                  <a:pt x="3368" y="995"/>
                  <a:pt x="3302" y="1034"/>
                  <a:pt x="3217" y="995"/>
                </a:cubicBezTo>
                <a:cubicBezTo>
                  <a:pt x="3132" y="956"/>
                  <a:pt x="3021" y="888"/>
                  <a:pt x="2628" y="974"/>
                </a:cubicBezTo>
                <a:cubicBezTo>
                  <a:pt x="2234" y="1059"/>
                  <a:pt x="2206" y="872"/>
                  <a:pt x="2125" y="698"/>
                </a:cubicBezTo>
                <a:cubicBezTo>
                  <a:pt x="2044" y="523"/>
                  <a:pt x="1869" y="503"/>
                  <a:pt x="1548" y="610"/>
                </a:cubicBezTo>
                <a:cubicBezTo>
                  <a:pt x="1226" y="716"/>
                  <a:pt x="1150" y="332"/>
                  <a:pt x="1144" y="295"/>
                </a:cubicBezTo>
                <a:cubicBezTo>
                  <a:pt x="1137" y="258"/>
                  <a:pt x="1025" y="86"/>
                  <a:pt x="886" y="150"/>
                </a:cubicBezTo>
                <a:cubicBezTo>
                  <a:pt x="742" y="216"/>
                  <a:pt x="718" y="111"/>
                  <a:pt x="718" y="111"/>
                </a:cubicBezTo>
                <a:cubicBezTo>
                  <a:pt x="710" y="72"/>
                  <a:pt x="694" y="49"/>
                  <a:pt x="675" y="36"/>
                </a:cubicBezTo>
                <a:cubicBezTo>
                  <a:pt x="675" y="36"/>
                  <a:pt x="675" y="36"/>
                  <a:pt x="675" y="36"/>
                </a:cubicBezTo>
                <a:cubicBezTo>
                  <a:pt x="675" y="36"/>
                  <a:pt x="675" y="36"/>
                  <a:pt x="675" y="36"/>
                </a:cubicBezTo>
                <a:cubicBezTo>
                  <a:pt x="673" y="34"/>
                  <a:pt x="672" y="33"/>
                  <a:pt x="670" y="32"/>
                </a:cubicBezTo>
                <a:cubicBezTo>
                  <a:pt x="670" y="32"/>
                  <a:pt x="670" y="32"/>
                  <a:pt x="670" y="32"/>
                </a:cubicBezTo>
                <a:cubicBezTo>
                  <a:pt x="668" y="31"/>
                  <a:pt x="667" y="30"/>
                  <a:pt x="665" y="29"/>
                </a:cubicBezTo>
                <a:cubicBezTo>
                  <a:pt x="665" y="29"/>
                  <a:pt x="665" y="29"/>
                  <a:pt x="665" y="29"/>
                </a:cubicBezTo>
                <a:cubicBezTo>
                  <a:pt x="663" y="28"/>
                  <a:pt x="662" y="28"/>
                  <a:pt x="660" y="27"/>
                </a:cubicBezTo>
                <a:cubicBezTo>
                  <a:pt x="660" y="27"/>
                  <a:pt x="660" y="27"/>
                  <a:pt x="659" y="27"/>
                </a:cubicBezTo>
                <a:cubicBezTo>
                  <a:pt x="658" y="26"/>
                  <a:pt x="656" y="25"/>
                  <a:pt x="655" y="25"/>
                </a:cubicBezTo>
                <a:cubicBezTo>
                  <a:pt x="654" y="25"/>
                  <a:pt x="654" y="25"/>
                  <a:pt x="654" y="25"/>
                </a:cubicBezTo>
                <a:cubicBezTo>
                  <a:pt x="653" y="24"/>
                  <a:pt x="651" y="24"/>
                  <a:pt x="649" y="23"/>
                </a:cubicBezTo>
                <a:cubicBezTo>
                  <a:pt x="649" y="23"/>
                  <a:pt x="649" y="23"/>
                  <a:pt x="649" y="23"/>
                </a:cubicBezTo>
                <a:cubicBezTo>
                  <a:pt x="647" y="23"/>
                  <a:pt x="645" y="22"/>
                  <a:pt x="644" y="22"/>
                </a:cubicBezTo>
                <a:cubicBezTo>
                  <a:pt x="644" y="22"/>
                  <a:pt x="644" y="22"/>
                  <a:pt x="643" y="22"/>
                </a:cubicBezTo>
                <a:cubicBezTo>
                  <a:pt x="640" y="21"/>
                  <a:pt x="636" y="20"/>
                  <a:pt x="633" y="20"/>
                </a:cubicBezTo>
                <a:cubicBezTo>
                  <a:pt x="633" y="20"/>
                  <a:pt x="633" y="20"/>
                  <a:pt x="633" y="20"/>
                </a:cubicBezTo>
                <a:cubicBezTo>
                  <a:pt x="629" y="20"/>
                  <a:pt x="625" y="19"/>
                  <a:pt x="622" y="19"/>
                </a:cubicBezTo>
                <a:cubicBezTo>
                  <a:pt x="622" y="19"/>
                  <a:pt x="622" y="19"/>
                  <a:pt x="622" y="19"/>
                </a:cubicBezTo>
                <a:cubicBezTo>
                  <a:pt x="618" y="19"/>
                  <a:pt x="615" y="19"/>
                  <a:pt x="611" y="20"/>
                </a:cubicBezTo>
                <a:cubicBezTo>
                  <a:pt x="611" y="20"/>
                  <a:pt x="611" y="20"/>
                  <a:pt x="611" y="20"/>
                </a:cubicBezTo>
                <a:cubicBezTo>
                  <a:pt x="608" y="20"/>
                  <a:pt x="604" y="20"/>
                  <a:pt x="601" y="21"/>
                </a:cubicBezTo>
                <a:cubicBezTo>
                  <a:pt x="601" y="21"/>
                  <a:pt x="601" y="21"/>
                  <a:pt x="601" y="21"/>
                </a:cubicBezTo>
                <a:cubicBezTo>
                  <a:pt x="597" y="21"/>
                  <a:pt x="594" y="22"/>
                  <a:pt x="591" y="22"/>
                </a:cubicBezTo>
                <a:cubicBezTo>
                  <a:pt x="591" y="22"/>
                  <a:pt x="591" y="23"/>
                  <a:pt x="591" y="23"/>
                </a:cubicBezTo>
                <a:cubicBezTo>
                  <a:pt x="588" y="23"/>
                  <a:pt x="585" y="24"/>
                  <a:pt x="582" y="25"/>
                </a:cubicBezTo>
                <a:cubicBezTo>
                  <a:pt x="582" y="25"/>
                  <a:pt x="582" y="25"/>
                  <a:pt x="581" y="25"/>
                </a:cubicBezTo>
                <a:cubicBezTo>
                  <a:pt x="579" y="25"/>
                  <a:pt x="576" y="26"/>
                  <a:pt x="573" y="27"/>
                </a:cubicBezTo>
                <a:cubicBezTo>
                  <a:pt x="573" y="27"/>
                  <a:pt x="573" y="27"/>
                  <a:pt x="573" y="27"/>
                </a:cubicBezTo>
                <a:cubicBezTo>
                  <a:pt x="572" y="28"/>
                  <a:pt x="570" y="28"/>
                  <a:pt x="569" y="28"/>
                </a:cubicBezTo>
                <a:cubicBezTo>
                  <a:pt x="569" y="28"/>
                  <a:pt x="569" y="28"/>
                  <a:pt x="569" y="28"/>
                </a:cubicBezTo>
                <a:cubicBezTo>
                  <a:pt x="568" y="29"/>
                  <a:pt x="567" y="29"/>
                  <a:pt x="566" y="30"/>
                </a:cubicBezTo>
                <a:cubicBezTo>
                  <a:pt x="566" y="30"/>
                  <a:pt x="565" y="30"/>
                  <a:pt x="565" y="30"/>
                </a:cubicBezTo>
                <a:cubicBezTo>
                  <a:pt x="564" y="30"/>
                  <a:pt x="563" y="30"/>
                  <a:pt x="562" y="31"/>
                </a:cubicBezTo>
                <a:cubicBezTo>
                  <a:pt x="562" y="31"/>
                  <a:pt x="562" y="31"/>
                  <a:pt x="562" y="31"/>
                </a:cubicBezTo>
                <a:cubicBezTo>
                  <a:pt x="561" y="31"/>
                  <a:pt x="560" y="32"/>
                  <a:pt x="559" y="32"/>
                </a:cubicBezTo>
                <a:cubicBezTo>
                  <a:pt x="559" y="32"/>
                  <a:pt x="559" y="32"/>
                  <a:pt x="559" y="32"/>
                </a:cubicBezTo>
                <a:cubicBezTo>
                  <a:pt x="558" y="32"/>
                  <a:pt x="557" y="33"/>
                  <a:pt x="556" y="33"/>
                </a:cubicBezTo>
                <a:cubicBezTo>
                  <a:pt x="556" y="33"/>
                  <a:pt x="556" y="33"/>
                  <a:pt x="556" y="33"/>
                </a:cubicBezTo>
                <a:cubicBezTo>
                  <a:pt x="555" y="34"/>
                  <a:pt x="554" y="34"/>
                  <a:pt x="554" y="34"/>
                </a:cubicBezTo>
                <a:cubicBezTo>
                  <a:pt x="554" y="34"/>
                  <a:pt x="554" y="34"/>
                  <a:pt x="554" y="34"/>
                </a:cubicBezTo>
                <a:cubicBezTo>
                  <a:pt x="553" y="35"/>
                  <a:pt x="552" y="35"/>
                  <a:pt x="552" y="35"/>
                </a:cubicBezTo>
                <a:cubicBezTo>
                  <a:pt x="552" y="35"/>
                  <a:pt x="551" y="35"/>
                  <a:pt x="551" y="35"/>
                </a:cubicBezTo>
                <a:cubicBezTo>
                  <a:pt x="551" y="36"/>
                  <a:pt x="550" y="36"/>
                  <a:pt x="550" y="36"/>
                </a:cubicBezTo>
                <a:cubicBezTo>
                  <a:pt x="550" y="36"/>
                  <a:pt x="550" y="36"/>
                  <a:pt x="550" y="36"/>
                </a:cubicBezTo>
                <a:cubicBezTo>
                  <a:pt x="549" y="36"/>
                  <a:pt x="549" y="36"/>
                  <a:pt x="548" y="37"/>
                </a:cubicBezTo>
                <a:cubicBezTo>
                  <a:pt x="548" y="37"/>
                  <a:pt x="548" y="37"/>
                  <a:pt x="548" y="37"/>
                </a:cubicBezTo>
                <a:cubicBezTo>
                  <a:pt x="547" y="37"/>
                  <a:pt x="547" y="37"/>
                  <a:pt x="547" y="38"/>
                </a:cubicBezTo>
                <a:cubicBezTo>
                  <a:pt x="547" y="38"/>
                  <a:pt x="547" y="38"/>
                  <a:pt x="546" y="38"/>
                </a:cubicBezTo>
                <a:cubicBezTo>
                  <a:pt x="546" y="38"/>
                  <a:pt x="546" y="38"/>
                  <a:pt x="546" y="38"/>
                </a:cubicBezTo>
                <a:cubicBezTo>
                  <a:pt x="376" y="40"/>
                  <a:pt x="376" y="40"/>
                  <a:pt x="376" y="40"/>
                </a:cubicBezTo>
                <a:cubicBezTo>
                  <a:pt x="324" y="52"/>
                  <a:pt x="234" y="51"/>
                  <a:pt x="160" y="20"/>
                </a:cubicBezTo>
                <a:cubicBezTo>
                  <a:pt x="111" y="0"/>
                  <a:pt x="58" y="19"/>
                  <a:pt x="26" y="34"/>
                </a:cubicBezTo>
                <a:cubicBezTo>
                  <a:pt x="9" y="66"/>
                  <a:pt x="0" y="103"/>
                  <a:pt x="0" y="142"/>
                </a:cubicBezTo>
                <a:cubicBezTo>
                  <a:pt x="0" y="268"/>
                  <a:pt x="102" y="371"/>
                  <a:pt x="229" y="371"/>
                </a:cubicBezTo>
                <a:cubicBezTo>
                  <a:pt x="356" y="371"/>
                  <a:pt x="458" y="268"/>
                  <a:pt x="458" y="142"/>
                </a:cubicBezTo>
                <a:cubicBezTo>
                  <a:pt x="458" y="133"/>
                  <a:pt x="458" y="124"/>
                  <a:pt x="457" y="116"/>
                </a:cubicBezTo>
                <a:cubicBezTo>
                  <a:pt x="627" y="50"/>
                  <a:pt x="627" y="50"/>
                  <a:pt x="627" y="50"/>
                </a:cubicBezTo>
                <a:cubicBezTo>
                  <a:pt x="628" y="49"/>
                  <a:pt x="630" y="48"/>
                  <a:pt x="631" y="48"/>
                </a:cubicBezTo>
                <a:cubicBezTo>
                  <a:pt x="631" y="47"/>
                  <a:pt x="631" y="47"/>
                  <a:pt x="631" y="47"/>
                </a:cubicBezTo>
                <a:cubicBezTo>
                  <a:pt x="632" y="46"/>
                  <a:pt x="633" y="46"/>
                  <a:pt x="635" y="45"/>
                </a:cubicBezTo>
                <a:cubicBezTo>
                  <a:pt x="635" y="45"/>
                  <a:pt x="635" y="45"/>
                  <a:pt x="635" y="45"/>
                </a:cubicBezTo>
                <a:cubicBezTo>
                  <a:pt x="636" y="45"/>
                  <a:pt x="637" y="45"/>
                  <a:pt x="638" y="44"/>
                </a:cubicBezTo>
                <a:cubicBezTo>
                  <a:pt x="638" y="44"/>
                  <a:pt x="638" y="44"/>
                  <a:pt x="638" y="44"/>
                </a:cubicBezTo>
                <a:cubicBezTo>
                  <a:pt x="639" y="44"/>
                  <a:pt x="640" y="43"/>
                  <a:pt x="641" y="43"/>
                </a:cubicBezTo>
                <a:cubicBezTo>
                  <a:pt x="642" y="43"/>
                  <a:pt x="642" y="43"/>
                  <a:pt x="642" y="43"/>
                </a:cubicBezTo>
                <a:cubicBezTo>
                  <a:pt x="643" y="43"/>
                  <a:pt x="644" y="43"/>
                  <a:pt x="645" y="43"/>
                </a:cubicBezTo>
                <a:cubicBezTo>
                  <a:pt x="645" y="43"/>
                  <a:pt x="645" y="43"/>
                  <a:pt x="645" y="43"/>
                </a:cubicBezTo>
                <a:cubicBezTo>
                  <a:pt x="646" y="43"/>
                  <a:pt x="647" y="43"/>
                  <a:pt x="648" y="43"/>
                </a:cubicBezTo>
                <a:cubicBezTo>
                  <a:pt x="648" y="43"/>
                  <a:pt x="648" y="43"/>
                  <a:pt x="649" y="43"/>
                </a:cubicBezTo>
                <a:cubicBezTo>
                  <a:pt x="649" y="43"/>
                  <a:pt x="650" y="43"/>
                  <a:pt x="651" y="43"/>
                </a:cubicBezTo>
                <a:cubicBezTo>
                  <a:pt x="651" y="43"/>
                  <a:pt x="651" y="43"/>
                  <a:pt x="651" y="43"/>
                </a:cubicBezTo>
                <a:cubicBezTo>
                  <a:pt x="652" y="43"/>
                  <a:pt x="653" y="43"/>
                  <a:pt x="654" y="44"/>
                </a:cubicBezTo>
                <a:cubicBezTo>
                  <a:pt x="654" y="44"/>
                  <a:pt x="655" y="44"/>
                  <a:pt x="655" y="44"/>
                </a:cubicBezTo>
                <a:cubicBezTo>
                  <a:pt x="656" y="44"/>
                  <a:pt x="656" y="44"/>
                  <a:pt x="657" y="45"/>
                </a:cubicBezTo>
                <a:cubicBezTo>
                  <a:pt x="657" y="45"/>
                  <a:pt x="657" y="45"/>
                  <a:pt x="657" y="45"/>
                </a:cubicBezTo>
                <a:cubicBezTo>
                  <a:pt x="658" y="45"/>
                  <a:pt x="659" y="45"/>
                  <a:pt x="660" y="46"/>
                </a:cubicBezTo>
                <a:cubicBezTo>
                  <a:pt x="660" y="46"/>
                  <a:pt x="660" y="46"/>
                  <a:pt x="660" y="46"/>
                </a:cubicBezTo>
                <a:cubicBezTo>
                  <a:pt x="661" y="46"/>
                  <a:pt x="662" y="46"/>
                  <a:pt x="662" y="47"/>
                </a:cubicBezTo>
                <a:cubicBezTo>
                  <a:pt x="663" y="47"/>
                  <a:pt x="663" y="47"/>
                  <a:pt x="663" y="47"/>
                </a:cubicBezTo>
                <a:cubicBezTo>
                  <a:pt x="663" y="47"/>
                  <a:pt x="664" y="48"/>
                  <a:pt x="665" y="48"/>
                </a:cubicBezTo>
                <a:cubicBezTo>
                  <a:pt x="665" y="48"/>
                  <a:pt x="665" y="48"/>
                  <a:pt x="665" y="48"/>
                </a:cubicBezTo>
                <a:cubicBezTo>
                  <a:pt x="666" y="49"/>
                  <a:pt x="666" y="49"/>
                  <a:pt x="667" y="49"/>
                </a:cubicBezTo>
                <a:cubicBezTo>
                  <a:pt x="667" y="49"/>
                  <a:pt x="667" y="49"/>
                  <a:pt x="667" y="50"/>
                </a:cubicBezTo>
                <a:cubicBezTo>
                  <a:pt x="668" y="50"/>
                  <a:pt x="668" y="50"/>
                  <a:pt x="669" y="51"/>
                </a:cubicBezTo>
                <a:cubicBezTo>
                  <a:pt x="669" y="51"/>
                  <a:pt x="669" y="51"/>
                  <a:pt x="669" y="51"/>
                </a:cubicBezTo>
                <a:cubicBezTo>
                  <a:pt x="670" y="51"/>
                  <a:pt x="670" y="52"/>
                  <a:pt x="671" y="52"/>
                </a:cubicBezTo>
                <a:cubicBezTo>
                  <a:pt x="671" y="52"/>
                  <a:pt x="671" y="52"/>
                  <a:pt x="671" y="52"/>
                </a:cubicBezTo>
                <a:cubicBezTo>
                  <a:pt x="671" y="53"/>
                  <a:pt x="672" y="53"/>
                  <a:pt x="672" y="53"/>
                </a:cubicBezTo>
                <a:cubicBezTo>
                  <a:pt x="674" y="55"/>
                  <a:pt x="675" y="56"/>
                  <a:pt x="675" y="56"/>
                </a:cubicBezTo>
                <a:cubicBezTo>
                  <a:pt x="740" y="158"/>
                  <a:pt x="657" y="158"/>
                  <a:pt x="657" y="158"/>
                </a:cubicBezTo>
                <a:cubicBezTo>
                  <a:pt x="657" y="158"/>
                  <a:pt x="502" y="108"/>
                  <a:pt x="521" y="198"/>
                </a:cubicBezTo>
                <a:cubicBezTo>
                  <a:pt x="541" y="295"/>
                  <a:pt x="694" y="255"/>
                  <a:pt x="737" y="224"/>
                </a:cubicBezTo>
                <a:cubicBezTo>
                  <a:pt x="780" y="194"/>
                  <a:pt x="848" y="186"/>
                  <a:pt x="848" y="186"/>
                </a:cubicBezTo>
                <a:cubicBezTo>
                  <a:pt x="1098" y="171"/>
                  <a:pt x="1125" y="339"/>
                  <a:pt x="1125" y="339"/>
                </a:cubicBezTo>
                <a:cubicBezTo>
                  <a:pt x="1125" y="339"/>
                  <a:pt x="1150" y="426"/>
                  <a:pt x="1196" y="560"/>
                </a:cubicBezTo>
                <a:cubicBezTo>
                  <a:pt x="1251" y="722"/>
                  <a:pt x="1433" y="688"/>
                  <a:pt x="1565" y="632"/>
                </a:cubicBezTo>
                <a:cubicBezTo>
                  <a:pt x="1697" y="576"/>
                  <a:pt x="1768" y="578"/>
                  <a:pt x="1768" y="578"/>
                </a:cubicBezTo>
                <a:cubicBezTo>
                  <a:pt x="2057" y="580"/>
                  <a:pt x="2044" y="714"/>
                  <a:pt x="2153" y="882"/>
                </a:cubicBezTo>
                <a:cubicBezTo>
                  <a:pt x="2262" y="1050"/>
                  <a:pt x="2457" y="1032"/>
                  <a:pt x="2502" y="1022"/>
                </a:cubicBezTo>
                <a:cubicBezTo>
                  <a:pt x="2551" y="1011"/>
                  <a:pt x="2794" y="954"/>
                  <a:pt x="2885" y="986"/>
                </a:cubicBezTo>
                <a:cubicBezTo>
                  <a:pt x="2976" y="1018"/>
                  <a:pt x="3106" y="1041"/>
                  <a:pt x="3132" y="1039"/>
                </a:cubicBezTo>
                <a:cubicBezTo>
                  <a:pt x="3166" y="1037"/>
                  <a:pt x="3257" y="1038"/>
                  <a:pt x="3288" y="1052"/>
                </a:cubicBezTo>
                <a:cubicBezTo>
                  <a:pt x="3318" y="1067"/>
                  <a:pt x="3342" y="1074"/>
                  <a:pt x="3368" y="1072"/>
                </a:cubicBezTo>
                <a:cubicBezTo>
                  <a:pt x="3393" y="1071"/>
                  <a:pt x="3476" y="1056"/>
                  <a:pt x="3445" y="1012"/>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21" name="组合 7"/>
          <p:cNvGrpSpPr/>
          <p:nvPr>
            <p:custDataLst>
              <p:tags r:id="rId7"/>
            </p:custDataLst>
          </p:nvPr>
        </p:nvGrpSpPr>
        <p:grpSpPr>
          <a:xfrm>
            <a:off x="552445" y="2460619"/>
            <a:ext cx="2278063" cy="1579563"/>
            <a:chOff x="146050" y="1952625"/>
            <a:chExt cx="2278063" cy="1579563"/>
          </a:xfrm>
        </p:grpSpPr>
        <p:sp>
          <p:nvSpPr>
            <p:cNvPr id="22" name="Line 22"/>
            <p:cNvSpPr>
              <a:spLocks noChangeShapeType="1"/>
            </p:cNvSpPr>
            <p:nvPr>
              <p:custDataLst>
                <p:tags r:id="rId8"/>
              </p:custDataLst>
            </p:nvPr>
          </p:nvSpPr>
          <p:spPr bwMode="auto">
            <a:xfrm flipH="1">
              <a:off x="2071688" y="2105025"/>
              <a:ext cx="0" cy="0"/>
            </a:xfrm>
            <a:prstGeom prst="line">
              <a:avLst/>
            </a:prstGeom>
            <a:noFill/>
            <a:ln w="12700"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24"/>
            <p:cNvSpPr/>
            <p:nvPr>
              <p:custDataLst>
                <p:tags r:id="rId9"/>
              </p:custDataLst>
            </p:nvPr>
          </p:nvSpPr>
          <p:spPr bwMode="auto">
            <a:xfrm>
              <a:off x="146050" y="1952625"/>
              <a:ext cx="2278063" cy="1579563"/>
            </a:xfrm>
            <a:custGeom>
              <a:avLst/>
              <a:gdLst>
                <a:gd name="T0" fmla="*/ 671 w 686"/>
                <a:gd name="T1" fmla="*/ 125 h 476"/>
                <a:gd name="T2" fmla="*/ 629 w 686"/>
                <a:gd name="T3" fmla="*/ 25 h 476"/>
                <a:gd name="T4" fmla="*/ 595 w 686"/>
                <a:gd name="T5" fmla="*/ 5 h 476"/>
                <a:gd name="T6" fmla="*/ 579 w 686"/>
                <a:gd name="T7" fmla="*/ 39 h 476"/>
                <a:gd name="T8" fmla="*/ 409 w 686"/>
                <a:gd name="T9" fmla="*/ 105 h 476"/>
                <a:gd name="T10" fmla="*/ 229 w 686"/>
                <a:gd name="T11" fmla="*/ 17 h 476"/>
                <a:gd name="T12" fmla="*/ 0 w 686"/>
                <a:gd name="T13" fmla="*/ 247 h 476"/>
                <a:gd name="T14" fmla="*/ 229 w 686"/>
                <a:gd name="T15" fmla="*/ 476 h 476"/>
                <a:gd name="T16" fmla="*/ 458 w 686"/>
                <a:gd name="T17" fmla="*/ 247 h 476"/>
                <a:gd name="T18" fmla="*/ 457 w 686"/>
                <a:gd name="T19" fmla="*/ 221 h 476"/>
                <a:gd name="T20" fmla="*/ 627 w 686"/>
                <a:gd name="T21" fmla="*/ 155 h 476"/>
                <a:gd name="T22" fmla="*/ 663 w 686"/>
                <a:gd name="T23" fmla="*/ 166 h 476"/>
                <a:gd name="T24" fmla="*/ 671 w 686"/>
                <a:gd name="T25" fmla="*/ 12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6" h="476">
                  <a:moveTo>
                    <a:pt x="671" y="125"/>
                  </a:moveTo>
                  <a:cubicBezTo>
                    <a:pt x="629" y="25"/>
                    <a:pt x="629" y="25"/>
                    <a:pt x="629" y="25"/>
                  </a:cubicBezTo>
                  <a:cubicBezTo>
                    <a:pt x="623" y="15"/>
                    <a:pt x="614" y="0"/>
                    <a:pt x="595" y="5"/>
                  </a:cubicBezTo>
                  <a:cubicBezTo>
                    <a:pt x="581" y="9"/>
                    <a:pt x="579" y="28"/>
                    <a:pt x="579" y="39"/>
                  </a:cubicBezTo>
                  <a:cubicBezTo>
                    <a:pt x="409" y="105"/>
                    <a:pt x="409" y="105"/>
                    <a:pt x="409" y="105"/>
                  </a:cubicBezTo>
                  <a:cubicBezTo>
                    <a:pt x="367" y="52"/>
                    <a:pt x="302" y="17"/>
                    <a:pt x="229" y="17"/>
                  </a:cubicBezTo>
                  <a:cubicBezTo>
                    <a:pt x="102" y="17"/>
                    <a:pt x="0" y="120"/>
                    <a:pt x="0" y="247"/>
                  </a:cubicBezTo>
                  <a:cubicBezTo>
                    <a:pt x="0" y="373"/>
                    <a:pt x="102" y="476"/>
                    <a:pt x="229" y="476"/>
                  </a:cubicBezTo>
                  <a:cubicBezTo>
                    <a:pt x="356" y="476"/>
                    <a:pt x="458" y="373"/>
                    <a:pt x="458" y="247"/>
                  </a:cubicBezTo>
                  <a:cubicBezTo>
                    <a:pt x="458" y="238"/>
                    <a:pt x="458" y="229"/>
                    <a:pt x="457" y="221"/>
                  </a:cubicBezTo>
                  <a:cubicBezTo>
                    <a:pt x="627" y="155"/>
                    <a:pt x="627" y="155"/>
                    <a:pt x="627" y="155"/>
                  </a:cubicBezTo>
                  <a:cubicBezTo>
                    <a:pt x="636" y="163"/>
                    <a:pt x="649" y="172"/>
                    <a:pt x="663" y="166"/>
                  </a:cubicBezTo>
                  <a:cubicBezTo>
                    <a:pt x="686" y="156"/>
                    <a:pt x="671" y="125"/>
                    <a:pt x="671" y="125"/>
                  </a:cubicBezTo>
                  <a:close/>
                </a:path>
              </a:pathLst>
            </a:custGeom>
            <a:noFill/>
            <a:ln w="12700" cap="flat">
              <a:solidFill>
                <a:schemeClr val="tx1">
                  <a:lumMod val="65000"/>
                  <a:lumOff val="3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24" name="Freeform 25"/>
            <p:cNvSpPr/>
            <p:nvPr>
              <p:custDataLst>
                <p:tags r:id="rId10"/>
              </p:custDataLst>
            </p:nvPr>
          </p:nvSpPr>
          <p:spPr bwMode="auto">
            <a:xfrm>
              <a:off x="2114550" y="1978025"/>
              <a:ext cx="273050" cy="534988"/>
            </a:xfrm>
            <a:custGeom>
              <a:avLst/>
              <a:gdLst>
                <a:gd name="T0" fmla="*/ 31 w 82"/>
                <a:gd name="T1" fmla="*/ 9 h 161"/>
                <a:gd name="T2" fmla="*/ 9 w 82"/>
                <a:gd name="T3" fmla="*/ 29 h 161"/>
                <a:gd name="T4" fmla="*/ 57 w 82"/>
                <a:gd name="T5" fmla="*/ 138 h 161"/>
                <a:gd name="T6" fmla="*/ 82 w 82"/>
                <a:gd name="T7" fmla="*/ 130 h 161"/>
              </a:gdLst>
              <a:ahLst/>
              <a:cxnLst>
                <a:cxn ang="0">
                  <a:pos x="T0" y="T1"/>
                </a:cxn>
                <a:cxn ang="0">
                  <a:pos x="T2" y="T3"/>
                </a:cxn>
                <a:cxn ang="0">
                  <a:pos x="T4" y="T5"/>
                </a:cxn>
                <a:cxn ang="0">
                  <a:pos x="T6" y="T7"/>
                </a:cxn>
              </a:cxnLst>
              <a:rect l="0" t="0" r="r" b="b"/>
              <a:pathLst>
                <a:path w="82" h="161">
                  <a:moveTo>
                    <a:pt x="31" y="9"/>
                  </a:moveTo>
                  <a:cubicBezTo>
                    <a:pt x="31" y="9"/>
                    <a:pt x="0" y="0"/>
                    <a:pt x="9" y="29"/>
                  </a:cubicBezTo>
                  <a:cubicBezTo>
                    <a:pt x="19" y="58"/>
                    <a:pt x="57" y="138"/>
                    <a:pt x="57" y="138"/>
                  </a:cubicBezTo>
                  <a:cubicBezTo>
                    <a:pt x="57" y="138"/>
                    <a:pt x="67" y="161"/>
                    <a:pt x="82" y="130"/>
                  </a:cubicBezTo>
                </a:path>
              </a:pathLst>
            </a:custGeom>
            <a:noFill/>
            <a:ln w="12700" cap="flat">
              <a:solidFill>
                <a:schemeClr val="tx1">
                  <a:lumMod val="65000"/>
                  <a:lumOff val="3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26"/>
            <p:cNvSpPr/>
            <p:nvPr>
              <p:custDataLst>
                <p:tags r:id="rId11"/>
              </p:custDataLst>
            </p:nvPr>
          </p:nvSpPr>
          <p:spPr bwMode="auto">
            <a:xfrm>
              <a:off x="2344738" y="2413000"/>
              <a:ext cx="55563" cy="69850"/>
            </a:xfrm>
            <a:custGeom>
              <a:avLst/>
              <a:gdLst>
                <a:gd name="T0" fmla="*/ 10 w 17"/>
                <a:gd name="T1" fmla="*/ 0 h 21"/>
                <a:gd name="T2" fmla="*/ 0 w 17"/>
                <a:gd name="T3" fmla="*/ 13 h 21"/>
                <a:gd name="T4" fmla="*/ 5 w 17"/>
                <a:gd name="T5" fmla="*/ 15 h 21"/>
                <a:gd name="T6" fmla="*/ 12 w 17"/>
                <a:gd name="T7" fmla="*/ 21 h 21"/>
                <a:gd name="T8" fmla="*/ 17 w 17"/>
                <a:gd name="T9" fmla="*/ 12 h 21"/>
                <a:gd name="T10" fmla="*/ 16 w 17"/>
                <a:gd name="T11" fmla="*/ 4 h 21"/>
                <a:gd name="T12" fmla="*/ 10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10" y="0"/>
                  </a:moveTo>
                  <a:cubicBezTo>
                    <a:pt x="10" y="0"/>
                    <a:pt x="5" y="8"/>
                    <a:pt x="0" y="13"/>
                  </a:cubicBezTo>
                  <a:cubicBezTo>
                    <a:pt x="0" y="13"/>
                    <a:pt x="5" y="15"/>
                    <a:pt x="5" y="15"/>
                  </a:cubicBezTo>
                  <a:cubicBezTo>
                    <a:pt x="5" y="15"/>
                    <a:pt x="10" y="19"/>
                    <a:pt x="12" y="21"/>
                  </a:cubicBezTo>
                  <a:cubicBezTo>
                    <a:pt x="17" y="12"/>
                    <a:pt x="17" y="12"/>
                    <a:pt x="17" y="12"/>
                  </a:cubicBezTo>
                  <a:cubicBezTo>
                    <a:pt x="16" y="4"/>
                    <a:pt x="16" y="4"/>
                    <a:pt x="16" y="4"/>
                  </a:cubicBezTo>
                  <a:cubicBezTo>
                    <a:pt x="16" y="4"/>
                    <a:pt x="11" y="0"/>
                    <a:pt x="10" y="0"/>
                  </a:cubicBezTo>
                  <a:close/>
                </a:path>
              </a:pathLst>
            </a:custGeom>
            <a:solidFill>
              <a:srgbClr val="A4B1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pic>
        <p:nvPicPr>
          <p:cNvPr id="19458" name="Picture 2" descr="C:\Users\Administrator\Desktop\设计的一般原则\抄袭.jpg"/>
          <p:cNvPicPr>
            <a:picLocks noChangeAspect="1" noChangeArrowheads="1"/>
          </p:cNvPicPr>
          <p:nvPr>
            <p:custDataLst>
              <p:tags r:id="rId12"/>
            </p:custDataLst>
          </p:nvPr>
        </p:nvPicPr>
        <p:blipFill>
          <a:blip r:embed="rId13"/>
          <a:stretch>
            <a:fillRect/>
          </a:stretch>
        </p:blipFill>
        <p:spPr bwMode="auto">
          <a:xfrm>
            <a:off x="2794000" y="1335405"/>
            <a:ext cx="3021965" cy="2461895"/>
          </a:xfrm>
          <a:prstGeom prst="rect">
            <a:avLst/>
          </a:prstGeom>
          <a:ln>
            <a:noFill/>
          </a:ln>
          <a:effectLst>
            <a:outerShdw blurRad="292100" dist="139700" dir="2700000" algn="tl" rotWithShape="0">
              <a:srgbClr val="333333">
                <a:alpha val="65000"/>
              </a:srgbClr>
            </a:outerShdw>
          </a:effectLst>
        </p:spPr>
      </p:pic>
      <p:pic>
        <p:nvPicPr>
          <p:cNvPr id="19459" name="Picture 3" descr="C:\Users\Administrator\Desktop\设计的一般原则\网络垃圾.jpg"/>
          <p:cNvPicPr>
            <a:picLocks noChangeAspect="1" noChangeArrowheads="1"/>
          </p:cNvPicPr>
          <p:nvPr>
            <p:custDataLst>
              <p:tags r:id="rId14"/>
            </p:custDataLst>
          </p:nvPr>
        </p:nvPicPr>
        <p:blipFill>
          <a:blip r:embed="rId15"/>
          <a:stretch>
            <a:fillRect/>
          </a:stretch>
        </p:blipFill>
        <p:spPr bwMode="auto">
          <a:xfrm>
            <a:off x="1749425" y="4218940"/>
            <a:ext cx="3610610" cy="2421255"/>
          </a:xfrm>
          <a:prstGeom prst="rect">
            <a:avLst/>
          </a:prstGeom>
          <a:ln>
            <a:noFill/>
          </a:ln>
          <a:effectLst>
            <a:outerShdw blurRad="292100" dist="139700" dir="2700000" algn="tl" rotWithShape="0">
              <a:srgbClr val="333333">
                <a:alpha val="65000"/>
              </a:srgbClr>
            </a:outerShdw>
          </a:effectLst>
        </p:spPr>
      </p:pic>
      <p:pic>
        <p:nvPicPr>
          <p:cNvPr id="19460" name="Picture 4" descr="C:\Users\Administrator\Desktop\设计的一般原则\伪劣产品.jpg"/>
          <p:cNvPicPr>
            <a:picLocks noChangeAspect="1" noChangeArrowheads="1"/>
          </p:cNvPicPr>
          <p:nvPr>
            <p:custDataLst>
              <p:tags r:id="rId16"/>
            </p:custDataLst>
          </p:nvPr>
        </p:nvPicPr>
        <p:blipFill>
          <a:blip r:embed="rId17"/>
          <a:stretch>
            <a:fillRect/>
          </a:stretch>
        </p:blipFill>
        <p:spPr bwMode="auto">
          <a:xfrm>
            <a:off x="5927725" y="2320925"/>
            <a:ext cx="2954655" cy="2216785"/>
          </a:xfrm>
          <a:prstGeom prst="rect">
            <a:avLst/>
          </a:prstGeom>
          <a:ln>
            <a:noFill/>
          </a:ln>
          <a:effectLst>
            <a:outerShdw blurRad="292100" dist="139700" dir="2700000" algn="tl" rotWithShape="0">
              <a:srgbClr val="333333">
                <a:alpha val="65000"/>
              </a:srgbClr>
            </a:outerShdw>
          </a:effectLst>
        </p:spPr>
      </p:pic>
      <p:pic>
        <p:nvPicPr>
          <p:cNvPr id="19461" name="Picture 5" descr="C:\Users\Administrator\Desktop\设计的一般原则\苏丹红.jpg"/>
          <p:cNvPicPr>
            <a:picLocks noChangeAspect="1" noChangeArrowheads="1"/>
          </p:cNvPicPr>
          <p:nvPr>
            <p:custDataLst>
              <p:tags r:id="rId18"/>
            </p:custDataLst>
          </p:nvPr>
        </p:nvPicPr>
        <p:blipFill>
          <a:blip r:embed="rId19"/>
          <a:stretch>
            <a:fillRect/>
          </a:stretch>
        </p:blipFill>
        <p:spPr bwMode="auto">
          <a:xfrm>
            <a:off x="8882380" y="4455160"/>
            <a:ext cx="3050540" cy="2305685"/>
          </a:xfrm>
          <a:prstGeom prst="rect">
            <a:avLst/>
          </a:prstGeom>
          <a:ln>
            <a:noFill/>
          </a:ln>
          <a:effectLst>
            <a:outerShdw blurRad="292100" dist="139700" dir="2700000" algn="tl" rotWithShape="0">
              <a:srgbClr val="333333">
                <a:alpha val="65000"/>
              </a:srgbClr>
            </a:outerShdw>
          </a:effectLst>
        </p:spPr>
      </p:pic>
      <p:sp>
        <p:nvSpPr>
          <p:cNvPr id="93" name="矩形 92"/>
          <p:cNvSpPr/>
          <p:nvPr>
            <p:custDataLst>
              <p:tags r:id="rId20"/>
            </p:custDataLst>
          </p:nvPr>
        </p:nvSpPr>
        <p:spPr>
          <a:xfrm>
            <a:off x="6137910" y="124460"/>
            <a:ext cx="5893435" cy="2306955"/>
          </a:xfrm>
          <a:prstGeom prst="rect">
            <a:avLst/>
          </a:prstGeom>
        </p:spPr>
        <p:txBody>
          <a:bodyPr wrap="square">
            <a:spAutoFit/>
          </a:bodyPr>
          <a:lstStyle/>
          <a:p>
            <a:pPr lvl="0" algn="ctr">
              <a:lnSpc>
                <a:spcPct val="150000"/>
              </a:lnSpc>
            </a:pPr>
            <a:r>
              <a:rPr lang="zh-CN" altLang="zh-CN" sz="2400" smtClean="0">
                <a:solidFill>
                  <a:prstClr val="white">
                    <a:lumMod val="50000"/>
                  </a:prstClr>
                </a:solidFill>
                <a:cs typeface="+mn-ea"/>
                <a:sym typeface="+mn-lt"/>
              </a:rPr>
              <a:t>设计是创造性活动，在利用有关知识产权和专利的法律法规保护自己劳动成果的同时，还要有尊重他人知识产权、技术成果的道德观念。</a:t>
            </a:r>
            <a:endParaRPr lang="zh-CN" altLang="zh-CN" sz="2400" smtClean="0">
              <a:solidFill>
                <a:prstClr val="white">
                  <a:lumMod val="50000"/>
                </a:prstClr>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9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5225959" y="0"/>
            <a:ext cx="3755844" cy="3190312"/>
          </a:xfrm>
          <a:prstGeom prst="rect">
            <a:avLst/>
          </a:prstGeom>
        </p:spPr>
      </p:pic>
      <p:pic>
        <p:nvPicPr>
          <p:cNvPr id="5" name="图片 4"/>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981803" y="-9943"/>
            <a:ext cx="3210197" cy="3210197"/>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5225959" y="3190312"/>
            <a:ext cx="3755844" cy="3568700"/>
          </a:xfrm>
          <a:prstGeom prst="rect">
            <a:avLst/>
          </a:prstGeom>
        </p:spPr>
      </p:pic>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8981803" y="3210197"/>
            <a:ext cx="3210197" cy="3568699"/>
          </a:xfrm>
          <a:prstGeom prst="rect">
            <a:avLst/>
          </a:prstGeom>
        </p:spPr>
      </p:pic>
      <p:sp>
        <p:nvSpPr>
          <p:cNvPr id="8" name="文本框 7"/>
          <p:cNvSpPr txBox="1"/>
          <p:nvPr>
            <p:custDataLst>
              <p:tags r:id="rId9"/>
            </p:custDataLst>
          </p:nvPr>
        </p:nvSpPr>
        <p:spPr>
          <a:xfrm>
            <a:off x="282575" y="619125"/>
            <a:ext cx="4490720" cy="2861310"/>
          </a:xfrm>
          <a:prstGeom prst="rect">
            <a:avLst/>
          </a:prstGeom>
          <a:noFill/>
        </p:spPr>
        <p:txBody>
          <a:bodyPr wrap="square" rtlCol="0">
            <a:spAutoFit/>
          </a:bodyPr>
          <a:lstStyle/>
          <a:p>
            <a:r>
              <a:rPr lang="zh-CN" altLang="en-US" sz="3600" b="1" smtClean="0"/>
              <a:t>走进情景：</a:t>
            </a:r>
            <a:endParaRPr lang="en-US" altLang="zh-CN" sz="3600" b="1" smtClean="0"/>
          </a:p>
          <a:p>
            <a:r>
              <a:rPr lang="zh-CN" altLang="en-US" sz="3600" b="1" smtClean="0"/>
              <a:t>同学们周末去公园游玩，玩累了想坐在公园的椅子上休息，大家看到有很多种椅子</a:t>
            </a:r>
            <a:endParaRPr lang="zh-CN" altLang="en-US" sz="36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4"/>
          <p:cNvSpPr>
            <a:spLocks noGrp="1"/>
          </p:cNvSpPr>
          <p:nvPr>
            <p:ph type="title"/>
            <p:custDataLst>
              <p:tags r:id="rId1"/>
            </p:custDataLst>
          </p:nvPr>
        </p:nvSpPr>
        <p:spPr>
          <a:xfrm>
            <a:off x="1676400" y="4314825"/>
            <a:ext cx="3992563" cy="2317750"/>
          </a:xfrm>
        </p:spPr>
        <p:txBody>
          <a:bodyPr wrap="square" lIns="101600" tIns="38100" rIns="76200" bIns="38100" anchor="ctr"/>
          <a:p>
            <a:pPr marL="838200" indent="-838200" defTabSz="914400" fontAlgn="base">
              <a:buSzTx/>
            </a:pPr>
            <a:r>
              <a:rPr lang="en-US" altLang="zh-CN" baseline="0">
                <a:solidFill>
                  <a:srgbClr val="262626"/>
                </a:solidFill>
                <a:latin typeface="Arial" panose="020B0604020202020204" pitchFamily="34" charset="0"/>
                <a:ea typeface="幼圆" panose="02010509060101010101" pitchFamily="49" charset="-122"/>
                <a:sym typeface="微软雅黑" panose="020B0503020204020204" charset="-122"/>
              </a:rPr>
              <a:t>       </a:t>
            </a:r>
            <a:r>
              <a:rPr lang="zh-CN" altLang="en-US" baseline="0">
                <a:solidFill>
                  <a:srgbClr val="262626"/>
                </a:solidFill>
                <a:latin typeface="Arial" panose="020B0604020202020204" pitchFamily="34" charset="0"/>
                <a:ea typeface="幼圆" panose="02010509060101010101" pitchFamily="49" charset="-122"/>
                <a:sym typeface="微软雅黑" panose="020B0503020204020204" charset="-122"/>
              </a:rPr>
              <a:t>偷工减料</a:t>
            </a:r>
            <a:br>
              <a:rPr lang="zh-CN" altLang="en-US" baseline="0">
                <a:solidFill>
                  <a:srgbClr val="262626"/>
                </a:solidFill>
                <a:latin typeface="Arial" panose="020B0604020202020204" pitchFamily="34" charset="0"/>
                <a:ea typeface="幼圆" panose="02010509060101010101" pitchFamily="49" charset="-122"/>
                <a:sym typeface="微软雅黑" panose="020B0503020204020204" charset="-122"/>
              </a:rPr>
            </a:br>
            <a:r>
              <a:rPr lang="zh-CN" altLang="en-US" baseline="0">
                <a:solidFill>
                  <a:srgbClr val="262626"/>
                </a:solidFill>
                <a:latin typeface="Arial" panose="020B0604020202020204" pitchFamily="34" charset="0"/>
                <a:ea typeface="幼圆" panose="02010509060101010101" pitchFamily="49" charset="-122"/>
                <a:sym typeface="微软雅黑" panose="020B0503020204020204" charset="-122"/>
              </a:rPr>
              <a:t>以次充好       </a:t>
            </a:r>
            <a:r>
              <a:rPr lang="zh-CN" altLang="en-US" baseline="0">
                <a:solidFill>
                  <a:srgbClr val="FF0000"/>
                </a:solidFill>
                <a:latin typeface="Arial" panose="020B0604020202020204" pitchFamily="34" charset="0"/>
                <a:ea typeface="幼圆" panose="02010509060101010101" pitchFamily="49" charset="-122"/>
                <a:sym typeface="微软雅黑" panose="020B0503020204020204" charset="-122"/>
              </a:rPr>
              <a:t>  </a:t>
            </a:r>
            <a:br>
              <a:rPr lang="zh-CN" altLang="en-US" baseline="0">
                <a:solidFill>
                  <a:srgbClr val="FF0000"/>
                </a:solidFill>
                <a:latin typeface="Arial" panose="020B0604020202020204" pitchFamily="34" charset="0"/>
                <a:ea typeface="幼圆" panose="02010509060101010101" pitchFamily="49" charset="-122"/>
                <a:sym typeface="微软雅黑" panose="020B0503020204020204" charset="-122"/>
              </a:rPr>
            </a:br>
            <a:r>
              <a:rPr lang="zh-CN" altLang="en-US" baseline="0">
                <a:solidFill>
                  <a:srgbClr val="262626"/>
                </a:solidFill>
                <a:latin typeface="Arial" panose="020B0604020202020204" pitchFamily="34" charset="0"/>
                <a:ea typeface="幼圆" panose="02010509060101010101" pitchFamily="49" charset="-122"/>
                <a:sym typeface="微软雅黑" panose="020B0503020204020204" charset="-122"/>
              </a:rPr>
              <a:t>粗制滥造</a:t>
            </a:r>
            <a:r>
              <a:rPr lang="en-US" altLang="zh-CN" baseline="0">
                <a:solidFill>
                  <a:srgbClr val="262626"/>
                </a:solidFill>
                <a:latin typeface="Arial" panose="020B0604020202020204" pitchFamily="34" charset="0"/>
                <a:ea typeface="幼圆" panose="02010509060101010101" pitchFamily="49" charset="-122"/>
                <a:sym typeface="微软雅黑" panose="020B0503020204020204" charset="-122"/>
              </a:rPr>
              <a:t>  </a:t>
            </a:r>
            <a:br>
              <a:rPr lang="zh-CN" altLang="en-US" baseline="0">
                <a:solidFill>
                  <a:srgbClr val="262626"/>
                </a:solidFill>
                <a:latin typeface="Arial" panose="020B0604020202020204" pitchFamily="34" charset="0"/>
                <a:ea typeface="幼圆" panose="02010509060101010101" pitchFamily="49" charset="-122"/>
                <a:sym typeface="微软雅黑" panose="020B0503020204020204" charset="-122"/>
              </a:rPr>
            </a:br>
            <a:endParaRPr lang="zh-CN" altLang="en-US" baseline="0">
              <a:solidFill>
                <a:srgbClr val="262626"/>
              </a:solidFill>
              <a:latin typeface="Arial" panose="020B0604020202020204" pitchFamily="34" charset="0"/>
              <a:ea typeface="幼圆" panose="02010509060101010101" pitchFamily="49" charset="-122"/>
              <a:sym typeface="微软雅黑" panose="020B0503020204020204" charset="-122"/>
            </a:endParaRPr>
          </a:p>
        </p:txBody>
      </p:sp>
      <p:sp>
        <p:nvSpPr>
          <p:cNvPr id="46082" name="Rectangle 5"/>
          <p:cNvSpPr/>
          <p:nvPr>
            <p:custDataLst>
              <p:tags r:id="rId2"/>
            </p:custDataLst>
          </p:nvPr>
        </p:nvSpPr>
        <p:spPr>
          <a:xfrm>
            <a:off x="3071813" y="2760663"/>
            <a:ext cx="309562" cy="368300"/>
          </a:xfrm>
          <a:prstGeom prst="rect">
            <a:avLst/>
          </a:prstGeom>
          <a:noFill/>
          <a:ln w="9525">
            <a:noFill/>
          </a:ln>
        </p:spPr>
        <p:txBody>
          <a:bodyPr wrap="none" anchor="ctr">
            <a:spAutoFit/>
          </a:bodyPr>
          <a:p>
            <a:endParaRPr lang="zh-CN" altLang="en-US" b="1">
              <a:solidFill>
                <a:srgbClr val="0000FF"/>
              </a:solidFill>
              <a:latin typeface="Arial" panose="020B0604020202020204" pitchFamily="34" charset="0"/>
              <a:ea typeface="宋体" panose="02010600030101010101" pitchFamily="2" charset="-122"/>
            </a:endParaRPr>
          </a:p>
        </p:txBody>
      </p:sp>
      <p:sp>
        <p:nvSpPr>
          <p:cNvPr id="30724" name="文本框 7"/>
          <p:cNvSpPr txBox="1"/>
          <p:nvPr>
            <p:custDataLst>
              <p:tags r:id="rId3"/>
            </p:custDataLst>
          </p:nvPr>
        </p:nvSpPr>
        <p:spPr>
          <a:xfrm>
            <a:off x="79375" y="0"/>
            <a:ext cx="5749925" cy="584200"/>
          </a:xfrm>
          <a:prstGeom prst="rect">
            <a:avLst/>
          </a:prstGeom>
          <a:solidFill>
            <a:schemeClr val="accent6">
              <a:lumMod val="75000"/>
            </a:schemeClr>
          </a:solidFill>
          <a:ln w="9525" cap="flat" cmpd="sng" algn="ctr">
            <a:noFill/>
            <a:prstDash val="solid"/>
            <a:round/>
            <a:headEnd type="none" w="med" len="med"/>
            <a:tailEnd type="none" w="med" len="med"/>
          </a:ln>
        </p:spPr>
        <p:txBody>
          <a:bodyPr wrap="squar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r>
              <a:rPr lang="zh-CN" altLang="zh-CN" sz="3200" strike="noStrike" noProof="1">
                <a:latin typeface="Arial" panose="020B0604020202020204" pitchFamily="34" charset="0"/>
                <a:ea typeface="宋体" panose="02010600030101010101" pitchFamily="2" charset="-122"/>
                <a:cs typeface="+mn-ea"/>
              </a:rPr>
              <a:t>设计的一 般原则</a:t>
            </a:r>
            <a:r>
              <a:rPr lang="en-US" altLang="zh-CN" sz="3200" strike="noStrike" noProof="1">
                <a:latin typeface="Arial" panose="020B0604020202020204" pitchFamily="34" charset="0"/>
                <a:ea typeface="宋体" panose="02010600030101010101" pitchFamily="2" charset="-122"/>
                <a:cs typeface="+mn-ea"/>
              </a:rPr>
              <a:t>——</a:t>
            </a:r>
            <a:r>
              <a:rPr lang="zh-CN" altLang="en-US" sz="3200" strike="noStrike" noProof="1">
                <a:latin typeface="Arial" panose="020B0604020202020204" pitchFamily="34" charset="0"/>
                <a:ea typeface="宋体" panose="02010600030101010101" pitchFamily="2" charset="-122"/>
                <a:cs typeface="+mn-ea"/>
              </a:rPr>
              <a:t>道德原则</a:t>
            </a:r>
            <a:endParaRPr lang="zh-CN" altLang="en-US" sz="3200" strike="noStrike" noProof="1"/>
          </a:p>
        </p:txBody>
      </p:sp>
      <p:pic>
        <p:nvPicPr>
          <p:cNvPr id="30725" name="图片 1" descr="t0198f5b7f6394984c4"/>
          <p:cNvPicPr/>
          <p:nvPr>
            <p:custDataLst>
              <p:tags r:id="rId4"/>
            </p:custDataLst>
          </p:nvPr>
        </p:nvPicPr>
        <p:blipFill>
          <a:blip r:embed="rId5"/>
          <a:stretch>
            <a:fillRect/>
          </a:stretch>
        </p:blipFill>
        <p:spPr>
          <a:xfrm>
            <a:off x="646113" y="885825"/>
            <a:ext cx="5160962" cy="3125788"/>
          </a:xfrm>
          <a:prstGeom prst="rect">
            <a:avLst/>
          </a:prstGeom>
          <a:noFill/>
          <a:ln w="9525">
            <a:noFill/>
          </a:ln>
        </p:spPr>
      </p:pic>
      <p:pic>
        <p:nvPicPr>
          <p:cNvPr id="30726" name="图片 2"/>
          <p:cNvPicPr/>
          <p:nvPr>
            <p:custDataLst>
              <p:tags r:id="rId6"/>
            </p:custDataLst>
          </p:nvPr>
        </p:nvPicPr>
        <p:blipFill>
          <a:blip r:embed="rId7"/>
          <a:stretch>
            <a:fillRect/>
          </a:stretch>
        </p:blipFill>
        <p:spPr>
          <a:xfrm>
            <a:off x="7850188" y="1157288"/>
            <a:ext cx="3571875" cy="2582862"/>
          </a:xfrm>
          <a:prstGeom prst="rect">
            <a:avLst/>
          </a:prstGeom>
          <a:noFill/>
          <a:ln w="9525">
            <a:noFill/>
          </a:ln>
        </p:spPr>
      </p:pic>
      <p:sp>
        <p:nvSpPr>
          <p:cNvPr id="30727" name="文本框 3"/>
          <p:cNvSpPr/>
          <p:nvPr>
            <p:custDataLst>
              <p:tags r:id="rId8"/>
            </p:custDataLst>
          </p:nvPr>
        </p:nvSpPr>
        <p:spPr>
          <a:xfrm>
            <a:off x="5986463" y="4579938"/>
            <a:ext cx="2822575" cy="860425"/>
          </a:xfrm>
          <a:prstGeom prst="rect">
            <a:avLst/>
          </a:prstGeom>
          <a:noFill/>
          <a:ln w="9525">
            <a:noFill/>
          </a:ln>
        </p:spPr>
        <p:txBody>
          <a:bodyPr wrap="none" anchor="t">
            <a:spAutoFit/>
          </a:bodyPr>
          <a:p>
            <a:r>
              <a:rPr lang="en-US" altLang="zh-CN" sz="3200">
                <a:solidFill>
                  <a:srgbClr val="FF0000"/>
                </a:solidFill>
                <a:latin typeface="Arial" panose="020B0604020202020204" pitchFamily="34" charset="0"/>
                <a:ea typeface="宋体" panose="02010600030101010101" pitchFamily="2" charset="-122"/>
              </a:rPr>
              <a:t>≠    </a:t>
            </a:r>
            <a:r>
              <a:rPr lang="en-US" altLang="zh-CN" sz="3200">
                <a:latin typeface="Arial" panose="020B0604020202020204" pitchFamily="34" charset="0"/>
                <a:ea typeface="宋体" panose="02010600030101010101" pitchFamily="2" charset="-122"/>
              </a:rPr>
              <a:t>   </a:t>
            </a:r>
            <a:r>
              <a:rPr lang="zh-CN" altLang="en-US" sz="3200">
                <a:latin typeface="Arial" panose="020B0604020202020204" pitchFamily="34" charset="0"/>
                <a:ea typeface="宋体" panose="02010600030101010101" pitchFamily="2" charset="-122"/>
              </a:rPr>
              <a:t>经济原则</a:t>
            </a:r>
            <a:br>
              <a:rPr lang="zh-CN" altLang="en-US">
                <a:latin typeface="Arial" panose="020B0604020202020204" pitchFamily="34" charset="0"/>
                <a:ea typeface="宋体" panose="02010600030101010101" pitchFamily="2" charset="-122"/>
              </a:rPr>
            </a:br>
            <a:endParaRPr lang="zh-CN" altLang="en-US">
              <a:latin typeface="Arial" panose="020B0604020202020204" pitchFamily="34" charset="0"/>
              <a:ea typeface="宋体" panose="02010600030101010101" pitchFamily="2" charset="-122"/>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p:cTn id="7" dur="500" fill="hold"/>
                                        <p:tgtEl>
                                          <p:spTgt spid="30725"/>
                                        </p:tgtEl>
                                        <p:attrNameLst>
                                          <p:attrName>ppt_x</p:attrName>
                                        </p:attrNameLst>
                                      </p:cBhvr>
                                      <p:tavLst>
                                        <p:tav tm="0">
                                          <p:val>
                                            <p:strVal val="#ppt_x"/>
                                          </p:val>
                                        </p:tav>
                                        <p:tav tm="100000">
                                          <p:val>
                                            <p:strVal val="#ppt_x"/>
                                          </p:val>
                                        </p:tav>
                                      </p:tavLst>
                                    </p:anim>
                                    <p:anim calcmode="lin" valueType="num">
                                      <p:cBhvr>
                                        <p:cTn id="8" dur="500" fill="hold"/>
                                        <p:tgtEl>
                                          <p:spTgt spid="307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26"/>
                                        </p:tgtEl>
                                        <p:attrNameLst>
                                          <p:attrName>style.visibility</p:attrName>
                                        </p:attrNameLst>
                                      </p:cBhvr>
                                      <p:to>
                                        <p:strVal val="visible"/>
                                      </p:to>
                                    </p:set>
                                    <p:anim calcmode="lin" valueType="num">
                                      <p:cBhvr>
                                        <p:cTn id="11" dur="500" fill="hold"/>
                                        <p:tgtEl>
                                          <p:spTgt spid="30726"/>
                                        </p:tgtEl>
                                        <p:attrNameLst>
                                          <p:attrName>ppt_x</p:attrName>
                                        </p:attrNameLst>
                                      </p:cBhvr>
                                      <p:tavLst>
                                        <p:tav tm="0">
                                          <p:val>
                                            <p:strVal val="#ppt_x"/>
                                          </p:val>
                                        </p:tav>
                                        <p:tav tm="100000">
                                          <p:val>
                                            <p:strVal val="#ppt_x"/>
                                          </p:val>
                                        </p:tav>
                                      </p:tavLst>
                                    </p:anim>
                                    <p:anim calcmode="lin" valueType="num">
                                      <p:cBhvr>
                                        <p:cTn id="12"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722"/>
                                        </p:tgtEl>
                                        <p:attrNameLst>
                                          <p:attrName>style.visibility</p:attrName>
                                        </p:attrNameLst>
                                      </p:cBhvr>
                                      <p:to>
                                        <p:strVal val="visible"/>
                                      </p:to>
                                    </p:set>
                                    <p:anim calcmode="lin" valueType="num">
                                      <p:cBhvr>
                                        <p:cTn id="17" dur="500" fill="hold"/>
                                        <p:tgtEl>
                                          <p:spTgt spid="30722"/>
                                        </p:tgtEl>
                                        <p:attrNameLst>
                                          <p:attrName>ppt_x</p:attrName>
                                        </p:attrNameLst>
                                      </p:cBhvr>
                                      <p:tavLst>
                                        <p:tav tm="0">
                                          <p:val>
                                            <p:strVal val="#ppt_x"/>
                                          </p:val>
                                        </p:tav>
                                        <p:tav tm="100000">
                                          <p:val>
                                            <p:strVal val="#ppt_x"/>
                                          </p:val>
                                        </p:tav>
                                      </p:tavLst>
                                    </p:anim>
                                    <p:anim calcmode="lin" valueType="num">
                                      <p:cBhvr>
                                        <p:cTn id="18"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childTnLst>
                                    <p:set>
                                      <p:cBhvr>
                                        <p:cTn id="22" dur="1" fill="hold">
                                          <p:stCondLst>
                                            <p:cond delay="0"/>
                                          </p:stCondLst>
                                        </p:cTn>
                                        <p:tgtEl>
                                          <p:spTgt spid="30727"/>
                                        </p:tgtEl>
                                        <p:attrNameLst>
                                          <p:attrName>style.visibility</p:attrName>
                                        </p:attrNameLst>
                                      </p:cBhvr>
                                      <p:to>
                                        <p:strVal val="visible"/>
                                      </p:to>
                                    </p:set>
                                    <p:anim calcmode="lin" valueType="num">
                                      <p:cBhvr>
                                        <p:cTn id="23" dur="500" fill="hold"/>
                                        <p:tgtEl>
                                          <p:spTgt spid="30727"/>
                                        </p:tgtEl>
                                        <p:attrNameLst>
                                          <p:attrName>ppt_x</p:attrName>
                                        </p:attrNameLst>
                                      </p:cBhvr>
                                      <p:tavLst>
                                        <p:tav tm="0">
                                          <p:val>
                                            <p:strVal val="#ppt_x"/>
                                          </p:val>
                                        </p:tav>
                                        <p:tav tm="100000">
                                          <p:val>
                                            <p:strVal val="#ppt_x"/>
                                          </p:val>
                                        </p:tav>
                                      </p:tavLst>
                                    </p:anim>
                                    <p:anim calcmode="lin" valueType="num">
                                      <p:cBhvr>
                                        <p:cTn id="24" dur="500" fill="hold"/>
                                        <p:tgtEl>
                                          <p:spTgt spid="307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30724"/>
                                        </p:tgtEl>
                                        <p:attrNameLst>
                                          <p:attrName>style.visibility</p:attrName>
                                        </p:attrNameLst>
                                      </p:cBhvr>
                                      <p:to>
                                        <p:strVal val="visible"/>
                                      </p:to>
                                    </p:set>
                                    <p:anim calcmode="lin" valueType="num">
                                      <p:cBhvr>
                                        <p:cTn id="29" dur="500" fill="hold"/>
                                        <p:tgtEl>
                                          <p:spTgt spid="30724"/>
                                        </p:tgtEl>
                                        <p:attrNameLst>
                                          <p:attrName>ppt_x</p:attrName>
                                        </p:attrNameLst>
                                      </p:cBhvr>
                                      <p:tavLst>
                                        <p:tav tm="0">
                                          <p:val>
                                            <p:strVal val="#ppt_x"/>
                                          </p:val>
                                        </p:tav>
                                        <p:tav tm="100000">
                                          <p:val>
                                            <p:strVal val="#ppt_x"/>
                                          </p:val>
                                        </p:tav>
                                      </p:tavLst>
                                    </p:anim>
                                    <p:anim calcmode="lin" valueType="num">
                                      <p:cBhvr>
                                        <p:cTn id="30"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4" grpId="1" bldLvl="0" animBg="1"/>
      <p:bldP spid="30727"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标题 1"/>
          <p:cNvSpPr>
            <a:spLocks noGrp="1"/>
          </p:cNvSpPr>
          <p:nvPr>
            <p:ph type="title"/>
            <p:custDataLst>
              <p:tags r:id="rId1"/>
            </p:custDataLst>
          </p:nvPr>
        </p:nvSpPr>
        <p:spPr>
          <a:xfrm>
            <a:off x="381000" y="738188"/>
            <a:ext cx="6708775" cy="1143000"/>
          </a:xfrm>
        </p:spPr>
        <p:txBody>
          <a:bodyPr lIns="101600" tIns="38100" rIns="76200" bIns="38100" anchor="ctr"/>
          <a:p>
            <a:pPr defTabSz="914400" fontAlgn="base">
              <a:buSzTx/>
            </a:pPr>
            <a:r>
              <a:rPr lang="en-US" altLang="zh-CN" sz="4000" baseline="0">
                <a:solidFill>
                  <a:srgbClr val="262626"/>
                </a:solidFill>
                <a:latin typeface="Arial" panose="020B0604020202020204" pitchFamily="34" charset="0"/>
                <a:ea typeface="幼圆" panose="02010509060101010101" pitchFamily="49" charset="-122"/>
                <a:sym typeface="微软雅黑" panose="020B0503020204020204" charset="-122"/>
              </a:rPr>
              <a:t>“</a:t>
            </a:r>
            <a:r>
              <a:rPr lang="zh-CN" altLang="en-US" sz="4000" baseline="0">
                <a:solidFill>
                  <a:srgbClr val="262626"/>
                </a:solidFill>
                <a:latin typeface="Arial" panose="020B0604020202020204" pitchFamily="34" charset="0"/>
                <a:ea typeface="幼圆" panose="02010509060101010101" pitchFamily="49" charset="-122"/>
                <a:sym typeface="微软雅黑" panose="020B0503020204020204" charset="-122"/>
              </a:rPr>
              <a:t>大头娃娃</a:t>
            </a:r>
            <a:r>
              <a:rPr lang="en-US" altLang="zh-CN" sz="4000" baseline="0">
                <a:solidFill>
                  <a:srgbClr val="262626"/>
                </a:solidFill>
                <a:latin typeface="Arial" panose="020B0604020202020204" pitchFamily="34" charset="0"/>
                <a:ea typeface="幼圆" panose="02010509060101010101" pitchFamily="49" charset="-122"/>
                <a:sym typeface="微软雅黑" panose="020B0503020204020204" charset="-122"/>
              </a:rPr>
              <a:t>”</a:t>
            </a:r>
            <a:r>
              <a:rPr lang="zh-CN" altLang="en-US" sz="4000" baseline="0">
                <a:solidFill>
                  <a:srgbClr val="262626"/>
                </a:solidFill>
                <a:latin typeface="Arial" panose="020B0604020202020204" pitchFamily="34" charset="0"/>
                <a:ea typeface="幼圆" panose="02010509060101010101" pitchFamily="49" charset="-122"/>
                <a:sym typeface="微软雅黑" panose="020B0503020204020204" charset="-122"/>
              </a:rPr>
              <a:t>到</a:t>
            </a:r>
            <a:r>
              <a:rPr lang="en-US" altLang="zh-CN" sz="4000" baseline="0">
                <a:solidFill>
                  <a:srgbClr val="262626"/>
                </a:solidFill>
                <a:latin typeface="Arial" panose="020B0604020202020204" pitchFamily="34" charset="0"/>
                <a:ea typeface="幼圆" panose="02010509060101010101" pitchFamily="49" charset="-122"/>
                <a:sym typeface="微软雅黑" panose="020B0503020204020204" charset="-122"/>
              </a:rPr>
              <a:t>“</a:t>
            </a:r>
            <a:r>
              <a:rPr lang="zh-CN" altLang="en-US" sz="4000" baseline="0">
                <a:solidFill>
                  <a:srgbClr val="262626"/>
                </a:solidFill>
                <a:latin typeface="Arial" panose="020B0604020202020204" pitchFamily="34" charset="0"/>
                <a:ea typeface="幼圆" panose="02010509060101010101" pitchFamily="49" charset="-122"/>
                <a:sym typeface="微软雅黑" panose="020B0503020204020204" charset="-122"/>
              </a:rPr>
              <a:t>结石娃娃</a:t>
            </a:r>
            <a:r>
              <a:rPr lang="en-US" altLang="zh-CN" sz="4000" baseline="0">
                <a:solidFill>
                  <a:srgbClr val="262626"/>
                </a:solidFill>
                <a:latin typeface="Arial" panose="020B0604020202020204" pitchFamily="34" charset="0"/>
                <a:ea typeface="幼圆" panose="02010509060101010101" pitchFamily="49" charset="-122"/>
                <a:sym typeface="微软雅黑" panose="020B0503020204020204" charset="-122"/>
              </a:rPr>
              <a:t>”</a:t>
            </a:r>
            <a:endParaRPr lang="en-US" altLang="zh-CN" sz="4000" baseline="0">
              <a:solidFill>
                <a:srgbClr val="262626"/>
              </a:solidFill>
              <a:latin typeface="Arial" panose="020B0604020202020204" pitchFamily="34" charset="0"/>
              <a:ea typeface="幼圆" panose="02010509060101010101" pitchFamily="49" charset="-122"/>
              <a:sym typeface="微软雅黑" panose="020B0503020204020204" charset="-122"/>
            </a:endParaRPr>
          </a:p>
        </p:txBody>
      </p:sp>
      <p:sp>
        <p:nvSpPr>
          <p:cNvPr id="32771" name="文本框 7"/>
          <p:cNvSpPr txBox="1"/>
          <p:nvPr>
            <p:custDataLst>
              <p:tags r:id="rId2"/>
            </p:custDataLst>
          </p:nvPr>
        </p:nvSpPr>
        <p:spPr>
          <a:xfrm>
            <a:off x="79375" y="0"/>
            <a:ext cx="5749925" cy="584200"/>
          </a:xfrm>
          <a:prstGeom prst="rect">
            <a:avLst/>
          </a:prstGeom>
          <a:solidFill>
            <a:schemeClr val="accent6">
              <a:lumMod val="75000"/>
            </a:schemeClr>
          </a:solidFill>
          <a:ln w="9525" cap="flat" cmpd="sng" algn="ctr">
            <a:noFill/>
            <a:prstDash val="solid"/>
            <a:round/>
            <a:headEnd type="none" w="med" len="med"/>
            <a:tailEnd type="none" w="med" len="med"/>
          </a:ln>
        </p:spPr>
        <p:txBody>
          <a:bodyPr wrap="squar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r>
              <a:rPr lang="zh-CN" altLang="zh-CN" sz="3200" strike="noStrike" noProof="1">
                <a:latin typeface="Arial" panose="020B0604020202020204" pitchFamily="34" charset="0"/>
                <a:ea typeface="宋体" panose="02010600030101010101" pitchFamily="2" charset="-122"/>
                <a:cs typeface="+mn-ea"/>
              </a:rPr>
              <a:t>设计的一 般原则</a:t>
            </a:r>
            <a:r>
              <a:rPr lang="en-US" altLang="zh-CN" sz="3200" strike="noStrike" noProof="1">
                <a:latin typeface="Arial" panose="020B0604020202020204" pitchFamily="34" charset="0"/>
                <a:ea typeface="宋体" panose="02010600030101010101" pitchFamily="2" charset="-122"/>
                <a:cs typeface="+mn-ea"/>
              </a:rPr>
              <a:t>——</a:t>
            </a:r>
            <a:r>
              <a:rPr lang="zh-CN" altLang="en-US" sz="3200" strike="noStrike" noProof="1">
                <a:latin typeface="Arial" panose="020B0604020202020204" pitchFamily="34" charset="0"/>
                <a:ea typeface="宋体" panose="02010600030101010101" pitchFamily="2" charset="-122"/>
                <a:cs typeface="+mn-ea"/>
              </a:rPr>
              <a:t>道德原则</a:t>
            </a:r>
            <a:endParaRPr lang="zh-CN" altLang="en-US" sz="3200" strike="noStrike" noProof="1"/>
          </a:p>
        </p:txBody>
      </p:sp>
      <p:pic>
        <p:nvPicPr>
          <p:cNvPr id="32772" name="内容占位符 151557"/>
          <p:cNvPicPr/>
          <p:nvPr>
            <p:ph idx="4294967295"/>
            <p:custDataLst>
              <p:tags r:id="rId3"/>
            </p:custDataLst>
          </p:nvPr>
        </p:nvPicPr>
        <p:blipFill>
          <a:blip r:embed="rId4"/>
          <a:stretch>
            <a:fillRect/>
          </a:stretch>
        </p:blipFill>
        <p:spPr>
          <a:xfrm>
            <a:off x="811213" y="2036763"/>
            <a:ext cx="4286250" cy="3219450"/>
          </a:xfrm>
        </p:spPr>
      </p:pic>
      <p:pic>
        <p:nvPicPr>
          <p:cNvPr id="32773" name="图片 3"/>
          <p:cNvPicPr/>
          <p:nvPr>
            <p:custDataLst>
              <p:tags r:id="rId5"/>
            </p:custDataLst>
          </p:nvPr>
        </p:nvPicPr>
        <p:blipFill>
          <a:blip r:embed="rId6"/>
          <a:stretch>
            <a:fillRect/>
          </a:stretch>
        </p:blipFill>
        <p:spPr>
          <a:xfrm>
            <a:off x="5930900" y="2114550"/>
            <a:ext cx="4775200" cy="3062288"/>
          </a:xfrm>
          <a:prstGeom prst="rect">
            <a:avLst/>
          </a:prstGeom>
          <a:noFill/>
          <a:ln w="9525">
            <a:noFill/>
          </a:ln>
        </p:spPr>
      </p:pic>
      <p:sp>
        <p:nvSpPr>
          <p:cNvPr id="32774" name="文本框 4"/>
          <p:cNvSpPr/>
          <p:nvPr>
            <p:custDataLst>
              <p:tags r:id="rId7"/>
            </p:custDataLst>
          </p:nvPr>
        </p:nvSpPr>
        <p:spPr>
          <a:xfrm>
            <a:off x="3709988" y="5256213"/>
            <a:ext cx="3027362" cy="582612"/>
          </a:xfrm>
          <a:prstGeom prst="rect">
            <a:avLst/>
          </a:prstGeom>
          <a:noFill/>
          <a:ln w="9525">
            <a:noFill/>
          </a:ln>
        </p:spPr>
        <p:txBody>
          <a:bodyPr wrap="none" anchor="t">
            <a:spAutoFit/>
          </a:bodyPr>
          <a:p>
            <a:r>
              <a:rPr lang="zh-CN" altLang="en-US" sz="3200">
                <a:latin typeface="Arial" panose="020B0604020202020204" pitchFamily="34" charset="0"/>
                <a:ea typeface="宋体" panose="02010600030101010101" pitchFamily="2" charset="-122"/>
              </a:rPr>
              <a:t>劣质奶粉的伤害</a:t>
            </a:r>
            <a:endParaRPr lang="zh-CN" altLang="en-US" sz="3200">
              <a:latin typeface="Arial" panose="020B0604020202020204" pitchFamily="34" charset="0"/>
              <a:ea typeface="宋体" panose="02010600030101010101" pitchFamily="2"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ppt_x</p:attrName>
                                        </p:attrNameLst>
                                      </p:cBhvr>
                                      <p:tavLst>
                                        <p:tav tm="0">
                                          <p:val>
                                            <p:strVal val="#ppt_x"/>
                                          </p:val>
                                        </p:tav>
                                        <p:tav tm="100000">
                                          <p:val>
                                            <p:strVal val="#ppt_x"/>
                                          </p:val>
                                        </p:tav>
                                      </p:tavLst>
                                    </p:anim>
                                    <p:anim calcmode="lin" valueType="num">
                                      <p:cBhvr>
                                        <p:cTn id="8"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772"/>
                                        </p:tgtEl>
                                        <p:attrNameLst>
                                          <p:attrName>style.visibility</p:attrName>
                                        </p:attrNameLst>
                                      </p:cBhvr>
                                      <p:to>
                                        <p:strVal val="visible"/>
                                      </p:to>
                                    </p:set>
                                    <p:anim calcmode="lin" valueType="num">
                                      <p:cBhvr>
                                        <p:cTn id="13" dur="500" fill="hold"/>
                                        <p:tgtEl>
                                          <p:spTgt spid="32772"/>
                                        </p:tgtEl>
                                        <p:attrNameLst>
                                          <p:attrName>ppt_x</p:attrName>
                                        </p:attrNameLst>
                                      </p:cBhvr>
                                      <p:tavLst>
                                        <p:tav tm="0">
                                          <p:val>
                                            <p:strVal val="#ppt_x"/>
                                          </p:val>
                                        </p:tav>
                                        <p:tav tm="100000">
                                          <p:val>
                                            <p:strVal val="#ppt_x"/>
                                          </p:val>
                                        </p:tav>
                                      </p:tavLst>
                                    </p:anim>
                                    <p:anim calcmode="lin" valueType="num">
                                      <p:cBhvr>
                                        <p:cTn id="14" dur="500" fill="hold"/>
                                        <p:tgtEl>
                                          <p:spTgt spid="3277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2773"/>
                                        </p:tgtEl>
                                        <p:attrNameLst>
                                          <p:attrName>style.visibility</p:attrName>
                                        </p:attrNameLst>
                                      </p:cBhvr>
                                      <p:to>
                                        <p:strVal val="visible"/>
                                      </p:to>
                                    </p:set>
                                    <p:anim calcmode="lin" valueType="num">
                                      <p:cBhvr>
                                        <p:cTn id="17" dur="500" fill="hold"/>
                                        <p:tgtEl>
                                          <p:spTgt spid="32773"/>
                                        </p:tgtEl>
                                        <p:attrNameLst>
                                          <p:attrName>ppt_x</p:attrName>
                                        </p:attrNameLst>
                                      </p:cBhvr>
                                      <p:tavLst>
                                        <p:tav tm="0">
                                          <p:val>
                                            <p:strVal val="#ppt_x"/>
                                          </p:val>
                                        </p:tav>
                                        <p:tav tm="100000">
                                          <p:val>
                                            <p:strVal val="#ppt_x"/>
                                          </p:val>
                                        </p:tav>
                                      </p:tavLst>
                                    </p:anim>
                                    <p:anim calcmode="lin" valueType="num">
                                      <p:cBhvr>
                                        <p:cTn id="18" dur="500" fill="hold"/>
                                        <p:tgtEl>
                                          <p:spTgt spid="3277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32774"/>
                                        </p:tgtEl>
                                        <p:attrNameLst>
                                          <p:attrName>style.visibility</p:attrName>
                                        </p:attrNameLst>
                                      </p:cBhvr>
                                      <p:to>
                                        <p:strVal val="visible"/>
                                      </p:to>
                                    </p:set>
                                    <p:anim calcmode="lin" valueType="num">
                                      <p:cBhvr>
                                        <p:cTn id="23" dur="500" fill="hold"/>
                                        <p:tgtEl>
                                          <p:spTgt spid="32774"/>
                                        </p:tgtEl>
                                        <p:attrNameLst>
                                          <p:attrName>ppt_x</p:attrName>
                                        </p:attrNameLst>
                                      </p:cBhvr>
                                      <p:tavLst>
                                        <p:tav tm="0">
                                          <p:val>
                                            <p:strVal val="#ppt_x"/>
                                          </p:val>
                                        </p:tav>
                                        <p:tav tm="100000">
                                          <p:val>
                                            <p:strVal val="#ppt_x"/>
                                          </p:val>
                                        </p:tav>
                                      </p:tavLst>
                                    </p:anim>
                                    <p:anim calcmode="lin" valueType="num">
                                      <p:cBhvr>
                                        <p:cTn id="24" dur="500" fill="hold"/>
                                        <p:tgtEl>
                                          <p:spTgt spid="32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6" name="Picture 4">
            <a:hlinkClick r:id="rId1"/>
          </p:cNvPr>
          <p:cNvPicPr/>
          <p:nvPr>
            <p:custDataLst>
              <p:tags r:id="rId2"/>
            </p:custDataLst>
          </p:nvPr>
        </p:nvPicPr>
        <p:blipFill>
          <a:blip r:embed="rId3"/>
          <a:stretch>
            <a:fillRect/>
          </a:stretch>
        </p:blipFill>
        <p:spPr>
          <a:xfrm>
            <a:off x="1619250" y="1946275"/>
            <a:ext cx="7659688" cy="3833813"/>
          </a:xfrm>
          <a:prstGeom prst="rect">
            <a:avLst/>
          </a:prstGeom>
          <a:noFill/>
          <a:ln w="9525">
            <a:noFill/>
          </a:ln>
        </p:spPr>
      </p:pic>
      <p:sp>
        <p:nvSpPr>
          <p:cNvPr id="33797" name="Rectangle 3"/>
          <p:cNvSpPr/>
          <p:nvPr>
            <p:custDataLst>
              <p:tags r:id="rId4"/>
            </p:custDataLst>
          </p:nvPr>
        </p:nvSpPr>
        <p:spPr>
          <a:xfrm>
            <a:off x="831850" y="755650"/>
            <a:ext cx="9232900" cy="708025"/>
          </a:xfrm>
          <a:prstGeom prst="rect">
            <a:avLst/>
          </a:prstGeom>
          <a:noFill/>
          <a:ln w="9525">
            <a:noFill/>
          </a:ln>
        </p:spPr>
        <p:txBody>
          <a:bodyPr lIns="91440" tIns="45720" rIns="91440" bIns="45720" anchor="t"/>
          <a:p>
            <a:pPr>
              <a:lnSpc>
                <a:spcPct val="90000"/>
              </a:lnSpc>
              <a:spcBef>
                <a:spcPts val="750"/>
              </a:spcBef>
            </a:pPr>
            <a:r>
              <a:rPr lang="zh-CN" altLang="en-US" sz="2800" b="1">
                <a:latin typeface="微软雅黑" panose="020B0503020204020204" charset="-122"/>
                <a:ea typeface="微软雅黑" panose="020B0503020204020204" charset="-122"/>
              </a:rPr>
              <a:t>不法分子设计的窃取银行卡密码器，利用它的假键盘套取客户密码，盗窃他人存款。 </a:t>
            </a:r>
            <a:endParaRPr lang="zh-CN" altLang="en-US" sz="2800" b="1">
              <a:latin typeface="微软雅黑" panose="020B0503020204020204" charset="-122"/>
              <a:ea typeface="微软雅黑" panose="020B0503020204020204" charset="-122"/>
            </a:endParaRPr>
          </a:p>
        </p:txBody>
      </p:sp>
      <p:sp>
        <p:nvSpPr>
          <p:cNvPr id="49157" name="矩形 13"/>
          <p:cNvSpPr/>
          <p:nvPr>
            <p:custDataLst>
              <p:tags r:id="rId5"/>
            </p:custDataLst>
          </p:nvPr>
        </p:nvSpPr>
        <p:spPr>
          <a:xfrm>
            <a:off x="476250" y="909638"/>
            <a:ext cx="274638" cy="554037"/>
          </a:xfrm>
          <a:prstGeom prst="rect">
            <a:avLst/>
          </a:prstGeom>
          <a:solidFill>
            <a:srgbClr val="1F4E79"/>
          </a:solidFill>
          <a:ln w="12700">
            <a:noFill/>
          </a:ln>
        </p:spPr>
        <p:txBody>
          <a:bodyPr anchor="ctr"/>
          <a:p>
            <a:pPr algn="ctr"/>
            <a:endParaRPr lang="zh-CN" altLang="en-US">
              <a:solidFill>
                <a:srgbClr val="1F4E79"/>
              </a:solidFill>
              <a:latin typeface="Arial" panose="020B0604020202020204" pitchFamily="34" charset="0"/>
              <a:ea typeface="微软雅黑" panose="020B0503020204020204" charset="-122"/>
            </a:endParaRPr>
          </a:p>
        </p:txBody>
      </p:sp>
      <p:sp>
        <p:nvSpPr>
          <p:cNvPr id="33799" name="文本框 7"/>
          <p:cNvSpPr txBox="1"/>
          <p:nvPr>
            <p:custDataLst>
              <p:tags r:id="rId6"/>
            </p:custDataLst>
          </p:nvPr>
        </p:nvSpPr>
        <p:spPr>
          <a:xfrm>
            <a:off x="79375" y="0"/>
            <a:ext cx="5749925" cy="584200"/>
          </a:xfrm>
          <a:prstGeom prst="rect">
            <a:avLst/>
          </a:prstGeom>
          <a:solidFill>
            <a:schemeClr val="accent6">
              <a:lumMod val="75000"/>
            </a:schemeClr>
          </a:solidFill>
          <a:ln w="9525" cap="flat" cmpd="sng" algn="ctr">
            <a:noFill/>
            <a:prstDash val="solid"/>
            <a:round/>
            <a:headEnd type="none" w="med" len="med"/>
            <a:tailEnd type="none" w="med" len="med"/>
          </a:ln>
        </p:spPr>
        <p:txBody>
          <a:bodyPr wrap="squar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r>
              <a:rPr lang="zh-CN" altLang="zh-CN" sz="3200" strike="noStrike" noProof="1">
                <a:latin typeface="Arial" panose="020B0604020202020204" pitchFamily="34" charset="0"/>
                <a:ea typeface="宋体" panose="02010600030101010101" pitchFamily="2" charset="-122"/>
                <a:cs typeface="+mn-ea"/>
              </a:rPr>
              <a:t>设计的一 般原则</a:t>
            </a:r>
            <a:r>
              <a:rPr lang="en-US" altLang="zh-CN" sz="3200" strike="noStrike" noProof="1">
                <a:latin typeface="Arial" panose="020B0604020202020204" pitchFamily="34" charset="0"/>
                <a:ea typeface="宋体" panose="02010600030101010101" pitchFamily="2" charset="-122"/>
                <a:cs typeface="+mn-ea"/>
              </a:rPr>
              <a:t>——</a:t>
            </a:r>
            <a:r>
              <a:rPr lang="zh-CN" altLang="en-US" sz="3200" strike="noStrike" noProof="1">
                <a:latin typeface="Arial" panose="020B0604020202020204" pitchFamily="34" charset="0"/>
                <a:ea typeface="宋体" panose="02010600030101010101" pitchFamily="2" charset="-122"/>
                <a:cs typeface="+mn-ea"/>
              </a:rPr>
              <a:t>道德原则</a:t>
            </a:r>
            <a:endParaRPr lang="zh-CN" altLang="en-US" sz="3200" strike="noStrike" noProof="1"/>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500" fill="hold"/>
                                        <p:tgtEl>
                                          <p:spTgt spid="33796"/>
                                        </p:tgtEl>
                                        <p:attrNameLst>
                                          <p:attrName>ppt_x</p:attrName>
                                        </p:attrNameLst>
                                      </p:cBhvr>
                                      <p:tavLst>
                                        <p:tav tm="0">
                                          <p:val>
                                            <p:strVal val="#ppt_x"/>
                                          </p:val>
                                        </p:tav>
                                        <p:tav tm="100000">
                                          <p:val>
                                            <p:strVal val="#ppt_x"/>
                                          </p:val>
                                        </p:tav>
                                      </p:tavLst>
                                    </p:anim>
                                    <p:anim calcmode="lin" valueType="num">
                                      <p:cBhvr>
                                        <p:cTn id="8" dur="500" fill="hold"/>
                                        <p:tgtEl>
                                          <p:spTgt spid="337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797"/>
                                        </p:tgtEl>
                                        <p:attrNameLst>
                                          <p:attrName>style.visibility</p:attrName>
                                        </p:attrNameLst>
                                      </p:cBhvr>
                                      <p:to>
                                        <p:strVal val="visible"/>
                                      </p:to>
                                    </p:set>
                                    <p:anim calcmode="lin" valueType="num">
                                      <p:cBhvr>
                                        <p:cTn id="11" dur="500" fill="hold"/>
                                        <p:tgtEl>
                                          <p:spTgt spid="33797"/>
                                        </p:tgtEl>
                                        <p:attrNameLst>
                                          <p:attrName>ppt_x</p:attrName>
                                        </p:attrNameLst>
                                      </p:cBhvr>
                                      <p:tavLst>
                                        <p:tav tm="0">
                                          <p:val>
                                            <p:strVal val="#ppt_x"/>
                                          </p:val>
                                        </p:tav>
                                        <p:tav tm="100000">
                                          <p:val>
                                            <p:strVal val="#ppt_x"/>
                                          </p:val>
                                        </p:tav>
                                      </p:tavLst>
                                    </p:anim>
                                    <p:anim calcmode="lin" valueType="num">
                                      <p:cBhvr>
                                        <p:cTn id="12"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63931" y="1170214"/>
            <a:ext cx="5844767" cy="4394562"/>
          </a:xfrm>
          <a:prstGeom prst="rect">
            <a:avLst/>
          </a:prstGeom>
        </p:spPr>
      </p:pic>
      <p:pic>
        <p:nvPicPr>
          <p:cNvPr id="5" name="图片 4"/>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43692" y="1170213"/>
            <a:ext cx="5859418" cy="4394563"/>
          </a:xfrm>
          <a:prstGeom prst="rect">
            <a:avLst/>
          </a:prstGeom>
        </p:spPr>
      </p:pic>
      <p:sp>
        <p:nvSpPr>
          <p:cNvPr id="6" name="文本框 5"/>
          <p:cNvSpPr txBox="1"/>
          <p:nvPr>
            <p:custDataLst>
              <p:tags r:id="rId5"/>
            </p:custDataLst>
          </p:nvPr>
        </p:nvSpPr>
        <p:spPr>
          <a:xfrm>
            <a:off x="4738050" y="5865224"/>
            <a:ext cx="3282544" cy="584775"/>
          </a:xfrm>
          <a:prstGeom prst="rect">
            <a:avLst/>
          </a:prstGeom>
          <a:noFill/>
        </p:spPr>
        <p:txBody>
          <a:bodyPr wrap="square" rtlCol="0">
            <a:spAutoFit/>
          </a:bodyPr>
          <a:lstStyle/>
          <a:p>
            <a:r>
              <a:rPr lang="zh-CN" altLang="en-US" sz="3200" b="1" smtClean="0"/>
              <a:t>汽车自动翻牌器</a:t>
            </a:r>
            <a:endParaRPr lang="zh-CN" altLang="en-US" sz="3200" b="1"/>
          </a:p>
        </p:txBody>
      </p:sp>
      <p:pic>
        <p:nvPicPr>
          <p:cNvPr id="7" name="图片 6"/>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9332278" y="5848713"/>
            <a:ext cx="29511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23271" y="356445"/>
            <a:ext cx="5866418" cy="3980423"/>
          </a:xfrm>
          <a:prstGeom prst="rect">
            <a:avLst/>
          </a:prstGeom>
        </p:spPr>
      </p:pic>
      <p:pic>
        <p:nvPicPr>
          <p:cNvPr id="5" name="图片 4"/>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474135" y="356446"/>
            <a:ext cx="5269373" cy="3980423"/>
          </a:xfrm>
          <a:prstGeom prst="rect">
            <a:avLst/>
          </a:prstGeom>
        </p:spPr>
      </p:pic>
      <p:sp>
        <p:nvSpPr>
          <p:cNvPr id="6" name="文本框 5"/>
          <p:cNvSpPr txBox="1"/>
          <p:nvPr>
            <p:custDataLst>
              <p:tags r:id="rId5"/>
            </p:custDataLst>
          </p:nvPr>
        </p:nvSpPr>
        <p:spPr>
          <a:xfrm>
            <a:off x="8070323" y="4532812"/>
            <a:ext cx="2076995" cy="584775"/>
          </a:xfrm>
          <a:prstGeom prst="rect">
            <a:avLst/>
          </a:prstGeom>
          <a:noFill/>
        </p:spPr>
        <p:txBody>
          <a:bodyPr wrap="square" rtlCol="0">
            <a:spAutoFit/>
          </a:bodyPr>
          <a:lstStyle/>
          <a:p>
            <a:r>
              <a:rPr lang="zh-CN" altLang="en-US" sz="3200" b="1"/>
              <a:t>偷电</a:t>
            </a:r>
            <a:r>
              <a:rPr lang="zh-CN" altLang="en-US" sz="3200" b="1" smtClean="0"/>
              <a:t>神器</a:t>
            </a:r>
            <a:endParaRPr lang="zh-CN" altLang="en-US" sz="3200" b="1"/>
          </a:p>
        </p:txBody>
      </p:sp>
      <p:sp>
        <p:nvSpPr>
          <p:cNvPr id="7" name="文本框 6"/>
          <p:cNvSpPr txBox="1"/>
          <p:nvPr>
            <p:custDataLst>
              <p:tags r:id="rId6"/>
            </p:custDataLst>
          </p:nvPr>
        </p:nvSpPr>
        <p:spPr>
          <a:xfrm>
            <a:off x="2117982" y="4532812"/>
            <a:ext cx="2832841" cy="584775"/>
          </a:xfrm>
          <a:prstGeom prst="rect">
            <a:avLst/>
          </a:prstGeom>
          <a:noFill/>
        </p:spPr>
        <p:txBody>
          <a:bodyPr wrap="square" rtlCol="0">
            <a:spAutoFit/>
          </a:bodyPr>
          <a:lstStyle/>
          <a:p>
            <a:r>
              <a:rPr lang="zh-CN" altLang="en-US" sz="3200" b="1"/>
              <a:t>车牌变更贴纸</a:t>
            </a:r>
            <a:endParaRPr lang="zh-CN" altLang="en-US" sz="3200" b="1"/>
          </a:p>
        </p:txBody>
      </p:sp>
      <p:pic>
        <p:nvPicPr>
          <p:cNvPr id="8" name="图片 7"/>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9332278" y="5848713"/>
            <a:ext cx="29511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文本框 4"/>
          <p:cNvSpPr txBox="1"/>
          <p:nvPr>
            <p:custDataLst>
              <p:tags r:id="rId1"/>
            </p:custDataLst>
          </p:nvPr>
        </p:nvSpPr>
        <p:spPr>
          <a:xfrm>
            <a:off x="79375" y="0"/>
            <a:ext cx="5749925" cy="584200"/>
          </a:xfrm>
          <a:prstGeom prst="rect">
            <a:avLst/>
          </a:prstGeom>
          <a:solidFill>
            <a:schemeClr val="accent6">
              <a:lumMod val="75000"/>
            </a:schemeClr>
          </a:solidFill>
          <a:ln w="9525" cap="flat" cmpd="sng" algn="ctr">
            <a:noFill/>
            <a:prstDash val="solid"/>
            <a:round/>
            <a:headEnd type="none" w="med" len="med"/>
            <a:tailEnd type="none" w="med" len="med"/>
          </a:ln>
        </p:spPr>
        <p:txBody>
          <a:bodyPr wrap="squar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r>
              <a:rPr lang="zh-CN" altLang="zh-CN" sz="3200" strike="noStrike" noProof="1">
                <a:latin typeface="Arial" panose="020B0604020202020204" pitchFamily="34" charset="0"/>
                <a:ea typeface="宋体" panose="02010600030101010101" pitchFamily="2" charset="-122"/>
                <a:cs typeface="+mn-ea"/>
              </a:rPr>
              <a:t>设计的一 般原则</a:t>
            </a:r>
            <a:r>
              <a:rPr lang="en-US" altLang="zh-CN" sz="3200" strike="noStrike" noProof="1">
                <a:latin typeface="Arial" panose="020B0604020202020204" pitchFamily="34" charset="0"/>
                <a:ea typeface="宋体" panose="02010600030101010101" pitchFamily="2" charset="-122"/>
                <a:cs typeface="+mn-ea"/>
              </a:rPr>
              <a:t>——</a:t>
            </a:r>
            <a:r>
              <a:rPr lang="zh-CN" altLang="en-US" sz="3200" strike="noStrike" noProof="1">
                <a:latin typeface="Arial" panose="020B0604020202020204" pitchFamily="34" charset="0"/>
                <a:ea typeface="宋体" panose="02010600030101010101" pitchFamily="2" charset="-122"/>
                <a:cs typeface="+mn-ea"/>
              </a:rPr>
              <a:t>道德原则</a:t>
            </a:r>
            <a:endParaRPr lang="zh-CN" altLang="en-US" sz="3200" strike="noStrike" noProof="1"/>
          </a:p>
        </p:txBody>
      </p:sp>
      <p:pic>
        <p:nvPicPr>
          <p:cNvPr id="34819" name="图片 8"/>
          <p:cNvPicPr/>
          <p:nvPr>
            <p:custDataLst>
              <p:tags r:id="rId2"/>
            </p:custDataLst>
          </p:nvPr>
        </p:nvPicPr>
        <p:blipFill>
          <a:blip r:embed="rId3"/>
          <a:stretch>
            <a:fillRect/>
          </a:stretch>
        </p:blipFill>
        <p:spPr>
          <a:xfrm>
            <a:off x="862013" y="977900"/>
            <a:ext cx="3303587" cy="3017838"/>
          </a:xfrm>
          <a:prstGeom prst="rect">
            <a:avLst/>
          </a:prstGeom>
          <a:noFill/>
          <a:ln w="9525">
            <a:noFill/>
          </a:ln>
        </p:spPr>
      </p:pic>
      <p:pic>
        <p:nvPicPr>
          <p:cNvPr id="34820" name="图片 9"/>
          <p:cNvPicPr/>
          <p:nvPr>
            <p:custDataLst>
              <p:tags r:id="rId4"/>
            </p:custDataLst>
          </p:nvPr>
        </p:nvPicPr>
        <p:blipFill>
          <a:blip r:embed="rId5"/>
          <a:stretch>
            <a:fillRect/>
          </a:stretch>
        </p:blipFill>
        <p:spPr>
          <a:xfrm>
            <a:off x="6070600" y="763588"/>
            <a:ext cx="3749675" cy="3032125"/>
          </a:xfrm>
          <a:prstGeom prst="rect">
            <a:avLst/>
          </a:prstGeom>
          <a:noFill/>
          <a:ln w="9525">
            <a:noFill/>
          </a:ln>
        </p:spPr>
      </p:pic>
      <p:sp>
        <p:nvSpPr>
          <p:cNvPr id="34821" name="文本框 10"/>
          <p:cNvSpPr/>
          <p:nvPr>
            <p:custDataLst>
              <p:tags r:id="rId6"/>
            </p:custDataLst>
          </p:nvPr>
        </p:nvSpPr>
        <p:spPr>
          <a:xfrm>
            <a:off x="1184275" y="4457700"/>
            <a:ext cx="9945688" cy="903288"/>
          </a:xfrm>
          <a:prstGeom prst="rect">
            <a:avLst/>
          </a:prstGeom>
          <a:noFill/>
          <a:ln w="9525">
            <a:noFill/>
          </a:ln>
        </p:spPr>
        <p:txBody>
          <a:bodyPr wrap="square" anchor="t">
            <a:spAutoFit/>
          </a:bodyPr>
          <a:p>
            <a:pPr>
              <a:spcBef>
                <a:spcPct val="20000"/>
              </a:spcBef>
              <a:buClr>
                <a:srgbClr val="C00000"/>
              </a:buClr>
              <a:buSzPct val="70000"/>
            </a:pPr>
            <a:r>
              <a:rPr lang="zh-CN" altLang="en-US" sz="2400" b="1">
                <a:latin typeface="微软雅黑" panose="020B0503020204020204" charset="-122"/>
                <a:ea typeface="微软雅黑" panose="020B0503020204020204" charset="-122"/>
              </a:rPr>
              <a:t>设计中要遵循知识产权相关法律，不盗用和抄袭他人的设计成果。</a:t>
            </a:r>
            <a:endParaRPr lang="zh-CN" altLang="en-US" sz="2400" b="1">
              <a:latin typeface="微软雅黑" panose="020B0503020204020204" charset="-122"/>
              <a:ea typeface="微软雅黑" panose="020B0503020204020204" charset="-122"/>
            </a:endParaRPr>
          </a:p>
          <a:p>
            <a:pPr>
              <a:spcBef>
                <a:spcPct val="20000"/>
              </a:spcBef>
              <a:buClr>
                <a:srgbClr val="C00000"/>
              </a:buClr>
              <a:buSzPct val="70000"/>
            </a:pPr>
            <a:r>
              <a:rPr lang="zh-CN" altLang="en-US" sz="2400" b="1">
                <a:solidFill>
                  <a:srgbClr val="FF0000"/>
                </a:solidFill>
                <a:latin typeface="微软雅黑" panose="020B0503020204020204" charset="-122"/>
                <a:ea typeface="微软雅黑" panose="020B0503020204020204" charset="-122"/>
              </a:rPr>
              <a:t>使用者尊重他人的知识产权，劳动成果也要有树立正确的道德消费观念</a:t>
            </a:r>
            <a:endParaRPr lang="zh-CN" altLang="en-US" sz="2400" b="1">
              <a:solidFill>
                <a:srgbClr val="FF0000"/>
              </a:solidFill>
              <a:latin typeface="微软雅黑" panose="020B0503020204020204" charset="-122"/>
              <a:ea typeface="微软雅黑" panose="020B0503020204020204"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 fill="hold"/>
                                        <p:tgtEl>
                                          <p:spTgt spid="34819"/>
                                        </p:tgtEl>
                                        <p:attrNameLst>
                                          <p:attrName>ppt_x</p:attrName>
                                        </p:attrNameLst>
                                      </p:cBhvr>
                                      <p:tavLst>
                                        <p:tav tm="0">
                                          <p:val>
                                            <p:strVal val="#ppt_x"/>
                                          </p:val>
                                        </p:tav>
                                        <p:tav tm="100000">
                                          <p:val>
                                            <p:strVal val="#ppt_x"/>
                                          </p:val>
                                        </p:tav>
                                      </p:tavLst>
                                    </p:anim>
                                    <p:anim calcmode="lin" valueType="num">
                                      <p:cBhvr>
                                        <p:cTn id="8" dur="500" fill="hold"/>
                                        <p:tgtEl>
                                          <p:spTgt spid="348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820"/>
                                        </p:tgtEl>
                                        <p:attrNameLst>
                                          <p:attrName>style.visibility</p:attrName>
                                        </p:attrNameLst>
                                      </p:cBhvr>
                                      <p:to>
                                        <p:strVal val="visible"/>
                                      </p:to>
                                    </p:set>
                                    <p:anim calcmode="lin" valueType="num">
                                      <p:cBhvr>
                                        <p:cTn id="11" dur="500" fill="hold"/>
                                        <p:tgtEl>
                                          <p:spTgt spid="34820"/>
                                        </p:tgtEl>
                                        <p:attrNameLst>
                                          <p:attrName>ppt_x</p:attrName>
                                        </p:attrNameLst>
                                      </p:cBhvr>
                                      <p:tavLst>
                                        <p:tav tm="0">
                                          <p:val>
                                            <p:strVal val="#ppt_x"/>
                                          </p:val>
                                        </p:tav>
                                        <p:tav tm="100000">
                                          <p:val>
                                            <p:strVal val="#ppt_x"/>
                                          </p:val>
                                        </p:tav>
                                      </p:tavLst>
                                    </p:anim>
                                    <p:anim calcmode="lin" valueType="num">
                                      <p:cBhvr>
                                        <p:cTn id="12"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821"/>
                                        </p:tgtEl>
                                        <p:attrNameLst>
                                          <p:attrName>style.visibility</p:attrName>
                                        </p:attrNameLst>
                                      </p:cBhvr>
                                      <p:to>
                                        <p:strVal val="visible"/>
                                      </p:to>
                                    </p:set>
                                    <p:anim calcmode="lin" valueType="num">
                                      <p:cBhvr>
                                        <p:cTn id="17" dur="500" fill="hold"/>
                                        <p:tgtEl>
                                          <p:spTgt spid="34821"/>
                                        </p:tgtEl>
                                        <p:attrNameLst>
                                          <p:attrName>ppt_x</p:attrName>
                                        </p:attrNameLst>
                                      </p:cBhvr>
                                      <p:tavLst>
                                        <p:tav tm="0">
                                          <p:val>
                                            <p:strVal val="#ppt_x"/>
                                          </p:val>
                                        </p:tav>
                                        <p:tav tm="100000">
                                          <p:val>
                                            <p:strVal val="#ppt_x"/>
                                          </p:val>
                                        </p:tav>
                                      </p:tavLst>
                                    </p:anim>
                                    <p:anim calcmode="lin" valueType="num">
                                      <p:cBhvr>
                                        <p:cTn id="18"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Rectangle 10"/>
          <p:cNvSpPr/>
          <p:nvPr>
            <p:ph type="title"/>
            <p:custDataLst>
              <p:tags r:id="rId1"/>
            </p:custDataLst>
          </p:nvPr>
        </p:nvSpPr>
        <p:spPr>
          <a:xfrm>
            <a:off x="1981200" y="274638"/>
            <a:ext cx="1954213" cy="1143000"/>
          </a:xfrm>
        </p:spPr>
        <p:txBody>
          <a:bodyPr vert="horz" wrap="square" lIns="91440" tIns="45720" rIns="91440" bIns="45720" anchor="ctr"/>
          <a:p>
            <a:pPr algn="l"/>
            <a:r>
              <a:rPr lang="zh-CN" altLang="en-US" b="1"/>
              <a:t>冰毒</a:t>
            </a:r>
            <a:endParaRPr lang="zh-CN" altLang="en-US" b="1"/>
          </a:p>
        </p:txBody>
      </p:sp>
      <p:pic>
        <p:nvPicPr>
          <p:cNvPr id="95234" name="Picture 7" descr="14537"/>
          <p:cNvPicPr/>
          <p:nvPr>
            <p:ph sz="half" idx="4294967295"/>
            <p:custDataLst>
              <p:tags r:id="rId2"/>
            </p:custDataLst>
          </p:nvPr>
        </p:nvPicPr>
        <p:blipFill>
          <a:blip r:embed="rId3"/>
          <a:stretch>
            <a:fillRect/>
          </a:stretch>
        </p:blipFill>
        <p:spPr>
          <a:xfrm>
            <a:off x="4151313" y="0"/>
            <a:ext cx="5616575" cy="3911600"/>
          </a:xfrm>
        </p:spPr>
      </p:pic>
      <p:sp>
        <p:nvSpPr>
          <p:cNvPr id="95235" name="Rectangle 11"/>
          <p:cNvSpPr/>
          <p:nvPr>
            <p:custDataLst>
              <p:tags r:id="rId4"/>
            </p:custDataLst>
          </p:nvPr>
        </p:nvSpPr>
        <p:spPr>
          <a:xfrm>
            <a:off x="574040" y="4050030"/>
            <a:ext cx="10863580" cy="2807970"/>
          </a:xfrm>
          <a:prstGeom prst="rect">
            <a:avLst/>
          </a:prstGeom>
          <a:noFill/>
          <a:ln w="9525">
            <a:noFill/>
          </a:ln>
        </p:spPr>
        <p:txBody>
          <a:bodyPr anchor="t"/>
          <a:p>
            <a:pPr marL="342900" indent="-342900" eaLnBrk="0" hangingPunct="0">
              <a:lnSpc>
                <a:spcPct val="80000"/>
              </a:lnSpc>
              <a:spcBef>
                <a:spcPct val="20000"/>
              </a:spcBef>
            </a:pPr>
            <a:r>
              <a:rPr lang="zh-CN" altLang="en-US" sz="2800" b="1">
                <a:latin typeface="宋体" panose="02010600030101010101" pitchFamily="2" charset="-122"/>
                <a:ea typeface="宋体" panose="02010600030101010101" pitchFamily="2" charset="-122"/>
              </a:rPr>
              <a:t>      冰毒即甲基苯丙胺，为纯白色晶体，晶莹剔透，外观似冰，俗称“冰毒”，吸、贩毒者也称之为“冰”。冰毒最早由日本人发明。</a:t>
            </a:r>
            <a:endParaRPr lang="zh-CN" altLang="en-US" sz="2800" b="1">
              <a:latin typeface="宋体" panose="02010600030101010101" pitchFamily="2" charset="-122"/>
              <a:ea typeface="宋体" panose="02010600030101010101" pitchFamily="2" charset="-122"/>
            </a:endParaRPr>
          </a:p>
          <a:p>
            <a:pPr marL="342900" indent="-342900" eaLnBrk="0" hangingPunct="0">
              <a:lnSpc>
                <a:spcPct val="80000"/>
              </a:lnSpc>
              <a:spcBef>
                <a:spcPct val="20000"/>
              </a:spcBef>
            </a:pPr>
            <a:r>
              <a:rPr lang="zh-CN" altLang="en-US" sz="2800" b="1">
                <a:latin typeface="宋体" panose="02010600030101010101" pitchFamily="2" charset="-122"/>
                <a:ea typeface="宋体" panose="02010600030101010101" pitchFamily="2" charset="-122"/>
              </a:rPr>
              <a:t>      滥用者会处于强烈兴奋状态：不吃不睡、活动过度、情感冲动、不讲道理、偏执狂、妄想、幻觉和暴力倾向。有的会产生自杀或杀人倾向。</a:t>
            </a:r>
            <a:endParaRPr lang="zh-CN" altLang="en-US" sz="2800" b="1">
              <a:latin typeface="宋体" panose="02010600030101010101" pitchFamily="2" charset="-122"/>
              <a:ea typeface="宋体" panose="02010600030101010101" pitchFamily="2" charset="-122"/>
            </a:endParaRPr>
          </a:p>
        </p:txBody>
      </p:sp>
      <p:sp>
        <p:nvSpPr>
          <p:cNvPr id="95236" name="AutoShape 14" descr="bingdu02"/>
          <p:cNvSpPr>
            <a:spLocks noChangeAspect="1"/>
          </p:cNvSpPr>
          <p:nvPr>
            <p:custDataLst>
              <p:tags r:id="rId5"/>
            </p:custDataLst>
          </p:nvPr>
        </p:nvSpPr>
        <p:spPr>
          <a:xfrm>
            <a:off x="5086350" y="2571750"/>
            <a:ext cx="2019300" cy="1714500"/>
          </a:xfrm>
          <a:prstGeom prst="rect">
            <a:avLst/>
          </a:prstGeom>
          <a:noFill/>
          <a:ln w="9525">
            <a:noFill/>
          </a:ln>
        </p:spPr>
        <p:txBody>
          <a:bodyPr anchor="t"/>
          <a:p>
            <a:pPr eaLnBrk="0" hangingPunct="0"/>
            <a:endParaRPr lang="zh-CN" altLang="en-US">
              <a:latin typeface="Arial" panose="020B0604020202020204" pitchFamily="34" charset="0"/>
              <a:ea typeface="宋体" panose="02010600030101010101" pitchFamily="2" charset="-122"/>
            </a:endParaRPr>
          </a:p>
        </p:txBody>
      </p:sp>
      <p:sp>
        <p:nvSpPr>
          <p:cNvPr id="95237" name="AutoShape 16" descr="bingdu02"/>
          <p:cNvSpPr>
            <a:spLocks noChangeAspect="1"/>
          </p:cNvSpPr>
          <p:nvPr>
            <p:custDataLst>
              <p:tags r:id="rId6"/>
            </p:custDataLst>
          </p:nvPr>
        </p:nvSpPr>
        <p:spPr>
          <a:xfrm>
            <a:off x="5086350" y="2571750"/>
            <a:ext cx="2019300" cy="1714500"/>
          </a:xfrm>
          <a:prstGeom prst="rect">
            <a:avLst/>
          </a:prstGeom>
          <a:noFill/>
          <a:ln w="9525">
            <a:noFill/>
          </a:ln>
        </p:spPr>
        <p:txBody>
          <a:bodyPr anchor="t"/>
          <a:p>
            <a:pPr eaLnBrk="0" hangingPunct="0"/>
            <a:endParaRPr lang="zh-CN" altLang="en-US">
              <a:latin typeface="Arial" panose="020B0604020202020204" pitchFamily="34" charset="0"/>
              <a:ea typeface="宋体" panose="02010600030101010101" pitchFamily="2" charset="-122"/>
            </a:endParaRPr>
          </a:p>
        </p:txBody>
      </p:sp>
      <p:sp>
        <p:nvSpPr>
          <p:cNvPr id="95238" name="Rectangle 5"/>
          <p:cNvSpPr/>
          <p:nvPr>
            <p:custDataLst>
              <p:tags r:id="rId7"/>
            </p:custDataLst>
          </p:nvPr>
        </p:nvSpPr>
        <p:spPr>
          <a:xfrm>
            <a:off x="1524000" y="0"/>
            <a:ext cx="8229600" cy="404813"/>
          </a:xfrm>
          <a:prstGeom prst="rect">
            <a:avLst/>
          </a:prstGeom>
          <a:noFill/>
          <a:ln w="9525">
            <a:noFill/>
          </a:ln>
        </p:spPr>
        <p:txBody>
          <a:bodyPr anchor="ctr"/>
          <a:p>
            <a:pPr eaLnBrk="0" hangingPunct="0"/>
            <a:r>
              <a:rPr lang="zh-CN" altLang="en-US" sz="3200" b="1">
                <a:solidFill>
                  <a:srgbClr val="00B050"/>
                </a:solidFill>
                <a:latin typeface="Arial" panose="020B0604020202020204" pitchFamily="34" charset="0"/>
                <a:ea typeface="宋体" panose="02010600030101010101" pitchFamily="2" charset="-122"/>
              </a:rPr>
              <a:t>设 计 的 一 般 原 则</a:t>
            </a:r>
            <a:endParaRPr lang="zh-CN" altLang="en-US" sz="3200" b="1">
              <a:solidFill>
                <a:srgbClr val="00B050"/>
              </a:solidFill>
              <a:latin typeface="Arial" panose="020B0604020202020204" pitchFamily="34" charset="0"/>
              <a:ea typeface="宋体" panose="02010600030101010101" pitchFamily="2" charset="-122"/>
            </a:endParaRPr>
          </a:p>
        </p:txBody>
      </p:sp>
    </p:spTree>
  </p:cSld>
  <p:clrMapOvr>
    <a:masterClrMapping/>
  </p:clrMapOvr>
  <p:transition>
    <p:checke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Rectangle 3"/>
          <p:cNvSpPr/>
          <p:nvPr>
            <p:ph idx="4294967295"/>
            <p:custDataLst>
              <p:tags r:id="rId1"/>
            </p:custDataLst>
          </p:nvPr>
        </p:nvSpPr>
        <p:spPr>
          <a:xfrm>
            <a:off x="1992313" y="836613"/>
            <a:ext cx="8229600" cy="2663825"/>
          </a:xfrm>
        </p:spPr>
        <p:txBody>
          <a:bodyPr vert="horz" wrap="square" lIns="91440" tIns="45720" rIns="91440" bIns="45720" anchor="t"/>
          <a:p>
            <a:r>
              <a:rPr lang="zh-CN" altLang="en-US" b="1"/>
              <a:t>    查获冰毒</a:t>
            </a:r>
            <a:r>
              <a:rPr lang="en-US" altLang="zh-CN" b="1"/>
              <a:t>25</a:t>
            </a:r>
            <a:r>
              <a:rPr lang="zh-CN" altLang="en-US" b="1"/>
              <a:t>吨</a:t>
            </a:r>
            <a:r>
              <a:rPr lang="en-US" altLang="zh-CN" b="1"/>
              <a:t>,</a:t>
            </a:r>
            <a:r>
              <a:rPr lang="zh-CN" altLang="en-US" b="1"/>
              <a:t>全球最大冰毒案深圳开庭（摘自南方都市报</a:t>
            </a:r>
            <a:r>
              <a:rPr lang="en-US" altLang="zh-CN" b="1"/>
              <a:t>2001</a:t>
            </a:r>
            <a:r>
              <a:rPr lang="zh-CN" altLang="en-US" b="1"/>
              <a:t>年</a:t>
            </a:r>
            <a:r>
              <a:rPr lang="en-US" altLang="zh-CN" b="1"/>
              <a:t>09</a:t>
            </a:r>
            <a:r>
              <a:rPr lang="zh-CN" altLang="en-US" b="1"/>
              <a:t>月</a:t>
            </a:r>
            <a:r>
              <a:rPr lang="en-US" altLang="zh-CN" b="1"/>
              <a:t>11</a:t>
            </a:r>
            <a:r>
              <a:rPr lang="zh-CN" altLang="en-US" b="1"/>
              <a:t>日</a:t>
            </a:r>
            <a:r>
              <a:rPr lang="en-US" altLang="zh-CN" b="1"/>
              <a:t>15:08</a:t>
            </a:r>
            <a:r>
              <a:rPr lang="zh-CN" altLang="en-US" b="1"/>
              <a:t>）内地与香港警方联手查获冰毒２５吨，其中深圳收缴</a:t>
            </a:r>
            <a:r>
              <a:rPr lang="en-US" altLang="zh-CN" b="1"/>
              <a:t>17</a:t>
            </a:r>
            <a:r>
              <a:rPr lang="zh-CN" altLang="en-US" b="1"/>
              <a:t>吨。</a:t>
            </a:r>
            <a:endParaRPr lang="zh-CN" altLang="en-US" b="1"/>
          </a:p>
        </p:txBody>
      </p:sp>
      <p:pic>
        <p:nvPicPr>
          <p:cNvPr id="96258" name="Picture 8" descr="冰毒"/>
          <p:cNvPicPr/>
          <p:nvPr>
            <p:custDataLst>
              <p:tags r:id="rId2"/>
            </p:custDataLst>
          </p:nvPr>
        </p:nvPicPr>
        <p:blipFill>
          <a:blip r:embed="rId3"/>
          <a:stretch>
            <a:fillRect/>
          </a:stretch>
        </p:blipFill>
        <p:spPr>
          <a:xfrm>
            <a:off x="3648075" y="3068638"/>
            <a:ext cx="4535488" cy="2606675"/>
          </a:xfrm>
          <a:prstGeom prst="rect">
            <a:avLst/>
          </a:prstGeom>
          <a:noFill/>
          <a:ln w="9525">
            <a:noFill/>
          </a:ln>
        </p:spPr>
      </p:pic>
      <p:sp>
        <p:nvSpPr>
          <p:cNvPr id="96259" name="Rectangle 5"/>
          <p:cNvSpPr/>
          <p:nvPr>
            <p:custDataLst>
              <p:tags r:id="rId4"/>
            </p:custDataLst>
          </p:nvPr>
        </p:nvSpPr>
        <p:spPr>
          <a:xfrm>
            <a:off x="1524000" y="0"/>
            <a:ext cx="8229600" cy="404813"/>
          </a:xfrm>
          <a:prstGeom prst="rect">
            <a:avLst/>
          </a:prstGeom>
          <a:noFill/>
          <a:ln w="9525">
            <a:noFill/>
          </a:ln>
        </p:spPr>
        <p:txBody>
          <a:bodyPr anchor="ctr"/>
          <a:p>
            <a:pPr eaLnBrk="0" hangingPunct="0"/>
            <a:r>
              <a:rPr lang="zh-CN" altLang="en-US" sz="3200" b="1">
                <a:solidFill>
                  <a:srgbClr val="00B050"/>
                </a:solidFill>
                <a:latin typeface="Arial" panose="020B0604020202020204" pitchFamily="34" charset="0"/>
                <a:ea typeface="宋体" panose="02010600030101010101" pitchFamily="2" charset="-122"/>
              </a:rPr>
              <a:t>设 计 的 一 般 原 则</a:t>
            </a:r>
            <a:endParaRPr lang="zh-CN" altLang="en-US" sz="3200" b="1">
              <a:solidFill>
                <a:srgbClr val="00B050"/>
              </a:solidFill>
              <a:latin typeface="Arial" panose="020B0604020202020204" pitchFamily="34" charset="0"/>
              <a:ea typeface="宋体" panose="02010600030101010101" pitchFamily="2"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7281" name="Picture 4" descr="101485_20050623100759_4"/>
          <p:cNvPicPr/>
          <p:nvPr>
            <p:ph idx="4294967295"/>
            <p:custDataLst>
              <p:tags r:id="rId1"/>
            </p:custDataLst>
          </p:nvPr>
        </p:nvPicPr>
        <p:blipFill>
          <a:blip r:embed="rId2"/>
          <a:stretch>
            <a:fillRect/>
          </a:stretch>
        </p:blipFill>
        <p:spPr>
          <a:xfrm>
            <a:off x="2063750" y="1447800"/>
            <a:ext cx="7704138" cy="5065713"/>
          </a:xfrm>
        </p:spPr>
      </p:pic>
      <p:sp>
        <p:nvSpPr>
          <p:cNvPr id="97282" name="Rectangle 7"/>
          <p:cNvSpPr/>
          <p:nvPr>
            <p:custDataLst>
              <p:tags r:id="rId3"/>
            </p:custDataLst>
          </p:nvPr>
        </p:nvSpPr>
        <p:spPr>
          <a:xfrm>
            <a:off x="1703388" y="609600"/>
            <a:ext cx="8964612" cy="1143000"/>
          </a:xfrm>
          <a:prstGeom prst="rect">
            <a:avLst/>
          </a:prstGeom>
          <a:noFill/>
          <a:ln w="9525">
            <a:noFill/>
          </a:ln>
        </p:spPr>
        <p:txBody>
          <a:bodyPr anchor="ctr"/>
          <a:p>
            <a:pPr algn="ctr" eaLnBrk="0" hangingPunct="0"/>
            <a:r>
              <a:rPr lang="zh-CN" altLang="en-US" sz="4400" b="1">
                <a:latin typeface="Arial" panose="020B0604020202020204" pitchFamily="34" charset="0"/>
                <a:ea typeface="宋体" panose="02010600030101010101" pitchFamily="2" charset="-122"/>
              </a:rPr>
              <a:t>制造冰毒五主犯受审全判死刑</a:t>
            </a:r>
            <a:br>
              <a:rPr lang="zh-CN" altLang="en-US" sz="4400">
                <a:latin typeface="Arial" panose="020B0604020202020204" pitchFamily="34" charset="0"/>
                <a:ea typeface="宋体" panose="02010600030101010101" pitchFamily="2" charset="-122"/>
              </a:rPr>
            </a:br>
            <a:endParaRPr lang="zh-CN" altLang="en-US" sz="4400">
              <a:latin typeface="Arial" panose="020B0604020202020204" pitchFamily="34" charset="0"/>
              <a:ea typeface="宋体" panose="02010600030101010101" pitchFamily="2" charset="-122"/>
            </a:endParaRPr>
          </a:p>
        </p:txBody>
      </p:sp>
      <p:sp>
        <p:nvSpPr>
          <p:cNvPr id="97283" name="Rectangle 5"/>
          <p:cNvSpPr/>
          <p:nvPr>
            <p:custDataLst>
              <p:tags r:id="rId4"/>
            </p:custDataLst>
          </p:nvPr>
        </p:nvSpPr>
        <p:spPr>
          <a:xfrm>
            <a:off x="1524000" y="0"/>
            <a:ext cx="8229600" cy="404813"/>
          </a:xfrm>
          <a:prstGeom prst="rect">
            <a:avLst/>
          </a:prstGeom>
          <a:noFill/>
          <a:ln w="9525">
            <a:noFill/>
          </a:ln>
        </p:spPr>
        <p:txBody>
          <a:bodyPr anchor="ctr"/>
          <a:p>
            <a:pPr eaLnBrk="0" hangingPunct="0"/>
            <a:r>
              <a:rPr lang="zh-CN" altLang="en-US" sz="3200" b="1">
                <a:solidFill>
                  <a:srgbClr val="00B050"/>
                </a:solidFill>
                <a:latin typeface="Arial" panose="020B0604020202020204" pitchFamily="34" charset="0"/>
                <a:ea typeface="宋体" panose="02010600030101010101" pitchFamily="2" charset="-122"/>
              </a:rPr>
              <a:t>设 计 的 一 般 原 则</a:t>
            </a:r>
            <a:endParaRPr lang="zh-CN" altLang="en-US" sz="3200" b="1">
              <a:solidFill>
                <a:srgbClr val="00B050"/>
              </a:solidFill>
              <a:latin typeface="Arial" panose="020B0604020202020204" pitchFamily="34" charset="0"/>
              <a:ea typeface="宋体" panose="02010600030101010101" pitchFamily="2" charset="-122"/>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rcRect t="43750"/>
          <a:stretch>
            <a:fillRect/>
          </a:stretch>
        </p:blipFill>
        <p:spPr>
          <a:xfrm>
            <a:off x="0" y="0"/>
            <a:ext cx="12192000" cy="6858000"/>
          </a:xfrm>
          <a:prstGeom prst="rect">
            <a:avLst/>
          </a:prstGeom>
        </p:spPr>
      </p:pic>
      <p:sp>
        <p:nvSpPr>
          <p:cNvPr id="4" name="矩形 3"/>
          <p:cNvSpPr/>
          <p:nvPr>
            <p:custDataLst>
              <p:tags r:id="rId3"/>
            </p:custDataLst>
          </p:nvPr>
        </p:nvSpPr>
        <p:spPr>
          <a:xfrm>
            <a:off x="2409827" y="1895475"/>
            <a:ext cx="7372351" cy="3067050"/>
          </a:xfrm>
          <a:prstGeom prst="rect">
            <a:avLst/>
          </a:prstGeom>
          <a:solidFill>
            <a:schemeClr val="tx1">
              <a:alpha val="5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3227506" y="2287254"/>
            <a:ext cx="6185881" cy="1015663"/>
          </a:xfrm>
          <a:prstGeom prst="rect">
            <a:avLst/>
          </a:prstGeom>
          <a:noFill/>
        </p:spPr>
        <p:txBody>
          <a:bodyPr wrap="square" rtlCol="0">
            <a:spAutoFit/>
          </a:bodyPr>
          <a:lstStyle>
            <a:defPPr>
              <a:defRPr lang="en-US"/>
            </a:defPPr>
            <a:lvl1pPr algn="ctr">
              <a:defRPr sz="6000" i="1">
                <a:solidFill>
                  <a:schemeClr val="bg1"/>
                </a:solidFill>
                <a:cs typeface="+mn-ea"/>
              </a:defRPr>
            </a:lvl1pPr>
          </a:lstStyle>
          <a:p>
            <a:r>
              <a:rPr lang="zh-CN" altLang="en-US" smtClean="0">
                <a:sym typeface="+mn-lt"/>
              </a:rPr>
              <a:t>美观原则</a:t>
            </a:r>
            <a:endParaRPr lang="zh-CN" altLang="en-US">
              <a:sym typeface="+mn-lt"/>
            </a:endParaRPr>
          </a:p>
        </p:txBody>
      </p:sp>
      <p:sp>
        <p:nvSpPr>
          <p:cNvPr id="6" name="文本框 5"/>
          <p:cNvSpPr txBox="1"/>
          <p:nvPr>
            <p:custDataLst>
              <p:tags r:id="rId5"/>
            </p:custDataLst>
          </p:nvPr>
        </p:nvSpPr>
        <p:spPr>
          <a:xfrm>
            <a:off x="2757714" y="3361214"/>
            <a:ext cx="6734629" cy="923330"/>
          </a:xfrm>
          <a:prstGeom prst="rect">
            <a:avLst/>
          </a:prstGeom>
          <a:noFill/>
        </p:spPr>
        <p:txBody>
          <a:bodyPr wrap="square" rtlCol="0">
            <a:spAutoFit/>
          </a:bodyPr>
          <a:lstStyle/>
          <a:p>
            <a:pPr algn="ctr">
              <a:lnSpc>
                <a:spcPct val="150000"/>
              </a:lnSpc>
            </a:pPr>
            <a:r>
              <a:rPr lang="zh-CN" altLang="zh-CN" smtClean="0">
                <a:solidFill>
                  <a:schemeClr val="bg1"/>
                </a:solidFill>
                <a:cs typeface="+mn-ea"/>
                <a:sym typeface="+mn-lt"/>
              </a:rPr>
              <a:t>“爱美之心，人皆有之。”好的产品设计不仅能满足人的物质需求，也能让人从产品外观上得到美的体验，享受精神上的愉悦。</a:t>
            </a:r>
            <a:endParaRPr lang="zh-CN" altLang="en-US" smtClean="0">
              <a:solidFill>
                <a:schemeClr val="bg1"/>
              </a:solidFill>
              <a:cs typeface="+mn-ea"/>
              <a:sym typeface="+mn-lt"/>
            </a:endParaRPr>
          </a:p>
        </p:txBody>
      </p:sp>
      <p:pic>
        <p:nvPicPr>
          <p:cNvPr id="8" name="图片 7"/>
          <p:cNvPicPr>
            <a:picLocks noChangeAspect="1"/>
          </p:cNvPicPr>
          <p:nvPr>
            <p:custDataLst>
              <p:tags r:id="rId6"/>
            </p:custDataLst>
          </p:nvPr>
        </p:nvPicPr>
        <p:blipFill>
          <a:blip r:embed="rId7"/>
          <a:stretch>
            <a:fillRect/>
          </a:stretch>
        </p:blipFill>
        <p:spPr>
          <a:xfrm>
            <a:off x="0" y="62876"/>
            <a:ext cx="1745935" cy="1200329"/>
          </a:xfrm>
          <a:prstGeom prst="rect">
            <a:avLst/>
          </a:prstGeom>
        </p:spPr>
      </p:pic>
      <p:sp>
        <p:nvSpPr>
          <p:cNvPr id="9" name="文本框 5"/>
          <p:cNvSpPr txBox="1"/>
          <p:nvPr>
            <p:custDataLst>
              <p:tags r:id="rId8"/>
            </p:custDataLst>
          </p:nvPr>
        </p:nvSpPr>
        <p:spPr>
          <a:xfrm>
            <a:off x="1526277" y="463008"/>
            <a:ext cx="4729380"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任务一 分析设计的一般原则</a:t>
            </a:r>
            <a:endParaRPr lang="zh-CN" altLang="en-US" sz="2400">
              <a:solidFill>
                <a:schemeClr val="tx1">
                  <a:lumMod val="95000"/>
                  <a:lumOff val="5000"/>
                </a:schemeClr>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6"/>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9593535" y="5804125"/>
            <a:ext cx="29511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custDataLst>
              <p:tags r:id="rId3"/>
            </p:custDataLst>
          </p:nvPr>
        </p:nvSpPr>
        <p:spPr>
          <a:xfrm>
            <a:off x="1524000" y="1122363"/>
            <a:ext cx="9144000" cy="2387600"/>
          </a:xfrm>
        </p:spPr>
        <p:txBody>
          <a:bodyPr/>
          <a:lstStyle/>
          <a:p>
            <a:endParaRPr lang="zh-CN" altLang="en-US"/>
          </a:p>
        </p:txBody>
      </p:sp>
      <p:sp>
        <p:nvSpPr>
          <p:cNvPr id="3" name="副标题 2"/>
          <p:cNvSpPr>
            <a:spLocks noGrp="1"/>
          </p:cNvSpPr>
          <p:nvPr>
            <p:ph type="subTitle" idx="1"/>
            <p:custDataLst>
              <p:tags r:id="rId4"/>
            </p:custDataLst>
          </p:nvPr>
        </p:nvSpPr>
        <p:spPr>
          <a:xfrm>
            <a:off x="1524000" y="3602038"/>
            <a:ext cx="9144000" cy="1655762"/>
          </a:xfrm>
        </p:spPr>
        <p:txBody>
          <a:bodyPr/>
          <a:lstStyle/>
          <a:p>
            <a:endParaRPr lang="zh-CN" altLang="en-US"/>
          </a:p>
        </p:txBody>
      </p:sp>
      <p:pic>
        <p:nvPicPr>
          <p:cNvPr id="4" name="图片 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428204" y="9794"/>
            <a:ext cx="4105930" cy="3154093"/>
          </a:xfrm>
          <a:prstGeom prst="rect">
            <a:avLst/>
          </a:prstGeom>
        </p:spPr>
      </p:pic>
      <p:pic>
        <p:nvPicPr>
          <p:cNvPr id="6" name="图片 5"/>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428204" y="3256074"/>
            <a:ext cx="4105930" cy="3377544"/>
          </a:xfrm>
          <a:prstGeom prst="rect">
            <a:avLst/>
          </a:prstGeom>
        </p:spPr>
      </p:pic>
      <p:pic>
        <p:nvPicPr>
          <p:cNvPr id="7" name="图片 6"/>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5629930" y="3256074"/>
            <a:ext cx="4229596" cy="3393667"/>
          </a:xfrm>
          <a:prstGeom prst="rect">
            <a:avLst/>
          </a:prstGeom>
        </p:spPr>
      </p:pic>
      <p:pic>
        <p:nvPicPr>
          <p:cNvPr id="8" name="图片 7"/>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5629929" y="9795"/>
            <a:ext cx="4229597" cy="32002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4" name="文本框 3"/>
          <p:cNvSpPr txBox="1"/>
          <p:nvPr>
            <p:custDataLst>
              <p:tags r:id="rId3"/>
            </p:custDataLst>
          </p:nvPr>
        </p:nvSpPr>
        <p:spPr>
          <a:xfrm>
            <a:off x="716934" y="627254"/>
            <a:ext cx="1302369" cy="707886"/>
          </a:xfrm>
          <a:prstGeom prst="rect">
            <a:avLst/>
          </a:prstGeom>
          <a:noFill/>
        </p:spPr>
        <p:txBody>
          <a:bodyPr wrap="square" rtlCol="0">
            <a:spAutoFit/>
          </a:bodyPr>
          <a:lstStyle/>
          <a:p>
            <a:r>
              <a:rPr lang="en-US" altLang="zh-CN" sz="4000" b="1" smtClean="0">
                <a:cs typeface="+mn-ea"/>
                <a:sym typeface="+mn-lt"/>
              </a:rPr>
              <a:t>05</a:t>
            </a:r>
            <a:endParaRPr lang="zh-CN" altLang="en-US" sz="4000" b="1">
              <a:cs typeface="+mn-ea"/>
              <a:sym typeface="+mn-lt"/>
            </a:endParaRPr>
          </a:p>
        </p:txBody>
      </p:sp>
      <p:sp>
        <p:nvSpPr>
          <p:cNvPr id="5" name="文本框 4"/>
          <p:cNvSpPr txBox="1"/>
          <p:nvPr>
            <p:custDataLst>
              <p:tags r:id="rId4"/>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美观原则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5"/>
            </p:custDataLst>
          </p:nvPr>
        </p:nvSpPr>
        <p:spPr>
          <a:xfrm>
            <a:off x="2019300" y="965810"/>
            <a:ext cx="3626856"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Aesthetic principle</a:t>
            </a:r>
            <a:endParaRPr lang="zh-CN" altLang="en-US">
              <a:solidFill>
                <a:schemeClr val="tx1">
                  <a:lumMod val="95000"/>
                  <a:lumOff val="5000"/>
                </a:schemeClr>
              </a:solidFill>
              <a:cs typeface="+mn-ea"/>
              <a:sym typeface="+mn-lt"/>
            </a:endParaRPr>
          </a:p>
        </p:txBody>
      </p:sp>
      <p:sp>
        <p:nvSpPr>
          <p:cNvPr id="8" name="文本框 7"/>
          <p:cNvSpPr txBox="1"/>
          <p:nvPr>
            <p:custDataLst>
              <p:tags r:id="rId6"/>
            </p:custDataLst>
          </p:nvPr>
        </p:nvSpPr>
        <p:spPr>
          <a:xfrm>
            <a:off x="1752602" y="2015201"/>
            <a:ext cx="2365425" cy="707886"/>
          </a:xfrm>
          <a:prstGeom prst="rect">
            <a:avLst/>
          </a:prstGeom>
          <a:noFill/>
        </p:spPr>
        <p:txBody>
          <a:bodyPr wrap="square" rtlCol="0">
            <a:spAutoFit/>
          </a:bodyPr>
          <a:lstStyle/>
          <a:p>
            <a:r>
              <a:rPr lang="zh-CN" altLang="en-US" sz="4000" b="1" smtClean="0">
                <a:solidFill>
                  <a:schemeClr val="bg1">
                    <a:lumMod val="50000"/>
                  </a:schemeClr>
                </a:solidFill>
                <a:cs typeface="+mn-ea"/>
                <a:sym typeface="+mn-lt"/>
              </a:rPr>
              <a:t>美观原则</a:t>
            </a:r>
            <a:endParaRPr lang="zh-CN" altLang="en-US" sz="4000" b="1">
              <a:solidFill>
                <a:schemeClr val="bg1">
                  <a:lumMod val="50000"/>
                </a:schemeClr>
              </a:solidFill>
              <a:cs typeface="+mn-ea"/>
              <a:sym typeface="+mn-lt"/>
            </a:endParaRPr>
          </a:p>
        </p:txBody>
      </p:sp>
      <p:sp>
        <p:nvSpPr>
          <p:cNvPr id="9" name="文本框 8"/>
          <p:cNvSpPr txBox="1"/>
          <p:nvPr>
            <p:custDataLst>
              <p:tags r:id="rId7"/>
            </p:custDataLst>
          </p:nvPr>
        </p:nvSpPr>
        <p:spPr>
          <a:xfrm>
            <a:off x="371475" y="3215640"/>
            <a:ext cx="6337935" cy="2306955"/>
          </a:xfrm>
          <a:prstGeom prst="rect">
            <a:avLst/>
          </a:prstGeom>
          <a:noFill/>
        </p:spPr>
        <p:txBody>
          <a:bodyPr wrap="square" rtlCol="0">
            <a:spAutoFit/>
          </a:bodyPr>
          <a:lstStyle/>
          <a:p>
            <a:pPr>
              <a:lnSpc>
                <a:spcPct val="150000"/>
              </a:lnSpc>
            </a:pPr>
            <a:r>
              <a:rPr lang="zh-CN" altLang="zh-CN" sz="3200" smtClean="0">
                <a:solidFill>
                  <a:schemeClr val="bg1">
                    <a:lumMod val="50000"/>
                  </a:schemeClr>
                </a:solidFill>
                <a:cs typeface="+mn-ea"/>
                <a:sym typeface="+mn-lt"/>
              </a:rPr>
              <a:t>产品设计中的美观原则是多元的，它受到消费者、功能、技术、文化传统等多方面的影响。</a:t>
            </a:r>
            <a:endParaRPr lang="zh-CN" altLang="zh-CN" sz="3200" smtClean="0">
              <a:solidFill>
                <a:schemeClr val="bg1">
                  <a:lumMod val="50000"/>
                </a:schemeClr>
              </a:solidFill>
              <a:cs typeface="+mn-ea"/>
              <a:sym typeface="+mn-lt"/>
            </a:endParaRPr>
          </a:p>
        </p:txBody>
      </p:sp>
      <p:pic>
        <p:nvPicPr>
          <p:cNvPr id="12" name="图片 11"/>
          <p:cNvPicPr>
            <a:picLocks noChangeAspect="1"/>
          </p:cNvPicPr>
          <p:nvPr>
            <p:custDataLst>
              <p:tags r:id="rId8"/>
            </p:custDataLst>
          </p:nvPr>
        </p:nvPicPr>
        <p:blipFill>
          <a:blip r:embed="rId9"/>
          <a:stretch>
            <a:fillRect/>
          </a:stretch>
        </p:blipFill>
        <p:spPr>
          <a:xfrm>
            <a:off x="6337881" y="981197"/>
            <a:ext cx="5257803" cy="5204306"/>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Users\Administrator\Desktop\设计的一般原则\造型美.jpg"/>
          <p:cNvPicPr>
            <a:picLocks noChangeAspect="1" noChangeArrowheads="1"/>
          </p:cNvPicPr>
          <p:nvPr>
            <p:custDataLst>
              <p:tags r:id="rId1"/>
            </p:custDataLst>
          </p:nvPr>
        </p:nvPicPr>
        <p:blipFill>
          <a:blip r:embed="rId2"/>
          <a:stretch>
            <a:fillRect/>
          </a:stretch>
        </p:blipFill>
        <p:spPr bwMode="auto">
          <a:xfrm>
            <a:off x="637499" y="2233160"/>
            <a:ext cx="1656000" cy="1656000"/>
          </a:xfrm>
          <a:prstGeom prst="rect">
            <a:avLst/>
          </a:prstGeom>
          <a:ln>
            <a:noFill/>
          </a:ln>
          <a:effectLst>
            <a:softEdge rad="112500"/>
          </a:effectLst>
        </p:spPr>
      </p:pic>
      <p:pic>
        <p:nvPicPr>
          <p:cNvPr id="17411" name="Picture 3" descr="C:\Users\Administrator\Desktop\设计的一般原则\大小比例.jpg"/>
          <p:cNvPicPr>
            <a:picLocks noChangeAspect="1" noChangeArrowheads="1"/>
          </p:cNvPicPr>
          <p:nvPr>
            <p:custDataLst>
              <p:tags r:id="rId3"/>
            </p:custDataLst>
          </p:nvPr>
        </p:nvPicPr>
        <p:blipFill>
          <a:blip r:embed="rId4"/>
          <a:stretch>
            <a:fillRect/>
          </a:stretch>
        </p:blipFill>
        <p:spPr bwMode="auto">
          <a:xfrm>
            <a:off x="3469825" y="2232026"/>
            <a:ext cx="1684800" cy="1728000"/>
          </a:xfrm>
          <a:prstGeom prst="rect">
            <a:avLst/>
          </a:prstGeom>
          <a:ln>
            <a:noFill/>
          </a:ln>
          <a:effectLst>
            <a:softEdge rad="112500"/>
          </a:effectLst>
        </p:spPr>
      </p:pic>
      <p:pic>
        <p:nvPicPr>
          <p:cNvPr id="17410" name="Picture 2" descr="C:\Users\Administrator\Desktop\设计的一般原则\色彩搭配、造型.jpg"/>
          <p:cNvPicPr>
            <a:picLocks noChangeArrowheads="1"/>
          </p:cNvPicPr>
          <p:nvPr>
            <p:custDataLst>
              <p:tags r:id="rId5"/>
            </p:custDataLst>
          </p:nvPr>
        </p:nvPicPr>
        <p:blipFill>
          <a:blip r:embed="rId6"/>
          <a:stretch>
            <a:fillRect/>
          </a:stretch>
        </p:blipFill>
        <p:spPr bwMode="auto">
          <a:xfrm>
            <a:off x="6458406" y="2217283"/>
            <a:ext cx="1800000" cy="1800000"/>
          </a:xfrm>
          <a:prstGeom prst="rect">
            <a:avLst/>
          </a:prstGeom>
          <a:ln>
            <a:noFill/>
          </a:ln>
          <a:effectLst>
            <a:softEdge rad="112500"/>
          </a:effectLst>
        </p:spPr>
      </p:pic>
      <p:sp>
        <p:nvSpPr>
          <p:cNvPr id="23" name="TextBox 18"/>
          <p:cNvSpPr txBox="1"/>
          <p:nvPr>
            <p:custDataLst>
              <p:tags r:id="rId7"/>
            </p:custDataLst>
          </p:nvPr>
        </p:nvSpPr>
        <p:spPr>
          <a:xfrm>
            <a:off x="774729" y="4561561"/>
            <a:ext cx="1437059" cy="408623"/>
          </a:xfrm>
          <a:prstGeom prst="roundRect">
            <a:avLst/>
          </a:prstGeom>
          <a:solidFill>
            <a:schemeClr val="bg1">
              <a:lumMod val="50000"/>
            </a:schemeClr>
          </a:solidFill>
        </p:spPr>
        <p:txBody>
          <a:bodyPr wrap="square" rtlCol="0">
            <a:spAutoFit/>
          </a:bodyPr>
          <a:lstStyle/>
          <a:p>
            <a:pPr algn="ctr"/>
            <a:r>
              <a:rPr lang="zh-CN" altLang="zh-CN" b="1" smtClean="0">
                <a:solidFill>
                  <a:schemeClr val="bg1"/>
                </a:solidFill>
                <a:cs typeface="+mn-ea"/>
                <a:sym typeface="+mn-lt"/>
              </a:rPr>
              <a:t>产品造型</a:t>
            </a:r>
            <a:endParaRPr lang="zh-CN" altLang="en-US" b="1">
              <a:solidFill>
                <a:schemeClr val="bg1"/>
              </a:solidFill>
              <a:cs typeface="+mn-ea"/>
              <a:sym typeface="+mn-lt"/>
            </a:endParaRPr>
          </a:p>
        </p:txBody>
      </p:sp>
      <p:sp>
        <p:nvSpPr>
          <p:cNvPr id="25" name="TextBox 18"/>
          <p:cNvSpPr txBox="1"/>
          <p:nvPr>
            <p:custDataLst>
              <p:tags r:id="rId8"/>
            </p:custDataLst>
          </p:nvPr>
        </p:nvSpPr>
        <p:spPr>
          <a:xfrm>
            <a:off x="3606765" y="4546669"/>
            <a:ext cx="1437059" cy="408623"/>
          </a:xfrm>
          <a:prstGeom prst="roundRect">
            <a:avLst/>
          </a:prstGeom>
          <a:solidFill>
            <a:schemeClr val="bg1">
              <a:lumMod val="50000"/>
            </a:schemeClr>
          </a:solidFill>
        </p:spPr>
        <p:txBody>
          <a:bodyPr wrap="square" rtlCol="0">
            <a:spAutoFit/>
          </a:bodyPr>
          <a:lstStyle/>
          <a:p>
            <a:pPr algn="ctr"/>
            <a:r>
              <a:rPr lang="zh-CN" altLang="zh-CN" b="1" smtClean="0">
                <a:solidFill>
                  <a:schemeClr val="bg1"/>
                </a:solidFill>
                <a:cs typeface="+mn-ea"/>
                <a:sym typeface="+mn-lt"/>
              </a:rPr>
              <a:t>大小比例</a:t>
            </a:r>
            <a:endParaRPr lang="zh-CN" altLang="en-US" b="1">
              <a:solidFill>
                <a:schemeClr val="bg1"/>
              </a:solidFill>
              <a:cs typeface="+mn-ea"/>
              <a:sym typeface="+mn-lt"/>
            </a:endParaRPr>
          </a:p>
        </p:txBody>
      </p:sp>
      <p:sp>
        <p:nvSpPr>
          <p:cNvPr id="27" name="TextBox 18"/>
          <p:cNvSpPr txBox="1"/>
          <p:nvPr>
            <p:custDataLst>
              <p:tags r:id="rId9"/>
            </p:custDataLst>
          </p:nvPr>
        </p:nvSpPr>
        <p:spPr>
          <a:xfrm>
            <a:off x="6592377" y="4556298"/>
            <a:ext cx="1437059" cy="408623"/>
          </a:xfrm>
          <a:prstGeom prst="roundRect">
            <a:avLst/>
          </a:prstGeom>
          <a:solidFill>
            <a:schemeClr val="bg1">
              <a:lumMod val="50000"/>
            </a:schemeClr>
          </a:solidFill>
        </p:spPr>
        <p:txBody>
          <a:bodyPr wrap="square" rtlCol="0">
            <a:spAutoFit/>
          </a:bodyPr>
          <a:lstStyle/>
          <a:p>
            <a:pPr algn="ctr"/>
            <a:r>
              <a:rPr lang="zh-CN" altLang="zh-CN" b="1" smtClean="0">
                <a:solidFill>
                  <a:schemeClr val="bg1"/>
                </a:solidFill>
                <a:cs typeface="+mn-ea"/>
                <a:sym typeface="+mn-lt"/>
              </a:rPr>
              <a:t>色彩搭配</a:t>
            </a:r>
            <a:endParaRPr lang="zh-CN" altLang="en-US" b="1">
              <a:solidFill>
                <a:schemeClr val="bg1"/>
              </a:solidFill>
              <a:cs typeface="+mn-ea"/>
              <a:sym typeface="+mn-lt"/>
            </a:endParaRPr>
          </a:p>
        </p:txBody>
      </p:sp>
      <p:sp>
        <p:nvSpPr>
          <p:cNvPr id="34" name="TextBox 18"/>
          <p:cNvSpPr txBox="1"/>
          <p:nvPr>
            <p:custDataLst>
              <p:tags r:id="rId10"/>
            </p:custDataLst>
          </p:nvPr>
        </p:nvSpPr>
        <p:spPr>
          <a:xfrm>
            <a:off x="9705633" y="4563558"/>
            <a:ext cx="1437059" cy="408623"/>
          </a:xfrm>
          <a:prstGeom prst="roundRect">
            <a:avLst/>
          </a:prstGeom>
          <a:solidFill>
            <a:schemeClr val="bg1">
              <a:lumMod val="50000"/>
            </a:schemeClr>
          </a:solidFill>
        </p:spPr>
        <p:txBody>
          <a:bodyPr wrap="square" rtlCol="0">
            <a:spAutoFit/>
          </a:bodyPr>
          <a:lstStyle/>
          <a:p>
            <a:pPr algn="ctr"/>
            <a:r>
              <a:rPr lang="zh-CN" altLang="zh-CN" b="1" smtClean="0">
                <a:solidFill>
                  <a:schemeClr val="bg1"/>
                </a:solidFill>
                <a:cs typeface="+mn-ea"/>
                <a:sym typeface="+mn-lt"/>
              </a:rPr>
              <a:t>装饰图案彩</a:t>
            </a:r>
            <a:endParaRPr lang="zh-CN" altLang="en-US" b="1">
              <a:solidFill>
                <a:schemeClr val="bg1"/>
              </a:solidFill>
              <a:cs typeface="+mn-ea"/>
              <a:sym typeface="+mn-lt"/>
            </a:endParaRPr>
          </a:p>
        </p:txBody>
      </p:sp>
      <p:sp>
        <p:nvSpPr>
          <p:cNvPr id="35" name="矩形 34"/>
          <p:cNvSpPr/>
          <p:nvPr>
            <p:custDataLst>
              <p:tags r:id="rId11"/>
            </p:custDataLst>
          </p:nvPr>
        </p:nvSpPr>
        <p:spPr>
          <a:xfrm>
            <a:off x="783771" y="5455698"/>
            <a:ext cx="10450286" cy="707886"/>
          </a:xfrm>
          <a:prstGeom prst="rect">
            <a:avLst/>
          </a:prstGeom>
        </p:spPr>
        <p:txBody>
          <a:bodyPr wrap="square">
            <a:spAutoFit/>
          </a:bodyPr>
          <a:lstStyle/>
          <a:p>
            <a:pPr lvl="0" indent="406400" algn="ctr" defTabSz="914400" fontAlgn="base">
              <a:spcBef>
                <a:spcPct val="0"/>
              </a:spcBef>
              <a:spcAft>
                <a:spcPct val="0"/>
              </a:spcAft>
            </a:pPr>
            <a:r>
              <a:rPr lang="zh-CN" altLang="zh-CN" sz="2000" smtClean="0">
                <a:solidFill>
                  <a:schemeClr val="tx1">
                    <a:lumMod val="75000"/>
                    <a:lumOff val="25000"/>
                  </a:schemeClr>
                </a:solidFill>
                <a:latin typeface="+mn-ea"/>
                <a:cs typeface="Times New Roman" panose="02020603050405020304" pitchFamily="18" charset="0"/>
              </a:rPr>
              <a:t>通过各种元素组合，表现产品不同的设计特点，强调形态美、技术美、材质美、色彩美等独特的表现元素，产生各种不同的产品风格，带给人们各种美的享受。</a:t>
            </a:r>
            <a:endParaRPr lang="zh-CN" altLang="zh-CN" sz="2000" smtClean="0">
              <a:solidFill>
                <a:schemeClr val="tx1">
                  <a:lumMod val="75000"/>
                  <a:lumOff val="25000"/>
                </a:schemeClr>
              </a:solidFill>
              <a:latin typeface="+mn-ea"/>
              <a:cs typeface="宋体" panose="02010600030101010101" pitchFamily="2" charset="-122"/>
            </a:endParaRPr>
          </a:p>
        </p:txBody>
      </p:sp>
      <p:pic>
        <p:nvPicPr>
          <p:cNvPr id="36" name="图片 35"/>
          <p:cNvPicPr>
            <a:picLocks noChangeAspect="1"/>
          </p:cNvPicPr>
          <p:nvPr>
            <p:custDataLst>
              <p:tags r:id="rId12"/>
            </p:custDataLst>
          </p:nvPr>
        </p:nvPicPr>
        <p:blipFill>
          <a:blip r:embed="rId13"/>
          <a:stretch>
            <a:fillRect/>
          </a:stretch>
        </p:blipFill>
        <p:spPr>
          <a:xfrm flipH="1">
            <a:off x="450234" y="342900"/>
            <a:ext cx="1302369" cy="1276595"/>
          </a:xfrm>
          <a:prstGeom prst="rect">
            <a:avLst/>
          </a:prstGeom>
        </p:spPr>
      </p:pic>
      <p:sp>
        <p:nvSpPr>
          <p:cNvPr id="37" name="文本框 3"/>
          <p:cNvSpPr txBox="1"/>
          <p:nvPr>
            <p:custDataLst>
              <p:tags r:id="rId14"/>
            </p:custDataLst>
          </p:nvPr>
        </p:nvSpPr>
        <p:spPr>
          <a:xfrm>
            <a:off x="716934" y="627254"/>
            <a:ext cx="1302369" cy="707886"/>
          </a:xfrm>
          <a:prstGeom prst="rect">
            <a:avLst/>
          </a:prstGeom>
          <a:noFill/>
        </p:spPr>
        <p:txBody>
          <a:bodyPr wrap="square" rtlCol="0">
            <a:spAutoFit/>
          </a:bodyPr>
          <a:lstStyle/>
          <a:p>
            <a:r>
              <a:rPr lang="en-US" altLang="zh-CN" sz="4000" b="1" smtClean="0">
                <a:cs typeface="+mn-ea"/>
                <a:sym typeface="+mn-lt"/>
              </a:rPr>
              <a:t>05</a:t>
            </a:r>
            <a:endParaRPr lang="zh-CN" altLang="en-US" sz="4000" b="1">
              <a:cs typeface="+mn-ea"/>
              <a:sym typeface="+mn-lt"/>
            </a:endParaRPr>
          </a:p>
        </p:txBody>
      </p:sp>
      <p:sp>
        <p:nvSpPr>
          <p:cNvPr id="38" name="文本框 4"/>
          <p:cNvSpPr txBox="1"/>
          <p:nvPr>
            <p:custDataLst>
              <p:tags r:id="rId15"/>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美观原则</a:t>
            </a:r>
            <a:endParaRPr lang="zh-CN" altLang="en-US" sz="2400">
              <a:solidFill>
                <a:schemeClr val="tx1">
                  <a:lumMod val="95000"/>
                  <a:lumOff val="5000"/>
                </a:schemeClr>
              </a:solidFill>
              <a:cs typeface="+mn-ea"/>
              <a:sym typeface="+mn-lt"/>
            </a:endParaRPr>
          </a:p>
        </p:txBody>
      </p:sp>
      <p:sp>
        <p:nvSpPr>
          <p:cNvPr id="39" name="文本框 5"/>
          <p:cNvSpPr txBox="1"/>
          <p:nvPr>
            <p:custDataLst>
              <p:tags r:id="rId16"/>
            </p:custDataLst>
          </p:nvPr>
        </p:nvSpPr>
        <p:spPr>
          <a:xfrm>
            <a:off x="2019300" y="965810"/>
            <a:ext cx="3626856"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Aesthetic principle</a:t>
            </a:r>
            <a:endParaRPr lang="zh-CN" altLang="en-US">
              <a:solidFill>
                <a:schemeClr val="tx1">
                  <a:lumMod val="95000"/>
                  <a:lumOff val="5000"/>
                </a:schemeClr>
              </a:solidFill>
              <a:cs typeface="+mn-ea"/>
              <a:sym typeface="+mn-lt"/>
            </a:endParaRPr>
          </a:p>
        </p:txBody>
      </p:sp>
      <p:pic>
        <p:nvPicPr>
          <p:cNvPr id="17413" name="Picture 5" descr="C:\Users\Administrator\Desktop\设计的一般原则\色彩搭配.jpg"/>
          <p:cNvPicPr>
            <a:picLocks noChangeAspect="1" noChangeArrowheads="1"/>
          </p:cNvPicPr>
          <p:nvPr>
            <p:custDataLst>
              <p:tags r:id="rId17"/>
            </p:custDataLst>
          </p:nvPr>
        </p:nvPicPr>
        <p:blipFill>
          <a:blip r:embed="rId18"/>
          <a:stretch>
            <a:fillRect/>
          </a:stretch>
        </p:blipFill>
        <p:spPr bwMode="auto">
          <a:xfrm>
            <a:off x="8810852" y="2380343"/>
            <a:ext cx="3124528" cy="1656000"/>
          </a:xfrm>
          <a:prstGeom prst="rect">
            <a:avLst/>
          </a:prstGeom>
          <a:ln>
            <a:noFill/>
          </a:ln>
          <a:effectLst>
            <a:softEdge rad="112500"/>
          </a:effectLst>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grpId="1" nodeType="afterEffec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par>
                                <p:cTn id="16" presetID="1" presetClass="entr" presetSubtype="0" fill="hold" nodeType="withEffect">
                                  <p:childTnLst>
                                    <p:set>
                                      <p:cBhvr>
                                        <p:cTn id="17" dur="1" fill="hold">
                                          <p:stCondLst>
                                            <p:cond delay="0"/>
                                          </p:stCondLst>
                                        </p:cTn>
                                        <p:tgtEl>
                                          <p:spTgt spid="17411"/>
                                        </p:tgtEl>
                                        <p:attrNameLst>
                                          <p:attrName>style.visibility</p:attrName>
                                        </p:attrNameLst>
                                      </p:cBhvr>
                                      <p:to>
                                        <p:strVal val="visible"/>
                                      </p:to>
                                    </p:set>
                                  </p:childTnLst>
                                </p:cTn>
                              </p:par>
                            </p:childTnLst>
                          </p:cTn>
                        </p:par>
                        <p:par>
                          <p:cTn id="18" fill="hold">
                            <p:stCondLst>
                              <p:cond delay="1000"/>
                            </p:stCondLst>
                            <p:childTnLst>
                              <p:par>
                                <p:cTn id="19" presetID="2" presetClass="entr" presetSubtype="4" fill="hold" grpId="2" nodeType="afterEffec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childTnLst>
                                    <p:set>
                                      <p:cBhvr>
                                        <p:cTn id="24" dur="1" fill="hold">
                                          <p:stCondLst>
                                            <p:cond delay="0"/>
                                          </p:stCondLst>
                                        </p:cTn>
                                        <p:tgtEl>
                                          <p:spTgt spid="17410"/>
                                        </p:tgtEl>
                                        <p:attrNameLst>
                                          <p:attrName>style.visibility</p:attrName>
                                        </p:attrNameLst>
                                      </p:cBhvr>
                                      <p:to>
                                        <p:strVal val="visible"/>
                                      </p:to>
                                    </p:set>
                                  </p:childTnLst>
                                </p:cTn>
                              </p:par>
                            </p:childTnLst>
                          </p:cTn>
                        </p:par>
                        <p:par>
                          <p:cTn id="25" fill="hold">
                            <p:stCondLst>
                              <p:cond delay="1500"/>
                            </p:stCondLst>
                            <p:childTnLst>
                              <p:par>
                                <p:cTn id="26" presetID="2" presetClass="entr" presetSubtype="4" fill="hold" grpId="3" nodeType="afterEffec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childTnLst>
                                    <p:set>
                                      <p:cBhvr>
                                        <p:cTn id="31" dur="1" fill="hold">
                                          <p:stCondLst>
                                            <p:cond delay="0"/>
                                          </p:stCondLst>
                                        </p:cTn>
                                        <p:tgtEl>
                                          <p:spTgt spid="174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4" nodeType="click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1"/>
      <p:bldP spid="27" grpId="2"/>
      <p:bldP spid="34" grpId="3"/>
      <p:bldP spid="35" grpId="4"/>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3" name="内容占位符 3"/>
          <p:cNvPicPr/>
          <p:nvPr>
            <p:ph idx="4294967295"/>
            <p:custDataLst>
              <p:tags r:id="rId1"/>
            </p:custDataLst>
          </p:nvPr>
        </p:nvPicPr>
        <p:blipFill>
          <a:blip r:embed="rId2"/>
          <a:stretch>
            <a:fillRect/>
          </a:stretch>
        </p:blipFill>
        <p:spPr>
          <a:xfrm>
            <a:off x="1014413" y="1285875"/>
            <a:ext cx="3686175" cy="2990850"/>
          </a:xfrm>
        </p:spPr>
      </p:pic>
      <p:pic>
        <p:nvPicPr>
          <p:cNvPr id="40964" name="图片 4"/>
          <p:cNvPicPr/>
          <p:nvPr>
            <p:custDataLst>
              <p:tags r:id="rId3"/>
            </p:custDataLst>
          </p:nvPr>
        </p:nvPicPr>
        <p:blipFill>
          <a:blip r:embed="rId4"/>
          <a:stretch>
            <a:fillRect/>
          </a:stretch>
        </p:blipFill>
        <p:spPr>
          <a:xfrm>
            <a:off x="6375400" y="925513"/>
            <a:ext cx="3733800" cy="3457575"/>
          </a:xfrm>
          <a:prstGeom prst="rect">
            <a:avLst/>
          </a:prstGeom>
          <a:noFill/>
          <a:ln w="9525">
            <a:noFill/>
          </a:ln>
        </p:spPr>
      </p:pic>
      <p:sp>
        <p:nvSpPr>
          <p:cNvPr id="40965" name="文本框 5"/>
          <p:cNvSpPr txBox="1"/>
          <p:nvPr>
            <p:custDataLst>
              <p:tags r:id="rId5"/>
            </p:custDataLst>
          </p:nvPr>
        </p:nvSpPr>
        <p:spPr>
          <a:xfrm>
            <a:off x="79375" y="0"/>
            <a:ext cx="5749925" cy="584200"/>
          </a:xfrm>
          <a:prstGeom prst="rect">
            <a:avLst/>
          </a:prstGeom>
          <a:solidFill>
            <a:schemeClr val="accent6">
              <a:lumMod val="75000"/>
            </a:schemeClr>
          </a:solidFill>
          <a:ln w="9525" cap="flat" cmpd="sng" algn="ctr">
            <a:noFill/>
            <a:prstDash val="solid"/>
            <a:round/>
            <a:headEnd type="none" w="med" len="med"/>
            <a:tailEnd type="none" w="med" len="med"/>
          </a:ln>
        </p:spPr>
        <p:txBody>
          <a:bodyPr wrap="squar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r>
              <a:rPr lang="zh-CN" altLang="zh-CN" sz="3200" strike="noStrike" noProof="1">
                <a:latin typeface="Arial" panose="020B0604020202020204" pitchFamily="34" charset="0"/>
                <a:ea typeface="宋体" panose="02010600030101010101" pitchFamily="2" charset="-122"/>
                <a:cs typeface="+mn-ea"/>
              </a:rPr>
              <a:t>设计的一 般原则</a:t>
            </a:r>
            <a:r>
              <a:rPr lang="en-US" altLang="zh-CN" sz="3200" strike="noStrike" noProof="1">
                <a:latin typeface="Arial" panose="020B0604020202020204" pitchFamily="34" charset="0"/>
                <a:ea typeface="宋体" panose="02010600030101010101" pitchFamily="2" charset="-122"/>
                <a:cs typeface="+mn-ea"/>
              </a:rPr>
              <a:t>——</a:t>
            </a:r>
            <a:r>
              <a:rPr lang="zh-CN" altLang="en-US" sz="3200" strike="noStrike" noProof="1">
                <a:latin typeface="Arial" panose="020B0604020202020204" pitchFamily="34" charset="0"/>
                <a:ea typeface="宋体" panose="02010600030101010101" pitchFamily="2" charset="-122"/>
                <a:cs typeface="+mn-ea"/>
              </a:rPr>
              <a:t>美观原则</a:t>
            </a:r>
            <a:endParaRPr lang="zh-CN" altLang="en-US" sz="3200" strike="noStrike" noProof="1"/>
          </a:p>
        </p:txBody>
      </p:sp>
      <p:sp>
        <p:nvSpPr>
          <p:cNvPr id="56325" name="文本框 1"/>
          <p:cNvSpPr/>
          <p:nvPr>
            <p:custDataLst>
              <p:tags r:id="rId6"/>
            </p:custDataLst>
          </p:nvPr>
        </p:nvSpPr>
        <p:spPr>
          <a:xfrm>
            <a:off x="609600" y="4803775"/>
            <a:ext cx="9664700" cy="954088"/>
          </a:xfrm>
          <a:prstGeom prst="rect">
            <a:avLst/>
          </a:prstGeom>
          <a:noFill/>
          <a:ln w="9525">
            <a:noFill/>
          </a:ln>
        </p:spPr>
        <p:txBody>
          <a:bodyPr wrap="none" anchor="t">
            <a:spAutoFit/>
          </a:bodyPr>
          <a:p>
            <a:r>
              <a:rPr lang="en-US" altLang="zh-CN" sz="2800">
                <a:latin typeface="Arial" panose="020B0604020202020204" pitchFamily="34" charset="0"/>
                <a:ea typeface="宋体" panose="02010600030101010101" pitchFamily="2" charset="-122"/>
              </a:rPr>
              <a:t>“</a:t>
            </a:r>
            <a:r>
              <a:rPr lang="zh-CN" altLang="en-US" sz="2800">
                <a:latin typeface="Arial" panose="020B0604020202020204" pitchFamily="34" charset="0"/>
                <a:ea typeface="宋体" panose="02010600030101010101" pitchFamily="2" charset="-122"/>
              </a:rPr>
              <a:t>爱美之心，人皆有之</a:t>
            </a:r>
            <a:r>
              <a:rPr lang="en-US" altLang="zh-CN" sz="2800">
                <a:latin typeface="Arial" panose="020B0604020202020204" pitchFamily="34" charset="0"/>
                <a:ea typeface="宋体" panose="02010600030101010101" pitchFamily="2" charset="-122"/>
              </a:rPr>
              <a:t>”</a:t>
            </a:r>
            <a:r>
              <a:rPr lang="zh-CN" altLang="en-US" sz="2800">
                <a:latin typeface="Arial" panose="020B0604020202020204" pitchFamily="34" charset="0"/>
                <a:ea typeface="宋体" panose="02010600030101010101" pitchFamily="2" charset="-122"/>
              </a:rPr>
              <a:t>，好的设计不仅要满足人的物质需求，</a:t>
            </a:r>
            <a:endParaRPr lang="zh-CN" altLang="en-US" sz="2800">
              <a:latin typeface="Arial" panose="020B0604020202020204" pitchFamily="34" charset="0"/>
              <a:ea typeface="宋体" panose="02010600030101010101" pitchFamily="2" charset="-122"/>
            </a:endParaRPr>
          </a:p>
          <a:p>
            <a:r>
              <a:rPr lang="zh-CN" altLang="en-US" sz="2800">
                <a:latin typeface="Arial" panose="020B0604020202020204" pitchFamily="34" charset="0"/>
                <a:ea typeface="宋体" panose="02010600030101010101" pitchFamily="2" charset="-122"/>
              </a:rPr>
              <a:t>还要让使用者从外观上得到没得体验，心情愉悦</a:t>
            </a:r>
            <a:endParaRPr lang="zh-CN" altLang="en-US" sz="2800">
              <a:latin typeface="Arial" panose="020B0604020202020204" pitchFamily="34" charset="0"/>
              <a:ea typeface="宋体" panose="02010600030101010101" pitchFamily="2"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500" fill="hold"/>
                                        <p:tgtEl>
                                          <p:spTgt spid="40965"/>
                                        </p:tgtEl>
                                        <p:attrNameLst>
                                          <p:attrName>ppt_x</p:attrName>
                                        </p:attrNameLst>
                                      </p:cBhvr>
                                      <p:tavLst>
                                        <p:tav tm="0">
                                          <p:val>
                                            <p:strVal val="#ppt_x"/>
                                          </p:val>
                                        </p:tav>
                                        <p:tav tm="100000">
                                          <p:val>
                                            <p:strVal val="#ppt_x"/>
                                          </p:val>
                                        </p:tav>
                                      </p:tavLst>
                                    </p:anim>
                                    <p:anim calcmode="lin" valueType="num">
                                      <p:cBhvr>
                                        <p:cTn id="8"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63"/>
                                        </p:tgtEl>
                                        <p:attrNameLst>
                                          <p:attrName>style.visibility</p:attrName>
                                        </p:attrNameLst>
                                      </p:cBhvr>
                                      <p:to>
                                        <p:strVal val="visible"/>
                                      </p:to>
                                    </p:set>
                                    <p:anim calcmode="lin" valueType="num">
                                      <p:cBhvr>
                                        <p:cTn id="13" dur="500" fill="hold"/>
                                        <p:tgtEl>
                                          <p:spTgt spid="40963"/>
                                        </p:tgtEl>
                                        <p:attrNameLst>
                                          <p:attrName>ppt_x</p:attrName>
                                        </p:attrNameLst>
                                      </p:cBhvr>
                                      <p:tavLst>
                                        <p:tav tm="0">
                                          <p:val>
                                            <p:strVal val="#ppt_x"/>
                                          </p:val>
                                        </p:tav>
                                        <p:tav tm="100000">
                                          <p:val>
                                            <p:strVal val="#ppt_x"/>
                                          </p:val>
                                        </p:tav>
                                      </p:tavLst>
                                    </p:anim>
                                    <p:anim calcmode="lin" valueType="num">
                                      <p:cBhvr>
                                        <p:cTn id="14"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64"/>
                                        </p:tgtEl>
                                        <p:attrNameLst>
                                          <p:attrName>style.visibility</p:attrName>
                                        </p:attrNameLst>
                                      </p:cBhvr>
                                      <p:to>
                                        <p:strVal val="visible"/>
                                      </p:to>
                                    </p:set>
                                    <p:anim calcmode="lin" valueType="num">
                                      <p:cBhvr>
                                        <p:cTn id="19" dur="500" fill="hold"/>
                                        <p:tgtEl>
                                          <p:spTgt spid="40964"/>
                                        </p:tgtEl>
                                        <p:attrNameLst>
                                          <p:attrName>ppt_x</p:attrName>
                                        </p:attrNameLst>
                                      </p:cBhvr>
                                      <p:tavLst>
                                        <p:tav tm="0">
                                          <p:val>
                                            <p:strVal val="#ppt_x"/>
                                          </p:val>
                                        </p:tav>
                                        <p:tav tm="100000">
                                          <p:val>
                                            <p:strVal val="#ppt_x"/>
                                          </p:val>
                                        </p:tav>
                                      </p:tavLst>
                                    </p:anim>
                                    <p:anim calcmode="lin" valueType="num">
                                      <p:cBhvr>
                                        <p:cTn id="20"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49" name="Picture 2" descr="餐具食品1"/>
          <p:cNvPicPr/>
          <p:nvPr>
            <p:custDataLst>
              <p:tags r:id="rId1"/>
            </p:custDataLst>
          </p:nvPr>
        </p:nvPicPr>
        <p:blipFill>
          <a:blip r:embed="rId2"/>
          <a:stretch>
            <a:fillRect/>
          </a:stretch>
        </p:blipFill>
        <p:spPr>
          <a:xfrm>
            <a:off x="1524000" y="0"/>
            <a:ext cx="9144000" cy="6858000"/>
          </a:xfrm>
          <a:prstGeom prst="rect">
            <a:avLst/>
          </a:prstGeom>
          <a:noFill/>
          <a:ln w="9525">
            <a:noFill/>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Rectangle 3"/>
          <p:cNvSpPr/>
          <p:nvPr>
            <p:ph type="title"/>
            <p:custDataLst>
              <p:tags r:id="rId1"/>
            </p:custDataLst>
          </p:nvPr>
        </p:nvSpPr>
        <p:spPr/>
        <p:txBody>
          <a:bodyPr vert="horz" wrap="square" lIns="91440" tIns="45720" rIns="91440" bIns="45720" anchor="ctr"/>
          <a:p>
            <a:endParaRPr lang="zh-CN" altLang="zh-CN"/>
          </a:p>
        </p:txBody>
      </p:sp>
      <p:pic>
        <p:nvPicPr>
          <p:cNvPr id="79874" name="Picture 2" descr="餐具食品2"/>
          <p:cNvPicPr/>
          <p:nvPr>
            <p:ph idx="4294967295"/>
            <p:custDataLst>
              <p:tags r:id="rId2"/>
            </p:custDataLst>
          </p:nvPr>
        </p:nvPicPr>
        <p:blipFill>
          <a:blip r:embed="rId3"/>
          <a:srcRect b="3036"/>
          <a:stretch>
            <a:fillRect/>
          </a:stretch>
        </p:blipFill>
        <p:spPr>
          <a:xfrm>
            <a:off x="1409700" y="104775"/>
            <a:ext cx="9372600" cy="6648450"/>
          </a:xfr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897" name="Picture 2" descr="20050406141238499"/>
          <p:cNvPicPr/>
          <p:nvPr>
            <p:custDataLst>
              <p:tags r:id="rId1"/>
            </p:custDataLst>
          </p:nvPr>
        </p:nvPicPr>
        <p:blipFill>
          <a:blip r:embed="rId2"/>
          <a:stretch>
            <a:fillRect/>
          </a:stretch>
        </p:blipFill>
        <p:spPr>
          <a:xfrm>
            <a:off x="1524000" y="0"/>
            <a:ext cx="4724400" cy="6858000"/>
          </a:xfrm>
          <a:prstGeom prst="rect">
            <a:avLst/>
          </a:prstGeom>
          <a:noFill/>
          <a:ln w="9525">
            <a:noFill/>
          </a:ln>
        </p:spPr>
      </p:pic>
      <p:pic>
        <p:nvPicPr>
          <p:cNvPr id="80898" name="Picture 3" descr="20050406141239406"/>
          <p:cNvPicPr/>
          <p:nvPr>
            <p:custDataLst>
              <p:tags r:id="rId3"/>
            </p:custDataLst>
          </p:nvPr>
        </p:nvPicPr>
        <p:blipFill>
          <a:blip r:embed="rId4"/>
          <a:stretch>
            <a:fillRect/>
          </a:stretch>
        </p:blipFill>
        <p:spPr>
          <a:xfrm>
            <a:off x="5875338" y="0"/>
            <a:ext cx="4792662" cy="6858000"/>
          </a:xfrm>
          <a:prstGeom prst="rect">
            <a:avLst/>
          </a:prstGeom>
          <a:noFill/>
          <a:ln w="9525">
            <a:noFill/>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戒指"/>
          <p:cNvPicPr>
            <a:picLocks noChangeAspect="1"/>
          </p:cNvPicPr>
          <p:nvPr/>
        </p:nvPicPr>
        <p:blipFill>
          <a:blip r:embed="rId1"/>
          <a:srcRect l="16502" t="4697" r="17675" b="12727"/>
          <a:stretch>
            <a:fillRect/>
          </a:stretch>
        </p:blipFill>
        <p:spPr>
          <a:xfrm>
            <a:off x="172085" y="187325"/>
            <a:ext cx="3727450" cy="4936490"/>
          </a:xfrm>
          <a:prstGeom prst="rect">
            <a:avLst/>
          </a:prstGeom>
        </p:spPr>
      </p:pic>
      <p:pic>
        <p:nvPicPr>
          <p:cNvPr id="3" name="图片 2" descr="戒指1"/>
          <p:cNvPicPr>
            <a:picLocks noChangeAspect="1"/>
          </p:cNvPicPr>
          <p:nvPr/>
        </p:nvPicPr>
        <p:blipFill>
          <a:blip r:embed="rId2"/>
          <a:srcRect l="12304" t="14724" r="14356" b="16276"/>
          <a:stretch>
            <a:fillRect/>
          </a:stretch>
        </p:blipFill>
        <p:spPr>
          <a:xfrm>
            <a:off x="3899535" y="311785"/>
            <a:ext cx="4214495" cy="4206240"/>
          </a:xfrm>
          <a:prstGeom prst="rect">
            <a:avLst/>
          </a:prstGeom>
        </p:spPr>
      </p:pic>
      <p:pic>
        <p:nvPicPr>
          <p:cNvPr id="4" name="图片 3" descr="吊坠5"/>
          <p:cNvPicPr>
            <a:picLocks noChangeAspect="1"/>
          </p:cNvPicPr>
          <p:nvPr/>
        </p:nvPicPr>
        <p:blipFill>
          <a:blip r:embed="rId3"/>
          <a:srcRect l="25369" r="26342" b="18201"/>
          <a:stretch>
            <a:fillRect/>
          </a:stretch>
        </p:blipFill>
        <p:spPr>
          <a:xfrm>
            <a:off x="8246745" y="311785"/>
            <a:ext cx="2341880" cy="5013960"/>
          </a:xfrm>
          <a:prstGeom prst="rect">
            <a:avLst/>
          </a:prstGeom>
        </p:spPr>
      </p:pic>
      <p:pic>
        <p:nvPicPr>
          <p:cNvPr id="5" name="图片 4" descr="吊坠4"/>
          <p:cNvPicPr>
            <a:picLocks noChangeAspect="1"/>
          </p:cNvPicPr>
          <p:nvPr/>
        </p:nvPicPr>
        <p:blipFill>
          <a:blip r:embed="rId4"/>
          <a:srcRect b="8150"/>
          <a:stretch>
            <a:fillRect/>
          </a:stretch>
        </p:blipFill>
        <p:spPr>
          <a:xfrm>
            <a:off x="172085" y="2350135"/>
            <a:ext cx="4762500" cy="4365625"/>
          </a:xfrm>
          <a:prstGeom prst="rect">
            <a:avLst/>
          </a:prstGeom>
        </p:spPr>
      </p:pic>
      <p:pic>
        <p:nvPicPr>
          <p:cNvPr id="6" name="图片 5" descr="吊坠3"/>
          <p:cNvPicPr>
            <a:picLocks noChangeAspect="1"/>
          </p:cNvPicPr>
          <p:nvPr/>
        </p:nvPicPr>
        <p:blipFill>
          <a:blip r:embed="rId5"/>
          <a:srcRect l="27300" t="12633" r="27517" b="14883"/>
          <a:stretch>
            <a:fillRect/>
          </a:stretch>
        </p:blipFill>
        <p:spPr>
          <a:xfrm>
            <a:off x="4827270" y="3954145"/>
            <a:ext cx="1721485" cy="2761615"/>
          </a:xfrm>
          <a:prstGeom prst="rect">
            <a:avLst/>
          </a:prstGeom>
        </p:spPr>
      </p:pic>
      <p:pic>
        <p:nvPicPr>
          <p:cNvPr id="7" name="图片 6" descr="吊坠2"/>
          <p:cNvPicPr>
            <a:picLocks noChangeAspect="1"/>
          </p:cNvPicPr>
          <p:nvPr/>
        </p:nvPicPr>
        <p:blipFill>
          <a:blip r:embed="rId6"/>
          <a:srcRect l="18587" t="1956" r="25893" b="10357"/>
          <a:stretch>
            <a:fillRect/>
          </a:stretch>
        </p:blipFill>
        <p:spPr>
          <a:xfrm>
            <a:off x="6608445" y="1936750"/>
            <a:ext cx="3859530" cy="4779010"/>
          </a:xfrm>
          <a:prstGeom prst="rect">
            <a:avLst/>
          </a:prstGeom>
        </p:spPr>
      </p:pic>
      <p:pic>
        <p:nvPicPr>
          <p:cNvPr id="8" name="图片 7" descr="吊坠1"/>
          <p:cNvPicPr>
            <a:picLocks noChangeAspect="1"/>
          </p:cNvPicPr>
          <p:nvPr/>
        </p:nvPicPr>
        <p:blipFill>
          <a:blip r:embed="rId7"/>
          <a:stretch>
            <a:fillRect/>
          </a:stretch>
        </p:blipFill>
        <p:spPr>
          <a:xfrm>
            <a:off x="6548755" y="1413510"/>
            <a:ext cx="5302250" cy="53022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rcRect t="43750"/>
          <a:stretch>
            <a:fillRect/>
          </a:stretch>
        </p:blipFill>
        <p:spPr>
          <a:xfrm>
            <a:off x="0" y="0"/>
            <a:ext cx="12192000" cy="6858000"/>
          </a:xfrm>
          <a:prstGeom prst="rect">
            <a:avLst/>
          </a:prstGeom>
        </p:spPr>
      </p:pic>
      <p:sp>
        <p:nvSpPr>
          <p:cNvPr id="4" name="矩形 3"/>
          <p:cNvSpPr/>
          <p:nvPr>
            <p:custDataLst>
              <p:tags r:id="rId3"/>
            </p:custDataLst>
          </p:nvPr>
        </p:nvSpPr>
        <p:spPr>
          <a:xfrm>
            <a:off x="2409827" y="1895475"/>
            <a:ext cx="7372351" cy="3067050"/>
          </a:xfrm>
          <a:prstGeom prst="rect">
            <a:avLst/>
          </a:prstGeom>
          <a:solidFill>
            <a:schemeClr val="tx1">
              <a:alpha val="5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3227506" y="2287254"/>
            <a:ext cx="6185881" cy="1015663"/>
          </a:xfrm>
          <a:prstGeom prst="rect">
            <a:avLst/>
          </a:prstGeom>
          <a:noFill/>
        </p:spPr>
        <p:txBody>
          <a:bodyPr wrap="square" rtlCol="0">
            <a:spAutoFit/>
          </a:bodyPr>
          <a:lstStyle>
            <a:defPPr>
              <a:defRPr lang="en-US"/>
            </a:defPPr>
            <a:lvl1pPr algn="ctr">
              <a:defRPr sz="6000" i="1">
                <a:solidFill>
                  <a:schemeClr val="bg1"/>
                </a:solidFill>
                <a:cs typeface="+mn-ea"/>
              </a:defRPr>
            </a:lvl1pPr>
          </a:lstStyle>
          <a:p>
            <a:r>
              <a:rPr lang="zh-CN" altLang="en-US" smtClean="0">
                <a:sym typeface="+mn-lt"/>
              </a:rPr>
              <a:t>技术规范原则</a:t>
            </a:r>
            <a:endParaRPr lang="zh-CN" altLang="en-US">
              <a:sym typeface="+mn-lt"/>
            </a:endParaRPr>
          </a:p>
        </p:txBody>
      </p:sp>
      <p:sp>
        <p:nvSpPr>
          <p:cNvPr id="6" name="文本框 5"/>
          <p:cNvSpPr txBox="1"/>
          <p:nvPr>
            <p:custDataLst>
              <p:tags r:id="rId5"/>
            </p:custDataLst>
          </p:nvPr>
        </p:nvSpPr>
        <p:spPr>
          <a:xfrm>
            <a:off x="2699657" y="3361214"/>
            <a:ext cx="6792686" cy="923330"/>
          </a:xfrm>
          <a:prstGeom prst="rect">
            <a:avLst/>
          </a:prstGeom>
          <a:noFill/>
        </p:spPr>
        <p:txBody>
          <a:bodyPr wrap="square" rtlCol="0">
            <a:spAutoFit/>
          </a:bodyPr>
          <a:lstStyle/>
          <a:p>
            <a:pPr algn="ctr">
              <a:lnSpc>
                <a:spcPct val="150000"/>
              </a:lnSpc>
            </a:pPr>
            <a:r>
              <a:rPr lang="zh-CN" altLang="zh-CN" smtClean="0">
                <a:solidFill>
                  <a:schemeClr val="bg1"/>
                </a:solidFill>
                <a:cs typeface="+mn-ea"/>
                <a:sym typeface="+mn-lt"/>
              </a:rPr>
              <a:t>有关使用设备工序，执行工艺过程以及产品、劳动、服务质量要求等方面的准则和标准。</a:t>
            </a:r>
            <a:endParaRPr lang="zh-CN" altLang="en-US" smtClean="0">
              <a:solidFill>
                <a:schemeClr val="bg1"/>
              </a:solidFill>
              <a:cs typeface="+mn-ea"/>
              <a:sym typeface="+mn-lt"/>
            </a:endParaRPr>
          </a:p>
        </p:txBody>
      </p:sp>
      <p:pic>
        <p:nvPicPr>
          <p:cNvPr id="8" name="图片 7"/>
          <p:cNvPicPr>
            <a:picLocks noChangeAspect="1"/>
          </p:cNvPicPr>
          <p:nvPr>
            <p:custDataLst>
              <p:tags r:id="rId6"/>
            </p:custDataLst>
          </p:nvPr>
        </p:nvPicPr>
        <p:blipFill>
          <a:blip r:embed="rId7"/>
          <a:stretch>
            <a:fillRect/>
          </a:stretch>
        </p:blipFill>
        <p:spPr>
          <a:xfrm>
            <a:off x="0" y="62876"/>
            <a:ext cx="1745935" cy="1200329"/>
          </a:xfrm>
          <a:prstGeom prst="rect">
            <a:avLst/>
          </a:prstGeom>
        </p:spPr>
      </p:pic>
      <p:sp>
        <p:nvSpPr>
          <p:cNvPr id="9" name="文本框 5"/>
          <p:cNvSpPr txBox="1"/>
          <p:nvPr>
            <p:custDataLst>
              <p:tags r:id="rId8"/>
            </p:custDataLst>
          </p:nvPr>
        </p:nvSpPr>
        <p:spPr>
          <a:xfrm>
            <a:off x="1526277" y="463008"/>
            <a:ext cx="4729380"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任务一 分析设计的一般原则</a:t>
            </a:r>
            <a:endParaRPr lang="zh-CN" altLang="en-US" sz="2400">
              <a:solidFill>
                <a:schemeClr val="tx1">
                  <a:lumMod val="95000"/>
                  <a:lumOff val="5000"/>
                </a:schemeClr>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4" name="文本框 3"/>
          <p:cNvSpPr txBox="1"/>
          <p:nvPr>
            <p:custDataLst>
              <p:tags r:id="rId3"/>
            </p:custDataLst>
          </p:nvPr>
        </p:nvSpPr>
        <p:spPr>
          <a:xfrm>
            <a:off x="716934" y="627254"/>
            <a:ext cx="1302369" cy="707886"/>
          </a:xfrm>
          <a:prstGeom prst="rect">
            <a:avLst/>
          </a:prstGeom>
          <a:noFill/>
        </p:spPr>
        <p:txBody>
          <a:bodyPr wrap="square" rtlCol="0">
            <a:spAutoFit/>
          </a:bodyPr>
          <a:lstStyle/>
          <a:p>
            <a:r>
              <a:rPr lang="en-US" altLang="zh-CN" sz="4000" b="1" smtClean="0">
                <a:cs typeface="+mn-ea"/>
                <a:sym typeface="+mn-lt"/>
              </a:rPr>
              <a:t>06</a:t>
            </a:r>
            <a:endParaRPr lang="zh-CN" altLang="en-US" sz="4000" b="1">
              <a:cs typeface="+mn-ea"/>
              <a:sym typeface="+mn-lt"/>
            </a:endParaRPr>
          </a:p>
        </p:txBody>
      </p:sp>
      <p:sp>
        <p:nvSpPr>
          <p:cNvPr id="5" name="文本框 4"/>
          <p:cNvSpPr txBox="1"/>
          <p:nvPr>
            <p:custDataLst>
              <p:tags r:id="rId4"/>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技术规范原则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5"/>
            </p:custDataLst>
          </p:nvPr>
        </p:nvSpPr>
        <p:spPr>
          <a:xfrm>
            <a:off x="2019299" y="965810"/>
            <a:ext cx="4816929"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Principles of technical specifications</a:t>
            </a:r>
            <a:endParaRPr lang="zh-CN" altLang="en-US">
              <a:solidFill>
                <a:schemeClr val="tx1">
                  <a:lumMod val="95000"/>
                  <a:lumOff val="5000"/>
                </a:schemeClr>
              </a:solidFill>
              <a:cs typeface="+mn-ea"/>
              <a:sym typeface="+mn-lt"/>
            </a:endParaRPr>
          </a:p>
        </p:txBody>
      </p:sp>
      <p:sp>
        <p:nvSpPr>
          <p:cNvPr id="8" name="文本框 7"/>
          <p:cNvSpPr txBox="1"/>
          <p:nvPr>
            <p:custDataLst>
              <p:tags r:id="rId6"/>
            </p:custDataLst>
          </p:nvPr>
        </p:nvSpPr>
        <p:spPr>
          <a:xfrm>
            <a:off x="1752602" y="1710401"/>
            <a:ext cx="3733798" cy="707886"/>
          </a:xfrm>
          <a:prstGeom prst="rect">
            <a:avLst/>
          </a:prstGeom>
          <a:noFill/>
        </p:spPr>
        <p:txBody>
          <a:bodyPr wrap="square" rtlCol="0">
            <a:spAutoFit/>
          </a:bodyPr>
          <a:lstStyle/>
          <a:p>
            <a:r>
              <a:rPr lang="zh-CN" altLang="en-US" sz="4000" b="1" smtClean="0">
                <a:solidFill>
                  <a:schemeClr val="bg1">
                    <a:lumMod val="50000"/>
                  </a:schemeClr>
                </a:solidFill>
                <a:cs typeface="+mn-ea"/>
                <a:sym typeface="+mn-lt"/>
              </a:rPr>
              <a:t>技术规范原则</a:t>
            </a:r>
            <a:endParaRPr lang="zh-CN" altLang="en-US" sz="4000" b="1">
              <a:solidFill>
                <a:schemeClr val="bg1">
                  <a:lumMod val="50000"/>
                </a:schemeClr>
              </a:solidFill>
              <a:cs typeface="+mn-ea"/>
              <a:sym typeface="+mn-lt"/>
            </a:endParaRPr>
          </a:p>
        </p:txBody>
      </p:sp>
      <p:sp>
        <p:nvSpPr>
          <p:cNvPr id="9" name="文本框 8"/>
          <p:cNvSpPr txBox="1"/>
          <p:nvPr>
            <p:custDataLst>
              <p:tags r:id="rId7"/>
            </p:custDataLst>
          </p:nvPr>
        </p:nvSpPr>
        <p:spPr>
          <a:xfrm>
            <a:off x="549910" y="2548890"/>
            <a:ext cx="7005320" cy="3415030"/>
          </a:xfrm>
          <a:prstGeom prst="rect">
            <a:avLst/>
          </a:prstGeom>
          <a:noFill/>
        </p:spPr>
        <p:txBody>
          <a:bodyPr wrap="square" rtlCol="0">
            <a:spAutoFit/>
          </a:bodyPr>
          <a:lstStyle/>
          <a:p>
            <a:pPr>
              <a:lnSpc>
                <a:spcPct val="150000"/>
              </a:lnSpc>
            </a:pPr>
            <a:r>
              <a:rPr lang="zh-CN" altLang="zh-CN" sz="2400" smtClean="0">
                <a:solidFill>
                  <a:schemeClr val="bg1">
                    <a:lumMod val="50000"/>
                  </a:schemeClr>
                </a:solidFill>
                <a:cs typeface="+mn-ea"/>
                <a:sym typeface="+mn-lt"/>
              </a:rPr>
              <a:t>技术规范有强制性标准，也有推荐性标准。强制性标准（</a:t>
            </a:r>
            <a:r>
              <a:rPr lang="en-US" altLang="zh-CN" sz="2400" smtClean="0">
                <a:solidFill>
                  <a:schemeClr val="bg1">
                    <a:lumMod val="50000"/>
                  </a:schemeClr>
                </a:solidFill>
                <a:cs typeface="+mn-ea"/>
                <a:sym typeface="+mn-lt"/>
              </a:rPr>
              <a:t>GB)</a:t>
            </a:r>
            <a:r>
              <a:rPr lang="zh-CN" altLang="zh-CN" sz="2400" smtClean="0">
                <a:solidFill>
                  <a:schemeClr val="bg1">
                    <a:lumMod val="50000"/>
                  </a:schemeClr>
                </a:solidFill>
                <a:cs typeface="+mn-ea"/>
                <a:sym typeface="+mn-lt"/>
              </a:rPr>
              <a:t>是保障人体健康，人身、财产安全的标准和法律及行政法规规定强制执行的绿色食品国家标准</a:t>
            </a:r>
            <a:r>
              <a:rPr lang="zh-CN" altLang="en-US" sz="2400" smtClean="0">
                <a:solidFill>
                  <a:schemeClr val="bg1">
                    <a:lumMod val="50000"/>
                  </a:schemeClr>
                </a:solidFill>
                <a:cs typeface="+mn-ea"/>
                <a:sym typeface="+mn-lt"/>
              </a:rPr>
              <a:t>；</a:t>
            </a:r>
            <a:r>
              <a:rPr lang="zh-CN" altLang="zh-CN" sz="2400" smtClean="0">
                <a:solidFill>
                  <a:schemeClr val="bg1">
                    <a:lumMod val="50000"/>
                  </a:schemeClr>
                </a:solidFill>
                <a:cs typeface="+mn-ea"/>
                <a:sym typeface="+mn-lt"/>
              </a:rPr>
              <a:t>推荐性标准（</a:t>
            </a:r>
            <a:r>
              <a:rPr lang="en-US" altLang="zh-CN" sz="2400" smtClean="0">
                <a:solidFill>
                  <a:schemeClr val="bg1">
                    <a:lumMod val="50000"/>
                  </a:schemeClr>
                </a:solidFill>
                <a:cs typeface="+mn-ea"/>
                <a:sym typeface="+mn-lt"/>
              </a:rPr>
              <a:t>GB/T)</a:t>
            </a:r>
            <a:r>
              <a:rPr lang="zh-CN" altLang="zh-CN" sz="2400" smtClean="0">
                <a:solidFill>
                  <a:schemeClr val="bg1">
                    <a:lumMod val="50000"/>
                  </a:schemeClr>
                </a:solidFill>
                <a:cs typeface="+mn-ea"/>
                <a:sym typeface="+mn-lt"/>
              </a:rPr>
              <a:t>是自愿采用的国家标准。</a:t>
            </a:r>
            <a:endParaRPr lang="en-US" altLang="zh-CN" sz="2400" smtClean="0">
              <a:solidFill>
                <a:schemeClr val="bg1">
                  <a:lumMod val="50000"/>
                </a:schemeClr>
              </a:solidFill>
              <a:cs typeface="+mn-ea"/>
              <a:sym typeface="+mn-lt"/>
            </a:endParaRPr>
          </a:p>
          <a:p>
            <a:pPr>
              <a:lnSpc>
                <a:spcPct val="150000"/>
              </a:lnSpc>
            </a:pPr>
            <a:r>
              <a:rPr lang="zh-CN" altLang="zh-CN" sz="2400" smtClean="0">
                <a:solidFill>
                  <a:schemeClr val="bg1">
                    <a:lumMod val="50000"/>
                  </a:schemeClr>
                </a:solidFill>
                <a:cs typeface="+mn-ea"/>
                <a:sym typeface="+mn-lt"/>
              </a:rPr>
              <a:t>产品通过了标准的认证，是对其设计、生产、管理高质量的一种认可。</a:t>
            </a:r>
            <a:endParaRPr lang="zh-CN" altLang="zh-CN" sz="2400" smtClean="0">
              <a:solidFill>
                <a:schemeClr val="bg1">
                  <a:lumMod val="50000"/>
                </a:schemeClr>
              </a:solidFill>
              <a:cs typeface="+mn-ea"/>
              <a:sym typeface="+mn-lt"/>
            </a:endParaRPr>
          </a:p>
        </p:txBody>
      </p:sp>
      <p:pic>
        <p:nvPicPr>
          <p:cNvPr id="10" name="图片 9"/>
          <p:cNvPicPr>
            <a:picLocks noChangeAspect="1"/>
          </p:cNvPicPr>
          <p:nvPr>
            <p:custDataLst>
              <p:tags r:id="rId8"/>
            </p:custDataLst>
          </p:nvPr>
        </p:nvPicPr>
        <p:blipFill>
          <a:blip r:embed="rId9"/>
          <a:stretch>
            <a:fillRect/>
          </a:stretch>
        </p:blipFill>
        <p:spPr>
          <a:xfrm>
            <a:off x="7650637" y="2286000"/>
            <a:ext cx="4388963" cy="4419600"/>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5154" name="Picture 4" descr="国家免检产品认证标志"/>
          <p:cNvPicPr>
            <a:picLocks noChangeAspect="1"/>
          </p:cNvPicPr>
          <p:nvPr/>
        </p:nvPicPr>
        <p:blipFill>
          <a:blip r:embed="rId1"/>
          <a:stretch>
            <a:fillRect/>
          </a:stretch>
        </p:blipFill>
        <p:spPr>
          <a:xfrm>
            <a:off x="1524000" y="188595"/>
            <a:ext cx="2700655" cy="2797175"/>
          </a:xfrm>
          <a:prstGeom prst="rect">
            <a:avLst/>
          </a:prstGeom>
          <a:noFill/>
          <a:ln w="9525">
            <a:noFill/>
          </a:ln>
        </p:spPr>
      </p:pic>
      <p:sp>
        <p:nvSpPr>
          <p:cNvPr id="305155" name="Text Box 5"/>
          <p:cNvSpPr txBox="1"/>
          <p:nvPr/>
        </p:nvSpPr>
        <p:spPr>
          <a:xfrm>
            <a:off x="4440238" y="188913"/>
            <a:ext cx="5832475" cy="2306955"/>
          </a:xfrm>
          <a:prstGeom prst="rect">
            <a:avLst/>
          </a:prstGeom>
          <a:noFill/>
          <a:ln w="9525">
            <a:noFill/>
          </a:ln>
        </p:spPr>
        <p:txBody>
          <a:bodyPr>
            <a:spAutoFit/>
          </a:bodyPr>
          <a:p>
            <a:r>
              <a:rPr lang="zh-CN" altLang="en-US" sz="2400" dirty="0">
                <a:latin typeface="Garamond" panose="02020404030301010803" pitchFamily="18" charset="0"/>
              </a:rPr>
              <a:t>产品质量长期稳定，企业有完善的质量保证体系，市场占有率高，经济效益在本行业内排名前列，产品标准达到或严于国家标准要求，产品经省级以上质量技术监督部门连续</a:t>
            </a:r>
            <a:r>
              <a:rPr lang="en-US" altLang="zh-CN" sz="2400" dirty="0">
                <a:latin typeface="Garamond" panose="02020404030301010803" pitchFamily="18" charset="0"/>
              </a:rPr>
              <a:t>3</a:t>
            </a:r>
            <a:r>
              <a:rPr lang="zh-CN" altLang="en-US" sz="2400" dirty="0">
                <a:latin typeface="Garamond" panose="02020404030301010803" pitchFamily="18" charset="0"/>
              </a:rPr>
              <a:t>次以上监督检查均为合格，产品符合国家有关法律法规和国家产业政策。 </a:t>
            </a:r>
            <a:endParaRPr lang="zh-CN" altLang="en-US" sz="2400" dirty="0">
              <a:latin typeface="Garamond" panose="02020404030301010803" pitchFamily="18" charset="0"/>
            </a:endParaRPr>
          </a:p>
        </p:txBody>
      </p:sp>
      <p:pic>
        <p:nvPicPr>
          <p:cNvPr id="305156" name="Picture 7" descr="58c3acb72fb550ce31add1f7"/>
          <p:cNvPicPr>
            <a:picLocks noChangeAspect="1"/>
          </p:cNvPicPr>
          <p:nvPr/>
        </p:nvPicPr>
        <p:blipFill>
          <a:blip r:embed="rId2"/>
          <a:stretch>
            <a:fillRect/>
          </a:stretch>
        </p:blipFill>
        <p:spPr>
          <a:xfrm>
            <a:off x="1524000" y="3482340"/>
            <a:ext cx="2771775" cy="3108960"/>
          </a:xfrm>
          <a:prstGeom prst="rect">
            <a:avLst/>
          </a:prstGeom>
          <a:noFill/>
          <a:ln w="9525">
            <a:noFill/>
          </a:ln>
        </p:spPr>
      </p:pic>
      <p:sp>
        <p:nvSpPr>
          <p:cNvPr id="305157" name="Text Box 8"/>
          <p:cNvSpPr txBox="1"/>
          <p:nvPr/>
        </p:nvSpPr>
        <p:spPr>
          <a:xfrm>
            <a:off x="4635500" y="3749675"/>
            <a:ext cx="5853113" cy="2245360"/>
          </a:xfrm>
          <a:prstGeom prst="rect">
            <a:avLst/>
          </a:prstGeom>
          <a:noFill/>
          <a:ln w="9525">
            <a:noFill/>
          </a:ln>
        </p:spPr>
        <p:txBody>
          <a:bodyPr>
            <a:spAutoFit/>
          </a:bodyPr>
          <a:p>
            <a:r>
              <a:rPr lang="zh-CN" altLang="en-US" sz="2800" dirty="0">
                <a:latin typeface="Garamond" panose="02020404030301010803" pitchFamily="18" charset="0"/>
              </a:rPr>
              <a:t>无公害农产品标志图案主要由麦穗、对勾和无公害农产品字样组成，麦穗代表农产品，对勾表示合格，金色寓意成熟和丰收，绿色象征环保和安全 </a:t>
            </a:r>
            <a:endParaRPr lang="zh-CN" altLang="en-US" sz="2800" dirty="0">
              <a:latin typeface="Garamond" panose="02020404030301010803"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21013" y="130810"/>
            <a:ext cx="3853543" cy="3463838"/>
          </a:xfrm>
          <a:prstGeom prst="rect">
            <a:avLst/>
          </a:prstGeom>
        </p:spPr>
      </p:pic>
      <p:pic>
        <p:nvPicPr>
          <p:cNvPr id="6" name="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146368" y="130535"/>
            <a:ext cx="3605351" cy="3263540"/>
          </a:xfrm>
          <a:prstGeom prst="rect">
            <a:avLst/>
          </a:prstGeom>
        </p:spPr>
      </p:pic>
      <p:pic>
        <p:nvPicPr>
          <p:cNvPr id="7" name="图片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7945846" y="130536"/>
            <a:ext cx="3853543" cy="3263540"/>
          </a:xfrm>
          <a:prstGeom prst="rect">
            <a:avLst/>
          </a:prstGeom>
        </p:spPr>
      </p:pic>
      <p:pic>
        <p:nvPicPr>
          <p:cNvPr id="6145" name="Picture 1" descr="微信图片_20200906212117"/>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3142476" y="3693418"/>
            <a:ext cx="2795452" cy="310812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微信图片_20200906212005"/>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6054794" y="3693418"/>
            <a:ext cx="2808513" cy="31081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微信图片_20200906212020"/>
          <p:cNvPicPr>
            <a:picLocks noChangeAspect="1" noChangeArrowheads="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bwMode="auto">
          <a:xfrm>
            <a:off x="9097039" y="3693418"/>
            <a:ext cx="2901198" cy="310812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微信图片_20200906211929"/>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bwMode="auto">
          <a:xfrm>
            <a:off x="280840" y="3693418"/>
            <a:ext cx="2728894" cy="3108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blinds(horizontal)">
                                      <p:cBhvr>
                                        <p:cTn id="20" dur="500"/>
                                        <p:tgtEl>
                                          <p:spTgt spid="614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145"/>
                                        </p:tgtEl>
                                        <p:attrNameLst>
                                          <p:attrName>style.visibility</p:attrName>
                                        </p:attrNameLst>
                                      </p:cBhvr>
                                      <p:to>
                                        <p:strVal val="visible"/>
                                      </p:to>
                                    </p:set>
                                    <p:animEffect transition="in" filter="blinds(horizontal)">
                                      <p:cBhvr>
                                        <p:cTn id="25" dur="500"/>
                                        <p:tgtEl>
                                          <p:spTgt spid="614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147"/>
                                        </p:tgtEl>
                                        <p:attrNameLst>
                                          <p:attrName>style.visibility</p:attrName>
                                        </p:attrNameLst>
                                      </p:cBhvr>
                                      <p:to>
                                        <p:strVal val="visible"/>
                                      </p:to>
                                    </p:set>
                                    <p:animEffect transition="in" filter="blinds(horizontal)">
                                      <p:cBhvr>
                                        <p:cTn id="30" dur="500"/>
                                        <p:tgtEl>
                                          <p:spTgt spid="614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148"/>
                                        </p:tgtEl>
                                        <p:attrNameLst>
                                          <p:attrName>style.visibility</p:attrName>
                                        </p:attrNameLst>
                                      </p:cBhvr>
                                      <p:to>
                                        <p:strVal val="visible"/>
                                      </p:to>
                                    </p:set>
                                    <p:animEffect transition="in" filter="blinds(horizontal)">
                                      <p:cBhvr>
                                        <p:cTn id="3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6178" name="Picture 4" descr="W020100303585970264565"/>
          <p:cNvPicPr>
            <a:picLocks noChangeAspect="1"/>
          </p:cNvPicPr>
          <p:nvPr/>
        </p:nvPicPr>
        <p:blipFill>
          <a:blip r:embed="rId1"/>
          <a:stretch>
            <a:fillRect/>
          </a:stretch>
        </p:blipFill>
        <p:spPr>
          <a:xfrm>
            <a:off x="1524000" y="0"/>
            <a:ext cx="2497138" cy="3435350"/>
          </a:xfrm>
          <a:prstGeom prst="rect">
            <a:avLst/>
          </a:prstGeom>
          <a:noFill/>
          <a:ln w="9525">
            <a:noFill/>
          </a:ln>
        </p:spPr>
      </p:pic>
      <p:sp>
        <p:nvSpPr>
          <p:cNvPr id="306179" name="Text Box 5"/>
          <p:cNvSpPr txBox="1"/>
          <p:nvPr/>
        </p:nvSpPr>
        <p:spPr>
          <a:xfrm>
            <a:off x="4203700" y="217488"/>
            <a:ext cx="6464300" cy="3138170"/>
          </a:xfrm>
          <a:prstGeom prst="rect">
            <a:avLst/>
          </a:prstGeom>
          <a:noFill/>
          <a:ln w="9525">
            <a:noFill/>
          </a:ln>
        </p:spPr>
        <p:txBody>
          <a:bodyPr>
            <a:spAutoFit/>
          </a:bodyPr>
          <a:p>
            <a:r>
              <a:rPr lang="en-US" altLang="zh-CN" dirty="0">
                <a:latin typeface="Arial" panose="020B0604020202020204" pitchFamily="34" charset="0"/>
                <a:hlinkClick r:id="rId2" tooltip="查看图片"/>
              </a:rPr>
              <a:t>  </a:t>
            </a:r>
            <a:r>
              <a:rPr lang="en-US" altLang="zh-CN" dirty="0">
                <a:latin typeface="Garamond" panose="02020404030301010803" pitchFamily="18" charset="0"/>
                <a:hlinkClick r:id="rId2"/>
              </a:rPr>
              <a:t> </a:t>
            </a:r>
            <a:r>
              <a:rPr lang="en-US" altLang="zh-CN" dirty="0">
                <a:latin typeface="Garamond" panose="02020404030301010803" pitchFamily="18" charset="0"/>
              </a:rPr>
              <a:t> </a:t>
            </a:r>
            <a:endParaRPr lang="en-US" altLang="zh-CN" b="1" dirty="0">
              <a:latin typeface="Garamond" panose="02020404030301010803" pitchFamily="18" charset="0"/>
            </a:endParaRPr>
          </a:p>
          <a:p>
            <a:r>
              <a:rPr lang="zh-CN" altLang="en-US" b="1" dirty="0">
                <a:latin typeface="Garamond" panose="02020404030301010803" pitchFamily="18" charset="0"/>
              </a:rPr>
              <a:t>中国有机产品标志</a:t>
            </a:r>
            <a:endParaRPr lang="zh-CN" altLang="en-US" dirty="0">
              <a:latin typeface="Garamond" panose="02020404030301010803" pitchFamily="18" charset="0"/>
            </a:endParaRPr>
          </a:p>
          <a:p>
            <a:r>
              <a:rPr lang="zh-CN" altLang="en-US" dirty="0">
                <a:latin typeface="Garamond" panose="02020404030301010803" pitchFamily="18" charset="0"/>
                <a:hlinkClick r:id="rId3"/>
              </a:rPr>
              <a:t>中国</a:t>
            </a:r>
            <a:r>
              <a:rPr lang="zh-CN" altLang="en-US" dirty="0">
                <a:latin typeface="Garamond" panose="02020404030301010803" pitchFamily="18" charset="0"/>
                <a:hlinkClick r:id="rId4"/>
              </a:rPr>
              <a:t>有机产品</a:t>
            </a:r>
            <a:r>
              <a:rPr lang="zh-CN" altLang="en-US" dirty="0">
                <a:latin typeface="Garamond" panose="02020404030301010803" pitchFamily="18" charset="0"/>
              </a:rPr>
              <a:t>标志释义</a:t>
            </a:r>
            <a:r>
              <a:rPr lang="zh-CN" altLang="en-US" dirty="0">
                <a:latin typeface="Arial" panose="020B0604020202020204" pitchFamily="34" charset="0"/>
              </a:rPr>
              <a:t>“</a:t>
            </a:r>
            <a:r>
              <a:rPr lang="zh-CN" altLang="en-US" dirty="0">
                <a:latin typeface="Garamond" panose="02020404030301010803" pitchFamily="18" charset="0"/>
              </a:rPr>
              <a:t>中国有机产品标志</a:t>
            </a:r>
            <a:r>
              <a:rPr lang="zh-CN" altLang="en-US" dirty="0">
                <a:latin typeface="Arial" panose="020B0604020202020204" pitchFamily="34" charset="0"/>
              </a:rPr>
              <a:t>”</a:t>
            </a:r>
            <a:r>
              <a:rPr lang="zh-CN" altLang="en-US" dirty="0">
                <a:latin typeface="Garamond" panose="02020404030301010803" pitchFamily="18" charset="0"/>
              </a:rPr>
              <a:t>的主要图案由三部分组成，既外围的圆形、中间的种子图形及其周围的环形线条。 </a:t>
            </a:r>
            <a:endParaRPr lang="zh-CN" altLang="en-US" dirty="0">
              <a:latin typeface="Garamond" panose="02020404030301010803" pitchFamily="18" charset="0"/>
            </a:endParaRPr>
          </a:p>
          <a:p>
            <a:r>
              <a:rPr lang="zh-CN" altLang="en-US" dirty="0">
                <a:latin typeface="Garamond" panose="02020404030301010803" pitchFamily="18" charset="0"/>
              </a:rPr>
              <a:t>　　标志外围的圆形形似地球，象征和谐、安全，圆形中的</a:t>
            </a:r>
            <a:r>
              <a:rPr lang="zh-CN" altLang="en-US" dirty="0">
                <a:latin typeface="Arial" panose="020B0604020202020204" pitchFamily="34" charset="0"/>
              </a:rPr>
              <a:t>“</a:t>
            </a:r>
            <a:r>
              <a:rPr lang="zh-CN" altLang="en-US" dirty="0">
                <a:latin typeface="Garamond" panose="02020404030301010803" pitchFamily="18" charset="0"/>
              </a:rPr>
              <a:t>中国有机产品</a:t>
            </a:r>
            <a:r>
              <a:rPr lang="zh-CN" altLang="en-US" dirty="0">
                <a:latin typeface="Arial" panose="020B0604020202020204" pitchFamily="34" charset="0"/>
              </a:rPr>
              <a:t>”</a:t>
            </a:r>
            <a:r>
              <a:rPr lang="zh-CN" altLang="en-US" dirty="0">
                <a:latin typeface="Garamond" panose="02020404030301010803" pitchFamily="18" charset="0"/>
              </a:rPr>
              <a:t>字样为中英文结合方式。既表示中国有机产品与</a:t>
            </a:r>
            <a:r>
              <a:rPr lang="zh-CN" altLang="en-US" dirty="0">
                <a:latin typeface="Garamond" panose="02020404030301010803" pitchFamily="18" charset="0"/>
                <a:hlinkClick r:id="rId5"/>
              </a:rPr>
              <a:t>世界</a:t>
            </a:r>
            <a:r>
              <a:rPr lang="zh-CN" altLang="en-US" dirty="0">
                <a:latin typeface="Garamond" panose="02020404030301010803" pitchFamily="18" charset="0"/>
              </a:rPr>
              <a:t>同行，也有利于国内外</a:t>
            </a:r>
            <a:r>
              <a:rPr lang="zh-CN" altLang="en-US" dirty="0">
                <a:latin typeface="Garamond" panose="02020404030301010803" pitchFamily="18" charset="0"/>
                <a:hlinkClick r:id="rId6"/>
              </a:rPr>
              <a:t>消费者</a:t>
            </a:r>
            <a:r>
              <a:rPr lang="zh-CN" altLang="en-US" dirty="0">
                <a:latin typeface="Garamond" panose="02020404030301010803" pitchFamily="18" charset="0"/>
              </a:rPr>
              <a:t>识别。 </a:t>
            </a:r>
            <a:endParaRPr lang="zh-CN" altLang="en-US" dirty="0">
              <a:latin typeface="Garamond" panose="02020404030301010803" pitchFamily="18" charset="0"/>
            </a:endParaRPr>
          </a:p>
          <a:p>
            <a:r>
              <a:rPr lang="zh-CN" altLang="en-US" dirty="0">
                <a:latin typeface="Garamond" panose="02020404030301010803" pitchFamily="18" charset="0"/>
              </a:rPr>
              <a:t>　　标志中间类似于种子的图形代表生命萌发之际的勃勃生机，象征了有机产品是从种子开始的全过程认证，同时昭示出有机产品就如同刚刚萌发的种子，正在中国大地上茁壮成长。 </a:t>
            </a:r>
            <a:endParaRPr lang="zh-CN" altLang="en-US" dirty="0">
              <a:latin typeface="Garamond" panose="02020404030301010803" pitchFamily="18" charset="0"/>
            </a:endParaRPr>
          </a:p>
        </p:txBody>
      </p:sp>
      <p:pic>
        <p:nvPicPr>
          <p:cNvPr id="306180" name="Picture 6" descr="u=1648588075,570267488&amp;fm=0&amp;gp=0"/>
          <p:cNvPicPr>
            <a:picLocks noChangeAspect="1"/>
          </p:cNvPicPr>
          <p:nvPr/>
        </p:nvPicPr>
        <p:blipFill>
          <a:blip r:embed="rId7"/>
          <a:stretch>
            <a:fillRect/>
          </a:stretch>
        </p:blipFill>
        <p:spPr>
          <a:xfrm>
            <a:off x="1524000" y="3860800"/>
            <a:ext cx="2555875" cy="2997200"/>
          </a:xfrm>
          <a:prstGeom prst="rect">
            <a:avLst/>
          </a:prstGeom>
          <a:noFill/>
          <a:ln w="9525">
            <a:noFill/>
          </a:ln>
        </p:spPr>
      </p:pic>
      <p:sp>
        <p:nvSpPr>
          <p:cNvPr id="306181" name="Text Box 7"/>
          <p:cNvSpPr txBox="1"/>
          <p:nvPr/>
        </p:nvSpPr>
        <p:spPr>
          <a:xfrm>
            <a:off x="4203700" y="3678238"/>
            <a:ext cx="6464300" cy="2030095"/>
          </a:xfrm>
          <a:prstGeom prst="rect">
            <a:avLst/>
          </a:prstGeom>
          <a:noFill/>
          <a:ln w="9525">
            <a:noFill/>
          </a:ln>
        </p:spPr>
        <p:txBody>
          <a:bodyPr>
            <a:spAutoFit/>
          </a:bodyPr>
          <a:p>
            <a:r>
              <a:rPr lang="zh-CN" altLang="en-US" dirty="0">
                <a:latin typeface="Garamond" panose="02020404030301010803" pitchFamily="18" charset="0"/>
              </a:rPr>
              <a:t>它由三部分构成，即上方的太阳、下方的叶片和中心的蓓蕾，象征自然生态；颜色为绿色，象征着生命，农业、</a:t>
            </a:r>
            <a:r>
              <a:rPr lang="zh-CN" altLang="en-US" dirty="0">
                <a:latin typeface="Garamond" panose="02020404030301010803" pitchFamily="18" charset="0"/>
                <a:hlinkClick r:id="rId8"/>
              </a:rPr>
              <a:t>环保</a:t>
            </a:r>
            <a:r>
              <a:rPr lang="zh-CN" altLang="en-US" dirty="0">
                <a:latin typeface="Garamond" panose="02020404030301010803" pitchFamily="18" charset="0"/>
              </a:rPr>
              <a:t>；图形为正圆形，意为保护。</a:t>
            </a:r>
            <a:r>
              <a:rPr lang="en-US" altLang="zh-CN" dirty="0">
                <a:latin typeface="Garamond" panose="02020404030301010803" pitchFamily="18" charset="0"/>
              </a:rPr>
              <a:t>AA</a:t>
            </a:r>
            <a:r>
              <a:rPr lang="zh-CN" altLang="en-US" dirty="0">
                <a:latin typeface="Garamond" panose="02020404030301010803" pitchFamily="18" charset="0"/>
              </a:rPr>
              <a:t>级绿色食品标志与</a:t>
            </a:r>
            <a:r>
              <a:rPr lang="zh-CN" altLang="en-US" dirty="0">
                <a:latin typeface="Garamond" panose="02020404030301010803" pitchFamily="18" charset="0"/>
                <a:hlinkClick r:id="rId9"/>
              </a:rPr>
              <a:t>字体</a:t>
            </a:r>
            <a:r>
              <a:rPr lang="zh-CN" altLang="en-US" dirty="0">
                <a:latin typeface="Garamond" panose="02020404030301010803" pitchFamily="18" charset="0"/>
              </a:rPr>
              <a:t>为绿色，底色为白色，</a:t>
            </a:r>
            <a:r>
              <a:rPr lang="en-US" altLang="zh-CN" dirty="0">
                <a:latin typeface="Garamond" panose="02020404030301010803" pitchFamily="18" charset="0"/>
              </a:rPr>
              <a:t>A</a:t>
            </a:r>
            <a:r>
              <a:rPr lang="zh-CN" altLang="en-US" dirty="0">
                <a:latin typeface="Garamond" panose="02020404030301010803" pitchFamily="18" charset="0"/>
              </a:rPr>
              <a:t>级绿色食品标志与字体为白色，底色为绿色。整个图形描绘了一幅明媚阳光照耀下的和谐生机，告诉人们绿色食品是出自纯净、良好</a:t>
            </a:r>
            <a:r>
              <a:rPr lang="zh-CN" altLang="en-US" dirty="0">
                <a:latin typeface="Garamond" panose="02020404030301010803" pitchFamily="18" charset="0"/>
                <a:hlinkClick r:id="rId10"/>
              </a:rPr>
              <a:t>生态环境</a:t>
            </a:r>
            <a:r>
              <a:rPr lang="zh-CN" altLang="en-US" dirty="0">
                <a:latin typeface="Garamond" panose="02020404030301010803" pitchFamily="18" charset="0"/>
              </a:rPr>
              <a:t>的安全、无污染食品，能给人们带来蓬勃的生命力 </a:t>
            </a:r>
            <a:endParaRPr lang="zh-CN" altLang="en-US" dirty="0">
              <a:latin typeface="Garamond" panose="02020404030301010803"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Administrator\Desktop\设计的一般原则\标志.jpg"/>
          <p:cNvPicPr>
            <a:picLocks noChangeAspect="1" noChangeArrowheads="1"/>
          </p:cNvPicPr>
          <p:nvPr>
            <p:custDataLst>
              <p:tags r:id="rId1"/>
            </p:custDataLst>
          </p:nvPr>
        </p:nvPicPr>
        <p:blipFill>
          <a:blip r:embed="rId2"/>
          <a:stretch>
            <a:fillRect/>
          </a:stretch>
        </p:blipFill>
        <p:spPr bwMode="auto">
          <a:xfrm>
            <a:off x="922885" y="1335313"/>
            <a:ext cx="7814553" cy="5508174"/>
          </a:xfrm>
          <a:prstGeom prst="rect">
            <a:avLst/>
          </a:prstGeom>
          <a:noFill/>
        </p:spPr>
      </p:pic>
      <p:pic>
        <p:nvPicPr>
          <p:cNvPr id="3" name="图片 2"/>
          <p:cNvPicPr>
            <a:picLocks noChangeAspect="1"/>
          </p:cNvPicPr>
          <p:nvPr>
            <p:custDataLst>
              <p:tags r:id="rId3"/>
            </p:custDataLst>
          </p:nvPr>
        </p:nvPicPr>
        <p:blipFill>
          <a:blip r:embed="rId4"/>
          <a:stretch>
            <a:fillRect/>
          </a:stretch>
        </p:blipFill>
        <p:spPr>
          <a:xfrm flipH="1">
            <a:off x="450234" y="342900"/>
            <a:ext cx="1302369" cy="1276595"/>
          </a:xfrm>
          <a:prstGeom prst="rect">
            <a:avLst/>
          </a:prstGeom>
        </p:spPr>
      </p:pic>
      <p:sp>
        <p:nvSpPr>
          <p:cNvPr id="4" name="文本框 3"/>
          <p:cNvSpPr txBox="1"/>
          <p:nvPr>
            <p:custDataLst>
              <p:tags r:id="rId5"/>
            </p:custDataLst>
          </p:nvPr>
        </p:nvSpPr>
        <p:spPr>
          <a:xfrm>
            <a:off x="716934" y="627254"/>
            <a:ext cx="1302369" cy="707886"/>
          </a:xfrm>
          <a:prstGeom prst="rect">
            <a:avLst/>
          </a:prstGeom>
          <a:noFill/>
        </p:spPr>
        <p:txBody>
          <a:bodyPr wrap="square" rtlCol="0">
            <a:spAutoFit/>
          </a:bodyPr>
          <a:lstStyle/>
          <a:p>
            <a:r>
              <a:rPr lang="en-US" altLang="zh-CN" sz="4000" b="1" smtClean="0">
                <a:cs typeface="+mn-ea"/>
                <a:sym typeface="+mn-lt"/>
              </a:rPr>
              <a:t>06</a:t>
            </a:r>
            <a:endParaRPr lang="zh-CN" altLang="en-US" sz="4000" b="1">
              <a:cs typeface="+mn-ea"/>
              <a:sym typeface="+mn-lt"/>
            </a:endParaRPr>
          </a:p>
        </p:txBody>
      </p:sp>
      <p:sp>
        <p:nvSpPr>
          <p:cNvPr id="5" name="文本框 4"/>
          <p:cNvSpPr txBox="1"/>
          <p:nvPr>
            <p:custDataLst>
              <p:tags r:id="rId6"/>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技术规范原则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7"/>
            </p:custDataLst>
          </p:nvPr>
        </p:nvSpPr>
        <p:spPr>
          <a:xfrm>
            <a:off x="2019299" y="965810"/>
            <a:ext cx="4816929"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Principles of technical specifications</a:t>
            </a:r>
            <a:endParaRPr lang="zh-CN" altLang="en-US">
              <a:solidFill>
                <a:schemeClr val="tx1">
                  <a:lumMod val="95000"/>
                  <a:lumOff val="5000"/>
                </a:schemeClr>
              </a:solidFill>
              <a:cs typeface="+mn-ea"/>
              <a:sym typeface="+mn-lt"/>
            </a:endParaRPr>
          </a:p>
        </p:txBody>
      </p:sp>
      <p:pic>
        <p:nvPicPr>
          <p:cNvPr id="87043" name="Picture 3" descr="C:\Users\Administrator\Desktop\设计的一般原则\循环使用材料.jpg"/>
          <p:cNvPicPr>
            <a:picLocks noChangeAspect="1" noChangeArrowheads="1"/>
          </p:cNvPicPr>
          <p:nvPr>
            <p:custDataLst>
              <p:tags r:id="rId8"/>
            </p:custDataLst>
          </p:nvPr>
        </p:nvPicPr>
        <p:blipFill>
          <a:blip r:embed="rId9"/>
          <a:stretch>
            <a:fillRect/>
          </a:stretch>
        </p:blipFill>
        <p:spPr bwMode="auto">
          <a:xfrm>
            <a:off x="7272340" y="498475"/>
            <a:ext cx="1144772" cy="1025525"/>
          </a:xfrm>
          <a:prstGeom prst="rect">
            <a:avLst/>
          </a:prstGeom>
          <a:noFill/>
        </p:spPr>
      </p:pic>
      <p:pic>
        <p:nvPicPr>
          <p:cNvPr id="87044" name="Picture 4" descr="C:\Users\Administrator\Desktop\设计的一般原则\衣服的三类标准.png"/>
          <p:cNvPicPr>
            <a:picLocks noChangeAspect="1" noChangeArrowheads="1"/>
          </p:cNvPicPr>
          <p:nvPr>
            <p:custDataLst>
              <p:tags r:id="rId10"/>
            </p:custDataLst>
          </p:nvPr>
        </p:nvPicPr>
        <p:blipFill>
          <a:blip r:embed="rId11"/>
          <a:srcRect l="43050" t="38852" b="38637"/>
          <a:stretch>
            <a:fillRect/>
          </a:stretch>
        </p:blipFill>
        <p:spPr bwMode="auto">
          <a:xfrm>
            <a:off x="8969831" y="0"/>
            <a:ext cx="3222169" cy="2264228"/>
          </a:xfrm>
          <a:prstGeom prst="rect">
            <a:avLst/>
          </a:prstGeom>
          <a:noFill/>
        </p:spPr>
      </p:pic>
      <p:pic>
        <p:nvPicPr>
          <p:cNvPr id="13" name="商标.mp4">
            <a:hlinkClick r:id="" action="ppaction://media"/>
          </p:cNvPr>
          <p:cNvPicPr>
            <a:picLocks noRot="1" noChangeAspect="1"/>
          </p:cNvPicPr>
          <p:nvPr>
            <a:videoFile r:link="rId12"/>
            <p:extLst>
              <p:ext uri="{DAA4B4D4-6D71-4841-9C94-3DE7FCFB9230}">
                <p14:media xmlns:p14="http://schemas.microsoft.com/office/powerpoint/2010/main" r:link="rId13"/>
              </p:ext>
            </p:extLst>
            <p:custDataLst>
              <p:tags r:id="rId14"/>
            </p:custDataLst>
          </p:nvPr>
        </p:nvPicPr>
        <p:blipFill>
          <a:blip r:embed="rId15"/>
          <a:stretch>
            <a:fillRect/>
          </a:stretch>
        </p:blipFill>
        <p:spPr>
          <a:xfrm>
            <a:off x="8991600" y="2133600"/>
            <a:ext cx="3048000" cy="4572000"/>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video>
              <p:cMediaNode>
                <p:cTn id="16" fill="hold" display="0">
                  <p:stCondLst>
                    <p:cond delay="indefinite"/>
                  </p:stCondLst>
                </p:cTn>
                <p:tgtEl>
                  <p:spTgt spid="1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9484678" y="6001113"/>
            <a:ext cx="29511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319349" y="398415"/>
            <a:ext cx="4634048" cy="6178731"/>
          </a:xfrm>
          <a:prstGeom prst="rect">
            <a:avLst/>
          </a:prstGeom>
        </p:spPr>
      </p:pic>
      <p:pic>
        <p:nvPicPr>
          <p:cNvPr id="5" name="图片 4"/>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136821" y="378819"/>
            <a:ext cx="4663441" cy="6217921"/>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idx="1"/>
            <p:custDataLst>
              <p:tags r:id="rId1"/>
            </p:custDataLst>
          </p:nvPr>
        </p:nvSpPr>
        <p:spPr>
          <a:xfrm>
            <a:off x="1406775" y="352699"/>
            <a:ext cx="9559426" cy="1240970"/>
          </a:xfrm>
        </p:spPr>
        <p:txBody>
          <a:bodyPr>
            <a:normAutofit/>
          </a:bodyPr>
          <a:lstStyle/>
          <a:p>
            <a:pPr marL="0" indent="0">
              <a:buNone/>
            </a:pPr>
            <a:r>
              <a:rPr lang="zh-CN" altLang="en-US" sz="4000" b="1"/>
              <a:t>移动电话可以在全世界上百个国家自由地漫游</a:t>
            </a:r>
            <a:r>
              <a:rPr lang="zh-CN" altLang="en-US" sz="4000" b="1" smtClean="0"/>
              <a:t>通话什么</a:t>
            </a:r>
            <a:r>
              <a:rPr lang="zh-CN" altLang="en-US" sz="4000" b="1"/>
              <a:t>？？？</a:t>
            </a:r>
            <a:endParaRPr lang="zh-CN" altLang="en-US" sz="4000" b="1"/>
          </a:p>
        </p:txBody>
      </p:sp>
      <p:pic>
        <p:nvPicPr>
          <p:cNvPr id="58370" name="Picture 4" descr="1585980_163047011_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328992" y="2280847"/>
            <a:ext cx="2579688" cy="378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descr="1189475203043"/>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l="2209"/>
          <a:stretch>
            <a:fillRect/>
          </a:stretch>
        </p:blipFill>
        <p:spPr bwMode="auto">
          <a:xfrm>
            <a:off x="2725800" y="2395288"/>
            <a:ext cx="2804789" cy="287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descr="20080325160103120"/>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l="25366" r="22327"/>
          <a:stretch>
            <a:fillRect/>
          </a:stretch>
        </p:blipFill>
        <p:spPr bwMode="auto">
          <a:xfrm>
            <a:off x="9639934" y="2395287"/>
            <a:ext cx="2477623" cy="355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7" descr="无标题"/>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5622030" y="2395287"/>
            <a:ext cx="3782177" cy="355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bwMode="auto">
          <a:xfrm>
            <a:off x="9484678" y="6001113"/>
            <a:ext cx="29511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Img268595313"/>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1996032" y="914002"/>
            <a:ext cx="4744401" cy="560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5"/>
          <p:cNvSpPr txBox="1">
            <a:spLocks noChangeArrowheads="1"/>
          </p:cNvSpPr>
          <p:nvPr>
            <p:custDataLst>
              <p:tags r:id="rId3"/>
            </p:custDataLst>
          </p:nvPr>
        </p:nvSpPr>
        <p:spPr bwMode="auto">
          <a:xfrm>
            <a:off x="6740433" y="1084630"/>
            <a:ext cx="391885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a:t>在北京、上海等国内大城市，平均每个人拥有超过一台以上的手机，而不同品牌、甚至同品牌不同型号手机，需配备各不相同的充电器，由于更换手机而引发的浪费，以及产生的电子废弃物，将对环境资源的破坏可想而知。因此手机充电器的标准化就显得尤为重要。</a:t>
            </a:r>
            <a:r>
              <a:rPr lang="en-US" altLang="zh-CN" sz="2800" b="1"/>
              <a:t> </a:t>
            </a:r>
            <a:endParaRPr lang="en-US" altLang="zh-CN" sz="2800" b="1"/>
          </a:p>
        </p:txBody>
      </p:sp>
      <p:sp>
        <p:nvSpPr>
          <p:cNvPr id="61444" name="Rectangle 3"/>
          <p:cNvSpPr>
            <a:spLocks noChangeArrowheads="1"/>
          </p:cNvSpPr>
          <p:nvPr>
            <p:custDataLst>
              <p:tags r:id="rId4"/>
            </p:custDataLst>
          </p:nvPr>
        </p:nvSpPr>
        <p:spPr bwMode="auto">
          <a:xfrm>
            <a:off x="3405051" y="218282"/>
            <a:ext cx="5638800" cy="48736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a:solidFill>
                  <a:schemeClr val="tx2"/>
                </a:solidFill>
                <a:ea typeface="华文行楷" panose="02010800040101010101" pitchFamily="2" charset="-122"/>
              </a:rPr>
              <a:t>技术规范原则</a:t>
            </a:r>
            <a:endParaRPr lang="en-US" altLang="zh-CN" sz="4400">
              <a:solidFill>
                <a:schemeClr val="tx2"/>
              </a:solidFill>
              <a:ea typeface="华文行楷" panose="02010800040101010101" pitchFamily="2" charset="-122"/>
            </a:endParaRPr>
          </a:p>
        </p:txBody>
      </p:sp>
      <p:pic>
        <p:nvPicPr>
          <p:cNvPr id="5" name="图片 4"/>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9484678" y="6001113"/>
            <a:ext cx="29511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idx="1"/>
            <p:custDataLst>
              <p:tags r:id="rId1"/>
            </p:custDataLst>
          </p:nvPr>
        </p:nvSpPr>
        <p:spPr>
          <a:xfrm>
            <a:off x="1790700" y="304800"/>
            <a:ext cx="9182100" cy="762000"/>
          </a:xfrm>
        </p:spPr>
        <p:txBody>
          <a:bodyPr rtlCol="0">
            <a:normAutofit fontScale="25000" lnSpcReduction="20000"/>
          </a:bodyPr>
          <a:lstStyle/>
          <a:p>
            <a:pPr>
              <a:lnSpc>
                <a:spcPct val="80000"/>
              </a:lnSpc>
              <a:buNone/>
              <a:defRPr/>
            </a:pPr>
            <a:r>
              <a:rPr lang="en-US" altLang="zh-CN" sz="12800" b="1">
                <a:latin typeface="华文新魏" panose="02010800040101010101" pitchFamily="2" charset="-122"/>
                <a:ea typeface="华文新魏" panose="02010800040101010101" pitchFamily="2" charset="-122"/>
              </a:rPr>
              <a:t> </a:t>
            </a:r>
            <a:r>
              <a:rPr lang="zh-CN" altLang="en-US" sz="17600" b="1">
                <a:latin typeface="华文新魏" panose="02010800040101010101" pitchFamily="2" charset="-122"/>
                <a:ea typeface="华文新魏" panose="02010800040101010101" pitchFamily="2" charset="-122"/>
              </a:rPr>
              <a:t>案例分析</a:t>
            </a:r>
            <a:r>
              <a:rPr lang="en-US" altLang="zh-CN" sz="17600" b="1">
                <a:latin typeface="华文新魏" panose="02010800040101010101" pitchFamily="2" charset="-122"/>
                <a:ea typeface="华文新魏" panose="02010800040101010101" pitchFamily="2" charset="-122"/>
              </a:rPr>
              <a:t>---</a:t>
            </a:r>
            <a:r>
              <a:rPr lang="zh-CN" altLang="en-US" sz="17600" b="1">
                <a:latin typeface="华文新魏" panose="02010800040101010101" pitchFamily="2" charset="-122"/>
                <a:ea typeface="华文新魏" panose="02010800040101010101" pitchFamily="2" charset="-122"/>
              </a:rPr>
              <a:t>秦兵器的标准化生产</a:t>
            </a:r>
            <a:endParaRPr lang="zh-CN" altLang="en-US" sz="17600" b="1">
              <a:latin typeface="华文新魏" panose="02010800040101010101" pitchFamily="2" charset="-122"/>
              <a:ea typeface="华文新魏" panose="02010800040101010101" pitchFamily="2" charset="-122"/>
            </a:endParaRPr>
          </a:p>
          <a:p>
            <a:pPr>
              <a:lnSpc>
                <a:spcPct val="80000"/>
              </a:lnSpc>
              <a:buNone/>
              <a:defRPr/>
            </a:pPr>
            <a:br>
              <a:rPr lang="zh-CN" altLang="en-US" smtClean="0">
                <a:solidFill>
                  <a:srgbClr val="001932"/>
                </a:solidFill>
                <a:latin typeface="宋体" panose="02010600030101010101" pitchFamily="2" charset="-122"/>
              </a:rPr>
            </a:br>
            <a:endParaRPr lang="zh-CN" altLang="en-US" smtClean="0">
              <a:solidFill>
                <a:srgbClr val="001932"/>
              </a:solidFill>
              <a:latin typeface="宋体" panose="02010600030101010101" pitchFamily="2" charset="-122"/>
            </a:endParaRPr>
          </a:p>
        </p:txBody>
      </p:sp>
      <p:sp>
        <p:nvSpPr>
          <p:cNvPr id="63490" name="Rectangle 3"/>
          <p:cNvSpPr>
            <a:spLocks noChangeArrowheads="1"/>
          </p:cNvSpPr>
          <p:nvPr>
            <p:custDataLst>
              <p:tags r:id="rId2"/>
            </p:custDataLst>
          </p:nvPr>
        </p:nvSpPr>
        <p:spPr bwMode="auto">
          <a:xfrm>
            <a:off x="95014" y="492034"/>
            <a:ext cx="1216152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endParaRPr lang="en-US" altLang="zh-CN" sz="2000">
              <a:solidFill>
                <a:srgbClr val="001932"/>
              </a:solidFill>
              <a:latin typeface="楷体_GB2312" pitchFamily="49" charset="-122"/>
              <a:ea typeface="楷体_GB2312" pitchFamily="49" charset="-122"/>
            </a:endParaRPr>
          </a:p>
          <a:p>
            <a:pPr>
              <a:spcBef>
                <a:spcPct val="20000"/>
              </a:spcBef>
            </a:pPr>
            <a:r>
              <a:rPr lang="en-US" altLang="zh-CN" sz="2000">
                <a:solidFill>
                  <a:srgbClr val="001932"/>
                </a:solidFill>
                <a:latin typeface="楷体_GB2312" pitchFamily="49" charset="-122"/>
                <a:ea typeface="楷体_GB2312" pitchFamily="49" charset="-122"/>
              </a:rPr>
              <a:t>  </a:t>
            </a:r>
            <a:r>
              <a:rPr lang="zh-CN" altLang="en-US" sz="2400" b="1">
                <a:solidFill>
                  <a:srgbClr val="001932"/>
                </a:solidFill>
                <a:latin typeface="楷体_GB2312" pitchFamily="49" charset="-122"/>
                <a:ea typeface="楷体_GB2312" pitchFamily="49" charset="-122"/>
              </a:rPr>
              <a:t>兵马俑坑中发现的三棱箭头</a:t>
            </a:r>
            <a:r>
              <a:rPr lang="en-US" altLang="zh-CN" sz="2400" b="1">
                <a:solidFill>
                  <a:srgbClr val="001932"/>
                </a:solidFill>
                <a:latin typeface="楷体_GB2312" pitchFamily="49" charset="-122"/>
                <a:ea typeface="楷体_GB2312" pitchFamily="49" charset="-122"/>
              </a:rPr>
              <a:t>4</a:t>
            </a:r>
            <a:r>
              <a:rPr lang="zh-CN" altLang="en-US" sz="2400" b="1">
                <a:solidFill>
                  <a:srgbClr val="001932"/>
                </a:solidFill>
                <a:latin typeface="楷体_GB2312" pitchFamily="49" charset="-122"/>
                <a:ea typeface="楷体_GB2312" pitchFamily="49" charset="-122"/>
              </a:rPr>
              <a:t>万多支，它们都制作得极其规整，箭头底边宽度的平均误差只有正负</a:t>
            </a:r>
            <a:r>
              <a:rPr lang="en-US" altLang="zh-CN" sz="2400" b="1">
                <a:solidFill>
                  <a:srgbClr val="001932"/>
                </a:solidFill>
                <a:latin typeface="楷体_GB2312" pitchFamily="49" charset="-122"/>
                <a:ea typeface="楷体_GB2312" pitchFamily="49" charset="-122"/>
              </a:rPr>
              <a:t>0.83</a:t>
            </a:r>
            <a:r>
              <a:rPr lang="zh-CN" altLang="en-US" sz="2400" b="1">
                <a:solidFill>
                  <a:srgbClr val="001932"/>
                </a:solidFill>
                <a:latin typeface="楷体_GB2312" pitchFamily="49" charset="-122"/>
                <a:ea typeface="楷体_GB2312" pitchFamily="49" charset="-122"/>
              </a:rPr>
              <a:t>毫米。经过金相分析，发现它们的金属配比基本相同，数以万计的箭头竟然是按照相同的技术标准铸造出来的。不论是在北方草原，还是在南方丛林的各个战场，秦军射向对手的所有箭头，都具有同样的作战质量。秦人的标准化已远远地超越了自己的时代。</a:t>
            </a:r>
            <a:endParaRPr lang="zh-CN" altLang="en-US" sz="2400" b="1">
              <a:solidFill>
                <a:srgbClr val="001932"/>
              </a:solidFill>
              <a:latin typeface="楷体_GB2312" pitchFamily="49" charset="-122"/>
              <a:ea typeface="楷体_GB2312" pitchFamily="49" charset="-122"/>
            </a:endParaRPr>
          </a:p>
          <a:p>
            <a:pPr>
              <a:spcBef>
                <a:spcPct val="20000"/>
              </a:spcBef>
            </a:pPr>
            <a:r>
              <a:rPr lang="zh-CN" altLang="en-US" sz="2400" b="1">
                <a:solidFill>
                  <a:srgbClr val="001932"/>
                </a:solidFill>
                <a:latin typeface="楷体_GB2312" pitchFamily="49" charset="-122"/>
                <a:ea typeface="楷体_GB2312" pitchFamily="49" charset="-122"/>
              </a:rPr>
              <a:t>   秦军使用的弩机部件误差只有</a:t>
            </a:r>
            <a:r>
              <a:rPr lang="en-US" altLang="zh-CN" sz="2400" b="1">
                <a:solidFill>
                  <a:srgbClr val="001932"/>
                </a:solidFill>
                <a:latin typeface="楷体_GB2312" pitchFamily="49" charset="-122"/>
                <a:ea typeface="楷体_GB2312" pitchFamily="49" charset="-122"/>
              </a:rPr>
              <a:t>0.2</a:t>
            </a:r>
            <a:r>
              <a:rPr lang="zh-CN" altLang="en-US" sz="2400" b="1">
                <a:solidFill>
                  <a:srgbClr val="001932"/>
                </a:solidFill>
                <a:latin typeface="楷体_GB2312" pitchFamily="49" charset="-122"/>
                <a:ea typeface="楷体_GB2312" pitchFamily="49" charset="-122"/>
              </a:rPr>
              <a:t>毫米，由于制作的十分标准，它的部件可以互换的。战场上，秦兵可以把损坏的弩机中完好的部件重新拼装使用。</a:t>
            </a:r>
            <a:endParaRPr lang="zh-CN" altLang="en-US" sz="2400" b="1">
              <a:solidFill>
                <a:srgbClr val="001932"/>
              </a:solidFill>
              <a:latin typeface="楷体_GB2312" pitchFamily="49" charset="-122"/>
              <a:ea typeface="楷体_GB2312" pitchFamily="49" charset="-122"/>
            </a:endParaRPr>
          </a:p>
          <a:p>
            <a:pPr>
              <a:lnSpc>
                <a:spcPct val="80000"/>
              </a:lnSpc>
              <a:spcBef>
                <a:spcPct val="20000"/>
              </a:spcBef>
            </a:pPr>
            <a:br>
              <a:rPr lang="zh-CN" altLang="en-US" sz="2000">
                <a:solidFill>
                  <a:srgbClr val="001932"/>
                </a:solidFill>
                <a:latin typeface="楷体_GB2312" pitchFamily="49" charset="-122"/>
                <a:ea typeface="楷体_GB2312" pitchFamily="49" charset="-122"/>
              </a:rPr>
            </a:br>
            <a:endParaRPr lang="zh-CN" altLang="en-US" sz="2000">
              <a:solidFill>
                <a:srgbClr val="001932"/>
              </a:solidFill>
              <a:latin typeface="楷体_GB2312" pitchFamily="49" charset="-122"/>
              <a:ea typeface="楷体_GB2312" pitchFamily="49" charset="-122"/>
            </a:endParaRPr>
          </a:p>
        </p:txBody>
      </p:sp>
      <p:grpSp>
        <p:nvGrpSpPr>
          <p:cNvPr id="63491" name="Group 4"/>
          <p:cNvGrpSpPr/>
          <p:nvPr>
            <p:custDataLst>
              <p:tags r:id="rId3"/>
            </p:custDataLst>
          </p:nvPr>
        </p:nvGrpSpPr>
        <p:grpSpPr>
          <a:xfrm>
            <a:off x="95014" y="3683725"/>
            <a:ext cx="12096986" cy="3069772"/>
            <a:chOff x="288" y="3120"/>
            <a:chExt cx="5184" cy="1091"/>
          </a:xfrm>
        </p:grpSpPr>
        <p:pic>
          <p:nvPicPr>
            <p:cNvPr id="63492" name="Picture 5" descr="秦箭"/>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288" y="3120"/>
              <a:ext cx="1680" cy="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6" descr="秦弩机"/>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2112" y="3120"/>
              <a:ext cx="1920" cy="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7" descr="秦弩"/>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4176" y="3120"/>
              <a:ext cx="1296" cy="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rcRect t="43750"/>
          <a:stretch>
            <a:fillRect/>
          </a:stretch>
        </p:blipFill>
        <p:spPr>
          <a:xfrm>
            <a:off x="0" y="0"/>
            <a:ext cx="12192000" cy="6858000"/>
          </a:xfrm>
          <a:prstGeom prst="rect">
            <a:avLst/>
          </a:prstGeom>
        </p:spPr>
      </p:pic>
      <p:sp>
        <p:nvSpPr>
          <p:cNvPr id="4" name="矩形 3"/>
          <p:cNvSpPr/>
          <p:nvPr>
            <p:custDataLst>
              <p:tags r:id="rId3"/>
            </p:custDataLst>
          </p:nvPr>
        </p:nvSpPr>
        <p:spPr>
          <a:xfrm>
            <a:off x="2409827" y="1895475"/>
            <a:ext cx="7372351" cy="3067050"/>
          </a:xfrm>
          <a:prstGeom prst="rect">
            <a:avLst/>
          </a:prstGeom>
          <a:solidFill>
            <a:schemeClr val="tx1">
              <a:alpha val="5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3227506" y="2287254"/>
            <a:ext cx="6185881" cy="1015663"/>
          </a:xfrm>
          <a:prstGeom prst="rect">
            <a:avLst/>
          </a:prstGeom>
          <a:noFill/>
        </p:spPr>
        <p:txBody>
          <a:bodyPr wrap="square" rtlCol="0">
            <a:spAutoFit/>
          </a:bodyPr>
          <a:lstStyle>
            <a:defPPr>
              <a:defRPr lang="en-US"/>
            </a:defPPr>
            <a:lvl1pPr algn="ctr">
              <a:defRPr sz="6000" i="1">
                <a:solidFill>
                  <a:schemeClr val="bg1"/>
                </a:solidFill>
                <a:cs typeface="+mn-ea"/>
              </a:defRPr>
            </a:lvl1pPr>
          </a:lstStyle>
          <a:p>
            <a:r>
              <a:rPr lang="zh-CN" altLang="en-US" smtClean="0">
                <a:sym typeface="+mn-lt"/>
              </a:rPr>
              <a:t>可持续发展原则</a:t>
            </a:r>
            <a:endParaRPr lang="zh-CN" altLang="en-US">
              <a:sym typeface="+mn-lt"/>
            </a:endParaRPr>
          </a:p>
        </p:txBody>
      </p:sp>
      <p:sp>
        <p:nvSpPr>
          <p:cNvPr id="6" name="文本框 5"/>
          <p:cNvSpPr txBox="1"/>
          <p:nvPr>
            <p:custDataLst>
              <p:tags r:id="rId5"/>
            </p:custDataLst>
          </p:nvPr>
        </p:nvSpPr>
        <p:spPr>
          <a:xfrm>
            <a:off x="2815773" y="3361214"/>
            <a:ext cx="6618514" cy="1338828"/>
          </a:xfrm>
          <a:prstGeom prst="rect">
            <a:avLst/>
          </a:prstGeom>
          <a:noFill/>
        </p:spPr>
        <p:txBody>
          <a:bodyPr wrap="square" rtlCol="0">
            <a:spAutoFit/>
          </a:bodyPr>
          <a:lstStyle/>
          <a:p>
            <a:pPr algn="ctr">
              <a:lnSpc>
                <a:spcPct val="150000"/>
              </a:lnSpc>
            </a:pPr>
            <a:r>
              <a:rPr lang="zh-CN" altLang="zh-CN" smtClean="0">
                <a:solidFill>
                  <a:schemeClr val="bg1"/>
                </a:solidFill>
                <a:cs typeface="+mn-ea"/>
                <a:sym typeface="+mn-lt"/>
              </a:rPr>
              <a:t>在技术世界中，技术产品是与生态、环境、资源等紧密相连的。树立可持续发展的理念，体现可持续发展的要求，不仅是产品设计者应当遵循的原则，还是产品设计者应当承担的责任。</a:t>
            </a:r>
            <a:endParaRPr lang="zh-CN" altLang="en-US" smtClean="0">
              <a:solidFill>
                <a:schemeClr val="bg1"/>
              </a:solidFill>
              <a:cs typeface="+mn-ea"/>
              <a:sym typeface="+mn-lt"/>
            </a:endParaRPr>
          </a:p>
        </p:txBody>
      </p:sp>
      <p:pic>
        <p:nvPicPr>
          <p:cNvPr id="8" name="图片 7"/>
          <p:cNvPicPr>
            <a:picLocks noChangeAspect="1"/>
          </p:cNvPicPr>
          <p:nvPr>
            <p:custDataLst>
              <p:tags r:id="rId6"/>
            </p:custDataLst>
          </p:nvPr>
        </p:nvPicPr>
        <p:blipFill>
          <a:blip r:embed="rId7"/>
          <a:stretch>
            <a:fillRect/>
          </a:stretch>
        </p:blipFill>
        <p:spPr>
          <a:xfrm>
            <a:off x="0" y="62876"/>
            <a:ext cx="1745935" cy="1200329"/>
          </a:xfrm>
          <a:prstGeom prst="rect">
            <a:avLst/>
          </a:prstGeom>
        </p:spPr>
      </p:pic>
      <p:sp>
        <p:nvSpPr>
          <p:cNvPr id="9" name="文本框 5"/>
          <p:cNvSpPr txBox="1"/>
          <p:nvPr>
            <p:custDataLst>
              <p:tags r:id="rId8"/>
            </p:custDataLst>
          </p:nvPr>
        </p:nvSpPr>
        <p:spPr>
          <a:xfrm>
            <a:off x="1526277" y="463008"/>
            <a:ext cx="4729380"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任务一 分析设计的一般原则</a:t>
            </a:r>
            <a:endParaRPr lang="zh-CN" altLang="en-US" sz="2400">
              <a:solidFill>
                <a:schemeClr val="tx1">
                  <a:lumMod val="95000"/>
                  <a:lumOff val="5000"/>
                </a:schemeClr>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2"/>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4" name="文本框 3"/>
          <p:cNvSpPr txBox="1"/>
          <p:nvPr>
            <p:custDataLst>
              <p:tags r:id="rId3"/>
            </p:custDataLst>
          </p:nvPr>
        </p:nvSpPr>
        <p:spPr>
          <a:xfrm>
            <a:off x="716934" y="627254"/>
            <a:ext cx="1302369" cy="707886"/>
          </a:xfrm>
          <a:prstGeom prst="rect">
            <a:avLst/>
          </a:prstGeom>
          <a:noFill/>
        </p:spPr>
        <p:txBody>
          <a:bodyPr wrap="square" rtlCol="0">
            <a:spAutoFit/>
          </a:bodyPr>
          <a:lstStyle/>
          <a:p>
            <a:r>
              <a:rPr lang="en-US" altLang="zh-CN" sz="4000" b="1" smtClean="0">
                <a:cs typeface="+mn-ea"/>
                <a:sym typeface="+mn-lt"/>
              </a:rPr>
              <a:t>07</a:t>
            </a:r>
            <a:endParaRPr lang="zh-CN" altLang="en-US" sz="4000" b="1">
              <a:cs typeface="+mn-ea"/>
              <a:sym typeface="+mn-lt"/>
            </a:endParaRPr>
          </a:p>
        </p:txBody>
      </p:sp>
      <p:sp>
        <p:nvSpPr>
          <p:cNvPr id="5" name="文本框 4"/>
          <p:cNvSpPr txBox="1"/>
          <p:nvPr>
            <p:custDataLst>
              <p:tags r:id="rId4"/>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可持续发展原则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5"/>
            </p:custDataLst>
          </p:nvPr>
        </p:nvSpPr>
        <p:spPr>
          <a:xfrm>
            <a:off x="2019299" y="965810"/>
            <a:ext cx="4816929"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Principles of sustainable development</a:t>
            </a:r>
            <a:endParaRPr lang="zh-CN" altLang="en-US">
              <a:solidFill>
                <a:schemeClr val="tx1">
                  <a:lumMod val="95000"/>
                  <a:lumOff val="5000"/>
                </a:schemeClr>
              </a:solidFill>
              <a:cs typeface="+mn-ea"/>
              <a:sym typeface="+mn-lt"/>
            </a:endParaRPr>
          </a:p>
        </p:txBody>
      </p:sp>
      <p:sp>
        <p:nvSpPr>
          <p:cNvPr id="8" name="文本框 7"/>
          <p:cNvSpPr txBox="1"/>
          <p:nvPr>
            <p:custDataLst>
              <p:tags r:id="rId6"/>
            </p:custDataLst>
          </p:nvPr>
        </p:nvSpPr>
        <p:spPr>
          <a:xfrm>
            <a:off x="1752601" y="2015201"/>
            <a:ext cx="4488541" cy="707886"/>
          </a:xfrm>
          <a:prstGeom prst="rect">
            <a:avLst/>
          </a:prstGeom>
          <a:noFill/>
        </p:spPr>
        <p:txBody>
          <a:bodyPr wrap="square" rtlCol="0">
            <a:spAutoFit/>
          </a:bodyPr>
          <a:lstStyle/>
          <a:p>
            <a:r>
              <a:rPr lang="zh-CN" altLang="en-US" sz="4000" b="1" smtClean="0">
                <a:solidFill>
                  <a:schemeClr val="bg1">
                    <a:lumMod val="50000"/>
                  </a:schemeClr>
                </a:solidFill>
                <a:cs typeface="+mn-ea"/>
                <a:sym typeface="+mn-lt"/>
              </a:rPr>
              <a:t>可持续发展原则</a:t>
            </a:r>
            <a:endParaRPr lang="zh-CN" altLang="en-US" sz="4000" b="1">
              <a:solidFill>
                <a:schemeClr val="bg1">
                  <a:lumMod val="50000"/>
                </a:schemeClr>
              </a:solidFill>
              <a:cs typeface="+mn-ea"/>
              <a:sym typeface="+mn-lt"/>
            </a:endParaRPr>
          </a:p>
        </p:txBody>
      </p:sp>
      <p:sp>
        <p:nvSpPr>
          <p:cNvPr id="9" name="文本框 8"/>
          <p:cNvSpPr txBox="1"/>
          <p:nvPr>
            <p:custDataLst>
              <p:tags r:id="rId7"/>
            </p:custDataLst>
          </p:nvPr>
        </p:nvSpPr>
        <p:spPr>
          <a:xfrm>
            <a:off x="1752602" y="3215523"/>
            <a:ext cx="4585281" cy="1338828"/>
          </a:xfrm>
          <a:prstGeom prst="rect">
            <a:avLst/>
          </a:prstGeom>
          <a:noFill/>
        </p:spPr>
        <p:txBody>
          <a:bodyPr wrap="square" rtlCol="0">
            <a:spAutoFit/>
          </a:bodyPr>
          <a:lstStyle/>
          <a:p>
            <a:pPr>
              <a:lnSpc>
                <a:spcPct val="150000"/>
              </a:lnSpc>
            </a:pPr>
            <a:r>
              <a:rPr lang="zh-CN" altLang="en-US" smtClean="0">
                <a:solidFill>
                  <a:schemeClr val="bg1">
                    <a:lumMod val="50000"/>
                  </a:schemeClr>
                </a:solidFill>
                <a:cs typeface="+mn-ea"/>
                <a:sym typeface="+mn-lt"/>
              </a:rPr>
              <a:t>产品的设计既满足当代发展的需求，又考虑未来发展的需要，不以牺牲后人的利益和长远的利益为代价来满足当代人的需求。</a:t>
            </a:r>
            <a:endParaRPr lang="zh-CN" altLang="en-US">
              <a:solidFill>
                <a:schemeClr val="bg1">
                  <a:lumMod val="50000"/>
                </a:schemeClr>
              </a:solidFill>
              <a:cs typeface="+mn-ea"/>
              <a:sym typeface="+mn-lt"/>
            </a:endParaRPr>
          </a:p>
        </p:txBody>
      </p:sp>
      <p:sp>
        <p:nvSpPr>
          <p:cNvPr id="12" name="Freeform 4"/>
          <p:cNvSpPr/>
          <p:nvPr>
            <p:custDataLst>
              <p:tags r:id="rId8"/>
            </p:custDataLst>
          </p:nvPr>
        </p:nvSpPr>
        <p:spPr bwMode="auto">
          <a:xfrm>
            <a:off x="7419304" y="2470759"/>
            <a:ext cx="1965917" cy="1880402"/>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sym typeface="+mn-lt"/>
            </a:endParaRPr>
          </a:p>
        </p:txBody>
      </p:sp>
      <p:sp>
        <p:nvSpPr>
          <p:cNvPr id="13" name="Freeform 7"/>
          <p:cNvSpPr/>
          <p:nvPr>
            <p:custDataLst>
              <p:tags r:id="rId9"/>
            </p:custDataLst>
          </p:nvPr>
        </p:nvSpPr>
        <p:spPr bwMode="auto">
          <a:xfrm>
            <a:off x="8611145" y="2233815"/>
            <a:ext cx="2242944" cy="1513408"/>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chemeClr val="bg1">
              <a:lumMod val="75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14" name="Freeform 10"/>
          <p:cNvSpPr/>
          <p:nvPr>
            <p:custDataLst>
              <p:tags r:id="rId10"/>
            </p:custDataLst>
          </p:nvPr>
        </p:nvSpPr>
        <p:spPr bwMode="auto">
          <a:xfrm>
            <a:off x="10194923" y="2892981"/>
            <a:ext cx="1141960" cy="2435348"/>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chemeClr val="tx1"/>
          </a:solidFill>
          <a:ln>
            <a:noFill/>
          </a:ln>
        </p:spPr>
        <p:txBody>
          <a:bodyPr vert="horz" wrap="square" lIns="91440" tIns="45720" rIns="91440" bIns="45720" numCol="1" anchor="t" anchorCtr="0" compatLnSpc="1"/>
          <a:lstStyle/>
          <a:p>
            <a:endParaRPr lang="en-US">
              <a:cs typeface="+mn-ea"/>
              <a:sym typeface="+mn-lt"/>
            </a:endParaRPr>
          </a:p>
        </p:txBody>
      </p:sp>
      <p:sp>
        <p:nvSpPr>
          <p:cNvPr id="15" name="Freeform 13"/>
          <p:cNvSpPr/>
          <p:nvPr>
            <p:custDataLst>
              <p:tags r:id="rId11"/>
            </p:custDataLst>
          </p:nvPr>
        </p:nvSpPr>
        <p:spPr bwMode="auto">
          <a:xfrm>
            <a:off x="7500362" y="3732971"/>
            <a:ext cx="1484013" cy="2307078"/>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chemeClr val="bg1">
              <a:lumMod val="5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16" name="TextBox 14"/>
          <p:cNvSpPr txBox="1"/>
          <p:nvPr>
            <p:custDataLst>
              <p:tags r:id="rId12"/>
            </p:custDataLst>
          </p:nvPr>
        </p:nvSpPr>
        <p:spPr>
          <a:xfrm>
            <a:off x="7568937" y="4502710"/>
            <a:ext cx="925190" cy="369332"/>
          </a:xfrm>
          <a:prstGeom prst="rect">
            <a:avLst/>
          </a:prstGeom>
          <a:solidFill>
            <a:schemeClr val="bg1">
              <a:lumMod val="50000"/>
            </a:schemeClr>
          </a:solidFill>
        </p:spPr>
        <p:txBody>
          <a:bodyPr wrap="none" rtlCol="0">
            <a:spAutoFit/>
          </a:bodyPr>
          <a:lstStyle/>
          <a:p>
            <a:pPr algn="ctr"/>
            <a:r>
              <a:rPr lang="en-US" b="1">
                <a:solidFill>
                  <a:schemeClr val="bg1">
                    <a:lumMod val="95000"/>
                  </a:schemeClr>
                </a:solidFill>
                <a:cs typeface="+mn-ea"/>
                <a:sym typeface="+mn-lt"/>
              </a:rPr>
              <a:t>START</a:t>
            </a:r>
            <a:endParaRPr lang="en-US" sz="700">
              <a:solidFill>
                <a:schemeClr val="bg1"/>
              </a:solidFill>
              <a:cs typeface="+mn-ea"/>
              <a:sym typeface="+mn-lt"/>
            </a:endParaRPr>
          </a:p>
        </p:txBody>
      </p:sp>
      <p:sp>
        <p:nvSpPr>
          <p:cNvPr id="17" name="Freeform 16"/>
          <p:cNvSpPr/>
          <p:nvPr>
            <p:custDataLst>
              <p:tags r:id="rId13"/>
            </p:custDataLst>
          </p:nvPr>
        </p:nvSpPr>
        <p:spPr bwMode="auto">
          <a:xfrm>
            <a:off x="8553247" y="5031708"/>
            <a:ext cx="2495921" cy="105021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chemeClr val="bg1">
              <a:lumMod val="75000"/>
            </a:schemeClr>
          </a:solidFill>
          <a:ln>
            <a:noFill/>
          </a:ln>
        </p:spPr>
        <p:txBody>
          <a:bodyPr vert="horz" wrap="square" lIns="91440" tIns="45720" rIns="91440" bIns="45720" numCol="1" anchor="t" anchorCtr="0" compatLnSpc="1"/>
          <a:lstStyle/>
          <a:p>
            <a:endParaRPr lang="en-US">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Administrator\Desktop\设计的一般原则\循环使用.jpg"/>
          <p:cNvPicPr>
            <a:picLocks noChangeAspect="1" noChangeArrowheads="1"/>
          </p:cNvPicPr>
          <p:nvPr>
            <p:custDataLst>
              <p:tags r:id="rId1"/>
            </p:custDataLst>
          </p:nvPr>
        </p:nvPicPr>
        <p:blipFill>
          <a:blip r:embed="rId2"/>
          <a:stretch>
            <a:fillRect/>
          </a:stretch>
        </p:blipFill>
        <p:spPr bwMode="auto">
          <a:xfrm>
            <a:off x="304794" y="1697365"/>
            <a:ext cx="6154063" cy="4957439"/>
          </a:xfrm>
          <a:prstGeom prst="rect">
            <a:avLst/>
          </a:prstGeom>
          <a:noFill/>
        </p:spPr>
      </p:pic>
      <p:pic>
        <p:nvPicPr>
          <p:cNvPr id="3" name="图片 2"/>
          <p:cNvPicPr>
            <a:picLocks noChangeAspect="1"/>
          </p:cNvPicPr>
          <p:nvPr>
            <p:custDataLst>
              <p:tags r:id="rId3"/>
            </p:custDataLst>
          </p:nvPr>
        </p:nvPicPr>
        <p:blipFill>
          <a:blip r:embed="rId4"/>
          <a:stretch>
            <a:fillRect/>
          </a:stretch>
        </p:blipFill>
        <p:spPr>
          <a:xfrm flipH="1">
            <a:off x="450234" y="342900"/>
            <a:ext cx="1302369" cy="1276595"/>
          </a:xfrm>
          <a:prstGeom prst="rect">
            <a:avLst/>
          </a:prstGeom>
        </p:spPr>
      </p:pic>
      <p:sp>
        <p:nvSpPr>
          <p:cNvPr id="4" name="文本框 3"/>
          <p:cNvSpPr txBox="1"/>
          <p:nvPr>
            <p:custDataLst>
              <p:tags r:id="rId5"/>
            </p:custDataLst>
          </p:nvPr>
        </p:nvSpPr>
        <p:spPr>
          <a:xfrm>
            <a:off x="716934" y="627254"/>
            <a:ext cx="1302369" cy="707886"/>
          </a:xfrm>
          <a:prstGeom prst="rect">
            <a:avLst/>
          </a:prstGeom>
          <a:noFill/>
        </p:spPr>
        <p:txBody>
          <a:bodyPr wrap="square" rtlCol="0">
            <a:spAutoFit/>
          </a:bodyPr>
          <a:lstStyle/>
          <a:p>
            <a:r>
              <a:rPr lang="en-US" altLang="zh-CN" sz="4000" b="1" smtClean="0">
                <a:cs typeface="+mn-ea"/>
                <a:sym typeface="+mn-lt"/>
              </a:rPr>
              <a:t>07</a:t>
            </a:r>
            <a:endParaRPr lang="zh-CN" altLang="en-US" sz="4000" b="1">
              <a:cs typeface="+mn-ea"/>
              <a:sym typeface="+mn-lt"/>
            </a:endParaRPr>
          </a:p>
        </p:txBody>
      </p:sp>
      <p:sp>
        <p:nvSpPr>
          <p:cNvPr id="5" name="文本框 4"/>
          <p:cNvSpPr txBox="1"/>
          <p:nvPr>
            <p:custDataLst>
              <p:tags r:id="rId6"/>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可持续发展原则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7"/>
            </p:custDataLst>
          </p:nvPr>
        </p:nvSpPr>
        <p:spPr>
          <a:xfrm>
            <a:off x="2019299" y="965810"/>
            <a:ext cx="4816929"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Principles of sustainable development</a:t>
            </a:r>
            <a:endParaRPr lang="zh-CN" altLang="en-US">
              <a:solidFill>
                <a:schemeClr val="tx1">
                  <a:lumMod val="95000"/>
                  <a:lumOff val="5000"/>
                </a:schemeClr>
              </a:solidFill>
              <a:cs typeface="+mn-ea"/>
              <a:sym typeface="+mn-lt"/>
            </a:endParaRPr>
          </a:p>
        </p:txBody>
      </p:sp>
      <p:pic>
        <p:nvPicPr>
          <p:cNvPr id="88068" name="Picture 4" descr="C:\Users\Administrator\Desktop\设计的一般原则\瓶子做的房子.jpg"/>
          <p:cNvPicPr>
            <a:picLocks noChangeAspect="1" noChangeArrowheads="1"/>
          </p:cNvPicPr>
          <p:nvPr>
            <p:custDataLst>
              <p:tags r:id="rId8"/>
            </p:custDataLst>
          </p:nvPr>
        </p:nvPicPr>
        <p:blipFill>
          <a:blip r:embed="rId9"/>
          <a:stretch>
            <a:fillRect/>
          </a:stretch>
        </p:blipFill>
        <p:spPr bwMode="auto">
          <a:xfrm>
            <a:off x="6699889" y="3062511"/>
            <a:ext cx="5172796" cy="3451225"/>
          </a:xfrm>
          <a:prstGeom prst="rect">
            <a:avLst/>
          </a:prstGeom>
          <a:noFill/>
        </p:spPr>
      </p:pic>
      <p:pic>
        <p:nvPicPr>
          <p:cNvPr id="88069" name="Picture 5" descr="C:\Users\Administrator\Desktop\设计的一般原则\笔.jpg"/>
          <p:cNvPicPr>
            <a:picLocks noChangeAspect="1" noChangeArrowheads="1"/>
          </p:cNvPicPr>
          <p:nvPr>
            <p:custDataLst>
              <p:tags r:id="rId10"/>
            </p:custDataLst>
          </p:nvPr>
        </p:nvPicPr>
        <p:blipFill>
          <a:blip r:embed="rId11"/>
          <a:srcRect b="9929"/>
          <a:stretch>
            <a:fillRect/>
          </a:stretch>
        </p:blipFill>
        <p:spPr bwMode="auto">
          <a:xfrm>
            <a:off x="7852216" y="290280"/>
            <a:ext cx="3062513" cy="2771361"/>
          </a:xfrm>
          <a:prstGeom prst="rect">
            <a:avLst/>
          </a:prstGeom>
          <a:noFill/>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wipe(left)">
                                      <p:cBhvr>
                                        <p:cTn id="7" dur="500"/>
                                        <p:tgtEl>
                                          <p:spTgt spid="8806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3" descr="2008616972578"/>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522514" y="533400"/>
            <a:ext cx="5283926"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4" descr="chinazhuohua0411020569062"/>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6211389" y="533400"/>
            <a:ext cx="558437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p:cNvSpPr txBox="1">
            <a:spLocks noChangeArrowheads="1"/>
          </p:cNvSpPr>
          <p:nvPr>
            <p:custDataLst>
              <p:tags r:id="rId5"/>
            </p:custDataLst>
          </p:nvPr>
        </p:nvSpPr>
        <p:spPr bwMode="auto">
          <a:xfrm>
            <a:off x="7624808" y="5339718"/>
            <a:ext cx="3877985" cy="584775"/>
          </a:xfrm>
          <a:prstGeom prst="rect">
            <a:avLst/>
          </a:prstGeom>
          <a:noFill/>
          <a:ln w="9525">
            <a:noFill/>
            <a:miter lim="800000"/>
          </a:ln>
          <a:effectLst/>
        </p:spPr>
        <p:txBody>
          <a:bodyPr wrap="none">
            <a:spAutoFit/>
          </a:bodyPr>
          <a:lstStyle/>
          <a:p>
            <a:pPr>
              <a:defRPr/>
            </a:pPr>
            <a:r>
              <a:rPr lang="zh-CN" altLang="en-US" sz="3200" b="1">
                <a:effectLst>
                  <a:outerShdw blurRad="38100" dist="38100" dir="2700000" algn="tl">
                    <a:srgbClr val="C0C0C0"/>
                  </a:outerShdw>
                </a:effectLst>
              </a:rPr>
              <a:t>壁挂式太阳能热水器</a:t>
            </a:r>
            <a:endParaRPr lang="zh-CN" altLang="en-US" sz="3200" b="1">
              <a:effectLst>
                <a:outerShdw blurRad="38100" dist="38100" dir="2700000" algn="tl">
                  <a:srgbClr val="C0C0C0"/>
                </a:outerShdw>
              </a:effectLst>
            </a:endParaRPr>
          </a:p>
        </p:txBody>
      </p:sp>
      <p:sp>
        <p:nvSpPr>
          <p:cNvPr id="44038" name="Text Box 6"/>
          <p:cNvSpPr txBox="1">
            <a:spLocks noChangeArrowheads="1"/>
          </p:cNvSpPr>
          <p:nvPr>
            <p:custDataLst>
              <p:tags r:id="rId6"/>
            </p:custDataLst>
          </p:nvPr>
        </p:nvSpPr>
        <p:spPr bwMode="auto">
          <a:xfrm>
            <a:off x="2187167" y="5339718"/>
            <a:ext cx="2737530" cy="584775"/>
          </a:xfrm>
          <a:prstGeom prst="rect">
            <a:avLst/>
          </a:prstGeom>
          <a:noFill/>
          <a:ln w="9525">
            <a:noFill/>
            <a:miter lim="800000"/>
          </a:ln>
          <a:effectLst/>
        </p:spPr>
        <p:txBody>
          <a:bodyPr wrap="square">
            <a:spAutoFit/>
          </a:bodyPr>
          <a:lstStyle/>
          <a:p>
            <a:pPr>
              <a:defRPr/>
            </a:pPr>
            <a:r>
              <a:rPr lang="zh-CN" altLang="en-US" sz="3200" b="1">
                <a:effectLst>
                  <a:outerShdw blurRad="38100" dist="38100" dir="2700000" algn="tl">
                    <a:srgbClr val="C0C0C0"/>
                  </a:outerShdw>
                </a:effectLst>
              </a:rPr>
              <a:t>太阳能热水器</a:t>
            </a:r>
            <a:endParaRPr lang="zh-CN" altLang="en-US" sz="3200" b="1">
              <a:effectLst>
                <a:outerShdw blurRad="38100" dist="38100" dir="2700000" algn="tl">
                  <a:srgbClr val="C0C0C0"/>
                </a:outerShdw>
              </a:effectLst>
            </a:endParaRPr>
          </a:p>
        </p:txBody>
      </p:sp>
      <p:pic>
        <p:nvPicPr>
          <p:cNvPr id="6" name="图片 5"/>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9484678" y="6001113"/>
            <a:ext cx="29511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微信图片_20200906211907"/>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t="40649" b="4981"/>
          <a:stretch>
            <a:fillRect/>
          </a:stretch>
        </p:blipFill>
        <p:spPr bwMode="auto">
          <a:xfrm>
            <a:off x="234315" y="262890"/>
            <a:ext cx="5501005" cy="352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7a036bd13cba232492e578970580ac2f"/>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r="48245"/>
          <a:stretch>
            <a:fillRect/>
          </a:stretch>
        </p:blipFill>
        <p:spPr bwMode="auto">
          <a:xfrm>
            <a:off x="8041640" y="3971290"/>
            <a:ext cx="3876040" cy="26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30a64001fc527315ffe915b4fd63429b"/>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b="5891"/>
          <a:stretch>
            <a:fillRect/>
          </a:stretch>
        </p:blipFill>
        <p:spPr bwMode="auto">
          <a:xfrm>
            <a:off x="4093248" y="3971290"/>
            <a:ext cx="3714827" cy="282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紧凑的休闲桌椅"/>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b="5612"/>
          <a:stretch>
            <a:fillRect/>
          </a:stretch>
        </p:blipFill>
        <p:spPr bwMode="auto">
          <a:xfrm>
            <a:off x="6015990" y="271780"/>
            <a:ext cx="496125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1a453960350c2431a1abcf3e2f719a69"/>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rcRect b="6667"/>
          <a:stretch>
            <a:fillRect/>
          </a:stretch>
        </p:blipFill>
        <p:spPr bwMode="auto">
          <a:xfrm>
            <a:off x="159967" y="3971290"/>
            <a:ext cx="3744686" cy="282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557"/>
                                        </p:tgtEl>
                                        <p:attrNameLst>
                                          <p:attrName>style.visibility</p:attrName>
                                        </p:attrNameLst>
                                      </p:cBhvr>
                                      <p:to>
                                        <p:strVal val="visible"/>
                                      </p:to>
                                    </p:set>
                                    <p:animEffect transition="in" filter="blinds(horizontal)">
                                      <p:cBhvr>
                                        <p:cTn id="22" dur="500"/>
                                        <p:tgtEl>
                                          <p:spTgt spid="2355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556"/>
                                        </p:tgtEl>
                                        <p:attrNameLst>
                                          <p:attrName>style.visibility</p:attrName>
                                        </p:attrNameLst>
                                      </p:cBhvr>
                                      <p:to>
                                        <p:strVal val="visible"/>
                                      </p:to>
                                    </p:set>
                                    <p:animEffect transition="in" filter="blinds(horizontal)">
                                      <p:cBhvr>
                                        <p:cTn id="2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3"/>
          <p:cNvSpPr txBox="1">
            <a:spLocks noChangeArrowheads="1"/>
          </p:cNvSpPr>
          <p:nvPr>
            <p:custDataLst>
              <p:tags r:id="rId1"/>
            </p:custDataLst>
          </p:nvPr>
        </p:nvSpPr>
        <p:spPr bwMode="auto">
          <a:xfrm>
            <a:off x="3318714" y="5458915"/>
            <a:ext cx="63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sz="3200" b="1">
                <a:latin typeface="Verdana" panose="020B0604030504040204" pitchFamily="34" charset="0"/>
                <a:ea typeface="楷体_GB2312" pitchFamily="49" charset="-122"/>
              </a:rPr>
              <a:t>科技新产品：太阳能风能照明灯</a:t>
            </a:r>
            <a:endParaRPr lang="zh-CN" altLang="en-US" sz="3200" b="1">
              <a:latin typeface="Verdana" panose="020B0604030504040204" pitchFamily="34" charset="0"/>
              <a:ea typeface="楷体_GB2312" pitchFamily="49" charset="-122"/>
            </a:endParaRPr>
          </a:p>
        </p:txBody>
      </p:sp>
      <p:pic>
        <p:nvPicPr>
          <p:cNvPr id="69634" name="Picture 4" descr="157_185062_31e0e37f0253686"/>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0" y="0"/>
            <a:ext cx="5695271" cy="524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2009311173243697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5695271" y="-1"/>
            <a:ext cx="6074363" cy="510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9484678" y="6001113"/>
            <a:ext cx="29511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istrator\Desktop\设计的一般原则\塑料瓶制衣.jpg"/>
          <p:cNvPicPr>
            <a:picLocks noChangeAspect="1" noChangeArrowheads="1"/>
          </p:cNvPicPr>
          <p:nvPr>
            <p:custDataLst>
              <p:tags r:id="rId1"/>
            </p:custDataLst>
          </p:nvPr>
        </p:nvPicPr>
        <p:blipFill>
          <a:blip r:embed="rId2"/>
          <a:srcRect l="1618"/>
          <a:stretch>
            <a:fillRect/>
          </a:stretch>
        </p:blipFill>
        <p:spPr bwMode="auto">
          <a:xfrm>
            <a:off x="275771" y="2206171"/>
            <a:ext cx="8791892" cy="3930877"/>
          </a:xfrm>
          <a:prstGeom prst="rect">
            <a:avLst/>
          </a:prstGeom>
          <a:noFill/>
        </p:spPr>
      </p:pic>
      <p:pic>
        <p:nvPicPr>
          <p:cNvPr id="3" name="图片 2"/>
          <p:cNvPicPr>
            <a:picLocks noChangeAspect="1"/>
          </p:cNvPicPr>
          <p:nvPr>
            <p:custDataLst>
              <p:tags r:id="rId3"/>
            </p:custDataLst>
          </p:nvPr>
        </p:nvPicPr>
        <p:blipFill>
          <a:blip r:embed="rId4"/>
          <a:stretch>
            <a:fillRect/>
          </a:stretch>
        </p:blipFill>
        <p:spPr>
          <a:xfrm flipH="1">
            <a:off x="450234" y="342900"/>
            <a:ext cx="1302369" cy="1276595"/>
          </a:xfrm>
          <a:prstGeom prst="rect">
            <a:avLst/>
          </a:prstGeom>
        </p:spPr>
      </p:pic>
      <p:sp>
        <p:nvSpPr>
          <p:cNvPr id="4" name="文本框 3"/>
          <p:cNvSpPr txBox="1"/>
          <p:nvPr>
            <p:custDataLst>
              <p:tags r:id="rId5"/>
            </p:custDataLst>
          </p:nvPr>
        </p:nvSpPr>
        <p:spPr>
          <a:xfrm>
            <a:off x="716934" y="627254"/>
            <a:ext cx="1302369" cy="707886"/>
          </a:xfrm>
          <a:prstGeom prst="rect">
            <a:avLst/>
          </a:prstGeom>
          <a:noFill/>
        </p:spPr>
        <p:txBody>
          <a:bodyPr wrap="square" rtlCol="0">
            <a:spAutoFit/>
          </a:bodyPr>
          <a:lstStyle/>
          <a:p>
            <a:r>
              <a:rPr lang="en-US" altLang="zh-CN" sz="4000" b="1" smtClean="0">
                <a:cs typeface="+mn-ea"/>
                <a:sym typeface="+mn-lt"/>
              </a:rPr>
              <a:t>07</a:t>
            </a:r>
            <a:endParaRPr lang="zh-CN" altLang="en-US" sz="4000" b="1">
              <a:cs typeface="+mn-ea"/>
              <a:sym typeface="+mn-lt"/>
            </a:endParaRPr>
          </a:p>
        </p:txBody>
      </p:sp>
      <p:sp>
        <p:nvSpPr>
          <p:cNvPr id="5" name="文本框 4"/>
          <p:cNvSpPr txBox="1"/>
          <p:nvPr>
            <p:custDataLst>
              <p:tags r:id="rId6"/>
            </p:custDataLst>
          </p:nvPr>
        </p:nvSpPr>
        <p:spPr>
          <a:xfrm>
            <a:off x="1990725" y="521064"/>
            <a:ext cx="3160131"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可持续发展原则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7"/>
            </p:custDataLst>
          </p:nvPr>
        </p:nvSpPr>
        <p:spPr>
          <a:xfrm>
            <a:off x="2019299" y="965810"/>
            <a:ext cx="4816929"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Principles of sustainable development</a:t>
            </a:r>
            <a:endParaRPr lang="zh-CN" altLang="en-US">
              <a:solidFill>
                <a:schemeClr val="tx1">
                  <a:lumMod val="95000"/>
                  <a:lumOff val="5000"/>
                </a:schemeClr>
              </a:solidFill>
              <a:cs typeface="+mn-ea"/>
              <a:sym typeface="+mn-lt"/>
            </a:endParaRPr>
          </a:p>
        </p:txBody>
      </p:sp>
      <p:pic>
        <p:nvPicPr>
          <p:cNvPr id="8" name="香蕉茎秆做衣服.mp4">
            <a:hlinkClick r:id="" action="ppaction://media"/>
          </p:cNvPr>
          <p:cNvPicPr>
            <a:picLocks noRot="1" noChangeAspect="1"/>
          </p:cNvPicPr>
          <p:nvPr>
            <a:videoFile r:link="rId8"/>
            <p:extLst>
              <p:ext uri="{DAA4B4D4-6D71-4841-9C94-3DE7FCFB9230}">
                <p14:media xmlns:p14="http://schemas.microsoft.com/office/powerpoint/2010/main" r:link="rId9"/>
              </p:ext>
            </p:extLst>
            <p:custDataLst>
              <p:tags r:id="rId10"/>
            </p:custDataLst>
          </p:nvPr>
        </p:nvPicPr>
        <p:blipFill>
          <a:blip r:embed="rId11"/>
          <a:stretch>
            <a:fillRect/>
          </a:stretch>
        </p:blipFill>
        <p:spPr>
          <a:xfrm>
            <a:off x="8824685" y="522514"/>
            <a:ext cx="3251203" cy="6197600"/>
          </a:xfrm>
          <a:prstGeom prst="rect">
            <a:avLst/>
          </a:prstGeom>
        </p:spPr>
      </p:pic>
    </p:spTree>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cTn>
                <p:tgtEl>
                  <p:spTgt spid="8"/>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rcRect t="43750"/>
          <a:stretch>
            <a:fillRect/>
          </a:stretch>
        </p:blipFill>
        <p:spPr>
          <a:xfrm>
            <a:off x="0" y="0"/>
            <a:ext cx="12192000" cy="6858000"/>
          </a:xfrm>
          <a:prstGeom prst="rect">
            <a:avLst/>
          </a:prstGeom>
        </p:spPr>
      </p:pic>
      <p:sp>
        <p:nvSpPr>
          <p:cNvPr id="4" name="矩形 3"/>
          <p:cNvSpPr/>
          <p:nvPr>
            <p:custDataLst>
              <p:tags r:id="rId3"/>
            </p:custDataLst>
          </p:nvPr>
        </p:nvSpPr>
        <p:spPr>
          <a:xfrm>
            <a:off x="2409827" y="1895475"/>
            <a:ext cx="7372351" cy="3067050"/>
          </a:xfrm>
          <a:prstGeom prst="rect">
            <a:avLst/>
          </a:prstGeom>
          <a:solidFill>
            <a:schemeClr val="tx1">
              <a:alpha val="5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3227506" y="2287254"/>
            <a:ext cx="6185881" cy="1015663"/>
          </a:xfrm>
          <a:prstGeom prst="rect">
            <a:avLst/>
          </a:prstGeom>
          <a:noFill/>
        </p:spPr>
        <p:txBody>
          <a:bodyPr wrap="square" rtlCol="0">
            <a:spAutoFit/>
          </a:bodyPr>
          <a:lstStyle>
            <a:defPPr>
              <a:defRPr lang="en-US"/>
            </a:defPPr>
            <a:lvl1pPr algn="ctr">
              <a:defRPr sz="6000" i="1">
                <a:solidFill>
                  <a:schemeClr val="bg1"/>
                </a:solidFill>
                <a:cs typeface="+mn-ea"/>
              </a:defRPr>
            </a:lvl1pPr>
          </a:lstStyle>
          <a:p>
            <a:r>
              <a:rPr lang="zh-CN" altLang="en-US" smtClean="0">
                <a:sym typeface="+mn-lt"/>
              </a:rPr>
              <a:t>相互关系</a:t>
            </a:r>
            <a:endParaRPr lang="zh-CN" altLang="en-US">
              <a:sym typeface="+mn-lt"/>
            </a:endParaRPr>
          </a:p>
        </p:txBody>
      </p:sp>
      <p:sp>
        <p:nvSpPr>
          <p:cNvPr id="6" name="文本框 5"/>
          <p:cNvSpPr txBox="1"/>
          <p:nvPr>
            <p:custDataLst>
              <p:tags r:id="rId5"/>
            </p:custDataLst>
          </p:nvPr>
        </p:nvSpPr>
        <p:spPr>
          <a:xfrm>
            <a:off x="2873829" y="3361214"/>
            <a:ext cx="6618514" cy="874407"/>
          </a:xfrm>
          <a:prstGeom prst="rect">
            <a:avLst/>
          </a:prstGeom>
          <a:noFill/>
        </p:spPr>
        <p:txBody>
          <a:bodyPr wrap="square" rtlCol="0">
            <a:spAutoFit/>
          </a:bodyPr>
          <a:lstStyle/>
          <a:p>
            <a:pPr algn="ctr">
              <a:lnSpc>
                <a:spcPct val="150000"/>
              </a:lnSpc>
            </a:pPr>
            <a:r>
              <a:rPr lang="zh-CN" altLang="zh-CN" smtClean="0">
                <a:solidFill>
                  <a:schemeClr val="bg1"/>
                </a:solidFill>
                <a:cs typeface="+mn-ea"/>
                <a:sym typeface="+mn-lt"/>
              </a:rPr>
              <a:t>产品首先必须满足使用者的功能需求，所以实用原则是最基本的。在设计的一般原则中，有些原则之间是相互制约的</a:t>
            </a:r>
            <a:r>
              <a:rPr lang="zh-CN" altLang="en-US" smtClean="0">
                <a:solidFill>
                  <a:schemeClr val="bg1"/>
                </a:solidFill>
                <a:cs typeface="+mn-ea"/>
                <a:sym typeface="+mn-lt"/>
              </a:rPr>
              <a:t>。</a:t>
            </a:r>
            <a:endParaRPr lang="zh-CN" altLang="en-US" smtClean="0">
              <a:solidFill>
                <a:schemeClr val="bg1"/>
              </a:solidFill>
              <a:cs typeface="+mn-ea"/>
              <a:sym typeface="+mn-lt"/>
            </a:endParaRPr>
          </a:p>
        </p:txBody>
      </p:sp>
      <p:pic>
        <p:nvPicPr>
          <p:cNvPr id="8" name="图片 7"/>
          <p:cNvPicPr>
            <a:picLocks noChangeAspect="1"/>
          </p:cNvPicPr>
          <p:nvPr>
            <p:custDataLst>
              <p:tags r:id="rId6"/>
            </p:custDataLst>
          </p:nvPr>
        </p:nvPicPr>
        <p:blipFill>
          <a:blip r:embed="rId7"/>
          <a:stretch>
            <a:fillRect/>
          </a:stretch>
        </p:blipFill>
        <p:spPr>
          <a:xfrm>
            <a:off x="0" y="62876"/>
            <a:ext cx="1745935" cy="1200329"/>
          </a:xfrm>
          <a:prstGeom prst="rect">
            <a:avLst/>
          </a:prstGeom>
        </p:spPr>
      </p:pic>
      <p:sp>
        <p:nvSpPr>
          <p:cNvPr id="9" name="文本框 5"/>
          <p:cNvSpPr txBox="1"/>
          <p:nvPr>
            <p:custDataLst>
              <p:tags r:id="rId8"/>
            </p:custDataLst>
          </p:nvPr>
        </p:nvSpPr>
        <p:spPr>
          <a:xfrm>
            <a:off x="1526277" y="463008"/>
            <a:ext cx="4947094"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任务二 辨析设计原则之间的关系</a:t>
            </a:r>
            <a:endParaRPr lang="zh-CN" altLang="en-US" sz="2400">
              <a:solidFill>
                <a:schemeClr val="tx1">
                  <a:lumMod val="95000"/>
                  <a:lumOff val="5000"/>
                </a:schemeClr>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timgsa.baidu.com/timg?image&amp;quality=80&amp;size=b9999_10000&amp;sec=1604307618052&amp;di=347ea18756fc3b4a08f1f2e23b07654d&amp;imgtype=0&amp;src=http%3A%2F%2Fhbimg.b0.upaiyun.com%2F29785c61eb5d84f950c93d2c9613d6714bdcbf46392d7-8vyZjk_fw658"/>
          <p:cNvPicPr>
            <a:picLocks noChangeAspect="1" noChangeArrowheads="1"/>
          </p:cNvPicPr>
          <p:nvPr>
            <p:custDataLst>
              <p:tags r:id="rId1"/>
            </p:custDataLst>
          </p:nvPr>
        </p:nvPicPr>
        <p:blipFill>
          <a:blip r:embed="rId2"/>
          <a:stretch>
            <a:fillRect/>
          </a:stretch>
        </p:blipFill>
        <p:spPr bwMode="auto">
          <a:xfrm>
            <a:off x="6572930" y="1275323"/>
            <a:ext cx="5271248" cy="5271249"/>
          </a:xfrm>
          <a:prstGeom prst="rect">
            <a:avLst/>
          </a:prstGeom>
          <a:noFill/>
        </p:spPr>
      </p:pic>
      <p:pic>
        <p:nvPicPr>
          <p:cNvPr id="4" name="图片 3"/>
          <p:cNvPicPr>
            <a:picLocks noChangeAspect="1"/>
          </p:cNvPicPr>
          <p:nvPr>
            <p:custDataLst>
              <p:tags r:id="rId3"/>
            </p:custDataLst>
          </p:nvPr>
        </p:nvPicPr>
        <p:blipFill>
          <a:blip r:embed="rId4"/>
          <a:stretch>
            <a:fillRect/>
          </a:stretch>
        </p:blipFill>
        <p:spPr>
          <a:xfrm flipH="1">
            <a:off x="450234" y="342900"/>
            <a:ext cx="1302369" cy="1276595"/>
          </a:xfrm>
          <a:prstGeom prst="rect">
            <a:avLst/>
          </a:prstGeom>
        </p:spPr>
      </p:pic>
      <p:sp>
        <p:nvSpPr>
          <p:cNvPr id="6" name="文本框 5"/>
          <p:cNvSpPr txBox="1"/>
          <p:nvPr>
            <p:custDataLst>
              <p:tags r:id="rId5"/>
            </p:custDataLst>
          </p:nvPr>
        </p:nvSpPr>
        <p:spPr>
          <a:xfrm>
            <a:off x="1990725" y="521335"/>
            <a:ext cx="4401820" cy="583565"/>
          </a:xfrm>
          <a:prstGeom prst="rect">
            <a:avLst/>
          </a:prstGeom>
          <a:noFill/>
        </p:spPr>
        <p:txBody>
          <a:bodyPr wrap="square" rtlCol="0">
            <a:spAutoFit/>
          </a:bodyPr>
          <a:lstStyle/>
          <a:p>
            <a:pPr algn="dist"/>
            <a:r>
              <a:rPr lang="zh-CN" altLang="en-US" sz="3200" smtClean="0">
                <a:solidFill>
                  <a:schemeClr val="tx1">
                    <a:lumMod val="95000"/>
                    <a:lumOff val="5000"/>
                  </a:schemeClr>
                </a:solidFill>
                <a:cs typeface="+mn-ea"/>
                <a:sym typeface="+mn-lt"/>
              </a:rPr>
              <a:t>你对衣服有什么要求？</a:t>
            </a:r>
            <a:endParaRPr lang="zh-CN" altLang="en-US" sz="3200" smtClean="0">
              <a:solidFill>
                <a:schemeClr val="tx1">
                  <a:lumMod val="95000"/>
                  <a:lumOff val="5000"/>
                </a:schemeClr>
              </a:solidFill>
              <a:cs typeface="+mn-ea"/>
              <a:sym typeface="+mn-lt"/>
            </a:endParaRPr>
          </a:p>
        </p:txBody>
      </p:sp>
      <p:sp>
        <p:nvSpPr>
          <p:cNvPr id="8" name="文本框 7"/>
          <p:cNvSpPr txBox="1"/>
          <p:nvPr>
            <p:custDataLst>
              <p:tags r:id="rId6"/>
            </p:custDataLst>
          </p:nvPr>
        </p:nvSpPr>
        <p:spPr>
          <a:xfrm>
            <a:off x="1752602" y="1310351"/>
            <a:ext cx="2365425" cy="707886"/>
          </a:xfrm>
          <a:prstGeom prst="rect">
            <a:avLst/>
          </a:prstGeom>
          <a:noFill/>
        </p:spPr>
        <p:txBody>
          <a:bodyPr wrap="square" rtlCol="0">
            <a:spAutoFit/>
          </a:bodyPr>
          <a:lstStyle/>
          <a:p>
            <a:r>
              <a:rPr lang="zh-CN" altLang="en-US" sz="4000" b="1" smtClean="0">
                <a:solidFill>
                  <a:schemeClr val="bg1">
                    <a:lumMod val="50000"/>
                  </a:schemeClr>
                </a:solidFill>
                <a:cs typeface="+mn-ea"/>
                <a:sym typeface="+mn-lt"/>
              </a:rPr>
              <a:t>选购衣服</a:t>
            </a:r>
            <a:endParaRPr lang="zh-CN" altLang="en-US" sz="4000" b="1">
              <a:solidFill>
                <a:schemeClr val="bg1">
                  <a:lumMod val="50000"/>
                </a:schemeClr>
              </a:solidFill>
              <a:cs typeface="+mn-ea"/>
              <a:sym typeface="+mn-lt"/>
            </a:endParaRPr>
          </a:p>
        </p:txBody>
      </p:sp>
      <p:sp>
        <p:nvSpPr>
          <p:cNvPr id="9" name="文本框 8"/>
          <p:cNvSpPr txBox="1"/>
          <p:nvPr>
            <p:custDataLst>
              <p:tags r:id="rId7"/>
            </p:custDataLst>
          </p:nvPr>
        </p:nvSpPr>
        <p:spPr>
          <a:xfrm>
            <a:off x="450215" y="2054225"/>
            <a:ext cx="5844540" cy="4707890"/>
          </a:xfrm>
          <a:prstGeom prst="rect">
            <a:avLst/>
          </a:prstGeom>
          <a:noFill/>
        </p:spPr>
        <p:txBody>
          <a:bodyPr wrap="square" rtlCol="0">
            <a:spAutoFit/>
          </a:bodyPr>
          <a:lstStyle/>
          <a:p>
            <a:pPr>
              <a:lnSpc>
                <a:spcPct val="150000"/>
              </a:lnSpc>
            </a:pPr>
            <a:r>
              <a:rPr lang="en-US" altLang="zh-CN" sz="2000" smtClean="0">
                <a:solidFill>
                  <a:schemeClr val="bg1">
                    <a:lumMod val="50000"/>
                  </a:schemeClr>
                </a:solidFill>
                <a:cs typeface="+mn-ea"/>
                <a:sym typeface="+mn-lt"/>
              </a:rPr>
              <a:t>        Clothing is an important necessity in people's life, which is called "the second layer of human skin". People wear clothing is not only a simple cover, but also plays an important role in health, shaping beautiful figure and showing the overall charm. With the progress of science and technology, the development of production, a variety of styles, styles, materials of clothing emerge in endlessly, dazzling.</a:t>
            </a:r>
            <a:endParaRPr lang="en-US" altLang="zh-CN" sz="2000" smtClean="0">
              <a:solidFill>
                <a:schemeClr val="bg1">
                  <a:lumMod val="50000"/>
                </a:schemeClr>
              </a:solidFill>
              <a:cs typeface="+mn-ea"/>
              <a:sym typeface="+mn-lt"/>
            </a:endParaRPr>
          </a:p>
        </p:txBody>
      </p:sp>
      <p:sp>
        <p:nvSpPr>
          <p:cNvPr id="11" name="TextBox 10"/>
          <p:cNvSpPr txBox="1"/>
          <p:nvPr>
            <p:custDataLst>
              <p:tags r:id="rId8"/>
            </p:custDataLst>
          </p:nvPr>
        </p:nvSpPr>
        <p:spPr>
          <a:xfrm>
            <a:off x="587822" y="740224"/>
            <a:ext cx="1069524" cy="446276"/>
          </a:xfrm>
          <a:prstGeom prst="rect">
            <a:avLst/>
          </a:prstGeom>
          <a:noFill/>
        </p:spPr>
        <p:txBody>
          <a:bodyPr wrap="none" rtlCol="0">
            <a:spAutoFit/>
          </a:bodyPr>
          <a:lstStyle/>
          <a:p>
            <a:r>
              <a:rPr lang="zh-CN" altLang="en-US" sz="2300" smtClean="0"/>
              <a:t>消费者</a:t>
            </a:r>
            <a:endParaRPr lang="zh-CN" altLang="en-US" sz="230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p:cNvSpPr/>
          <p:nvPr>
            <p:custDataLst>
              <p:tags r:id="rId1"/>
            </p:custDataLst>
          </p:nvPr>
        </p:nvSpPr>
        <p:spPr>
          <a:xfrm>
            <a:off x="1792605" y="1776730"/>
            <a:ext cx="1659255" cy="675640"/>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23" name="文本框 22"/>
          <p:cNvSpPr txBox="1"/>
          <p:nvPr>
            <p:custDataLst>
              <p:tags r:id="rId2"/>
            </p:custDataLst>
          </p:nvPr>
        </p:nvSpPr>
        <p:spPr>
          <a:xfrm>
            <a:off x="450215" y="1623060"/>
            <a:ext cx="3870325" cy="2768600"/>
          </a:xfrm>
          <a:prstGeom prst="rect">
            <a:avLst/>
          </a:prstGeom>
          <a:noFill/>
        </p:spPr>
        <p:txBody>
          <a:bodyPr wrap="square" rtlCol="0">
            <a:spAutoFit/>
          </a:bodyPr>
          <a:lstStyle/>
          <a:p>
            <a:pPr algn="ctr">
              <a:lnSpc>
                <a:spcPct val="150000"/>
              </a:lnSpc>
            </a:pPr>
            <a:r>
              <a:rPr lang="en-US" altLang="zh-CN" sz="3200" b="1" smtClean="0">
                <a:solidFill>
                  <a:schemeClr val="bg1"/>
                </a:solidFill>
                <a:cs typeface="+mn-ea"/>
                <a:sym typeface="+mn-lt"/>
              </a:rPr>
              <a:t>    </a:t>
            </a:r>
            <a:r>
              <a:rPr lang="zh-CN" altLang="en-US" sz="3200" b="1" smtClean="0">
                <a:solidFill>
                  <a:schemeClr val="bg1"/>
                </a:solidFill>
                <a:cs typeface="+mn-ea"/>
                <a:sym typeface="+mn-lt"/>
              </a:rPr>
              <a:t>品牌的</a:t>
            </a:r>
            <a:endParaRPr lang="en-US" altLang="zh-CN" sz="3200" b="1">
              <a:solidFill>
                <a:schemeClr val="bg1"/>
              </a:solidFill>
              <a:cs typeface="+mn-ea"/>
              <a:sym typeface="+mn-lt"/>
            </a:endParaRPr>
          </a:p>
          <a:p>
            <a:pPr algn="l">
              <a:lnSpc>
                <a:spcPct val="150000"/>
              </a:lnSpc>
            </a:pPr>
            <a:r>
              <a:rPr lang="zh-CN" altLang="zh-CN" sz="2800" smtClean="0">
                <a:cs typeface="+mn-ea"/>
                <a:sym typeface="+mn-lt"/>
              </a:rPr>
              <a:t>品牌是质量的代表、是大师的心血、更是信誉的保障</a:t>
            </a:r>
            <a:endParaRPr lang="zh-CN" altLang="zh-CN" sz="3200" smtClean="0">
              <a:cs typeface="+mn-ea"/>
              <a:sym typeface="+mn-lt"/>
            </a:endParaRPr>
          </a:p>
        </p:txBody>
      </p:sp>
      <p:sp>
        <p:nvSpPr>
          <p:cNvPr id="24" name="矩形: 圆角 23"/>
          <p:cNvSpPr/>
          <p:nvPr>
            <p:custDataLst>
              <p:tags r:id="rId3"/>
            </p:custDataLst>
          </p:nvPr>
        </p:nvSpPr>
        <p:spPr>
          <a:xfrm>
            <a:off x="1370330" y="4713605"/>
            <a:ext cx="2216785" cy="666750"/>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25" name="文本框 24"/>
          <p:cNvSpPr txBox="1"/>
          <p:nvPr>
            <p:custDataLst>
              <p:tags r:id="rId4"/>
            </p:custDataLst>
          </p:nvPr>
        </p:nvSpPr>
        <p:spPr>
          <a:xfrm>
            <a:off x="490855" y="4528820"/>
            <a:ext cx="3880485" cy="2122805"/>
          </a:xfrm>
          <a:prstGeom prst="rect">
            <a:avLst/>
          </a:prstGeom>
          <a:noFill/>
        </p:spPr>
        <p:txBody>
          <a:bodyPr wrap="square" rtlCol="0">
            <a:spAutoFit/>
          </a:bodyPr>
          <a:lstStyle/>
          <a:p>
            <a:pPr algn="ctr">
              <a:lnSpc>
                <a:spcPct val="150000"/>
              </a:lnSpc>
            </a:pPr>
            <a:r>
              <a:rPr lang="zh-CN" altLang="en-US" sz="3200" b="1" smtClean="0">
                <a:solidFill>
                  <a:schemeClr val="bg1"/>
                </a:solidFill>
                <a:cs typeface="+mn-ea"/>
                <a:sym typeface="+mn-lt"/>
              </a:rPr>
              <a:t>价格适中</a:t>
            </a:r>
            <a:endParaRPr lang="en-US" altLang="zh-CN" sz="3200" b="1">
              <a:solidFill>
                <a:schemeClr val="bg1"/>
              </a:solidFill>
              <a:cs typeface="+mn-ea"/>
              <a:sym typeface="+mn-lt"/>
            </a:endParaRPr>
          </a:p>
          <a:p>
            <a:pPr algn="ctr">
              <a:lnSpc>
                <a:spcPct val="150000"/>
              </a:lnSpc>
            </a:pPr>
            <a:r>
              <a:rPr lang="zh-CN" altLang="en-US" sz="2800" smtClean="0"/>
              <a:t>取决于商品的市场价值和个人购买力</a:t>
            </a:r>
            <a:endParaRPr lang="zh-CN" altLang="en-US" sz="2800" smtClean="0">
              <a:cs typeface="+mn-ea"/>
              <a:sym typeface="+mn-lt"/>
            </a:endParaRPr>
          </a:p>
        </p:txBody>
      </p:sp>
      <p:grpSp>
        <p:nvGrpSpPr>
          <p:cNvPr id="2" name="组合 1"/>
          <p:cNvGrpSpPr/>
          <p:nvPr/>
        </p:nvGrpSpPr>
        <p:grpSpPr>
          <a:xfrm>
            <a:off x="8209915" y="1681480"/>
            <a:ext cx="2892425" cy="2122805"/>
            <a:chOff x="12929" y="2648"/>
            <a:chExt cx="4555" cy="3343"/>
          </a:xfrm>
        </p:grpSpPr>
        <p:sp>
          <p:nvSpPr>
            <p:cNvPr id="30" name="矩形: 圆角 29"/>
            <p:cNvSpPr/>
            <p:nvPr>
              <p:custDataLst>
                <p:tags r:id="rId5"/>
              </p:custDataLst>
            </p:nvPr>
          </p:nvSpPr>
          <p:spPr>
            <a:xfrm>
              <a:off x="13813" y="2954"/>
              <a:ext cx="2553" cy="878"/>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文本框 30"/>
            <p:cNvSpPr txBox="1"/>
            <p:nvPr>
              <p:custDataLst>
                <p:tags r:id="rId6"/>
              </p:custDataLst>
            </p:nvPr>
          </p:nvSpPr>
          <p:spPr>
            <a:xfrm>
              <a:off x="12929" y="2648"/>
              <a:ext cx="4555" cy="3343"/>
            </a:xfrm>
            <a:prstGeom prst="rect">
              <a:avLst/>
            </a:prstGeom>
            <a:noFill/>
          </p:spPr>
          <p:txBody>
            <a:bodyPr wrap="square" rtlCol="0">
              <a:spAutoFit/>
            </a:bodyPr>
            <a:lstStyle/>
            <a:p>
              <a:pPr algn="ctr">
                <a:lnSpc>
                  <a:spcPct val="150000"/>
                </a:lnSpc>
              </a:pPr>
              <a:r>
                <a:rPr lang="zh-CN" altLang="en-US" sz="3200" b="1" smtClean="0">
                  <a:solidFill>
                    <a:schemeClr val="bg1"/>
                  </a:solidFill>
                  <a:cs typeface="+mn-ea"/>
                  <a:sym typeface="+mn-lt"/>
                </a:rPr>
                <a:t>合身的</a:t>
              </a:r>
              <a:endParaRPr lang="en-US" altLang="zh-CN" sz="2400" b="1" smtClean="0">
                <a:solidFill>
                  <a:schemeClr val="bg1"/>
                </a:solidFill>
                <a:cs typeface="+mn-ea"/>
                <a:sym typeface="+mn-lt"/>
              </a:endParaRPr>
            </a:p>
            <a:p>
              <a:pPr algn="ctr">
                <a:lnSpc>
                  <a:spcPct val="150000"/>
                </a:lnSpc>
              </a:pPr>
              <a:r>
                <a:rPr lang="zh-CN" altLang="en-US" sz="2800" smtClean="0">
                  <a:cs typeface="+mn-ea"/>
                  <a:sym typeface="+mn-lt"/>
                </a:rPr>
                <a:t>衣服尺寸适合身材</a:t>
              </a:r>
              <a:endParaRPr lang="zh-CN" altLang="en-US" sz="2800" smtClean="0">
                <a:cs typeface="+mn-ea"/>
                <a:sym typeface="+mn-lt"/>
              </a:endParaRPr>
            </a:p>
          </p:txBody>
        </p:sp>
      </p:grpSp>
      <p:grpSp>
        <p:nvGrpSpPr>
          <p:cNvPr id="3" name="组合 2"/>
          <p:cNvGrpSpPr/>
          <p:nvPr/>
        </p:nvGrpSpPr>
        <p:grpSpPr>
          <a:xfrm>
            <a:off x="8188325" y="4395470"/>
            <a:ext cx="3049270" cy="2122170"/>
            <a:chOff x="12895" y="7072"/>
            <a:chExt cx="4802" cy="3342"/>
          </a:xfrm>
        </p:grpSpPr>
        <p:sp>
          <p:nvSpPr>
            <p:cNvPr id="32" name="矩形: 圆角 31"/>
            <p:cNvSpPr/>
            <p:nvPr>
              <p:custDataLst>
                <p:tags r:id="rId7"/>
              </p:custDataLst>
            </p:nvPr>
          </p:nvSpPr>
          <p:spPr>
            <a:xfrm>
              <a:off x="14069" y="7364"/>
              <a:ext cx="2341" cy="931"/>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文本框 32"/>
            <p:cNvSpPr txBox="1"/>
            <p:nvPr>
              <p:custDataLst>
                <p:tags r:id="rId8"/>
              </p:custDataLst>
            </p:nvPr>
          </p:nvSpPr>
          <p:spPr>
            <a:xfrm>
              <a:off x="12895" y="7072"/>
              <a:ext cx="4802" cy="3343"/>
            </a:xfrm>
            <a:prstGeom prst="rect">
              <a:avLst/>
            </a:prstGeom>
            <a:noFill/>
          </p:spPr>
          <p:txBody>
            <a:bodyPr wrap="square" rtlCol="0">
              <a:spAutoFit/>
            </a:bodyPr>
            <a:lstStyle/>
            <a:p>
              <a:pPr algn="ctr">
                <a:lnSpc>
                  <a:spcPct val="150000"/>
                </a:lnSpc>
              </a:pPr>
              <a:r>
                <a:rPr lang="zh-CN" altLang="en-US" sz="3200" b="1" smtClean="0">
                  <a:solidFill>
                    <a:schemeClr val="bg1"/>
                  </a:solidFill>
                  <a:cs typeface="+mn-ea"/>
                  <a:sym typeface="+mn-lt"/>
                </a:rPr>
                <a:t>舒服的</a:t>
              </a:r>
              <a:endParaRPr lang="en-US" altLang="zh-CN" sz="3200" b="1">
                <a:solidFill>
                  <a:schemeClr val="bg1"/>
                </a:solidFill>
                <a:cs typeface="+mn-ea"/>
                <a:sym typeface="+mn-lt"/>
              </a:endParaRPr>
            </a:p>
            <a:p>
              <a:pPr algn="ctr">
                <a:lnSpc>
                  <a:spcPct val="150000"/>
                </a:lnSpc>
              </a:pPr>
              <a:r>
                <a:rPr lang="zh-CN" altLang="en-US" sz="2800" smtClean="0"/>
                <a:t>透气性好、吸汗，穿起来舒适</a:t>
              </a:r>
              <a:endParaRPr lang="zh-CN" altLang="en-US" sz="2800" smtClean="0">
                <a:cs typeface="+mn-ea"/>
                <a:sym typeface="+mn-lt"/>
              </a:endParaRPr>
            </a:p>
          </p:txBody>
        </p:sp>
      </p:grpSp>
      <p:pic>
        <p:nvPicPr>
          <p:cNvPr id="29" name="图片 28"/>
          <p:cNvPicPr>
            <a:picLocks noChangeAspect="1"/>
          </p:cNvPicPr>
          <p:nvPr>
            <p:custDataLst>
              <p:tags r:id="rId9"/>
            </p:custDataLst>
          </p:nvPr>
        </p:nvPicPr>
        <p:blipFill>
          <a:blip r:embed="rId10"/>
          <a:stretch>
            <a:fillRect/>
          </a:stretch>
        </p:blipFill>
        <p:spPr>
          <a:xfrm flipH="1">
            <a:off x="450234" y="342900"/>
            <a:ext cx="1302369" cy="1276595"/>
          </a:xfrm>
          <a:prstGeom prst="rect">
            <a:avLst/>
          </a:prstGeom>
        </p:spPr>
      </p:pic>
      <p:sp>
        <p:nvSpPr>
          <p:cNvPr id="34" name="文本框 5"/>
          <p:cNvSpPr txBox="1"/>
          <p:nvPr>
            <p:custDataLst>
              <p:tags r:id="rId11"/>
            </p:custDataLst>
          </p:nvPr>
        </p:nvSpPr>
        <p:spPr>
          <a:xfrm>
            <a:off x="1990725" y="521064"/>
            <a:ext cx="3702504"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你对衣服有什么要求？</a:t>
            </a:r>
            <a:endParaRPr lang="zh-CN" altLang="en-US" sz="2400">
              <a:solidFill>
                <a:schemeClr val="tx1">
                  <a:lumMod val="95000"/>
                  <a:lumOff val="5000"/>
                </a:schemeClr>
              </a:solidFill>
              <a:cs typeface="+mn-ea"/>
              <a:sym typeface="+mn-lt"/>
            </a:endParaRPr>
          </a:p>
        </p:txBody>
      </p:sp>
      <p:sp>
        <p:nvSpPr>
          <p:cNvPr id="35" name="文本框 6"/>
          <p:cNvSpPr txBox="1"/>
          <p:nvPr>
            <p:custDataLst>
              <p:tags r:id="rId12"/>
            </p:custDataLst>
          </p:nvPr>
        </p:nvSpPr>
        <p:spPr>
          <a:xfrm>
            <a:off x="2019300" y="965810"/>
            <a:ext cx="3626856" cy="369332"/>
          </a:xfrm>
          <a:prstGeom prst="rect">
            <a:avLst/>
          </a:prstGeom>
          <a:noFill/>
        </p:spPr>
        <p:txBody>
          <a:bodyPr wrap="square" rtlCol="0">
            <a:spAutoFit/>
          </a:bodyPr>
          <a:lstStyle/>
          <a:p>
            <a:r>
              <a:rPr lang="en-US" altLang="zh-CN" smtClean="0"/>
              <a:t>Requirement</a:t>
            </a:r>
            <a:r>
              <a:rPr lang="zh-CN" altLang="en-US" smtClean="0"/>
              <a:t>？</a:t>
            </a:r>
            <a:endParaRPr lang="zh-CN" altLang="en-US">
              <a:solidFill>
                <a:schemeClr val="tx1">
                  <a:lumMod val="95000"/>
                  <a:lumOff val="5000"/>
                </a:schemeClr>
              </a:solidFill>
              <a:cs typeface="+mn-ea"/>
              <a:sym typeface="+mn-lt"/>
            </a:endParaRPr>
          </a:p>
        </p:txBody>
      </p:sp>
      <p:sp>
        <p:nvSpPr>
          <p:cNvPr id="58" name="Freeform 16"/>
          <p:cNvSpPr/>
          <p:nvPr>
            <p:custDataLst>
              <p:tags r:id="rId13"/>
            </p:custDataLst>
          </p:nvPr>
        </p:nvSpPr>
        <p:spPr bwMode="auto">
          <a:xfrm rot="7619831">
            <a:off x="4366768" y="4017395"/>
            <a:ext cx="1056269" cy="46920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chemeClr val="bg1">
              <a:lumMod val="75000"/>
            </a:schemeClr>
          </a:solidFill>
          <a:ln>
            <a:solidFill>
              <a:schemeClr val="bg2"/>
            </a:solidFill>
          </a:ln>
        </p:spPr>
        <p:txBody>
          <a:bodyPr vert="horz" wrap="square" lIns="91440" tIns="45720" rIns="91440" bIns="45720" numCol="1" anchor="t" anchorCtr="0" compatLnSpc="1"/>
          <a:lstStyle/>
          <a:p>
            <a:endParaRPr lang="en-US">
              <a:cs typeface="+mn-ea"/>
              <a:sym typeface="+mn-lt"/>
            </a:endParaRPr>
          </a:p>
        </p:txBody>
      </p:sp>
      <p:grpSp>
        <p:nvGrpSpPr>
          <p:cNvPr id="59" name="组合 58"/>
          <p:cNvGrpSpPr/>
          <p:nvPr>
            <p:custDataLst>
              <p:tags r:id="rId14"/>
            </p:custDataLst>
          </p:nvPr>
        </p:nvGrpSpPr>
        <p:grpSpPr>
          <a:xfrm>
            <a:off x="6574973" y="4367003"/>
            <a:ext cx="1083210" cy="444447"/>
            <a:chOff x="5781085" y="3561496"/>
            <a:chExt cx="1115098" cy="444447"/>
          </a:xfrm>
        </p:grpSpPr>
        <p:sp>
          <p:nvSpPr>
            <p:cNvPr id="60" name="Freeform 16"/>
            <p:cNvSpPr/>
            <p:nvPr>
              <p:custDataLst>
                <p:tags r:id="rId15"/>
              </p:custDataLst>
            </p:nvPr>
          </p:nvSpPr>
          <p:spPr bwMode="auto">
            <a:xfrm>
              <a:off x="5781085" y="3561496"/>
              <a:ext cx="1115098" cy="444447"/>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FF0000"/>
            </a:solidFill>
            <a:ln>
              <a:solidFill>
                <a:schemeClr val="bg2"/>
              </a:solidFill>
            </a:ln>
          </p:spPr>
          <p:txBody>
            <a:bodyPr vert="horz" wrap="square" lIns="91440" tIns="45720" rIns="91440" bIns="45720" numCol="1" anchor="t" anchorCtr="0" compatLnSpc="1"/>
            <a:lstStyle/>
            <a:p>
              <a:endParaRPr lang="en-US">
                <a:solidFill>
                  <a:schemeClr val="bg1"/>
                </a:solidFill>
                <a:cs typeface="+mn-ea"/>
                <a:sym typeface="+mn-lt"/>
              </a:endParaRPr>
            </a:p>
          </p:txBody>
        </p:sp>
        <p:sp>
          <p:nvSpPr>
            <p:cNvPr id="61" name="TextBox 60"/>
            <p:cNvSpPr txBox="1"/>
            <p:nvPr>
              <p:custDataLst>
                <p:tags r:id="rId16"/>
              </p:custDataLst>
            </p:nvPr>
          </p:nvSpPr>
          <p:spPr>
            <a:xfrm>
              <a:off x="5954486" y="3603172"/>
              <a:ext cx="453970" cy="369332"/>
            </a:xfrm>
            <a:prstGeom prst="rect">
              <a:avLst/>
            </a:prstGeom>
            <a:noFill/>
          </p:spPr>
          <p:txBody>
            <a:bodyPr wrap="none" rtlCol="0">
              <a:spAutoFit/>
            </a:bodyPr>
            <a:lstStyle/>
            <a:p>
              <a:r>
                <a:rPr lang="en-US" altLang="zh-CN" smtClean="0">
                  <a:solidFill>
                    <a:schemeClr val="bg1"/>
                  </a:solidFill>
                </a:rPr>
                <a:t>01</a:t>
              </a:r>
              <a:endParaRPr lang="zh-CN" altLang="en-US">
                <a:solidFill>
                  <a:schemeClr val="bg1"/>
                </a:solidFill>
              </a:endParaRPr>
            </a:p>
          </p:txBody>
        </p:sp>
      </p:grpSp>
      <p:grpSp>
        <p:nvGrpSpPr>
          <p:cNvPr id="62" name="组合 61"/>
          <p:cNvGrpSpPr/>
          <p:nvPr>
            <p:custDataLst>
              <p:tags r:id="rId17"/>
            </p:custDataLst>
          </p:nvPr>
        </p:nvGrpSpPr>
        <p:grpSpPr>
          <a:xfrm>
            <a:off x="7304314" y="3519578"/>
            <a:ext cx="528862" cy="1056269"/>
            <a:chOff x="6553200" y="2714071"/>
            <a:chExt cx="528862" cy="1056269"/>
          </a:xfrm>
        </p:grpSpPr>
        <p:sp>
          <p:nvSpPr>
            <p:cNvPr id="63" name="Freeform 16"/>
            <p:cNvSpPr/>
            <p:nvPr>
              <p:custDataLst>
                <p:tags r:id="rId18"/>
              </p:custDataLst>
            </p:nvPr>
          </p:nvSpPr>
          <p:spPr bwMode="auto">
            <a:xfrm rot="17863956">
              <a:off x="6319327" y="3007605"/>
              <a:ext cx="1056269" cy="46920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FF9409"/>
            </a:solidFill>
            <a:ln>
              <a:solidFill>
                <a:schemeClr val="bg2"/>
              </a:solidFill>
            </a:ln>
          </p:spPr>
          <p:txBody>
            <a:bodyPr vert="horz" wrap="square" lIns="91440" tIns="45720" rIns="91440" bIns="45720" numCol="1" anchor="t" anchorCtr="0" compatLnSpc="1"/>
            <a:lstStyle/>
            <a:p>
              <a:endParaRPr lang="en-US">
                <a:cs typeface="+mn-ea"/>
                <a:sym typeface="+mn-lt"/>
              </a:endParaRPr>
            </a:p>
          </p:txBody>
        </p:sp>
        <p:sp>
          <p:nvSpPr>
            <p:cNvPr id="64" name="TextBox 63"/>
            <p:cNvSpPr txBox="1"/>
            <p:nvPr>
              <p:custDataLst>
                <p:tags r:id="rId19"/>
              </p:custDataLst>
            </p:nvPr>
          </p:nvSpPr>
          <p:spPr>
            <a:xfrm>
              <a:off x="6553200" y="3200401"/>
              <a:ext cx="453970" cy="369332"/>
            </a:xfrm>
            <a:prstGeom prst="rect">
              <a:avLst/>
            </a:prstGeom>
            <a:noFill/>
          </p:spPr>
          <p:txBody>
            <a:bodyPr wrap="none" rtlCol="0">
              <a:spAutoFit/>
            </a:bodyPr>
            <a:lstStyle/>
            <a:p>
              <a:r>
                <a:rPr lang="en-US" altLang="zh-CN" smtClean="0">
                  <a:solidFill>
                    <a:schemeClr val="bg1"/>
                  </a:solidFill>
                </a:rPr>
                <a:t>02</a:t>
              </a:r>
              <a:endParaRPr lang="zh-CN" altLang="en-US">
                <a:solidFill>
                  <a:schemeClr val="bg1"/>
                </a:solidFill>
              </a:endParaRPr>
            </a:p>
          </p:txBody>
        </p:sp>
      </p:grpSp>
      <p:grpSp>
        <p:nvGrpSpPr>
          <p:cNvPr id="65" name="组合 64"/>
          <p:cNvGrpSpPr/>
          <p:nvPr>
            <p:custDataLst>
              <p:tags r:id="rId20"/>
            </p:custDataLst>
          </p:nvPr>
        </p:nvGrpSpPr>
        <p:grpSpPr>
          <a:xfrm>
            <a:off x="7167510" y="2836167"/>
            <a:ext cx="525459" cy="1056269"/>
            <a:chOff x="6449054" y="2030660"/>
            <a:chExt cx="525459" cy="1056269"/>
          </a:xfrm>
        </p:grpSpPr>
        <p:sp>
          <p:nvSpPr>
            <p:cNvPr id="66" name="Freeform 16"/>
            <p:cNvSpPr/>
            <p:nvPr>
              <p:custDataLst>
                <p:tags r:id="rId21"/>
              </p:custDataLst>
            </p:nvPr>
          </p:nvSpPr>
          <p:spPr bwMode="auto">
            <a:xfrm rot="15305972">
              <a:off x="6155520" y="2324194"/>
              <a:ext cx="1056269" cy="46920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FFC000"/>
            </a:solidFill>
            <a:ln>
              <a:solidFill>
                <a:schemeClr val="bg2"/>
              </a:solidFill>
            </a:ln>
          </p:spPr>
          <p:txBody>
            <a:bodyPr vert="horz" wrap="square" lIns="91440" tIns="45720" rIns="91440" bIns="45720" numCol="1" anchor="t" anchorCtr="0" compatLnSpc="1"/>
            <a:lstStyle/>
            <a:p>
              <a:endParaRPr lang="en-US">
                <a:cs typeface="+mn-ea"/>
                <a:sym typeface="+mn-lt"/>
              </a:endParaRPr>
            </a:p>
          </p:txBody>
        </p:sp>
        <p:sp>
          <p:nvSpPr>
            <p:cNvPr id="67" name="TextBox 66"/>
            <p:cNvSpPr txBox="1"/>
            <p:nvPr>
              <p:custDataLst>
                <p:tags r:id="rId22"/>
              </p:custDataLst>
            </p:nvPr>
          </p:nvSpPr>
          <p:spPr>
            <a:xfrm>
              <a:off x="6520543" y="2558144"/>
              <a:ext cx="453970" cy="369332"/>
            </a:xfrm>
            <a:prstGeom prst="rect">
              <a:avLst/>
            </a:prstGeom>
            <a:noFill/>
          </p:spPr>
          <p:txBody>
            <a:bodyPr wrap="none" rtlCol="0">
              <a:spAutoFit/>
            </a:bodyPr>
            <a:lstStyle/>
            <a:p>
              <a:r>
                <a:rPr lang="en-US" altLang="zh-CN" smtClean="0">
                  <a:solidFill>
                    <a:schemeClr val="bg1"/>
                  </a:solidFill>
                </a:rPr>
                <a:t>03</a:t>
              </a:r>
              <a:endParaRPr lang="zh-CN" altLang="en-US">
                <a:solidFill>
                  <a:schemeClr val="bg1"/>
                </a:solidFill>
              </a:endParaRPr>
            </a:p>
          </p:txBody>
        </p:sp>
      </p:grpSp>
      <p:grpSp>
        <p:nvGrpSpPr>
          <p:cNvPr id="68" name="组合 67"/>
          <p:cNvGrpSpPr/>
          <p:nvPr>
            <p:custDataLst>
              <p:tags r:id="rId23"/>
            </p:custDataLst>
          </p:nvPr>
        </p:nvGrpSpPr>
        <p:grpSpPr>
          <a:xfrm>
            <a:off x="6273332" y="2752539"/>
            <a:ext cx="1115098" cy="577674"/>
            <a:chOff x="5554876" y="1947032"/>
            <a:chExt cx="1115098" cy="577674"/>
          </a:xfrm>
        </p:grpSpPr>
        <p:sp>
          <p:nvSpPr>
            <p:cNvPr id="69" name="Freeform 16"/>
            <p:cNvSpPr/>
            <p:nvPr>
              <p:custDataLst>
                <p:tags r:id="rId24"/>
              </p:custDataLst>
            </p:nvPr>
          </p:nvSpPr>
          <p:spPr bwMode="auto">
            <a:xfrm rot="13400977">
              <a:off x="5554876" y="1947032"/>
              <a:ext cx="1115098" cy="444447"/>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92D050"/>
            </a:solidFill>
            <a:ln>
              <a:solidFill>
                <a:schemeClr val="bg2"/>
              </a:solidFill>
            </a:ln>
          </p:spPr>
          <p:txBody>
            <a:bodyPr vert="horz" wrap="square" lIns="91440" tIns="45720" rIns="91440" bIns="45720" numCol="1" anchor="t" anchorCtr="0" compatLnSpc="1"/>
            <a:lstStyle/>
            <a:p>
              <a:endParaRPr lang="en-US">
                <a:cs typeface="+mn-ea"/>
                <a:sym typeface="+mn-lt"/>
              </a:endParaRPr>
            </a:p>
          </p:txBody>
        </p:sp>
        <p:sp>
          <p:nvSpPr>
            <p:cNvPr id="70" name="TextBox 69"/>
            <p:cNvSpPr txBox="1"/>
            <p:nvPr>
              <p:custDataLst>
                <p:tags r:id="rId25"/>
              </p:custDataLst>
            </p:nvPr>
          </p:nvSpPr>
          <p:spPr>
            <a:xfrm>
              <a:off x="6030686" y="2155374"/>
              <a:ext cx="453970" cy="369332"/>
            </a:xfrm>
            <a:prstGeom prst="rect">
              <a:avLst/>
            </a:prstGeom>
            <a:noFill/>
          </p:spPr>
          <p:txBody>
            <a:bodyPr wrap="none" rtlCol="0">
              <a:spAutoFit/>
            </a:bodyPr>
            <a:lstStyle/>
            <a:p>
              <a:r>
                <a:rPr lang="en-US" altLang="zh-CN" smtClean="0">
                  <a:solidFill>
                    <a:schemeClr val="bg1"/>
                  </a:solidFill>
                </a:rPr>
                <a:t>04</a:t>
              </a:r>
              <a:endParaRPr lang="zh-CN" altLang="en-US">
                <a:solidFill>
                  <a:schemeClr val="bg1"/>
                </a:solidFill>
              </a:endParaRPr>
            </a:p>
          </p:txBody>
        </p:sp>
      </p:grpSp>
      <p:grpSp>
        <p:nvGrpSpPr>
          <p:cNvPr id="71" name="组合 70"/>
          <p:cNvGrpSpPr/>
          <p:nvPr>
            <p:custDataLst>
              <p:tags r:id="rId26"/>
            </p:custDataLst>
          </p:nvPr>
        </p:nvGrpSpPr>
        <p:grpSpPr>
          <a:xfrm>
            <a:off x="5593734" y="2723043"/>
            <a:ext cx="1115098" cy="476540"/>
            <a:chOff x="4897050" y="1917536"/>
            <a:chExt cx="1115098" cy="476540"/>
          </a:xfrm>
        </p:grpSpPr>
        <p:sp>
          <p:nvSpPr>
            <p:cNvPr id="72" name="Freeform 16"/>
            <p:cNvSpPr/>
            <p:nvPr>
              <p:custDataLst>
                <p:tags r:id="rId27"/>
              </p:custDataLst>
            </p:nvPr>
          </p:nvSpPr>
          <p:spPr bwMode="auto">
            <a:xfrm rot="11440670">
              <a:off x="4897050" y="1917536"/>
              <a:ext cx="1115098" cy="444447"/>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chemeClr val="accent1"/>
            </a:solidFill>
            <a:ln>
              <a:solidFill>
                <a:schemeClr val="bg2"/>
              </a:solidFill>
            </a:ln>
          </p:spPr>
          <p:txBody>
            <a:bodyPr vert="horz" wrap="square" lIns="91440" tIns="45720" rIns="91440" bIns="45720" numCol="1" anchor="t" anchorCtr="0" compatLnSpc="1"/>
            <a:lstStyle/>
            <a:p>
              <a:endParaRPr lang="en-US">
                <a:cs typeface="+mn-ea"/>
                <a:sym typeface="+mn-lt"/>
              </a:endParaRPr>
            </a:p>
          </p:txBody>
        </p:sp>
        <p:sp>
          <p:nvSpPr>
            <p:cNvPr id="73" name="TextBox 72"/>
            <p:cNvSpPr txBox="1"/>
            <p:nvPr>
              <p:custDataLst>
                <p:tags r:id="rId28"/>
              </p:custDataLst>
            </p:nvPr>
          </p:nvSpPr>
          <p:spPr>
            <a:xfrm>
              <a:off x="5421086" y="2024744"/>
              <a:ext cx="453970" cy="369332"/>
            </a:xfrm>
            <a:prstGeom prst="rect">
              <a:avLst/>
            </a:prstGeom>
            <a:noFill/>
          </p:spPr>
          <p:txBody>
            <a:bodyPr wrap="none" rtlCol="0">
              <a:spAutoFit/>
            </a:bodyPr>
            <a:lstStyle/>
            <a:p>
              <a:r>
                <a:rPr lang="en-US" altLang="zh-CN" smtClean="0">
                  <a:solidFill>
                    <a:schemeClr val="bg1"/>
                  </a:solidFill>
                </a:rPr>
                <a:t>05</a:t>
              </a:r>
              <a:endParaRPr lang="zh-CN" altLang="en-US">
                <a:solidFill>
                  <a:schemeClr val="bg1"/>
                </a:solidFill>
              </a:endParaRPr>
            </a:p>
          </p:txBody>
        </p:sp>
      </p:grpSp>
      <p:grpSp>
        <p:nvGrpSpPr>
          <p:cNvPr id="74" name="组合 73"/>
          <p:cNvGrpSpPr/>
          <p:nvPr>
            <p:custDataLst>
              <p:tags r:id="rId29"/>
            </p:custDataLst>
          </p:nvPr>
        </p:nvGrpSpPr>
        <p:grpSpPr>
          <a:xfrm>
            <a:off x="5052336" y="2995387"/>
            <a:ext cx="1115098" cy="444447"/>
            <a:chOff x="4366538" y="2189880"/>
            <a:chExt cx="1115098" cy="444447"/>
          </a:xfrm>
        </p:grpSpPr>
        <p:sp>
          <p:nvSpPr>
            <p:cNvPr id="75" name="Freeform 16"/>
            <p:cNvSpPr/>
            <p:nvPr>
              <p:custDataLst>
                <p:tags r:id="rId30"/>
              </p:custDataLst>
            </p:nvPr>
          </p:nvSpPr>
          <p:spPr bwMode="auto">
            <a:xfrm rot="10634353">
              <a:off x="4366538" y="2189880"/>
              <a:ext cx="1115098" cy="444447"/>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chemeClr val="tx2"/>
            </a:solidFill>
            <a:ln>
              <a:solidFill>
                <a:schemeClr val="bg2"/>
              </a:solidFill>
            </a:ln>
          </p:spPr>
          <p:txBody>
            <a:bodyPr vert="horz" wrap="square" lIns="91440" tIns="45720" rIns="91440" bIns="45720" numCol="1" anchor="t" anchorCtr="0" compatLnSpc="1"/>
            <a:lstStyle/>
            <a:p>
              <a:endParaRPr lang="en-US">
                <a:cs typeface="+mn-ea"/>
                <a:sym typeface="+mn-lt"/>
              </a:endParaRPr>
            </a:p>
          </p:txBody>
        </p:sp>
        <p:sp>
          <p:nvSpPr>
            <p:cNvPr id="76" name="TextBox 75"/>
            <p:cNvSpPr txBox="1"/>
            <p:nvPr>
              <p:custDataLst>
                <p:tags r:id="rId31"/>
              </p:custDataLst>
            </p:nvPr>
          </p:nvSpPr>
          <p:spPr>
            <a:xfrm>
              <a:off x="4855030" y="2231572"/>
              <a:ext cx="453970" cy="369332"/>
            </a:xfrm>
            <a:prstGeom prst="rect">
              <a:avLst/>
            </a:prstGeom>
            <a:noFill/>
          </p:spPr>
          <p:txBody>
            <a:bodyPr wrap="none" rtlCol="0">
              <a:spAutoFit/>
            </a:bodyPr>
            <a:lstStyle/>
            <a:p>
              <a:r>
                <a:rPr lang="en-US" altLang="zh-CN" smtClean="0">
                  <a:solidFill>
                    <a:schemeClr val="bg1"/>
                  </a:solidFill>
                </a:rPr>
                <a:t>06</a:t>
              </a:r>
              <a:endParaRPr lang="zh-CN" altLang="en-US">
                <a:solidFill>
                  <a:schemeClr val="bg1"/>
                </a:solidFill>
              </a:endParaRPr>
            </a:p>
          </p:txBody>
        </p:sp>
      </p:grpSp>
      <p:grpSp>
        <p:nvGrpSpPr>
          <p:cNvPr id="77" name="组合 76"/>
          <p:cNvGrpSpPr/>
          <p:nvPr>
            <p:custDataLst>
              <p:tags r:id="rId32"/>
            </p:custDataLst>
          </p:nvPr>
        </p:nvGrpSpPr>
        <p:grpSpPr>
          <a:xfrm>
            <a:off x="4630010" y="3396308"/>
            <a:ext cx="1056269" cy="480631"/>
            <a:chOff x="3900668" y="2590801"/>
            <a:chExt cx="1056269" cy="480631"/>
          </a:xfrm>
        </p:grpSpPr>
        <p:sp>
          <p:nvSpPr>
            <p:cNvPr id="78" name="Freeform 16"/>
            <p:cNvSpPr/>
            <p:nvPr>
              <p:custDataLst>
                <p:tags r:id="rId33"/>
              </p:custDataLst>
            </p:nvPr>
          </p:nvSpPr>
          <p:spPr bwMode="auto">
            <a:xfrm rot="9284817">
              <a:off x="3900668" y="2602231"/>
              <a:ext cx="1056269" cy="46920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7030A0"/>
            </a:solidFill>
            <a:ln>
              <a:solidFill>
                <a:schemeClr val="bg2"/>
              </a:solidFill>
            </a:ln>
          </p:spPr>
          <p:txBody>
            <a:bodyPr vert="horz" wrap="square" lIns="91440" tIns="45720" rIns="91440" bIns="45720" numCol="1" anchor="t" anchorCtr="0" compatLnSpc="1"/>
            <a:lstStyle/>
            <a:p>
              <a:endParaRPr lang="en-US">
                <a:cs typeface="+mn-ea"/>
                <a:sym typeface="+mn-lt"/>
              </a:endParaRPr>
            </a:p>
          </p:txBody>
        </p:sp>
        <p:sp>
          <p:nvSpPr>
            <p:cNvPr id="79" name="TextBox 78"/>
            <p:cNvSpPr txBox="1"/>
            <p:nvPr>
              <p:custDataLst>
                <p:tags r:id="rId34"/>
              </p:custDataLst>
            </p:nvPr>
          </p:nvSpPr>
          <p:spPr>
            <a:xfrm>
              <a:off x="4332514" y="2590801"/>
              <a:ext cx="453970" cy="369332"/>
            </a:xfrm>
            <a:prstGeom prst="rect">
              <a:avLst/>
            </a:prstGeom>
            <a:noFill/>
          </p:spPr>
          <p:txBody>
            <a:bodyPr wrap="none" rtlCol="0">
              <a:spAutoFit/>
            </a:bodyPr>
            <a:lstStyle/>
            <a:p>
              <a:r>
                <a:rPr lang="en-US" altLang="zh-CN" smtClean="0">
                  <a:solidFill>
                    <a:schemeClr val="bg1"/>
                  </a:solidFill>
                </a:rPr>
                <a:t>07</a:t>
              </a:r>
              <a:endParaRPr lang="zh-CN" altLang="en-US">
                <a:solidFill>
                  <a:schemeClr val="bg1"/>
                </a:solidFill>
              </a:endParaRPr>
            </a:p>
          </p:txBody>
        </p:sp>
      </p:grpSp>
      <p:sp>
        <p:nvSpPr>
          <p:cNvPr id="36" name="TextBox 35"/>
          <p:cNvSpPr txBox="1"/>
          <p:nvPr>
            <p:custDataLst>
              <p:tags r:id="rId35"/>
            </p:custDataLst>
          </p:nvPr>
        </p:nvSpPr>
        <p:spPr>
          <a:xfrm>
            <a:off x="587822" y="740224"/>
            <a:ext cx="1069524" cy="446276"/>
          </a:xfrm>
          <a:prstGeom prst="rect">
            <a:avLst/>
          </a:prstGeom>
          <a:noFill/>
        </p:spPr>
        <p:txBody>
          <a:bodyPr wrap="none" rtlCol="0">
            <a:spAutoFit/>
          </a:bodyPr>
          <a:lstStyle/>
          <a:p>
            <a:r>
              <a:rPr lang="zh-CN" altLang="en-US" sz="2300" smtClean="0"/>
              <a:t>消费者</a:t>
            </a:r>
            <a:endParaRPr lang="zh-CN" altLang="en-US" sz="230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4" fill="hold" nodeType="afterEffect">
                                  <p:childTnLst>
                                    <p:set>
                                      <p:cBhvr>
                                        <p:cTn id="10" dur="1" fill="hold">
                                          <p:stCondLst>
                                            <p:cond delay="0"/>
                                          </p:stCondLst>
                                        </p:cTn>
                                        <p:tgtEl>
                                          <p:spTgt spid="62"/>
                                        </p:tgtEl>
                                        <p:attrNameLst>
                                          <p:attrName>style.visibility</p:attrName>
                                        </p:attrNameLst>
                                      </p:cBhvr>
                                      <p:to>
                                        <p:strVal val="visible"/>
                                      </p:to>
                                    </p:set>
                                    <p:animEffect transition="in" filter="wipe(down)">
                                      <p:cBhvr>
                                        <p:cTn id="11" dur="500"/>
                                        <p:tgtEl>
                                          <p:spTgt spid="62"/>
                                        </p:tgtEl>
                                      </p:cBhvr>
                                    </p:animEffect>
                                  </p:childTnLst>
                                </p:cTn>
                              </p:par>
                            </p:childTnLst>
                          </p:cTn>
                        </p:par>
                        <p:par>
                          <p:cTn id="12" fill="hold">
                            <p:stCondLst>
                              <p:cond delay="1000"/>
                            </p:stCondLst>
                            <p:childTnLst>
                              <p:par>
                                <p:cTn id="13" presetID="22" presetClass="entr" presetSubtype="4" fill="hold" nodeType="afterEffect">
                                  <p:childTnLst>
                                    <p:set>
                                      <p:cBhvr>
                                        <p:cTn id="14" dur="1" fill="hold">
                                          <p:stCondLst>
                                            <p:cond delay="0"/>
                                          </p:stCondLst>
                                        </p:cTn>
                                        <p:tgtEl>
                                          <p:spTgt spid="65"/>
                                        </p:tgtEl>
                                        <p:attrNameLst>
                                          <p:attrName>style.visibility</p:attrName>
                                        </p:attrNameLst>
                                      </p:cBhvr>
                                      <p:to>
                                        <p:strVal val="visible"/>
                                      </p:to>
                                    </p:set>
                                    <p:animEffect transition="in" filter="wipe(down)">
                                      <p:cBhvr>
                                        <p:cTn id="15" dur="500"/>
                                        <p:tgtEl>
                                          <p:spTgt spid="65"/>
                                        </p:tgtEl>
                                      </p:cBhvr>
                                    </p:animEffect>
                                  </p:childTnLst>
                                </p:cTn>
                              </p:par>
                            </p:childTnLst>
                          </p:cTn>
                        </p:par>
                        <p:par>
                          <p:cTn id="16" fill="hold">
                            <p:stCondLst>
                              <p:cond delay="1500"/>
                            </p:stCondLst>
                            <p:childTnLst>
                              <p:par>
                                <p:cTn id="17" presetID="22" presetClass="entr" presetSubtype="2" fill="hold" nodeType="afterEffect">
                                  <p:childTnLst>
                                    <p:set>
                                      <p:cBhvr>
                                        <p:cTn id="18" dur="1" fill="hold">
                                          <p:stCondLst>
                                            <p:cond delay="0"/>
                                          </p:stCondLst>
                                        </p:cTn>
                                        <p:tgtEl>
                                          <p:spTgt spid="68"/>
                                        </p:tgtEl>
                                        <p:attrNameLst>
                                          <p:attrName>style.visibility</p:attrName>
                                        </p:attrNameLst>
                                      </p:cBhvr>
                                      <p:to>
                                        <p:strVal val="visible"/>
                                      </p:to>
                                    </p:set>
                                    <p:animEffect transition="in" filter="wipe(right)">
                                      <p:cBhvr>
                                        <p:cTn id="19" dur="500"/>
                                        <p:tgtEl>
                                          <p:spTgt spid="68"/>
                                        </p:tgtEl>
                                      </p:cBhvr>
                                    </p:animEffect>
                                  </p:childTnLst>
                                </p:cTn>
                              </p:par>
                            </p:childTnLst>
                          </p:cTn>
                        </p:par>
                        <p:par>
                          <p:cTn id="20" fill="hold">
                            <p:stCondLst>
                              <p:cond delay="2000"/>
                            </p:stCondLst>
                            <p:childTnLst>
                              <p:par>
                                <p:cTn id="21" presetID="22" presetClass="entr" presetSubtype="2" fill="hold" nodeType="afterEffect">
                                  <p:childTnLst>
                                    <p:set>
                                      <p:cBhvr>
                                        <p:cTn id="22" dur="1" fill="hold">
                                          <p:stCondLst>
                                            <p:cond delay="0"/>
                                          </p:stCondLst>
                                        </p:cTn>
                                        <p:tgtEl>
                                          <p:spTgt spid="71"/>
                                        </p:tgtEl>
                                        <p:attrNameLst>
                                          <p:attrName>style.visibility</p:attrName>
                                        </p:attrNameLst>
                                      </p:cBhvr>
                                      <p:to>
                                        <p:strVal val="visible"/>
                                      </p:to>
                                    </p:set>
                                    <p:animEffect transition="in" filter="wipe(right)">
                                      <p:cBhvr>
                                        <p:cTn id="23" dur="500"/>
                                        <p:tgtEl>
                                          <p:spTgt spid="71"/>
                                        </p:tgtEl>
                                      </p:cBhvr>
                                    </p:animEffect>
                                  </p:childTnLst>
                                </p:cTn>
                              </p:par>
                            </p:childTnLst>
                          </p:cTn>
                        </p:par>
                        <p:par>
                          <p:cTn id="24" fill="hold">
                            <p:stCondLst>
                              <p:cond delay="2500"/>
                            </p:stCondLst>
                            <p:childTnLst>
                              <p:par>
                                <p:cTn id="25" presetID="22" presetClass="entr" presetSubtype="2" fill="hold" nodeType="afterEffect">
                                  <p:childTnLst>
                                    <p:set>
                                      <p:cBhvr>
                                        <p:cTn id="26" dur="1" fill="hold">
                                          <p:stCondLst>
                                            <p:cond delay="0"/>
                                          </p:stCondLst>
                                        </p:cTn>
                                        <p:tgtEl>
                                          <p:spTgt spid="74"/>
                                        </p:tgtEl>
                                        <p:attrNameLst>
                                          <p:attrName>style.visibility</p:attrName>
                                        </p:attrNameLst>
                                      </p:cBhvr>
                                      <p:to>
                                        <p:strVal val="visible"/>
                                      </p:to>
                                    </p:set>
                                    <p:animEffect transition="in" filter="wipe(right)">
                                      <p:cBhvr>
                                        <p:cTn id="27" dur="500"/>
                                        <p:tgtEl>
                                          <p:spTgt spid="74"/>
                                        </p:tgtEl>
                                      </p:cBhvr>
                                    </p:animEffect>
                                  </p:childTnLst>
                                </p:cTn>
                              </p:par>
                            </p:childTnLst>
                          </p:cTn>
                        </p:par>
                        <p:par>
                          <p:cTn id="28" fill="hold">
                            <p:stCondLst>
                              <p:cond delay="3000"/>
                            </p:stCondLst>
                            <p:childTnLst>
                              <p:par>
                                <p:cTn id="29" presetID="22" presetClass="entr" presetSubtype="2" fill="hold" nodeType="afterEffect">
                                  <p:childTnLst>
                                    <p:set>
                                      <p:cBhvr>
                                        <p:cTn id="30" dur="1" fill="hold">
                                          <p:stCondLst>
                                            <p:cond delay="0"/>
                                          </p:stCondLst>
                                        </p:cTn>
                                        <p:tgtEl>
                                          <p:spTgt spid="77"/>
                                        </p:tgtEl>
                                        <p:attrNameLst>
                                          <p:attrName>style.visibility</p:attrName>
                                        </p:attrNameLst>
                                      </p:cBhvr>
                                      <p:to>
                                        <p:strVal val="visible"/>
                                      </p:to>
                                    </p:set>
                                    <p:animEffect transition="in" filter="wipe(right)">
                                      <p:cBhvr>
                                        <p:cTn id="31" dur="500"/>
                                        <p:tgtEl>
                                          <p:spTgt spid="77"/>
                                        </p:tgtEl>
                                      </p:cBhvr>
                                    </p:animEffect>
                                  </p:childTnLst>
                                </p:cTn>
                              </p:par>
                            </p:childTnLst>
                          </p:cTn>
                        </p:par>
                        <p:par>
                          <p:cTn id="32" fill="hold">
                            <p:stCondLst>
                              <p:cond delay="3500"/>
                            </p:stCondLst>
                            <p:childTnLst>
                              <p:par>
                                <p:cTn id="33" presetID="22" presetClass="entr" presetSubtype="1" fill="hold" grpId="8" nodeType="afterEffect">
                                  <p:childTnLst>
                                    <p:set>
                                      <p:cBhvr>
                                        <p:cTn id="34" dur="1" fill="hold">
                                          <p:stCondLst>
                                            <p:cond delay="0"/>
                                          </p:stCondLst>
                                        </p:cTn>
                                        <p:tgtEl>
                                          <p:spTgt spid="58"/>
                                        </p:tgtEl>
                                        <p:attrNameLst>
                                          <p:attrName>style.visibility</p:attrName>
                                        </p:attrNameLst>
                                      </p:cBhvr>
                                      <p:to>
                                        <p:strVal val="visible"/>
                                      </p:to>
                                    </p:set>
                                    <p:animEffect transition="in" filter="wipe(up)">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3"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2"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1"/>
      <p:bldP spid="24" grpId="2" bldLvl="0" animBg="1"/>
      <p:bldP spid="25" grpId="3"/>
      <p:bldP spid="58" grpId="8"/>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3495226" y="8421"/>
            <a:ext cx="1745935" cy="1200329"/>
          </a:xfrm>
          <a:prstGeom prst="rect">
            <a:avLst/>
          </a:prstGeom>
        </p:spPr>
      </p:pic>
      <p:sp>
        <p:nvSpPr>
          <p:cNvPr id="8" name="文本框 3"/>
          <p:cNvSpPr txBox="1"/>
          <p:nvPr>
            <p:custDataLst>
              <p:tags r:id="rId3"/>
            </p:custDataLst>
          </p:nvPr>
        </p:nvSpPr>
        <p:spPr>
          <a:xfrm>
            <a:off x="5241159" y="8419"/>
            <a:ext cx="3316240" cy="1200329"/>
          </a:xfrm>
          <a:prstGeom prst="rect">
            <a:avLst/>
          </a:prstGeom>
          <a:noFill/>
        </p:spPr>
        <p:txBody>
          <a:bodyPr wrap="square" rtlCol="0">
            <a:spAutoFit/>
          </a:bodyPr>
          <a:lstStyle/>
          <a:p>
            <a:r>
              <a:rPr lang="zh-CN" altLang="en-US" sz="7200" smtClean="0">
                <a:cs typeface="+mn-ea"/>
                <a:sym typeface="+mn-lt"/>
              </a:rPr>
              <a:t>知  新</a:t>
            </a:r>
            <a:endParaRPr lang="zh-CN" altLang="en-US" sz="7200">
              <a:cs typeface="+mn-ea"/>
              <a:sym typeface="+mn-lt"/>
            </a:endParaRPr>
          </a:p>
        </p:txBody>
      </p:sp>
      <p:pic>
        <p:nvPicPr>
          <p:cNvPr id="9" name="图片 8"/>
          <p:cNvPicPr>
            <a:picLocks noChangeAspect="1"/>
          </p:cNvPicPr>
          <p:nvPr>
            <p:custDataLst>
              <p:tags r:id="rId4"/>
            </p:custDataLst>
          </p:nvPr>
        </p:nvPicPr>
        <p:blipFill>
          <a:blip r:embed="rId5"/>
          <a:stretch>
            <a:fillRect/>
          </a:stretch>
        </p:blipFill>
        <p:spPr>
          <a:xfrm flipH="1">
            <a:off x="450234" y="342900"/>
            <a:ext cx="1302369" cy="1276595"/>
          </a:xfrm>
          <a:prstGeom prst="rect">
            <a:avLst/>
          </a:prstGeom>
        </p:spPr>
      </p:pic>
      <p:sp>
        <p:nvSpPr>
          <p:cNvPr id="10" name="TextBox 9"/>
          <p:cNvSpPr txBox="1"/>
          <p:nvPr>
            <p:custDataLst>
              <p:tags r:id="rId6"/>
            </p:custDataLst>
          </p:nvPr>
        </p:nvSpPr>
        <p:spPr>
          <a:xfrm>
            <a:off x="587822" y="740224"/>
            <a:ext cx="1069524" cy="446276"/>
          </a:xfrm>
          <a:prstGeom prst="rect">
            <a:avLst/>
          </a:prstGeom>
          <a:noFill/>
        </p:spPr>
        <p:txBody>
          <a:bodyPr wrap="none" rtlCol="0">
            <a:spAutoFit/>
          </a:bodyPr>
          <a:lstStyle/>
          <a:p>
            <a:r>
              <a:rPr lang="zh-CN" altLang="en-US" sz="2300" smtClean="0"/>
              <a:t>设计师</a:t>
            </a:r>
            <a:endParaRPr lang="zh-CN" altLang="en-US" sz="2300"/>
          </a:p>
        </p:txBody>
      </p:sp>
      <p:pic>
        <p:nvPicPr>
          <p:cNvPr id="11" name="图片 10"/>
          <p:cNvPicPr>
            <a:picLocks noChangeAspect="1"/>
          </p:cNvPicPr>
          <p:nvPr>
            <p:custDataLst>
              <p:tags r:id="rId7"/>
            </p:custDataLst>
          </p:nvPr>
        </p:nvPicPr>
        <p:blipFill>
          <a:blip r:embed="rId5"/>
          <a:stretch>
            <a:fillRect/>
          </a:stretch>
        </p:blipFill>
        <p:spPr>
          <a:xfrm flipH="1">
            <a:off x="10432438" y="190492"/>
            <a:ext cx="1302369" cy="1276595"/>
          </a:xfrm>
          <a:prstGeom prst="rect">
            <a:avLst/>
          </a:prstGeom>
        </p:spPr>
      </p:pic>
      <p:sp>
        <p:nvSpPr>
          <p:cNvPr id="12" name="TextBox 11"/>
          <p:cNvSpPr txBox="1"/>
          <p:nvPr>
            <p:custDataLst>
              <p:tags r:id="rId8"/>
            </p:custDataLst>
          </p:nvPr>
        </p:nvSpPr>
        <p:spPr>
          <a:xfrm>
            <a:off x="10570026" y="587816"/>
            <a:ext cx="1069524" cy="446276"/>
          </a:xfrm>
          <a:prstGeom prst="rect">
            <a:avLst/>
          </a:prstGeom>
          <a:noFill/>
        </p:spPr>
        <p:txBody>
          <a:bodyPr wrap="none" rtlCol="0">
            <a:spAutoFit/>
          </a:bodyPr>
          <a:lstStyle/>
          <a:p>
            <a:r>
              <a:rPr lang="zh-CN" altLang="en-US" sz="2300" smtClean="0"/>
              <a:t>消费者</a:t>
            </a:r>
            <a:endParaRPr lang="zh-CN" altLang="en-US" sz="2300"/>
          </a:p>
        </p:txBody>
      </p:sp>
      <p:sp>
        <p:nvSpPr>
          <p:cNvPr id="13" name="文本框 8"/>
          <p:cNvSpPr txBox="1"/>
          <p:nvPr>
            <p:custDataLst>
              <p:tags r:id="rId9"/>
            </p:custDataLst>
          </p:nvPr>
        </p:nvSpPr>
        <p:spPr>
          <a:xfrm>
            <a:off x="1415180" y="1758538"/>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实用原则</a:t>
            </a:r>
            <a:endParaRPr lang="zh-CN" altLang="en-US" sz="2800" b="1">
              <a:solidFill>
                <a:schemeClr val="bg1">
                  <a:lumMod val="50000"/>
                </a:schemeClr>
              </a:solidFill>
              <a:cs typeface="+mn-ea"/>
              <a:sym typeface="+mn-lt"/>
            </a:endParaRPr>
          </a:p>
        </p:txBody>
      </p:sp>
      <p:sp>
        <p:nvSpPr>
          <p:cNvPr id="14" name="文本框 11"/>
          <p:cNvSpPr txBox="1"/>
          <p:nvPr>
            <p:custDataLst>
              <p:tags r:id="rId10"/>
            </p:custDataLst>
          </p:nvPr>
        </p:nvSpPr>
        <p:spPr>
          <a:xfrm>
            <a:off x="1415180" y="2484159"/>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经济原则</a:t>
            </a:r>
            <a:endParaRPr lang="zh-CN" altLang="en-US" sz="2800" b="1">
              <a:solidFill>
                <a:schemeClr val="bg1">
                  <a:lumMod val="50000"/>
                </a:schemeClr>
              </a:solidFill>
              <a:cs typeface="+mn-ea"/>
              <a:sym typeface="+mn-lt"/>
            </a:endParaRPr>
          </a:p>
        </p:txBody>
      </p:sp>
      <p:sp>
        <p:nvSpPr>
          <p:cNvPr id="17" name="文本框 11"/>
          <p:cNvSpPr txBox="1"/>
          <p:nvPr>
            <p:custDataLst>
              <p:tags r:id="rId11"/>
            </p:custDataLst>
          </p:nvPr>
        </p:nvSpPr>
        <p:spPr>
          <a:xfrm>
            <a:off x="1415180" y="3942837"/>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道德原则</a:t>
            </a:r>
            <a:endParaRPr lang="zh-CN" altLang="en-US" sz="2800" b="1">
              <a:solidFill>
                <a:schemeClr val="bg1">
                  <a:lumMod val="50000"/>
                </a:schemeClr>
              </a:solidFill>
              <a:cs typeface="+mn-ea"/>
              <a:sym typeface="+mn-lt"/>
            </a:endParaRPr>
          </a:p>
        </p:txBody>
      </p:sp>
      <p:sp>
        <p:nvSpPr>
          <p:cNvPr id="18" name="文本框 8"/>
          <p:cNvSpPr txBox="1"/>
          <p:nvPr>
            <p:custDataLst>
              <p:tags r:id="rId12"/>
            </p:custDataLst>
          </p:nvPr>
        </p:nvSpPr>
        <p:spPr>
          <a:xfrm>
            <a:off x="1404294" y="4629960"/>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创新原则</a:t>
            </a:r>
            <a:endParaRPr lang="zh-CN" altLang="en-US" sz="2800" b="1">
              <a:solidFill>
                <a:schemeClr val="bg1">
                  <a:lumMod val="50000"/>
                </a:schemeClr>
              </a:solidFill>
              <a:cs typeface="+mn-ea"/>
              <a:sym typeface="+mn-lt"/>
            </a:endParaRPr>
          </a:p>
        </p:txBody>
      </p:sp>
      <p:sp>
        <p:nvSpPr>
          <p:cNvPr id="19" name="文本框 11"/>
          <p:cNvSpPr txBox="1"/>
          <p:nvPr>
            <p:custDataLst>
              <p:tags r:id="rId13"/>
            </p:custDataLst>
          </p:nvPr>
        </p:nvSpPr>
        <p:spPr>
          <a:xfrm>
            <a:off x="1415180" y="3221985"/>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美观原则</a:t>
            </a:r>
            <a:endParaRPr lang="zh-CN" altLang="en-US" sz="2800" b="1">
              <a:solidFill>
                <a:schemeClr val="bg1">
                  <a:lumMod val="50000"/>
                </a:schemeClr>
              </a:solidFill>
              <a:cs typeface="+mn-ea"/>
              <a:sym typeface="+mn-lt"/>
            </a:endParaRPr>
          </a:p>
        </p:txBody>
      </p:sp>
      <p:sp>
        <p:nvSpPr>
          <p:cNvPr id="20" name="文本框 11"/>
          <p:cNvSpPr txBox="1"/>
          <p:nvPr>
            <p:custDataLst>
              <p:tags r:id="rId14"/>
            </p:custDataLst>
          </p:nvPr>
        </p:nvSpPr>
        <p:spPr>
          <a:xfrm>
            <a:off x="1415180" y="6073527"/>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可持续发展原则</a:t>
            </a:r>
            <a:endParaRPr lang="zh-CN" altLang="en-US" sz="2800" b="1">
              <a:solidFill>
                <a:schemeClr val="bg1">
                  <a:lumMod val="50000"/>
                </a:schemeClr>
              </a:solidFill>
              <a:cs typeface="+mn-ea"/>
              <a:sym typeface="+mn-lt"/>
            </a:endParaRPr>
          </a:p>
        </p:txBody>
      </p:sp>
      <p:sp>
        <p:nvSpPr>
          <p:cNvPr id="21" name="文本框 11"/>
          <p:cNvSpPr txBox="1"/>
          <p:nvPr>
            <p:custDataLst>
              <p:tags r:id="rId15"/>
            </p:custDataLst>
          </p:nvPr>
        </p:nvSpPr>
        <p:spPr>
          <a:xfrm>
            <a:off x="1404294" y="5333810"/>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技术规范原则</a:t>
            </a:r>
            <a:endParaRPr lang="zh-CN" altLang="en-US" sz="2800" b="1">
              <a:solidFill>
                <a:schemeClr val="bg1">
                  <a:lumMod val="50000"/>
                </a:schemeClr>
              </a:solidFill>
              <a:cs typeface="+mn-ea"/>
              <a:sym typeface="+mn-lt"/>
            </a:endParaRPr>
          </a:p>
        </p:txBody>
      </p:sp>
      <p:sp>
        <p:nvSpPr>
          <p:cNvPr id="22" name="矩形 21"/>
          <p:cNvSpPr/>
          <p:nvPr>
            <p:custDataLst>
              <p:tags r:id="rId16"/>
            </p:custDataLst>
          </p:nvPr>
        </p:nvSpPr>
        <p:spPr>
          <a:xfrm>
            <a:off x="4430485" y="1517529"/>
            <a:ext cx="4506686" cy="5078313"/>
          </a:xfrm>
          <a:prstGeom prst="rect">
            <a:avLst/>
          </a:prstGeom>
        </p:spPr>
        <p:txBody>
          <a:bodyPr wrap="square">
            <a:spAutoFit/>
          </a:bodyPr>
          <a:lstStyle/>
          <a:p>
            <a:r>
              <a:rPr lang="zh-CN" altLang="en-US" smtClean="0">
                <a:latin typeface="微软雅黑" panose="020B0503020204020204" charset="-122"/>
                <a:ea typeface="微软雅黑" panose="020B0503020204020204" charset="-122"/>
              </a:rPr>
              <a:t>        买衣服就是买的放心，穿着舒心。　　</a:t>
            </a:r>
            <a:br>
              <a:rPr lang="zh-CN" altLang="en-US" smtClean="0">
                <a:latin typeface="微软雅黑" panose="020B0503020204020204" charset="-122"/>
                <a:ea typeface="微软雅黑" panose="020B0503020204020204" charset="-122"/>
              </a:rPr>
            </a:br>
            <a:r>
              <a:rPr lang="zh-CN" altLang="en-US" smtClean="0">
                <a:latin typeface="微软雅黑" panose="020B0503020204020204" charset="-122"/>
                <a:ea typeface="微软雅黑" panose="020B0503020204020204" charset="-122"/>
              </a:rPr>
              <a:t>        首先，是看面料或者说是面料成份，但这点要求选购者对服装面料有一定的了解，懂得服装面料的价值，以及不同种类的服装应该选用什么面料来制作。含棉量高的衬衫穿着身上确实比较舒服。　　</a:t>
            </a:r>
            <a:br>
              <a:rPr lang="zh-CN" altLang="en-US" smtClean="0">
                <a:latin typeface="微软雅黑" panose="020B0503020204020204" charset="-122"/>
                <a:ea typeface="微软雅黑" panose="020B0503020204020204" charset="-122"/>
              </a:rPr>
            </a:br>
            <a:r>
              <a:rPr lang="zh-CN" altLang="en-US" smtClean="0">
                <a:latin typeface="微软雅黑" panose="020B0503020204020204" charset="-122"/>
                <a:ea typeface="微软雅黑" panose="020B0503020204020204" charset="-122"/>
              </a:rPr>
              <a:t>        其次，看辅料，辅料是指扣子、拉链、刺绣等。以拉链为例，同种规格的铜质金属拉链和塑料拉链成本相差较大，而且塑料拉链也比较容易坏，上等衣服一般就会选用厚实的铜质拉链。　　</a:t>
            </a:r>
            <a:br>
              <a:rPr lang="zh-CN" altLang="en-US" smtClean="0">
                <a:latin typeface="微软雅黑" panose="020B0503020204020204" charset="-122"/>
                <a:ea typeface="微软雅黑" panose="020B0503020204020204" charset="-122"/>
              </a:rPr>
            </a:br>
            <a:r>
              <a:rPr lang="zh-CN" altLang="en-US" smtClean="0">
                <a:latin typeface="微软雅黑" panose="020B0503020204020204" charset="-122"/>
                <a:ea typeface="微软雅黑" panose="020B0503020204020204" charset="-122"/>
              </a:rPr>
              <a:t>        再次，看做工，制作一件好的衣服一定很注重细节，车线一整齐、均匀，不会出现多余的线头，可以做到整件衣服会让你挑不出一点毛病。　　</a:t>
            </a:r>
            <a:br>
              <a:rPr lang="zh-CN" altLang="en-US" smtClean="0">
                <a:latin typeface="微软雅黑" panose="020B0503020204020204" charset="-122"/>
                <a:ea typeface="微软雅黑" panose="020B0503020204020204" charset="-122"/>
              </a:rPr>
            </a:br>
            <a:r>
              <a:rPr lang="zh-CN" altLang="en-US" smtClean="0">
                <a:latin typeface="微软雅黑" panose="020B0503020204020204" charset="-122"/>
                <a:ea typeface="微软雅黑" panose="020B0503020204020204" charset="-122"/>
              </a:rPr>
              <a:t>        最后，看用料，好衣服用料十足，该窄的地方窄，该宽的地方宽，该用足料的地方就用足料，绝不会偷工减料节省成本。</a:t>
            </a:r>
            <a:endParaRPr lang="zh-CN" altLang="en-US">
              <a:latin typeface="微软雅黑" panose="020B0503020204020204" charset="-122"/>
              <a:ea typeface="微软雅黑" panose="020B0503020204020204" charset="-122"/>
            </a:endParaRPr>
          </a:p>
        </p:txBody>
      </p:sp>
      <p:pic>
        <p:nvPicPr>
          <p:cNvPr id="7169" name="Picture 1" descr="C:\Users\Administrator\Desktop\设计的一般原则\棉衣.jpg"/>
          <p:cNvPicPr>
            <a:picLocks noChangeAspect="1" noChangeArrowheads="1"/>
          </p:cNvPicPr>
          <p:nvPr>
            <p:custDataLst>
              <p:tags r:id="rId17"/>
            </p:custDataLst>
          </p:nvPr>
        </p:nvPicPr>
        <p:blipFill>
          <a:blip r:embed="rId18"/>
          <a:stretch>
            <a:fillRect/>
          </a:stretch>
        </p:blipFill>
        <p:spPr bwMode="auto">
          <a:xfrm>
            <a:off x="9294605" y="2079172"/>
            <a:ext cx="2875623" cy="3240000"/>
          </a:xfrm>
          <a:prstGeom prst="rect">
            <a:avLst/>
          </a:prstGeom>
          <a:noFill/>
        </p:spPr>
      </p:pic>
      <p:sp>
        <p:nvSpPr>
          <p:cNvPr id="25" name="矩形: 圆角 21"/>
          <p:cNvSpPr/>
          <p:nvPr>
            <p:custDataLst>
              <p:tags r:id="rId19"/>
            </p:custDataLst>
          </p:nvPr>
        </p:nvSpPr>
        <p:spPr>
          <a:xfrm>
            <a:off x="95604" y="1815889"/>
            <a:ext cx="1219200" cy="44708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文本框 22"/>
          <p:cNvSpPr txBox="1"/>
          <p:nvPr>
            <p:custDataLst>
              <p:tags r:id="rId20"/>
            </p:custDataLst>
          </p:nvPr>
        </p:nvSpPr>
        <p:spPr>
          <a:xfrm>
            <a:off x="-542499" y="1774216"/>
            <a:ext cx="2500271" cy="506292"/>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根本</a:t>
            </a:r>
            <a:endParaRPr lang="en-US" altLang="zh-CN" sz="2000" b="1">
              <a:solidFill>
                <a:schemeClr val="bg1"/>
              </a:solidFill>
              <a:cs typeface="+mn-ea"/>
              <a:sym typeface="+mn-lt"/>
            </a:endParaRPr>
          </a:p>
        </p:txBody>
      </p:sp>
      <p:sp>
        <p:nvSpPr>
          <p:cNvPr id="27" name="矩形: 圆角 21"/>
          <p:cNvSpPr/>
          <p:nvPr>
            <p:custDataLst>
              <p:tags r:id="rId21"/>
            </p:custDataLst>
          </p:nvPr>
        </p:nvSpPr>
        <p:spPr>
          <a:xfrm>
            <a:off x="106492" y="2545234"/>
            <a:ext cx="1219200" cy="44708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文本框 22"/>
          <p:cNvSpPr txBox="1"/>
          <p:nvPr>
            <p:custDataLst>
              <p:tags r:id="rId22"/>
            </p:custDataLst>
          </p:nvPr>
        </p:nvSpPr>
        <p:spPr>
          <a:xfrm>
            <a:off x="-531611" y="2503561"/>
            <a:ext cx="2500271" cy="506292"/>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竞争</a:t>
            </a:r>
            <a:endParaRPr lang="en-US" altLang="zh-CN" sz="2000" b="1">
              <a:solidFill>
                <a:schemeClr val="bg1"/>
              </a:solidFill>
              <a:cs typeface="+mn-ea"/>
              <a:sym typeface="+mn-lt"/>
            </a:endParaRPr>
          </a:p>
        </p:txBody>
      </p:sp>
      <p:sp>
        <p:nvSpPr>
          <p:cNvPr id="29" name="矩形: 圆角 21"/>
          <p:cNvSpPr/>
          <p:nvPr>
            <p:custDataLst>
              <p:tags r:id="rId23"/>
            </p:custDataLst>
          </p:nvPr>
        </p:nvSpPr>
        <p:spPr>
          <a:xfrm>
            <a:off x="95600" y="3263723"/>
            <a:ext cx="1219200" cy="44708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文本框 22"/>
          <p:cNvSpPr txBox="1"/>
          <p:nvPr>
            <p:custDataLst>
              <p:tags r:id="rId24"/>
            </p:custDataLst>
          </p:nvPr>
        </p:nvSpPr>
        <p:spPr>
          <a:xfrm>
            <a:off x="-542503" y="3222050"/>
            <a:ext cx="2500271" cy="506292"/>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第一印象</a:t>
            </a:r>
            <a:endParaRPr lang="en-US" altLang="zh-CN" sz="2000" b="1">
              <a:solidFill>
                <a:schemeClr val="bg1"/>
              </a:solidFill>
              <a:cs typeface="+mn-ea"/>
              <a:sym typeface="+mn-lt"/>
            </a:endParaRPr>
          </a:p>
        </p:txBody>
      </p:sp>
      <p:sp>
        <p:nvSpPr>
          <p:cNvPr id="31" name="矩形: 圆角 21"/>
          <p:cNvSpPr/>
          <p:nvPr>
            <p:custDataLst>
              <p:tags r:id="rId25"/>
            </p:custDataLst>
          </p:nvPr>
        </p:nvSpPr>
        <p:spPr>
          <a:xfrm>
            <a:off x="95600" y="3971313"/>
            <a:ext cx="1219200" cy="44708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文本框 22"/>
          <p:cNvSpPr txBox="1"/>
          <p:nvPr>
            <p:custDataLst>
              <p:tags r:id="rId26"/>
            </p:custDataLst>
          </p:nvPr>
        </p:nvSpPr>
        <p:spPr>
          <a:xfrm>
            <a:off x="-542503" y="3929640"/>
            <a:ext cx="2500271" cy="506292"/>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基础</a:t>
            </a:r>
            <a:endParaRPr lang="en-US" altLang="zh-CN" sz="2000" b="1">
              <a:solidFill>
                <a:schemeClr val="bg1"/>
              </a:solidFill>
              <a:cs typeface="+mn-ea"/>
              <a:sym typeface="+mn-lt"/>
            </a:endParaRPr>
          </a:p>
        </p:txBody>
      </p:sp>
      <p:sp>
        <p:nvSpPr>
          <p:cNvPr id="33" name="矩形: 圆角 21"/>
          <p:cNvSpPr/>
          <p:nvPr>
            <p:custDataLst>
              <p:tags r:id="rId27"/>
            </p:custDataLst>
          </p:nvPr>
        </p:nvSpPr>
        <p:spPr>
          <a:xfrm>
            <a:off x="95600" y="4668017"/>
            <a:ext cx="1219200" cy="44708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文本框 22"/>
          <p:cNvSpPr txBox="1"/>
          <p:nvPr>
            <p:custDataLst>
              <p:tags r:id="rId28"/>
            </p:custDataLst>
          </p:nvPr>
        </p:nvSpPr>
        <p:spPr>
          <a:xfrm>
            <a:off x="-542503" y="4626344"/>
            <a:ext cx="2500271" cy="506292"/>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核心</a:t>
            </a:r>
            <a:endParaRPr lang="en-US" altLang="zh-CN" sz="2000" b="1">
              <a:solidFill>
                <a:schemeClr val="bg1"/>
              </a:solidFill>
              <a:cs typeface="+mn-ea"/>
              <a:sym typeface="+mn-lt"/>
            </a:endParaRPr>
          </a:p>
        </p:txBody>
      </p:sp>
      <p:sp>
        <p:nvSpPr>
          <p:cNvPr id="35" name="矩形: 圆角 21"/>
          <p:cNvSpPr/>
          <p:nvPr>
            <p:custDataLst>
              <p:tags r:id="rId29"/>
            </p:custDataLst>
          </p:nvPr>
        </p:nvSpPr>
        <p:spPr>
          <a:xfrm>
            <a:off x="95600" y="5386493"/>
            <a:ext cx="1219200" cy="44708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文本框 22"/>
          <p:cNvSpPr txBox="1"/>
          <p:nvPr>
            <p:custDataLst>
              <p:tags r:id="rId30"/>
            </p:custDataLst>
          </p:nvPr>
        </p:nvSpPr>
        <p:spPr>
          <a:xfrm>
            <a:off x="-542503" y="5344820"/>
            <a:ext cx="2500271" cy="506292"/>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标准</a:t>
            </a:r>
            <a:endParaRPr lang="en-US" altLang="zh-CN" sz="2000" b="1">
              <a:solidFill>
                <a:schemeClr val="bg1"/>
              </a:solidFill>
              <a:cs typeface="+mn-ea"/>
              <a:sym typeface="+mn-lt"/>
            </a:endParaRPr>
          </a:p>
        </p:txBody>
      </p:sp>
      <p:sp>
        <p:nvSpPr>
          <p:cNvPr id="37" name="矩形: 圆角 21"/>
          <p:cNvSpPr/>
          <p:nvPr>
            <p:custDataLst>
              <p:tags r:id="rId31"/>
            </p:custDataLst>
          </p:nvPr>
        </p:nvSpPr>
        <p:spPr>
          <a:xfrm>
            <a:off x="95600" y="6126741"/>
            <a:ext cx="1219200" cy="44708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文本框 22"/>
          <p:cNvSpPr txBox="1"/>
          <p:nvPr>
            <p:custDataLst>
              <p:tags r:id="rId32"/>
            </p:custDataLst>
          </p:nvPr>
        </p:nvSpPr>
        <p:spPr>
          <a:xfrm>
            <a:off x="-542503" y="6085068"/>
            <a:ext cx="2500271" cy="506292"/>
          </a:xfrm>
          <a:prstGeom prst="rect">
            <a:avLst/>
          </a:prstGeom>
          <a:noFill/>
        </p:spPr>
        <p:txBody>
          <a:bodyPr wrap="square" rtlCol="0">
            <a:spAutoFit/>
          </a:bodyPr>
          <a:lstStyle/>
          <a:p>
            <a:pPr algn="ctr">
              <a:lnSpc>
                <a:spcPct val="150000"/>
              </a:lnSpc>
            </a:pPr>
            <a:r>
              <a:rPr lang="zh-CN" altLang="en-US" sz="2000" b="1" smtClean="0">
                <a:solidFill>
                  <a:schemeClr val="bg1"/>
                </a:solidFill>
                <a:cs typeface="+mn-ea"/>
                <a:sym typeface="+mn-lt"/>
              </a:rPr>
              <a:t>未来</a:t>
            </a:r>
            <a:endParaRPr lang="en-US" altLang="zh-CN" sz="2000" b="1">
              <a:solidFill>
                <a:schemeClr val="bg1"/>
              </a:solidFill>
              <a:cs typeface="+mn-ea"/>
              <a:sym typeface="+mn-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 presetClass="entr" presetSubtype="0" fill="hold" grpId="0" nodeType="afterEffec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6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1"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2"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3"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4"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grpId="5"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6"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par>
                                <p:cTn id="44" presetID="2" presetClass="entr" presetSubtype="4" fill="hold" grpId="7"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9"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12"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11"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14"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grpId="13"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16"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par>
                                <p:cTn id="77" presetID="10" presetClass="entr" presetSubtype="0" fill="hold" grpId="15"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18"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par>
                                <p:cTn id="85" presetID="10" presetClass="entr" presetSubtype="0" fill="hold" grpId="17"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2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par>
                                <p:cTn id="93" presetID="10" presetClass="entr" presetSubtype="0" fill="hold" grpId="19"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22" nodeType="click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fade">
                                      <p:cBhvr>
                                        <p:cTn id="100" dur="500"/>
                                        <p:tgtEl>
                                          <p:spTgt spid="38"/>
                                        </p:tgtEl>
                                      </p:cBhvr>
                                    </p:animEffect>
                                  </p:childTnLst>
                                </p:cTn>
                              </p:par>
                              <p:par>
                                <p:cTn id="101" presetID="10" presetClass="entr" presetSubtype="0" fill="hold" grpId="21"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8" nodeType="clickEffect">
                                  <p:stCondLst>
                                    <p:cond delay="0"/>
                                  </p:stCondLst>
                                  <p:childTnLst>
                                    <p:set>
                                      <p:cBhvr>
                                        <p:cTn id="10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1"/>
      <p:bldP spid="14" grpId="2"/>
      <p:bldP spid="17" grpId="3"/>
      <p:bldP spid="18" grpId="4"/>
      <p:bldP spid="19" grpId="5"/>
      <p:bldP spid="20" grpId="6"/>
      <p:bldP spid="21" grpId="7"/>
      <p:bldP spid="22" grpId="8"/>
      <p:bldP spid="25" grpId="9"/>
      <p:bldP spid="26" grpId="10"/>
      <p:bldP spid="27" grpId="11"/>
      <p:bldP spid="28" grpId="12"/>
      <p:bldP spid="29" grpId="13"/>
      <p:bldP spid="30" grpId="14"/>
      <p:bldP spid="31" grpId="15"/>
      <p:bldP spid="32" grpId="16"/>
      <p:bldP spid="33" grpId="17"/>
      <p:bldP spid="34" grpId="18"/>
      <p:bldP spid="35" grpId="19"/>
      <p:bldP spid="36" grpId="20"/>
      <p:bldP spid="37" grpId="21"/>
      <p:bldP spid="38" grpId="2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97974" y="76204"/>
            <a:ext cx="1745935" cy="1200329"/>
          </a:xfrm>
          <a:prstGeom prst="rect">
            <a:avLst/>
          </a:prstGeom>
        </p:spPr>
      </p:pic>
      <p:sp>
        <p:nvSpPr>
          <p:cNvPr id="8" name="文本框 3"/>
          <p:cNvSpPr txBox="1"/>
          <p:nvPr>
            <p:custDataLst>
              <p:tags r:id="rId3"/>
            </p:custDataLst>
          </p:nvPr>
        </p:nvSpPr>
        <p:spPr>
          <a:xfrm>
            <a:off x="1843907" y="76202"/>
            <a:ext cx="3316240" cy="1200329"/>
          </a:xfrm>
          <a:prstGeom prst="rect">
            <a:avLst/>
          </a:prstGeom>
          <a:noFill/>
        </p:spPr>
        <p:txBody>
          <a:bodyPr wrap="square" rtlCol="0">
            <a:spAutoFit/>
          </a:bodyPr>
          <a:lstStyle/>
          <a:p>
            <a:r>
              <a:rPr lang="zh-CN" altLang="en-US" sz="7200" smtClean="0">
                <a:cs typeface="+mn-ea"/>
                <a:sym typeface="+mn-lt"/>
              </a:rPr>
              <a:t>作  业</a:t>
            </a:r>
            <a:endParaRPr lang="zh-CN" altLang="en-US" sz="7200">
              <a:cs typeface="+mn-ea"/>
              <a:sym typeface="+mn-lt"/>
            </a:endParaRPr>
          </a:p>
        </p:txBody>
      </p:sp>
      <p:pic>
        <p:nvPicPr>
          <p:cNvPr id="90114" name="Picture 2" descr="C:\Users\Administrator\Desktop\设计的一般原则\台灯.jpg"/>
          <p:cNvPicPr>
            <a:picLocks noChangeAspect="1" noChangeArrowheads="1"/>
          </p:cNvPicPr>
          <p:nvPr>
            <p:custDataLst>
              <p:tags r:id="rId4"/>
            </p:custDataLst>
          </p:nvPr>
        </p:nvPicPr>
        <p:blipFill>
          <a:blip r:embed="rId5"/>
          <a:stretch>
            <a:fillRect/>
          </a:stretch>
        </p:blipFill>
        <p:spPr bwMode="auto">
          <a:xfrm>
            <a:off x="2754093" y="2656114"/>
            <a:ext cx="6350000" cy="4191000"/>
          </a:xfrm>
          <a:prstGeom prst="rect">
            <a:avLst/>
          </a:prstGeom>
          <a:ln>
            <a:noFill/>
          </a:ln>
          <a:effectLst>
            <a:softEdge rad="112500"/>
          </a:effectLst>
        </p:spPr>
      </p:pic>
      <p:sp>
        <p:nvSpPr>
          <p:cNvPr id="23" name="文本框 7"/>
          <p:cNvSpPr txBox="1"/>
          <p:nvPr>
            <p:custDataLst>
              <p:tags r:id="rId6"/>
            </p:custDataLst>
          </p:nvPr>
        </p:nvSpPr>
        <p:spPr>
          <a:xfrm>
            <a:off x="2046523" y="1841025"/>
            <a:ext cx="6379027" cy="630942"/>
          </a:xfrm>
          <a:prstGeom prst="rect">
            <a:avLst/>
          </a:prstGeom>
          <a:noFill/>
        </p:spPr>
        <p:txBody>
          <a:bodyPr wrap="square" rtlCol="0">
            <a:spAutoFit/>
          </a:bodyPr>
          <a:lstStyle/>
          <a:p>
            <a:r>
              <a:rPr lang="zh-CN" altLang="en-US" sz="3500" b="1" smtClean="0">
                <a:solidFill>
                  <a:schemeClr val="bg1">
                    <a:lumMod val="50000"/>
                  </a:schemeClr>
                </a:solidFill>
                <a:cs typeface="+mn-ea"/>
                <a:sym typeface="+mn-lt"/>
              </a:rPr>
              <a:t>请分析该台灯，作出简要评价。</a:t>
            </a:r>
            <a:endParaRPr lang="zh-CN" altLang="en-US" sz="3500" b="1">
              <a:solidFill>
                <a:schemeClr val="bg1">
                  <a:lumMod val="50000"/>
                </a:schemeClr>
              </a:solidFill>
              <a:cs typeface="+mn-ea"/>
              <a:sym typeface="+mn-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微信图片_20200906212119"/>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114313" y="84527"/>
            <a:ext cx="4008344" cy="341947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233782" y="84525"/>
            <a:ext cx="4658124" cy="3267639"/>
          </a:xfrm>
          <a:prstGeom prst="rect">
            <a:avLst/>
          </a:prstGeom>
        </p:spPr>
      </p:pic>
      <p:pic>
        <p:nvPicPr>
          <p:cNvPr id="3074" name="图片 10"/>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4233715" y="3145917"/>
            <a:ext cx="4531825" cy="3562148"/>
          </a:xfrm>
          <a:prstGeom prst="rect">
            <a:avLst/>
          </a:prstGeom>
          <a:noFill/>
          <a:extLst>
            <a:ext uri="{909E8E84-426E-40DD-AFC4-6F175D3DCCD1}">
              <a14:hiddenFill xmlns:a14="http://schemas.microsoft.com/office/drawing/2010/main">
                <a:solidFill>
                  <a:srgbClr val="FFFFFF"/>
                </a:solidFill>
              </a14:hiddenFill>
            </a:ext>
          </a:extLst>
        </p:spPr>
      </p:pic>
      <p:pic>
        <p:nvPicPr>
          <p:cNvPr id="3073" name="图片 11"/>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114300" y="3145917"/>
            <a:ext cx="3926376" cy="3562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微信图片_20200906212101"/>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8511380" y="84582"/>
            <a:ext cx="3680340" cy="3562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linds(horizont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73"/>
                                        </p:tgtEl>
                                        <p:attrNameLst>
                                          <p:attrName>style.visibility</p:attrName>
                                        </p:attrNameLst>
                                      </p:cBhvr>
                                      <p:to>
                                        <p:strVal val="visible"/>
                                      </p:to>
                                    </p:set>
                                    <p:animEffect transition="in" filter="blinds(horizontal)">
                                      <p:cBhvr>
                                        <p:cTn id="22" dur="500"/>
                                        <p:tgtEl>
                                          <p:spTgt spid="307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blinds(horizontal)">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flipH="1">
            <a:off x="450234" y="342900"/>
            <a:ext cx="1302369" cy="1276595"/>
          </a:xfrm>
          <a:prstGeom prst="rect">
            <a:avLst/>
          </a:prstGeom>
        </p:spPr>
      </p:pic>
      <p:sp>
        <p:nvSpPr>
          <p:cNvPr id="5" name="文本框 4"/>
          <p:cNvSpPr txBox="1"/>
          <p:nvPr>
            <p:custDataLst>
              <p:tags r:id="rId3"/>
            </p:custDataLst>
          </p:nvPr>
        </p:nvSpPr>
        <p:spPr>
          <a:xfrm>
            <a:off x="1990725" y="521064"/>
            <a:ext cx="3691618"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设计时遵循什么原则？</a:t>
            </a:r>
            <a:endParaRPr lang="zh-CN" altLang="en-US" sz="2400">
              <a:solidFill>
                <a:schemeClr val="tx1">
                  <a:lumMod val="95000"/>
                  <a:lumOff val="5000"/>
                </a:schemeClr>
              </a:solidFill>
              <a:cs typeface="+mn-ea"/>
              <a:sym typeface="+mn-lt"/>
            </a:endParaRPr>
          </a:p>
        </p:txBody>
      </p:sp>
      <p:sp>
        <p:nvSpPr>
          <p:cNvPr id="6" name="文本框 5"/>
          <p:cNvSpPr txBox="1"/>
          <p:nvPr>
            <p:custDataLst>
              <p:tags r:id="rId4"/>
            </p:custDataLst>
          </p:nvPr>
        </p:nvSpPr>
        <p:spPr>
          <a:xfrm>
            <a:off x="2019300" y="965810"/>
            <a:ext cx="3626856" cy="369332"/>
          </a:xfrm>
          <a:prstGeom prst="rect">
            <a:avLst/>
          </a:prstGeom>
          <a:noFill/>
        </p:spPr>
        <p:txBody>
          <a:bodyPr wrap="square" rtlCol="0">
            <a:spAutoFit/>
          </a:bodyPr>
          <a:lstStyle/>
          <a:p>
            <a:r>
              <a:rPr lang="en-US" altLang="zh-CN" smtClean="0">
                <a:solidFill>
                  <a:schemeClr val="tx1">
                    <a:lumMod val="95000"/>
                    <a:lumOff val="5000"/>
                  </a:schemeClr>
                </a:solidFill>
                <a:cs typeface="+mn-ea"/>
                <a:sym typeface="+mn-lt"/>
              </a:rPr>
              <a:t>Principle</a:t>
            </a:r>
            <a:endParaRPr lang="zh-CN" altLang="en-US">
              <a:solidFill>
                <a:schemeClr val="tx1">
                  <a:lumMod val="95000"/>
                  <a:lumOff val="5000"/>
                </a:schemeClr>
              </a:solidFill>
              <a:cs typeface="+mn-ea"/>
              <a:sym typeface="+mn-lt"/>
            </a:endParaRPr>
          </a:p>
        </p:txBody>
      </p:sp>
      <p:pic>
        <p:nvPicPr>
          <p:cNvPr id="7" name="图片 6"/>
          <p:cNvPicPr>
            <a:picLocks noChangeAspect="1"/>
          </p:cNvPicPr>
          <p:nvPr>
            <p:custDataLst>
              <p:tags r:id="rId5"/>
            </p:custDataLst>
          </p:nvPr>
        </p:nvPicPr>
        <p:blipFill>
          <a:blip r:embed="rId6"/>
          <a:stretch>
            <a:fillRect/>
          </a:stretch>
        </p:blipFill>
        <p:spPr>
          <a:xfrm>
            <a:off x="1990727" y="2183368"/>
            <a:ext cx="3566364" cy="3495784"/>
          </a:xfrm>
          <a:prstGeom prst="rect">
            <a:avLst/>
          </a:prstGeom>
        </p:spPr>
      </p:pic>
      <p:sp>
        <p:nvSpPr>
          <p:cNvPr id="8" name="文本框 7"/>
          <p:cNvSpPr txBox="1"/>
          <p:nvPr>
            <p:custDataLst>
              <p:tags r:id="rId7"/>
            </p:custDataLst>
          </p:nvPr>
        </p:nvSpPr>
        <p:spPr>
          <a:xfrm>
            <a:off x="2870202" y="3517246"/>
            <a:ext cx="2365425" cy="954107"/>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设计的一般</a:t>
            </a:r>
            <a:endParaRPr lang="en-US" altLang="zh-CN" sz="2800" b="1" smtClean="0">
              <a:solidFill>
                <a:schemeClr val="bg1">
                  <a:lumMod val="50000"/>
                </a:schemeClr>
              </a:solidFill>
              <a:cs typeface="+mn-ea"/>
              <a:sym typeface="+mn-lt"/>
            </a:endParaRPr>
          </a:p>
          <a:p>
            <a:pPr algn="ctr"/>
            <a:r>
              <a:rPr lang="zh-CN" altLang="en-US" sz="2800" b="1" smtClean="0">
                <a:solidFill>
                  <a:schemeClr val="bg1">
                    <a:lumMod val="50000"/>
                  </a:schemeClr>
                </a:solidFill>
                <a:cs typeface="+mn-ea"/>
                <a:sym typeface="+mn-lt"/>
              </a:rPr>
              <a:t>原则</a:t>
            </a:r>
            <a:endParaRPr lang="zh-CN" altLang="en-US" sz="2800" b="1">
              <a:solidFill>
                <a:schemeClr val="bg1">
                  <a:lumMod val="50000"/>
                </a:schemeClr>
              </a:solidFill>
              <a:cs typeface="+mn-ea"/>
              <a:sym typeface="+mn-lt"/>
            </a:endParaRPr>
          </a:p>
        </p:txBody>
      </p:sp>
      <p:sp>
        <p:nvSpPr>
          <p:cNvPr id="9" name="文本框 8"/>
          <p:cNvSpPr txBox="1"/>
          <p:nvPr>
            <p:custDataLst>
              <p:tags r:id="rId8"/>
            </p:custDataLst>
          </p:nvPr>
        </p:nvSpPr>
        <p:spPr>
          <a:xfrm>
            <a:off x="5261104" y="1529938"/>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实用原则</a:t>
            </a:r>
            <a:endParaRPr lang="zh-CN" altLang="en-US" sz="2800" b="1">
              <a:solidFill>
                <a:schemeClr val="bg1">
                  <a:lumMod val="50000"/>
                </a:schemeClr>
              </a:solidFill>
              <a:cs typeface="+mn-ea"/>
              <a:sym typeface="+mn-lt"/>
            </a:endParaRPr>
          </a:p>
        </p:txBody>
      </p:sp>
      <p:sp>
        <p:nvSpPr>
          <p:cNvPr id="12" name="文本框 11"/>
          <p:cNvSpPr txBox="1"/>
          <p:nvPr>
            <p:custDataLst>
              <p:tags r:id="rId9"/>
            </p:custDataLst>
          </p:nvPr>
        </p:nvSpPr>
        <p:spPr>
          <a:xfrm>
            <a:off x="6153786" y="2658332"/>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经济原则</a:t>
            </a:r>
            <a:endParaRPr lang="zh-CN" altLang="en-US" sz="2800" b="1">
              <a:solidFill>
                <a:schemeClr val="bg1">
                  <a:lumMod val="50000"/>
                </a:schemeClr>
              </a:solidFill>
              <a:cs typeface="+mn-ea"/>
              <a:sym typeface="+mn-lt"/>
            </a:endParaRPr>
          </a:p>
        </p:txBody>
      </p:sp>
      <p:sp>
        <p:nvSpPr>
          <p:cNvPr id="15" name="TextBox 14"/>
          <p:cNvSpPr txBox="1"/>
          <p:nvPr>
            <p:custDataLst>
              <p:tags r:id="rId10"/>
            </p:custDataLst>
          </p:nvPr>
        </p:nvSpPr>
        <p:spPr>
          <a:xfrm>
            <a:off x="587822" y="740224"/>
            <a:ext cx="1069524" cy="446276"/>
          </a:xfrm>
          <a:prstGeom prst="rect">
            <a:avLst/>
          </a:prstGeom>
          <a:noFill/>
        </p:spPr>
        <p:txBody>
          <a:bodyPr wrap="none" rtlCol="0">
            <a:spAutoFit/>
          </a:bodyPr>
          <a:lstStyle/>
          <a:p>
            <a:r>
              <a:rPr lang="zh-CN" altLang="en-US" sz="2300" smtClean="0"/>
              <a:t>设计师</a:t>
            </a:r>
            <a:endParaRPr lang="zh-CN" altLang="en-US" sz="2300"/>
          </a:p>
        </p:txBody>
      </p:sp>
      <p:sp>
        <p:nvSpPr>
          <p:cNvPr id="19" name="文本框 11"/>
          <p:cNvSpPr txBox="1"/>
          <p:nvPr>
            <p:custDataLst>
              <p:tags r:id="rId11"/>
            </p:custDataLst>
          </p:nvPr>
        </p:nvSpPr>
        <p:spPr>
          <a:xfrm>
            <a:off x="6687186" y="3986385"/>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道德原则</a:t>
            </a:r>
            <a:endParaRPr lang="zh-CN" altLang="en-US" sz="2800" b="1">
              <a:solidFill>
                <a:schemeClr val="bg1">
                  <a:lumMod val="50000"/>
                </a:schemeClr>
              </a:solidFill>
              <a:cs typeface="+mn-ea"/>
              <a:sym typeface="+mn-lt"/>
            </a:endParaRPr>
          </a:p>
        </p:txBody>
      </p:sp>
      <p:sp>
        <p:nvSpPr>
          <p:cNvPr id="21" name="文本框 8"/>
          <p:cNvSpPr txBox="1"/>
          <p:nvPr>
            <p:custDataLst>
              <p:tags r:id="rId12"/>
            </p:custDataLst>
          </p:nvPr>
        </p:nvSpPr>
        <p:spPr>
          <a:xfrm>
            <a:off x="7990306" y="1886766"/>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创新原则</a:t>
            </a:r>
            <a:endParaRPr lang="zh-CN" altLang="en-US" sz="2800" b="1">
              <a:solidFill>
                <a:schemeClr val="bg1">
                  <a:lumMod val="50000"/>
                </a:schemeClr>
              </a:solidFill>
              <a:cs typeface="+mn-ea"/>
              <a:sym typeface="+mn-lt"/>
            </a:endParaRPr>
          </a:p>
        </p:txBody>
      </p:sp>
      <p:sp>
        <p:nvSpPr>
          <p:cNvPr id="23" name="文本框 11"/>
          <p:cNvSpPr txBox="1"/>
          <p:nvPr>
            <p:custDataLst>
              <p:tags r:id="rId13"/>
            </p:custDataLst>
          </p:nvPr>
        </p:nvSpPr>
        <p:spPr>
          <a:xfrm>
            <a:off x="8882988" y="3015160"/>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美观原则</a:t>
            </a:r>
            <a:endParaRPr lang="zh-CN" altLang="en-US" sz="2800" b="1">
              <a:solidFill>
                <a:schemeClr val="bg1">
                  <a:lumMod val="50000"/>
                </a:schemeClr>
              </a:solidFill>
              <a:cs typeface="+mn-ea"/>
              <a:sym typeface="+mn-lt"/>
            </a:endParaRPr>
          </a:p>
        </p:txBody>
      </p:sp>
      <p:sp>
        <p:nvSpPr>
          <p:cNvPr id="25" name="文本框 11"/>
          <p:cNvSpPr txBox="1"/>
          <p:nvPr>
            <p:custDataLst>
              <p:tags r:id="rId14"/>
            </p:custDataLst>
          </p:nvPr>
        </p:nvSpPr>
        <p:spPr>
          <a:xfrm>
            <a:off x="9416388" y="4343213"/>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技术规范原则</a:t>
            </a:r>
            <a:endParaRPr lang="zh-CN" altLang="en-US" sz="2800" b="1">
              <a:solidFill>
                <a:schemeClr val="bg1">
                  <a:lumMod val="50000"/>
                </a:schemeClr>
              </a:solidFill>
              <a:cs typeface="+mn-ea"/>
              <a:sym typeface="+mn-lt"/>
            </a:endParaRPr>
          </a:p>
        </p:txBody>
      </p:sp>
      <p:sp>
        <p:nvSpPr>
          <p:cNvPr id="27" name="文本框 11"/>
          <p:cNvSpPr txBox="1"/>
          <p:nvPr>
            <p:custDataLst>
              <p:tags r:id="rId15"/>
            </p:custDataLst>
          </p:nvPr>
        </p:nvSpPr>
        <p:spPr>
          <a:xfrm>
            <a:off x="7996466" y="5387724"/>
            <a:ext cx="2699641" cy="523220"/>
          </a:xfrm>
          <a:prstGeom prst="rect">
            <a:avLst/>
          </a:prstGeom>
          <a:noFill/>
        </p:spPr>
        <p:txBody>
          <a:bodyPr wrap="square" rtlCol="0">
            <a:spAutoFit/>
          </a:bodyPr>
          <a:lstStyle/>
          <a:p>
            <a:r>
              <a:rPr lang="zh-CN" altLang="en-US" sz="2800" b="1" smtClean="0">
                <a:solidFill>
                  <a:schemeClr val="bg1">
                    <a:lumMod val="50000"/>
                  </a:schemeClr>
                </a:solidFill>
                <a:cs typeface="+mn-ea"/>
                <a:sym typeface="+mn-lt"/>
              </a:rPr>
              <a:t>可持续发展原则</a:t>
            </a:r>
            <a:endParaRPr lang="zh-CN" altLang="en-US" sz="2800" b="1">
              <a:solidFill>
                <a:schemeClr val="bg1">
                  <a:lumMod val="50000"/>
                </a:schemeClr>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grpId="1" nodeType="afterEffec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grpId="2" nodeType="afterEffec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3" nodeType="afterEffec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grpId="4" nodeType="afterEffec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grpId="5" nodeType="afterEffec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2" presetClass="entr" presetSubtype="4" fill="hold" grpId="6" nodeType="afterEffec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2" presetClass="entr" presetSubtype="4" fill="hold" grpId="7" nodeType="afterEffec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P spid="12" grpId="2"/>
      <p:bldP spid="19" grpId="3"/>
      <p:bldP spid="21" grpId="4"/>
      <p:bldP spid="23" grpId="5"/>
      <p:bldP spid="25" grpId="6"/>
      <p:bldP spid="27" grpId="7"/>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rcRect t="43750"/>
          <a:stretch>
            <a:fillRect/>
          </a:stretch>
        </p:blipFill>
        <p:spPr>
          <a:xfrm>
            <a:off x="0" y="0"/>
            <a:ext cx="12192000" cy="6858000"/>
          </a:xfrm>
          <a:prstGeom prst="rect">
            <a:avLst/>
          </a:prstGeom>
        </p:spPr>
      </p:pic>
      <p:sp>
        <p:nvSpPr>
          <p:cNvPr id="4" name="矩形 3"/>
          <p:cNvSpPr/>
          <p:nvPr>
            <p:custDataLst>
              <p:tags r:id="rId3"/>
            </p:custDataLst>
          </p:nvPr>
        </p:nvSpPr>
        <p:spPr>
          <a:xfrm>
            <a:off x="2409827" y="1895475"/>
            <a:ext cx="7372351" cy="3067050"/>
          </a:xfrm>
          <a:prstGeom prst="rect">
            <a:avLst/>
          </a:prstGeom>
          <a:solidFill>
            <a:schemeClr val="tx1">
              <a:alpha val="5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custDataLst>
              <p:tags r:id="rId4"/>
            </p:custDataLst>
          </p:nvPr>
        </p:nvSpPr>
        <p:spPr>
          <a:xfrm>
            <a:off x="3596295" y="1927951"/>
            <a:ext cx="5448300" cy="1015663"/>
          </a:xfrm>
          <a:prstGeom prst="rect">
            <a:avLst/>
          </a:prstGeom>
          <a:noFill/>
        </p:spPr>
        <p:txBody>
          <a:bodyPr wrap="square" rtlCol="0">
            <a:spAutoFit/>
          </a:bodyPr>
          <a:lstStyle/>
          <a:p>
            <a:pPr algn="ctr"/>
            <a:r>
              <a:rPr lang="zh-CN" altLang="en-US" sz="6000" i="1" smtClean="0">
                <a:solidFill>
                  <a:schemeClr val="bg1"/>
                </a:solidFill>
                <a:cs typeface="+mn-ea"/>
                <a:sym typeface="+mn-lt"/>
              </a:rPr>
              <a:t>实用原则</a:t>
            </a:r>
            <a:endParaRPr lang="zh-CN" altLang="en-US" sz="6000" i="1">
              <a:solidFill>
                <a:schemeClr val="bg1"/>
              </a:solidFill>
              <a:cs typeface="+mn-ea"/>
              <a:sym typeface="+mn-lt"/>
            </a:endParaRPr>
          </a:p>
        </p:txBody>
      </p:sp>
      <p:sp>
        <p:nvSpPr>
          <p:cNvPr id="6" name="文本框 5"/>
          <p:cNvSpPr txBox="1"/>
          <p:nvPr>
            <p:custDataLst>
              <p:tags r:id="rId5"/>
            </p:custDataLst>
          </p:nvPr>
        </p:nvSpPr>
        <p:spPr>
          <a:xfrm>
            <a:off x="2772221" y="3216062"/>
            <a:ext cx="6647553" cy="1568450"/>
          </a:xfrm>
          <a:prstGeom prst="rect">
            <a:avLst/>
          </a:prstGeom>
          <a:noFill/>
        </p:spPr>
        <p:txBody>
          <a:bodyPr wrap="square" rtlCol="0">
            <a:spAutoFit/>
          </a:bodyPr>
          <a:lstStyle/>
          <a:p>
            <a:pPr algn="ctr">
              <a:lnSpc>
                <a:spcPct val="150000"/>
              </a:lnSpc>
            </a:pPr>
            <a:r>
              <a:rPr lang="zh-CN" altLang="zh-CN" sz="3200" smtClean="0">
                <a:solidFill>
                  <a:schemeClr val="bg1"/>
                </a:solidFill>
                <a:cs typeface="+mn-ea"/>
                <a:sym typeface="+mn-lt"/>
              </a:rPr>
              <a:t>设计中的实用性是指设计的产品为实现其目的而具有的基本功能。</a:t>
            </a:r>
            <a:endParaRPr lang="zh-CN" altLang="zh-CN" sz="3200" smtClean="0">
              <a:solidFill>
                <a:schemeClr val="bg1"/>
              </a:solidFill>
              <a:cs typeface="+mn-ea"/>
              <a:sym typeface="+mn-lt"/>
            </a:endParaRPr>
          </a:p>
        </p:txBody>
      </p:sp>
      <p:pic>
        <p:nvPicPr>
          <p:cNvPr id="7" name="图片 6"/>
          <p:cNvPicPr>
            <a:picLocks noChangeAspect="1"/>
          </p:cNvPicPr>
          <p:nvPr>
            <p:custDataLst>
              <p:tags r:id="rId6"/>
            </p:custDataLst>
          </p:nvPr>
        </p:nvPicPr>
        <p:blipFill>
          <a:blip r:embed="rId7"/>
          <a:stretch>
            <a:fillRect/>
          </a:stretch>
        </p:blipFill>
        <p:spPr>
          <a:xfrm>
            <a:off x="0" y="62876"/>
            <a:ext cx="1745935" cy="1200329"/>
          </a:xfrm>
          <a:prstGeom prst="rect">
            <a:avLst/>
          </a:prstGeom>
        </p:spPr>
      </p:pic>
      <p:sp>
        <p:nvSpPr>
          <p:cNvPr id="8" name="文本框 5"/>
          <p:cNvSpPr txBox="1"/>
          <p:nvPr>
            <p:custDataLst>
              <p:tags r:id="rId8"/>
            </p:custDataLst>
          </p:nvPr>
        </p:nvSpPr>
        <p:spPr>
          <a:xfrm>
            <a:off x="1526277" y="463008"/>
            <a:ext cx="4729380" cy="461665"/>
          </a:xfrm>
          <a:prstGeom prst="rect">
            <a:avLst/>
          </a:prstGeom>
          <a:noFill/>
        </p:spPr>
        <p:txBody>
          <a:bodyPr wrap="square" rtlCol="0">
            <a:spAutoFit/>
          </a:bodyPr>
          <a:lstStyle/>
          <a:p>
            <a:pPr algn="dist"/>
            <a:r>
              <a:rPr lang="zh-CN" altLang="en-US" sz="2400" smtClean="0">
                <a:solidFill>
                  <a:schemeClr val="tx1">
                    <a:lumMod val="95000"/>
                    <a:lumOff val="5000"/>
                  </a:schemeClr>
                </a:solidFill>
                <a:cs typeface="+mn-ea"/>
                <a:sym typeface="+mn-lt"/>
              </a:rPr>
              <a:t>任务一 分析设计的一般原则</a:t>
            </a:r>
            <a:endParaRPr lang="zh-CN" altLang="en-US" sz="2400">
              <a:solidFill>
                <a:schemeClr val="tx1">
                  <a:lumMod val="95000"/>
                  <a:lumOff val="5000"/>
                </a:schemeClr>
              </a:solidFill>
              <a:cs typeface="+mn-ea"/>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2"/>
    </p:bldLst>
  </p:timing>
</p:sld>
</file>

<file path=ppt/tags/tag1.xml><?xml version="1.0" encoding="utf-8"?>
<p:tagLst xmlns:p="http://schemas.openxmlformats.org/presentationml/2006/main">
  <p:tag name="AS_UNIQUEID" val="110"/>
</p:tagLst>
</file>

<file path=ppt/tags/tag10.xml><?xml version="1.0" encoding="utf-8"?>
<p:tagLst xmlns:p="http://schemas.openxmlformats.org/presentationml/2006/main">
  <p:tag name="AS_UNIQUEID" val="176"/>
</p:tagLst>
</file>

<file path=ppt/tags/tag100.xml><?xml version="1.0" encoding="utf-8"?>
<p:tagLst xmlns:p="http://schemas.openxmlformats.org/presentationml/2006/main">
  <p:tag name="AS_UNIQUEID" val="205"/>
</p:tagLst>
</file>

<file path=ppt/tags/tag101.xml><?xml version="1.0" encoding="utf-8"?>
<p:tagLst xmlns:p="http://schemas.openxmlformats.org/presentationml/2006/main">
  <p:tag name="AS_UNIQUEID" val="219"/>
</p:tagLst>
</file>

<file path=ppt/tags/tag102.xml><?xml version="1.0" encoding="utf-8"?>
<p:tagLst xmlns:p="http://schemas.openxmlformats.org/presentationml/2006/main">
  <p:tag name="AS_UNIQUEID" val="220"/>
</p:tagLst>
</file>

<file path=ppt/tags/tag103.xml><?xml version="1.0" encoding="utf-8"?>
<p:tagLst xmlns:p="http://schemas.openxmlformats.org/presentationml/2006/main">
  <p:tag name="AS_UNIQUEID" val="221"/>
</p:tagLst>
</file>

<file path=ppt/tags/tag104.xml><?xml version="1.0" encoding="utf-8"?>
<p:tagLst xmlns:p="http://schemas.openxmlformats.org/presentationml/2006/main">
  <p:tag name="AS_UNIQUEID" val="255"/>
</p:tagLst>
</file>

<file path=ppt/tags/tag105.xml><?xml version="1.0" encoding="utf-8"?>
<p:tagLst xmlns:p="http://schemas.openxmlformats.org/presentationml/2006/main">
  <p:tag name="AS_UNIQUEID" val="256"/>
</p:tagLst>
</file>

<file path=ppt/tags/tag106.xml><?xml version="1.0" encoding="utf-8"?>
<p:tagLst xmlns:p="http://schemas.openxmlformats.org/presentationml/2006/main">
  <p:tag name="AS_UNIQUEID" val="257"/>
</p:tagLst>
</file>

<file path=ppt/tags/tag107.xml><?xml version="1.0" encoding="utf-8"?>
<p:tagLst xmlns:p="http://schemas.openxmlformats.org/presentationml/2006/main">
  <p:tag name="AS_UNIQUEID" val="258"/>
</p:tagLst>
</file>

<file path=ppt/tags/tag108.xml><?xml version="1.0" encoding="utf-8"?>
<p:tagLst xmlns:p="http://schemas.openxmlformats.org/presentationml/2006/main">
  <p:tag name="AS_UNIQUEID" val="259"/>
</p:tagLst>
</file>

<file path=ppt/tags/tag109.xml><?xml version="1.0" encoding="utf-8"?>
<p:tagLst xmlns:p="http://schemas.openxmlformats.org/presentationml/2006/main">
  <p:tag name="AS_UNIQUEID" val="261"/>
</p:tagLst>
</file>

<file path=ppt/tags/tag11.xml><?xml version="1.0" encoding="utf-8"?>
<p:tagLst xmlns:p="http://schemas.openxmlformats.org/presentationml/2006/main">
  <p:tag name="AS_UNIQUEID" val="177"/>
</p:tagLst>
</file>

<file path=ppt/tags/tag110.xml><?xml version="1.0" encoding="utf-8"?>
<p:tagLst xmlns:p="http://schemas.openxmlformats.org/presentationml/2006/main">
  <p:tag name="AS_UNIQUEID" val="262"/>
</p:tagLst>
</file>

<file path=ppt/tags/tag111.xml><?xml version="1.0" encoding="utf-8"?>
<p:tagLst xmlns:p="http://schemas.openxmlformats.org/presentationml/2006/main">
  <p:tag name="AS_UNIQUEID" val="263"/>
</p:tagLst>
</file>

<file path=ppt/tags/tag112.xml><?xml version="1.0" encoding="utf-8"?>
<p:tagLst xmlns:p="http://schemas.openxmlformats.org/presentationml/2006/main">
  <p:tag name="AS_UNIQUEID" val="264"/>
</p:tagLst>
</file>

<file path=ppt/tags/tag113.xml><?xml version="1.0" encoding="utf-8"?>
<p:tagLst xmlns:p="http://schemas.openxmlformats.org/presentationml/2006/main">
  <p:tag name="AS_UNIQUEID" val="265"/>
</p:tagLst>
</file>

<file path=ppt/tags/tag114.xml><?xml version="1.0" encoding="utf-8"?>
<p:tagLst xmlns:p="http://schemas.openxmlformats.org/presentationml/2006/main">
  <p:tag name="AS_UNIQUEID" val="266"/>
</p:tagLst>
</file>

<file path=ppt/tags/tag115.xml><?xml version="1.0" encoding="utf-8"?>
<p:tagLst xmlns:p="http://schemas.openxmlformats.org/presentationml/2006/main">
  <p:tag name="AS_UNIQUEID" val="267"/>
</p:tagLst>
</file>

<file path=ppt/tags/tag116.xml><?xml version="1.0" encoding="utf-8"?>
<p:tagLst xmlns:p="http://schemas.openxmlformats.org/presentationml/2006/main">
  <p:tag name="AS_UNIQUEID" val="270"/>
</p:tagLst>
</file>

<file path=ppt/tags/tag117.xml><?xml version="1.0" encoding="utf-8"?>
<p:tagLst xmlns:p="http://schemas.openxmlformats.org/presentationml/2006/main">
  <p:tag name="AS_UNIQUEID" val="271"/>
</p:tagLst>
</file>

<file path=ppt/tags/tag118.xml><?xml version="1.0" encoding="utf-8"?>
<p:tagLst xmlns:p="http://schemas.openxmlformats.org/presentationml/2006/main">
  <p:tag name="AS_UNIQUEID" val="272"/>
</p:tagLst>
</file>

<file path=ppt/tags/tag119.xml><?xml version="1.0" encoding="utf-8"?>
<p:tagLst xmlns:p="http://schemas.openxmlformats.org/presentationml/2006/main">
  <p:tag name="AS_UNIQUEID" val="302"/>
</p:tagLst>
</file>

<file path=ppt/tags/tag12.xml><?xml version="1.0" encoding="utf-8"?>
<p:tagLst xmlns:p="http://schemas.openxmlformats.org/presentationml/2006/main">
  <p:tag name="AS_UNIQUEID" val="178"/>
</p:tagLst>
</file>

<file path=ppt/tags/tag120.xml><?xml version="1.0" encoding="utf-8"?>
<p:tagLst xmlns:p="http://schemas.openxmlformats.org/presentationml/2006/main">
  <p:tag name="AS_UNIQUEID" val="303"/>
</p:tagLst>
</file>

<file path=ppt/tags/tag121.xml><?xml version="1.0" encoding="utf-8"?>
<p:tagLst xmlns:p="http://schemas.openxmlformats.org/presentationml/2006/main">
  <p:tag name="AS_UNIQUEID" val="304"/>
</p:tagLst>
</file>

<file path=ppt/tags/tag122.xml><?xml version="1.0" encoding="utf-8"?>
<p:tagLst xmlns:p="http://schemas.openxmlformats.org/presentationml/2006/main">
  <p:tag name="AS_UNIQUEID" val="305"/>
</p:tagLst>
</file>

<file path=ppt/tags/tag123.xml><?xml version="1.0" encoding="utf-8"?>
<p:tagLst xmlns:p="http://schemas.openxmlformats.org/presentationml/2006/main">
  <p:tag name="AS_UNIQUEID" val="311"/>
</p:tagLst>
</file>

<file path=ppt/tags/tag124.xml><?xml version="1.0" encoding="utf-8"?>
<p:tagLst xmlns:p="http://schemas.openxmlformats.org/presentationml/2006/main">
  <p:tag name="AS_UNIQUEID" val="318"/>
</p:tagLst>
</file>

<file path=ppt/tags/tag125.xml><?xml version="1.0" encoding="utf-8"?>
<p:tagLst xmlns:p="http://schemas.openxmlformats.org/presentationml/2006/main">
  <p:tag name="AS_UNIQUEID" val="319"/>
</p:tagLst>
</file>

<file path=ppt/tags/tag126.xml><?xml version="1.0" encoding="utf-8"?>
<p:tagLst xmlns:p="http://schemas.openxmlformats.org/presentationml/2006/main">
  <p:tag name="AS_UNIQUEID" val="316"/>
</p:tagLst>
</file>

<file path=ppt/tags/tag127.xml><?xml version="1.0" encoding="utf-8"?>
<p:tagLst xmlns:p="http://schemas.openxmlformats.org/presentationml/2006/main">
  <p:tag name="AS_UNIQUEID" val="317"/>
</p:tagLst>
</file>

<file path=ppt/tags/tag128.xml><?xml version="1.0" encoding="utf-8"?>
<p:tagLst xmlns:p="http://schemas.openxmlformats.org/presentationml/2006/main">
  <p:tag name="AS_UNIQUEID" val="38"/>
</p:tagLst>
</file>

<file path=ppt/tags/tag129.xml><?xml version="1.0" encoding="utf-8"?>
<p:tagLst xmlns:p="http://schemas.openxmlformats.org/presentationml/2006/main">
  <p:tag name="AS_UNIQUEID" val="42"/>
</p:tagLst>
</file>

<file path=ppt/tags/tag13.xml><?xml version="1.0" encoding="utf-8"?>
<p:tagLst xmlns:p="http://schemas.openxmlformats.org/presentationml/2006/main">
  <p:tag name="AS_UNIQUEID" val="3"/>
</p:tagLst>
</file>

<file path=ppt/tags/tag130.xml><?xml version="1.0" encoding="utf-8"?>
<p:tagLst xmlns:p="http://schemas.openxmlformats.org/presentationml/2006/main">
  <p:tag name="AS_UNIQUEID" val="30"/>
</p:tagLst>
</file>

<file path=ppt/tags/tag131.xml><?xml version="1.0" encoding="utf-8"?>
<p:tagLst xmlns:p="http://schemas.openxmlformats.org/presentationml/2006/main">
  <p:tag name="AS_UNIQUEID" val="31"/>
</p:tagLst>
</file>

<file path=ppt/tags/tag132.xml><?xml version="1.0" encoding="utf-8"?>
<p:tagLst xmlns:p="http://schemas.openxmlformats.org/presentationml/2006/main">
  <p:tag name="AS_UNIQUEID" val="32"/>
</p:tagLst>
</file>

<file path=ppt/tags/tag133.xml><?xml version="1.0" encoding="utf-8"?>
<p:tagLst xmlns:p="http://schemas.openxmlformats.org/presentationml/2006/main">
  <p:tag name="AS_UNIQUEID" val="283"/>
</p:tagLst>
</file>

<file path=ppt/tags/tag134.xml><?xml version="1.0" encoding="utf-8"?>
<p:tagLst xmlns:p="http://schemas.openxmlformats.org/presentationml/2006/main">
  <p:tag name="AS_UNIQUEID" val="284"/>
</p:tagLst>
</file>

<file path=ppt/tags/tag135.xml><?xml version="1.0" encoding="utf-8"?>
<p:tagLst xmlns:p="http://schemas.openxmlformats.org/presentationml/2006/main">
  <p:tag name="AS_UNIQUEID" val="285"/>
</p:tagLst>
</file>

<file path=ppt/tags/tag136.xml><?xml version="1.0" encoding="utf-8"?>
<p:tagLst xmlns:p="http://schemas.openxmlformats.org/presentationml/2006/main">
  <p:tag name="AS_UNIQUEID" val="286"/>
</p:tagLst>
</file>

<file path=ppt/tags/tag137.xml><?xml version="1.0" encoding="utf-8"?>
<p:tagLst xmlns:p="http://schemas.openxmlformats.org/presentationml/2006/main">
  <p:tag name="AS_UNIQUEID" val="287"/>
</p:tagLst>
</file>

<file path=ppt/tags/tag138.xml><?xml version="1.0" encoding="utf-8"?>
<p:tagLst xmlns:p="http://schemas.openxmlformats.org/presentationml/2006/main">
  <p:tag name="AS_UNIQUEID" val="288"/>
</p:tagLst>
</file>

<file path=ppt/tags/tag139.xml><?xml version="1.0" encoding="utf-8"?>
<p:tagLst xmlns:p="http://schemas.openxmlformats.org/presentationml/2006/main">
  <p:tag name="AS_UNIQUEID" val="289"/>
</p:tagLst>
</file>

<file path=ppt/tags/tag14.xml><?xml version="1.0" encoding="utf-8"?>
<p:tagLst xmlns:p="http://schemas.openxmlformats.org/presentationml/2006/main">
  <p:tag name="AS_UNIQUEID" val="4"/>
</p:tagLst>
</file>

<file path=ppt/tags/tag140.xml><?xml version="1.0" encoding="utf-8"?>
<p:tagLst xmlns:p="http://schemas.openxmlformats.org/presentationml/2006/main">
  <p:tag name="AS_UNIQUEID" val="290"/>
</p:tagLst>
</file>

<file path=ppt/tags/tag141.xml><?xml version="1.0" encoding="utf-8"?>
<p:tagLst xmlns:p="http://schemas.openxmlformats.org/presentationml/2006/main">
  <p:tag name="AS_UNIQUEID" val="291"/>
</p:tagLst>
</file>

<file path=ppt/tags/tag142.xml><?xml version="1.0" encoding="utf-8"?>
<p:tagLst xmlns:p="http://schemas.openxmlformats.org/presentationml/2006/main">
  <p:tag name="AS_UNIQUEID" val="292"/>
</p:tagLst>
</file>

<file path=ppt/tags/tag143.xml><?xml version="1.0" encoding="utf-8"?>
<p:tagLst xmlns:p="http://schemas.openxmlformats.org/presentationml/2006/main">
  <p:tag name="AS_UNIQUEID" val="293"/>
</p:tagLst>
</file>

<file path=ppt/tags/tag144.xml><?xml version="1.0" encoding="utf-8"?>
<p:tagLst xmlns:p="http://schemas.openxmlformats.org/presentationml/2006/main">
  <p:tag name="AS_UNIQUEID" val="294"/>
</p:tagLst>
</file>

<file path=ppt/tags/tag145.xml><?xml version="1.0" encoding="utf-8"?>
<p:tagLst xmlns:p="http://schemas.openxmlformats.org/presentationml/2006/main">
  <p:tag name="AS_UNIQUEID" val="295"/>
</p:tagLst>
</file>

<file path=ppt/tags/tag146.xml><?xml version="1.0" encoding="utf-8"?>
<p:tagLst xmlns:p="http://schemas.openxmlformats.org/presentationml/2006/main">
  <p:tag name="AS_UNIQUEID" val="279"/>
</p:tagLst>
</file>

<file path=ppt/tags/tag147.xml><?xml version="1.0" encoding="utf-8"?>
<p:tagLst xmlns:p="http://schemas.openxmlformats.org/presentationml/2006/main">
  <p:tag name="AS_UNIQUEID" val="280"/>
</p:tagLst>
</file>

<file path=ppt/tags/tag148.xml><?xml version="1.0" encoding="utf-8"?>
<p:tagLst xmlns:p="http://schemas.openxmlformats.org/presentationml/2006/main">
  <p:tag name="AS_UNIQUEID" val="281"/>
</p:tagLst>
</file>

<file path=ppt/tags/tag149.xml><?xml version="1.0" encoding="utf-8"?>
<p:tagLst xmlns:p="http://schemas.openxmlformats.org/presentationml/2006/main">
  <p:tag name="AS_UNIQUEID" val="301"/>
</p:tagLst>
</file>

<file path=ppt/tags/tag15.xml><?xml version="1.0" encoding="utf-8"?>
<p:tagLst xmlns:p="http://schemas.openxmlformats.org/presentationml/2006/main">
  <p:tag name="AS_UNIQUEID" val="5"/>
</p:tagLst>
</file>

<file path=ppt/tags/tag150.xml><?xml version="1.0" encoding="utf-8"?>
<p:tagLst xmlns:p="http://schemas.openxmlformats.org/presentationml/2006/main">
  <p:tag name="AS_UNIQUEID" val="302"/>
</p:tagLst>
</file>

<file path=ppt/tags/tag151.xml><?xml version="1.0" encoding="utf-8"?>
<p:tagLst xmlns:p="http://schemas.openxmlformats.org/presentationml/2006/main">
  <p:tag name="AS_UNIQUEID" val="303"/>
</p:tagLst>
</file>

<file path=ppt/tags/tag152.xml><?xml version="1.0" encoding="utf-8"?>
<p:tagLst xmlns:p="http://schemas.openxmlformats.org/presentationml/2006/main">
  <p:tag name="AS_UNIQUEID" val="304"/>
</p:tagLst>
</file>

<file path=ppt/tags/tag153.xml><?xml version="1.0" encoding="utf-8"?>
<p:tagLst xmlns:p="http://schemas.openxmlformats.org/presentationml/2006/main">
  <p:tag name="AS_UNIQUEID" val="305"/>
</p:tagLst>
</file>

<file path=ppt/tags/tag154.xml><?xml version="1.0" encoding="utf-8"?>
<p:tagLst xmlns:p="http://schemas.openxmlformats.org/presentationml/2006/main">
  <p:tag name="AS_UNIQUEID" val="306"/>
</p:tagLst>
</file>

<file path=ppt/tags/tag155.xml><?xml version="1.0" encoding="utf-8"?>
<p:tagLst xmlns:p="http://schemas.openxmlformats.org/presentationml/2006/main">
  <p:tag name="AS_UNIQUEID" val="297"/>
</p:tagLst>
</file>

<file path=ppt/tags/tag156.xml><?xml version="1.0" encoding="utf-8"?>
<p:tagLst xmlns:p="http://schemas.openxmlformats.org/presentationml/2006/main">
  <p:tag name="AS_UNIQUEID" val="298"/>
</p:tagLst>
</file>

<file path=ppt/tags/tag157.xml><?xml version="1.0" encoding="utf-8"?>
<p:tagLst xmlns:p="http://schemas.openxmlformats.org/presentationml/2006/main">
  <p:tag name="AS_UNIQUEID" val="299"/>
</p:tagLst>
</file>

<file path=ppt/tags/tag158.xml><?xml version="1.0" encoding="utf-8"?>
<p:tagLst xmlns:p="http://schemas.openxmlformats.org/presentationml/2006/main">
  <p:tag name="AS_UNIQUEID" val="312"/>
</p:tagLst>
</file>

<file path=ppt/tags/tag159.xml><?xml version="1.0" encoding="utf-8"?>
<p:tagLst xmlns:p="http://schemas.openxmlformats.org/presentationml/2006/main">
  <p:tag name="AS_UNIQUEID" val="313"/>
</p:tagLst>
</file>

<file path=ppt/tags/tag16.xml><?xml version="1.0" encoding="utf-8"?>
<p:tagLst xmlns:p="http://schemas.openxmlformats.org/presentationml/2006/main">
  <p:tag name="AS_UNIQUEID" val="118"/>
</p:tagLst>
</file>

<file path=ppt/tags/tag160.xml><?xml version="1.0" encoding="utf-8"?>
<p:tagLst xmlns:p="http://schemas.openxmlformats.org/presentationml/2006/main">
  <p:tag name="AS_UNIQUEID" val="314"/>
</p:tagLst>
</file>

<file path=ppt/tags/tag161.xml><?xml version="1.0" encoding="utf-8"?>
<p:tagLst xmlns:p="http://schemas.openxmlformats.org/presentationml/2006/main">
  <p:tag name="AS_UNIQUEID" val="315"/>
</p:tagLst>
</file>

<file path=ppt/tags/tag162.xml><?xml version="1.0" encoding="utf-8"?>
<p:tagLst xmlns:p="http://schemas.openxmlformats.org/presentationml/2006/main">
  <p:tag name="AS_UNIQUEID" val="316"/>
</p:tagLst>
</file>

<file path=ppt/tags/tag163.xml><?xml version="1.0" encoding="utf-8"?>
<p:tagLst xmlns:p="http://schemas.openxmlformats.org/presentationml/2006/main">
  <p:tag name="AS_UNIQUEID" val="317"/>
</p:tagLst>
</file>

<file path=ppt/tags/tag164.xml><?xml version="1.0" encoding="utf-8"?>
<p:tagLst xmlns:p="http://schemas.openxmlformats.org/presentationml/2006/main">
  <p:tag name="AS_UNIQUEID" val="318"/>
</p:tagLst>
</file>

<file path=ppt/tags/tag165.xml><?xml version="1.0" encoding="utf-8"?>
<p:tagLst xmlns:p="http://schemas.openxmlformats.org/presentationml/2006/main">
  <p:tag name="AS_UNIQUEID" val="308"/>
</p:tagLst>
</file>

<file path=ppt/tags/tag166.xml><?xml version="1.0" encoding="utf-8"?>
<p:tagLst xmlns:p="http://schemas.openxmlformats.org/presentationml/2006/main">
  <p:tag name="AS_UNIQUEID" val="309"/>
</p:tagLst>
</file>

<file path=ppt/tags/tag167.xml><?xml version="1.0" encoding="utf-8"?>
<p:tagLst xmlns:p="http://schemas.openxmlformats.org/presentationml/2006/main">
  <p:tag name="AS_UNIQUEID" val="310"/>
</p:tagLst>
</file>

<file path=ppt/tags/tag168.xml><?xml version="1.0" encoding="utf-8"?>
<p:tagLst xmlns:p="http://schemas.openxmlformats.org/presentationml/2006/main">
  <p:tag name="AS_UNIQUEID" val="320"/>
</p:tagLst>
</file>

<file path=ppt/tags/tag169.xml><?xml version="1.0" encoding="utf-8"?>
<p:tagLst xmlns:p="http://schemas.openxmlformats.org/presentationml/2006/main">
  <p:tag name="AS_UNIQUEID" val="321"/>
</p:tagLst>
</file>

<file path=ppt/tags/tag17.xml><?xml version="1.0" encoding="utf-8"?>
<p:tagLst xmlns:p="http://schemas.openxmlformats.org/presentationml/2006/main">
  <p:tag name="AS_UNIQUEID" val="119"/>
</p:tagLst>
</file>

<file path=ppt/tags/tag170.xml><?xml version="1.0" encoding="utf-8"?>
<p:tagLst xmlns:p="http://schemas.openxmlformats.org/presentationml/2006/main">
  <p:tag name="AS_UNIQUEID" val="322"/>
</p:tagLst>
</file>

<file path=ppt/tags/tag171.xml><?xml version="1.0" encoding="utf-8"?>
<p:tagLst xmlns:p="http://schemas.openxmlformats.org/presentationml/2006/main">
  <p:tag name="AS_UNIQUEID" val="323"/>
</p:tagLst>
</file>

<file path=ppt/tags/tag172.xml><?xml version="1.0" encoding="utf-8"?>
<p:tagLst xmlns:p="http://schemas.openxmlformats.org/presentationml/2006/main">
  <p:tag name="AS_UNIQUEID" val="324"/>
</p:tagLst>
</file>

<file path=ppt/tags/tag173.xml><?xml version="1.0" encoding="utf-8"?>
<p:tagLst xmlns:p="http://schemas.openxmlformats.org/presentationml/2006/main">
  <p:tag name="AS_UNIQUEID" val="326"/>
</p:tagLst>
</file>

<file path=ppt/tags/tag174.xml><?xml version="1.0" encoding="utf-8"?>
<p:tagLst xmlns:p="http://schemas.openxmlformats.org/presentationml/2006/main">
  <p:tag name="AS_UNIQUEID" val="327"/>
</p:tagLst>
</file>

<file path=ppt/tags/tag175.xml><?xml version="1.0" encoding="utf-8"?>
<p:tagLst xmlns:p="http://schemas.openxmlformats.org/presentationml/2006/main">
  <p:tag name="AS_UNIQUEID" val="328"/>
</p:tagLst>
</file>

<file path=ppt/tags/tag176.xml><?xml version="1.0" encoding="utf-8"?>
<p:tagLst xmlns:p="http://schemas.openxmlformats.org/presentationml/2006/main">
  <p:tag name="AS_UNIQUEID" val="329"/>
</p:tagLst>
</file>

<file path=ppt/tags/tag177.xml><?xml version="1.0" encoding="utf-8"?>
<p:tagLst xmlns:p="http://schemas.openxmlformats.org/presentationml/2006/main">
  <p:tag name="AS_UNIQUEID" val="330"/>
</p:tagLst>
</file>

<file path=ppt/tags/tag178.xml><?xml version="1.0" encoding="utf-8"?>
<p:tagLst xmlns:p="http://schemas.openxmlformats.org/presentationml/2006/main">
  <p:tag name="AS_UNIQUEID" val="331"/>
</p:tagLst>
</file>

<file path=ppt/tags/tag179.xml><?xml version="1.0" encoding="utf-8"?>
<p:tagLst xmlns:p="http://schemas.openxmlformats.org/presentationml/2006/main">
  <p:tag name="AS_UNIQUEID" val="332"/>
</p:tagLst>
</file>

<file path=ppt/tags/tag18.xml><?xml version="1.0" encoding="utf-8"?>
<p:tagLst xmlns:p="http://schemas.openxmlformats.org/presentationml/2006/main">
  <p:tag name="AS_UNIQUEID" val="120"/>
</p:tagLst>
</file>

<file path=ppt/tags/tag180.xml><?xml version="1.0" encoding="utf-8"?>
<p:tagLst xmlns:p="http://schemas.openxmlformats.org/presentationml/2006/main">
  <p:tag name="AS_UNIQUEID" val="333"/>
</p:tagLst>
</file>

<file path=ppt/tags/tag181.xml><?xml version="1.0" encoding="utf-8"?>
<p:tagLst xmlns:p="http://schemas.openxmlformats.org/presentationml/2006/main">
  <p:tag name="AS_UNIQUEID" val="339"/>
</p:tagLst>
</file>

<file path=ppt/tags/tag182.xml><?xml version="1.0" encoding="utf-8"?>
<p:tagLst xmlns:p="http://schemas.openxmlformats.org/presentationml/2006/main">
  <p:tag name="AS_UNIQUEID" val="340"/>
</p:tagLst>
</file>

<file path=ppt/tags/tag183.xml><?xml version="1.0" encoding="utf-8"?>
<p:tagLst xmlns:p="http://schemas.openxmlformats.org/presentationml/2006/main">
  <p:tag name="AS_UNIQUEID" val="341"/>
</p:tagLst>
</file>

<file path=ppt/tags/tag184.xml><?xml version="1.0" encoding="utf-8"?>
<p:tagLst xmlns:p="http://schemas.openxmlformats.org/presentationml/2006/main">
  <p:tag name="AS_UNIQUEID" val="342"/>
</p:tagLst>
</file>

<file path=ppt/tags/tag185.xml><?xml version="1.0" encoding="utf-8"?>
<p:tagLst xmlns:p="http://schemas.openxmlformats.org/presentationml/2006/main">
  <p:tag name="AS_UNIQUEID" val="343"/>
</p:tagLst>
</file>

<file path=ppt/tags/tag186.xml><?xml version="1.0" encoding="utf-8"?>
<p:tagLst xmlns:p="http://schemas.openxmlformats.org/presentationml/2006/main">
  <p:tag name="AS_UNIQUEID" val="344"/>
</p:tagLst>
</file>

<file path=ppt/tags/tag187.xml><?xml version="1.0" encoding="utf-8"?>
<p:tagLst xmlns:p="http://schemas.openxmlformats.org/presentationml/2006/main">
  <p:tag name="AS_UNIQUEID" val="345"/>
</p:tagLst>
</file>

<file path=ppt/tags/tag188.xml><?xml version="1.0" encoding="utf-8"?>
<p:tagLst xmlns:p="http://schemas.openxmlformats.org/presentationml/2006/main">
  <p:tag name="AS_UNIQUEID" val="346"/>
</p:tagLst>
</file>

<file path=ppt/tags/tag189.xml><?xml version="1.0" encoding="utf-8"?>
<p:tagLst xmlns:p="http://schemas.openxmlformats.org/presentationml/2006/main">
  <p:tag name="AS_UNIQUEID" val="335"/>
</p:tagLst>
</file>

<file path=ppt/tags/tag19.xml><?xml version="1.0" encoding="utf-8"?>
<p:tagLst xmlns:p="http://schemas.openxmlformats.org/presentationml/2006/main">
  <p:tag name="AS_UNIQUEID" val="121"/>
</p:tagLst>
</file>

<file path=ppt/tags/tag190.xml><?xml version="1.0" encoding="utf-8"?>
<p:tagLst xmlns:p="http://schemas.openxmlformats.org/presentationml/2006/main">
  <p:tag name="AS_UNIQUEID" val="336"/>
</p:tagLst>
</file>

<file path=ppt/tags/tag191.xml><?xml version="1.0" encoding="utf-8"?>
<p:tagLst xmlns:p="http://schemas.openxmlformats.org/presentationml/2006/main">
  <p:tag name="AS_UNIQUEID" val="337"/>
</p:tagLst>
</file>

<file path=ppt/tags/tag192.xml><?xml version="1.0" encoding="utf-8"?>
<p:tagLst xmlns:p="http://schemas.openxmlformats.org/presentationml/2006/main">
  <p:tag name="AS_UNIQUEID" val="321"/>
</p:tagLst>
</file>

<file path=ppt/tags/tag193.xml><?xml version="1.0" encoding="utf-8"?>
<p:tagLst xmlns:p="http://schemas.openxmlformats.org/presentationml/2006/main">
  <p:tag name="AS_UNIQUEID" val="322"/>
</p:tagLst>
</file>

<file path=ppt/tags/tag194.xml><?xml version="1.0" encoding="utf-8"?>
<p:tagLst xmlns:p="http://schemas.openxmlformats.org/presentationml/2006/main">
  <p:tag name="AS_UNIQUEID" val="323"/>
</p:tagLst>
</file>

<file path=ppt/tags/tag195.xml><?xml version="1.0" encoding="utf-8"?>
<p:tagLst xmlns:p="http://schemas.openxmlformats.org/presentationml/2006/main">
  <p:tag name="AS_UNIQUEID" val="324"/>
</p:tagLst>
</file>

<file path=ppt/tags/tag196.xml><?xml version="1.0" encoding="utf-8"?>
<p:tagLst xmlns:p="http://schemas.openxmlformats.org/presentationml/2006/main">
  <p:tag name="AS_UNIQUEID" val="220"/>
</p:tagLst>
</file>

<file path=ppt/tags/tag197.xml><?xml version="1.0" encoding="utf-8"?>
<p:tagLst xmlns:p="http://schemas.openxmlformats.org/presentationml/2006/main">
  <p:tag name="AS_UNIQUEID" val="221"/>
</p:tagLst>
</file>

<file path=ppt/tags/tag198.xml><?xml version="1.0" encoding="utf-8"?>
<p:tagLst xmlns:p="http://schemas.openxmlformats.org/presentationml/2006/main">
  <p:tag name="AS_UNIQUEID" val="222"/>
</p:tagLst>
</file>

<file path=ppt/tags/tag199.xml><?xml version="1.0" encoding="utf-8"?>
<p:tagLst xmlns:p="http://schemas.openxmlformats.org/presentationml/2006/main">
  <p:tag name="AS_UNIQUEID" val="223"/>
</p:tagLst>
</file>

<file path=ppt/tags/tag2.xml><?xml version="1.0" encoding="utf-8"?>
<p:tagLst xmlns:p="http://schemas.openxmlformats.org/presentationml/2006/main">
  <p:tag name="AS_UNIQUEID" val="112"/>
</p:tagLst>
</file>

<file path=ppt/tags/tag20.xml><?xml version="1.0" encoding="utf-8"?>
<p:tagLst xmlns:p="http://schemas.openxmlformats.org/presentationml/2006/main">
  <p:tag name="AS_UNIQUEID" val="122"/>
</p:tagLst>
</file>

<file path=ppt/tags/tag200.xml><?xml version="1.0" encoding="utf-8"?>
<p:tagLst xmlns:p="http://schemas.openxmlformats.org/presentationml/2006/main">
  <p:tag name="AS_UNIQUEID" val="225"/>
</p:tagLst>
</file>

<file path=ppt/tags/tag201.xml><?xml version="1.0" encoding="utf-8"?>
<p:tagLst xmlns:p="http://schemas.openxmlformats.org/presentationml/2006/main">
  <p:tag name="AS_UNIQUEID" val="226"/>
</p:tagLst>
</file>

<file path=ppt/tags/tag202.xml><?xml version="1.0" encoding="utf-8"?>
<p:tagLst xmlns:p="http://schemas.openxmlformats.org/presentationml/2006/main">
  <p:tag name="AS_UNIQUEID" val="227"/>
</p:tagLst>
</file>

<file path=ppt/tags/tag203.xml><?xml version="1.0" encoding="utf-8"?>
<p:tagLst xmlns:p="http://schemas.openxmlformats.org/presentationml/2006/main">
  <p:tag name="AS_UNIQUEID" val="228"/>
</p:tagLst>
</file>

<file path=ppt/tags/tag204.xml><?xml version="1.0" encoding="utf-8"?>
<p:tagLst xmlns:p="http://schemas.openxmlformats.org/presentationml/2006/main">
  <p:tag name="AS_UNIQUEID" val="229"/>
</p:tagLst>
</file>

<file path=ppt/tags/tag205.xml><?xml version="1.0" encoding="utf-8"?>
<p:tagLst xmlns:p="http://schemas.openxmlformats.org/presentationml/2006/main">
  <p:tag name="AS_UNIQUEID" val="230"/>
</p:tagLst>
</file>

<file path=ppt/tags/tag206.xml><?xml version="1.0" encoding="utf-8"?>
<p:tagLst xmlns:p="http://schemas.openxmlformats.org/presentationml/2006/main">
  <p:tag name="AS_UNIQUEID" val="231"/>
</p:tagLst>
</file>

<file path=ppt/tags/tag207.xml><?xml version="1.0" encoding="utf-8"?>
<p:tagLst xmlns:p="http://schemas.openxmlformats.org/presentationml/2006/main">
  <p:tag name="AS_UNIQUEID" val="232"/>
</p:tagLst>
</file>

<file path=ppt/tags/tag208.xml><?xml version="1.0" encoding="utf-8"?>
<p:tagLst xmlns:p="http://schemas.openxmlformats.org/presentationml/2006/main">
  <p:tag name="AS_UNIQUEID" val="233"/>
</p:tagLst>
</file>

<file path=ppt/tags/tag209.xml><?xml version="1.0" encoding="utf-8"?>
<p:tagLst xmlns:p="http://schemas.openxmlformats.org/presentationml/2006/main">
  <p:tag name="AS_UNIQUEID" val="234"/>
</p:tagLst>
</file>

<file path=ppt/tags/tag21.xml><?xml version="1.0" encoding="utf-8"?>
<p:tagLst xmlns:p="http://schemas.openxmlformats.org/presentationml/2006/main">
  <p:tag name="AS_UNIQUEID" val="124"/>
</p:tagLst>
</file>

<file path=ppt/tags/tag210.xml><?xml version="1.0" encoding="utf-8"?>
<p:tagLst xmlns:p="http://schemas.openxmlformats.org/presentationml/2006/main">
  <p:tag name="AS_UNIQUEID" val="235"/>
</p:tagLst>
</file>

<file path=ppt/tags/tag211.xml><?xml version="1.0" encoding="utf-8"?>
<p:tagLst xmlns:p="http://schemas.openxmlformats.org/presentationml/2006/main">
  <p:tag name="AS_UNIQUEID" val="321"/>
</p:tagLst>
</file>

<file path=ppt/tags/tag212.xml><?xml version="1.0" encoding="utf-8"?>
<p:tagLst xmlns:p="http://schemas.openxmlformats.org/presentationml/2006/main">
  <p:tag name="AS_UNIQUEID" val="322"/>
</p:tagLst>
</file>

<file path=ppt/tags/tag213.xml><?xml version="1.0" encoding="utf-8"?>
<p:tagLst xmlns:p="http://schemas.openxmlformats.org/presentationml/2006/main">
  <p:tag name="AS_UNIQUEID" val="323"/>
</p:tagLst>
</file>

<file path=ppt/tags/tag214.xml><?xml version="1.0" encoding="utf-8"?>
<p:tagLst xmlns:p="http://schemas.openxmlformats.org/presentationml/2006/main">
  <p:tag name="AS_UNIQUEID" val="324"/>
</p:tagLst>
</file>

<file path=ppt/tags/tag215.xml><?xml version="1.0" encoding="utf-8"?>
<p:tagLst xmlns:p="http://schemas.openxmlformats.org/presentationml/2006/main">
  <p:tag name="KSO_WM_TEMPLATE_CATEGORY" val="custom"/>
  <p:tag name="KSO_WM_TEMPLATE_INDEX" val="20203728"/>
</p:tagLst>
</file>

<file path=ppt/tags/tag216.xml><?xml version="1.0" encoding="utf-8"?>
<p:tagLst xmlns:p="http://schemas.openxmlformats.org/presentationml/2006/main">
  <p:tag name="AS_UNIQUEID" val="352"/>
</p:tagLst>
</file>

<file path=ppt/tags/tag217.xml><?xml version="1.0" encoding="utf-8"?>
<p:tagLst xmlns:p="http://schemas.openxmlformats.org/presentationml/2006/main">
  <p:tag name="AS_UNIQUEID" val="353"/>
</p:tagLst>
</file>

<file path=ppt/tags/tag218.xml><?xml version="1.0" encoding="utf-8"?>
<p:tagLst xmlns:p="http://schemas.openxmlformats.org/presentationml/2006/main">
  <p:tag name="AS_UNIQUEID" val="354"/>
</p:tagLst>
</file>

<file path=ppt/tags/tag219.xml><?xml version="1.0" encoding="utf-8"?>
<p:tagLst xmlns:p="http://schemas.openxmlformats.org/presentationml/2006/main">
  <p:tag name="AS_UNIQUEID" val="355"/>
</p:tagLst>
</file>

<file path=ppt/tags/tag22.xml><?xml version="1.0" encoding="utf-8"?>
<p:tagLst xmlns:p="http://schemas.openxmlformats.org/presentationml/2006/main">
  <p:tag name="AS_UNIQUEID" val="125"/>
</p:tagLst>
</file>

<file path=ppt/tags/tag220.xml><?xml version="1.0" encoding="utf-8"?>
<p:tagLst xmlns:p="http://schemas.openxmlformats.org/presentationml/2006/main">
  <p:tag name="AS_UNIQUEID" val="356"/>
</p:tagLst>
</file>

<file path=ppt/tags/tag221.xml><?xml version="1.0" encoding="utf-8"?>
<p:tagLst xmlns:p="http://schemas.openxmlformats.org/presentationml/2006/main">
  <p:tag name="AS_UNIQUEID" val="357"/>
</p:tagLst>
</file>

<file path=ppt/tags/tag222.xml><?xml version="1.0" encoding="utf-8"?>
<p:tagLst xmlns:p="http://schemas.openxmlformats.org/presentationml/2006/main">
  <p:tag name="AS_UNIQUEID" val="348"/>
</p:tagLst>
</file>

<file path=ppt/tags/tag223.xml><?xml version="1.0" encoding="utf-8"?>
<p:tagLst xmlns:p="http://schemas.openxmlformats.org/presentationml/2006/main">
  <p:tag name="AS_UNIQUEID" val="349"/>
</p:tagLst>
</file>

<file path=ppt/tags/tag224.xml><?xml version="1.0" encoding="utf-8"?>
<p:tagLst xmlns:p="http://schemas.openxmlformats.org/presentationml/2006/main">
  <p:tag name="AS_UNIQUEID" val="350"/>
</p:tagLst>
</file>

<file path=ppt/tags/tag225.xml><?xml version="1.0" encoding="utf-8"?>
<p:tagLst xmlns:p="http://schemas.openxmlformats.org/presentationml/2006/main">
  <p:tag name="KSO_WM_UNIT_PLACING_PICTURE_USER_VIEWPORT" val="{&quot;height&quot;:5852.4992125984254,&quot;width&quot;:5160}"/>
</p:tagLst>
</file>

<file path=ppt/tags/tag226.xml><?xml version="1.0" encoding="utf-8"?>
<p:tagLst xmlns:p="http://schemas.openxmlformats.org/presentationml/2006/main">
  <p:tag name="AS_UNIQUEID" val="363"/>
</p:tagLst>
</file>

<file path=ppt/tags/tag227.xml><?xml version="1.0" encoding="utf-8"?>
<p:tagLst xmlns:p="http://schemas.openxmlformats.org/presentationml/2006/main">
  <p:tag name="AS_UNIQUEID" val="364"/>
</p:tagLst>
</file>

<file path=ppt/tags/tag228.xml><?xml version="1.0" encoding="utf-8"?>
<p:tagLst xmlns:p="http://schemas.openxmlformats.org/presentationml/2006/main">
  <p:tag name="AS_UNIQUEID" val="365"/>
</p:tagLst>
</file>

<file path=ppt/tags/tag229.xml><?xml version="1.0" encoding="utf-8"?>
<p:tagLst xmlns:p="http://schemas.openxmlformats.org/presentationml/2006/main">
  <p:tag name="AS_UNIQUEID" val="366"/>
</p:tagLst>
</file>

<file path=ppt/tags/tag23.xml><?xml version="1.0" encoding="utf-8"?>
<p:tagLst xmlns:p="http://schemas.openxmlformats.org/presentationml/2006/main">
  <p:tag name="AS_UNIQUEID" val="126"/>
</p:tagLst>
</file>

<file path=ppt/tags/tag230.xml><?xml version="1.0" encoding="utf-8"?>
<p:tagLst xmlns:p="http://schemas.openxmlformats.org/presentationml/2006/main">
  <p:tag name="AS_UNIQUEID" val="367"/>
</p:tagLst>
</file>

<file path=ppt/tags/tag231.xml><?xml version="1.0" encoding="utf-8"?>
<p:tagLst xmlns:p="http://schemas.openxmlformats.org/presentationml/2006/main">
  <p:tag name="AS_UNIQUEID" val="368"/>
</p:tagLst>
</file>

<file path=ppt/tags/tag232.xml><?xml version="1.0" encoding="utf-8"?>
<p:tagLst xmlns:p="http://schemas.openxmlformats.org/presentationml/2006/main">
  <p:tag name="AS_UNIQUEID" val="369"/>
</p:tagLst>
</file>

<file path=ppt/tags/tag233.xml><?xml version="1.0" encoding="utf-8"?>
<p:tagLst xmlns:p="http://schemas.openxmlformats.org/presentationml/2006/main">
  <p:tag name="AS_UNIQUEID" val="370"/>
</p:tagLst>
</file>

<file path=ppt/tags/tag234.xml><?xml version="1.0" encoding="utf-8"?>
<p:tagLst xmlns:p="http://schemas.openxmlformats.org/presentationml/2006/main">
  <p:tag name="AS_UNIQUEID" val="371"/>
</p:tagLst>
</file>

<file path=ppt/tags/tag235.xml><?xml version="1.0" encoding="utf-8"?>
<p:tagLst xmlns:p="http://schemas.openxmlformats.org/presentationml/2006/main">
  <p:tag name="AS_UNIQUEID" val="372"/>
</p:tagLst>
</file>

<file path=ppt/tags/tag236.xml><?xml version="1.0" encoding="utf-8"?>
<p:tagLst xmlns:p="http://schemas.openxmlformats.org/presentationml/2006/main">
  <p:tag name="AS_UNIQUEID" val="373"/>
</p:tagLst>
</file>

<file path=ppt/tags/tag237.xml><?xml version="1.0" encoding="utf-8"?>
<p:tagLst xmlns:p="http://schemas.openxmlformats.org/presentationml/2006/main">
  <p:tag name="AS_UNIQUEID" val="374"/>
</p:tagLst>
</file>

<file path=ppt/tags/tag238.xml><?xml version="1.0" encoding="utf-8"?>
<p:tagLst xmlns:p="http://schemas.openxmlformats.org/presentationml/2006/main">
  <p:tag name="AS_UNIQUEID" val="375"/>
</p:tagLst>
</file>

<file path=ppt/tags/tag239.xml><?xml version="1.0" encoding="utf-8"?>
<p:tagLst xmlns:p="http://schemas.openxmlformats.org/presentationml/2006/main">
  <p:tag name="AS_UNIQUEID" val="376"/>
</p:tagLst>
</file>

<file path=ppt/tags/tag24.xml><?xml version="1.0" encoding="utf-8"?>
<p:tagLst xmlns:p="http://schemas.openxmlformats.org/presentationml/2006/main">
  <p:tag name="AS_UNIQUEID" val="127"/>
</p:tagLst>
</file>

<file path=ppt/tags/tag240.xml><?xml version="1.0" encoding="utf-8"?>
<p:tagLst xmlns:p="http://schemas.openxmlformats.org/presentationml/2006/main">
  <p:tag name="AS_UNIQUEID" val="377"/>
</p:tagLst>
</file>

<file path=ppt/tags/tag241.xml><?xml version="1.0" encoding="utf-8"?>
<p:tagLst xmlns:p="http://schemas.openxmlformats.org/presentationml/2006/main">
  <p:tag name="AS_UNIQUEID" val="378"/>
</p:tagLst>
</file>

<file path=ppt/tags/tag242.xml><?xml version="1.0" encoding="utf-8"?>
<p:tagLst xmlns:p="http://schemas.openxmlformats.org/presentationml/2006/main">
  <p:tag name="AS_UNIQUEID" val="379"/>
</p:tagLst>
</file>

<file path=ppt/tags/tag243.xml><?xml version="1.0" encoding="utf-8"?>
<p:tagLst xmlns:p="http://schemas.openxmlformats.org/presentationml/2006/main">
  <p:tag name="AS_UNIQUEID" val="380"/>
</p:tagLst>
</file>

<file path=ppt/tags/tag244.xml><?xml version="1.0" encoding="utf-8"?>
<p:tagLst xmlns:p="http://schemas.openxmlformats.org/presentationml/2006/main">
  <p:tag name="AS_UNIQUEID" val="381"/>
</p:tagLst>
</file>

<file path=ppt/tags/tag245.xml><?xml version="1.0" encoding="utf-8"?>
<p:tagLst xmlns:p="http://schemas.openxmlformats.org/presentationml/2006/main">
  <p:tag name="AS_UNIQUEID" val="382"/>
</p:tagLst>
</file>

<file path=ppt/tags/tag246.xml><?xml version="1.0" encoding="utf-8"?>
<p:tagLst xmlns:p="http://schemas.openxmlformats.org/presentationml/2006/main">
  <p:tag name="AS_UNIQUEID" val="383"/>
</p:tagLst>
</file>

<file path=ppt/tags/tag247.xml><?xml version="1.0" encoding="utf-8"?>
<p:tagLst xmlns:p="http://schemas.openxmlformats.org/presentationml/2006/main">
  <p:tag name="AS_UNIQUEID" val="384"/>
</p:tagLst>
</file>

<file path=ppt/tags/tag248.xml><?xml version="1.0" encoding="utf-8"?>
<p:tagLst xmlns:p="http://schemas.openxmlformats.org/presentationml/2006/main">
  <p:tag name="AS_UNIQUEID" val="385"/>
</p:tagLst>
</file>

<file path=ppt/tags/tag249.xml><?xml version="1.0" encoding="utf-8"?>
<p:tagLst xmlns:p="http://schemas.openxmlformats.org/presentationml/2006/main">
  <p:tag name="AS_UNIQUEID" val="386"/>
</p:tagLst>
</file>

<file path=ppt/tags/tag25.xml><?xml version="1.0" encoding="utf-8"?>
<p:tagLst xmlns:p="http://schemas.openxmlformats.org/presentationml/2006/main">
  <p:tag name="AS_UNIQUEID" val="128"/>
</p:tagLst>
</file>

<file path=ppt/tags/tag250.xml><?xml version="1.0" encoding="utf-8"?>
<p:tagLst xmlns:p="http://schemas.openxmlformats.org/presentationml/2006/main">
  <p:tag name="AS_UNIQUEID" val="387"/>
</p:tagLst>
</file>

<file path=ppt/tags/tag251.xml><?xml version="1.0" encoding="utf-8"?>
<p:tagLst xmlns:p="http://schemas.openxmlformats.org/presentationml/2006/main">
  <p:tag name="AS_UNIQUEID" val="388"/>
</p:tagLst>
</file>

<file path=ppt/tags/tag252.xml><?xml version="1.0" encoding="utf-8"?>
<p:tagLst xmlns:p="http://schemas.openxmlformats.org/presentationml/2006/main">
  <p:tag name="AS_UNIQUEID" val="389"/>
</p:tagLst>
</file>

<file path=ppt/tags/tag253.xml><?xml version="1.0" encoding="utf-8"?>
<p:tagLst xmlns:p="http://schemas.openxmlformats.org/presentationml/2006/main">
  <p:tag name="AS_UNIQUEID" val="390"/>
</p:tagLst>
</file>

<file path=ppt/tags/tag254.xml><?xml version="1.0" encoding="utf-8"?>
<p:tagLst xmlns:p="http://schemas.openxmlformats.org/presentationml/2006/main">
  <p:tag name="AS_UNIQUEID" val="391"/>
</p:tagLst>
</file>

<file path=ppt/tags/tag255.xml><?xml version="1.0" encoding="utf-8"?>
<p:tagLst xmlns:p="http://schemas.openxmlformats.org/presentationml/2006/main">
  <p:tag name="AS_UNIQUEID" val="359"/>
</p:tagLst>
</file>

<file path=ppt/tags/tag256.xml><?xml version="1.0" encoding="utf-8"?>
<p:tagLst xmlns:p="http://schemas.openxmlformats.org/presentationml/2006/main">
  <p:tag name="AS_UNIQUEID" val="360"/>
</p:tagLst>
</file>

<file path=ppt/tags/tag257.xml><?xml version="1.0" encoding="utf-8"?>
<p:tagLst xmlns:p="http://schemas.openxmlformats.org/presentationml/2006/main">
  <p:tag name="AS_UNIQUEID" val="361"/>
</p:tagLst>
</file>

<file path=ppt/tags/tag258.xml><?xml version="1.0" encoding="utf-8"?>
<p:tagLst xmlns:p="http://schemas.openxmlformats.org/presentationml/2006/main">
  <p:tag name="AS_UNIQUEID" val="373"/>
</p:tagLst>
</file>

<file path=ppt/tags/tag259.xml><?xml version="1.0" encoding="utf-8"?>
<p:tagLst xmlns:p="http://schemas.openxmlformats.org/presentationml/2006/main">
  <p:tag name="AS_UNIQUEID" val="374"/>
</p:tagLst>
</file>

<file path=ppt/tags/tag26.xml><?xml version="1.0" encoding="utf-8"?>
<p:tagLst xmlns:p="http://schemas.openxmlformats.org/presentationml/2006/main">
  <p:tag name="AS_UNIQUEID" val="130"/>
</p:tagLst>
</file>

<file path=ppt/tags/tag260.xml><?xml version="1.0" encoding="utf-8"?>
<p:tagLst xmlns:p="http://schemas.openxmlformats.org/presentationml/2006/main">
  <p:tag name="AS_UNIQUEID" val="375"/>
</p:tagLst>
</file>

<file path=ppt/tags/tag261.xml><?xml version="1.0" encoding="utf-8"?>
<p:tagLst xmlns:p="http://schemas.openxmlformats.org/presentationml/2006/main">
  <p:tag name="AS_UNIQUEID" val="376"/>
</p:tagLst>
</file>

<file path=ppt/tags/tag262.xml><?xml version="1.0" encoding="utf-8"?>
<p:tagLst xmlns:p="http://schemas.openxmlformats.org/presentationml/2006/main">
  <p:tag name="AS_UNIQUEID" val="329"/>
</p:tagLst>
</file>

<file path=ppt/tags/tag263.xml><?xml version="1.0" encoding="utf-8"?>
<p:tagLst xmlns:p="http://schemas.openxmlformats.org/presentationml/2006/main">
  <p:tag name="AS_UNIQUEID" val="330"/>
</p:tagLst>
</file>

<file path=ppt/tags/tag264.xml><?xml version="1.0" encoding="utf-8"?>
<p:tagLst xmlns:p="http://schemas.openxmlformats.org/presentationml/2006/main">
  <p:tag name="AS_UNIQUEID" val="373"/>
</p:tagLst>
</file>

<file path=ppt/tags/tag265.xml><?xml version="1.0" encoding="utf-8"?>
<p:tagLst xmlns:p="http://schemas.openxmlformats.org/presentationml/2006/main">
  <p:tag name="AS_UNIQUEID" val="374"/>
</p:tagLst>
</file>

<file path=ppt/tags/tag266.xml><?xml version="1.0" encoding="utf-8"?>
<p:tagLst xmlns:p="http://schemas.openxmlformats.org/presentationml/2006/main">
  <p:tag name="AS_UNIQUEID" val="375"/>
</p:tagLst>
</file>

<file path=ppt/tags/tag267.xml><?xml version="1.0" encoding="utf-8"?>
<p:tagLst xmlns:p="http://schemas.openxmlformats.org/presentationml/2006/main">
  <p:tag name="AS_UNIQUEID" val="376"/>
</p:tagLst>
</file>

<file path=ppt/tags/tag268.xml><?xml version="1.0" encoding="utf-8"?>
<p:tagLst xmlns:p="http://schemas.openxmlformats.org/presentationml/2006/main">
  <p:tag name="AS_UNIQUEID" val="398"/>
</p:tagLst>
</file>

<file path=ppt/tags/tag269.xml><?xml version="1.0" encoding="utf-8"?>
<p:tagLst xmlns:p="http://schemas.openxmlformats.org/presentationml/2006/main">
  <p:tag name="AS_UNIQUEID" val="399"/>
</p:tagLst>
</file>

<file path=ppt/tags/tag27.xml><?xml version="1.0" encoding="utf-8"?>
<p:tagLst xmlns:p="http://schemas.openxmlformats.org/presentationml/2006/main">
  <p:tag name="AS_UNIQUEID" val="131"/>
</p:tagLst>
</file>

<file path=ppt/tags/tag270.xml><?xml version="1.0" encoding="utf-8"?>
<p:tagLst xmlns:p="http://schemas.openxmlformats.org/presentationml/2006/main">
  <p:tag name="AS_UNIQUEID" val="400"/>
</p:tagLst>
</file>

<file path=ppt/tags/tag271.xml><?xml version="1.0" encoding="utf-8"?>
<p:tagLst xmlns:p="http://schemas.openxmlformats.org/presentationml/2006/main">
  <p:tag name="AS_UNIQUEID" val="401"/>
</p:tagLst>
</file>

<file path=ppt/tags/tag272.xml><?xml version="1.0" encoding="utf-8"?>
<p:tagLst xmlns:p="http://schemas.openxmlformats.org/presentationml/2006/main">
  <p:tag name="AS_UNIQUEID" val="402"/>
</p:tagLst>
</file>

<file path=ppt/tags/tag273.xml><?xml version="1.0" encoding="utf-8"?>
<p:tagLst xmlns:p="http://schemas.openxmlformats.org/presentationml/2006/main">
  <p:tag name="AS_UNIQUEID" val="403"/>
</p:tagLst>
</file>

<file path=ppt/tags/tag274.xml><?xml version="1.0" encoding="utf-8"?>
<p:tagLst xmlns:p="http://schemas.openxmlformats.org/presentationml/2006/main">
  <p:tag name="AS_UNIQUEID" val="404"/>
</p:tagLst>
</file>

<file path=ppt/tags/tag275.xml><?xml version="1.0" encoding="utf-8"?>
<p:tagLst xmlns:p="http://schemas.openxmlformats.org/presentationml/2006/main">
  <p:tag name="AS_UNIQUEID" val="405"/>
</p:tagLst>
</file>

<file path=ppt/tags/tag276.xml><?xml version="1.0" encoding="utf-8"?>
<p:tagLst xmlns:p="http://schemas.openxmlformats.org/presentationml/2006/main">
  <p:tag name="AS_UNIQUEID" val="406"/>
</p:tagLst>
</file>

<file path=ppt/tags/tag277.xml><?xml version="1.0" encoding="utf-8"?>
<p:tagLst xmlns:p="http://schemas.openxmlformats.org/presentationml/2006/main">
  <p:tag name="AS_UNIQUEID" val="397"/>
</p:tagLst>
</file>

<file path=ppt/tags/tag278.xml><?xml version="1.0" encoding="utf-8"?>
<p:tagLst xmlns:p="http://schemas.openxmlformats.org/presentationml/2006/main">
  <p:tag name="AS_UNIQUEID" val="407"/>
</p:tagLst>
</file>

<file path=ppt/tags/tag279.xml><?xml version="1.0" encoding="utf-8"?>
<p:tagLst xmlns:p="http://schemas.openxmlformats.org/presentationml/2006/main">
  <p:tag name="AS_UNIQUEID" val="408"/>
</p:tagLst>
</file>

<file path=ppt/tags/tag28.xml><?xml version="1.0" encoding="utf-8"?>
<p:tagLst xmlns:p="http://schemas.openxmlformats.org/presentationml/2006/main">
  <p:tag name="AS_UNIQUEID" val="132"/>
</p:tagLst>
</file>

<file path=ppt/tags/tag280.xml><?xml version="1.0" encoding="utf-8"?>
<p:tagLst xmlns:p="http://schemas.openxmlformats.org/presentationml/2006/main">
  <p:tag name="AS_UNIQUEID" val="393"/>
</p:tagLst>
</file>

<file path=ppt/tags/tag281.xml><?xml version="1.0" encoding="utf-8"?>
<p:tagLst xmlns:p="http://schemas.openxmlformats.org/presentationml/2006/main">
  <p:tag name="AS_UNIQUEID" val="394"/>
</p:tagLst>
</file>

<file path=ppt/tags/tag282.xml><?xml version="1.0" encoding="utf-8"?>
<p:tagLst xmlns:p="http://schemas.openxmlformats.org/presentationml/2006/main">
  <p:tag name="AS_UNIQUEID" val="395"/>
</p:tagLst>
</file>

<file path=ppt/tags/tag283.xml><?xml version="1.0" encoding="utf-8"?>
<p:tagLst xmlns:p="http://schemas.openxmlformats.org/presentationml/2006/main">
  <p:tag name="AS_UNIQUEID" val="425"/>
</p:tagLst>
</file>

<file path=ppt/tags/tag284.xml><?xml version="1.0" encoding="utf-8"?>
<p:tagLst xmlns:p="http://schemas.openxmlformats.org/presentationml/2006/main">
  <p:tag name="AS_UNIQUEID" val="426"/>
</p:tagLst>
</file>

<file path=ppt/tags/tag285.xml><?xml version="1.0" encoding="utf-8"?>
<p:tagLst xmlns:p="http://schemas.openxmlformats.org/presentationml/2006/main">
  <p:tag name="AS_UNIQUEID" val="427"/>
</p:tagLst>
</file>

<file path=ppt/tags/tag286.xml><?xml version="1.0" encoding="utf-8"?>
<p:tagLst xmlns:p="http://schemas.openxmlformats.org/presentationml/2006/main">
  <p:tag name="AS_UNIQUEID" val="428"/>
</p:tagLst>
</file>

<file path=ppt/tags/tag287.xml><?xml version="1.0" encoding="utf-8"?>
<p:tagLst xmlns:p="http://schemas.openxmlformats.org/presentationml/2006/main">
  <p:tag name="AS_UNIQUEID" val="429"/>
</p:tagLst>
</file>

<file path=ppt/tags/tag288.xml><?xml version="1.0" encoding="utf-8"?>
<p:tagLst xmlns:p="http://schemas.openxmlformats.org/presentationml/2006/main">
  <p:tag name="AS_UNIQUEID" val="430"/>
</p:tagLst>
</file>

<file path=ppt/tags/tag289.xml><?xml version="1.0" encoding="utf-8"?>
<p:tagLst xmlns:p="http://schemas.openxmlformats.org/presentationml/2006/main">
  <p:tag name="AS_UNIQUEID" val="431"/>
</p:tagLst>
</file>

<file path=ppt/tags/tag29.xml><?xml version="1.0" encoding="utf-8"?>
<p:tagLst xmlns:p="http://schemas.openxmlformats.org/presentationml/2006/main">
  <p:tag name="AS_UNIQUEID" val="133"/>
</p:tagLst>
</file>

<file path=ppt/tags/tag290.xml><?xml version="1.0" encoding="utf-8"?>
<p:tagLst xmlns:p="http://schemas.openxmlformats.org/presentationml/2006/main">
  <p:tag name="AS_UNIQUEID" val="417"/>
</p:tagLst>
</file>

<file path=ppt/tags/tag291.xml><?xml version="1.0" encoding="utf-8"?>
<p:tagLst xmlns:p="http://schemas.openxmlformats.org/presentationml/2006/main">
  <p:tag name="AS_UNIQUEID" val="421"/>
</p:tagLst>
</file>

<file path=ppt/tags/tag292.xml><?xml version="1.0" encoding="utf-8"?>
<p:tagLst xmlns:p="http://schemas.openxmlformats.org/presentationml/2006/main">
  <p:tag name="AS_UNIQUEID" val="422"/>
</p:tagLst>
</file>

<file path=ppt/tags/tag293.xml><?xml version="1.0" encoding="utf-8"?>
<p:tagLst xmlns:p="http://schemas.openxmlformats.org/presentationml/2006/main">
  <p:tag name="AS_UNIQUEID" val="423"/>
</p:tagLst>
</file>

<file path=ppt/tags/tag294.xml><?xml version="1.0" encoding="utf-8"?>
<p:tagLst xmlns:p="http://schemas.openxmlformats.org/presentationml/2006/main">
  <p:tag name="AS_UNIQUEID" val="437"/>
</p:tagLst>
</file>

<file path=ppt/tags/tag295.xml><?xml version="1.0" encoding="utf-8"?>
<p:tagLst xmlns:p="http://schemas.openxmlformats.org/presentationml/2006/main">
  <p:tag name="AS_UNIQUEID" val="438"/>
</p:tagLst>
</file>

<file path=ppt/tags/tag296.xml><?xml version="1.0" encoding="utf-8"?>
<p:tagLst xmlns:p="http://schemas.openxmlformats.org/presentationml/2006/main">
  <p:tag name="AS_UNIQUEID" val="439"/>
</p:tagLst>
</file>

<file path=ppt/tags/tag297.xml><?xml version="1.0" encoding="utf-8"?>
<p:tagLst xmlns:p="http://schemas.openxmlformats.org/presentationml/2006/main">
  <p:tag name="AS_UNIQUEID" val="440"/>
</p:tagLst>
</file>

<file path=ppt/tags/tag298.xml><?xml version="1.0" encoding="utf-8"?>
<p:tagLst xmlns:p="http://schemas.openxmlformats.org/presentationml/2006/main">
  <p:tag name="AS_UNIQUEID" val="441"/>
</p:tagLst>
</file>

<file path=ppt/tags/tag299.xml><?xml version="1.0" encoding="utf-8"?>
<p:tagLst xmlns:p="http://schemas.openxmlformats.org/presentationml/2006/main">
  <p:tag name="AS_UNIQUEID" val="442"/>
</p:tagLst>
</file>

<file path=ppt/tags/tag3.xml><?xml version="1.0" encoding="utf-8"?>
<p:tagLst xmlns:p="http://schemas.openxmlformats.org/presentationml/2006/main">
  <p:tag name="AS_UNIQUEID" val="113"/>
</p:tagLst>
</file>

<file path=ppt/tags/tag30.xml><?xml version="1.0" encoding="utf-8"?>
<p:tagLst xmlns:p="http://schemas.openxmlformats.org/presentationml/2006/main">
  <p:tag name="AS_UNIQUEID" val="134"/>
</p:tagLst>
</file>

<file path=ppt/tags/tag300.xml><?xml version="1.0" encoding="utf-8"?>
<p:tagLst xmlns:p="http://schemas.openxmlformats.org/presentationml/2006/main">
  <p:tag name="AS_UNIQUEID" val="443"/>
</p:tagLst>
</file>

<file path=ppt/tags/tag301.xml><?xml version="1.0" encoding="utf-8"?>
<p:tagLst xmlns:p="http://schemas.openxmlformats.org/presentationml/2006/main">
  <p:tag name="AS_UNIQUEID" val="444"/>
</p:tagLst>
</file>

<file path=ppt/tags/tag302.xml><?xml version="1.0" encoding="utf-8"?>
<p:tagLst xmlns:p="http://schemas.openxmlformats.org/presentationml/2006/main">
  <p:tag name="AS_UNIQUEID" val="445"/>
</p:tagLst>
</file>

<file path=ppt/tags/tag303.xml><?xml version="1.0" encoding="utf-8"?>
<p:tagLst xmlns:p="http://schemas.openxmlformats.org/presentationml/2006/main">
  <p:tag name="AS_UNIQUEID" val="446"/>
</p:tagLst>
</file>

<file path=ppt/tags/tag304.xml><?xml version="1.0" encoding="utf-8"?>
<p:tagLst xmlns:p="http://schemas.openxmlformats.org/presentationml/2006/main">
  <p:tag name="AS_UNIQUEID" val="447"/>
</p:tagLst>
</file>

<file path=ppt/tags/tag305.xml><?xml version="1.0" encoding="utf-8"?>
<p:tagLst xmlns:p="http://schemas.openxmlformats.org/presentationml/2006/main">
  <p:tag name="AS_UNIQUEID" val="433"/>
</p:tagLst>
</file>

<file path=ppt/tags/tag306.xml><?xml version="1.0" encoding="utf-8"?>
<p:tagLst xmlns:p="http://schemas.openxmlformats.org/presentationml/2006/main">
  <p:tag name="AS_UNIQUEID" val="434"/>
</p:tagLst>
</file>

<file path=ppt/tags/tag307.xml><?xml version="1.0" encoding="utf-8"?>
<p:tagLst xmlns:p="http://schemas.openxmlformats.org/presentationml/2006/main">
  <p:tag name="AS_UNIQUEID" val="435"/>
</p:tagLst>
</file>

<file path=ppt/tags/tag308.xml><?xml version="1.0" encoding="utf-8"?>
<p:tagLst xmlns:p="http://schemas.openxmlformats.org/presentationml/2006/main">
  <p:tag name="AS_UNIQUEID" val="453"/>
</p:tagLst>
</file>

<file path=ppt/tags/tag309.xml><?xml version="1.0" encoding="utf-8"?>
<p:tagLst xmlns:p="http://schemas.openxmlformats.org/presentationml/2006/main">
  <p:tag name="AS_UNIQUEID" val="454"/>
</p:tagLst>
</file>

<file path=ppt/tags/tag31.xml><?xml version="1.0" encoding="utf-8"?>
<p:tagLst xmlns:p="http://schemas.openxmlformats.org/presentationml/2006/main">
  <p:tag name="AS_UNIQUEID" val="136"/>
</p:tagLst>
</file>

<file path=ppt/tags/tag310.xml><?xml version="1.0" encoding="utf-8"?>
<p:tagLst xmlns:p="http://schemas.openxmlformats.org/presentationml/2006/main">
  <p:tag name="AS_UNIQUEID" val="455"/>
</p:tagLst>
</file>

<file path=ppt/tags/tag311.xml><?xml version="1.0" encoding="utf-8"?>
<p:tagLst xmlns:p="http://schemas.openxmlformats.org/presentationml/2006/main">
  <p:tag name="AS_UNIQUEID" val="456"/>
</p:tagLst>
</file>

<file path=ppt/tags/tag312.xml><?xml version="1.0" encoding="utf-8"?>
<p:tagLst xmlns:p="http://schemas.openxmlformats.org/presentationml/2006/main">
  <p:tag name="AS_UNIQUEID" val="457"/>
</p:tagLst>
</file>

<file path=ppt/tags/tag313.xml><?xml version="1.0" encoding="utf-8"?>
<p:tagLst xmlns:p="http://schemas.openxmlformats.org/presentationml/2006/main">
  <p:tag name="AS_UNIQUEID" val="458"/>
</p:tagLst>
</file>

<file path=ppt/tags/tag314.xml><?xml version="1.0" encoding="utf-8"?>
<p:tagLst xmlns:p="http://schemas.openxmlformats.org/presentationml/2006/main">
  <p:tag name="AS_UNIQUEID" val="459"/>
</p:tagLst>
</file>

<file path=ppt/tags/tag315.xml><?xml version="1.0" encoding="utf-8"?>
<p:tagLst xmlns:p="http://schemas.openxmlformats.org/presentationml/2006/main">
  <p:tag name="AS_UNIQUEID" val="460"/>
</p:tagLst>
</file>

<file path=ppt/tags/tag316.xml><?xml version="1.0" encoding="utf-8"?>
<p:tagLst xmlns:p="http://schemas.openxmlformats.org/presentationml/2006/main">
  <p:tag name="AS_UNIQUEID" val="461"/>
</p:tagLst>
</file>

<file path=ppt/tags/tag317.xml><?xml version="1.0" encoding="utf-8"?>
<p:tagLst xmlns:p="http://schemas.openxmlformats.org/presentationml/2006/main">
  <p:tag name="AS_UNIQUEID" val="462"/>
</p:tagLst>
</file>

<file path=ppt/tags/tag318.xml><?xml version="1.0" encoding="utf-8"?>
<p:tagLst xmlns:p="http://schemas.openxmlformats.org/presentationml/2006/main">
  <p:tag name="AS_UNIQUEID" val="463"/>
</p:tagLst>
</file>

<file path=ppt/tags/tag319.xml><?xml version="1.0" encoding="utf-8"?>
<p:tagLst xmlns:p="http://schemas.openxmlformats.org/presentationml/2006/main">
  <p:tag name="AS_UNIQUEID" val="464"/>
</p:tagLst>
</file>

<file path=ppt/tags/tag32.xml><?xml version="1.0" encoding="utf-8"?>
<p:tagLst xmlns:p="http://schemas.openxmlformats.org/presentationml/2006/main">
  <p:tag name="AS_UNIQUEID" val="137"/>
</p:tagLst>
</file>

<file path=ppt/tags/tag320.xml><?xml version="1.0" encoding="utf-8"?>
<p:tagLst xmlns:p="http://schemas.openxmlformats.org/presentationml/2006/main">
  <p:tag name="AS_UNIQUEID" val="465"/>
</p:tagLst>
</file>

<file path=ppt/tags/tag321.xml><?xml version="1.0" encoding="utf-8"?>
<p:tagLst xmlns:p="http://schemas.openxmlformats.org/presentationml/2006/main">
  <p:tag name="AS_UNIQUEID" val="466"/>
</p:tagLst>
</file>

<file path=ppt/tags/tag322.xml><?xml version="1.0" encoding="utf-8"?>
<p:tagLst xmlns:p="http://schemas.openxmlformats.org/presentationml/2006/main">
  <p:tag name="AS_UNIQUEID" val="467"/>
</p:tagLst>
</file>

<file path=ppt/tags/tag323.xml><?xml version="1.0" encoding="utf-8"?>
<p:tagLst xmlns:p="http://schemas.openxmlformats.org/presentationml/2006/main">
  <p:tag name="AS_UNIQUEID" val="468"/>
</p:tagLst>
</file>

<file path=ppt/tags/tag324.xml><?xml version="1.0" encoding="utf-8"?>
<p:tagLst xmlns:p="http://schemas.openxmlformats.org/presentationml/2006/main">
  <p:tag name="AS_UNIQUEID" val="469"/>
</p:tagLst>
</file>

<file path=ppt/tags/tag325.xml><?xml version="1.0" encoding="utf-8"?>
<p:tagLst xmlns:p="http://schemas.openxmlformats.org/presentationml/2006/main">
  <p:tag name="AS_UNIQUEID" val="449"/>
</p:tagLst>
</file>

<file path=ppt/tags/tag326.xml><?xml version="1.0" encoding="utf-8"?>
<p:tagLst xmlns:p="http://schemas.openxmlformats.org/presentationml/2006/main">
  <p:tag name="AS_UNIQUEID" val="450"/>
</p:tagLst>
</file>

<file path=ppt/tags/tag327.xml><?xml version="1.0" encoding="utf-8"?>
<p:tagLst xmlns:p="http://schemas.openxmlformats.org/presentationml/2006/main">
  <p:tag name="AS_UNIQUEID" val="451"/>
</p:tagLst>
</file>

<file path=ppt/tags/tag328.xml><?xml version="1.0" encoding="utf-8"?>
<p:tagLst xmlns:p="http://schemas.openxmlformats.org/presentationml/2006/main">
  <p:tag name="AS_UNIQUEID" val="0"/>
</p:tagLst>
</file>

<file path=ppt/tags/tag329.xml><?xml version="1.0" encoding="utf-8"?>
<p:tagLst xmlns:p="http://schemas.openxmlformats.org/presentationml/2006/main">
  <p:tag name="AS_UNIQUEID" val="284"/>
</p:tagLst>
</file>

<file path=ppt/tags/tag33.xml><?xml version="1.0" encoding="utf-8"?>
<p:tagLst xmlns:p="http://schemas.openxmlformats.org/presentationml/2006/main">
  <p:tag name="AS_UNIQUEID" val="138"/>
</p:tagLst>
</file>

<file path=ppt/tags/tag330.xml><?xml version="1.0" encoding="utf-8"?>
<p:tagLst xmlns:p="http://schemas.openxmlformats.org/presentationml/2006/main">
  <p:tag name="AS_UNIQUEID" val="285"/>
</p:tagLst>
</file>

<file path=ppt/tags/tag331.xml><?xml version="1.0" encoding="utf-8"?>
<p:tagLst xmlns:p="http://schemas.openxmlformats.org/presentationml/2006/main">
  <p:tag name="AS_UNIQUEID" val="286"/>
</p:tagLst>
</file>

<file path=ppt/tags/tag332.xml><?xml version="1.0" encoding="utf-8"?>
<p:tagLst xmlns:p="http://schemas.openxmlformats.org/presentationml/2006/main">
  <p:tag name="AS_UNIQUEID" val="287"/>
</p:tagLst>
</file>

<file path=ppt/tags/tag333.xml><?xml version="1.0" encoding="utf-8"?>
<p:tagLst xmlns:p="http://schemas.openxmlformats.org/presentationml/2006/main">
  <p:tag name="AS_UNIQUEID" val="288"/>
</p:tagLst>
</file>

<file path=ppt/tags/tag334.xml><?xml version="1.0" encoding="utf-8"?>
<p:tagLst xmlns:p="http://schemas.openxmlformats.org/presentationml/2006/main">
  <p:tag name="AS_UNIQUEID" val="289"/>
</p:tagLst>
</file>

<file path=ppt/tags/tag335.xml><?xml version="1.0" encoding="utf-8"?>
<p:tagLst xmlns:p="http://schemas.openxmlformats.org/presentationml/2006/main">
  <p:tag name="AS_UNIQUEID" val="290"/>
</p:tagLst>
</file>

<file path=ppt/tags/tag336.xml><?xml version="1.0" encoding="utf-8"?>
<p:tagLst xmlns:p="http://schemas.openxmlformats.org/presentationml/2006/main">
  <p:tag name="AS_UNIQUEID" val="291"/>
</p:tagLst>
</file>

<file path=ppt/tags/tag337.xml><?xml version="1.0" encoding="utf-8"?>
<p:tagLst xmlns:p="http://schemas.openxmlformats.org/presentationml/2006/main">
  <p:tag name="AS_UNIQUEID" val="292"/>
</p:tagLst>
</file>

<file path=ppt/tags/tag338.xml><?xml version="1.0" encoding="utf-8"?>
<p:tagLst xmlns:p="http://schemas.openxmlformats.org/presentationml/2006/main">
  <p:tag name="AS_UNIQUEID" val="293"/>
</p:tagLst>
</file>

<file path=ppt/tags/tag339.xml><?xml version="1.0" encoding="utf-8"?>
<p:tagLst xmlns:p="http://schemas.openxmlformats.org/presentationml/2006/main">
  <p:tag name="AS_UNIQUEID" val="486"/>
</p:tagLst>
</file>

<file path=ppt/tags/tag34.xml><?xml version="1.0" encoding="utf-8"?>
<p:tagLst xmlns:p="http://schemas.openxmlformats.org/presentationml/2006/main">
  <p:tag name="AS_UNIQUEID" val="139"/>
</p:tagLst>
</file>

<file path=ppt/tags/tag340.xml><?xml version="1.0" encoding="utf-8"?>
<p:tagLst xmlns:p="http://schemas.openxmlformats.org/presentationml/2006/main">
  <p:tag name="AS_UNIQUEID" val="487"/>
</p:tagLst>
</file>

<file path=ppt/tags/tag341.xml><?xml version="1.0" encoding="utf-8"?>
<p:tagLst xmlns:p="http://schemas.openxmlformats.org/presentationml/2006/main">
  <p:tag name="AS_UNIQUEID" val="488"/>
</p:tagLst>
</file>

<file path=ppt/tags/tag342.xml><?xml version="1.0" encoding="utf-8"?>
<p:tagLst xmlns:p="http://schemas.openxmlformats.org/presentationml/2006/main">
  <p:tag name="AS_UNIQUEID" val="489"/>
</p:tagLst>
</file>

<file path=ppt/tags/tag343.xml><?xml version="1.0" encoding="utf-8"?>
<p:tagLst xmlns:p="http://schemas.openxmlformats.org/presentationml/2006/main">
  <p:tag name="AS_UNIQUEID" val="490"/>
</p:tagLst>
</file>

<file path=ppt/tags/tag344.xml><?xml version="1.0" encoding="utf-8"?>
<p:tagLst xmlns:p="http://schemas.openxmlformats.org/presentationml/2006/main">
  <p:tag name="AS_UNIQUEID" val="491"/>
</p:tagLst>
</file>

<file path=ppt/tags/tag345.xml><?xml version="1.0" encoding="utf-8"?>
<p:tagLst xmlns:p="http://schemas.openxmlformats.org/presentationml/2006/main">
  <p:tag name="AS_UNIQUEID" val="492"/>
</p:tagLst>
</file>

<file path=ppt/tags/tag346.xml><?xml version="1.0" encoding="utf-8"?>
<p:tagLst xmlns:p="http://schemas.openxmlformats.org/presentationml/2006/main">
  <p:tag name="AS_UNIQUEID" val="478"/>
</p:tagLst>
</file>

<file path=ppt/tags/tag347.xml><?xml version="1.0" encoding="utf-8"?>
<p:tagLst xmlns:p="http://schemas.openxmlformats.org/presentationml/2006/main">
  <p:tag name="AS_UNIQUEID" val="482"/>
</p:tagLst>
</file>

<file path=ppt/tags/tag348.xml><?xml version="1.0" encoding="utf-8"?>
<p:tagLst xmlns:p="http://schemas.openxmlformats.org/presentationml/2006/main">
  <p:tag name="AS_UNIQUEID" val="483"/>
</p:tagLst>
</file>

<file path=ppt/tags/tag349.xml><?xml version="1.0" encoding="utf-8"?>
<p:tagLst xmlns:p="http://schemas.openxmlformats.org/presentationml/2006/main">
  <p:tag name="AS_UNIQUEID" val="484"/>
</p:tagLst>
</file>

<file path=ppt/tags/tag35.xml><?xml version="1.0" encoding="utf-8"?>
<p:tagLst xmlns:p="http://schemas.openxmlformats.org/presentationml/2006/main">
  <p:tag name="AS_UNIQUEID" val="140"/>
</p:tagLst>
</file>

<file path=ppt/tags/tag350.xml><?xml version="1.0" encoding="utf-8"?>
<p:tagLst xmlns:p="http://schemas.openxmlformats.org/presentationml/2006/main">
  <p:tag name="AS_UNIQUEID" val="498"/>
</p:tagLst>
</file>

<file path=ppt/tags/tag351.xml><?xml version="1.0" encoding="utf-8"?>
<p:tagLst xmlns:p="http://schemas.openxmlformats.org/presentationml/2006/main">
  <p:tag name="AS_UNIQUEID" val="499"/>
</p:tagLst>
</file>

<file path=ppt/tags/tag352.xml><?xml version="1.0" encoding="utf-8"?>
<p:tagLst xmlns:p="http://schemas.openxmlformats.org/presentationml/2006/main">
  <p:tag name="AS_UNIQUEID" val="500"/>
</p:tagLst>
</file>

<file path=ppt/tags/tag353.xml><?xml version="1.0" encoding="utf-8"?>
<p:tagLst xmlns:p="http://schemas.openxmlformats.org/presentationml/2006/main">
  <p:tag name="AS_UNIQUEID" val="501"/>
</p:tagLst>
</file>

<file path=ppt/tags/tag354.xml><?xml version="1.0" encoding="utf-8"?>
<p:tagLst xmlns:p="http://schemas.openxmlformats.org/presentationml/2006/main">
  <p:tag name="AS_UNIQUEID" val="502"/>
</p:tagLst>
</file>

<file path=ppt/tags/tag355.xml><?xml version="1.0" encoding="utf-8"?>
<p:tagLst xmlns:p="http://schemas.openxmlformats.org/presentationml/2006/main">
  <p:tag name="AS_UNIQUEID" val="503"/>
</p:tagLst>
</file>

<file path=ppt/tags/tag356.xml><?xml version="1.0" encoding="utf-8"?>
<p:tagLst xmlns:p="http://schemas.openxmlformats.org/presentationml/2006/main">
  <p:tag name="AS_UNIQUEID" val="504"/>
</p:tagLst>
</file>

<file path=ppt/tags/tag357.xml><?xml version="1.0" encoding="utf-8"?>
<p:tagLst xmlns:p="http://schemas.openxmlformats.org/presentationml/2006/main">
  <p:tag name="AS_UNIQUEID" val="505"/>
</p:tagLst>
</file>

<file path=ppt/tags/tag358.xml><?xml version="1.0" encoding="utf-8"?>
<p:tagLst xmlns:p="http://schemas.openxmlformats.org/presentationml/2006/main">
  <p:tag name="AS_UNIQUEID" val="506"/>
</p:tagLst>
</file>

<file path=ppt/tags/tag359.xml><?xml version="1.0" encoding="utf-8"?>
<p:tagLst xmlns:p="http://schemas.openxmlformats.org/presentationml/2006/main">
  <p:tag name="AS_UNIQUEID" val="507"/>
</p:tagLst>
</file>

<file path=ppt/tags/tag36.xml><?xml version="1.0" encoding="utf-8"?>
<p:tagLst xmlns:p="http://schemas.openxmlformats.org/presentationml/2006/main">
  <p:tag name="AS_UNIQUEID" val="141"/>
</p:tagLst>
</file>

<file path=ppt/tags/tag360.xml><?xml version="1.0" encoding="utf-8"?>
<p:tagLst xmlns:p="http://schemas.openxmlformats.org/presentationml/2006/main">
  <p:tag name="AS_UNIQUEID" val="508"/>
</p:tagLst>
</file>

<file path=ppt/tags/tag361.xml><?xml version="1.0" encoding="utf-8"?>
<p:tagLst xmlns:p="http://schemas.openxmlformats.org/presentationml/2006/main">
  <p:tag name="AS_UNIQUEID" val="509"/>
</p:tagLst>
</file>

<file path=ppt/tags/tag362.xml><?xml version="1.0" encoding="utf-8"?>
<p:tagLst xmlns:p="http://schemas.openxmlformats.org/presentationml/2006/main">
  <p:tag name="AS_UNIQUEID" val="510"/>
</p:tagLst>
</file>

<file path=ppt/tags/tag363.xml><?xml version="1.0" encoding="utf-8"?>
<p:tagLst xmlns:p="http://schemas.openxmlformats.org/presentationml/2006/main">
  <p:tag name="AS_UNIQUEID" val="511"/>
</p:tagLst>
</file>

<file path=ppt/tags/tag364.xml><?xml version="1.0" encoding="utf-8"?>
<p:tagLst xmlns:p="http://schemas.openxmlformats.org/presentationml/2006/main">
  <p:tag name="AS_UNIQUEID" val="512"/>
</p:tagLst>
</file>

<file path=ppt/tags/tag365.xml><?xml version="1.0" encoding="utf-8"?>
<p:tagLst xmlns:p="http://schemas.openxmlformats.org/presentationml/2006/main">
  <p:tag name="AS_UNIQUEID" val="494"/>
</p:tagLst>
</file>

<file path=ppt/tags/tag366.xml><?xml version="1.0" encoding="utf-8"?>
<p:tagLst xmlns:p="http://schemas.openxmlformats.org/presentationml/2006/main">
  <p:tag name="AS_UNIQUEID" val="495"/>
</p:tagLst>
</file>

<file path=ppt/tags/tag367.xml><?xml version="1.0" encoding="utf-8"?>
<p:tagLst xmlns:p="http://schemas.openxmlformats.org/presentationml/2006/main">
  <p:tag name="AS_UNIQUEID" val="496"/>
</p:tagLst>
</file>

<file path=ppt/tags/tag368.xml><?xml version="1.0" encoding="utf-8"?>
<p:tagLst xmlns:p="http://schemas.openxmlformats.org/presentationml/2006/main">
  <p:tag name="AS_UNIQUEID" val="303"/>
</p:tagLst>
</file>

<file path=ppt/tags/tag369.xml><?xml version="1.0" encoding="utf-8"?>
<p:tagLst xmlns:p="http://schemas.openxmlformats.org/presentationml/2006/main">
  <p:tag name="AS_UNIQUEID" val="304"/>
</p:tagLst>
</file>

<file path=ppt/tags/tag37.xml><?xml version="1.0" encoding="utf-8"?>
<p:tagLst xmlns:p="http://schemas.openxmlformats.org/presentationml/2006/main">
  <p:tag name="AS_UNIQUEID" val="143"/>
</p:tagLst>
</file>

<file path=ppt/tags/tag370.xml><?xml version="1.0" encoding="utf-8"?>
<p:tagLst xmlns:p="http://schemas.openxmlformats.org/presentationml/2006/main">
  <p:tag name="AS_UNIQUEID" val="305"/>
</p:tagLst>
</file>

<file path=ppt/tags/tag371.xml><?xml version="1.0" encoding="utf-8"?>
<p:tagLst xmlns:p="http://schemas.openxmlformats.org/presentationml/2006/main">
  <p:tag name="AS_UNIQUEID" val="306"/>
</p:tagLst>
</file>

<file path=ppt/tags/tag372.xml><?xml version="1.0" encoding="utf-8"?>
<p:tagLst xmlns:p="http://schemas.openxmlformats.org/presentationml/2006/main">
  <p:tag name="AS_UNIQUEID" val="307"/>
</p:tagLst>
</file>

<file path=ppt/tags/tag373.xml><?xml version="1.0" encoding="utf-8"?>
<p:tagLst xmlns:p="http://schemas.openxmlformats.org/presentationml/2006/main">
  <p:tag name="AS_UNIQUEID" val="308"/>
</p:tagLst>
</file>

<file path=ppt/tags/tag374.xml><?xml version="1.0" encoding="utf-8"?>
<p:tagLst xmlns:p="http://schemas.openxmlformats.org/presentationml/2006/main">
  <p:tag name="KSO_WM_TEMPLATE_CATEGORY" val="custom"/>
  <p:tag name="KSO_WM_TEMPLATE_INDEX" val="20203728"/>
</p:tagLst>
</file>

<file path=ppt/tags/tag375.xml><?xml version="1.0" encoding="utf-8"?>
<p:tagLst xmlns:p="http://schemas.openxmlformats.org/presentationml/2006/main">
  <p:tag name="AS_UNIQUEID" val="314"/>
</p:tagLst>
</file>

<file path=ppt/tags/tag376.xml><?xml version="1.0" encoding="utf-8"?>
<p:tagLst xmlns:p="http://schemas.openxmlformats.org/presentationml/2006/main">
  <p:tag name="AS_UNIQUEID" val="315"/>
</p:tagLst>
</file>

<file path=ppt/tags/tag377.xml><?xml version="1.0" encoding="utf-8"?>
<p:tagLst xmlns:p="http://schemas.openxmlformats.org/presentationml/2006/main">
  <p:tag name="AS_UNIQUEID" val="316"/>
</p:tagLst>
</file>

<file path=ppt/tags/tag378.xml><?xml version="1.0" encoding="utf-8"?>
<p:tagLst xmlns:p="http://schemas.openxmlformats.org/presentationml/2006/main">
  <p:tag name="AS_UNIQUEID" val="317"/>
</p:tagLst>
</file>

<file path=ppt/tags/tag379.xml><?xml version="1.0" encoding="utf-8"?>
<p:tagLst xmlns:p="http://schemas.openxmlformats.org/presentationml/2006/main">
  <p:tag name="AS_UNIQUEID" val="318"/>
</p:tagLst>
</file>

<file path=ppt/tags/tag38.xml><?xml version="1.0" encoding="utf-8"?>
<p:tagLst xmlns:p="http://schemas.openxmlformats.org/presentationml/2006/main">
  <p:tag name="AS_UNIQUEID" val="144"/>
</p:tagLst>
</file>

<file path=ppt/tags/tag380.xml><?xml version="1.0" encoding="utf-8"?>
<p:tagLst xmlns:p="http://schemas.openxmlformats.org/presentationml/2006/main">
  <p:tag name="KSO_WM_TEMPLATE_CATEGORY" val="custom"/>
  <p:tag name="KSO_WM_TEMPLATE_INDEX" val="20203728"/>
</p:tagLst>
</file>

<file path=ppt/tags/tag381.xml><?xml version="1.0" encoding="utf-8"?>
<p:tagLst xmlns:p="http://schemas.openxmlformats.org/presentationml/2006/main">
  <p:tag name="AS_UNIQUEID" val="321"/>
</p:tagLst>
</file>

<file path=ppt/tags/tag382.xml><?xml version="1.0" encoding="utf-8"?>
<p:tagLst xmlns:p="http://schemas.openxmlformats.org/presentationml/2006/main">
  <p:tag name="AS_UNIQUEID" val="322"/>
</p:tagLst>
</file>

<file path=ppt/tags/tag383.xml><?xml version="1.0" encoding="utf-8"?>
<p:tagLst xmlns:p="http://schemas.openxmlformats.org/presentationml/2006/main">
  <p:tag name="AS_UNIQUEID" val="323"/>
</p:tagLst>
</file>

<file path=ppt/tags/tag384.xml><?xml version="1.0" encoding="utf-8"?>
<p:tagLst xmlns:p="http://schemas.openxmlformats.org/presentationml/2006/main">
  <p:tag name="AS_UNIQUEID" val="324"/>
</p:tagLst>
</file>

<file path=ppt/tags/tag385.xml><?xml version="1.0" encoding="utf-8"?>
<p:tagLst xmlns:p="http://schemas.openxmlformats.org/presentationml/2006/main">
  <p:tag name="KSO_WM_TEMPLATE_CATEGORY" val="custom"/>
  <p:tag name="KSO_WM_TEMPLATE_INDEX" val="20203728"/>
</p:tagLst>
</file>

<file path=ppt/tags/tag386.xml><?xml version="1.0" encoding="utf-8"?>
<p:tagLst xmlns:p="http://schemas.openxmlformats.org/presentationml/2006/main">
  <p:tag name="AS_UNIQUEID" val="11"/>
</p:tagLst>
</file>

<file path=ppt/tags/tag387.xml><?xml version="1.0" encoding="utf-8"?>
<p:tagLst xmlns:p="http://schemas.openxmlformats.org/presentationml/2006/main">
  <p:tag name="AS_UNIQUEID" val="12"/>
</p:tagLst>
</file>

<file path=ppt/tags/tag388.xml><?xml version="1.0" encoding="utf-8"?>
<p:tagLst xmlns:p="http://schemas.openxmlformats.org/presentationml/2006/main">
  <p:tag name="AS_UNIQUEID" val="13"/>
</p:tagLst>
</file>

<file path=ppt/tags/tag389.xml><?xml version="1.0" encoding="utf-8"?>
<p:tagLst xmlns:p="http://schemas.openxmlformats.org/presentationml/2006/main">
  <p:tag name="AS_UNIQUEID" val="14"/>
</p:tagLst>
</file>

<file path=ppt/tags/tag39.xml><?xml version="1.0" encoding="utf-8"?>
<p:tagLst xmlns:p="http://schemas.openxmlformats.org/presentationml/2006/main">
  <p:tag name="AS_UNIQUEID" val="145"/>
</p:tagLst>
</file>

<file path=ppt/tags/tag390.xml><?xml version="1.0" encoding="utf-8"?>
<p:tagLst xmlns:p="http://schemas.openxmlformats.org/presentationml/2006/main">
  <p:tag name="AS_UNIQUEID" val="16"/>
</p:tagLst>
</file>

<file path=ppt/tags/tag391.xml><?xml version="1.0" encoding="utf-8"?>
<p:tagLst xmlns:p="http://schemas.openxmlformats.org/presentationml/2006/main">
  <p:tag name="AS_UNIQUEID" val="17"/>
</p:tagLst>
</file>

<file path=ppt/tags/tag392.xml><?xml version="1.0" encoding="utf-8"?>
<p:tagLst xmlns:p="http://schemas.openxmlformats.org/presentationml/2006/main">
  <p:tag name="AS_UNIQUEID" val="18"/>
</p:tagLst>
</file>

<file path=ppt/tags/tag393.xml><?xml version="1.0" encoding="utf-8"?>
<p:tagLst xmlns:p="http://schemas.openxmlformats.org/presentationml/2006/main">
  <p:tag name="AS_UNIQUEID" val="19"/>
</p:tagLst>
</file>

<file path=ppt/tags/tag394.xml><?xml version="1.0" encoding="utf-8"?>
<p:tagLst xmlns:p="http://schemas.openxmlformats.org/presentationml/2006/main">
  <p:tag name="AS_UNIQUEID" val="20"/>
</p:tagLst>
</file>

<file path=ppt/tags/tag395.xml><?xml version="1.0" encoding="utf-8"?>
<p:tagLst xmlns:p="http://schemas.openxmlformats.org/presentationml/2006/main">
  <p:tag name="AS_UNIQUEID" val="325"/>
</p:tagLst>
</file>

<file path=ppt/tags/tag396.xml><?xml version="1.0" encoding="utf-8"?>
<p:tagLst xmlns:p="http://schemas.openxmlformats.org/presentationml/2006/main">
  <p:tag name="AS_UNIQUEID" val="326"/>
</p:tagLst>
</file>

<file path=ppt/tags/tag397.xml><?xml version="1.0" encoding="utf-8"?>
<p:tagLst xmlns:p="http://schemas.openxmlformats.org/presentationml/2006/main">
  <p:tag name="AS_UNIQUEID" val="327"/>
</p:tagLst>
</file>

<file path=ppt/tags/tag398.xml><?xml version="1.0" encoding="utf-8"?>
<p:tagLst xmlns:p="http://schemas.openxmlformats.org/presentationml/2006/main">
  <p:tag name="AS_UNIQUEID" val="328"/>
</p:tagLst>
</file>

<file path=ppt/tags/tag399.xml><?xml version="1.0" encoding="utf-8"?>
<p:tagLst xmlns:p="http://schemas.openxmlformats.org/presentationml/2006/main">
  <p:tag name="KSO_WM_TEMPLATE_CATEGORY" val="custom"/>
  <p:tag name="KSO_WM_TEMPLATE_INDEX" val="20203728"/>
</p:tagLst>
</file>

<file path=ppt/tags/tag4.xml><?xml version="1.0" encoding="utf-8"?>
<p:tagLst xmlns:p="http://schemas.openxmlformats.org/presentationml/2006/main">
  <p:tag name="AS_UNIQUEID" val="115"/>
</p:tagLst>
</file>

<file path=ppt/tags/tag40.xml><?xml version="1.0" encoding="utf-8"?>
<p:tagLst xmlns:p="http://schemas.openxmlformats.org/presentationml/2006/main">
  <p:tag name="AS_UNIQUEID" val="146"/>
</p:tagLst>
</file>

<file path=ppt/tags/tag400.xml><?xml version="1.0" encoding="utf-8"?>
<p:tagLst xmlns:p="http://schemas.openxmlformats.org/presentationml/2006/main">
  <p:tag name="AS_UNIQUEID" val="516"/>
</p:tagLst>
</file>

<file path=ppt/tags/tag401.xml><?xml version="1.0" encoding="utf-8"?>
<p:tagLst xmlns:p="http://schemas.openxmlformats.org/presentationml/2006/main">
  <p:tag name="AS_UNIQUEID" val="517"/>
</p:tagLst>
</file>

<file path=ppt/tags/tag402.xml><?xml version="1.0" encoding="utf-8"?>
<p:tagLst xmlns:p="http://schemas.openxmlformats.org/presentationml/2006/main">
  <p:tag name="AS_UNIQUEID" val="518"/>
</p:tagLst>
</file>

<file path=ppt/tags/tag403.xml><?xml version="1.0" encoding="utf-8"?>
<p:tagLst xmlns:p="http://schemas.openxmlformats.org/presentationml/2006/main">
  <p:tag name="AS_UNIQUEID" val="519"/>
</p:tagLst>
</file>

<file path=ppt/tags/tag404.xml><?xml version="1.0" encoding="utf-8"?>
<p:tagLst xmlns:p="http://schemas.openxmlformats.org/presentationml/2006/main">
  <p:tag name="AS_UNIQUEID" val="520"/>
</p:tagLst>
</file>

<file path=ppt/tags/tag405.xml><?xml version="1.0" encoding="utf-8"?>
<p:tagLst xmlns:p="http://schemas.openxmlformats.org/presentationml/2006/main">
  <p:tag name="AS_UNIQUEID" val="521"/>
</p:tagLst>
</file>

<file path=ppt/tags/tag406.xml><?xml version="1.0" encoding="utf-8"?>
<p:tagLst xmlns:p="http://schemas.openxmlformats.org/presentationml/2006/main">
  <p:tag name="AS_UNIQUEID" val="522"/>
</p:tagLst>
</file>

<file path=ppt/tags/tag407.xml><?xml version="1.0" encoding="utf-8"?>
<p:tagLst xmlns:p="http://schemas.openxmlformats.org/presentationml/2006/main">
  <p:tag name="AS_UNIQUEID" val="523"/>
</p:tagLst>
</file>

<file path=ppt/tags/tag408.xml><?xml version="1.0" encoding="utf-8"?>
<p:tagLst xmlns:p="http://schemas.openxmlformats.org/presentationml/2006/main">
  <p:tag name="AS_UNIQUEID" val="524"/>
</p:tagLst>
</file>

<file path=ppt/tags/tag409.xml><?xml version="1.0" encoding="utf-8"?>
<p:tagLst xmlns:p="http://schemas.openxmlformats.org/presentationml/2006/main">
  <p:tag name="AS_UNIQUEID" val="525"/>
</p:tagLst>
</file>

<file path=ppt/tags/tag41.xml><?xml version="1.0" encoding="utf-8"?>
<p:tagLst xmlns:p="http://schemas.openxmlformats.org/presentationml/2006/main">
  <p:tag name="AS_UNIQUEID" val="147"/>
</p:tagLst>
</file>

<file path=ppt/tags/tag410.xml><?xml version="1.0" encoding="utf-8"?>
<p:tagLst xmlns:p="http://schemas.openxmlformats.org/presentationml/2006/main">
  <p:tag name="AS_UNIQUEID" val="526"/>
</p:tagLst>
</file>

<file path=ppt/tags/tag411.xml><?xml version="1.0" encoding="utf-8"?>
<p:tagLst xmlns:p="http://schemas.openxmlformats.org/presentationml/2006/main">
  <p:tag name="AS_UNIQUEID" val="527"/>
</p:tagLst>
</file>

<file path=ppt/tags/tag412.xml><?xml version="1.0" encoding="utf-8"?>
<p:tagLst xmlns:p="http://schemas.openxmlformats.org/presentationml/2006/main">
  <p:tag name="AS_UNIQUEID" val="518"/>
</p:tagLst>
</file>

<file path=ppt/tags/tag413.xml><?xml version="1.0" encoding="utf-8"?>
<p:tagLst xmlns:p="http://schemas.openxmlformats.org/presentationml/2006/main">
  <p:tag name="AS_UNIQUEID" val="519"/>
</p:tagLst>
</file>

<file path=ppt/tags/tag414.xml><?xml version="1.0" encoding="utf-8"?>
<p:tagLst xmlns:p="http://schemas.openxmlformats.org/presentationml/2006/main">
  <p:tag name="AS_UNIQUEID" val="520"/>
</p:tagLst>
</file>

<file path=ppt/tags/tag415.xml><?xml version="1.0" encoding="utf-8"?>
<p:tagLst xmlns:p="http://schemas.openxmlformats.org/presentationml/2006/main">
  <p:tag name="AS_UNIQUEID" val="521"/>
</p:tagLst>
</file>

<file path=ppt/tags/tag416.xml><?xml version="1.0" encoding="utf-8"?>
<p:tagLst xmlns:p="http://schemas.openxmlformats.org/presentationml/2006/main">
  <p:tag name="AS_UNIQUEID" val="522"/>
</p:tagLst>
</file>

<file path=ppt/tags/tag417.xml><?xml version="1.0" encoding="utf-8"?>
<p:tagLst xmlns:p="http://schemas.openxmlformats.org/presentationml/2006/main">
  <p:tag name="AS_UNIQUEID" val="523"/>
</p:tagLst>
</file>

<file path=ppt/tags/tag418.xml><?xml version="1.0" encoding="utf-8"?>
<p:tagLst xmlns:p="http://schemas.openxmlformats.org/presentationml/2006/main">
  <p:tag name="AS_UNIQUEID" val="514"/>
</p:tagLst>
</file>

<file path=ppt/tags/tag419.xml><?xml version="1.0" encoding="utf-8"?>
<p:tagLst xmlns:p="http://schemas.openxmlformats.org/presentationml/2006/main">
  <p:tag name="AS_UNIQUEID" val="515"/>
</p:tagLst>
</file>

<file path=ppt/tags/tag42.xml><?xml version="1.0" encoding="utf-8"?>
<p:tagLst xmlns:p="http://schemas.openxmlformats.org/presentationml/2006/main">
  <p:tag name="AS_UNIQUEID" val="148"/>
</p:tagLst>
</file>

<file path=ppt/tags/tag420.xml><?xml version="1.0" encoding="utf-8"?>
<p:tagLst xmlns:p="http://schemas.openxmlformats.org/presentationml/2006/main">
  <p:tag name="AS_UNIQUEID" val="516"/>
</p:tagLst>
</file>

<file path=ppt/tags/tag421.xml><?xml version="1.0" encoding="utf-8"?>
<p:tagLst xmlns:p="http://schemas.openxmlformats.org/presentationml/2006/main">
  <p:tag name="AS_UNIQUEID" val="529"/>
</p:tagLst>
</file>

<file path=ppt/tags/tag422.xml><?xml version="1.0" encoding="utf-8"?>
<p:tagLst xmlns:p="http://schemas.openxmlformats.org/presentationml/2006/main">
  <p:tag name="AS_UNIQUEID" val="530"/>
</p:tagLst>
</file>

<file path=ppt/tags/tag423.xml><?xml version="1.0" encoding="utf-8"?>
<p:tagLst xmlns:p="http://schemas.openxmlformats.org/presentationml/2006/main">
  <p:tag name="AS_UNIQUEID" val="531"/>
</p:tagLst>
</file>

<file path=ppt/tags/tag424.xml><?xml version="1.0" encoding="utf-8"?>
<p:tagLst xmlns:p="http://schemas.openxmlformats.org/presentationml/2006/main">
  <p:tag name="AS_UNIQUEID" val="532"/>
</p:tagLst>
</file>

<file path=ppt/tags/tag425.xml><?xml version="1.0" encoding="utf-8"?>
<p:tagLst xmlns:p="http://schemas.openxmlformats.org/presentationml/2006/main">
  <p:tag name="AS_UNIQUEID" val="533"/>
</p:tagLst>
</file>

<file path=ppt/tags/tag426.xml><?xml version="1.0" encoding="utf-8"?>
<p:tagLst xmlns:p="http://schemas.openxmlformats.org/presentationml/2006/main">
  <p:tag name="AS_UNIQUEID" val="534"/>
</p:tagLst>
</file>

<file path=ppt/tags/tag427.xml><?xml version="1.0" encoding="utf-8"?>
<p:tagLst xmlns:p="http://schemas.openxmlformats.org/presentationml/2006/main">
  <p:tag name="AS_UNIQUEID" val="535"/>
</p:tagLst>
</file>

<file path=ppt/tags/tag428.xml><?xml version="1.0" encoding="utf-8"?>
<p:tagLst xmlns:p="http://schemas.openxmlformats.org/presentationml/2006/main">
  <p:tag name="AS_UNIQUEID" val="525"/>
</p:tagLst>
</file>

<file path=ppt/tags/tag429.xml><?xml version="1.0" encoding="utf-8"?>
<p:tagLst xmlns:p="http://schemas.openxmlformats.org/presentationml/2006/main">
  <p:tag name="AS_UNIQUEID" val="526"/>
</p:tagLst>
</file>

<file path=ppt/tags/tag43.xml><?xml version="1.0" encoding="utf-8"?>
<p:tagLst xmlns:p="http://schemas.openxmlformats.org/presentationml/2006/main">
  <p:tag name="AS_UNIQUEID" val="149"/>
</p:tagLst>
</file>

<file path=ppt/tags/tag430.xml><?xml version="1.0" encoding="utf-8"?>
<p:tagLst xmlns:p="http://schemas.openxmlformats.org/presentationml/2006/main">
  <p:tag name="AS_UNIQUEID" val="527"/>
</p:tagLst>
</file>

<file path=ppt/tags/tag431.xml><?xml version="1.0" encoding="utf-8"?>
<p:tagLst xmlns:p="http://schemas.openxmlformats.org/presentationml/2006/main">
  <p:tag name="AS_UNIQUEID" val="541"/>
</p:tagLst>
</file>

<file path=ppt/tags/tag432.xml><?xml version="1.0" encoding="utf-8"?>
<p:tagLst xmlns:p="http://schemas.openxmlformats.org/presentationml/2006/main">
  <p:tag name="AS_UNIQUEID" val="542"/>
</p:tagLst>
</file>

<file path=ppt/tags/tag433.xml><?xml version="1.0" encoding="utf-8"?>
<p:tagLst xmlns:p="http://schemas.openxmlformats.org/presentationml/2006/main">
  <p:tag name="AS_UNIQUEID" val="543"/>
</p:tagLst>
</file>

<file path=ppt/tags/tag434.xml><?xml version="1.0" encoding="utf-8"?>
<p:tagLst xmlns:p="http://schemas.openxmlformats.org/presentationml/2006/main">
  <p:tag name="AS_UNIQUEID" val="544"/>
</p:tagLst>
</file>

<file path=ppt/tags/tag435.xml><?xml version="1.0" encoding="utf-8"?>
<p:tagLst xmlns:p="http://schemas.openxmlformats.org/presentationml/2006/main">
  <p:tag name="AS_UNIQUEID" val="545"/>
</p:tagLst>
</file>

<file path=ppt/tags/tag436.xml><?xml version="1.0" encoding="utf-8"?>
<p:tagLst xmlns:p="http://schemas.openxmlformats.org/presentationml/2006/main">
  <p:tag name="AS_UNIQUEID" val="546"/>
</p:tagLst>
</file>

<file path=ppt/tags/tag437.xml><?xml version="1.0" encoding="utf-8"?>
<p:tagLst xmlns:p="http://schemas.openxmlformats.org/presentationml/2006/main">
  <p:tag name="AS_UNIQUEID" val="547"/>
</p:tagLst>
</file>

<file path=ppt/tags/tag438.xml><?xml version="1.0" encoding="utf-8"?>
<p:tagLst xmlns:p="http://schemas.openxmlformats.org/presentationml/2006/main">
  <p:tag name="AS_UNIQUEID" val="548"/>
</p:tagLst>
</file>

<file path=ppt/tags/tag439.xml><?xml version="1.0" encoding="utf-8"?>
<p:tagLst xmlns:p="http://schemas.openxmlformats.org/presentationml/2006/main">
  <p:tag name="AS_UNIQUEID" val="549"/>
</p:tagLst>
</file>

<file path=ppt/tags/tag44.xml><?xml version="1.0" encoding="utf-8"?>
<p:tagLst xmlns:p="http://schemas.openxmlformats.org/presentationml/2006/main">
  <p:tag name="AS_UNIQUEID" val="150"/>
</p:tagLst>
</file>

<file path=ppt/tags/tag440.xml><?xml version="1.0" encoding="utf-8"?>
<p:tagLst xmlns:p="http://schemas.openxmlformats.org/presentationml/2006/main">
  <p:tag name="AS_UNIQUEID" val="550"/>
</p:tagLst>
</file>

<file path=ppt/tags/tag441.xml><?xml version="1.0" encoding="utf-8"?>
<p:tagLst xmlns:p="http://schemas.openxmlformats.org/presentationml/2006/main">
  <p:tag name="AS_UNIQUEID" val="551"/>
</p:tagLst>
</file>

<file path=ppt/tags/tag442.xml><?xml version="1.0" encoding="utf-8"?>
<p:tagLst xmlns:p="http://schemas.openxmlformats.org/presentationml/2006/main">
  <p:tag name="AS_UNIQUEID" val="552"/>
</p:tagLst>
</file>

<file path=ppt/tags/tag443.xml><?xml version="1.0" encoding="utf-8"?>
<p:tagLst xmlns:p="http://schemas.openxmlformats.org/presentationml/2006/main">
  <p:tag name="AS_UNIQUEID" val="553"/>
</p:tagLst>
</file>

<file path=ppt/tags/tag444.xml><?xml version="1.0" encoding="utf-8"?>
<p:tagLst xmlns:p="http://schemas.openxmlformats.org/presentationml/2006/main">
  <p:tag name="AS_UNIQUEID" val="537"/>
</p:tagLst>
</file>

<file path=ppt/tags/tag445.xml><?xml version="1.0" encoding="utf-8"?>
<p:tagLst xmlns:p="http://schemas.openxmlformats.org/presentationml/2006/main">
  <p:tag name="AS_UNIQUEID" val="538"/>
</p:tagLst>
</file>

<file path=ppt/tags/tag446.xml><?xml version="1.0" encoding="utf-8"?>
<p:tagLst xmlns:p="http://schemas.openxmlformats.org/presentationml/2006/main">
  <p:tag name="AS_UNIQUEID" val="539"/>
</p:tagLst>
</file>

<file path=ppt/tags/tag447.xml><?xml version="1.0" encoding="utf-8"?>
<p:tagLst xmlns:p="http://schemas.openxmlformats.org/presentationml/2006/main">
  <p:tag name="AS_UNIQUEID" val="361"/>
</p:tagLst>
</file>

<file path=ppt/tags/tag448.xml><?xml version="1.0" encoding="utf-8"?>
<p:tagLst xmlns:p="http://schemas.openxmlformats.org/presentationml/2006/main">
  <p:tag name="AS_UNIQUEID" val="362"/>
</p:tagLst>
</file>

<file path=ppt/tags/tag449.xml><?xml version="1.0" encoding="utf-8"?>
<p:tagLst xmlns:p="http://schemas.openxmlformats.org/presentationml/2006/main">
  <p:tag name="AS_UNIQUEID" val="363"/>
</p:tagLst>
</file>

<file path=ppt/tags/tag45.xml><?xml version="1.0" encoding="utf-8"?>
<p:tagLst xmlns:p="http://schemas.openxmlformats.org/presentationml/2006/main">
  <p:tag name="AS_UNIQUEID" val="152"/>
</p:tagLst>
</file>

<file path=ppt/tags/tag450.xml><?xml version="1.0" encoding="utf-8"?>
<p:tagLst xmlns:p="http://schemas.openxmlformats.org/presentationml/2006/main">
  <p:tag name="AS_UNIQUEID" val="364"/>
</p:tagLst>
</file>

<file path=ppt/tags/tag451.xml><?xml version="1.0" encoding="utf-8"?>
<p:tagLst xmlns:p="http://schemas.openxmlformats.org/presentationml/2006/main">
  <p:tag name="KSO_WM_TEMPLATE_CATEGORY" val="custom"/>
  <p:tag name="KSO_WM_TEMPLATE_INDEX" val="20203728"/>
</p:tagLst>
</file>

<file path=ppt/tags/tag452.xml><?xml version="1.0" encoding="utf-8"?>
<p:tagLst xmlns:p="http://schemas.openxmlformats.org/presentationml/2006/main">
  <p:tag name="AS_UNIQUEID" val="447"/>
</p:tagLst>
</file>

<file path=ppt/tags/tag453.xml><?xml version="1.0" encoding="utf-8"?>
<p:tagLst xmlns:p="http://schemas.openxmlformats.org/presentationml/2006/main">
  <p:tag name="AS_UNIQUEID" val="448"/>
</p:tagLst>
</file>

<file path=ppt/tags/tag454.xml><?xml version="1.0" encoding="utf-8"?>
<p:tagLst xmlns:p="http://schemas.openxmlformats.org/presentationml/2006/main">
  <p:tag name="AS_UNIQUEID" val="449"/>
</p:tagLst>
</file>

<file path=ppt/tags/tag455.xml><?xml version="1.0" encoding="utf-8"?>
<p:tagLst xmlns:p="http://schemas.openxmlformats.org/presentationml/2006/main">
  <p:tag name="AS_UNIQUEID" val="450"/>
</p:tagLst>
</file>

<file path=ppt/tags/tag456.xml><?xml version="1.0" encoding="utf-8"?>
<p:tagLst xmlns:p="http://schemas.openxmlformats.org/presentationml/2006/main">
  <p:tag name="AS_UNIQUEID" val="451"/>
</p:tagLst>
</file>

<file path=ppt/tags/tag457.xml><?xml version="1.0" encoding="utf-8"?>
<p:tagLst xmlns:p="http://schemas.openxmlformats.org/presentationml/2006/main">
  <p:tag name="AS_UNIQUEID" val="559"/>
</p:tagLst>
</file>

<file path=ppt/tags/tag458.xml><?xml version="1.0" encoding="utf-8"?>
<p:tagLst xmlns:p="http://schemas.openxmlformats.org/presentationml/2006/main">
  <p:tag name="AS_UNIQUEID" val="560"/>
</p:tagLst>
</file>

<file path=ppt/tags/tag459.xml><?xml version="1.0" encoding="utf-8"?>
<p:tagLst xmlns:p="http://schemas.openxmlformats.org/presentationml/2006/main">
  <p:tag name="AS_UNIQUEID" val="561"/>
</p:tagLst>
</file>

<file path=ppt/tags/tag46.xml><?xml version="1.0" encoding="utf-8"?>
<p:tagLst xmlns:p="http://schemas.openxmlformats.org/presentationml/2006/main">
  <p:tag name="AS_UNIQUEID" val="153"/>
</p:tagLst>
</file>

<file path=ppt/tags/tag460.xml><?xml version="1.0" encoding="utf-8"?>
<p:tagLst xmlns:p="http://schemas.openxmlformats.org/presentationml/2006/main">
  <p:tag name="AS_UNIQUEID" val="562"/>
</p:tagLst>
</file>

<file path=ppt/tags/tag461.xml><?xml version="1.0" encoding="utf-8"?>
<p:tagLst xmlns:p="http://schemas.openxmlformats.org/presentationml/2006/main">
  <p:tag name="AS_UNIQUEID" val="563"/>
</p:tagLst>
</file>

<file path=ppt/tags/tag462.xml><?xml version="1.0" encoding="utf-8"?>
<p:tagLst xmlns:p="http://schemas.openxmlformats.org/presentationml/2006/main">
  <p:tag name="AS_UNIQUEID" val="564"/>
</p:tagLst>
</file>

<file path=ppt/tags/tag463.xml><?xml version="1.0" encoding="utf-8"?>
<p:tagLst xmlns:p="http://schemas.openxmlformats.org/presentationml/2006/main">
  <p:tag name="AS_UNIQUEID" val="555"/>
</p:tagLst>
</file>

<file path=ppt/tags/tag464.xml><?xml version="1.0" encoding="utf-8"?>
<p:tagLst xmlns:p="http://schemas.openxmlformats.org/presentationml/2006/main">
  <p:tag name="AS_UNIQUEID" val="556"/>
</p:tagLst>
</file>

<file path=ppt/tags/tag465.xml><?xml version="1.0" encoding="utf-8"?>
<p:tagLst xmlns:p="http://schemas.openxmlformats.org/presentationml/2006/main">
  <p:tag name="AS_UNIQUEID" val="557"/>
</p:tagLst>
</file>

<file path=ppt/tags/tag466.xml><?xml version="1.0" encoding="utf-8"?>
<p:tagLst xmlns:p="http://schemas.openxmlformats.org/presentationml/2006/main">
  <p:tag name="AS_UNIQUEID" val="570"/>
</p:tagLst>
</file>

<file path=ppt/tags/tag467.xml><?xml version="1.0" encoding="utf-8"?>
<p:tagLst xmlns:p="http://schemas.openxmlformats.org/presentationml/2006/main">
  <p:tag name="AS_UNIQUEID" val="571"/>
</p:tagLst>
</file>

<file path=ppt/tags/tag468.xml><?xml version="1.0" encoding="utf-8"?>
<p:tagLst xmlns:p="http://schemas.openxmlformats.org/presentationml/2006/main">
  <p:tag name="AS_UNIQUEID" val="572"/>
</p:tagLst>
</file>

<file path=ppt/tags/tag469.xml><?xml version="1.0" encoding="utf-8"?>
<p:tagLst xmlns:p="http://schemas.openxmlformats.org/presentationml/2006/main">
  <p:tag name="AS_UNIQUEID" val="573"/>
</p:tagLst>
</file>

<file path=ppt/tags/tag47.xml><?xml version="1.0" encoding="utf-8"?>
<p:tagLst xmlns:p="http://schemas.openxmlformats.org/presentationml/2006/main">
  <p:tag name="AS_UNIQUEID" val="154"/>
</p:tagLst>
</file>

<file path=ppt/tags/tag470.xml><?xml version="1.0" encoding="utf-8"?>
<p:tagLst xmlns:p="http://schemas.openxmlformats.org/presentationml/2006/main">
  <p:tag name="AS_UNIQUEID" val="574"/>
</p:tagLst>
</file>

<file path=ppt/tags/tag471.xml><?xml version="1.0" encoding="utf-8"?>
<p:tagLst xmlns:p="http://schemas.openxmlformats.org/presentationml/2006/main">
  <p:tag name="AS_UNIQUEID" val="575"/>
</p:tagLst>
</file>

<file path=ppt/tags/tag472.xml><?xml version="1.0" encoding="utf-8"?>
<p:tagLst xmlns:p="http://schemas.openxmlformats.org/presentationml/2006/main">
  <p:tag name="AS_UNIQUEID" val="576"/>
</p:tagLst>
</file>

<file path=ppt/tags/tag473.xml><?xml version="1.0" encoding="utf-8"?>
<p:tagLst xmlns:p="http://schemas.openxmlformats.org/presentationml/2006/main">
  <p:tag name="AS_UNIQUEID" val="566"/>
</p:tagLst>
</file>

<file path=ppt/tags/tag474.xml><?xml version="1.0" encoding="utf-8"?>
<p:tagLst xmlns:p="http://schemas.openxmlformats.org/presentationml/2006/main">
  <p:tag name="AS_UNIQUEID" val="567"/>
</p:tagLst>
</file>

<file path=ppt/tags/tag475.xml><?xml version="1.0" encoding="utf-8"?>
<p:tagLst xmlns:p="http://schemas.openxmlformats.org/presentationml/2006/main">
  <p:tag name="AS_UNIQUEID" val="568"/>
</p:tagLst>
</file>

<file path=ppt/tags/tag476.xml><?xml version="1.0" encoding="utf-8"?>
<p:tagLst xmlns:p="http://schemas.openxmlformats.org/presentationml/2006/main">
  <p:tag name="AS_UNIQUEID" val="583"/>
</p:tagLst>
</file>

<file path=ppt/tags/tag477.xml><?xml version="1.0" encoding="utf-8"?>
<p:tagLst xmlns:p="http://schemas.openxmlformats.org/presentationml/2006/main">
  <p:tag name="AS_UNIQUEID" val="584"/>
</p:tagLst>
</file>

<file path=ppt/tags/tag478.xml><?xml version="1.0" encoding="utf-8"?>
<p:tagLst xmlns:p="http://schemas.openxmlformats.org/presentationml/2006/main">
  <p:tag name="AS_UNIQUEID" val="585"/>
</p:tagLst>
</file>

<file path=ppt/tags/tag479.xml><?xml version="1.0" encoding="utf-8"?>
<p:tagLst xmlns:p="http://schemas.openxmlformats.org/presentationml/2006/main">
  <p:tag name="AS_UNIQUEID" val="586"/>
</p:tagLst>
</file>

<file path=ppt/tags/tag48.xml><?xml version="1.0" encoding="utf-8"?>
<p:tagLst xmlns:p="http://schemas.openxmlformats.org/presentationml/2006/main">
  <p:tag name="AS_UNIQUEID" val="155"/>
</p:tagLst>
</file>

<file path=ppt/tags/tag480.xml><?xml version="1.0" encoding="utf-8"?>
<p:tagLst xmlns:p="http://schemas.openxmlformats.org/presentationml/2006/main">
  <p:tag name="AS_UNIQUEID" val="587"/>
</p:tagLst>
</file>

<file path=ppt/tags/tag481.xml><?xml version="1.0" encoding="utf-8"?>
<p:tagLst xmlns:p="http://schemas.openxmlformats.org/presentationml/2006/main">
  <p:tag name="AS_UNIQUEID" val="588"/>
</p:tagLst>
</file>

<file path=ppt/tags/tag482.xml><?xml version="1.0" encoding="utf-8"?>
<p:tagLst xmlns:p="http://schemas.openxmlformats.org/presentationml/2006/main">
  <p:tag name="AS_UNIQUEID" val="589"/>
</p:tagLst>
</file>

<file path=ppt/tags/tag483.xml><?xml version="1.0" encoding="utf-8"?>
<p:tagLst xmlns:p="http://schemas.openxmlformats.org/presentationml/2006/main">
  <p:tag name="AS_UNIQUEID" val="581"/>
</p:tagLst>
</file>

<file path=ppt/tags/tag484.xml><?xml version="1.0" encoding="utf-8"?>
<p:tagLst xmlns:p="http://schemas.openxmlformats.org/presentationml/2006/main">
  <p:tag name="AS_UNIQUEID" val="578"/>
</p:tagLst>
</file>

<file path=ppt/tags/tag485.xml><?xml version="1.0" encoding="utf-8"?>
<p:tagLst xmlns:p="http://schemas.openxmlformats.org/presentationml/2006/main">
  <p:tag name="AS_UNIQUEID" val="579"/>
</p:tagLst>
</file>

<file path=ppt/tags/tag486.xml><?xml version="1.0" encoding="utf-8"?>
<p:tagLst xmlns:p="http://schemas.openxmlformats.org/presentationml/2006/main">
  <p:tag name="AS_UNIQUEID" val="580"/>
</p:tagLst>
</file>

<file path=ppt/tags/tag487.xml><?xml version="1.0" encoding="utf-8"?>
<p:tagLst xmlns:p="http://schemas.openxmlformats.org/presentationml/2006/main">
  <p:tag name="AS_UNIQUEID" val="49"/>
</p:tagLst>
</file>

<file path=ppt/tags/tag488.xml><?xml version="1.0" encoding="utf-8"?>
<p:tagLst xmlns:p="http://schemas.openxmlformats.org/presentationml/2006/main">
  <p:tag name="AS_UNIQUEID" val="50"/>
</p:tagLst>
</file>

<file path=ppt/tags/tag489.xml><?xml version="1.0" encoding="utf-8"?>
<p:tagLst xmlns:p="http://schemas.openxmlformats.org/presentationml/2006/main">
  <p:tag name="AS_UNIQUEID" val="51"/>
</p:tagLst>
</file>

<file path=ppt/tags/tag49.xml><?xml version="1.0" encoding="utf-8"?>
<p:tagLst xmlns:p="http://schemas.openxmlformats.org/presentationml/2006/main">
  <p:tag name="AS_UNIQUEID" val="157"/>
</p:tagLst>
</file>

<file path=ppt/tags/tag490.xml><?xml version="1.0" encoding="utf-8"?>
<p:tagLst xmlns:p="http://schemas.openxmlformats.org/presentationml/2006/main">
  <p:tag name="AS_UNIQUEID" val="53"/>
</p:tagLst>
</file>

<file path=ppt/tags/tag491.xml><?xml version="1.0" encoding="utf-8"?>
<p:tagLst xmlns:p="http://schemas.openxmlformats.org/presentationml/2006/main">
  <p:tag name="AS_UNIQUEID" val="54"/>
</p:tagLst>
</file>

<file path=ppt/tags/tag492.xml><?xml version="1.0" encoding="utf-8"?>
<p:tagLst xmlns:p="http://schemas.openxmlformats.org/presentationml/2006/main">
  <p:tag name="AS_UNIQUEID" val="55"/>
</p:tagLst>
</file>

<file path=ppt/tags/tag493.xml><?xml version="1.0" encoding="utf-8"?>
<p:tagLst xmlns:p="http://schemas.openxmlformats.org/presentationml/2006/main">
  <p:tag name="AS_UNIQUEID" val="56"/>
</p:tagLst>
</file>

<file path=ppt/tags/tag494.xml><?xml version="1.0" encoding="utf-8"?>
<p:tagLst xmlns:p="http://schemas.openxmlformats.org/presentationml/2006/main">
  <p:tag name="AS_UNIQUEID" val="57"/>
</p:tagLst>
</file>

<file path=ppt/tags/tag495.xml><?xml version="1.0" encoding="utf-8"?>
<p:tagLst xmlns:p="http://schemas.openxmlformats.org/presentationml/2006/main">
  <p:tag name="AS_UNIQUEID" val="58"/>
</p:tagLst>
</file>

<file path=ppt/tags/tag496.xml><?xml version="1.0" encoding="utf-8"?>
<p:tagLst xmlns:p="http://schemas.openxmlformats.org/presentationml/2006/main">
  <p:tag name="AS_UNIQUEID" val="60"/>
</p:tagLst>
</file>

<file path=ppt/tags/tag497.xml><?xml version="1.0" encoding="utf-8"?>
<p:tagLst xmlns:p="http://schemas.openxmlformats.org/presentationml/2006/main">
  <p:tag name="AS_UNIQUEID" val="61"/>
</p:tagLst>
</file>

<file path=ppt/tags/tag498.xml><?xml version="1.0" encoding="utf-8"?>
<p:tagLst xmlns:p="http://schemas.openxmlformats.org/presentationml/2006/main">
  <p:tag name="AS_UNIQUEID" val="62"/>
</p:tagLst>
</file>

<file path=ppt/tags/tag499.xml><?xml version="1.0" encoding="utf-8"?>
<p:tagLst xmlns:p="http://schemas.openxmlformats.org/presentationml/2006/main">
  <p:tag name="AS_UNIQUEID" val="63"/>
</p:tagLst>
</file>

<file path=ppt/tags/tag5.xml><?xml version="1.0" encoding="utf-8"?>
<p:tagLst xmlns:p="http://schemas.openxmlformats.org/presentationml/2006/main">
  <p:tag name="AS_UNIQUEID" val="207"/>
</p:tagLst>
</file>

<file path=ppt/tags/tag50.xml><?xml version="1.0" encoding="utf-8"?>
<p:tagLst xmlns:p="http://schemas.openxmlformats.org/presentationml/2006/main">
  <p:tag name="AS_UNIQUEID" val="158"/>
</p:tagLst>
</file>

<file path=ppt/tags/tag500.xml><?xml version="1.0" encoding="utf-8"?>
<p:tagLst xmlns:p="http://schemas.openxmlformats.org/presentationml/2006/main">
  <p:tag name="AS_UNIQUEID" val="65"/>
</p:tagLst>
</file>

<file path=ppt/tags/tag501.xml><?xml version="1.0" encoding="utf-8"?>
<p:tagLst xmlns:p="http://schemas.openxmlformats.org/presentationml/2006/main">
  <p:tag name="AS_UNIQUEID" val="66"/>
</p:tagLst>
</file>

<file path=ppt/tags/tag502.xml><?xml version="1.0" encoding="utf-8"?>
<p:tagLst xmlns:p="http://schemas.openxmlformats.org/presentationml/2006/main">
  <p:tag name="AS_UNIQUEID" val="67"/>
</p:tagLst>
</file>

<file path=ppt/tags/tag503.xml><?xml version="1.0" encoding="utf-8"?>
<p:tagLst xmlns:p="http://schemas.openxmlformats.org/presentationml/2006/main">
  <p:tag name="AS_UNIQUEID" val="68"/>
</p:tagLst>
</file>

<file path=ppt/tags/tag504.xml><?xml version="1.0" encoding="utf-8"?>
<p:tagLst xmlns:p="http://schemas.openxmlformats.org/presentationml/2006/main">
  <p:tag name="AS_UNIQUEID" val="69"/>
</p:tagLst>
</file>

<file path=ppt/tags/tag505.xml><?xml version="1.0" encoding="utf-8"?>
<p:tagLst xmlns:p="http://schemas.openxmlformats.org/presentationml/2006/main">
  <p:tag name="AS_UNIQUEID" val="70"/>
</p:tagLst>
</file>

<file path=ppt/tags/tag506.xml><?xml version="1.0" encoding="utf-8"?>
<p:tagLst xmlns:p="http://schemas.openxmlformats.org/presentationml/2006/main">
  <p:tag name="AS_UNIQUEID" val="6"/>
</p:tagLst>
</file>

<file path=ppt/tags/tag507.xml><?xml version="1.0" encoding="utf-8"?>
<p:tagLst xmlns:p="http://schemas.openxmlformats.org/presentationml/2006/main">
  <p:tag name="AS_UNIQUEID" val="7"/>
</p:tagLst>
</file>

<file path=ppt/tags/tag508.xml><?xml version="1.0" encoding="utf-8"?>
<p:tagLst xmlns:p="http://schemas.openxmlformats.org/presentationml/2006/main">
  <p:tag name="AS_UNIQUEID" val="8"/>
</p:tagLst>
</file>

<file path=ppt/tags/tag509.xml><?xml version="1.0" encoding="utf-8"?>
<p:tagLst xmlns:p="http://schemas.openxmlformats.org/presentationml/2006/main">
  <p:tag name="AS_UNIQUEID" val="9"/>
</p:tagLst>
</file>

<file path=ppt/tags/tag51.xml><?xml version="1.0" encoding="utf-8"?>
<p:tagLst xmlns:p="http://schemas.openxmlformats.org/presentationml/2006/main">
  <p:tag name="AS_UNIQUEID" val="159"/>
</p:tagLst>
</file>

<file path=ppt/tags/tag510.xml><?xml version="1.0" encoding="utf-8"?>
<p:tagLst xmlns:p="http://schemas.openxmlformats.org/presentationml/2006/main">
  <p:tag name="AS_UNIQUEID" val="10"/>
</p:tagLst>
</file>

<file path=ppt/tags/tag511.xml><?xml version="1.0" encoding="utf-8"?>
<p:tagLst xmlns:p="http://schemas.openxmlformats.org/presentationml/2006/main">
  <p:tag name="AS_UNIQUEID" val="11"/>
</p:tagLst>
</file>

<file path=ppt/tags/tag512.xml><?xml version="1.0" encoding="utf-8"?>
<p:tagLst xmlns:p="http://schemas.openxmlformats.org/presentationml/2006/main">
  <p:tag name="AS_UNIQUEID" val="2"/>
</p:tagLst>
</file>

<file path=ppt/tags/tag513.xml><?xml version="1.0" encoding="utf-8"?>
<p:tagLst xmlns:p="http://schemas.openxmlformats.org/presentationml/2006/main">
  <p:tag name="AS_UNIQUEID" val="3"/>
</p:tagLst>
</file>

<file path=ppt/tags/tag514.xml><?xml version="1.0" encoding="utf-8"?>
<p:tagLst xmlns:p="http://schemas.openxmlformats.org/presentationml/2006/main">
  <p:tag name="AS_UNIQUEID" val="4"/>
</p:tagLst>
</file>

<file path=ppt/tags/tag515.xml><?xml version="1.0" encoding="utf-8"?>
<p:tagLst xmlns:p="http://schemas.openxmlformats.org/presentationml/2006/main">
  <p:tag name="AS_UNIQUEID" val="17"/>
</p:tagLst>
</file>

<file path=ppt/tags/tag516.xml><?xml version="1.0" encoding="utf-8"?>
<p:tagLst xmlns:p="http://schemas.openxmlformats.org/presentationml/2006/main">
  <p:tag name="AS_UNIQUEID" val="18"/>
</p:tagLst>
</file>

<file path=ppt/tags/tag517.xml><?xml version="1.0" encoding="utf-8"?>
<p:tagLst xmlns:p="http://schemas.openxmlformats.org/presentationml/2006/main">
  <p:tag name="AS_UNIQUEID" val="19"/>
</p:tagLst>
</file>

<file path=ppt/tags/tag518.xml><?xml version="1.0" encoding="utf-8"?>
<p:tagLst xmlns:p="http://schemas.openxmlformats.org/presentationml/2006/main">
  <p:tag name="AS_UNIQUEID" val="20"/>
</p:tagLst>
</file>

<file path=ppt/tags/tag519.xml><?xml version="1.0" encoding="utf-8"?>
<p:tagLst xmlns:p="http://schemas.openxmlformats.org/presentationml/2006/main">
  <p:tag name="AS_UNIQUEID" val="21"/>
</p:tagLst>
</file>

<file path=ppt/tags/tag52.xml><?xml version="1.0" encoding="utf-8"?>
<p:tagLst xmlns:p="http://schemas.openxmlformats.org/presentationml/2006/main">
  <p:tag name="AS_UNIQUEID" val="161"/>
</p:tagLst>
</file>

<file path=ppt/tags/tag520.xml><?xml version="1.0" encoding="utf-8"?>
<p:tagLst xmlns:p="http://schemas.openxmlformats.org/presentationml/2006/main">
  <p:tag name="AS_UNIQUEID" val="22"/>
</p:tagLst>
</file>

<file path=ppt/tags/tag521.xml><?xml version="1.0" encoding="utf-8"?>
<p:tagLst xmlns:p="http://schemas.openxmlformats.org/presentationml/2006/main">
  <p:tag name="AS_UNIQUEID" val="23"/>
</p:tagLst>
</file>

<file path=ppt/tags/tag522.xml><?xml version="1.0" encoding="utf-8"?>
<p:tagLst xmlns:p="http://schemas.openxmlformats.org/presentationml/2006/main">
  <p:tag name="AS_UNIQUEID" val="24"/>
</p:tagLst>
</file>

<file path=ppt/tags/tag523.xml><?xml version="1.0" encoding="utf-8"?>
<p:tagLst xmlns:p="http://schemas.openxmlformats.org/presentationml/2006/main">
  <p:tag name="AS_UNIQUEID" val="25"/>
</p:tagLst>
</file>

<file path=ppt/tags/tag524.xml><?xml version="1.0" encoding="utf-8"?>
<p:tagLst xmlns:p="http://schemas.openxmlformats.org/presentationml/2006/main">
  <p:tag name="AS_UNIQUEID" val="26"/>
</p:tagLst>
</file>

<file path=ppt/tags/tag525.xml><?xml version="1.0" encoding="utf-8"?>
<p:tagLst xmlns:p="http://schemas.openxmlformats.org/presentationml/2006/main">
  <p:tag name="AS_UNIQUEID" val="27"/>
</p:tagLst>
</file>

<file path=ppt/tags/tag526.xml><?xml version="1.0" encoding="utf-8"?>
<p:tagLst xmlns:p="http://schemas.openxmlformats.org/presentationml/2006/main">
  <p:tag name="AS_UNIQUEID" val="28"/>
</p:tagLst>
</file>

<file path=ppt/tags/tag527.xml><?xml version="1.0" encoding="utf-8"?>
<p:tagLst xmlns:p="http://schemas.openxmlformats.org/presentationml/2006/main">
  <p:tag name="AS_UNIQUEID" val="13"/>
</p:tagLst>
</file>

<file path=ppt/tags/tag528.xml><?xml version="1.0" encoding="utf-8"?>
<p:tagLst xmlns:p="http://schemas.openxmlformats.org/presentationml/2006/main">
  <p:tag name="AS_UNIQUEID" val="14"/>
</p:tagLst>
</file>

<file path=ppt/tags/tag529.xml><?xml version="1.0" encoding="utf-8"?>
<p:tagLst xmlns:p="http://schemas.openxmlformats.org/presentationml/2006/main">
  <p:tag name="AS_UNIQUEID" val="15"/>
</p:tagLst>
</file>

<file path=ppt/tags/tag53.xml><?xml version="1.0" encoding="utf-8"?>
<p:tagLst xmlns:p="http://schemas.openxmlformats.org/presentationml/2006/main">
  <p:tag name="AS_UNIQUEID" val="162"/>
</p:tagLst>
</file>

<file path=ppt/tags/tag530.xml><?xml version="1.0" encoding="utf-8"?>
<p:tagLst xmlns:p="http://schemas.openxmlformats.org/presentationml/2006/main">
  <p:tag name="AS_UNIQUEID" val="30"/>
</p:tagLst>
</file>

<file path=ppt/tags/tag531.xml><?xml version="1.0" encoding="utf-8"?>
<p:tagLst xmlns:p="http://schemas.openxmlformats.org/presentationml/2006/main">
  <p:tag name="AS_UNIQUEID" val="31"/>
</p:tagLst>
</file>

<file path=ppt/tags/tag532.xml><?xml version="1.0" encoding="utf-8"?>
<p:tagLst xmlns:p="http://schemas.openxmlformats.org/presentationml/2006/main">
  <p:tag name="AS_UNIQUEID" val="32"/>
</p:tagLst>
</file>

<file path=ppt/tags/tag533.xml><?xml version="1.0" encoding="utf-8"?>
<p:tagLst xmlns:p="http://schemas.openxmlformats.org/presentationml/2006/main">
  <p:tag name="AS_UNIQUEID" val="33"/>
</p:tagLst>
</file>

<file path=ppt/tags/tag534.xml><?xml version="1.0" encoding="utf-8"?>
<p:tagLst xmlns:p="http://schemas.openxmlformats.org/presentationml/2006/main">
  <p:tag name="AS_UNIQUEID" val="34"/>
</p:tagLst>
</file>

<file path=ppt/tags/tag535.xml><?xml version="1.0" encoding="utf-8"?>
<p:tagLst xmlns:p="http://schemas.openxmlformats.org/presentationml/2006/main">
  <p:tag name="AS_UNIQUEID" val="35"/>
</p:tagLst>
</file>

<file path=ppt/tags/tag536.xml><?xml version="1.0" encoding="utf-8"?>
<p:tagLst xmlns:p="http://schemas.openxmlformats.org/presentationml/2006/main">
  <p:tag name="AS_UNIQUEID" val="36"/>
</p:tagLst>
</file>

<file path=ppt/tags/tag537.xml><?xml version="1.0" encoding="utf-8"?>
<p:tagLst xmlns:p="http://schemas.openxmlformats.org/presentationml/2006/main">
  <p:tag name="AS_UNIQUEID" val="108"/>
</p:tagLst>
</file>

<file path=ppt/tags/tag538.xml><?xml version="1.0" encoding="utf-8"?>
<p:tagLst xmlns:p="http://schemas.openxmlformats.org/presentationml/2006/main">
  <p:tag name="AS_UNIQUEID" val="109"/>
</p:tagLst>
</file>

<file path=ppt/tags/tag539.xml><?xml version="1.0" encoding="utf-8"?>
<p:tagLst xmlns:p="http://schemas.openxmlformats.org/presentationml/2006/main">
  <p:tag name="AS_UNIQUEID" val="110"/>
</p:tagLst>
</file>

<file path=ppt/tags/tag54.xml><?xml version="1.0" encoding="utf-8"?>
<p:tagLst xmlns:p="http://schemas.openxmlformats.org/presentationml/2006/main">
  <p:tag name="AS_UNIQUEID" val="163"/>
</p:tagLst>
</file>

<file path=ppt/tags/tag540.xml><?xml version="1.0" encoding="utf-8"?>
<p:tagLst xmlns:p="http://schemas.openxmlformats.org/presentationml/2006/main">
  <p:tag name="AS_UNIQUEID" val="111"/>
</p:tagLst>
</file>

<file path=ppt/tags/tag541.xml><?xml version="1.0" encoding="utf-8"?>
<p:tagLst xmlns:p="http://schemas.openxmlformats.org/presentationml/2006/main">
  <p:tag name="AS_UNIQUEID" val="112"/>
</p:tagLst>
</file>

<file path=ppt/tags/tag542.xml><?xml version="1.0" encoding="utf-8"?>
<p:tagLst xmlns:p="http://schemas.openxmlformats.org/presentationml/2006/main">
  <p:tag name="AS_UNIQUEID" val="114"/>
</p:tagLst>
</file>

<file path=ppt/tags/tag543.xml><?xml version="1.0" encoding="utf-8"?>
<p:tagLst xmlns:p="http://schemas.openxmlformats.org/presentationml/2006/main">
  <p:tag name="AS_UNIQUEID" val="115"/>
</p:tagLst>
</file>

<file path=ppt/tags/tag544.xml><?xml version="1.0" encoding="utf-8"?>
<p:tagLst xmlns:p="http://schemas.openxmlformats.org/presentationml/2006/main">
  <p:tag name="AS_UNIQUEID" val="116"/>
</p:tagLst>
</file>

<file path=ppt/tags/tag545.xml><?xml version="1.0" encoding="utf-8"?>
<p:tagLst xmlns:p="http://schemas.openxmlformats.org/presentationml/2006/main">
  <p:tag name="AS_UNIQUEID" val="117"/>
</p:tagLst>
</file>

<file path=ppt/tags/tag546.xml><?xml version="1.0" encoding="utf-8"?>
<p:tagLst xmlns:p="http://schemas.openxmlformats.org/presentationml/2006/main">
  <p:tag name="AS_UNIQUEID" val="38"/>
</p:tagLst>
</file>

<file path=ppt/tags/tag547.xml><?xml version="1.0" encoding="utf-8"?>
<p:tagLst xmlns:p="http://schemas.openxmlformats.org/presentationml/2006/main">
  <p:tag name="AS_UNIQUEID" val="39"/>
</p:tagLst>
</file>

<file path=ppt/tags/tag548.xml><?xml version="1.0" encoding="utf-8"?>
<p:tagLst xmlns:p="http://schemas.openxmlformats.org/presentationml/2006/main">
  <p:tag name="AS_UNIQUEID" val="40"/>
</p:tagLst>
</file>

<file path=ppt/tags/tag549.xml><?xml version="1.0" encoding="utf-8"?>
<p:tagLst xmlns:p="http://schemas.openxmlformats.org/presentationml/2006/main">
  <p:tag name="AS_UNIQUEID" val="41"/>
</p:tagLst>
</file>

<file path=ppt/tags/tag55.xml><?xml version="1.0" encoding="utf-8"?>
<p:tagLst xmlns:p="http://schemas.openxmlformats.org/presentationml/2006/main">
  <p:tag name="AS_UNIQUEID" val="164"/>
</p:tagLst>
</file>

<file path=ppt/tags/tag550.xml><?xml version="1.0" encoding="utf-8"?>
<p:tagLst xmlns:p="http://schemas.openxmlformats.org/presentationml/2006/main">
  <p:tag name="AS_UNIQUEID" val="42"/>
</p:tagLst>
</file>

<file path=ppt/tags/tag551.xml><?xml version="1.0" encoding="utf-8"?>
<p:tagLst xmlns:p="http://schemas.openxmlformats.org/presentationml/2006/main">
  <p:tag name="AS_UNIQUEID" val="43"/>
</p:tagLst>
</file>

<file path=ppt/tags/tag552.xml><?xml version="1.0" encoding="utf-8"?>
<p:tagLst xmlns:p="http://schemas.openxmlformats.org/presentationml/2006/main">
  <p:tag name="AS_UNIQUEID" val="49"/>
</p:tagLst>
</file>

<file path=ppt/tags/tag553.xml><?xml version="1.0" encoding="utf-8"?>
<p:tagLst xmlns:p="http://schemas.openxmlformats.org/presentationml/2006/main">
  <p:tag name="AS_UNIQUEID" val="50"/>
</p:tagLst>
</file>

<file path=ppt/tags/tag554.xml><?xml version="1.0" encoding="utf-8"?>
<p:tagLst xmlns:p="http://schemas.openxmlformats.org/presentationml/2006/main">
  <p:tag name="AS_UNIQUEID" val="51"/>
</p:tagLst>
</file>

<file path=ppt/tags/tag555.xml><?xml version="1.0" encoding="utf-8"?>
<p:tagLst xmlns:p="http://schemas.openxmlformats.org/presentationml/2006/main">
  <p:tag name="AS_UNIQUEID" val="52"/>
</p:tagLst>
</file>

<file path=ppt/tags/tag556.xml><?xml version="1.0" encoding="utf-8"?>
<p:tagLst xmlns:p="http://schemas.openxmlformats.org/presentationml/2006/main">
  <p:tag name="AS_UNIQUEID" val="53"/>
</p:tagLst>
</file>

<file path=ppt/tags/tag557.xml><?xml version="1.0" encoding="utf-8"?>
<p:tagLst xmlns:p="http://schemas.openxmlformats.org/presentationml/2006/main">
  <p:tag name="AS_UNIQUEID" val="54"/>
</p:tagLst>
</file>

<file path=ppt/tags/tag558.xml><?xml version="1.0" encoding="utf-8"?>
<p:tagLst xmlns:p="http://schemas.openxmlformats.org/presentationml/2006/main">
  <p:tag name="AS_UNIQUEID" val="45"/>
</p:tagLst>
</file>

<file path=ppt/tags/tag559.xml><?xml version="1.0" encoding="utf-8"?>
<p:tagLst xmlns:p="http://schemas.openxmlformats.org/presentationml/2006/main">
  <p:tag name="AS_UNIQUEID" val="46"/>
</p:tagLst>
</file>

<file path=ppt/tags/tag56.xml><?xml version="1.0" encoding="utf-8"?>
<p:tagLst xmlns:p="http://schemas.openxmlformats.org/presentationml/2006/main">
  <p:tag name="AS_UNIQUEID" val="165"/>
</p:tagLst>
</file>

<file path=ppt/tags/tag560.xml><?xml version="1.0" encoding="utf-8"?>
<p:tagLst xmlns:p="http://schemas.openxmlformats.org/presentationml/2006/main">
  <p:tag name="AS_UNIQUEID" val="47"/>
</p:tagLst>
</file>

<file path=ppt/tags/tag561.xml><?xml version="1.0" encoding="utf-8"?>
<p:tagLst xmlns:p="http://schemas.openxmlformats.org/presentationml/2006/main">
  <p:tag name="AS_UNIQUEID" val="232"/>
</p:tagLst>
</file>

<file path=ppt/tags/tag562.xml><?xml version="1.0" encoding="utf-8"?>
<p:tagLst xmlns:p="http://schemas.openxmlformats.org/presentationml/2006/main">
  <p:tag name="AS_UNIQUEID" val="233"/>
</p:tagLst>
</file>

<file path=ppt/tags/tag563.xml><?xml version="1.0" encoding="utf-8"?>
<p:tagLst xmlns:p="http://schemas.openxmlformats.org/presentationml/2006/main">
  <p:tag name="AS_UNIQUEID" val="234"/>
</p:tagLst>
</file>

<file path=ppt/tags/tag564.xml><?xml version="1.0" encoding="utf-8"?>
<p:tagLst xmlns:p="http://schemas.openxmlformats.org/presentationml/2006/main">
  <p:tag name="AS_UNIQUEID" val="236"/>
</p:tagLst>
</file>

<file path=ppt/tags/tag565.xml><?xml version="1.0" encoding="utf-8"?>
<p:tagLst xmlns:p="http://schemas.openxmlformats.org/presentationml/2006/main">
  <p:tag name="AS_UNIQUEID" val="237"/>
</p:tagLst>
</file>

<file path=ppt/tags/tag566.xml><?xml version="1.0" encoding="utf-8"?>
<p:tagLst xmlns:p="http://schemas.openxmlformats.org/presentationml/2006/main">
  <p:tag name="AS_UNIQUEID" val="238"/>
</p:tagLst>
</file>

<file path=ppt/tags/tag567.xml><?xml version="1.0" encoding="utf-8"?>
<p:tagLst xmlns:p="http://schemas.openxmlformats.org/presentationml/2006/main">
  <p:tag name="AS_UNIQUEID" val="228"/>
</p:tagLst>
</file>

<file path=ppt/tags/tag568.xml><?xml version="1.0" encoding="utf-8"?>
<p:tagLst xmlns:p="http://schemas.openxmlformats.org/presentationml/2006/main">
  <p:tag name="AS_UNIQUEID" val="229"/>
</p:tagLst>
</file>

<file path=ppt/tags/tag569.xml><?xml version="1.0" encoding="utf-8"?>
<p:tagLst xmlns:p="http://schemas.openxmlformats.org/presentationml/2006/main">
  <p:tag name="AS_UNIQUEID" val="230"/>
</p:tagLst>
</file>

<file path=ppt/tags/tag57.xml><?xml version="1.0" encoding="utf-8"?>
<p:tagLst xmlns:p="http://schemas.openxmlformats.org/presentationml/2006/main">
  <p:tag name="AS_UNIQUEID" val="166"/>
</p:tagLst>
</file>

<file path=ppt/tags/tag570.xml><?xml version="1.0" encoding="utf-8"?>
<p:tagLst xmlns:p="http://schemas.openxmlformats.org/presentationml/2006/main">
  <p:tag name="AS_UNIQUEID" val="244"/>
</p:tagLst>
</file>

<file path=ppt/tags/tag571.xml><?xml version="1.0" encoding="utf-8"?>
<p:tagLst xmlns:p="http://schemas.openxmlformats.org/presentationml/2006/main">
  <p:tag name="AS_UNIQUEID" val="245"/>
</p:tagLst>
</file>

<file path=ppt/tags/tag572.xml><?xml version="1.0" encoding="utf-8"?>
<p:tagLst xmlns:p="http://schemas.openxmlformats.org/presentationml/2006/main">
  <p:tag name="AS_UNIQUEID" val="246"/>
</p:tagLst>
</file>

<file path=ppt/tags/tag573.xml><?xml version="1.0" encoding="utf-8"?>
<p:tagLst xmlns:p="http://schemas.openxmlformats.org/presentationml/2006/main">
  <p:tag name="AS_UNIQUEID" val="247"/>
</p:tagLst>
</file>

<file path=ppt/tags/tag574.xml><?xml version="1.0" encoding="utf-8"?>
<p:tagLst xmlns:p="http://schemas.openxmlformats.org/presentationml/2006/main">
  <p:tag name="AS_UNIQUEID" val="248"/>
</p:tagLst>
</file>

<file path=ppt/tags/tag575.xml><?xml version="1.0" encoding="utf-8"?>
<p:tagLst xmlns:p="http://schemas.openxmlformats.org/presentationml/2006/main">
  <p:tag name="AS_UNIQUEID" val="249"/>
</p:tagLst>
</file>

<file path=ppt/tags/tag576.xml><?xml version="1.0" encoding="utf-8"?>
<p:tagLst xmlns:p="http://schemas.openxmlformats.org/presentationml/2006/main">
  <p:tag name="AS_UNIQUEID" val="250"/>
</p:tagLst>
</file>

<file path=ppt/tags/tag577.xml><?xml version="1.0" encoding="utf-8"?>
<p:tagLst xmlns:p="http://schemas.openxmlformats.org/presentationml/2006/main">
  <p:tag name="AS_UNIQUEID" val="251"/>
</p:tagLst>
</file>

<file path=ppt/tags/tag578.xml><?xml version="1.0" encoding="utf-8"?>
<p:tagLst xmlns:p="http://schemas.openxmlformats.org/presentationml/2006/main">
  <p:tag name="AS_UNIQUEID" val="252"/>
</p:tagLst>
</file>

<file path=ppt/tags/tag579.xml><?xml version="1.0" encoding="utf-8"?>
<p:tagLst xmlns:p="http://schemas.openxmlformats.org/presentationml/2006/main">
  <p:tag name="AS_UNIQUEID" val="253"/>
</p:tagLst>
</file>

<file path=ppt/tags/tag58.xml><?xml version="1.0" encoding="utf-8"?>
<p:tagLst xmlns:p="http://schemas.openxmlformats.org/presentationml/2006/main">
  <p:tag name="AS_UNIQUEID" val="168"/>
</p:tagLst>
</file>

<file path=ppt/tags/tag580.xml><?xml version="1.0" encoding="utf-8"?>
<p:tagLst xmlns:p="http://schemas.openxmlformats.org/presentationml/2006/main">
  <p:tag name="AS_UNIQUEID" val="254"/>
</p:tagLst>
</file>

<file path=ppt/tags/tag581.xml><?xml version="1.0" encoding="utf-8"?>
<p:tagLst xmlns:p="http://schemas.openxmlformats.org/presentationml/2006/main">
  <p:tag name="AS_UNIQUEID" val="255"/>
</p:tagLst>
</file>

<file path=ppt/tags/tag582.xml><?xml version="1.0" encoding="utf-8"?>
<p:tagLst xmlns:p="http://schemas.openxmlformats.org/presentationml/2006/main">
  <p:tag name="AS_UNIQUEID" val="256"/>
</p:tagLst>
</file>

<file path=ppt/tags/tag583.xml><?xml version="1.0" encoding="utf-8"?>
<p:tagLst xmlns:p="http://schemas.openxmlformats.org/presentationml/2006/main">
  <p:tag name="AS_UNIQUEID" val="257"/>
</p:tagLst>
</file>

<file path=ppt/tags/tag584.xml><?xml version="1.0" encoding="utf-8"?>
<p:tagLst xmlns:p="http://schemas.openxmlformats.org/presentationml/2006/main">
  <p:tag name="AS_UNIQUEID" val="258"/>
</p:tagLst>
</file>

<file path=ppt/tags/tag585.xml><?xml version="1.0" encoding="utf-8"?>
<p:tagLst xmlns:p="http://schemas.openxmlformats.org/presentationml/2006/main">
  <p:tag name="AS_UNIQUEID" val="259"/>
</p:tagLst>
</file>

<file path=ppt/tags/tag586.xml><?xml version="1.0" encoding="utf-8"?>
<p:tagLst xmlns:p="http://schemas.openxmlformats.org/presentationml/2006/main">
  <p:tag name="AS_UNIQUEID" val="260"/>
</p:tagLst>
</file>

<file path=ppt/tags/tag587.xml><?xml version="1.0" encoding="utf-8"?>
<p:tagLst xmlns:p="http://schemas.openxmlformats.org/presentationml/2006/main">
  <p:tag name="AS_UNIQUEID" val="261"/>
</p:tagLst>
</file>

<file path=ppt/tags/tag588.xml><?xml version="1.0" encoding="utf-8"?>
<p:tagLst xmlns:p="http://schemas.openxmlformats.org/presentationml/2006/main">
  <p:tag name="AS_UNIQUEID" val="262"/>
</p:tagLst>
</file>

<file path=ppt/tags/tag589.xml><?xml version="1.0" encoding="utf-8"?>
<p:tagLst xmlns:p="http://schemas.openxmlformats.org/presentationml/2006/main">
  <p:tag name="AS_UNIQUEID" val="263"/>
</p:tagLst>
</file>

<file path=ppt/tags/tag59.xml><?xml version="1.0" encoding="utf-8"?>
<p:tagLst xmlns:p="http://schemas.openxmlformats.org/presentationml/2006/main">
  <p:tag name="AS_UNIQUEID" val="169"/>
</p:tagLst>
</file>

<file path=ppt/tags/tag590.xml><?xml version="1.0" encoding="utf-8"?>
<p:tagLst xmlns:p="http://schemas.openxmlformats.org/presentationml/2006/main">
  <p:tag name="AS_UNIQUEID" val="264"/>
</p:tagLst>
</file>

<file path=ppt/tags/tag591.xml><?xml version="1.0" encoding="utf-8"?>
<p:tagLst xmlns:p="http://schemas.openxmlformats.org/presentationml/2006/main">
  <p:tag name="AS_UNIQUEID" val="265"/>
</p:tagLst>
</file>

<file path=ppt/tags/tag592.xml><?xml version="1.0" encoding="utf-8"?>
<p:tagLst xmlns:p="http://schemas.openxmlformats.org/presentationml/2006/main">
  <p:tag name="AS_UNIQUEID" val="266"/>
</p:tagLst>
</file>

<file path=ppt/tags/tag593.xml><?xml version="1.0" encoding="utf-8"?>
<p:tagLst xmlns:p="http://schemas.openxmlformats.org/presentationml/2006/main">
  <p:tag name="AS_UNIQUEID" val="267"/>
</p:tagLst>
</file>

<file path=ppt/tags/tag594.xml><?xml version="1.0" encoding="utf-8"?>
<p:tagLst xmlns:p="http://schemas.openxmlformats.org/presentationml/2006/main">
  <p:tag name="AS_UNIQUEID" val="268"/>
</p:tagLst>
</file>

<file path=ppt/tags/tag595.xml><?xml version="1.0" encoding="utf-8"?>
<p:tagLst xmlns:p="http://schemas.openxmlformats.org/presentationml/2006/main">
  <p:tag name="AS_UNIQUEID" val="269"/>
</p:tagLst>
</file>

<file path=ppt/tags/tag596.xml><?xml version="1.0" encoding="utf-8"?>
<p:tagLst xmlns:p="http://schemas.openxmlformats.org/presentationml/2006/main">
  <p:tag name="AS_UNIQUEID" val="270"/>
</p:tagLst>
</file>

<file path=ppt/tags/tag597.xml><?xml version="1.0" encoding="utf-8"?>
<p:tagLst xmlns:p="http://schemas.openxmlformats.org/presentationml/2006/main">
  <p:tag name="AS_UNIQUEID" val="271"/>
</p:tagLst>
</file>

<file path=ppt/tags/tag598.xml><?xml version="1.0" encoding="utf-8"?>
<p:tagLst xmlns:p="http://schemas.openxmlformats.org/presentationml/2006/main">
  <p:tag name="AS_UNIQUEID" val="272"/>
</p:tagLst>
</file>

<file path=ppt/tags/tag599.xml><?xml version="1.0" encoding="utf-8"?>
<p:tagLst xmlns:p="http://schemas.openxmlformats.org/presentationml/2006/main">
  <p:tag name="AS_UNIQUEID" val="273"/>
</p:tagLst>
</file>

<file path=ppt/tags/tag6.xml><?xml version="1.0" encoding="utf-8"?>
<p:tagLst xmlns:p="http://schemas.openxmlformats.org/presentationml/2006/main">
  <p:tag name="AS_UNIQUEID" val="208"/>
</p:tagLst>
</file>

<file path=ppt/tags/tag60.xml><?xml version="1.0" encoding="utf-8"?>
<p:tagLst xmlns:p="http://schemas.openxmlformats.org/presentationml/2006/main">
  <p:tag name="AS_UNIQUEID" val="170"/>
</p:tagLst>
</file>

<file path=ppt/tags/tag600.xml><?xml version="1.0" encoding="utf-8"?>
<p:tagLst xmlns:p="http://schemas.openxmlformats.org/presentationml/2006/main">
  <p:tag name="AS_UNIQUEID" val="274"/>
</p:tagLst>
</file>

<file path=ppt/tags/tag601.xml><?xml version="1.0" encoding="utf-8"?>
<p:tagLst xmlns:p="http://schemas.openxmlformats.org/presentationml/2006/main">
  <p:tag name="AS_UNIQUEID" val="275"/>
</p:tagLst>
</file>

<file path=ppt/tags/tag602.xml><?xml version="1.0" encoding="utf-8"?>
<p:tagLst xmlns:p="http://schemas.openxmlformats.org/presentationml/2006/main">
  <p:tag name="AS_UNIQUEID" val="276"/>
</p:tagLst>
</file>

<file path=ppt/tags/tag603.xml><?xml version="1.0" encoding="utf-8"?>
<p:tagLst xmlns:p="http://schemas.openxmlformats.org/presentationml/2006/main">
  <p:tag name="AS_UNIQUEID" val="277"/>
</p:tagLst>
</file>

<file path=ppt/tags/tag604.xml><?xml version="1.0" encoding="utf-8"?>
<p:tagLst xmlns:p="http://schemas.openxmlformats.org/presentationml/2006/main">
  <p:tag name="AS_UNIQUEID" val="240"/>
</p:tagLst>
</file>

<file path=ppt/tags/tag605.xml><?xml version="1.0" encoding="utf-8"?>
<p:tagLst xmlns:p="http://schemas.openxmlformats.org/presentationml/2006/main">
  <p:tag name="AS_UNIQUEID" val="241"/>
</p:tagLst>
</file>

<file path=ppt/tags/tag606.xml><?xml version="1.0" encoding="utf-8"?>
<p:tagLst xmlns:p="http://schemas.openxmlformats.org/presentationml/2006/main">
  <p:tag name="AS_UNIQUEID" val="242"/>
</p:tagLst>
</file>

<file path=ppt/tags/tag607.xml><?xml version="1.0" encoding="utf-8"?>
<p:tagLst xmlns:p="http://schemas.openxmlformats.org/presentationml/2006/main">
  <p:tag name="AS_UNIQUEID" val="60"/>
</p:tagLst>
</file>

<file path=ppt/tags/tag608.xml><?xml version="1.0" encoding="utf-8"?>
<p:tagLst xmlns:p="http://schemas.openxmlformats.org/presentationml/2006/main">
  <p:tag name="AS_UNIQUEID" val="61"/>
</p:tagLst>
</file>

<file path=ppt/tags/tag609.xml><?xml version="1.0" encoding="utf-8"?>
<p:tagLst xmlns:p="http://schemas.openxmlformats.org/presentationml/2006/main">
  <p:tag name="AS_UNIQUEID" val="62"/>
</p:tagLst>
</file>

<file path=ppt/tags/tag61.xml><?xml version="1.0" encoding="utf-8"?>
<p:tagLst xmlns:p="http://schemas.openxmlformats.org/presentationml/2006/main">
  <p:tag name="AS_UNIQUEID" val="171"/>
</p:tagLst>
</file>

<file path=ppt/tags/tag610.xml><?xml version="1.0" encoding="utf-8"?>
<p:tagLst xmlns:p="http://schemas.openxmlformats.org/presentationml/2006/main">
  <p:tag name="AS_UNIQUEID" val="63"/>
</p:tagLst>
</file>

<file path=ppt/tags/tag611.xml><?xml version="1.0" encoding="utf-8"?>
<p:tagLst xmlns:p="http://schemas.openxmlformats.org/presentationml/2006/main">
  <p:tag name="AS_UNIQUEID" val="64"/>
</p:tagLst>
</file>

<file path=ppt/tags/tag612.xml><?xml version="1.0" encoding="utf-8"?>
<p:tagLst xmlns:p="http://schemas.openxmlformats.org/presentationml/2006/main">
  <p:tag name="AS_UNIQUEID" val="65"/>
</p:tagLst>
</file>

<file path=ppt/tags/tag613.xml><?xml version="1.0" encoding="utf-8"?>
<p:tagLst xmlns:p="http://schemas.openxmlformats.org/presentationml/2006/main">
  <p:tag name="AS_UNIQUEID" val="66"/>
</p:tagLst>
</file>

<file path=ppt/tags/tag614.xml><?xml version="1.0" encoding="utf-8"?>
<p:tagLst xmlns:p="http://schemas.openxmlformats.org/presentationml/2006/main">
  <p:tag name="AS_UNIQUEID" val="67"/>
</p:tagLst>
</file>

<file path=ppt/tags/tag615.xml><?xml version="1.0" encoding="utf-8"?>
<p:tagLst xmlns:p="http://schemas.openxmlformats.org/presentationml/2006/main">
  <p:tag name="AS_UNIQUEID" val="68"/>
</p:tagLst>
</file>

<file path=ppt/tags/tag616.xml><?xml version="1.0" encoding="utf-8"?>
<p:tagLst xmlns:p="http://schemas.openxmlformats.org/presentationml/2006/main">
  <p:tag name="AS_UNIQUEID" val="69"/>
</p:tagLst>
</file>

<file path=ppt/tags/tag617.xml><?xml version="1.0" encoding="utf-8"?>
<p:tagLst xmlns:p="http://schemas.openxmlformats.org/presentationml/2006/main">
  <p:tag name="AS_UNIQUEID" val="70"/>
</p:tagLst>
</file>

<file path=ppt/tags/tag618.xml><?xml version="1.0" encoding="utf-8"?>
<p:tagLst xmlns:p="http://schemas.openxmlformats.org/presentationml/2006/main">
  <p:tag name="AS_UNIQUEID" val="71"/>
</p:tagLst>
</file>

<file path=ppt/tags/tag619.xml><?xml version="1.0" encoding="utf-8"?>
<p:tagLst xmlns:p="http://schemas.openxmlformats.org/presentationml/2006/main">
  <p:tag name="AS_UNIQUEID" val="72"/>
</p:tagLst>
</file>

<file path=ppt/tags/tag62.xml><?xml version="1.0" encoding="utf-8"?>
<p:tagLst xmlns:p="http://schemas.openxmlformats.org/presentationml/2006/main">
  <p:tag name="AS_UNIQUEID" val="172"/>
</p:tagLst>
</file>

<file path=ppt/tags/tag620.xml><?xml version="1.0" encoding="utf-8"?>
<p:tagLst xmlns:p="http://schemas.openxmlformats.org/presentationml/2006/main">
  <p:tag name="AS_UNIQUEID" val="73"/>
</p:tagLst>
</file>

<file path=ppt/tags/tag621.xml><?xml version="1.0" encoding="utf-8"?>
<p:tagLst xmlns:p="http://schemas.openxmlformats.org/presentationml/2006/main">
  <p:tag name="AS_UNIQUEID" val="74"/>
</p:tagLst>
</file>

<file path=ppt/tags/tag622.xml><?xml version="1.0" encoding="utf-8"?>
<p:tagLst xmlns:p="http://schemas.openxmlformats.org/presentationml/2006/main">
  <p:tag name="AS_UNIQUEID" val="75"/>
</p:tagLst>
</file>

<file path=ppt/tags/tag623.xml><?xml version="1.0" encoding="utf-8"?>
<p:tagLst xmlns:p="http://schemas.openxmlformats.org/presentationml/2006/main">
  <p:tag name="AS_UNIQUEID" val="76"/>
</p:tagLst>
</file>

<file path=ppt/tags/tag624.xml><?xml version="1.0" encoding="utf-8"?>
<p:tagLst xmlns:p="http://schemas.openxmlformats.org/presentationml/2006/main">
  <p:tag name="AS_UNIQUEID" val="77"/>
</p:tagLst>
</file>

<file path=ppt/tags/tag625.xml><?xml version="1.0" encoding="utf-8"?>
<p:tagLst xmlns:p="http://schemas.openxmlformats.org/presentationml/2006/main">
  <p:tag name="AS_UNIQUEID" val="78"/>
</p:tagLst>
</file>

<file path=ppt/tags/tag626.xml><?xml version="1.0" encoding="utf-8"?>
<p:tagLst xmlns:p="http://schemas.openxmlformats.org/presentationml/2006/main">
  <p:tag name="AS_UNIQUEID" val="79"/>
</p:tagLst>
</file>

<file path=ppt/tags/tag627.xml><?xml version="1.0" encoding="utf-8"?>
<p:tagLst xmlns:p="http://schemas.openxmlformats.org/presentationml/2006/main">
  <p:tag name="AS_UNIQUEID" val="80"/>
</p:tagLst>
</file>

<file path=ppt/tags/tag628.xml><?xml version="1.0" encoding="utf-8"?>
<p:tagLst xmlns:p="http://schemas.openxmlformats.org/presentationml/2006/main">
  <p:tag name="AS_UNIQUEID" val="81"/>
</p:tagLst>
</file>

<file path=ppt/tags/tag629.xml><?xml version="1.0" encoding="utf-8"?>
<p:tagLst xmlns:p="http://schemas.openxmlformats.org/presentationml/2006/main">
  <p:tag name="AS_UNIQUEID" val="82"/>
</p:tagLst>
</file>

<file path=ppt/tags/tag63.xml><?xml version="1.0" encoding="utf-8"?>
<p:tagLst xmlns:p="http://schemas.openxmlformats.org/presentationml/2006/main">
  <p:tag name="AS_UNIQUEID" val="173"/>
</p:tagLst>
</file>

<file path=ppt/tags/tag630.xml><?xml version="1.0" encoding="utf-8"?>
<p:tagLst xmlns:p="http://schemas.openxmlformats.org/presentationml/2006/main">
  <p:tag name="AS_UNIQUEID" val="83"/>
</p:tagLst>
</file>

<file path=ppt/tags/tag631.xml><?xml version="1.0" encoding="utf-8"?>
<p:tagLst xmlns:p="http://schemas.openxmlformats.org/presentationml/2006/main">
  <p:tag name="AS_UNIQUEID" val="84"/>
</p:tagLst>
</file>

<file path=ppt/tags/tag632.xml><?xml version="1.0" encoding="utf-8"?>
<p:tagLst xmlns:p="http://schemas.openxmlformats.org/presentationml/2006/main">
  <p:tag name="AS_UNIQUEID" val="85"/>
</p:tagLst>
</file>

<file path=ppt/tags/tag633.xml><?xml version="1.0" encoding="utf-8"?>
<p:tagLst xmlns:p="http://schemas.openxmlformats.org/presentationml/2006/main">
  <p:tag name="AS_UNIQUEID" val="86"/>
</p:tagLst>
</file>

<file path=ppt/tags/tag634.xml><?xml version="1.0" encoding="utf-8"?>
<p:tagLst xmlns:p="http://schemas.openxmlformats.org/presentationml/2006/main">
  <p:tag name="AS_UNIQUEID" val="87"/>
</p:tagLst>
</file>

<file path=ppt/tags/tag635.xml><?xml version="1.0" encoding="utf-8"?>
<p:tagLst xmlns:p="http://schemas.openxmlformats.org/presentationml/2006/main">
  <p:tag name="AS_UNIQUEID" val="88"/>
</p:tagLst>
</file>

<file path=ppt/tags/tag636.xml><?xml version="1.0" encoding="utf-8"?>
<p:tagLst xmlns:p="http://schemas.openxmlformats.org/presentationml/2006/main">
  <p:tag name="AS_UNIQUEID" val="56"/>
</p:tagLst>
</file>

<file path=ppt/tags/tag637.xml><?xml version="1.0" encoding="utf-8"?>
<p:tagLst xmlns:p="http://schemas.openxmlformats.org/presentationml/2006/main">
  <p:tag name="AS_UNIQUEID" val="57"/>
</p:tagLst>
</file>

<file path=ppt/tags/tag638.xml><?xml version="1.0" encoding="utf-8"?>
<p:tagLst xmlns:p="http://schemas.openxmlformats.org/presentationml/2006/main">
  <p:tag name="AS_UNIQUEID" val="58"/>
</p:tagLst>
</file>

<file path=ppt/tags/tag639.xml><?xml version="1.0" encoding="utf-8"?>
<p:tagLst xmlns:p="http://schemas.openxmlformats.org/presentationml/2006/main">
  <p:tag name="AS_UNIQUEID" val="94"/>
</p:tagLst>
</file>

<file path=ppt/tags/tag64.xml><?xml version="1.0" encoding="utf-8"?>
<p:tagLst xmlns:p="http://schemas.openxmlformats.org/presentationml/2006/main">
  <p:tag name="AS_UNIQUEID" val="175"/>
</p:tagLst>
</file>

<file path=ppt/tags/tag640.xml><?xml version="1.0" encoding="utf-8"?>
<p:tagLst xmlns:p="http://schemas.openxmlformats.org/presentationml/2006/main">
  <p:tag name="AS_UNIQUEID" val="95"/>
</p:tagLst>
</file>

<file path=ppt/tags/tag641.xml><?xml version="1.0" encoding="utf-8"?>
<p:tagLst xmlns:p="http://schemas.openxmlformats.org/presentationml/2006/main">
  <p:tag name="AS_UNIQUEID" val="96"/>
</p:tagLst>
</file>

<file path=ppt/tags/tag642.xml><?xml version="1.0" encoding="utf-8"?>
<p:tagLst xmlns:p="http://schemas.openxmlformats.org/presentationml/2006/main">
  <p:tag name="AS_UNIQUEID" val="97"/>
</p:tagLst>
</file>

<file path=ppt/tags/tag643.xml><?xml version="1.0" encoding="utf-8"?>
<p:tagLst xmlns:p="http://schemas.openxmlformats.org/presentationml/2006/main">
  <p:tag name="AS_UNIQUEID" val="90"/>
</p:tagLst>
</file>

<file path=ppt/tags/tag644.xml><?xml version="1.0" encoding="utf-8"?>
<p:tagLst xmlns:p="http://schemas.openxmlformats.org/presentationml/2006/main">
  <p:tag name="AS_UNIQUEID" val="91"/>
</p:tagLst>
</file>

<file path=ppt/tags/tag645.xml><?xml version="1.0" encoding="utf-8"?>
<p:tagLst xmlns:p="http://schemas.openxmlformats.org/presentationml/2006/main">
  <p:tag name="AS_UNIQUEID" val="92"/>
</p:tagLst>
</file>

<file path=ppt/tags/tag646.xml><?xml version="1.0" encoding="utf-8"?>
<p:tagLst xmlns:p="http://schemas.openxmlformats.org/presentationml/2006/main">
  <p:tag name="AS_UNIQUEID" val="193"/>
</p:tagLst>
</file>

<file path=ppt/tags/tag647.xml><?xml version="1.0" encoding="utf-8"?>
<p:tagLst xmlns:p="http://schemas.openxmlformats.org/presentationml/2006/main">
  <p:tag name="AS_UNIQUEID" val="194"/>
</p:tagLst>
</file>

<file path=ppt/tags/tag648.xml><?xml version="1.0" encoding="utf-8"?>
<p:tagLst xmlns:p="http://schemas.openxmlformats.org/presentationml/2006/main">
  <p:tag name="AS_UNIQUEID" val="195"/>
</p:tagLst>
</file>

<file path=ppt/tags/tag649.xml><?xml version="1.0" encoding="utf-8"?>
<p:tagLst xmlns:p="http://schemas.openxmlformats.org/presentationml/2006/main">
  <p:tag name="AS_UNIQUEID" val="196"/>
</p:tagLst>
</file>

<file path=ppt/tags/tag65.xml><?xml version="1.0" encoding="utf-8"?>
<p:tagLst xmlns:p="http://schemas.openxmlformats.org/presentationml/2006/main">
  <p:tag name="AS_UNIQUEID" val="176"/>
</p:tagLst>
</file>

<file path=ppt/tags/tag650.xml><?xml version="1.0" encoding="utf-8"?>
<p:tagLst xmlns:p="http://schemas.openxmlformats.org/presentationml/2006/main">
  <p:tag name="AS_UNIQUEID" val="197"/>
</p:tagLst>
</file>

<file path=ppt/tags/tag651.xml><?xml version="1.0" encoding="utf-8"?>
<p:tagLst xmlns:p="http://schemas.openxmlformats.org/presentationml/2006/main">
  <p:tag name="AS_UNIQUEID" val="198"/>
</p:tagLst>
</file>

<file path=ppt/tags/tag652.xml><?xml version="1.0" encoding="utf-8"?>
<p:tagLst xmlns:p="http://schemas.openxmlformats.org/presentationml/2006/main">
  <p:tag name="AS_NET" val="4.0.30319.42000"/>
  <p:tag name="AS_OS" val="Unix 3.10 unknown"/>
  <p:tag name="AS_RELEASE_DATE" val="2017.06.20"/>
  <p:tag name="AS_TITLE" val="Aspose.Slides for Java"/>
  <p:tag name="AS_VERSION" val="17.6"/>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22"/>
  <p:tag name="ISPRING_SCORM_ENDPOINT" val="&lt;endpoint&gt;&lt;enable&gt;0&lt;/enable&gt;&lt;lrs&gt;http://&lt;/lrs&gt;&lt;auth&gt;0&lt;/auth&gt;&lt;login&gt;&lt;/login&gt;&lt;password&gt;&lt;/password&gt;&lt;key&gt;&lt;/key&gt;&lt;name&gt;&lt;/name&gt;&lt;email&gt;&lt;/email&gt;&lt;/endpoint&gt;&#10;"/>
  <p:tag name="ISPRING_SCORM_RATE_SLIDES" val="1"/>
  <p:tag name="ISPRING_ULTRA_SCORM_COURSE_ID" val="2D89F78D-9A59-4AA2-BC3F-23E01D72866C"/>
  <p:tag name="ISPRINGCLOUDFOLDERID" val="0"/>
  <p:tag name="ISPRINGCLOUDFOLDERPATH" val="资源库"/>
  <p:tag name="ISPRINGONLINEFOLDERID" val="0"/>
  <p:tag name="ISPRINGONLINEFOLDERPATH" val="内容列表"/>
</p:tagLst>
</file>

<file path=ppt/tags/tag66.xml><?xml version="1.0" encoding="utf-8"?>
<p:tagLst xmlns:p="http://schemas.openxmlformats.org/presentationml/2006/main">
  <p:tag name="AS_UNIQUEID" val="177"/>
</p:tagLst>
</file>

<file path=ppt/tags/tag67.xml><?xml version="1.0" encoding="utf-8"?>
<p:tagLst xmlns:p="http://schemas.openxmlformats.org/presentationml/2006/main">
  <p:tag name="AS_UNIQUEID" val="178"/>
</p:tagLst>
</file>

<file path=ppt/tags/tag68.xml><?xml version="1.0" encoding="utf-8"?>
<p:tagLst xmlns:p="http://schemas.openxmlformats.org/presentationml/2006/main">
  <p:tag name="AS_UNIQUEID" val="179"/>
</p:tagLst>
</file>

<file path=ppt/tags/tag69.xml><?xml version="1.0" encoding="utf-8"?>
<p:tagLst xmlns:p="http://schemas.openxmlformats.org/presentationml/2006/main">
  <p:tag name="AS_UNIQUEID" val="181"/>
</p:tagLst>
</file>

<file path=ppt/tags/tag7.xml><?xml version="1.0" encoding="utf-8"?>
<p:tagLst xmlns:p="http://schemas.openxmlformats.org/presentationml/2006/main">
  <p:tag name="AS_UNIQUEID" val="209"/>
</p:tagLst>
</file>

<file path=ppt/tags/tag70.xml><?xml version="1.0" encoding="utf-8"?>
<p:tagLst xmlns:p="http://schemas.openxmlformats.org/presentationml/2006/main">
  <p:tag name="AS_UNIQUEID" val="182"/>
</p:tagLst>
</file>

<file path=ppt/tags/tag71.xml><?xml version="1.0" encoding="utf-8"?>
<p:tagLst xmlns:p="http://schemas.openxmlformats.org/presentationml/2006/main">
  <p:tag name="AS_UNIQUEID" val="183"/>
</p:tagLst>
</file>

<file path=ppt/tags/tag72.xml><?xml version="1.0" encoding="utf-8"?>
<p:tagLst xmlns:p="http://schemas.openxmlformats.org/presentationml/2006/main">
  <p:tag name="AS_UNIQUEID" val="184"/>
</p:tagLst>
</file>

<file path=ppt/tags/tag73.xml><?xml version="1.0" encoding="utf-8"?>
<p:tagLst xmlns:p="http://schemas.openxmlformats.org/presentationml/2006/main">
  <p:tag name="AS_UNIQUEID" val="185"/>
</p:tagLst>
</file>

<file path=ppt/tags/tag74.xml><?xml version="1.0" encoding="utf-8"?>
<p:tagLst xmlns:p="http://schemas.openxmlformats.org/presentationml/2006/main">
  <p:tag name="AS_UNIQUEID" val="187"/>
</p:tagLst>
</file>

<file path=ppt/tags/tag75.xml><?xml version="1.0" encoding="utf-8"?>
<p:tagLst xmlns:p="http://schemas.openxmlformats.org/presentationml/2006/main">
  <p:tag name="AS_UNIQUEID" val="188"/>
</p:tagLst>
</file>

<file path=ppt/tags/tag76.xml><?xml version="1.0" encoding="utf-8"?>
<p:tagLst xmlns:p="http://schemas.openxmlformats.org/presentationml/2006/main">
  <p:tag name="AS_UNIQUEID" val="189"/>
</p:tagLst>
</file>

<file path=ppt/tags/tag77.xml><?xml version="1.0" encoding="utf-8"?>
<p:tagLst xmlns:p="http://schemas.openxmlformats.org/presentationml/2006/main">
  <p:tag name="AS_UNIQUEID" val="190"/>
</p:tagLst>
</file>

<file path=ppt/tags/tag78.xml><?xml version="1.0" encoding="utf-8"?>
<p:tagLst xmlns:p="http://schemas.openxmlformats.org/presentationml/2006/main">
  <p:tag name="AS_UNIQUEID" val="191"/>
</p:tagLst>
</file>

<file path=ppt/tags/tag79.xml><?xml version="1.0" encoding="utf-8"?>
<p:tagLst xmlns:p="http://schemas.openxmlformats.org/presentationml/2006/main">
  <p:tag name="AS_UNIQUEID" val="204"/>
</p:tagLst>
</file>

<file path=ppt/tags/tag8.xml><?xml version="1.0" encoding="utf-8"?>
<p:tagLst xmlns:p="http://schemas.openxmlformats.org/presentationml/2006/main">
  <p:tag name="AS_UNIQUEID" val="174"/>
</p:tagLst>
</file>

<file path=ppt/tags/tag80.xml><?xml version="1.0" encoding="utf-8"?>
<p:tagLst xmlns:p="http://schemas.openxmlformats.org/presentationml/2006/main">
  <p:tag name="AS_UNIQUEID" val="205"/>
</p:tagLst>
</file>

<file path=ppt/tags/tag81.xml><?xml version="1.0" encoding="utf-8"?>
<p:tagLst xmlns:p="http://schemas.openxmlformats.org/presentationml/2006/main">
  <p:tag name="AS_UNIQUEID" val="206"/>
</p:tagLst>
</file>

<file path=ppt/tags/tag82.xml><?xml version="1.0" encoding="utf-8"?>
<p:tagLst xmlns:p="http://schemas.openxmlformats.org/presentationml/2006/main">
  <p:tag name="AS_UNIQUEID" val="207"/>
</p:tagLst>
</file>

<file path=ppt/tags/tag83.xml><?xml version="1.0" encoding="utf-8"?>
<p:tagLst xmlns:p="http://schemas.openxmlformats.org/presentationml/2006/main">
  <p:tag name="AS_UNIQUEID" val="208"/>
</p:tagLst>
</file>

<file path=ppt/tags/tag84.xml><?xml version="1.0" encoding="utf-8"?>
<p:tagLst xmlns:p="http://schemas.openxmlformats.org/presentationml/2006/main">
  <p:tag name="AS_UNIQUEID" val="209"/>
</p:tagLst>
</file>

<file path=ppt/tags/tag85.xml><?xml version="1.0" encoding="utf-8"?>
<p:tagLst xmlns:p="http://schemas.openxmlformats.org/presentationml/2006/main">
  <p:tag name="AS_UNIQUEID" val="210"/>
</p:tagLst>
</file>

<file path=ppt/tags/tag86.xml><?xml version="1.0" encoding="utf-8"?>
<p:tagLst xmlns:p="http://schemas.openxmlformats.org/presentationml/2006/main">
  <p:tag name="AS_UNIQUEID" val="211"/>
</p:tagLst>
</file>

<file path=ppt/tags/tag87.xml><?xml version="1.0" encoding="utf-8"?>
<p:tagLst xmlns:p="http://schemas.openxmlformats.org/presentationml/2006/main">
  <p:tag name="AS_UNIQUEID" val="212"/>
</p:tagLst>
</file>

<file path=ppt/tags/tag88.xml><?xml version="1.0" encoding="utf-8"?>
<p:tagLst xmlns:p="http://schemas.openxmlformats.org/presentationml/2006/main">
  <p:tag name="AS_UNIQUEID" val="213"/>
</p:tagLst>
</file>

<file path=ppt/tags/tag89.xml><?xml version="1.0" encoding="utf-8"?>
<p:tagLst xmlns:p="http://schemas.openxmlformats.org/presentationml/2006/main">
  <p:tag name="AS_UNIQUEID" val="214"/>
</p:tagLst>
</file>

<file path=ppt/tags/tag9.xml><?xml version="1.0" encoding="utf-8"?>
<p:tagLst xmlns:p="http://schemas.openxmlformats.org/presentationml/2006/main">
  <p:tag name="AS_UNIQUEID" val="175"/>
</p:tagLst>
</file>

<file path=ppt/tags/tag90.xml><?xml version="1.0" encoding="utf-8"?>
<p:tagLst xmlns:p="http://schemas.openxmlformats.org/presentationml/2006/main">
  <p:tag name="AS_UNIQUEID" val="215"/>
</p:tagLst>
</file>

<file path=ppt/tags/tag91.xml><?xml version="1.0" encoding="utf-8"?>
<p:tagLst xmlns:p="http://schemas.openxmlformats.org/presentationml/2006/main">
  <p:tag name="AS_UNIQUEID" val="216"/>
</p:tagLst>
</file>

<file path=ppt/tags/tag92.xml><?xml version="1.0" encoding="utf-8"?>
<p:tagLst xmlns:p="http://schemas.openxmlformats.org/presentationml/2006/main">
  <p:tag name="AS_UNIQUEID" val="217"/>
</p:tagLst>
</file>

<file path=ppt/tags/tag93.xml><?xml version="1.0" encoding="utf-8"?>
<p:tagLst xmlns:p="http://schemas.openxmlformats.org/presentationml/2006/main">
  <p:tag name="AS_UNIQUEID" val="200"/>
</p:tagLst>
</file>

<file path=ppt/tags/tag94.xml><?xml version="1.0" encoding="utf-8"?>
<p:tagLst xmlns:p="http://schemas.openxmlformats.org/presentationml/2006/main">
  <p:tag name="AS_UNIQUEID" val="201"/>
</p:tagLst>
</file>

<file path=ppt/tags/tag95.xml><?xml version="1.0" encoding="utf-8"?>
<p:tagLst xmlns:p="http://schemas.openxmlformats.org/presentationml/2006/main">
  <p:tag name="AS_UNIQUEID" val="202"/>
</p:tagLst>
</file>

<file path=ppt/tags/tag96.xml><?xml version="1.0" encoding="utf-8"?>
<p:tagLst xmlns:p="http://schemas.openxmlformats.org/presentationml/2006/main">
  <p:tag name="AS_UNIQUEID" val="223"/>
</p:tagLst>
</file>

<file path=ppt/tags/tag97.xml><?xml version="1.0" encoding="utf-8"?>
<p:tagLst xmlns:p="http://schemas.openxmlformats.org/presentationml/2006/main">
  <p:tag name="AS_UNIQUEID" val="224"/>
</p:tagLst>
</file>

<file path=ppt/tags/tag98.xml><?xml version="1.0" encoding="utf-8"?>
<p:tagLst xmlns:p="http://schemas.openxmlformats.org/presentationml/2006/main">
  <p:tag name="AS_UNIQUEID" val="225"/>
</p:tagLst>
</file>

<file path=ppt/tags/tag99.xml><?xml version="1.0" encoding="utf-8"?>
<p:tagLst xmlns:p="http://schemas.openxmlformats.org/presentationml/2006/main">
  <p:tag name="AS_UNIQUEID" val="204"/>
</p:tagLst>
</file>

<file path=ppt/theme/theme1.xml><?xml version="1.0" encoding="utf-8"?>
<a:theme xmlns:a="http://schemas.openxmlformats.org/drawingml/2006/main" name="第一PPT，www.1ppt.com">
  <a:themeElements>
    <a:clrScheme name="自定义 2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qdua0an1">
      <a:majorFont>
        <a:latin typeface="微软雅黑"/>
        <a:ea typeface="微软雅黑"/>
        <a:cs typeface="Arial"/>
      </a:majorFont>
      <a:minorFont>
        <a:latin typeface="微软雅黑"/>
        <a:ea typeface="微软雅黑"/>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5399</Words>
  <Application>WPS 演示</Application>
  <PresentationFormat/>
  <Paragraphs>541</Paragraphs>
  <Slides>66</Slides>
  <Notes>30</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66</vt:i4>
      </vt:variant>
    </vt:vector>
  </HeadingPairs>
  <TitlesOfParts>
    <vt:vector size="88" baseType="lpstr">
      <vt:lpstr>Arial</vt:lpstr>
      <vt:lpstr>宋体</vt:lpstr>
      <vt:lpstr>Wingdings</vt:lpstr>
      <vt:lpstr>Calibri</vt:lpstr>
      <vt:lpstr>方正细谭黑简体</vt:lpstr>
      <vt:lpstr>黑体</vt:lpstr>
      <vt:lpstr>微软雅黑</vt:lpstr>
      <vt:lpstr>Arial Unicode MS</vt:lpstr>
      <vt:lpstr>等线</vt:lpstr>
      <vt:lpstr>Garamond</vt:lpstr>
      <vt:lpstr>Verdana</vt:lpstr>
      <vt:lpstr>楷体_GB2312</vt:lpstr>
      <vt:lpstr>新宋体</vt:lpstr>
      <vt:lpstr>幼圆</vt:lpstr>
      <vt:lpstr>Calibri</vt:lpstr>
      <vt:lpstr>Wingdings 2</vt:lpstr>
      <vt:lpstr>仿宋</vt:lpstr>
      <vt:lpstr>Times New Roman</vt:lpstr>
      <vt:lpstr>华文行楷</vt:lpstr>
      <vt:lpstr>华文新魏</vt:lpstr>
      <vt:lpstr>第一PPT，www.1ppt.com</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案例分析：格雷斯夫设计的水壶</vt:lpstr>
      <vt:lpstr>PowerPoint 演示文稿</vt:lpstr>
      <vt:lpstr>PowerPoint 演示文稿</vt:lpstr>
      <vt:lpstr>PowerPoint 演示文稿</vt:lpstr>
      <vt:lpstr>技术产品</vt:lpstr>
      <vt:lpstr>PowerPoint 演示文稿</vt:lpstr>
      <vt:lpstr>PowerPoint 演示文稿</vt:lpstr>
      <vt:lpstr>PowerPoint 演示文稿</vt:lpstr>
      <vt:lpstr>PowerPoint 演示文稿</vt:lpstr>
      <vt:lpstr>PowerPoint 演示文稿</vt:lpstr>
      <vt:lpstr>典型的创新方法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偷工减料 以次充好          粗制滥造   </vt:lpstr>
      <vt:lpstr>“大头娃娃”到“结石娃娃”</vt:lpstr>
      <vt:lpstr>PowerPoint 演示文稿</vt:lpstr>
      <vt:lpstr>PowerPoint 演示文稿</vt:lpstr>
      <vt:lpstr>PowerPoint 演示文稿</vt:lpstr>
      <vt:lpstr>PowerPoint 演示文稿</vt:lpstr>
      <vt:lpstr>冰毒</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cp:lastModifiedBy>
  <cp:revision>11</cp:revision>
  <cp:lastPrinted>2020-11-03T02:14:00Z</cp:lastPrinted>
  <dcterms:created xsi:type="dcterms:W3CDTF">2020-11-03T02:14:00Z</dcterms:created>
  <dcterms:modified xsi:type="dcterms:W3CDTF">2021-03-23T01:07:43Z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KSOProductBuildVer">
    <vt:lpwstr>2052-11.1.0.10314</vt:lpwstr>
  </property>
</Properties>
</file>