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heme/theme3.xml" ContentType="application/vnd.openxmlformats-officedocument.theme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</p:sldMasterIdLst>
  <p:notesMasterIdLst>
    <p:notesMasterId r:id="rId17"/>
  </p:notesMasterIdLst>
  <p:sldIdLst>
    <p:sldId id="432" r:id="rId3"/>
    <p:sldId id="316" r:id="rId4"/>
    <p:sldId id="321" r:id="rId5"/>
    <p:sldId id="272" r:id="rId6"/>
    <p:sldId id="423" r:id="rId7"/>
    <p:sldId id="288" r:id="rId8"/>
    <p:sldId id="290" r:id="rId9"/>
    <p:sldId id="292" r:id="rId10"/>
    <p:sldId id="318" r:id="rId11"/>
    <p:sldId id="293" r:id="rId12"/>
    <p:sldId id="358" r:id="rId13"/>
    <p:sldId id="295" r:id="rId14"/>
    <p:sldId id="282" r:id="rId15"/>
    <p:sldId id="433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-80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7" Type="http://schemas.openxmlformats.org/officeDocument/2006/relationships/tags" Target="../tags/tag210.xml"/><Relationship Id="rId2" Type="http://schemas.openxmlformats.org/officeDocument/2006/relationships/tags" Target="../tags/tag205.xml"/><Relationship Id="rId1" Type="http://schemas.openxmlformats.org/officeDocument/2006/relationships/theme" Target="../theme/theme3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444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image" Target="../media/image5.png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12" Type="http://schemas.openxmlformats.org/officeDocument/2006/relationships/image" Target="file:///C:\Program%20Files%20(x86)\Tencent\TIM\Bin\Lets_Create/pic_temp/pic_half_top.png" TargetMode="Externa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image" Target="../media/image4.png"/><Relationship Id="rId5" Type="http://schemas.openxmlformats.org/officeDocument/2006/relationships/tags" Target="../tags/tag7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image" Target="file:///C:\Program%20Files%20(x86)\Tencent\TIM\Bin\Lets_Create/pic_temp/pic_half_down.png" TargetMode="Externa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image" Target="../media/image3.png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image" Target="file:///C:\Program%20Files%20(x86)\Tencent\TIM\Bin\Lets_Create/pic_temp/0_pic_quater_right_up.png" TargetMode="Externa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2.png"/><Relationship Id="rId5" Type="http://schemas.openxmlformats.org/officeDocument/2006/relationships/tags" Target="../tags/tag80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image" Target="file:///C:\Program%20Files%20(x86)\Tencent\TIM\Bin\Lets_Create/pic_temp/1_pic_quater_left_down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2.pn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86.xml"/><Relationship Id="rId16" Type="http://schemas.openxmlformats.org/officeDocument/2006/relationships/image" Target="file:///C:\Program%20Files%20(x86)\Tencent\TIM\Bin\Lets_Create/pic_temp/1_pic_quater_left_down.png" TargetMode="Externa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5" Type="http://schemas.openxmlformats.org/officeDocument/2006/relationships/tags" Target="../tags/tag89.xml"/><Relationship Id="rId15" Type="http://schemas.openxmlformats.org/officeDocument/2006/relationships/image" Target="../media/image3.png"/><Relationship Id="rId10" Type="http://schemas.openxmlformats.org/officeDocument/2006/relationships/tags" Target="../tags/tag94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image" Target="file:///C:\Program%20Files%20(x86)\Tencent\TIM\Bin\Lets_Create/pic_temp/0_pic_quater_right_up.png" TargetMode="Externa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image" Target="file:///C:\Program%20Files%20(x86)\Tencent\TIM\Bin\Lets_Create/pic_temp/1_pic_quater_left_down.png" TargetMode="Externa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image" Target="../media/image3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00.xml"/><Relationship Id="rId15" Type="http://schemas.openxmlformats.org/officeDocument/2006/relationships/image" Target="file:///D:\Users\Desktop\&#32032;&#26448;&#20998;&#31867;\&#23567;&#28165;&#26032;&#32032;&#26448;&#22270;\&#20027;&#39064;\4.png" TargetMode="External"/><Relationship Id="rId10" Type="http://schemas.openxmlformats.org/officeDocument/2006/relationships/tags" Target="../tags/tag105.xml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0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file:///C:\Program%20Files%20(x86)\Tencent\TIM\Bin\Lets_Create/pic_temp/1_pic_quater_left_down.png" TargetMode="External"/><Relationship Id="rId5" Type="http://schemas.openxmlformats.org/officeDocument/2006/relationships/tags" Target="../tags/tag110.xml"/><Relationship Id="rId10" Type="http://schemas.openxmlformats.org/officeDocument/2006/relationships/image" Target="../media/image3.png"/><Relationship Id="rId4" Type="http://schemas.openxmlformats.org/officeDocument/2006/relationships/tags" Target="../tags/tag109.xml"/><Relationship Id="rId9" Type="http://schemas.openxmlformats.org/officeDocument/2006/relationships/image" Target="file:///C:\Program%20Files%20(x86)\Tencent\TIM\Bin\Lets_Create/pic_temp/0_pic_quater_right_up.png" TargetMode="Externa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3.pn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file:///C:\Program%20Files%20(x86)\Tencent\TIM\Bin\Lets_Create/pic_temp/0_pic_quater_right_up.png" TargetMode="Externa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2.png"/><Relationship Id="rId5" Type="http://schemas.openxmlformats.org/officeDocument/2006/relationships/tags" Target="../tags/tag11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image" Target="file:///C:\Program%20Files%20(x86)\Tencent\TIM\Bin\Lets_Create/pic_temp/1_pic_quater_left_down.png" TargetMode="Externa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8.xml"/><Relationship Id="rId13" Type="http://schemas.openxmlformats.org/officeDocument/2006/relationships/image" Target="file:///C:\Program%20Files%20(x86)\Tencent\TIM\Bin\Lets_Create/pic_temp/1_pic_quater_left_down.png" TargetMode="External"/><Relationship Id="rId3" Type="http://schemas.openxmlformats.org/officeDocument/2006/relationships/tags" Target="../tags/tag123.xml"/><Relationship Id="rId7" Type="http://schemas.openxmlformats.org/officeDocument/2006/relationships/tags" Target="../tags/tag127.xml"/><Relationship Id="rId12" Type="http://schemas.openxmlformats.org/officeDocument/2006/relationships/image" Target="../media/image3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image" Target="file:///C:\Program%20Files%20(x86)\Tencent\TIM\Bin\Lets_Create/pic_temp/0_pic_quater_right_up.png" TargetMode="External"/><Relationship Id="rId5" Type="http://schemas.openxmlformats.org/officeDocument/2006/relationships/tags" Target="../tags/tag125.xml"/><Relationship Id="rId10" Type="http://schemas.openxmlformats.org/officeDocument/2006/relationships/image" Target="../media/image2.png"/><Relationship Id="rId4" Type="http://schemas.openxmlformats.org/officeDocument/2006/relationships/tags" Target="../tags/tag124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12" Type="http://schemas.openxmlformats.org/officeDocument/2006/relationships/image" Target="file:///C:\Program%20Files%20(x86)\Tencent\TIM\Bin\Lets_Create/pic_temp/1_pic_quater_left_down.png" TargetMode="Externa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image" Target="../media/image3.png"/><Relationship Id="rId5" Type="http://schemas.openxmlformats.org/officeDocument/2006/relationships/tags" Target="../tags/tag133.xml"/><Relationship Id="rId10" Type="http://schemas.openxmlformats.org/officeDocument/2006/relationships/image" Target="file:///C:\Program%20Files%20(x86)\Tencent\TIM\Bin\Lets_Create/pic_temp/0_pic_quater_right_up.png" TargetMode="External"/><Relationship Id="rId4" Type="http://schemas.openxmlformats.org/officeDocument/2006/relationships/tags" Target="../tags/tag132.xml"/><Relationship Id="rId9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image" Target="../media/image2.png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image" Target="file:///D:\Users\Desktop\&#32032;&#26448;&#20998;&#31867;\&#23567;&#28165;&#26032;&#32032;&#26448;&#22270;\&#20027;&#39064;\4.png" TargetMode="Externa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1.png"/><Relationship Id="rId5" Type="http://schemas.openxmlformats.org/officeDocument/2006/relationships/tags" Target="../tags/tag140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image" Target="file:///C:\Program%20Files%20(x86)\Tencent\TIM\Bin\Lets_Create/pic_temp/0_pic_quater_right_up.png" TargetMode="Externa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4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image" Target="file:///C:\Program%20Files%20(x86)\Tencent\TIM\Bin\Lets_Create/pic_temp/1_pic_quater_left_down.png" TargetMode="External"/><Relationship Id="rId5" Type="http://schemas.openxmlformats.org/officeDocument/2006/relationships/tags" Target="../tags/tag149.xml"/><Relationship Id="rId10" Type="http://schemas.openxmlformats.org/officeDocument/2006/relationships/image" Target="../media/image3.png"/><Relationship Id="rId4" Type="http://schemas.openxmlformats.org/officeDocument/2006/relationships/tags" Target="../tags/tag148.xml"/><Relationship Id="rId9" Type="http://schemas.openxmlformats.org/officeDocument/2006/relationships/image" Target="file:///C:\Program%20Files%20(x86)\Tencent\TIM\Bin\Lets_Create/pic_temp/0_pic_quater_right_up.png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openxmlformats.org/officeDocument/2006/relationships/image" Target="file:///C:\Program%20Files%20(x86)\Tencent\TIM\Bin\Lets_Create/pic_temp/1_pic_quater_left_down.png" TargetMode="Externa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12" Type="http://schemas.openxmlformats.org/officeDocument/2006/relationships/image" Target="../media/image3.pn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image" Target="file:///C:\Program%20Files%20(x86)\Tencent\TIM\Bin\Lets_Create/pic_temp/0_pic_quater_right_up.png" TargetMode="External"/><Relationship Id="rId5" Type="http://schemas.openxmlformats.org/officeDocument/2006/relationships/tags" Target="../tags/tag155.xml"/><Relationship Id="rId10" Type="http://schemas.openxmlformats.org/officeDocument/2006/relationships/image" Target="../media/image2.png"/><Relationship Id="rId4" Type="http://schemas.openxmlformats.org/officeDocument/2006/relationships/tags" Target="../tags/tag154.xml"/><Relationship Id="rId9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image" Target="../media/image3.png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12" Type="http://schemas.openxmlformats.org/officeDocument/2006/relationships/image" Target="file:///C:\Program%20Files%20(x86)\Tencent\TIM\Bin\Lets_Create/pic_temp/0_pic_quater_right_up.png" TargetMode="Externa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image" Target="../media/image2.png"/><Relationship Id="rId5" Type="http://schemas.openxmlformats.org/officeDocument/2006/relationships/tags" Target="../tags/tag163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image" Target="file:///C:\Program%20Files%20(x86)\Tencent\TIM\Bin\Lets_Create/pic_temp/1_pic_quater_left_down.png" TargetMode="Externa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2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image" Target="file:///C:\Program%20Files%20(x86)\Tencent\TIM\Bin\Lets_Create/pic_temp/1_pic_quater_left_down.png" TargetMode="Externa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image" Target="../media/image3.png"/><Relationship Id="rId5" Type="http://schemas.openxmlformats.org/officeDocument/2006/relationships/tags" Target="../tags/tag17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image" Target="file:///C:\Program%20Files%20(x86)\Tencent\TIM\Bin\Lets_Create/pic_temp/0_pic_quater_right_up.png" TargetMode="Externa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image" Target="../media/image3.png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image" Target="file:///C:\Program%20Files%20(x86)\Tencent\TIM\Bin\Lets_Create/pic_temp/0_pic_quater_right_up.png" TargetMode="Externa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image" Target="../media/image2.png"/><Relationship Id="rId5" Type="http://schemas.openxmlformats.org/officeDocument/2006/relationships/tags" Target="../tags/tag18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80.xml"/><Relationship Id="rId9" Type="http://schemas.openxmlformats.org/officeDocument/2006/relationships/tags" Target="../tags/tag185.xml"/><Relationship Id="rId14" Type="http://schemas.openxmlformats.org/officeDocument/2006/relationships/image" Target="file:///C:\Program%20Files%20(x86)\Tencent\TIM\Bin\Lets_Create/pic_temp/1_pic_quater_left_down.png" TargetMode="Externa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93.xml"/><Relationship Id="rId13" Type="http://schemas.openxmlformats.org/officeDocument/2006/relationships/image" Target="../media/image2.png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87.xml"/><Relationship Id="rId16" Type="http://schemas.openxmlformats.org/officeDocument/2006/relationships/image" Target="file:///C:\Program%20Files%20(x86)\Tencent\TIM\Bin\Lets_Create/pic_temp/1_pic_quater_left_down.png" TargetMode="Externa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tags" Target="../tags/tag196.xml"/><Relationship Id="rId5" Type="http://schemas.openxmlformats.org/officeDocument/2006/relationships/tags" Target="../tags/tag190.xml"/><Relationship Id="rId15" Type="http://schemas.openxmlformats.org/officeDocument/2006/relationships/image" Target="../media/image3.png"/><Relationship Id="rId10" Type="http://schemas.openxmlformats.org/officeDocument/2006/relationships/tags" Target="../tags/tag195.xml"/><Relationship Id="rId4" Type="http://schemas.openxmlformats.org/officeDocument/2006/relationships/tags" Target="../tags/tag189.xml"/><Relationship Id="rId9" Type="http://schemas.openxmlformats.org/officeDocument/2006/relationships/tags" Target="../tags/tag194.xml"/><Relationship Id="rId14" Type="http://schemas.openxmlformats.org/officeDocument/2006/relationships/image" Target="file:///C:\Program%20Files%20(x86)\Tencent\TIM\Bin\Lets_Create/pic_temp/0_pic_quater_right_up.png" TargetMode="Externa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image" Target="file:///C:\Program%20Files%20(x86)\Tencent\TIM\Bin\Lets_Create/pic_temp/1_pic_quater_left_down.png" TargetMode="External"/><Relationship Id="rId3" Type="http://schemas.openxmlformats.org/officeDocument/2006/relationships/tags" Target="../tags/tag199.xml"/><Relationship Id="rId7" Type="http://schemas.openxmlformats.org/officeDocument/2006/relationships/tags" Target="../tags/tag203.xml"/><Relationship Id="rId12" Type="http://schemas.openxmlformats.org/officeDocument/2006/relationships/image" Target="../media/image3.png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image" Target="file:///C:\Program%20Files%20(x86)\Tencent\TIM\Bin\Lets_Create/pic_temp/0_pic_quater_right_up.png" TargetMode="External"/><Relationship Id="rId5" Type="http://schemas.openxmlformats.org/officeDocument/2006/relationships/tags" Target="../tags/tag201.xml"/><Relationship Id="rId10" Type="http://schemas.openxmlformats.org/officeDocument/2006/relationships/image" Target="../media/image2.png"/><Relationship Id="rId4" Type="http://schemas.openxmlformats.org/officeDocument/2006/relationships/tags" Target="../tags/tag200.xml"/><Relationship Id="rId9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image" Target="../media/image2.png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image" Target="file:///D:\Users\Desktop\&#32032;&#26448;&#20998;&#31867;\&#23567;&#28165;&#26032;&#32032;&#26448;&#22270;\&#20027;&#39064;\4.png" TargetMode="Externa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1.png"/><Relationship Id="rId5" Type="http://schemas.openxmlformats.org/officeDocument/2006/relationships/tags" Target="../tags/tag5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image" Target="file:///C:\Program%20Files%20(x86)\Tencent\TIM\Bin\Lets_Create/pic_temp/0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image" Target="file:///C:\Program%20Files%20(x86)\Tencent\TIM\Bin\Lets_Create/pic_temp/1_pic_quater_left_down.png" TargetMode="Externa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image" Target="../media/image3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image" Target="file:///C:\Program%20Files%20(x86)\Tencent\TIM\Bin\Lets_Create/pic_temp/0_pic_quater_right_up.png" TargetMode="External"/><Relationship Id="rId5" Type="http://schemas.openxmlformats.org/officeDocument/2006/relationships/tags" Target="../tags/tag63.xml"/><Relationship Id="rId10" Type="http://schemas.openxmlformats.org/officeDocument/2006/relationships/image" Target="../media/image2.png"/><Relationship Id="rId4" Type="http://schemas.openxmlformats.org/officeDocument/2006/relationships/tags" Target="../tags/tag62.xml"/><Relationship Id="rId9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1365" cy="504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7"/>
            </p:custDataLst>
          </p:nvPr>
        </p:nvSpPr>
        <p:spPr>
          <a:xfrm>
            <a:off x="635" y="6538595"/>
            <a:ext cx="12191365" cy="319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5004785"/>
            <a:ext cx="4064000" cy="185321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0"/>
            <a:ext cx="4064000" cy="18532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696460" y="2722245"/>
            <a:ext cx="4364355" cy="812165"/>
          </a:xfrm>
        </p:spPr>
        <p:txBody>
          <a:bodyPr lIns="90000" tIns="46800" rIns="90000" bIns="0" anchor="b" anchorCtr="0">
            <a:noAutofit/>
          </a:bodyPr>
          <a:lstStyle>
            <a:lvl1pPr>
              <a:defRPr sz="40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696691" y="3585493"/>
            <a:ext cx="4364179" cy="559095"/>
          </a:xfrm>
        </p:spPr>
        <p:txBody>
          <a:bodyPr lIns="90000" tIns="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20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直接连接符 8"/>
          <p:cNvCxnSpPr/>
          <p:nvPr userDrawn="1">
            <p:custDataLst>
              <p:tags r:id="rId8"/>
            </p:custDataLst>
          </p:nvPr>
        </p:nvCxnSpPr>
        <p:spPr>
          <a:xfrm>
            <a:off x="4572701" y="2985135"/>
            <a:ext cx="0" cy="908051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>
            <p:custDataLst>
              <p:tags r:id="rId9"/>
            </p:custDataLst>
          </p:nvPr>
        </p:nvCxnSpPr>
        <p:spPr>
          <a:xfrm>
            <a:off x="9175345" y="2985135"/>
            <a:ext cx="0" cy="908051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3" y="443235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1" y="952508"/>
            <a:ext cx="5283243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952508"/>
            <a:ext cx="5283243" cy="5388907"/>
          </a:xfrm>
        </p:spPr>
        <p:txBody>
          <a:bodyPr lIns="90170" tIns="46990" rIns="90170" bIns="46990">
            <a:normAutofit/>
          </a:bodyPr>
          <a:lstStyle>
            <a:lvl1pPr>
              <a:defRPr sz="1600"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>
            <p:custDataLst>
              <p:tags r:id="rId7"/>
            </p:custDataLst>
          </p:nvPr>
        </p:nvGrpSpPr>
        <p:grpSpPr>
          <a:xfrm>
            <a:off x="86995" y="5598259"/>
            <a:ext cx="12037060" cy="1177192"/>
            <a:chOff x="86995" y="5598258"/>
            <a:chExt cx="12037060" cy="1177192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5955" y="6024880"/>
              <a:ext cx="1308100" cy="750570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5" y="5598258"/>
              <a:ext cx="1143000" cy="117719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1"/>
            </p:custDataLst>
          </p:nvPr>
        </p:nvGrpSpPr>
        <p:grpSpPr>
          <a:xfrm>
            <a:off x="86995" y="5598259"/>
            <a:ext cx="12037060" cy="1177192"/>
            <a:chOff x="86995" y="5598258"/>
            <a:chExt cx="12037060" cy="1177192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5955" y="6024880"/>
              <a:ext cx="1308100" cy="750570"/>
            </a:xfrm>
            <a:prstGeom prst="rect">
              <a:avLst/>
            </a:prstGeom>
          </p:spPr>
        </p:pic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5" y="5598258"/>
              <a:ext cx="1143000" cy="1177192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35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1" y="952508"/>
            <a:ext cx="5283243" cy="381003"/>
          </a:xfrm>
        </p:spPr>
        <p:txBody>
          <a:bodyPr lIns="90170" tIns="46990" rIns="90170" bIns="4699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1" y="952508"/>
            <a:ext cx="5283243" cy="38100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1" y="1406525"/>
            <a:ext cx="5283243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73152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0808"/>
            <a:ext cx="1143000" cy="1177192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1427528"/>
            <a:ext cx="4389120" cy="4002944"/>
          </a:xfrm>
          <a:prstGeom prst="rect">
            <a:avLst/>
          </a:prstGeom>
        </p:spPr>
      </p:pic>
      <p:grpSp>
        <p:nvGrpSpPr>
          <p:cNvPr id="7" name="组合 6"/>
          <p:cNvGrpSpPr/>
          <p:nvPr userDrawn="1">
            <p:custDataLst>
              <p:tags r:id="rId4"/>
            </p:custDataLst>
          </p:nvPr>
        </p:nvGrpSpPr>
        <p:grpSpPr>
          <a:xfrm>
            <a:off x="1143000" y="2236471"/>
            <a:ext cx="901065" cy="2385695"/>
            <a:chOff x="7833122" y="1628772"/>
            <a:chExt cx="1150144" cy="3046545"/>
          </a:xfrm>
        </p:grpSpPr>
        <p:cxnSp>
          <p:nvCxnSpPr>
            <p:cNvPr id="8" name="直接连接符 7"/>
            <p:cNvCxnSpPr/>
            <p:nvPr>
              <p:custDataLst>
                <p:tags r:id="rId9"/>
              </p:custDataLst>
            </p:nvPr>
          </p:nvCxnSpPr>
          <p:spPr>
            <a:xfrm>
              <a:off x="7833122" y="1628772"/>
              <a:ext cx="1150144" cy="0"/>
            </a:xfrm>
            <a:prstGeom prst="line">
              <a:avLst/>
            </a:prstGeom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10"/>
              </p:custDataLst>
            </p:nvPr>
          </p:nvCxnSpPr>
          <p:spPr>
            <a:xfrm>
              <a:off x="7833122" y="4675317"/>
              <a:ext cx="1150144" cy="0"/>
            </a:xfrm>
            <a:prstGeom prst="line">
              <a:avLst/>
            </a:prstGeom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>
            <p:custDataLst>
              <p:tags r:id="rId1"/>
            </p:custDataLst>
          </p:nvPr>
        </p:nvGrpSpPr>
        <p:grpSpPr>
          <a:xfrm>
            <a:off x="86995" y="5598259"/>
            <a:ext cx="12037060" cy="1177192"/>
            <a:chOff x="86995" y="5598258"/>
            <a:chExt cx="12037060" cy="1177192"/>
          </a:xfrm>
        </p:grpSpPr>
        <p:pic>
          <p:nvPicPr>
            <p:cNvPr id="6" name="图片 5"/>
            <p:cNvPicPr/>
            <p:nvPr userDrawn="1">
              <p:custDataLst>
                <p:tags r:id="rId5"/>
              </p:custDataLst>
            </p:nvPr>
          </p:nvPicPr>
          <p:blipFill>
            <a:blip r:embed="rId8" r:link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5955" y="6024880"/>
              <a:ext cx="1308100" cy="750570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10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5" y="5598258"/>
              <a:ext cx="1143000" cy="1177192"/>
            </a:xfrm>
            <a:prstGeom prst="rect">
              <a:avLst/>
            </a:prstGeom>
          </p:spPr>
        </p:pic>
      </p:grp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86995" y="5598259"/>
            <a:ext cx="12037060" cy="1177192"/>
            <a:chOff x="86995" y="5598258"/>
            <a:chExt cx="12037060" cy="1177192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5955" y="6024880"/>
              <a:ext cx="1308100" cy="750570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5" y="5598258"/>
              <a:ext cx="1143000" cy="1177192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1" y="443235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1" y="952508"/>
            <a:ext cx="5283243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3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2022/11/29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86995" y="5598259"/>
            <a:ext cx="12037060" cy="1177192"/>
            <a:chOff x="86995" y="5598258"/>
            <a:chExt cx="12037060" cy="1177192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5955" y="6024880"/>
              <a:ext cx="1308100" cy="750570"/>
            </a:xfrm>
            <a:prstGeom prst="rect">
              <a:avLst/>
            </a:prstGeom>
          </p:spPr>
        </p:pic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5" y="5598258"/>
              <a:ext cx="1143000" cy="1177192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lIns="90170" tIns="46990" rIns="90170" bIns="46990">
            <a:normAutofit/>
          </a:bodyPr>
          <a:lstStyle>
            <a:lvl1pPr indent="0" eaLnBrk="1" fontAlgn="auto" latinLnBrk="0" hangingPunct="1"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>
            <a:off x="86995" y="5598259"/>
            <a:ext cx="12037060" cy="1177192"/>
            <a:chOff x="86995" y="5598258"/>
            <a:chExt cx="12037060" cy="1177192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5955" y="6024880"/>
              <a:ext cx="1308100" cy="750570"/>
            </a:xfrm>
            <a:prstGeom prst="rect">
              <a:avLst/>
            </a:prstGeom>
          </p:spPr>
        </p:pic>
        <p:pic>
          <p:nvPicPr>
            <p:cNvPr id="9" name="图片 8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5" y="5598258"/>
              <a:ext cx="1143000" cy="1177192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1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7447280" y="2975611"/>
            <a:ext cx="0" cy="812165"/>
          </a:xfrm>
          <a:prstGeom prst="line">
            <a:avLst/>
          </a:pr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2"/>
            </p:custDataLst>
          </p:nvPr>
        </p:nvCxnSpPr>
        <p:spPr>
          <a:xfrm>
            <a:off x="11247755" y="2975611"/>
            <a:ext cx="0" cy="812165"/>
          </a:xfrm>
          <a:prstGeom prst="line">
            <a:avLst/>
          </a:pr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/>
          <p:nvPr>
            <p:custDataLst>
              <p:tags r:id="rId3"/>
            </p:custDataLst>
          </p:nvPr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27160"/>
            <a:ext cx="5486400" cy="5003680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4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0"/>
            <a:ext cx="1143000" cy="67398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7511875" y="2831639"/>
            <a:ext cx="3680459" cy="1007493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6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7512051" y="3865245"/>
            <a:ext cx="3680460" cy="537211"/>
          </a:xfrm>
        </p:spPr>
        <p:txBody>
          <a:bodyPr lIns="90000" tIns="0" rIns="90000" bIns="46800">
            <a:normAutofit/>
          </a:bodyPr>
          <a:lstStyle>
            <a:lvl1pPr marL="0" indent="0" algn="ctr">
              <a:buNone/>
              <a:defRPr sz="2000" baseline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325" y="5845175"/>
            <a:ext cx="1376045" cy="84899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0711"/>
            <a:ext cx="1143000" cy="11772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3" y="421645"/>
            <a:ext cx="10852237" cy="562028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 sz="1600"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1365" cy="504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635" y="6538595"/>
            <a:ext cx="12191365" cy="319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48895"/>
            <a:ext cx="1649095" cy="984885"/>
          </a:xfrm>
          <a:prstGeom prst="rect">
            <a:avLst/>
          </a:prstGeom>
        </p:spPr>
      </p:pic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360" y="5366385"/>
            <a:ext cx="1482091" cy="14198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 sz="1600"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743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2385" y="-1269"/>
            <a:ext cx="4823460" cy="6852920"/>
          </a:xfrm>
          <a:prstGeom prst="rect">
            <a:avLst/>
          </a:prstGeom>
          <a:solidFill>
            <a:schemeClr val="tx2"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" dirty="0">
              <a:sym typeface="+mn-ea"/>
            </a:endParaRPr>
          </a:p>
        </p:txBody>
      </p:sp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0"/>
            <a:ext cx="1143000" cy="673735"/>
          </a:xfrm>
          <a:prstGeom prst="rect">
            <a:avLst/>
          </a:prstGeom>
        </p:spPr>
      </p:pic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" y="5427345"/>
            <a:ext cx="1318260" cy="13036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5048523" y="768671"/>
            <a:ext cx="6480000" cy="5087937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 sz="1600"/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3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635" y="-10793"/>
            <a:ext cx="12192000" cy="2663967"/>
          </a:xfrm>
          <a:prstGeom prst="rect">
            <a:avLst/>
          </a:prstGeom>
          <a:solidFill>
            <a:schemeClr val="tx2"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">
              <a:sym typeface="+mn-ea"/>
            </a:endParaRPr>
          </a:p>
        </p:txBody>
      </p:sp>
      <p:pic>
        <p:nvPicPr>
          <p:cNvPr id="13" name="图片 12"/>
          <p:cNvPicPr/>
          <p:nvPr userDrawn="1">
            <p:custDataLst>
              <p:tags r:id="rId2"/>
            </p:custDataLst>
          </p:nvPr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211" y="97791"/>
            <a:ext cx="1143000" cy="1177291"/>
          </a:xfrm>
          <a:prstGeom prst="rect">
            <a:avLst/>
          </a:prstGeom>
        </p:spPr>
      </p:pic>
      <p:pic>
        <p:nvPicPr>
          <p:cNvPr id="14" name="图片 13"/>
          <p:cNvPicPr/>
          <p:nvPr userDrawn="1">
            <p:custDataLst>
              <p:tags r:id="rId3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97791"/>
            <a:ext cx="1278891" cy="7118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 sz="1400"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 sz="1400"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3" y="6349833"/>
            <a:ext cx="2700000" cy="316800"/>
          </a:xfrm>
        </p:spPr>
        <p:txBody>
          <a:bodyPr/>
          <a:lstStyle>
            <a:lvl1pPr>
              <a:defRPr sz="1400"/>
            </a:lvl1pPr>
          </a:lstStyle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 userDrawn="1">
            <p:custDataLst>
              <p:tags r:id="rId1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97791"/>
            <a:ext cx="1278891" cy="711835"/>
          </a:xfrm>
          <a:prstGeom prst="rect">
            <a:avLst/>
          </a:prstGeom>
        </p:spPr>
      </p:pic>
      <p:pic>
        <p:nvPicPr>
          <p:cNvPr id="14" name="图片 13"/>
          <p:cNvPicPr/>
          <p:nvPr userDrawn="1">
            <p:custDataLst>
              <p:tags r:id="rId2"/>
            </p:custDataLst>
          </p:nvPr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211" y="97791"/>
            <a:ext cx="1143000" cy="1177291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-31099" y="5028904"/>
            <a:ext cx="12223099" cy="1829096"/>
          </a:xfrm>
          <a:prstGeom prst="rect">
            <a:avLst/>
          </a:prstGeom>
          <a:solidFill>
            <a:schemeClr val="tx2"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1781" y="715823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 sz="1600"/>
            </a:lvl1pPr>
          </a:lstStyle>
          <a:p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80037" y="5180400"/>
            <a:ext cx="11001600" cy="1011600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 userDrawn="1">
            <p:custDataLst>
              <p:tags r:id="rId1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955" y="6024880"/>
            <a:ext cx="1308100" cy="750571"/>
          </a:xfrm>
          <a:prstGeom prst="rect">
            <a:avLst/>
          </a:prstGeom>
        </p:spPr>
      </p:pic>
      <p:pic>
        <p:nvPicPr>
          <p:cNvPr id="15" name="图片 14"/>
          <p:cNvPicPr/>
          <p:nvPr userDrawn="1">
            <p:custDataLst>
              <p:tags r:id="rId2"/>
            </p:custDataLst>
          </p:nvPr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" y="5598160"/>
            <a:ext cx="1143000" cy="1177291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-41888" y="1"/>
            <a:ext cx="12233888" cy="914231"/>
          </a:xfrm>
          <a:prstGeom prst="rect">
            <a:avLst/>
          </a:prstGeom>
          <a:solidFill>
            <a:schemeClr val="tx2"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1980" y="236331"/>
            <a:ext cx="11037600" cy="441964"/>
          </a:xfrm>
        </p:spPr>
        <p:txBody>
          <a:bodyPr>
            <a:noAutofit/>
          </a:bodyPr>
          <a:lstStyle>
            <a:lvl1pPr>
              <a:defRPr sz="266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 sz="1600"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1099" y="959308"/>
            <a:ext cx="12223099" cy="493938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">
              <a:sym typeface="+mn-ea"/>
            </a:endParaRPr>
          </a:p>
        </p:txBody>
      </p:sp>
      <p:pic>
        <p:nvPicPr>
          <p:cNvPr id="12" name="图片 11"/>
          <p:cNvPicPr/>
          <p:nvPr userDrawn="1">
            <p:custDataLst>
              <p:tags r:id="rId2"/>
            </p:custDataLst>
          </p:nvPr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" y="66675"/>
            <a:ext cx="2157731" cy="1272540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3"/>
            </p:custDataLst>
          </p:nvPr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791" y="4927600"/>
            <a:ext cx="1699895" cy="18135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599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 sz="1600"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2191365" cy="504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8"/>
            </p:custDataLst>
          </p:nvPr>
        </p:nvSpPr>
        <p:spPr>
          <a:xfrm>
            <a:off x="635" y="6538595"/>
            <a:ext cx="12191365" cy="319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1365" cy="504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7"/>
            </p:custDataLst>
          </p:nvPr>
        </p:nvSpPr>
        <p:spPr>
          <a:xfrm>
            <a:off x="635" y="6538595"/>
            <a:ext cx="12191365" cy="319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>
                <a:latin typeface="Calibri" panose="020F0502020204030204"/>
                <a:ea typeface="宋体" panose="02010600030101010101" pitchFamily="2" charset="-122"/>
                <a:cs typeface="+mn-cs"/>
              </a:rPr>
              <a:t>‹#›</a:t>
            </a:fld>
            <a:endParaRPr lang="en-US" altLang="en-US" strike="noStrike" noProof="1">
              <a:latin typeface="Calibri" panose="020F0502020204030204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>
                <a:latin typeface="Calibri" panose="020F0502020204030204"/>
              </a:rPr>
              <a:t>‹#›</a:t>
            </a:fld>
            <a:endParaRPr lang="en-US" altLang="en-US">
              <a:latin typeface="Calibri" panose="020F0502020204030204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 userDrawn="1">
            <p:custDataLst>
              <p:tags r:id="rId1"/>
            </p:custDataLst>
          </p:nvPr>
        </p:nvCxnSpPr>
        <p:spPr>
          <a:xfrm>
            <a:off x="123191" y="2613660"/>
            <a:ext cx="0" cy="1497331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>
            <p:custDataLst>
              <p:tags r:id="rId2"/>
            </p:custDataLst>
          </p:nvPr>
        </p:nvCxnSpPr>
        <p:spPr>
          <a:xfrm>
            <a:off x="5927091" y="2680335"/>
            <a:ext cx="0" cy="1497331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/>
          <p:nvPr userDrawn="1">
            <p:custDataLst>
              <p:tags r:id="rId3"/>
            </p:custDataLst>
          </p:nvPr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7160"/>
            <a:ext cx="5486400" cy="500368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4"/>
            </p:custDataLst>
          </p:nvPr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" cy="67398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1211640" y="2374021"/>
            <a:ext cx="3627120" cy="1975788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6000" spc="6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1211640" y="4429751"/>
            <a:ext cx="3627120" cy="520935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86995" y="5598259"/>
            <a:ext cx="12037060" cy="1177192"/>
            <a:chOff x="86995" y="5598258"/>
            <a:chExt cx="12037060" cy="1177192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5955" y="6024880"/>
              <a:ext cx="1308100" cy="750570"/>
            </a:xfrm>
            <a:prstGeom prst="rect">
              <a:avLst/>
            </a:prstGeom>
          </p:spPr>
        </p:pic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5" y="5598258"/>
              <a:ext cx="1143000" cy="1177192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35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3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8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tags" Target="../tags/tag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tags" Target="../tags/tag45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ags" Target="../tags/tag49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ags" Target="../tags/tag44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tags" Target="../tags/tag4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ags" Target="../tags/tag47.xml"/><Relationship Id="rId10" Type="http://schemas.openxmlformats.org/officeDocument/2006/relationships/slideLayout" Target="../slideLayouts/slideLayout1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tags" Target="../tags/tag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2191365" cy="504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15"/>
            </p:custDataLst>
          </p:nvPr>
        </p:nvSpPr>
        <p:spPr>
          <a:xfrm>
            <a:off x="635" y="6538595"/>
            <a:ext cx="12191365" cy="319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3" y="443231"/>
            <a:ext cx="10852237" cy="441964"/>
          </a:xfrm>
          <a:prstGeom prst="rect">
            <a:avLst/>
          </a:prstGeom>
        </p:spPr>
        <p:txBody>
          <a:bodyPr vert="horz" lIns="90170" tIns="46990" rIns="90170" bIns="4699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3" y="952508"/>
            <a:ext cx="10852237" cy="5388907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4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microsoft.com/office/2007/relationships/media" Target="../media/media7.m4a"/><Relationship Id="rId18" Type="http://schemas.openxmlformats.org/officeDocument/2006/relationships/tags" Target="../tags/tag322.xml"/><Relationship Id="rId26" Type="http://schemas.openxmlformats.org/officeDocument/2006/relationships/tags" Target="../tags/tag330.xml"/><Relationship Id="rId3" Type="http://schemas.openxmlformats.org/officeDocument/2006/relationships/tags" Target="../tags/tag311.xml"/><Relationship Id="rId21" Type="http://schemas.openxmlformats.org/officeDocument/2006/relationships/tags" Target="../tags/tag325.xml"/><Relationship Id="rId7" Type="http://schemas.openxmlformats.org/officeDocument/2006/relationships/tags" Target="../tags/tag315.xml"/><Relationship Id="rId12" Type="http://schemas.openxmlformats.org/officeDocument/2006/relationships/tags" Target="../tags/tag320.xml"/><Relationship Id="rId17" Type="http://schemas.openxmlformats.org/officeDocument/2006/relationships/tags" Target="../tags/tag321.xml"/><Relationship Id="rId25" Type="http://schemas.openxmlformats.org/officeDocument/2006/relationships/tags" Target="../tags/tag329.xml"/><Relationship Id="rId2" Type="http://schemas.openxmlformats.org/officeDocument/2006/relationships/tags" Target="../tags/tag310.xml"/><Relationship Id="rId16" Type="http://schemas.openxmlformats.org/officeDocument/2006/relationships/audio" Target="../media/media8.m4a"/><Relationship Id="rId20" Type="http://schemas.openxmlformats.org/officeDocument/2006/relationships/tags" Target="../tags/tag324.xml"/><Relationship Id="rId29" Type="http://schemas.openxmlformats.org/officeDocument/2006/relationships/slideLayout" Target="../slideLayouts/slideLayout6.xm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tags" Target="../tags/tag319.xml"/><Relationship Id="rId24" Type="http://schemas.openxmlformats.org/officeDocument/2006/relationships/tags" Target="../tags/tag328.xml"/><Relationship Id="rId32" Type="http://schemas.openxmlformats.org/officeDocument/2006/relationships/image" Target="../media/image7.png"/><Relationship Id="rId5" Type="http://schemas.openxmlformats.org/officeDocument/2006/relationships/tags" Target="../tags/tag313.xml"/><Relationship Id="rId15" Type="http://schemas.microsoft.com/office/2007/relationships/media" Target="../media/media8.m4a"/><Relationship Id="rId23" Type="http://schemas.openxmlformats.org/officeDocument/2006/relationships/tags" Target="../tags/tag327.xml"/><Relationship Id="rId28" Type="http://schemas.openxmlformats.org/officeDocument/2006/relationships/tags" Target="../tags/tag332.xml"/><Relationship Id="rId10" Type="http://schemas.openxmlformats.org/officeDocument/2006/relationships/tags" Target="../tags/tag318.xml"/><Relationship Id="rId19" Type="http://schemas.openxmlformats.org/officeDocument/2006/relationships/tags" Target="../tags/tag323.xml"/><Relationship Id="rId31" Type="http://schemas.openxmlformats.org/officeDocument/2006/relationships/image" Target="../media/image21.png"/><Relationship Id="rId4" Type="http://schemas.openxmlformats.org/officeDocument/2006/relationships/tags" Target="../tags/tag312.xml"/><Relationship Id="rId9" Type="http://schemas.openxmlformats.org/officeDocument/2006/relationships/tags" Target="../tags/tag317.xml"/><Relationship Id="rId14" Type="http://schemas.openxmlformats.org/officeDocument/2006/relationships/audio" Target="../media/media7.m4a"/><Relationship Id="rId22" Type="http://schemas.openxmlformats.org/officeDocument/2006/relationships/tags" Target="../tags/tag326.xml"/><Relationship Id="rId27" Type="http://schemas.openxmlformats.org/officeDocument/2006/relationships/tags" Target="../tags/tag331.xml"/><Relationship Id="rId30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13" Type="http://schemas.openxmlformats.org/officeDocument/2006/relationships/tags" Target="../tags/tag345.xml"/><Relationship Id="rId18" Type="http://schemas.openxmlformats.org/officeDocument/2006/relationships/image" Target="../media/image22.jpeg"/><Relationship Id="rId26" Type="http://schemas.openxmlformats.org/officeDocument/2006/relationships/image" Target="../media/image7.png"/><Relationship Id="rId3" Type="http://schemas.openxmlformats.org/officeDocument/2006/relationships/tags" Target="../tags/tag335.xml"/><Relationship Id="rId21" Type="http://schemas.openxmlformats.org/officeDocument/2006/relationships/image" Target="../media/image25.jpeg"/><Relationship Id="rId7" Type="http://schemas.openxmlformats.org/officeDocument/2006/relationships/tags" Target="../tags/tag339.xml"/><Relationship Id="rId12" Type="http://schemas.openxmlformats.org/officeDocument/2006/relationships/tags" Target="../tags/tag344.xml"/><Relationship Id="rId17" Type="http://schemas.openxmlformats.org/officeDocument/2006/relationships/slideLayout" Target="../slideLayouts/slideLayout5.xml"/><Relationship Id="rId25" Type="http://schemas.openxmlformats.org/officeDocument/2006/relationships/image" Target="../media/image29.png"/><Relationship Id="rId2" Type="http://schemas.openxmlformats.org/officeDocument/2006/relationships/tags" Target="../tags/tag334.xml"/><Relationship Id="rId16" Type="http://schemas.openxmlformats.org/officeDocument/2006/relationships/audio" Target="../media/media9.m4a"/><Relationship Id="rId20" Type="http://schemas.openxmlformats.org/officeDocument/2006/relationships/image" Target="../media/image24.jpeg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11" Type="http://schemas.openxmlformats.org/officeDocument/2006/relationships/tags" Target="../tags/tag343.xml"/><Relationship Id="rId24" Type="http://schemas.openxmlformats.org/officeDocument/2006/relationships/image" Target="../media/image28.jpeg"/><Relationship Id="rId5" Type="http://schemas.openxmlformats.org/officeDocument/2006/relationships/tags" Target="../tags/tag337.xml"/><Relationship Id="rId15" Type="http://schemas.microsoft.com/office/2007/relationships/media" Target="../media/media9.m4a"/><Relationship Id="rId23" Type="http://schemas.openxmlformats.org/officeDocument/2006/relationships/image" Target="../media/image27.jpeg"/><Relationship Id="rId10" Type="http://schemas.openxmlformats.org/officeDocument/2006/relationships/tags" Target="../tags/tag342.xml"/><Relationship Id="rId19" Type="http://schemas.openxmlformats.org/officeDocument/2006/relationships/image" Target="../media/image23.png"/><Relationship Id="rId4" Type="http://schemas.openxmlformats.org/officeDocument/2006/relationships/tags" Target="../tags/tag336.xml"/><Relationship Id="rId9" Type="http://schemas.openxmlformats.org/officeDocument/2006/relationships/tags" Target="../tags/tag341.xml"/><Relationship Id="rId14" Type="http://schemas.openxmlformats.org/officeDocument/2006/relationships/tags" Target="../tags/tag346.xml"/><Relationship Id="rId2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video" Target="../media/media11.mp4"/><Relationship Id="rId3" Type="http://schemas.openxmlformats.org/officeDocument/2006/relationships/tags" Target="../tags/tag349.xml"/><Relationship Id="rId7" Type="http://schemas.microsoft.com/office/2007/relationships/media" Target="../media/media11.mp4"/><Relationship Id="rId12" Type="http://schemas.openxmlformats.org/officeDocument/2006/relationships/image" Target="../media/image32.png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video" Target="../media/media10.mp4"/><Relationship Id="rId11" Type="http://schemas.openxmlformats.org/officeDocument/2006/relationships/image" Target="../media/image31.png"/><Relationship Id="rId5" Type="http://schemas.microsoft.com/office/2007/relationships/media" Target="../media/media10.mp4"/><Relationship Id="rId10" Type="http://schemas.openxmlformats.org/officeDocument/2006/relationships/image" Target="../media/image30.jpeg"/><Relationship Id="rId4" Type="http://schemas.openxmlformats.org/officeDocument/2006/relationships/tags" Target="../tags/tag350.xml"/><Relationship Id="rId9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58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353.xml"/><Relationship Id="rId7" Type="http://schemas.openxmlformats.org/officeDocument/2006/relationships/tags" Target="../tags/tag357.xml"/><Relationship Id="rId12" Type="http://schemas.openxmlformats.org/officeDocument/2006/relationships/tags" Target="../tags/tag362.xml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11" Type="http://schemas.openxmlformats.org/officeDocument/2006/relationships/tags" Target="../tags/tag361.xml"/><Relationship Id="rId5" Type="http://schemas.openxmlformats.org/officeDocument/2006/relationships/tags" Target="../tags/tag355.xml"/><Relationship Id="rId15" Type="http://schemas.openxmlformats.org/officeDocument/2006/relationships/image" Target="../media/image34.png"/><Relationship Id="rId10" Type="http://schemas.openxmlformats.org/officeDocument/2006/relationships/tags" Target="../tags/tag360.xml"/><Relationship Id="rId4" Type="http://schemas.openxmlformats.org/officeDocument/2006/relationships/tags" Target="../tags/tag354.xml"/><Relationship Id="rId9" Type="http://schemas.openxmlformats.org/officeDocument/2006/relationships/tags" Target="../tags/tag359.xml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65.xml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4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m4a"/><Relationship Id="rId3" Type="http://schemas.openxmlformats.org/officeDocument/2006/relationships/tags" Target="../tags/tag216.xml"/><Relationship Id="rId7" Type="http://schemas.openxmlformats.org/officeDocument/2006/relationships/tags" Target="../tags/tag220.xml"/><Relationship Id="rId12" Type="http://schemas.openxmlformats.org/officeDocument/2006/relationships/image" Target="../media/image7.pn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11" Type="http://schemas.openxmlformats.org/officeDocument/2006/relationships/image" Target="../media/image6.jpeg"/><Relationship Id="rId5" Type="http://schemas.openxmlformats.org/officeDocument/2006/relationships/tags" Target="../tags/tag218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217.xml"/><Relationship Id="rId9" Type="http://schemas.openxmlformats.org/officeDocument/2006/relationships/audio" Target="../media/media1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28.xml"/><Relationship Id="rId13" Type="http://schemas.microsoft.com/office/2007/relationships/media" Target="../media/media2.m4a"/><Relationship Id="rId18" Type="http://schemas.openxmlformats.org/officeDocument/2006/relationships/audio" Target="../media/media4.m4a"/><Relationship Id="rId26" Type="http://schemas.openxmlformats.org/officeDocument/2006/relationships/image" Target="../media/image10.png"/><Relationship Id="rId3" Type="http://schemas.openxmlformats.org/officeDocument/2006/relationships/tags" Target="../tags/tag223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227.xml"/><Relationship Id="rId12" Type="http://schemas.openxmlformats.org/officeDocument/2006/relationships/tags" Target="../tags/tag232.xml"/><Relationship Id="rId17" Type="http://schemas.microsoft.com/office/2007/relationships/media" Target="../media/media4.m4a"/><Relationship Id="rId25" Type="http://schemas.microsoft.com/office/2007/relationships/hdphoto" Target="../media/hdphoto2.wdp"/><Relationship Id="rId2" Type="http://schemas.openxmlformats.org/officeDocument/2006/relationships/tags" Target="../tags/tag222.xml"/><Relationship Id="rId16" Type="http://schemas.openxmlformats.org/officeDocument/2006/relationships/audio" Target="../media/media3.m4a"/><Relationship Id="rId20" Type="http://schemas.openxmlformats.org/officeDocument/2006/relationships/audio" Target="../media/media5.m4a"/><Relationship Id="rId29" Type="http://schemas.microsoft.com/office/2007/relationships/hdphoto" Target="../media/hdphoto4.wdp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tags" Target="../tags/tag231.xml"/><Relationship Id="rId24" Type="http://schemas.openxmlformats.org/officeDocument/2006/relationships/image" Target="../media/image9.png"/><Relationship Id="rId5" Type="http://schemas.openxmlformats.org/officeDocument/2006/relationships/tags" Target="../tags/tag225.xml"/><Relationship Id="rId15" Type="http://schemas.microsoft.com/office/2007/relationships/media" Target="../media/media3.m4a"/><Relationship Id="rId23" Type="http://schemas.microsoft.com/office/2007/relationships/hdphoto" Target="../media/hdphoto1.wdp"/><Relationship Id="rId28" Type="http://schemas.openxmlformats.org/officeDocument/2006/relationships/image" Target="../media/image11.png"/><Relationship Id="rId10" Type="http://schemas.openxmlformats.org/officeDocument/2006/relationships/tags" Target="../tags/tag230.xml"/><Relationship Id="rId19" Type="http://schemas.microsoft.com/office/2007/relationships/media" Target="../media/media5.m4a"/><Relationship Id="rId31" Type="http://schemas.openxmlformats.org/officeDocument/2006/relationships/image" Target="../media/image7.png"/><Relationship Id="rId4" Type="http://schemas.openxmlformats.org/officeDocument/2006/relationships/tags" Target="../tags/tag224.xml"/><Relationship Id="rId9" Type="http://schemas.openxmlformats.org/officeDocument/2006/relationships/tags" Target="../tags/tag229.xml"/><Relationship Id="rId14" Type="http://schemas.openxmlformats.org/officeDocument/2006/relationships/audio" Target="../media/media2.m4a"/><Relationship Id="rId22" Type="http://schemas.openxmlformats.org/officeDocument/2006/relationships/image" Target="../media/image8.png"/><Relationship Id="rId27" Type="http://schemas.microsoft.com/office/2007/relationships/hdphoto" Target="../media/hdphoto3.wdp"/><Relationship Id="rId30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6.mp4"/><Relationship Id="rId7" Type="http://schemas.openxmlformats.org/officeDocument/2006/relationships/image" Target="../media/image13.png"/><Relationship Id="rId2" Type="http://schemas.microsoft.com/office/2007/relationships/media" Target="../media/media6.mp4"/><Relationship Id="rId1" Type="http://schemas.openxmlformats.org/officeDocument/2006/relationships/tags" Target="../tags/tag233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43.xml"/><Relationship Id="rId13" Type="http://schemas.microsoft.com/office/2007/relationships/media" Target="../media/media2.m4a"/><Relationship Id="rId18" Type="http://schemas.openxmlformats.org/officeDocument/2006/relationships/audio" Target="../media/media4.m4a"/><Relationship Id="rId26" Type="http://schemas.openxmlformats.org/officeDocument/2006/relationships/image" Target="../media/image10.png"/><Relationship Id="rId3" Type="http://schemas.openxmlformats.org/officeDocument/2006/relationships/tags" Target="../tags/tag238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242.xml"/><Relationship Id="rId12" Type="http://schemas.openxmlformats.org/officeDocument/2006/relationships/tags" Target="../tags/tag247.xml"/><Relationship Id="rId17" Type="http://schemas.microsoft.com/office/2007/relationships/media" Target="../media/media4.m4a"/><Relationship Id="rId25" Type="http://schemas.microsoft.com/office/2007/relationships/hdphoto" Target="../media/hdphoto2.wdp"/><Relationship Id="rId2" Type="http://schemas.openxmlformats.org/officeDocument/2006/relationships/tags" Target="../tags/tag237.xml"/><Relationship Id="rId16" Type="http://schemas.openxmlformats.org/officeDocument/2006/relationships/audio" Target="../media/media3.m4a"/><Relationship Id="rId20" Type="http://schemas.openxmlformats.org/officeDocument/2006/relationships/audio" Target="../media/media5.m4a"/><Relationship Id="rId29" Type="http://schemas.microsoft.com/office/2007/relationships/hdphoto" Target="../media/hdphoto4.wdp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11" Type="http://schemas.openxmlformats.org/officeDocument/2006/relationships/tags" Target="../tags/tag246.xml"/><Relationship Id="rId24" Type="http://schemas.openxmlformats.org/officeDocument/2006/relationships/image" Target="../media/image9.png"/><Relationship Id="rId5" Type="http://schemas.openxmlformats.org/officeDocument/2006/relationships/tags" Target="../tags/tag240.xml"/><Relationship Id="rId15" Type="http://schemas.microsoft.com/office/2007/relationships/media" Target="../media/media3.m4a"/><Relationship Id="rId23" Type="http://schemas.microsoft.com/office/2007/relationships/hdphoto" Target="../media/hdphoto1.wdp"/><Relationship Id="rId28" Type="http://schemas.openxmlformats.org/officeDocument/2006/relationships/image" Target="../media/image11.png"/><Relationship Id="rId10" Type="http://schemas.openxmlformats.org/officeDocument/2006/relationships/tags" Target="../tags/tag245.xml"/><Relationship Id="rId19" Type="http://schemas.microsoft.com/office/2007/relationships/media" Target="../media/media5.m4a"/><Relationship Id="rId31" Type="http://schemas.openxmlformats.org/officeDocument/2006/relationships/image" Target="../media/image7.png"/><Relationship Id="rId4" Type="http://schemas.openxmlformats.org/officeDocument/2006/relationships/tags" Target="../tags/tag239.xml"/><Relationship Id="rId9" Type="http://schemas.openxmlformats.org/officeDocument/2006/relationships/tags" Target="../tags/tag244.xml"/><Relationship Id="rId14" Type="http://schemas.openxmlformats.org/officeDocument/2006/relationships/audio" Target="../media/media2.m4a"/><Relationship Id="rId22" Type="http://schemas.openxmlformats.org/officeDocument/2006/relationships/image" Target="../media/image8.png"/><Relationship Id="rId27" Type="http://schemas.microsoft.com/office/2007/relationships/hdphoto" Target="../media/hdphoto3.wdp"/><Relationship Id="rId30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50.xml"/><Relationship Id="rId7" Type="http://schemas.openxmlformats.org/officeDocument/2006/relationships/tags" Target="../tags/tag254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image" Target="../media/image17.png"/><Relationship Id="rId5" Type="http://schemas.openxmlformats.org/officeDocument/2006/relationships/tags" Target="../tags/tag252.xml"/><Relationship Id="rId10" Type="http://schemas.openxmlformats.org/officeDocument/2006/relationships/image" Target="../media/image16.png"/><Relationship Id="rId4" Type="http://schemas.openxmlformats.org/officeDocument/2006/relationships/tags" Target="../tags/tag251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tags" Target="../tags/tag267.xml"/><Relationship Id="rId18" Type="http://schemas.openxmlformats.org/officeDocument/2006/relationships/tags" Target="../tags/tag272.xml"/><Relationship Id="rId3" Type="http://schemas.openxmlformats.org/officeDocument/2006/relationships/tags" Target="../tags/tag257.xml"/><Relationship Id="rId21" Type="http://schemas.openxmlformats.org/officeDocument/2006/relationships/tags" Target="../tags/tag275.xml"/><Relationship Id="rId7" Type="http://schemas.openxmlformats.org/officeDocument/2006/relationships/tags" Target="../tags/tag261.xml"/><Relationship Id="rId12" Type="http://schemas.openxmlformats.org/officeDocument/2006/relationships/tags" Target="../tags/tag266.xml"/><Relationship Id="rId17" Type="http://schemas.openxmlformats.org/officeDocument/2006/relationships/tags" Target="../tags/tag271.xml"/><Relationship Id="rId2" Type="http://schemas.openxmlformats.org/officeDocument/2006/relationships/tags" Target="../tags/tag256.xml"/><Relationship Id="rId16" Type="http://schemas.openxmlformats.org/officeDocument/2006/relationships/tags" Target="../tags/tag270.xml"/><Relationship Id="rId20" Type="http://schemas.openxmlformats.org/officeDocument/2006/relationships/tags" Target="../tags/tag274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tags" Target="../tags/tag265.xml"/><Relationship Id="rId24" Type="http://schemas.openxmlformats.org/officeDocument/2006/relationships/image" Target="../media/image18.jpeg"/><Relationship Id="rId5" Type="http://schemas.openxmlformats.org/officeDocument/2006/relationships/tags" Target="../tags/tag259.xml"/><Relationship Id="rId15" Type="http://schemas.openxmlformats.org/officeDocument/2006/relationships/tags" Target="../tags/tag269.xml"/><Relationship Id="rId23" Type="http://schemas.openxmlformats.org/officeDocument/2006/relationships/slideLayout" Target="../slideLayouts/slideLayout6.xml"/><Relationship Id="rId10" Type="http://schemas.openxmlformats.org/officeDocument/2006/relationships/tags" Target="../tags/tag264.xml"/><Relationship Id="rId19" Type="http://schemas.openxmlformats.org/officeDocument/2006/relationships/tags" Target="../tags/tag273.xml"/><Relationship Id="rId4" Type="http://schemas.openxmlformats.org/officeDocument/2006/relationships/tags" Target="../tags/tag258.xml"/><Relationship Id="rId9" Type="http://schemas.openxmlformats.org/officeDocument/2006/relationships/tags" Target="../tags/tag263.xml"/><Relationship Id="rId14" Type="http://schemas.openxmlformats.org/officeDocument/2006/relationships/tags" Target="../tags/tag268.xml"/><Relationship Id="rId22" Type="http://schemas.openxmlformats.org/officeDocument/2006/relationships/tags" Target="../tags/tag27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84.xml"/><Relationship Id="rId3" Type="http://schemas.openxmlformats.org/officeDocument/2006/relationships/tags" Target="../tags/tag279.xml"/><Relationship Id="rId7" Type="http://schemas.openxmlformats.org/officeDocument/2006/relationships/tags" Target="../tags/tag283.xml"/><Relationship Id="rId12" Type="http://schemas.openxmlformats.org/officeDocument/2006/relationships/image" Target="../media/image19.jpeg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281.xml"/><Relationship Id="rId10" Type="http://schemas.openxmlformats.org/officeDocument/2006/relationships/tags" Target="../tags/tag286.xml"/><Relationship Id="rId4" Type="http://schemas.openxmlformats.org/officeDocument/2006/relationships/tags" Target="../tags/tag280.xml"/><Relationship Id="rId9" Type="http://schemas.openxmlformats.org/officeDocument/2006/relationships/tags" Target="../tags/tag28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94.xml"/><Relationship Id="rId13" Type="http://schemas.openxmlformats.org/officeDocument/2006/relationships/tags" Target="../tags/tag299.xml"/><Relationship Id="rId18" Type="http://schemas.openxmlformats.org/officeDocument/2006/relationships/tags" Target="../tags/tag304.xml"/><Relationship Id="rId3" Type="http://schemas.openxmlformats.org/officeDocument/2006/relationships/tags" Target="../tags/tag289.xml"/><Relationship Id="rId21" Type="http://schemas.openxmlformats.org/officeDocument/2006/relationships/tags" Target="../tags/tag307.xml"/><Relationship Id="rId7" Type="http://schemas.openxmlformats.org/officeDocument/2006/relationships/tags" Target="../tags/tag293.xml"/><Relationship Id="rId12" Type="http://schemas.openxmlformats.org/officeDocument/2006/relationships/tags" Target="../tags/tag298.xml"/><Relationship Id="rId17" Type="http://schemas.openxmlformats.org/officeDocument/2006/relationships/tags" Target="../tags/tag303.xml"/><Relationship Id="rId2" Type="http://schemas.openxmlformats.org/officeDocument/2006/relationships/tags" Target="../tags/tag288.xml"/><Relationship Id="rId16" Type="http://schemas.openxmlformats.org/officeDocument/2006/relationships/tags" Target="../tags/tag302.xml"/><Relationship Id="rId20" Type="http://schemas.openxmlformats.org/officeDocument/2006/relationships/tags" Target="../tags/tag306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11" Type="http://schemas.openxmlformats.org/officeDocument/2006/relationships/tags" Target="../tags/tag297.xml"/><Relationship Id="rId24" Type="http://schemas.openxmlformats.org/officeDocument/2006/relationships/image" Target="../media/image18.jpeg"/><Relationship Id="rId5" Type="http://schemas.openxmlformats.org/officeDocument/2006/relationships/tags" Target="../tags/tag291.xml"/><Relationship Id="rId15" Type="http://schemas.openxmlformats.org/officeDocument/2006/relationships/tags" Target="../tags/tag301.xml"/><Relationship Id="rId23" Type="http://schemas.openxmlformats.org/officeDocument/2006/relationships/slideLayout" Target="../slideLayouts/slideLayout6.xml"/><Relationship Id="rId10" Type="http://schemas.openxmlformats.org/officeDocument/2006/relationships/tags" Target="../tags/tag296.xml"/><Relationship Id="rId19" Type="http://schemas.openxmlformats.org/officeDocument/2006/relationships/tags" Target="../tags/tag305.xml"/><Relationship Id="rId4" Type="http://schemas.openxmlformats.org/officeDocument/2006/relationships/tags" Target="../tags/tag290.xml"/><Relationship Id="rId9" Type="http://schemas.openxmlformats.org/officeDocument/2006/relationships/tags" Target="../tags/tag295.xml"/><Relationship Id="rId14" Type="http://schemas.openxmlformats.org/officeDocument/2006/relationships/tags" Target="../tags/tag300.xml"/><Relationship Id="rId22" Type="http://schemas.openxmlformats.org/officeDocument/2006/relationships/tags" Target="../tags/tag3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49860" y="2374265"/>
            <a:ext cx="5781675" cy="1975485"/>
          </a:xfrm>
        </p:spPr>
        <p:txBody>
          <a:bodyPr/>
          <a:lstStyle/>
          <a:p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2.学会沟通交流</a:t>
            </a:r>
            <a:b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endParaRPr lang="en-US" altLang="zh-CN" sz="3600" dirty="0">
              <a:solidFill>
                <a:schemeClr val="accent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副标题 8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211580" y="225425"/>
            <a:ext cx="4720591" cy="536575"/>
          </a:xfrm>
          <a:prstGeom prst="rect">
            <a:avLst/>
          </a:prstGeom>
        </p:spPr>
        <p:txBody>
          <a:bodyPr vert="horz" lIns="90000" tIns="0" rIns="90000" bIns="468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道德与法治五年级上册</a:t>
            </a:r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第二课时</a:t>
            </a: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7"/>
          <p:cNvSpPr txBox="1"/>
          <p:nvPr>
            <p:custDataLst>
              <p:tags r:id="rId1"/>
            </p:custDataLst>
          </p:nvPr>
        </p:nvSpPr>
        <p:spPr>
          <a:xfrm>
            <a:off x="1096963" y="5512753"/>
            <a:ext cx="1010126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思考：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请同桌两人一组，扮演两种不同的态度，体会小丽的心理感受。</a:t>
            </a:r>
          </a:p>
        </p:txBody>
      </p:sp>
      <p:sp>
        <p:nvSpPr>
          <p:cNvPr id="10" name="文本框 22"/>
          <p:cNvSpPr txBox="1"/>
          <p:nvPr>
            <p:custDataLst>
              <p:tags r:id="rId2"/>
            </p:custDataLst>
          </p:nvPr>
        </p:nvSpPr>
        <p:spPr>
          <a:xfrm flipH="1">
            <a:off x="1168400" y="611505"/>
            <a:ext cx="7482205" cy="645160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marR="0" algn="l" defTabSz="914400">
              <a:lnSpc>
                <a:spcPct val="150000"/>
              </a:lnSpc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宋体" panose="02010600030101010101" pitchFamily="2" charset="-122"/>
              </a:rPr>
              <a:t>小丽正在训练跳远时，耳边传来了两个同学的看法。</a:t>
            </a:r>
          </a:p>
        </p:txBody>
      </p:sp>
      <p:grpSp>
        <p:nvGrpSpPr>
          <p:cNvPr id="13" name="组合 31"/>
          <p:cNvGrpSpPr/>
          <p:nvPr>
            <p:custDataLst>
              <p:tags r:id="rId3"/>
            </p:custDataLst>
          </p:nvPr>
        </p:nvGrpSpPr>
        <p:grpSpPr>
          <a:xfrm>
            <a:off x="1998980" y="1498600"/>
            <a:ext cx="2649600" cy="2703600"/>
            <a:chOff x="1049313" y="2338465"/>
            <a:chExt cx="2788170" cy="2818527"/>
          </a:xfrm>
        </p:grpSpPr>
        <p:grpSp>
          <p:nvGrpSpPr>
            <p:cNvPr id="22554" name="组合 21"/>
            <p:cNvGrpSpPr/>
            <p:nvPr>
              <p:custDataLst>
                <p:tags r:id="rId23"/>
              </p:custDataLst>
            </p:nvPr>
          </p:nvGrpSpPr>
          <p:grpSpPr>
            <a:xfrm>
              <a:off x="1049313" y="2338465"/>
              <a:ext cx="2788170" cy="2818527"/>
              <a:chOff x="1049313" y="2338465"/>
              <a:chExt cx="2788170" cy="2818527"/>
            </a:xfrm>
          </p:grpSpPr>
          <p:grpSp>
            <p:nvGrpSpPr>
              <p:cNvPr id="22556" name="组合 12"/>
              <p:cNvGrpSpPr/>
              <p:nvPr>
                <p:custDataLst>
                  <p:tags r:id="rId25"/>
                </p:custDataLst>
              </p:nvPr>
            </p:nvGrpSpPr>
            <p:grpSpPr>
              <a:xfrm>
                <a:off x="1049313" y="2338465"/>
                <a:ext cx="2788170" cy="2818527"/>
                <a:chOff x="1214203" y="2413416"/>
                <a:chExt cx="2863121" cy="2818527"/>
              </a:xfrm>
            </p:grpSpPr>
            <p:sp>
              <p:nvSpPr>
                <p:cNvPr id="11" name="矩形 10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1214203" y="2413416"/>
                  <a:ext cx="2863121" cy="2818527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1231692" y="2430904"/>
                  <a:ext cx="2803161" cy="642079"/>
                </a:xfrm>
                <a:prstGeom prst="rect">
                  <a:avLst/>
                </a:prstGeom>
                <a:solidFill>
                  <a:srgbClr val="89BD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557" name="TextBox 10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1202712" y="3185117"/>
                <a:ext cx="2188401" cy="162620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zh-CN" altLang="en-US" sz="2400" b="1">
                    <a:latin typeface="仿宋" panose="02010609060101010101" pitchFamily="49" charset="-122"/>
                    <a:ea typeface="仿宋" panose="02010609060101010101" pitchFamily="49" charset="-122"/>
                  </a:rPr>
                  <a:t>    小丽腿太短了，肯定赢不了比赛，干脆放弃比赛吧。</a:t>
                </a:r>
                <a:endParaRPr lang="en-US" altLang="zh-CN" sz="2400" b="1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p:grpSp>
        <p:sp>
          <p:nvSpPr>
            <p:cNvPr id="22555" name="TextBox 10"/>
            <p:cNvSpPr txBox="1"/>
            <p:nvPr>
              <p:custDataLst>
                <p:tags r:id="rId24"/>
              </p:custDataLst>
            </p:nvPr>
          </p:nvSpPr>
          <p:spPr>
            <a:xfrm>
              <a:off x="1830052" y="2458193"/>
              <a:ext cx="1327728" cy="47732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just"/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</a:rPr>
                <a:t>学生</a:t>
              </a: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</a:p>
          </p:txBody>
        </p:sp>
      </p:grpSp>
      <p:grpSp>
        <p:nvGrpSpPr>
          <p:cNvPr id="16" name="组合 23"/>
          <p:cNvGrpSpPr/>
          <p:nvPr>
            <p:custDataLst>
              <p:tags r:id="rId4"/>
            </p:custDataLst>
          </p:nvPr>
        </p:nvGrpSpPr>
        <p:grpSpPr>
          <a:xfrm>
            <a:off x="6240145" y="1513205"/>
            <a:ext cx="2649220" cy="2703830"/>
            <a:chOff x="4499549" y="2370944"/>
            <a:chExt cx="2746811" cy="3492380"/>
          </a:xfrm>
        </p:grpSpPr>
        <p:grpSp>
          <p:nvGrpSpPr>
            <p:cNvPr id="22546" name="组合 20"/>
            <p:cNvGrpSpPr/>
            <p:nvPr>
              <p:custDataLst>
                <p:tags r:id="rId17"/>
              </p:custDataLst>
            </p:nvPr>
          </p:nvGrpSpPr>
          <p:grpSpPr>
            <a:xfrm>
              <a:off x="4499549" y="2370944"/>
              <a:ext cx="2746811" cy="3492380"/>
              <a:chOff x="6523221" y="2520845"/>
              <a:chExt cx="2746811" cy="3492380"/>
            </a:xfrm>
          </p:grpSpPr>
          <p:grpSp>
            <p:nvGrpSpPr>
              <p:cNvPr id="22548" name="组合 17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6523221" y="2520845"/>
                <a:ext cx="2746811" cy="3492380"/>
                <a:chOff x="1214203" y="2413416"/>
                <a:chExt cx="2820650" cy="3492380"/>
              </a:xfrm>
            </p:grpSpPr>
            <p:sp>
              <p:nvSpPr>
                <p:cNvPr id="19" name="矩形 18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1214203" y="2413416"/>
                  <a:ext cx="2820650" cy="349238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1231692" y="2430904"/>
                  <a:ext cx="2803161" cy="642079"/>
                </a:xfrm>
                <a:prstGeom prst="rect">
                  <a:avLst/>
                </a:prstGeom>
                <a:solidFill>
                  <a:srgbClr val="89BD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549" name="TextBox 5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6735225" y="3315612"/>
                <a:ext cx="2403130" cy="25032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zh-CN" altLang="en-US" sz="2400" b="1">
                    <a:latin typeface="仿宋" panose="02010609060101010101" pitchFamily="49" charset="-122"/>
                    <a:ea typeface="仿宋" panose="02010609060101010101" pitchFamily="49" charset="-122"/>
                  </a:rPr>
                  <a:t>    小丽你跳远的方法和我不一样，你照着我的方法要这么跳。</a:t>
                </a:r>
              </a:p>
            </p:txBody>
          </p:sp>
        </p:grpSp>
        <p:sp>
          <p:nvSpPr>
            <p:cNvPr id="22547" name="TextBox 10"/>
            <p:cNvSpPr txBox="1"/>
            <p:nvPr>
              <p:custDataLst>
                <p:tags r:id="rId18"/>
              </p:custDataLst>
            </p:nvPr>
          </p:nvSpPr>
          <p:spPr>
            <a:xfrm>
              <a:off x="5250308" y="2475681"/>
              <a:ext cx="1327728" cy="59464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just"/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</a:rPr>
                <a:t>学生</a:t>
              </a:r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2012950" y="6036945"/>
            <a:ext cx="66376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2.在生活和学习中，你有没有遇到类似的情况？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112395" y="31750"/>
            <a:ext cx="2743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运动会训练篇</a:t>
            </a:r>
          </a:p>
        </p:txBody>
      </p:sp>
      <p:cxnSp>
        <p:nvCxnSpPr>
          <p:cNvPr id="5" name="直接连接符 4"/>
          <p:cNvCxnSpPr/>
          <p:nvPr>
            <p:custDataLst>
              <p:tags r:id="rId7"/>
            </p:custDataLst>
          </p:nvPr>
        </p:nvCxnSpPr>
        <p:spPr>
          <a:xfrm flipH="1">
            <a:off x="5526405" y="1256665"/>
            <a:ext cx="0" cy="41656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/>
          <a:srcRect b="17747"/>
          <a:stretch>
            <a:fillRect/>
          </a:stretch>
        </p:blipFill>
        <p:spPr>
          <a:xfrm>
            <a:off x="9149080" y="2310765"/>
            <a:ext cx="2665730" cy="292608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2914015" y="4520565"/>
            <a:ext cx="7950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noProof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小丽</a:t>
            </a:r>
            <a:endParaRPr kumimoji="0" lang="zh-CN" altLang="en-US" sz="2400" b="1" kern="1200" cap="none" spc="0" normalizeH="0" baseline="0" noProof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7205980" y="4520565"/>
            <a:ext cx="7950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noProof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小丽</a:t>
            </a:r>
            <a:endParaRPr kumimoji="0" lang="zh-CN" altLang="en-US" sz="2400" b="1" kern="1200" cap="none" spc="0" normalizeH="0" baseline="0" noProof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790" y="2023745"/>
            <a:ext cx="1259840" cy="15728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9890" y="555625"/>
            <a:ext cx="1259840" cy="15728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我感觉他很不尊重我">
            <a:hlinkClick r:id="" action="ppaction://media"/>
          </p:cNvPr>
          <p:cNvPicPr>
            <a:picLocks noRot="1"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74750" y="2693035"/>
            <a:ext cx="619125" cy="619125"/>
          </a:xfrm>
          <a:prstGeom prst="rect">
            <a:avLst/>
          </a:prstGeom>
        </p:spPr>
      </p:pic>
      <p:pic>
        <p:nvPicPr>
          <p:cNvPr id="15" name="我感觉自己的方法也挺好">
            <a:hlinkClick r:id="" action="ppaction://media"/>
          </p:cNvPr>
          <p:cNvPicPr>
            <a:picLocks noRot="1"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172700" y="115697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0" dur="65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4" dur="40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  <p:bldP spid="2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 descr="https://i01piccdn.sogoucdn.com/c395cda54ca77b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703638" y="2603500"/>
            <a:ext cx="5432425" cy="3424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2508250" y="1361440"/>
            <a:ext cx="81083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4800"/>
            <a:r>
              <a:rPr lang="en-US" altLang="zh-CN" sz="3200" b="0">
                <a:solidFill>
                  <a:srgbClr val="000000"/>
                </a:solidFill>
                <a:ea typeface="宋体" panose="02010600030101010101" pitchFamily="2" charset="-122"/>
              </a:rPr>
              <a:t>      </a:t>
            </a:r>
            <a:r>
              <a:rPr lang="zh-CN" sz="3200" b="0">
                <a:solidFill>
                  <a:srgbClr val="000000"/>
                </a:solidFill>
                <a:ea typeface="宋体" panose="02010600030101010101" pitchFamily="2" charset="-122"/>
              </a:rPr>
              <a:t>回忆一下，你有没有和别人沟通也没有达成共识的经历，你当时的心情和做法是怎样的呢？</a:t>
            </a:r>
            <a:endParaRPr lang="zh-CN" altLang="en-US" sz="32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3"/>
          <a:stretch>
            <a:fillRect/>
          </a:stretch>
        </p:blipFill>
        <p:spPr>
          <a:xfrm>
            <a:off x="410210" y="1154430"/>
            <a:ext cx="2561590" cy="1449070"/>
          </a:xfrm>
          <a:prstGeom prst="rect">
            <a:avLst/>
          </a:prstGeom>
        </p:spPr>
      </p:pic>
      <p:sp>
        <p:nvSpPr>
          <p:cNvPr id="19" name="圆角矩形 18"/>
          <p:cNvSpPr/>
          <p:nvPr>
            <p:custDataLst>
              <p:tags r:id="rId4"/>
            </p:custDataLst>
          </p:nvPr>
        </p:nvSpPr>
        <p:spPr bwMode="auto">
          <a:xfrm>
            <a:off x="658495" y="817880"/>
            <a:ext cx="10624185" cy="5461000"/>
          </a:xfrm>
          <a:prstGeom prst="roundRect">
            <a:avLst/>
          </a:prstGeom>
          <a:solidFill>
            <a:schemeClr val="lt1">
              <a:alpha val="77000"/>
            </a:schemeClr>
          </a:solidFill>
          <a:ln w="76200">
            <a:solidFill>
              <a:srgbClr val="00B05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01600" prst="rible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6180" tIns="33090" rIns="66180" bIns="33090" numCol="1" rtlCol="0" anchor="t" anchorCtr="0" compatLnSpc="1"/>
          <a:lstStyle/>
          <a:p>
            <a:pPr marL="0" marR="0" indent="0" algn="l" defTabSz="15005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17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1561956" y="1657145"/>
            <a:ext cx="7410963" cy="49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endParaRPr lang="zh-CN" altLang="en-US" sz="2605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3" name="图片 22" descr="沟通未果后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rcRect l="25366" t="7140" r="28813" b="6061"/>
          <a:stretch>
            <a:fillRect/>
          </a:stretch>
        </p:blipFill>
        <p:spPr>
          <a:xfrm rot="16800000">
            <a:off x="3828415" y="702945"/>
            <a:ext cx="2304415" cy="8730615"/>
          </a:xfrm>
          <a:prstGeom prst="rect">
            <a:avLst/>
          </a:prstGeom>
        </p:spPr>
      </p:pic>
      <p:pic>
        <p:nvPicPr>
          <p:cNvPr id="22" name="图片 21" descr="沟通未果后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rcRect l="7677" t="23662" r="5436" b="31023"/>
          <a:stretch>
            <a:fillRect/>
          </a:stretch>
        </p:blipFill>
        <p:spPr>
          <a:xfrm>
            <a:off x="1316355" y="2771775"/>
            <a:ext cx="8739505" cy="2279015"/>
          </a:xfrm>
          <a:prstGeom prst="rect">
            <a:avLst/>
          </a:prstGeom>
        </p:spPr>
      </p:pic>
      <p:pic>
        <p:nvPicPr>
          <p:cNvPr id="25" name="图片 24" descr="沟通未果后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/>
          <a:srcRect l="42689" t="5511" r="20189" b="8801"/>
          <a:stretch>
            <a:fillRect/>
          </a:stretch>
        </p:blipFill>
        <p:spPr>
          <a:xfrm rot="16980000">
            <a:off x="3734435" y="-1873885"/>
            <a:ext cx="1866900" cy="8618855"/>
          </a:xfrm>
          <a:prstGeom prst="rect">
            <a:avLst/>
          </a:prstGeom>
        </p:spPr>
      </p:pic>
      <p:pic>
        <p:nvPicPr>
          <p:cNvPr id="26" name="图片 25" descr="沟通未果后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/>
          <a:srcRect l="37803" t="11383" r="20013" b="8371"/>
          <a:stretch>
            <a:fillRect/>
          </a:stretch>
        </p:blipFill>
        <p:spPr>
          <a:xfrm rot="16020000">
            <a:off x="5857240" y="-844550"/>
            <a:ext cx="2121535" cy="8071485"/>
          </a:xfrm>
          <a:prstGeom prst="rect">
            <a:avLst/>
          </a:prstGeom>
        </p:spPr>
      </p:pic>
      <p:pic>
        <p:nvPicPr>
          <p:cNvPr id="21" name="图片 20" descr="沟通未果后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/>
          <a:srcRect l="39343" t="6061" r="21957" b="5878"/>
          <a:stretch>
            <a:fillRect/>
          </a:stretch>
        </p:blipFill>
        <p:spPr>
          <a:xfrm rot="15720000">
            <a:off x="6139815" y="-2508250"/>
            <a:ext cx="1946275" cy="8857615"/>
          </a:xfrm>
          <a:prstGeom prst="rect">
            <a:avLst/>
          </a:prstGeom>
        </p:spPr>
      </p:pic>
      <p:cxnSp>
        <p:nvCxnSpPr>
          <p:cNvPr id="11" name="直接连接符 10"/>
          <p:cNvCxnSpPr/>
          <p:nvPr>
            <p:custDataLst>
              <p:tags r:id="rId11"/>
            </p:custDataLst>
          </p:nvPr>
        </p:nvCxnSpPr>
        <p:spPr>
          <a:xfrm flipV="1">
            <a:off x="4117340" y="3034665"/>
            <a:ext cx="6610350" cy="42418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12"/>
            </p:custDataLst>
          </p:nvPr>
        </p:nvCxnSpPr>
        <p:spPr>
          <a:xfrm flipV="1">
            <a:off x="3257550" y="3452495"/>
            <a:ext cx="7470140" cy="47180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13"/>
            </p:custDataLst>
          </p:nvPr>
        </p:nvCxnSpPr>
        <p:spPr>
          <a:xfrm flipV="1">
            <a:off x="3257550" y="3843020"/>
            <a:ext cx="7470140" cy="47180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6157" y="2255282"/>
            <a:ext cx="1905000" cy="27955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我当时和她讨论题目">
            <a:hlinkClick r:id="" action="ppaction://media"/>
          </p:cNvPr>
          <p:cNvPicPr>
            <a:picLocks noRot="1"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 flipH="1">
            <a:off x="1316355" y="3119120"/>
            <a:ext cx="722630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4" dur="19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0" grpId="0"/>
      <p:bldP spid="19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data:image/jpeg;base64,/9j/4AAQSkZJRgABAQEASABIAAD/2wBDAAgGBgcGBQgHBwcJCQgKDBQNDAsLDBkSEw8UHRofHh0aHBwgJC4nICIsIxwcKDcpLDAxNDQ0Hyc5PTgyPC4zNDL/2wBDAQkJCQwLDBgNDRgyIRwhMjIyMjIyMjIyMjIyMjIyMjIyMjIyMjIyMjIyMjIyMjIyMjIyMjIyMjIyMjIyMjIyMjL/wAARCAEsAhUDAREAAhEBAxEB/8QAHAABAAEFAQEAAAAAAAAAAAAAAAECAwQFBgcI/8QARhAAAgEDAgMFBAcECQMDBQAAAAECAwQRBSEGEjETQVFhcSIygZEHFEJSobHBI2Jy0RUkM0NTgpKi4WOy8BYlwjQ2c3ST/8QAGwEBAQADAQEBAAAAAAAAAAAAAAECAwQFBgf/xAAzEQEAAgIBAwMCBAUDBQEAAAAAAQIDEQQSITEFQVETYQYiMnEUgZGx0UKhwSQ0UuHxgv/aAAwDAQACEQMRAD8A9/AAAAAABh6lqFvpmn1726qclGjFyk/0XmzG1orXqlnhxWzXjHTzL574h1254i1erfXDaT2p087QiuiX/nXJ5OXJOS25fovB4deLhjFX+c/MtWa3YAAAACQAAABIAAAAAVRfK8oixMwz6LVenyr3lvH+RjEezbNtfmWctPDMW0yBHMhqQ5kUOYKcwRHMA5gPRvoz4m7Ov/QN1P2J5natvo+sofHqviejxM3+iXx34j9O7/xWP/8AX+XqSaZ3vkUgAAAAAAAAAAAAAAAAAAAAAAAAAAAAAAAAAAAAAAAAAAAIygPHPpO4md9qP9DWtT+r20s1mntOp4f5fzz4Hn8rL1T0Q+x9A4H06fxN47z4/b/28/wcb6OIAAAABIAABOAAE9xBBQAAAJCrtCo6c1hk0zrPtLNvIJwhcwXsz6+T7yW+VxWmJmk+zC5jBt2jmKmzmKbRzA2cwTaObzBs5vMG1VK4q29enWo1HTq05KcJrrGS3TLWZrO4a8lK5aTS/iX0LwzrVPX9CttQhhTmuWrBfYmtpL5/g0e3jvF6RL8x5vFtxeRbFb2/s3Bm5QAAAAAAAAAAAAAAAAAhtLq8ARzw+8vmBKlF9Gn8QJAAAAAAAAAAAAAAAAAAAAAA57jHX48O8P17uLX1if7OhHxm+/4bv4GrNfopt3em8SeVyIxz493z7KUpzlOcnKUm25N7t+J5MzvvL9ErWKxqPCCMgABOAAACQoEAAAABOAAAAARFjy2tg1c0qlpL7azDykhXv2MkzXWT48/s1k8wm4vqngwhun5U8xTaOYGzITaOYGzINoyDZkJt3/0Va79T1qrpNWeKN4uell7KpFfrH8kdvDyanol8z+I+J14q8isd69p/b/69lPSfGAAAAAAAAAAAAAAAFmtcU6HvP2n0iurAx+3q1O/kXggK4wXfv6gXVFYAiUF4AW3KdN7N48GBcp3Ck+WXsy/MC+AAAAAAAAAAAAAAAAAAAHhv0k669W4jdnSnm2sc01jo6n23+S+B5nKydV+mPEPt/QuH9Hj/AFJ/Vb+3s405nugE4AAMASAAlMgMCCgBIAAAAAAAGRbVJUqsZReGnlepPdnXUxNZZGsUkq8LmC/Z14869e/8Rb5Y4bT09M+a9v8ADWZI2bRkJsywbMlVDYSUZIhkqwvWt1Wsryjd28uWtQqRqQf7yeUWtum0S1ZsVcuO2O3iez6T0vUKWraXa39B/s7inGpHyyunwex7dbdURL8wzYrYclsdvMdmcVrAAAAAAAAAAAAAwb+/jbJU4YdaXReC8WBr6blKTnOTlJ9WwMym9gL0WBcUgJ5gKW8gWpxTQFVC4cZqnUez91v8gMwAAAAAAAAAAAAAAAAA0vFGsLQeHry/yu0hDlpJ983tFfP8jXkv0UmXVweNPJ5FcUe/n9nzs5SnJznJylJttvq33s8fb9JrWKxqAihQAkBggFDBAKAEgAAAAAAnAVAEgSsp5RFbRR+t6PVpdZ0H2kfR9R5hjb8uWJ9rdv8ADSBslGQgQMgQWBOQiAGQS9f+iXV/rGkXWk1J+3aVO0pp/wCHP+Us/M9LiZOqvS+K/EfG6M8Zo8W/vD0k63zwAAAAAAAAAAALF3cQtLadep7sFnHj4IDl4Vp16sq1V5nN5fl5EZSzaUisWXCYF2MwLimBUpgHIClsCxVWUwMyzr9tSxJ+3HaX8wMkAAAAAAAAAAAAAAA+jCS8l+lrWO0urPR6ctqa+sVvV7RXyy/icPMv4pD6z8OcXUX5Ex9oebYOF9SkAAIBRLIIKJIBQAAAAAABOAoAwwJSAkDP0usqd1GMn7M8wl6MkTqxlrNsczHt/wANde0HbXdWi/syaHuyiYtEX+WPkJsyAzkCnIDJUGwbRlg26bgDVv6I4xspzly0bhu2qZe2J9P9yib+Lboyfu8n1rj/AF+JbXmvd9Cp5PVfAAAAAAAAAAAAA5ria7/aULRP/qT/ACX6kllWGsoT2KxZ1OoBkxqAXo1ALiqAXFMCrmAhyAtzeUwKbOr2d7GPdUXK/XuA3AAAAAAAAAAAAAAAFM5RhCUpNJJZbfcgd/Z8369qb1nX73UG241qrcM90FtFfJI8fLfqvNn6RwMH8Px6Y/eI7tea3YEE94Ed4AoASAAAAAAAFSAAASkBIAABXTeJoxmPdnSe7J1qPaK3u1/eQxL1WxlPy00jUTT4lp2wzRkGwAAIicA2AOaUWpQliSeYtdz7mI87S0dUTEvpbh/VI6zoFjqCe9ejGUvKXSS+aZ7dLdVYl+ZcrDODPbFPtLaGTSAAAAAAAAAAHA63XdTXrrwg1BfBIxlnHaFFGoZMWZTqhGRGqBfjUAuxqAXYzArUwJcwLc5gYsqvJWpz+7NP8QOmAAAAAAAAAAAAAAA5jjzVHpfCF9UhLlq1o/V6f8U9vyyzVnt00mXoelYPr8utfaJ3P8ngiWFjuPHfogUT3EDuKAAAAAAAABBUgMhU4yAwESAAATgAF0LqRY7Ng19Z0atT6ypSVSPp3ljwxv8AlyxPzDQkJAhgBgBkBkaENl0IyE29l+iDU+30O702UvatK3PBfuT3/wC5S+Z6PDtunT8PjPxFg6ORGWP9Uf7w9IOt8+AAAAAAAAAAHmmrScddvk+vbSI2R3hTTqbdRtgyqdbzKjJhVAvwq+YF+NTzAvRq+YFaqAS6gFuVTzAxas+acYp9ZJfiB2AAAAAAAAAAAAAAAHlX0u6jzVtO0yMtoqVxUS/0x/8AkcPMv2ir6n8NYe9838v+ZeZrY4H1YUAAAAAABQCcATgBgAkBIAAAwAwBJF0A0BQDP02a+sKnL3akXB/ER2ljljePq+Gmr03SrzpvrGTQJ791vJdIhsaEZY0ANgNgNgR2f0X6l9Q4zpUJSxTvacqD/i96P4pr4nVxbavr5eJ6/h+pxev/AMZj/wBvel0PSfDgAAAAAAAAAB5vxXSdtxHWeMRrRjUXnth/iiNlfDW06vmRjpkwreZYRkQq+ZUZEKwGRCqBfjVArVUCXV8wLc623UCLBO51a2p9Upc8vRb/AMgOzAAAAAAAAAAAAABD6AeAcc361HjLUakXmFKaoQ9ILD/HJ5PJt1ZJfoHo2H6XDpX57/1c8aXqAAAAwACpQDqBOACAkAAAASAChDQDQFAADAF2jNwmmuqeSSyr37I1qCV72sfdqxU0ZT5aafo18NXkLsCSBAAAAAX7G8qadf217S2nb1Y1V/leTOlum0S08jHGXDbHPiX1DQrwuLenWpvNOpFTi/FNZR7ETuNvzS1Zraaz7LpUAAAAAAAAAHJcdadKrp1PUKazK2eJ4+4+/wCDw/mSWVZcLCqRlK9CsVgyadbzKMmnWCMmFbzAuxreYFztvMCHW8wLVSvs9wN/wtaNwq3817/sU/4U938/yA6QAAAAAAAAAAAAAGPfXMbOwuLqfu0acqj9Es/oSZ1G2eOnXeKR7y+Z51Z16k61R5nUk5yfm3l/meJadzO/L9PpTopFfjsgMgAFTsBIEYAlICQADBAGwKJChAAAAoAAkAAAqjs0yStZ7r2ox7XTKNTvpScH6PoX2YT2vMfPdpisAKBAAAAgAVNvoL6OtR/pHgmwlKXNUoRdvPPjB4X4YPVwW6scPz71bB9Ll3iPfv8A1dYbnngAAAAAAAAC3WpQrUZUqkVKE04yi+jT7gPINc0uroOqztZ5dGXtUJv7UP5ro/8AkxZ73DDhV3Kx0yIVSwMinWCMmFbzAvKv5gVdv5gRKukuoF7TLKtrN6qFPMaUd61RfZj4er7vmB6NRo06FGFKlFRhCKjGK7kBWAAAAAAAAAAAABgcp9Il79T4Kv8AD9quo0I/5mk/wyaeRbpxy9L0fF9Tm0ifbv8A0eFHkfd+h+5hFDCAYAnADAEgAJxkgrcYUqbqVpqEV3sd58LMxWN2auvxHptGTjFTqecUbIxXlyX9Qw0nRR4h0yu0nOdFv78dhOK8FPUMF+0zpso8s4KpTnGcH0lF5RhMa8uqsxaNwgKEUAATgAAAATgAACsumu2sbij4w5l6oR7wxv5izRFhhMakCAACAAACAj1X6G9SxLU9LlL7tzTX+2X5RO/h281fK/iPD3pmj9nrS6Ha+YAAAAAAAAAADU8QaHQ13TZ282oVl7VGr3wl/J9GiLE6eMKtKnN057Ti8NZIyX4V14lhjLIhXXiVF6NwvEC6rjzAO7SW8kBs9H0a+1ycZ006Vpn2q8ls/wCFd7/AD0XTtOt9MtI21tDlgt231k/FvvYGWAAAAAAAAAAAAACH0A82+l27cbDTbJP+0rSqyXlGOF+Mjj5ltViH0n4axbzXyfEa/r/8eVYPPfYiWQJSAAAAE4Agir0OWlTlVm8RjvuTXdl2iNy47V9SrahXaTaorovHzOmlYh4vJz2yTqPDWKhKT6G3qcH0+/dfp2bfcTqZxjbOwjcWc+ahUcc9Y9Yv1RjasWdGG8453E/ydDQrxuKfMlyyXvR8P+DmtWay9jFkjJG13BG0AAEBIAAAAAAMuxmoXEM9G+V+jJ7l43SWou6ToXdWk/syaMo7NczvushAABAAoBEZA6TgLU1pXGmn1ZS5adabt6npPZf7uU3ce3Tk38vL9YwfW4l4j27x/J9FLoeq+CSAAAAAAAAAxb7ULfTrd1rifKu6K3cn4JAcDrnFl5eRnSpJ29u9nGL9qS83+iIrh9QrU6ntNYku9A201S/qUXs+YqN9S0XiKppEdWjaW6sJU+17ed5TjFR8Xl7Aaa2vdVvXihbRim+s5fyA2FfReL5UO0tY2U3j3ZOUX8+gHVcEabQi1LiHT6k7qLw5VJ5pwf8A+PCWPPMgPWIJKKUUkl0x0wBUAAAAAAAAAAAAAABD6CR419Kl123FNvbp5Vvaxzv3yk3+SR5vMnd4h9n+G8euPa3zP9nDnK+iMAMASAAAAqYx5pJIkrrbC124cKMLWDw5+96GVI93Nyr6jphoFbLwN8Tp5c1XYW68C7TpZMKKRF0vwppFXS/SbpTVSO+Oq8V4GFo3DfhyTjttsFhpNPKayn4mh6sanwkAAAAAJAAAAFUHiRJZV1tGtU061K4XSrBN+q6mU/LTWNRMfDVhAAAAgogIBEqUotSg+WcXmL8GujEdpiWM16o6Z9/L6b0DVI6zoFjqMWv6xRjN+Use0vnk9mluqsS/N+ThnDltjn2lszJpAAAAAAAYOp6pb6Zb9pVeZv3Ka6yf/neTaxG3IValbUqsri4eZPZRXSK8EIJau/0/2W8FRyOpWnvIDlbynKnN9WgO207hbULjQ4Wjv5xpufbdg96cZ4648QMXSlc2mrV9MvrZ0ryhJLlxtUi/dnB98Xj4NNAep2Fri1gpx3xuBlO1jjoBnaddpJWtTPPH3G+9f8AbIAAAAAAAAAAAAAACJdAPAuOLj6zxtqk85UKipLH7sUvzyeTyJ3ll+g+i4+jg0+/doDS9QABQKEAABeoRzLPgRlDQ3c/rN/Wn1UXyR+BurGoedmnqstqBm5phWoFYTC5GIF1IC4lgLC/bS2dPw3Xo/wDn8zTeO70uNfddL5g6DAEgAAAAAABUrqSSPLIuYfWNHljeVCfN/lZYnswv2yfu0feVjIACAEFAIgIBHsX0Pav2+lXmkTl7drU7Wmv3J9flJP5nocS+6zV8h+IOP0Zq5Y8W8/vD0xdDrfPpAAAADoBrNW1ilptLCXPXkvYp5/F+CIsRtwl7dVbq57WvNzqSe78PJeCMWyIbvT6fNSRlDCVV9b/s28FYvP8AWakaVSce8Di7ubnVb64eQPYNEuI1KNOrFpxnFSXxQHT04UaqjKUIuUejay16AX1FLZAVY2Aw62YTVSLxKLymBv6c+enGa6SSYFQAAAAAAAAAAAAAIlugk+Hzdq1d3Wt6hXfWpdVZf72eLknd5n7v03hU6OPSvxEMQwdQFAAACQGAkrvN2VrUqeCbJ7sp7Vc9QTdKMn1lu/ib3mz33K7hFaphUkVjKtIrBcSC9lSC9lUZKE4yzsnh+j2/kYWjbfgv030zMGh6QUAAAAAC6AoAwBnae1Kq6M/drRdN+r6CvnTXm30dXx3aOtSlSrTpy2cXhjwn3W8FSQBgJI0VFLAMIjAR0PBGtf0DxZZ3U5ctvUfYV3nbkltn4PD+Bu49+m+3m+q8X6/FtEeY7w+jY9D1XwSQAAA9gNTq+sQ0+PZUsTuZL2Y90V4v/wA3IyiNuRq9pUnKtVm51JPMpPqyMvDVXFTF1BZ7wRLqNKlmnEyYyz7mHNSYYvKOMqcrbUIS+xUi18UwOUpx56mQO74X1GMKKtJS9ql09GB3VldZSwwNrCfMgLjlsBg3lTlpN94G/t4uFtSg+sYJP5AXQAAAAAAAAAAAAAWrioqNvUqvpCLl8kSe0bZVjqtEPmaL5lzPq98niWnczL9SxxqsQqwRmYAATgBgAAApv5cuk13+4xXyZP0S0tNpU4ryRth5/sq50ZNVkqZYa5lPa+gY7VKqi6Tae3Q0x6kOsmmm1vsNLF9TEtnQqdrQhP7y39e85pjUvbpbqrErgZwA0A0AAaCKnBQwTYnA2KoScJJrqnlEWO+4TrdJOtTu4e7XjzPyl3mc/Lmpvpmv/i1PqRnr3OUbTRhlNATSHEqSjGAg1sEQ45WO4Go3qX0B9HvEP9O8MUVVqc13aYoV/F4Xsy+Kx8cnrYb9dHwPqnEnjZ5j2nvDrV0NrzkgANVrGrx0+l2dPE7mp7kfBfefl+ZJlYjbmIU5zlKrVk51JvmlJ9WyMpUXHswZdMXMXlXFypPopIaIdZo08xSKS3dXemwjzPj2CdCEtsxmsAcdQSpwdSXuxWWBsNDVWpeU1TTdWcui789QPUtMsLilBdqwN1D2VgCZVUkBi0V9d1OjR6wT55+i3/kgOpAAAAAAAAAAAAAAAwNcmqWg6hUfSNtUf+1mN/0y3cevVmpH3h84wWIRXgkeH7v1FUUAAAABOAAFrUlnR6+Pu/qSvkyfolz0avsrc3RDzp8IdYzaLSjtjKIarWR23mXTVNjtn4lYTY7Z+JdJ1HavxJpJttudIq89tOD6wln4M58sal7fBv1Y5ifZsDU7QqpAEE4GwwNhgbE4IAALEs2EVeabWtnvUh+0p/qjOO8aar6rki/tPaf+GiccbNE2sxo5QmjlBo5S7NHKE0jkLtjoUAmkqAOl0HCHENThjXIXftStai7O5prvh4rzXVfFd5twZfp33Ph53qfBjl4emP1R4fQNtcUrq3p16FSNSlUipQnF5Uk+jR60TuNw+AtWaTNbeYXshGHqeoUtNsp3FTfG0YrrKXckSViNuLpurdXE7m4lzVZvLfh5LyI2eI0zsJRLprlr7yXssqOQ1GpiU3kDrdAq88IPxSZIlZdPNZpP0Kjy3jqunOFLO/Pn5AYml8E6nrNtTcmrO2nJN1KkcylHr7Mflu8AeiaLwzpuhUUqEHOrjEqtR5lL+S8kBtZVYrZdALE6yQGFXusbZA3HDds1bzvJrettD+Fd/wAX+gG9AAAAAAAAAAAAAAA0/FcnHhLV2u6zq/8AazDJ+mXRxP8AuKfvH93z4umDxH6eYKJAAAAAABNWn29lWordypyx64ySPK27005CLfKb4eZKlyMmiylyZnDnsjO5YapSm8lYSqTZU2qwRYbLSKnZ3jg+lSLXxW5pzR229H06+rzWfdvTne17gDA2JSGxJAAASAAgKuW9aVCvCpHrF5LE6Saxes1n3U39vFVu1pL9lU3Xl5Ce0pTcxqfMMTkIy6TkB0p5AdKOQu00nkG2MwjkLtNJ5QmjAPDteB+NHoVSOn6hNvTZyzGXV0JPv/hfeu7r4nZxs81/LZ876x6PHIj6uGPz+8fL2WnWhVpxqU5RnCSUoyi8pp96Z6PnvD4yYmJ1Plw+q6g9X1Nyg821FuNLwl4y+P5IxmWyvaFyjFRSEQx2uynsZI1d9U9lhHF6rW9qW4HT8I3Kq2dvLP2cP1W36EX2d2lzUH6FRxOjaLT1W/lrl7BTpuT+qU5LZRTxztd7eNvLcDrsqKAtzqeYGNOrjvAwq90l3gV6TptTWK/aVE42UX7Uv8R/dXl4sDt4RUIKKSSSwklhICoAAAAAAAAAAAAAADTcW/8A2hrH/wCnV/7WYZP0S6eH/wBxT94fPx4ns/TwqAALoBoBoBoBpetpqFaLfRNZ9Ce6zG6zDk9RtXZajc27WOSo0vTqvwN0POt52xGZRLntClmcS57QJFaphUomTWuKANLigTaxC7Sbo1YVF1g1Ixt3hvwzNLxLplh7ro+hye76GO/cwJVOCCQIAkAAyBAUAAXac04OnP3XuvJj7L77jysyhytpojPypwgaMIbNBWEo2CSh4KxlBWIVDI1tN+zq+E9c1Wjb3Gl0a2bKcGuWW7pNv7D7s77dO87eLe0xr2fL+v8AGwajJHa39/3dda0lCmkuiO18vM7ZieCsFqrUwijTahXxB7jaOaraTfalUfZU3GPVya7vEDZ8ML+jasrR1HJwm5Zfn/yTS+z0ahcpU+q3RUUyqQjFKKSSWEl3AY1S4XiBi1bpLvA11zfqKbcgNppHDtbUOW51DNO2ftRo5xKovPwXl19AOxpU4UqcacIRjCKwoxWEl5AVgAAAAAAAAAAAAAAANVxNB1OFtWgurtKq/wBrMMn6JdHEnXIpP3j+756XRHiR4fqE+QqAAMgCQAAAtmSVhgcTUFVhbahFe9Hsav8AEuj+KNkTuHFkr0zMOdZnDltCMGcNFqpSMttM1XYxG2PSuxgDS6ogiFyMQybmynz2kM9Y+y/h/wAYOS8al7uC/VjhfMW5IEAAqQiAoAAAAAFSlzLD6iWcStyWGYs/KnJTRnIYzCGVjMILtjMBWuUFYSolUjHrJL4l01zeI93acJ2yVlGt31XzZ8u49Hj06avi/WeR9bkTET2js7CmsRR0PG+yt7IqaYVzU5UwMKxoK9uZzms06bwsrZy/4A2mo6nY6TplRznGEIrMpN/iyo88trzUrjV46lTsnb6a85q18xlVXc4R64zh5eEFh21nrClBJy3GxmPUMr3gjGq3yXeBr6l9KrPkp7vx7kBm2NCFOaqzfPU+8+70A9C0tuWl2zffTQGWAAAAAAAAAAAAAAAAAYmqU3V0q7pJZc6M449Yslo3EtmGenJWfvD5vgvYjnrhHhz5fqkd+6rAUwAAATgBgBgmwwNomUI3FtVtam0KqxnwfcxE6S9eqHH1qU6FadKosTg8NG2J24L16Z0o7zOJaLQqXUyhptC7ENcwvQ6GSL0URdLiCx8M3Tp4lUp+KUl+T/Q05I93pcG/aayzzS9AAAAAAAAAAAADAEqWdpdQziVEqbW6MWcTChxx1aXqy6SZhancW9P3qq+BYrMtVstIY89ToR9yLkzOKOe/JrHhjz1Sb2ioxXmzOKac1+TM+Fl3Tqe9cP0ijPUOeckz5lVCNGa355erL2YTPy9Y0KMadnShFJKMUkvRHpV8Pis1uq9rfd0NPoVoKksIK0ep3apU5MDEt9ap0rOlCn7Umkoxj1lJ93rkGm6sdFt6lWF7qvJc3EXzU6Ut6dJ+S6Sl5v4GTBVrtGldUZczS82B5xU4gstPv/qcbtV6ieOzpe3KPrgi7bihq7qxXZ06zb7nHBRkr6zX3nmMfAIzrWlGkuZ7AbTTadXVLuNrarL6zmukI+L/AE8QPSKVONKjCnBYjCKil5ICsAAAAAAAAAAAAAAAAApmk44fRgfN1xQdvd1qD/uqkofJtfoeFftM/u/VOPbqw0t9o/stmLaATgBgAAAAAIfigb01msWX1mn9ZprNWCxJfeX80ZVtrs1ZscXjdXPm6JcE1+RFiWm1VyLwZtUwvRkRjpfgwLqYVft59ncU5PpnD9HsY3js6OLfpyR922ZzPZAAAAAAkBgAAAAAGMgXKc1brtZYcYJtqSyi+C3eNOMutQqVa02pYi5PC8Ebq17PMy5Zm0xEsWVeT+0ZRDnm/wAyodV+LMtMZuKfmXTXN1+lPcaSLNhQkGW9w9U0S5Urem89Uj0I8Pj80avb93TUaiaRWiYXZ0pVI7PASXN6vpVasmlXwu/Ecsqbc7aac9L1FXEq1ScYJtKT2Untn8ySyruezobfW61xNULalKtWa2hHu82+iQSY0yK/Cd5rcf8A3e/qQoPrbW0nCLX70ur/AARkxZ9jwdo2mUVTtLOjSivuxS+YCvY2dsm/YiBzescQ6fpy5HUXO+kY7yfwA1FHUL/V5xUH9Vtu/bM5fogO+4b1C50i2VGj2c6TeXGcfab8eZbt+uQOytNdtq+I1U6Mn97ePzA2ikpJNNNPo0BIAAAAAAAAAAAAAAACJdAPA+LrV2nF2qU8NJ13UXpJKX6nj8iNZZfo3o+T6nCxz8Rr+jSmh6ekgAAEBUhAAwICo3T5kBpNU03kzc28fYe84r7PmbK29nPmwx+qrUo2RLimulSRYlqtVdi8GTTML8WGK9ECZSilhyS+JdbXriJiW5oVVXt6dVPPNHPxOW0al72O8XpFlwxZgABgCQAAAAAFUAlbgYOu3Ct9Okk8Sn7K/UtI3LTnv00mXGOW50xDxbW77UORdNc3Q5mUQ1zcUy6YdbIpT3JMMos2ds84MJbqT33LtdAv+SlGnJ7x2O3HbdXzvPwzTNPxLtLO9Uorc2bcE1bSFzmPUrCYU1OWogmmpvtOjcQlF9GE8NXZX1PRG7dQ5Gnlyl1l557yM5iJZ8uL4JctKFStU7oUoOTMmE6WnqPE+obW9lTtKb+3czy/9Mf5lYrVxwxq1/QkrjWa8akl71GEYpfDf8wOJvuD9S0OvK4uou5o5y7mGX/qzuvy8yK2mm3Cjy4ZR1un3my3A6G2rqaSCNtZ3FW33ozwu+D6P4Ab61u4XEfuzXWLYGSAAAAAAAAAAAAAABD6BJeQfShZdhxJRukvZubdZfjKLw/waPN5tdW38vt/w1m6sFsXxO/6uIOJ9IAAAAAAAAMAAIxyttb56rxA1F7o8pydWyg5Z3dJdfgZ1s0ZcUa6oanNOPvSefDBthw2iIFVb/s6M5eplDRZUvrcuihTXmZNMxKpUJy/tLmT8ooQx6Y91cbehHrGU3+8wRWPZutLmnRnSSUVB5SXg/8An8znyR329fhX3Tp+Gca3aAAAAAAKGAqQAACqCywOX4nuua6hQT2gt/Vm3FX3ebz8uoijnZTOiIeRa6hzMtNU3U85dNc3TGQ0kWZVF7kltrLbWm+DCXRWY922jWlbQ7aLxy9cvGUXHfplp5vHjLj38N9pvEEJQi+dfM64n3fPzjmO0uit9Zg0vbRlEtc0Z8NVi/tIu2M0XVqFN96G2E0VxdpXeKtOE/VIrGattZWtkkuzpQj6IrCYbijaUcbRRUZCtKePdQFM7CEk04rdYA4TibgpW8KmoaVT5ZRzKrbxW0l3uK7n5d5JWHN6ferbEhBMOosLvONyjpbOspJbhG0ptpxnB4kujA3FtXVelzdGtpLwYF4AAAAAAAAAAAAAADg/pQsHcaFQvYxzK1rLL/dmsP8AHlOTmU3Tfw9/8Ocjo5U458Wj/eHkuDy33f2AAAAAAAAAAABRc1/qlvKqtpJZTMqx3YZLRWs7cxB8q6LL3bxub9PHtkmVXPJ9XsZNU2RzGWmuZSmCFaJKxLLsKvZ3kN9p+w/j0/E13jcOziX6b6+W6Od64AAFUAASAAAAAFXMoU5SfRLJCZ0881C5dzeVarfvSZ2UrqHzfKy9eSZYUpG2IcNrKHIy01zZGW3j8C+GG5mdNlZaLqN7h0bWbj95rCNVslYd2HgZ8nfXTH3buhwneRSdWpSg/DmRonPvxD0sfplY73v/AEhsKXD1SC2rJ/wyRrnJZ3U4mCvysXWg134SXmIvLK/GraNV0wXplW2eUp03+6zZGa3tLhyemYp/VVXG8v7bpPnXnsba8ifd52b0eJ70lk0uJ6lJ4rKUPXodNckWeRm4OTFPeG1tuJI1MYqL5mbjmsN5Zaspte0ZRLXNHVaZft43MoabVdXZ3PNFbmTU2tKeQi+t0BbqwzEDxPiyy/oLimrTpx5be5Xb0kuiy/aXwln5ojOO8MjS77LjuNpp2em3PMluVi6K3qZSAzKFbsK6k37EtpfzA3AAAAAAAAAAAAAAAGv1rTo6pot5Yy/v6UoLPc+5/PBjevVWYbuNm+hmrkj2l89yjKEnGacZxbUk+5rqeHMTHny/UqWi0RaEEZIAAAAAAAAnAExW4Gm1u4y40U+u7NuOHDzL9umGpyb3mzKcl01zKUwipdQu1aJJCtZ7nh9zJPhsrPTMWh0FGqq1CFRfaWfj3nLaNS96luqsTCsjIAnBVAAAAAAASllgYGuXP1XSqjTxKfsr4mVI3Ln5OT6eKZefzkd0Q+VvZabM4aLSzNO0u51KriklGnH36kvdiYXyRSO7o43Dycm35e0fLsdP0WzsYp06KrVV1q1llfCJx3y2s+j4/Cw4P0x3bVqc1idSTXgnhfI17dmoU9jD7oVPZR7kRfHhK54+7NryCJk1JYnBNeIZQwbnT4VIuVLGfARaYYWxxPhorq0cW1KOGjbFvhxZsW+0tPcWkqcuejJwl5M6sebTxOXwK271ZOl8RVbO4jRu3iOcKfd8TqrqY7Pn8tbY56bw9P0TUVVjFqWc+ZlEtV69neabcc0VuZRLls6K2q5SMmLPhLKAqa2A85+lXTO20OlqUI+3ZVU5Nf4csRfyfKySzp8PO9Mu8NbkZTDutJu88u5WuYdhZVuaKKjZrEoYA2en1nVocsnmVP2X6dwGWAAAAAAAAAAAAACJdGB4lx5pX9GcU3EoxxRuv6xDC737y/1Z+Z5PLp05Jn5ff+gcn63Eis+a9v8ADmDm09sGgAAAAAAAASkoU3JiEmdRtyl1W7a5nU7s4R00jUPGz36rTK1kyc8hkxVJhFSArTJKrkSMm00utmM6L7vaj+ppyxqdvU4WTdelse41O6AqgAAAAAAAFUVuByvFt1mrSt09ormZvwR7vH9UyaiKw5WTOuHz95ZulaZPUrjl3jSjvOXh5epjkv0Q6eHxJ5F9e0eXeW1pTt6MKUIKMI+7Fd3n5s4JtNp3L6rHjrSsViO0MpbGLYFUAACCQKeXHQL4WK9tC5hyz2l3SEdi1YtDnr2xnb1HGUTbWXDlxaaO9tFOLeNzox5JiXi83ixes9m24O1mdtexsK8nj+7b/I7YmJ7vm7VmkzWXtGj3PNCLyZQ5bw620rZSM2ltqMspAX+qA1usWFLU9NubKsv2VxTlSl5JrGf1JKx5fONt2tld1bWuuWtQqSpVE/vReH+Ri32djpF5hx3K1y7vTLnmity7YS6KhUykVGXa1OxvIv7NT2X+gG4AAAAAAAAAAAAABD6AcX9JGk/X9AV7ThmrZS5211dN7S/R/A5+Vj66fs9v0Dl/R5UVnxbt/P2eQY3PJffgUIiMFUIgNAAALqBg6tcdjbNJ7vZGykd3Pyr9NXNJ7G940yNl0wlOSsUoorTILkRKq4smmcT3dRwhwzd8Qz1CpbZTsrZ1Y/8AUqP3YfFKX4GVcX1Ilpy8+OHas/M/7KYyUoJrOGsrJxa1Mw+nreLRFo9wMkgAAAAAAAVJpRbfcQ8d3nerXLutQrVM7OW3od2KNVfLc7J15ZYNKjO4rwpU1mcpJJG6ZiI24KUtkvFK+XoWmafTsbWFKK6bt+L8Tz8l+qdy+v42CuHHFas9GDpAAAB1CCIqQoBDWQbRUt6d5T7CrhP7EvBliWN47bcpqFlO2rTpVItNM21nu4MuNz11CdtcQr03icJKUX5o7cV3zHqHH1PVD2XhbU43djQrRe04p+h0Q8W8O9sa+UtzOHNMN/bVMpblRmxewFNSPNFoDwb6StLel8Zu7hHFHUKaq5/6kfZn/wDF/EwlvpO6sLTLlpx3EJZ3OkXm0dzJql2NlX5ktyo2bXPT2e/cBt7Wv29CMvtdJLwYF8AAAAAAAAAAAAAFurShWozp1IqUJxcZRfen1Qnv2K7rMTHs8A13SZ6JrVzp888tKWacn9qD3i/lt8GeLmp0XmH6b6by45XHrl958/u1xrdwAAgAECABOcJtg+7mdYuO0uVBPaJvxw8nl5OqdNbzG3TilOSsJSmEVJgVpgXIsKri13sM47zp9FfRpoL0Xg+3dWHLc3n9Zq56rm91fCOPi2d2GvTXu+V9Rz/W5E/EdnDce6D/AELxDKtShizvnKrTwtoVOs4//Jer8Dh5eLpnqh9X+H+f9bD9G8/mr/ZyxxvowiAElUAAAARiavc/VdMqzTw2uVerMqRudNXIv0Y5l53NttnfEPkMlpmXQ8K2CnUqXc17vsQ/VmjkX7ah6vpGDvOaf2h16wkcj6AKAAAAAEEgAoAxkCNRslqmnSqRWbm3W/70TOJ3DlvXpt0z4lwV9RzGSxub8dtS8rm4eqsw6LgDUXCnO0lLenPb0e/8z0Ky+Sy01OnrmnXGYrc2RLitDprOrnG5WDa05ZQF1rYDgfpT0V6jwrO6pQzXsJ/WI46uHSa+W/8AlMZhsx21LyTTqnQkNtodfplxy43K1TDs9Nu9luXbDTprWvGcVllRlU7l2tRzjvF+9HxAy46xY49quoPwkmmBD1vT10r838MW/wBAEdZtJdJT/wBDAyad7b1XiNRZ8Hs/xAvgAAAAAAAAD6AlwX0k6F9c0yGq0Y5rWiaqJLeVJ9fk9/TJy8vF1V3Hl7/4f530c/0beLf3/wDbyg8t94AAIAMiAACzd1VSoOTfdkyrG5a8tumu3HVqjqVZTfVs6ojUPCyW3aVtyK1TKclYzKpMaTapMG1yLIsK0ysnRcGaG+IuKrHT5RzRc+0r+VOO8vnsviZY69VtNHLz/RwWtHl9QRSSSSSS6Y7jvfI+Wp4l0GjxDolexqtQm/bo1cf2dRe7L9H5NmF6ReupdPE5N+NmjLT2eC16Fe0ua1rdU3SuKM3Tq039mS/TvT700eNek0t0y/S+NyKZ8dclZ3EwtmDeAABVSAAldST4HNcV3O1K3T/eZvwRvu8r1TLqsUcrJeB2Q+ct9noGkWqtNNo0sb8uX6vdnn5LdVpl9dxMX0sUVhnGLqSAAAAAAAiCQoACLttXdtcQqJZXSS8U+pazqWOSnXWaud4m06NpfSdNZo1VzwfkzbE6lwZPz13LndJuXp2u05dIVPYf6HfhncPk+fi6b7ezaPec9OLyb4eReHY6fVzgzaXQ0N4oIyUtgLNzQjVpShOKlGSalF9Gn1QHz3rWgVeGeIK2nyUuwzz2039uk+nxXR+a8zX4l0RO4bCxnhIrGYdNYXLjjcrCW+t79xWzLtgyZai5LdjYtdupMovUppgbK3w8AbKnSTW6yBk060rdpNt0/DvXoBnxalFNPKfRgSAAAMgRzICOYLpDl5g0omo1YOE4qUZJqUWtmn3E7T2kjtO48vC+KNClw/rVW2Sf1af7S3k++D7vVPb5eJ5OfF9O32fonpPO/i+PEz+qO0/5aQ0PWAIyRAAAQGl1u55aXInvI244cHMyajUOccjpeRMqXIMJlPMVjMqlIuk2uKRF2uRZFiVxMezLenuP0L6ErbSbrXK0MVLuXY0W/wDDi938ZZ/0o6sNdRt4Xqmab5Ppx4h6mmvE37eVpLw0B5/9InCcr+g9a0+k5XlCGK9OKy61Nd68ZR7vFZXgcvJw9deqPL3PRfU/4XJ9K8/lt/tLymMlKKlFpxaymu88r7PvYnqjcGQqQADIAqqlsmyDg9YufrOo1ZZzFPlXwO3FXVXzXOy9eSfsxLOl299QpY2lNL8TZedVmXFgp15a1eix2R58vsYjUaSFAJAAAAAAiCQoAAkie63q1L65ob76ls8r+FmyJ7OXLTVp+7zvUKbT54+9F5TOzDbUvnvUcO67ej8JamrmzpSz1SOyHzV4ek6VWzgzhzzDrrN5iisGesYAt1HsBota0Gz163VC+oqcYvmhJPE4Pxi+4TCxOmjt/o40+k//AK28a8HyfyJpZtMthDgazivYu7pPz5X+gNrdxwneW8XK2uI1l92a5X/II09RVreq6VeEqdRdYyWCC5TqZZYGZSluVG0tZ9ANxQqZQF+TzECuxrYqOhJ+cf1QGwAAALLmRnpS6hF0pdQGkdr5hVPa+YTTRcVaHDiHSJUFyxuqXt2833S8H5Pp8n3GvNijJXXu7vTeZbh54vHifMfZ4tUhOlUnTqQlCpCTjKElhxa2aZ48xqdS/RaXrkrFq94lQRmARkABTOfLBsQxtOo25LU6/bXMt9o7HVSuoeJyMnVZr5M2OWZUORk1TKOYrCZVRmE2uxluRlEr0GSWUSzdOsq2pajbWNss17mpGlD1bxn4dfgKx1TovkilZtPs+pdNoW+laZa6farFC2pRpQ80ljPx6nbEajT5m0zeZvbzLMVx5hjpKuM94NKu3XiVJrDy3jng92VWtrWlU82s253VvBf2T76kV93xXd16Zxxcjj7/ADVfT+jeq9GuPnnt7T/x/hwyacU08pnnvrfIFAAEoDG1G4VtYVaj2ajt6mVY3LXnv0Y5s4CUnJtvq9zvrGnyeW3VO2docebWbbPdJv5JmGb9Et3p8dXIq7tdDhfVQFUAAAAEgABBIUAAALtLD5qUvdqRcWWJ7sMkbjfw8/1OjyTqQa3TaOjFPh4nNp2mGy4Iu3CpUt2/dllejPRrL5DLXUzD2LSau0XkzctnZWNf2FuWGuWyVbK6lRDnkCMgVwwBkQQFb6AanVtMo6hbuE1ia3hNdYsDinTqW9edGqsTg8NBWXSl0CNlbzxgDZ0Ku3UDL7ZcvUDHjcKN9Qw93US+ewHRAAAGLMwbVmU8AhalVC6WpV8d4NLbuPMGlDucd4XTheONEjWctYtI/tEv61BfaS+36ro/LfuOPk4eqOqH0nofqM45/h8k9p8fb7ODPPl9f2nwlBEMGwG2BqVfsqEnnfBsrHdz58mqy5KpJuTbOmHh3n3WWzKGm0rcpGTVMqHIrCZSp47y6Y9S5CoTSxZkwnkkttZej/RTpiqavcaxVjmFpHsqOf8AEmt38I/9xnijvtx8/LqnR8vX1eLxOh5OvZUrxeITStXfmNrpWrzzIK1d+ZWOnnfFPB/YzqajotLmpPMq1nBe74yprw8Y93d4HJn4+/zVfS+l+rzTWHPPb2n/AC4uE4zipReUzz5jT6ytotG4VEZAEoDQcUXPLQhQT3k8teSN+GvfbzfUsuq9LlGzsh83aWx0B/8AvNv8fyZrz/ol2emT/wBRDuDgfVQkqpAAAAABkCQCAkigACYvDT8GE12cjxBTUb6tjo3k6MTyebDB4Xqdnrc4/eSf4noU8PjeVGrvatIn+zizY4b+XWWdXEVuZtctnTq5XUIvKYFSllgZFMC+mBPMBbn0A5PiW3jTdO8jth8k/wBH+gVp6VzD76+YRmUr2kutWC/zIDLhq1rT63NJPw50Bfp3txeezZW1au33xg1H4yeEBuNJ0SvTrxu7+pGVSO8KUHmMH4t97/ADfgAAFmdMx02RZi1KbIyhh1U0GUMSpNoKxZ1mgrGncshpYnd4XUa3GpWInW6+Yef6/pcbC4de2ji0qP3f8KXh6eHy8Dz+Rg6e8PsfSfUvrV+lln80ePu0+Tle6jJQcsJsJPZz2sXHNNU0/Nm6ke7zOVffZpZs2w860rMmZw0WlZkzKGm0rbkZaaplS5F0wmyVUwNHXpk2tV1a0aUE5zk8KMVlsk0mWdc9YnvL2/hlU9I0G2s4yg5pOdVxeczlu/lsvgbq16YebyMv1Mky3cdRz3laVyOoeYF2N/5gXI33mBcje+YRcjeeZRzev8N0NSnO9sHCheyeZxe1Os/P7sv3u/v8TnzceLxuHsen+rX42qX/ADV/s4qpGpQrzt7inOjXh71Oaw1/NeZ516Wr5fY4ORTNXqpbYjBv2nOE2D2cRrtx2+pTWfZh7KOzFGofO+oZevK1Le50Q8m0s7SJ9nq1tJvC50vnsa8sbpLq4FunkVl33cef7PrvkCmQJKoBIAAAAASAAkipQHL8SxxdN+MUb8Xl5XPjTSaDLl1+HnFnoU8PjuX+t7ZpEv2MPQ3PPt5dLbVcY3LDVLZ0qu3UoyY1Ai9CQGTCfmBcVRAT2iAt1KyS6gYD7C8u6NtXpQrU5zxKE4pp9/QDaLh7Rl00qy//AIR/kBcWiaVHpplkvS3j/IDIp2VrR/srajD+GmkBfwAAAAAACiVNSJpYtMMerap9xNNkXa+vZPGyMWyJhqri0nHOzCtVXhOOdmFayvUlHIZNfc1YzpypzipQksSjLo0SY32ZUvakxanmHJXlu7SthNypSfsSfVeT/wDNzzsuGad4fZ+m+pV5Nei36oWOY0PV2s3FXkpt5LEd2F7artyt1VdSrKT72dER2eLltudsObM4c1pWJsziHPaVmcsd5lENFrKEp1H+zhKXojZFZc1s9Y916Gn3VTrFQXnuZdLntnmfEMuloibzUnKXktjLUNU2vPlt7HTqVvhwhh+ITXy6K0uqtJJKTwE03FDUqm2WBn0tQz1AyoXqfeBfjdZ+0EXo3PmBdjcsovRugMbUbOz1aiqd1DMo+5UjtOHo/wBOhjfHF41Lp43MycW3VSXH6jpd3pbc6n7a2ztXgun8S+z+R52Xj2p3fXcH1fFyPy27Wa65rqlbTqZW0WzRWO71cl9UmXA1XKrWk93Ob6Lds76x2fKZ77tMy3emcDcRaq4ypafOjSf97cvso/ju/gjbFZeffNSPd2mmfRKqUe2vtW5q8U5Qp2tP2eZdMylu1nwSLOPcMMfLmmSsx8sSnJzpxk9m1ujyZjUy/QaW6oi0e6ojIAAAJyUAqQAAABIDIFUSK1Ws6a77lcXhpYNtLalx8rD9SrR2eg3FnqVO57SEoxzmPezrpmr4l81yvS7271l6RpOo0uzjFzimu5s663rMdpfP5OPlpOrV06S2vItLDz6GcOaWzpXcfErH9mVG7XiBk07tPvAyI3K8QK3dxS3YGJc6zQobSqRT8M7gWqctV1HH1WyqKD/vK37OP47v4IDd6Roc7Kt9Zuq6rXGMJRWIQ8cd7fmwN2AAAAAAAAAAQwKHIjKIUNojOFmcIS6xRGUMKvYUaqeY4ZGbUXegU6ifLILtz1/w1cpN01zegNuU1PTLqjCcatCXK+uV1JMb7Szx5LUt118w5ic3QqdnPOH0b/Jnn5cE1nceH1/p3qlM9em/azX6ncqNLlT3ZrpXbs5OWKxrbnXV7SXLTTqS8ILmf4HVXHMvDycrHX3XqelahX6W7gvGo8fgbYxfLhyc74hl0+Gast61ZvygsGcViHLfPkv47Mulw7Rp7qjl+MtzJpmJnzLKWl8vSGPgNpqFa05r7P4BFyNjjuILkbRruMoF+FFoC/CLQSWRBtd4Rkwqtd4TS/Cu/EGl6Nw/EC9G5fiVF2N15gXY3S8QnhcVysdeuwTvDVXPD2j3c26lGcIy3lTpVXCD+C6fDBqnDSZ276+pcmKdHV2bHTrHTtLWLCyt7d/ehBcz/wAz3/E2RWIclsl7eZbFXW+Wyta7G78HuBwepUFa6tdUYrEHUc4fwy9pfm18DyuRTpu/QPSc8ZuLW3vHb+jHND0kBUgAAACcgCqZAkAAAriQWrieNjKGvJOoYUp7mxwz5U86Y7+zHtPlcp3FSm04VJwf7smjLrtHuxtgxX/VWJ/kzaWt6hS927qfHDMoz3hzX9L4lv8ATr9mRHinU4f30JesDZHKyOW3ofEnxv8AqvR4z1OG/wCwwv3X/My/irNU+g4PaZer6FoF3d6Na3Op3VajdVYKc6NJRShndLdN5xjPmdtJma7l8vnilckxj8NtDhewzmrK5reVSs8fJYMmpn2ul2Nlj6taUaT+9GCz8+oGVjfIEgAAAAAAAAAAChkWFD6BnC2yMoUsirbDOFqRGULUopoMtMarRpzypRTXmgTGu7R6jwto2opq5sYNvvj7L/Ak9/Kxaaz1R5cxe/Rvw5Rnz/V6034VKzkl8yRSsM7cnLaNTZi/+ntNtly0qCjFdywgkRExuVEtNto9IBJtMeFt2NBfYMtMdzPlQ7SivskNqHa0V9kCh21L7oRblQpruKKHQh4AUOlDwCSjs4+ASTlSAnGAqU2EVKT8QipTl4gVqcvECpVJeIFaqy8QK1Vn4lSVyNWfiE0uxrT8QaXo1p+IRpeIEvrFrV+1KMoN+Sw1+LfzOLmR4l9R+Hbz13p7a21abOB9V7BRJBOAAVAEgAJChQAkCqPQkqwbqTVR7mdXLnlhyk/E2OOZQ5MumKVJkmGcSnmZGWzmZkxmXScBafb6pxpYW13DnormquHdJwTaT8spG7BWJtG3leq57048zV9DI9F8aqAAAAAAAAAAAAAB/9k=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>
              <a:latin typeface="Calibri" panose="020F0502020204030204"/>
            </a:endParaRPr>
          </a:p>
        </p:txBody>
      </p:sp>
      <p:pic>
        <p:nvPicPr>
          <p:cNvPr id="18435" name="Picture 3" descr="C:\Users\ADMINI~1\AppData\Local\Temp\download[13]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709218" y="5132705"/>
            <a:ext cx="2366962" cy="133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412240" y="5193983"/>
            <a:ext cx="6196013" cy="12109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    </a:t>
            </a:r>
            <a:r>
              <a:rPr kumimoji="0" lang="zh-CN" altLang="en-US" sz="2800" b="1" i="0" u="none" strike="noStrike" kern="1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通</a:t>
            </a: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过</a:t>
            </a:r>
            <a:r>
              <a:rPr kumimoji="0" lang="zh-CN" altLang="en-US" sz="2800" b="1" i="0" u="none" strike="noStrike" kern="1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本课的学习，天天应</a:t>
            </a: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该如何对待这种分歧</a:t>
            </a:r>
            <a:r>
              <a:rPr kumimoji="0" lang="zh-CN" altLang="en-US" sz="2800" b="1" i="0" u="none" strike="noStrike" kern="1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？谈谈你的看法。</a:t>
            </a:r>
            <a:endParaRPr kumimoji="0" lang="zh-CN" altLang="en-US" sz="2800" b="1" i="0" u="none" strike="noStrike" kern="1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531114"/>
            <a:ext cx="2732072" cy="7067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2" charset="2"/>
              <a:buNone/>
              <a:defRPr/>
            </a:pPr>
            <a:r>
              <a:rPr kumimoji="0" lang="zh-CN" altLang="en-US" sz="4000" b="1" i="0" u="none" strike="noStrike" kern="1200" cap="none" spc="0" normalizeH="0" baseline="0" noProof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情景思考</a:t>
            </a:r>
          </a:p>
        </p:txBody>
      </p:sp>
      <p:pic>
        <p:nvPicPr>
          <p:cNvPr id="2" name="天天想参加暑假夏令营被反对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6705" y="1365885"/>
            <a:ext cx="5488305" cy="3891915"/>
          </a:xfrm>
          <a:prstGeom prst="rect">
            <a:avLst/>
          </a:prstGeom>
        </p:spPr>
      </p:pic>
      <p:pic>
        <p:nvPicPr>
          <p:cNvPr id="3" name="天天换位思考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37885" y="530860"/>
            <a:ext cx="6094095" cy="43218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900752" y="2156966"/>
            <a:ext cx="4062239" cy="3225230"/>
            <a:chOff x="792088" y="2780928"/>
            <a:chExt cx="4062239" cy="3225230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/>
            <a:srcRect l="12883"/>
            <a:stretch>
              <a:fillRect/>
            </a:stretch>
          </p:blipFill>
          <p:spPr>
            <a:xfrm>
              <a:off x="792088" y="2780928"/>
              <a:ext cx="4062239" cy="3225230"/>
            </a:xfrm>
            <a:prstGeom prst="rect">
              <a:avLst/>
            </a:prstGeom>
          </p:spPr>
        </p:pic>
        <p:sp>
          <p:nvSpPr>
            <p:cNvPr id="6" name="矩形 5"/>
            <p:cNvSpPr/>
            <p:nvPr>
              <p:custDataLst>
                <p:tags r:id="rId12"/>
              </p:custDataLst>
            </p:nvPr>
          </p:nvSpPr>
          <p:spPr>
            <a:xfrm>
              <a:off x="1368152" y="4365104"/>
              <a:ext cx="1826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板书设计</a:t>
              </a:r>
            </a:p>
          </p:txBody>
        </p:sp>
      </p:grp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980364" y="4809776"/>
            <a:ext cx="1406065" cy="1916832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4762466" y="1145009"/>
            <a:ext cx="657384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rPr>
              <a:t>学会沟通交流  第二课时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6081395" y="2011045"/>
            <a:ext cx="3974465" cy="8299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真诚坦率很重要</a:t>
            </a: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5722620" y="3401060"/>
            <a:ext cx="16052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换位思考</a:t>
            </a: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7438390" y="4920615"/>
            <a:ext cx="212915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互相尊重</a:t>
            </a: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9022080" y="3401060"/>
            <a:ext cx="16052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锻炼表达</a:t>
            </a:r>
          </a:p>
        </p:txBody>
      </p:sp>
      <p:sp>
        <p:nvSpPr>
          <p:cNvPr id="11" name="燕尾形箭头 10"/>
          <p:cNvSpPr/>
          <p:nvPr>
            <p:custDataLst>
              <p:tags r:id="rId8"/>
            </p:custDataLst>
          </p:nvPr>
        </p:nvSpPr>
        <p:spPr>
          <a:xfrm>
            <a:off x="7595870" y="3392170"/>
            <a:ext cx="1158240" cy="349250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燕尾形箭头 17"/>
          <p:cNvSpPr/>
          <p:nvPr>
            <p:custDataLst>
              <p:tags r:id="rId9"/>
            </p:custDataLst>
          </p:nvPr>
        </p:nvSpPr>
        <p:spPr>
          <a:xfrm rot="8460000">
            <a:off x="8916670" y="4479925"/>
            <a:ext cx="1158240" cy="349250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燕尾形箭头 19"/>
          <p:cNvSpPr/>
          <p:nvPr>
            <p:custDataLst>
              <p:tags r:id="rId10"/>
            </p:custDataLst>
          </p:nvPr>
        </p:nvSpPr>
        <p:spPr>
          <a:xfrm rot="2100000">
            <a:off x="6442075" y="4488180"/>
            <a:ext cx="1158240" cy="349250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49860" y="2374265"/>
            <a:ext cx="5781675" cy="1975485"/>
          </a:xfrm>
        </p:spPr>
        <p:txBody>
          <a:bodyPr>
            <a:noAutofit/>
          </a:bodyPr>
          <a:lstStyle/>
          <a:p>
            <a:r>
              <a:rPr lang="zh-CN" altLang="en-US" sz="9600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谢谢观看</a:t>
            </a:r>
          </a:p>
        </p:txBody>
      </p:sp>
      <p:sp>
        <p:nvSpPr>
          <p:cNvPr id="5" name="副标题 8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211580" y="225425"/>
            <a:ext cx="4720591" cy="536575"/>
          </a:xfrm>
          <a:prstGeom prst="rect">
            <a:avLst/>
          </a:prstGeom>
        </p:spPr>
        <p:txBody>
          <a:bodyPr vert="horz" lIns="90000" tIns="0" rIns="90000" bIns="468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道德与法治五年级上册</a:t>
            </a: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85" y="1322070"/>
            <a:ext cx="8395335" cy="4953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772489" y="600209"/>
            <a:ext cx="476059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zh-CN" sz="4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撕纸游戏（升级版）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836815" y="1966931"/>
            <a:ext cx="295232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+mn-ea"/>
              </a:rPr>
              <a:t>1.</a:t>
            </a:r>
            <a:r>
              <a:rPr lang="zh-CN" altLang="zh-CN" sz="3200" b="1">
                <a:latin typeface="+mn-ea"/>
              </a:rPr>
              <a:t>对折两次</a:t>
            </a:r>
            <a:endParaRPr lang="zh-CN" altLang="en-US" sz="3200" b="1">
              <a:latin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6836814" y="2700797"/>
            <a:ext cx="3814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+mn-ea"/>
              </a:rPr>
              <a:t>2.</a:t>
            </a:r>
            <a:r>
              <a:rPr lang="zh-CN" altLang="en-US" sz="3200" b="1">
                <a:latin typeface="+mn-ea"/>
              </a:rPr>
              <a:t>撕掉右上一个角</a:t>
            </a: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6836815" y="3539305"/>
            <a:ext cx="295232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+mn-ea"/>
              </a:rPr>
              <a:t>3.</a:t>
            </a:r>
            <a:r>
              <a:rPr lang="zh-CN" altLang="en-US" sz="3200" b="1">
                <a:latin typeface="+mn-ea"/>
              </a:rPr>
              <a:t>斜</a:t>
            </a:r>
            <a:r>
              <a:rPr lang="zh-CN" altLang="zh-CN" sz="3200" b="1">
                <a:latin typeface="+mn-ea"/>
              </a:rPr>
              <a:t>对折</a:t>
            </a:r>
            <a:r>
              <a:rPr lang="zh-CN" altLang="en-US" sz="3200" b="1">
                <a:latin typeface="+mn-ea"/>
              </a:rPr>
              <a:t>一</a:t>
            </a:r>
            <a:r>
              <a:rPr lang="zh-CN" altLang="zh-CN" sz="3200" b="1">
                <a:latin typeface="+mn-ea"/>
              </a:rPr>
              <a:t>次</a:t>
            </a:r>
            <a:endParaRPr lang="zh-CN" altLang="en-US" sz="3200" b="1">
              <a:latin typeface="+mn-ea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6870878" y="4280148"/>
            <a:ext cx="3601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+mn-ea"/>
              </a:rPr>
              <a:t>4.</a:t>
            </a:r>
            <a:r>
              <a:rPr lang="zh-CN" altLang="en-US" sz="3200" b="1">
                <a:latin typeface="+mn-ea"/>
              </a:rPr>
              <a:t>撕掉右上一个角</a:t>
            </a:r>
          </a:p>
        </p:txBody>
      </p:sp>
      <p:sp>
        <p:nvSpPr>
          <p:cNvPr id="2" name="TextBox 5"/>
          <p:cNvSpPr txBox="1"/>
          <p:nvPr>
            <p:custDataLst>
              <p:tags r:id="rId7"/>
            </p:custDataLst>
          </p:nvPr>
        </p:nvSpPr>
        <p:spPr>
          <a:xfrm>
            <a:off x="824865" y="1340485"/>
            <a:ext cx="5234940" cy="3969385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800">
                <a:latin typeface="+mn-ea"/>
              </a:rPr>
              <a:t>规则：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+mn-ea"/>
              </a:rPr>
              <a:t>1.</a:t>
            </a:r>
            <a:r>
              <a:rPr lang="zh-CN" altLang="en-US" sz="2800">
                <a:latin typeface="+mn-ea"/>
              </a:rPr>
              <a:t>请拿出刚刚下发的纸。按照老师的指令操作；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+mn-ea"/>
              </a:rPr>
              <a:t>2.</a:t>
            </a:r>
            <a:r>
              <a:rPr lang="zh-CN" altLang="en-US" sz="2800">
                <a:latin typeface="+mn-ea"/>
              </a:rPr>
              <a:t>在接受指令的过程中，你可以对有疑问的指令提问，也可以观看周围同学的操作，轻声交流。</a:t>
            </a:r>
          </a:p>
        </p:txBody>
      </p:sp>
      <p:pic>
        <p:nvPicPr>
          <p:cNvPr id="3" name="规则">
            <a:hlinkClick r:id=""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5310" y="130683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99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8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5521"/>
          <a:stretch>
            <a:fillRect/>
          </a:stretch>
        </p:blipFill>
        <p:spPr>
          <a:xfrm flipH="1">
            <a:off x="5055870" y="1543050"/>
            <a:ext cx="1191600" cy="23259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23552" y1="25824" x2="23552" y2="25824"/>
                        <a14:foregroundMark x1="19521" y1="21703" x2="19521" y2="21703"/>
                        <a14:foregroundMark x1="23300" y1="45604" x2="23300" y2="45604"/>
                        <a14:foregroundMark x1="27456" y1="61538" x2="27456" y2="61538"/>
                        <a14:foregroundMark x1="31234" y1="68681" x2="31234" y2="68681"/>
                        <a14:foregroundMark x1="28589" y1="85714" x2="28589" y2="85714"/>
                        <a14:foregroundMark x1="27456" y1="86401" x2="27456" y2="86401"/>
                        <a14:foregroundMark x1="29471" y1="29121" x2="29471" y2="29670"/>
                        <a14:foregroundMark x1="34131" y1="30082" x2="34131" y2="30082"/>
                        <a14:foregroundMark x1="31738" y1="53846" x2="31612" y2="54396"/>
                        <a14:foregroundMark x1="26448" y1="12637" x2="26448" y2="12637"/>
                        <a14:backgroundMark x1="68514" y1="15110" x2="68514" y2="15110"/>
                        <a14:backgroundMark x1="77330" y1="18132" x2="77330" y2="18132"/>
                        <a14:backgroundMark x1="83627" y1="17033" x2="83627" y2="17033"/>
                        <a14:backgroundMark x1="84761" y1="30632" x2="84761" y2="30632"/>
                        <a14:backgroundMark x1="77708" y1="40110" x2="77708" y2="40110"/>
                        <a14:backgroundMark x1="76196" y1="41071" x2="76196" y2="41071"/>
                        <a14:backgroundMark x1="71159" y1="50824" x2="71159" y2="50824"/>
                        <a14:backgroundMark x1="74685" y1="57555" x2="74685" y2="57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945"/>
          <a:stretch>
            <a:fillRect/>
          </a:stretch>
        </p:blipFill>
        <p:spPr>
          <a:xfrm flipH="1">
            <a:off x="9237980" y="816610"/>
            <a:ext cx="1353600" cy="22361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4627" b="86119" l="28806" r="71642">
                        <a14:foregroundMark x1="55373" y1="35522" x2="55373" y2="35522"/>
                        <a14:foregroundMark x1="57015" y1="14776" x2="57015" y2="14776"/>
                        <a14:foregroundMark x1="71940" y1="52388" x2="71940" y2="52388"/>
                        <a14:foregroundMark x1="47164" y1="82985" x2="47164" y2="82985"/>
                        <a14:foregroundMark x1="59701" y1="84627" x2="59701" y2="84627"/>
                        <a14:foregroundMark x1="50149" y1="86119" x2="50149" y2="86119"/>
                        <a14:foregroundMark x1="52687" y1="85224" x2="52687" y2="85224"/>
                        <a14:foregroundMark x1="60896" y1="83582" x2="60896" y2="83582"/>
                        <a14:foregroundMark x1="48806" y1="46567" x2="48806" y2="46567"/>
                        <a14:foregroundMark x1="46866" y1="48060" x2="46866" y2="48060"/>
                        <a14:foregroundMark x1="50299" y1="43731" x2="50299" y2="43731"/>
                        <a14:foregroundMark x1="65821" y1="84030" x2="65821" y2="84030"/>
                        <a14:foregroundMark x1="41045" y1="83582" x2="41045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18" t="8426" r="24350" b="9564"/>
          <a:stretch>
            <a:fillRect/>
          </a:stretch>
        </p:blipFill>
        <p:spPr>
          <a:xfrm>
            <a:off x="7935595" y="3869055"/>
            <a:ext cx="1220470" cy="19608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32403" r="66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8" r="29218"/>
          <a:stretch>
            <a:fillRect/>
          </a:stretch>
        </p:blipFill>
        <p:spPr>
          <a:xfrm>
            <a:off x="1821815" y="4048125"/>
            <a:ext cx="1292225" cy="2426970"/>
          </a:xfrm>
          <a:prstGeom prst="rect">
            <a:avLst/>
          </a:prstGeom>
        </p:spPr>
      </p:pic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2261958" y="816295"/>
            <a:ext cx="2411975" cy="1802111"/>
          </a:xfrm>
          <a:prstGeom prst="wedgeRoundRectCallout">
            <a:avLst>
              <a:gd name="adj1" fmla="val -60310"/>
              <a:gd name="adj2" fmla="val 847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</a:rPr>
              <a:t>      学校马上就要召开秋季运动会了。我们班进入高年级了，这次运动会开幕式的服装就由我们自己决定。</a:t>
            </a:r>
          </a:p>
        </p:txBody>
      </p:sp>
      <p:sp>
        <p:nvSpPr>
          <p:cNvPr id="10" name="TextBox 9"/>
          <p:cNvSpPr txBox="1"/>
          <p:nvPr>
            <p:custDataLst>
              <p:tags r:id="rId6"/>
            </p:custDataLst>
          </p:nvPr>
        </p:nvSpPr>
        <p:spPr>
          <a:xfrm>
            <a:off x="6515482" y="1877271"/>
            <a:ext cx="2016224" cy="1328556"/>
          </a:xfrm>
          <a:prstGeom prst="wedgeRoundRectCallout">
            <a:avLst>
              <a:gd name="adj1" fmla="val -73482"/>
              <a:gd name="adj2" fmla="val -355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</a:rPr>
              <a:t>现在全国都提倡垃圾分类，我们用废旧用品</a:t>
            </a:r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</a:rPr>
              <a:t>DIY</a:t>
            </a:r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</a:rPr>
              <a:t>服装吧！</a:t>
            </a:r>
          </a:p>
        </p:txBody>
      </p:sp>
      <p:sp>
        <p:nvSpPr>
          <p:cNvPr id="11" name="TextBox 10"/>
          <p:cNvSpPr txBox="1"/>
          <p:nvPr>
            <p:custDataLst>
              <p:tags r:id="rId7"/>
            </p:custDataLst>
          </p:nvPr>
        </p:nvSpPr>
        <p:spPr>
          <a:xfrm>
            <a:off x="7149207" y="855030"/>
            <a:ext cx="2088232" cy="714970"/>
          </a:xfrm>
          <a:prstGeom prst="wedgeRoundRectCallout">
            <a:avLst>
              <a:gd name="adj1" fmla="val 43950"/>
              <a:gd name="adj2" fmla="val 7038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</a:rPr>
              <a:t>       听我的，就定制一件海报</a:t>
            </a:r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</a:rPr>
              <a:t>T</a:t>
            </a:r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</a:rPr>
              <a:t>恤！</a:t>
            </a:r>
          </a:p>
        </p:txBody>
      </p:sp>
      <p:sp>
        <p:nvSpPr>
          <p:cNvPr id="12" name="TextBox 11"/>
          <p:cNvSpPr txBox="1"/>
          <p:nvPr>
            <p:custDataLst>
              <p:tags r:id="rId8"/>
            </p:custDataLst>
          </p:nvPr>
        </p:nvSpPr>
        <p:spPr>
          <a:xfrm>
            <a:off x="6247889" y="3484885"/>
            <a:ext cx="1881313" cy="714970"/>
          </a:xfrm>
          <a:prstGeom prst="wedgeRoundRectCallout">
            <a:avLst>
              <a:gd name="adj1" fmla="val 36760"/>
              <a:gd name="adj2" fmla="val 7038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</a:rPr>
              <a:t>      听我的，我看穿校服最好！</a:t>
            </a:r>
          </a:p>
        </p:txBody>
      </p:sp>
      <p:sp>
        <p:nvSpPr>
          <p:cNvPr id="13" name="TextBox 12"/>
          <p:cNvSpPr txBox="1"/>
          <p:nvPr>
            <p:custDataLst>
              <p:tags r:id="rId9"/>
            </p:custDataLst>
          </p:nvPr>
        </p:nvSpPr>
        <p:spPr>
          <a:xfrm>
            <a:off x="3440430" y="3712210"/>
            <a:ext cx="1986280" cy="1021824"/>
          </a:xfrm>
          <a:prstGeom prst="wedgeRoundRectCallout">
            <a:avLst>
              <a:gd name="adj1" fmla="val -69105"/>
              <a:gd name="adj2" fmla="val 379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</a:rPr>
              <a:t>      我是体育委员，这件事都要听我的</a:t>
            </a:r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endParaRPr lang="zh-CN" altLang="en-US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3891878" y="5829905"/>
            <a:ext cx="6592570" cy="645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zh-CN" sz="3600" b="1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这样的沟通交流能解决问题吗？</a:t>
            </a:r>
            <a:endParaRPr lang="zh-CN" altLang="en-US" sz="3600" b="1" cap="none" spc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379095" y="816610"/>
            <a:ext cx="2029460" cy="20332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112395" y="31750"/>
            <a:ext cx="2743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运动会服装篇</a:t>
            </a:r>
          </a:p>
        </p:txBody>
      </p:sp>
      <p:pic>
        <p:nvPicPr>
          <p:cNvPr id="8" name="ppt2听我的，就定制一件海报T恤！">
            <a:hlinkClick r:id="" action="ppaction://media"/>
          </p:cNvPr>
          <p:cNvPicPr>
            <a:picLocks noRot="1"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 flipH="1">
            <a:off x="9029700" y="1518285"/>
            <a:ext cx="650875" cy="619125"/>
          </a:xfrm>
          <a:prstGeom prst="rect">
            <a:avLst/>
          </a:prstGeom>
        </p:spPr>
      </p:pic>
      <p:pic>
        <p:nvPicPr>
          <p:cNvPr id="15" name="ppt2听我的，我看穿校服最好！">
            <a:hlinkClick r:id="" action="ppaction://media"/>
          </p:cNvPr>
          <p:cNvPicPr>
            <a:picLocks noRot="1"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 flipH="1">
            <a:off x="7287895" y="4277360"/>
            <a:ext cx="841375" cy="619125"/>
          </a:xfrm>
          <a:prstGeom prst="rect">
            <a:avLst/>
          </a:prstGeom>
        </p:spPr>
      </p:pic>
      <p:pic>
        <p:nvPicPr>
          <p:cNvPr id="16" name="ppt2我是体育委员……">
            <a:hlinkClick r:id="" action="ppaction://media"/>
          </p:cNvPr>
          <p:cNvPicPr>
            <a:picLocks noRot="1"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034665" y="4610735"/>
            <a:ext cx="619125" cy="619125"/>
          </a:xfrm>
          <a:prstGeom prst="rect">
            <a:avLst/>
          </a:prstGeom>
        </p:spPr>
      </p:pic>
      <p:pic>
        <p:nvPicPr>
          <p:cNvPr id="17" name="ppt2现在全国都提倡垃圾分类">
            <a:hlinkClick r:id="" action="ppaction://media"/>
          </p:cNvPr>
          <p:cNvPicPr>
            <a:picLocks noRot="1"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23280" y="215328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682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2" dur="33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8" dur="37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8000"/>
                            </p:stCondLst>
                            <p:childTnLst>
                              <p:par>
                                <p:cTn id="6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2" dur="3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8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8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8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1642745" y="5581650"/>
            <a:ext cx="80200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思考：在“换位三部曲”的引导下，想一想刚才几位同学的观点，有没有道理？</a:t>
            </a:r>
          </a:p>
        </p:txBody>
      </p:sp>
      <p:pic>
        <p:nvPicPr>
          <p:cNvPr id="2" name="换位三部曲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47290" y="526415"/>
            <a:ext cx="6956425" cy="49561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lum bright="6000" contrast="-12000"/>
          </a:blip>
          <a:stretch>
            <a:fillRect/>
          </a:stretch>
        </p:blipFill>
        <p:spPr bwMode="auto">
          <a:xfrm>
            <a:off x="410210" y="508635"/>
            <a:ext cx="11212830" cy="505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biLevel thresh="50000"/>
          </a:blip>
          <a:stretch>
            <a:fillRect/>
          </a:stretch>
        </p:blipFill>
        <p:spPr>
          <a:xfrm>
            <a:off x="10347325" y="4744085"/>
            <a:ext cx="1772285" cy="17754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28" r="5521"/>
          <a:stretch>
            <a:fillRect/>
          </a:stretch>
        </p:blipFill>
        <p:spPr>
          <a:xfrm flipH="1">
            <a:off x="5055870" y="1543050"/>
            <a:ext cx="1191600" cy="23259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23552" y1="25824" x2="23552" y2="25824"/>
                        <a14:foregroundMark x1="19521" y1="21703" x2="19521" y2="21703"/>
                        <a14:foregroundMark x1="23300" y1="45604" x2="23300" y2="45604"/>
                        <a14:foregroundMark x1="27456" y1="61538" x2="27456" y2="61538"/>
                        <a14:foregroundMark x1="31234" y1="68681" x2="31234" y2="68681"/>
                        <a14:foregroundMark x1="28589" y1="85714" x2="28589" y2="85714"/>
                        <a14:foregroundMark x1="27456" y1="86401" x2="27456" y2="86401"/>
                        <a14:foregroundMark x1="29471" y1="29121" x2="29471" y2="29670"/>
                        <a14:foregroundMark x1="34131" y1="30082" x2="34131" y2="30082"/>
                        <a14:foregroundMark x1="31738" y1="53846" x2="31612" y2="54396"/>
                        <a14:foregroundMark x1="26448" y1="12637" x2="26448" y2="12637"/>
                        <a14:backgroundMark x1="68514" y1="15110" x2="68514" y2="15110"/>
                        <a14:backgroundMark x1="77330" y1="18132" x2="77330" y2="18132"/>
                        <a14:backgroundMark x1="83627" y1="17033" x2="83627" y2="17033"/>
                        <a14:backgroundMark x1="84761" y1="30632" x2="84761" y2="30632"/>
                        <a14:backgroundMark x1="77708" y1="40110" x2="77708" y2="40110"/>
                        <a14:backgroundMark x1="76196" y1="41071" x2="76196" y2="41071"/>
                        <a14:backgroundMark x1="71159" y1="50824" x2="71159" y2="50824"/>
                        <a14:backgroundMark x1="74685" y1="57555" x2="74685" y2="57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945"/>
          <a:stretch>
            <a:fillRect/>
          </a:stretch>
        </p:blipFill>
        <p:spPr>
          <a:xfrm flipH="1">
            <a:off x="9237980" y="816610"/>
            <a:ext cx="1353600" cy="22361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4627" b="86119" l="28806" r="71642">
                        <a14:foregroundMark x1="55373" y1="35522" x2="55373" y2="35522"/>
                        <a14:foregroundMark x1="57015" y1="14776" x2="57015" y2="14776"/>
                        <a14:foregroundMark x1="71940" y1="52388" x2="71940" y2="52388"/>
                        <a14:foregroundMark x1="47164" y1="82985" x2="47164" y2="82985"/>
                        <a14:foregroundMark x1="59701" y1="84627" x2="59701" y2="84627"/>
                        <a14:foregroundMark x1="50149" y1="86119" x2="50149" y2="86119"/>
                        <a14:foregroundMark x1="52687" y1="85224" x2="52687" y2="85224"/>
                        <a14:foregroundMark x1="60896" y1="83582" x2="60896" y2="83582"/>
                        <a14:foregroundMark x1="48806" y1="46567" x2="48806" y2="46567"/>
                        <a14:foregroundMark x1="46866" y1="48060" x2="46866" y2="48060"/>
                        <a14:foregroundMark x1="50299" y1="43731" x2="50299" y2="43731"/>
                        <a14:foregroundMark x1="65821" y1="84030" x2="65821" y2="84030"/>
                        <a14:foregroundMark x1="41045" y1="83582" x2="41045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18" t="8426" r="24350" b="9564"/>
          <a:stretch>
            <a:fillRect/>
          </a:stretch>
        </p:blipFill>
        <p:spPr>
          <a:xfrm>
            <a:off x="7935595" y="3869055"/>
            <a:ext cx="1220470" cy="19608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32403" r="66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8" r="29218"/>
          <a:stretch>
            <a:fillRect/>
          </a:stretch>
        </p:blipFill>
        <p:spPr>
          <a:xfrm>
            <a:off x="1821815" y="4048125"/>
            <a:ext cx="1292225" cy="2426970"/>
          </a:xfrm>
          <a:prstGeom prst="rect">
            <a:avLst/>
          </a:prstGeom>
        </p:spPr>
      </p:pic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2261958" y="816295"/>
            <a:ext cx="2411975" cy="1802111"/>
          </a:xfrm>
          <a:prstGeom prst="wedgeRoundRectCallout">
            <a:avLst>
              <a:gd name="adj1" fmla="val -60310"/>
              <a:gd name="adj2" fmla="val 847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</a:rPr>
              <a:t>      学校马上就要召开秋季运动会了。我们班进入高年级了，这次运动会开幕式的服装就由我们自己决定。</a:t>
            </a:r>
          </a:p>
        </p:txBody>
      </p:sp>
      <p:sp>
        <p:nvSpPr>
          <p:cNvPr id="10" name="TextBox 9"/>
          <p:cNvSpPr txBox="1"/>
          <p:nvPr>
            <p:custDataLst>
              <p:tags r:id="rId6"/>
            </p:custDataLst>
          </p:nvPr>
        </p:nvSpPr>
        <p:spPr>
          <a:xfrm>
            <a:off x="6515482" y="1877271"/>
            <a:ext cx="2016224" cy="1328556"/>
          </a:xfrm>
          <a:prstGeom prst="wedgeRoundRectCallout">
            <a:avLst>
              <a:gd name="adj1" fmla="val -73482"/>
              <a:gd name="adj2" fmla="val -355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</a:rPr>
              <a:t>现在全国都提倡垃圾分类，我们用废旧用品</a:t>
            </a:r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</a:rPr>
              <a:t>DIY</a:t>
            </a:r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</a:rPr>
              <a:t>服装吧！</a:t>
            </a:r>
          </a:p>
        </p:txBody>
      </p:sp>
      <p:sp>
        <p:nvSpPr>
          <p:cNvPr id="11" name="TextBox 10"/>
          <p:cNvSpPr txBox="1"/>
          <p:nvPr>
            <p:custDataLst>
              <p:tags r:id="rId7"/>
            </p:custDataLst>
          </p:nvPr>
        </p:nvSpPr>
        <p:spPr>
          <a:xfrm>
            <a:off x="7149207" y="855030"/>
            <a:ext cx="2088232" cy="714970"/>
          </a:xfrm>
          <a:prstGeom prst="wedgeRoundRectCallout">
            <a:avLst>
              <a:gd name="adj1" fmla="val 43950"/>
              <a:gd name="adj2" fmla="val 7038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</a:rPr>
              <a:t>       听我的，就定制一件海报</a:t>
            </a:r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</a:rPr>
              <a:t>T</a:t>
            </a:r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</a:rPr>
              <a:t>恤！</a:t>
            </a:r>
          </a:p>
        </p:txBody>
      </p:sp>
      <p:sp>
        <p:nvSpPr>
          <p:cNvPr id="12" name="TextBox 11"/>
          <p:cNvSpPr txBox="1"/>
          <p:nvPr>
            <p:custDataLst>
              <p:tags r:id="rId8"/>
            </p:custDataLst>
          </p:nvPr>
        </p:nvSpPr>
        <p:spPr>
          <a:xfrm>
            <a:off x="6247889" y="3484885"/>
            <a:ext cx="1881313" cy="714970"/>
          </a:xfrm>
          <a:prstGeom prst="wedgeRoundRectCallout">
            <a:avLst>
              <a:gd name="adj1" fmla="val 36760"/>
              <a:gd name="adj2" fmla="val 7038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</a:rPr>
              <a:t>      听我的，我看穿校服最好！</a:t>
            </a:r>
          </a:p>
        </p:txBody>
      </p:sp>
      <p:sp>
        <p:nvSpPr>
          <p:cNvPr id="13" name="TextBox 12"/>
          <p:cNvSpPr txBox="1"/>
          <p:nvPr>
            <p:custDataLst>
              <p:tags r:id="rId9"/>
            </p:custDataLst>
          </p:nvPr>
        </p:nvSpPr>
        <p:spPr>
          <a:xfrm>
            <a:off x="3440430" y="3712210"/>
            <a:ext cx="1986280" cy="1021824"/>
          </a:xfrm>
          <a:prstGeom prst="wedgeRoundRectCallout">
            <a:avLst>
              <a:gd name="adj1" fmla="val -69105"/>
              <a:gd name="adj2" fmla="val 379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</a:rPr>
              <a:t>      我是体育委员，这件事都要听我的</a:t>
            </a:r>
            <a:r>
              <a:rPr lang="en-US" altLang="zh-CN" b="1"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endParaRPr lang="zh-CN" altLang="en-US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3891878" y="5829905"/>
            <a:ext cx="6592570" cy="645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zh-CN" sz="3600" b="1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这样的沟通交流能解决问题吗？</a:t>
            </a:r>
            <a:endParaRPr lang="zh-CN" altLang="en-US" sz="3600" b="1" cap="none" spc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379095" y="816610"/>
            <a:ext cx="2029460" cy="20332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112395" y="31750"/>
            <a:ext cx="2743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运动会服装篇</a:t>
            </a:r>
          </a:p>
        </p:txBody>
      </p:sp>
      <p:pic>
        <p:nvPicPr>
          <p:cNvPr id="8" name="ppt2听我的，就定制一件海报T恤！">
            <a:hlinkClick r:id="" action="ppaction://media"/>
          </p:cNvPr>
          <p:cNvPicPr>
            <a:picLocks noRot="1"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 flipH="1">
            <a:off x="9029700" y="1518285"/>
            <a:ext cx="650875" cy="619125"/>
          </a:xfrm>
          <a:prstGeom prst="rect">
            <a:avLst/>
          </a:prstGeom>
        </p:spPr>
      </p:pic>
      <p:pic>
        <p:nvPicPr>
          <p:cNvPr id="15" name="ppt2听我的，我看穿校服最好！">
            <a:hlinkClick r:id="" action="ppaction://media"/>
          </p:cNvPr>
          <p:cNvPicPr>
            <a:picLocks noRot="1"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 flipH="1">
            <a:off x="7287895" y="4277360"/>
            <a:ext cx="841375" cy="619125"/>
          </a:xfrm>
          <a:prstGeom prst="rect">
            <a:avLst/>
          </a:prstGeom>
        </p:spPr>
      </p:pic>
      <p:pic>
        <p:nvPicPr>
          <p:cNvPr id="16" name="ppt2我是体育委员……">
            <a:hlinkClick r:id="" action="ppaction://media"/>
          </p:cNvPr>
          <p:cNvPicPr>
            <a:picLocks noRot="1"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034665" y="4610735"/>
            <a:ext cx="619125" cy="619125"/>
          </a:xfrm>
          <a:prstGeom prst="rect">
            <a:avLst/>
          </a:prstGeom>
        </p:spPr>
      </p:pic>
      <p:pic>
        <p:nvPicPr>
          <p:cNvPr id="17" name="ppt2现在全国都提倡垃圾分类">
            <a:hlinkClick r:id="" action="ppaction://media"/>
          </p:cNvPr>
          <p:cNvPicPr>
            <a:picLocks noRot="1"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23280" y="215328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>
            <p:custDataLst>
              <p:tags r:id="rId1"/>
            </p:custDataLst>
          </p:nvPr>
        </p:nvSpPr>
        <p:spPr>
          <a:xfrm rot="10800000" flipH="1">
            <a:off x="2790825" y="2729230"/>
            <a:ext cx="7581900" cy="21859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70C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17411" name="文本框 9"/>
          <p:cNvSpPr txBox="1"/>
          <p:nvPr>
            <p:custDataLst>
              <p:tags r:id="rId2"/>
            </p:custDataLst>
          </p:nvPr>
        </p:nvSpPr>
        <p:spPr>
          <a:xfrm>
            <a:off x="2932113" y="1014413"/>
            <a:ext cx="7666037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      在“换位三部曲”的引导下，你觉得对于运动会服装问题，我们怎么解决比较好？</a:t>
            </a:r>
          </a:p>
        </p:txBody>
      </p:sp>
      <p:pic>
        <p:nvPicPr>
          <p:cNvPr id="17412" name="图片 8" descr="sy_2010083119591249505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 b="53615"/>
          <a:stretch>
            <a:fillRect/>
          </a:stretch>
        </p:blipFill>
        <p:spPr>
          <a:xfrm>
            <a:off x="661988" y="590550"/>
            <a:ext cx="1885950" cy="1643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3" name="AutoShape 4" descr="data:image/jpeg;base64,/9j/4AAQSkZJRgABAQEASABIAAD/2wBDAAgGBgcGBQgHBwcJCQgKDBQNDAsLDBkSEw8UHRofHh0aHBwgJC4nICIsIxwcKDcpLDAxNDQ0Hyc5PTgyPC4zNDL/2wBDAQkJCQwLDBgNDRgyIRwhMjIyMjIyMjIyMjIyMjIyMjIyMjIyMjIyMjIyMjIyMjIyMjIyMjIyMjIyMjIyMjIyMjL/wAARCAFOAfQDASIAAhEBAxEB/8QAHAAAAQUBAQEAAAAAAAAAAAAABQIDBAYHAQAI/8QAQhAAAgEDAgQDBgQFAgUDBAMAAQIDAAQRBSEGEjFBE1FhFCIycYGRB0KhsRUjUsHRM2IWJHLh8EOS8TRTY4IXNrL/xAAbAQACAwEBAQAAAAAAAAAAAAABAwACBAUGB//EACwRAAICAQQCAwACAQQDAQAAAAABAgMRBBIhMQVBEyJRFDJSBiNhgUJxobH/2gAMAwEAAhEDEQA/AJyOYbxW86t1nJ4kCHyqpXqGOUnGMGj+jTmS3weoFWKBiz024luDP7oiOQCTRNdIhLs0paQk5wTgD7U/Zf8A0kXqualCqtgGUtY0YlI1Vj1IGM08Ij50sUoUAMQIj50vwDjrTi0sZxRAVHXOLodHu2tI4mkuFGcDYD61V7jiLUtTkw8vhofyp/mh/Ek4uOKr1gc4k5ftTtrEEAPes8m2yyQSsY+W4jJ95sgknc0G1K38DXLqPsX5h9asGnjNxH6GnNS0eS81JJIoy3MgDfSokEDWp5dqsOlRvLPGQjEeYFPxaRY6ZGJb+VBjflzVf1vjmaG8l0zSrfwfDPK8rDp8hUwQgfiDwTHq+rRajJqsNkFhERRkLNIwO2APnRzgzTdN4G0Ro7hl8echp7orgnyHooqDpdq2pmzurpzLJDOXLPuTkVP1wi7JssZ8T3MelUnbKHCHQgnHLLJd3CSQGSJ1ZGGQynIPyNVPVJeW0lAGXYEKPM0XtoILa1jsYRyxoOUAefnQniIxgRRRrjH5lXfNNqtU1kzwsU84OaaSsMUTsMqoB36mpU94qEID16470It5JfDCxKA3Tmbc1LtLBZJAZH5+ZgnKD8THsT/YU0Yc4vhY/hZrdxD8UiDJJ/IGGa+coHZp/dGVCmvsXUdKttQ0W40qZQbeaEwsBttjH71lPDn4KJp+pyXOo3iTwiQhIlTZ0x3PY+lWwDIM/B7hiY3B126iUw5KwBl3J7sK26STlTlB3qJp+lW2j2i2llEsUCD3EUbLXJpRGcsNvOjgDJUchDBgaC8U6Np93phMkfKxb+W6j4G/xRSI74znO4oXqmoSTXR0qOJmSQcryIQeVz02qkpuCygwhlmVaho8+j6zp18yNc2kUmJCqZ5d+uOuO9d4816701bS4tN0m5oizAgLkg5+2avFzw7rtvKvhIJF9GGajXVlerBIt7pgljVeZkkUHI9B3rK7bM/c2tQaSQL4c1GUokV0OSQDpnv5j0qwxW11JDJHK3tULZ6nDY8qHwaf7QiXUekyx9QHU4P2NLuWv2U2sEF2mNm9w/v0pLy+g9csVb2Fjp1pJBalYlGWdR5nuT503pt8+oypZ2do08qnEjLsAufi9a9daLrd3p6xNJGojYNGqPgk+u1GNI0t9I00pEsJu3G7u5H0ON8CmQqk3llZWoZseDtQ0uMWyXEDLzMyg5XHMScfr1or/wAP6moU+Lb/AHP+K9Nq5hsFEt1ZQXWRzPklcfIkE/WmIuKrXSVA1fUIZjITyty8ikeg3/enOutNJ9sT8sscHzdxeklrxJqEUwPiRzsjfMGgsDc8wBHujdq0jjq00riK/wBb1u1voo5fGUQ2yb+J7oBYeecVnCQy27kSIVJHenqLxldCm8j0m8iFAQM9K3Tgiy1e54OsriC2adV50HvgNsx23rJeDxay8YaTHexiS3e5RXU9Dk7frivqvQrWDT9Jis41jiEZbEa4AXLE4x9apKKl2FS2lJjGoQQNPqdm1tg+4uc/c9KDXU4urlJHkARTkpt7x9a1S+l03/QvZLfOM8kuD9cUOMfDqScoTTw57cq5P6UqWj3cxGx1Kj/YzLV/ZV0GaxtVihRo3I5QB72PTc1mQT2GyLA5kbbNfR+u2unNpcoVYVBRsBU67fKvm/V8xyFCuMMcg1FFx+uckc1N5RBeX3QPnmkWtz4UqkHBHQ0ysiscZ38qbj3ZgTsDV8FclknlS5tDOII3nQdXXORQY6yGHJJaW5U9QI8GiWmXCoeRd1I3HmKAapGkV9IseAvNnahHl4JIIRSwE89s7RSDcRkk7+hrbPw61i64liSw1eZ7geCGicj3o8bHB9awbS7d727igVuUswBc9EGcZPpX1Lwxpem6Fp8NpbRyRJyjMxwec+ZYU5RJGaWcrsmPw5b22RzuVPfaoUmgCESy20hcMeYoRuNtzVtVcpyFywPnQXWJ/wCDRGYZMTHl5sZ5fnXOvhqYTUqnlP0BOtxe5YM74ou/BSKIHGfeIrN9Vgub25MkNs8qRrlio6Vqer2ul64mXkkSYDCuh/tWQaguuQSywxxzLHHIQSi/Fg4HSurhwwZa5bySEC20Q5cNjoasPDmlWDQTXOoxmWOX3FizgEDufrVSRtQmlihFpKGdguWXGKvYRbeGOEHZFA60E+clpLKwMatw3ol2v/JxmzIGAqklftVTuuEBEvILuJQerKhyatrOc/Ft5UOvpQds99qvKefRSFbj0xrSI44i0CKuIIwAVGP/AA1X+MIJ7qeNYVDCMZYA771Y9EXK3MncuF+wpi/sPFSSV9jcSiMf9KjJoQhvngs3sQx+GWmywXV3fSZRlURoO4JO5raYbpri0jkY5boazrhC2WDSpJBv4spwfMDarrYNy2AJ6AmuF5+mKrUvxm3SSbkybM4lgkifdJFKkehrINM0xG1tbByipGzcxLcowD51qUlyuOtZdc3/APC9fuzJEZGuZWWMKM7E1zfCzknNL8NGpisLJq2m2c9tp8UPgSMFGAVPMMfOvUDtWuLWHwTI6MhwVDY3r1c+xKU3L9NUY4WCXrUXLNzDo4yK5oVzyTchNS9QX2nTElXqnX5UCs5TDdqc43r3hxTWbYgwoR0wKkrQ3R5vHsUOegxREdaoVHB1pYpsU6oqAFKKUxCxsx6AE1wUxfsVsJyOvIRUyQxd457jVbmeUKOaZiuD2yaN2NjcTlUSMk0a0/h5APHuThepHenrrXbSwhnj09FkeJCxx6etJa5LDtppS6ePHu7hYwu5FRNQ4kWG2lfTkD8rBSzdN+9VSfU73V5i9zISnZBsoolaw+Lpl0noCPpQARVmuLubxbmQyOdxnt8qr/GF1/DuKIY0s5pmuolc+EpY7bdBv2qwwfGNqtb8Y6Bw5FFJdwXUcj4jEpg2z15eY1eCz2EG8O2lxDZRGWCWMMeYB0IJ+9SH0y7fUfakjLhiQoA3GKg6pxz7fdRy2mBak+6znoPOosHF17bWsy2arcSSSMkcmzBOmG32PlSG4OeGx044q7LB/wAN6nd6fI3j+yzSKQhHxIfOhFjwpxQZoIdXuYJoEODcxye+V/6SKDN+J+q6eo9qm8ZumDCoz9BUK/8Axk1hIiY7OJR/vj607ZGFbUBFMFHCRok2l6bAPD8AtjbLOd/tSLLTLZtZt7pCyiBSUiz7oPmBQHQeLYOK9Oa4VfBvIdpoT29R5ii+lX3PfBOhKmvL0ai+GqjCcvZ05QTrykWoPkdQd9sVwvjagtxremacoN9f28DnJ5ZJADj5UP8A+POGnHKutWeT35+levUjm4LJK3rvQ+8AaEjJz6DOa5BfW9zEskE6SqwyGRgdqUQxODufIdqOQlZueIbrS9PlRrc+P0iPUAdM/Sh+kXhYFi7c5OebO+aJa17GGVby5a3hdvCDrHz5J7enzoFdWjcP6u1o8nOhAeKT+tT3+dYtQpPk00uPXstyXzxuiC9md26L0qHq19iUGTmllC4A58AjvtUJNQRIzKCBgbmoVxo9zf6gmow6qmyjlgZMqP0IP1pMN0uEMk1DkN2Uerez/wAnTZUXOVj5Qv6mgOrcR8QaddS2fsJheMgszBnTBGdiNs1aNPveIFIjmg9oA6MR4eB5dcH54qw27Xsie/BHGxGMM5b+wrbVSorJnnbu4MTvuONSjyJNXWE+UUYBoBdcTvdHMuoX9x6Bzj9xX0kLESHM4if0MSkftXH4e0ecHx9KsJM9ea3X/FPwhGT5q0m4h1W4kEcMgZO7nJJrU73gfUtTs7di0EbImyOd9x+lXj/hHhyz5ri20SyhlByGjiC7/Slr4sjM3NjfrSJ0RnOM32hkZuMWv0+fL/R5tMvZbR1iEsbFWJBx9PT51UOIE8K6jBILMN8V9I8U8Kwa9CG8b2O7XZZwuQR5EViHH3BMnDcNrdC8a8aR2WRghAUYyMfrRzanjP1OlZbo3pvrH7lJhla3mjlRiro4ZSOxBzX1to8EN5oljdRzyETQLJzFs7kZP65r5Fb48fpX1PwF/wD0TRiTn/lU/arbU+zm5aF355buQXkRZkxyyYOOUdDmmpktruXxniy7DGVY7/ai2rawNLsYwyJmXOGYdBVQk15GcsvKCTuVAG9ZrLZVvbFsdCG5ZaLF/CzPZsirJAuNi7Hr9awjjrSZNI1R+dy6OAVY9vOtx03XotWja18Zfao1yVz8Q86qPHHB9zxG0XhciFFIDHzz3ptcFjchTeHgwfnER5/OnIZVMgAGSdz6Vf4fwl1IuVmuI1G3QZB86tGj/hPptrdRzXrSzRqQTGcAMfXvir7WHJV9H4Lv7myjv/BIhlfw0KMAenXJ2xQniPgifSbSW+uLgE83KsYPMxNfQt/Lpmk8OyGUpb20SDkCADGOgA+dYNxPxY2q3DiJP5Ct7oON/U1VS2vGA5yg5+Fd7o2kWE9xqEEcdzz4EkoB93yrS4uPeHmtnmhmjXkHvQ9M/Svm2W9kcMC6kZ+FT1qL7U2COVlA8j0pilIpg+ttP4gtbrwxb3ClGXmUE74o0/hXUDRSBZEcYZTuDXx5p/EGo6ZMHtbplPTGe3l8q1jgr8VvaruOz1Jgpb/1OuT5DyqbmuyrXos3EOk/wy+Tw0CRyE8pHQ/96GTabDMwkMk4P9KSkKfmOlXriO1TVNCaVN3hHioQevn+lU5DzQLvjarOWeSjW3hAi9sYLWBp1jUMu+ar8l4Cxyas2pWc9zA6RSAFhjDVRLnRNegduSGKdc7EPg0CIJC5De6MknYAd6vHDvAls8a3GsI0ssgytvzYCD1x3oF+H+gXRuZNT1e3ESQbQqTnmb+r6dqL8W8fXmkRPaaLYGW8kBzcybrGPQdzXG1Wrstu/j0euzXXUox3yFcW6doeiCK202AQzgl5QrkgD1z3qm38irBCFIIigLEj+pj/AIobca5JNZmOeG7kunX33dTux6kn60uQxyxpZWyk+JIi5x27/wB67Wghtj9n0YtTJ5SRcdJg9m0i1ixuIwT8zvR8L4dlGmeozUK2gDzxxj4F6/IUzqvEdnp2vW2m3CN/OQMJcbLvgftXn/OWStaqgsvtnR0MVH7SJEg91j5DNDtM0uCa8FxIA3Iefcd6uEOkwzR4YghhjIqFDw/c2Ql5JkePqGIwcCuRo7vi09i9s02x3WR/AJcMzXUxwN2/sK9UiK2ebnkGDzMa9WRSjjk05ZI0yT2mwkgY7laAy5in36g0UtD7FqklvnYNlfkah63D4V6xH5veFfQjglu4e1TwbYKAGyPPpRz+LP2iUfWqJoU38vB7EbVaOYdqo+ABP+Kz52RKfTUpivRPtQbnp+KUYxQyTAVGoXHmv0FNXN7M0D5IbAzy464qIHOa8WzUZMFD1DX7/V5GjZjDCDjw0PX5nvUrRY1aZ4iNmjK4+dQbuAW2pzxDbDkj5VP0gkXJI64pISBFH4ZZMbqcUd0cBklB/NtQ69i8PUZgNgx5vvRLSRhWHrUAD405Jyvk2KuFlpOn6jZeJfWsNyI3DIkqhgCO+POq3PGF1NwBsWzVj0+7e1hYcnOp7ZrPqt/xPZ2Xrxu5JWbeIFI4IlTyVAB+1V+/4dtPEa5so1hLNzPGmwPqB2orLIrYkjyFPUHqDTPjds15J6myE8tnQsojbDaY5xbDPpuvzosXKWCtGfIf+Zqsv40kzGWV5FPXJrW+OdPtb63huCCtynujyZfI1RjobYBZ8Z3wBmvXaW5XVKSOdCLj9X6B2i6nJw7xBa3UTEwueWUdinfPy61I4p/EeWPUpY9AkKKpK+0Ebnb8vlQLib/keWBH3YfvVYFqxHMT+tW/iVStVslyO+SW3aJubu5vJzNczySyE5LO2SaQCR0NONCwx0NO+AuAvfzrZwLJ+jcS6rolwstleyREHOAdj9K2ThT8VItUgSy1NVhumPKLgHCH5+RrCWgI3BpUTSQkEEgioA3y84v0STWJLWeS2dYGChnQkZHXB6UU1TVtD4l09IWvrOOaM5ikWQAqfr1rBrfUDy+IUDOu5HTNEI+IICimSyLA91ao8PsnK5RtVnbWdtaIWniu5uZVHvKU69cZq1WlxZ28Sj2dS35mjHKD9KyLgXh6HjCSWdYZraxgYB5SACx68qnzx37ZrW7DRNJ0ZAtraKpAxzOS7H6mufdr6dM8Yyx6rlYuQjFrGnKwUu0Tf/kT+4qdFPbzrzxzxsD3DChpmRs4RSPlVL4vtb6yUahps4SLpNFyDC/7h6VTT+YrtnsawVnppRWTRxdW5fw0lWRx1VDnFSF8V9wFRfnk1iFpxNrNp0S2kB/qjI/Y0Ri48v48LJp8Rbp/LlK11HPBnUTXbiM+zOWcnAzvQO61K00y0e4u544o13yzYrPb/wDE17O2BNq6zMvMFMvMPrWS8RcU6lrNy1xdzswJ9xAcKo9BQUslsF44k/FO9v2lTRgIIUbHiOMu3qOwFUK71zUr6UvdzTSsevM+aGPclYuQHcbGmhMxyCc91qMgQL21yuJI1bPXIwfvW78BcXaZqmlW+kxr7Pd20QRYSch1HdT3+VfPkcinvysam2lxLazxzwytFLGwZXQ4wQeoqJ4Cbxx/bvNbWlwb6K1WPmUCU4VzttnzrKb3Vf5ZQXQ8v5Sk5+poxxX+JFtqnC+m2lxC0l6GLy8owMgYz9eu1Z3ca88u0cCIPMnNCUIy5aLKbSwWjhriZdF16K5lDGMnDOeq+vy8xW8pc29xaRXcUsfgyqGVs+7Xyg91NKd2xnyFXHhHWL43EGjyXkvshLOkRbbm6n7+VBPbwgquU05L0fQAKf0cwPUDf7U94kUcDSkgxKCSf6cedVvS5WKKYnKldiD29DSONL82/Cd5yB4ryZRChT8/McH9M01vgUkZfxxxjNrmoNFATHYRsQidOY92PzqjXEgZiS2B2FEL/T7q2OZY26bd6EOhbJINLWC+MDbHA5h2pvmYjG4zThXB9K8QSSfSiQ8qrvneuK7RPzRsVI3BFeHwk0g5FQBv/C3HRb8PozIVe9EhtTzuM4x8WPl51PtJIrmBWi+HGN6y/ge00670m6N1MyXUcyFFTqUJwx9cZFX832maBctbPqUdyhGxhHMUI/KQM4+9PXxqrHsXJNsLmEY6U0bQSNjHU4oDc8d6fFtFb3Ep+i/vUVPxFiVif4bKo6A+Ip/Ssl02q249loQbksl0uHEcK20eyJ1x3oFPppllZ8BsnNQbbjbTJyPFLwsTvzL0ota6vp922ILuJz5Zx+9c3xmmlWpTs/sx+psziMekCrjSlfAMVQ1sxY3cVw8TeHGeYlVzircyqw6CvJCM9NvWuvnHRk9gbTuIdMN4qe0qGf3cMCDmjc8OkidL3UYYS0YISWQ9vIedRryC1jheWSNMKMklRQOJBKj6legmFR/JR+gHnjzrk6vxzvuVqlg116hRjtwXGDizRlcL4pVcdSNh+lK1fX7GbT2TT76GdnIVlTOVB+YqqQqsVpLe3yBVb3lQ9EHYfOm7S2maFbuRCOdw4hXbC9h86zXeM2VPYhteoTkslkjCpEijGAK9SYWjmjDxOvKeznlK+hFerzjUk8bTY5r9IerJ4UsF2o6e4x/am9YAn06Kdeq7GprRm+sHjHxFdj5EVDs3S70yS3b4sYI8iK+iHHB+h3C+Pyk4Bq4xS80QPUjasotNesYNUNutyrTK5DKPSrunEmm2to9xcXKxxLjLPtv5DzqrIWPnp2Jt6zHUvxc02DmWwtJblwMBnPKuf3oH/wDzFq3iZj0+1VfIljVSYNzVqVzDFYpY/jPfrIPbdMhdM7+GxUgelaFw/wAd6JxCFjt5/BuSP9CbZvoehqEwJ4hh5NRSUDAdd/mK5pP/ANQflRDiCLmtI5ujRvv8qgaXtNnzFKfDAh3VkAmik/qGPtUrS+jfOnLyya9jjjQ4YNkGiVhpCWdvzTTbAZYmphgZ6DT4bi58V9yBTGq69Z6ewtrULLOSAT1C1Xtf4vjSRrLSnzj3ZJs/oKC2ALzKzEklgST3oORMB3SdTu4tZu7a8dpI5JCVYjp6ftRyZ/DPUehqHBprXN/zRJ1ALN5U/fLyxsqkN4Zxkd68z5jSbH8semdPR2bvowbq0QvbR0yOcbrVeaMQLlgGI2o+SWBz32qq6xKYonwSvLtjsM9B86f4K3MZQBra1FqRmfFEvtGrSP5MQMelB/HYKVorrkLw6hJG/UHP3GaEsleliuDCeD5zSuc52+lNYPTFSIrZ3YBQTnpRYTqjnwBnJoxpOhSX8wBU8vepmicPtLMryfCPOtBs7CC2jBjUA4pFlqXCNFdWeWCYeEbX+GSwrgTMp5GPnVBe39mDQSKQ0ZKkdwQa2FTiqDxlbW6auJomGJRh/LnH+RS6rWWtrWDc+CLCHSeCNMt4OXJgErle7N7x/eiMjkk5rFvw/wCLZtHv4dNuJSbOZuVMn/Tbt9K2ORww5l6HevLeRhOux7vZoqSwK8TFRrtIru1ltpl5opVKOp7g9aUWpqR8KTXIU2mmjQop9nzRr1nf8N6/d6d7VOoif3CrkZQ7g/ajMHEdpHp6rHcXT3Cr8Uo3Lepqw/ivp8bS2mp8m7ZikIH1B/eqZbcPXNxoM2rrypawAsMndyNsAV9A0Oo/kURm+zk3Q2TZHvtUku5GkkbLMcAeVQZ2Lwkk99qiKSz4J9KlA7keZzWsWxLZKt55Brw90DPnSuUgOB1BrpQsAc5qAEjJJIO9SoicAHO9NKgDbHB9a4bgKQD1HSoQcu4hLHjIyNxTNho99qTstpbtIU+IggY+9LkLrGsjDKMcA0b4OvDb68Y+bCzIQR5nrUID5+Gr6whNxdeGoRgCgbJpMM8lndxTQkCWMc6n1z0q5cTsnsjJzAlipx8s1RZX5b0eRXFLkucm/SyjsaZtOgatFqNpDeW8vK7LhuU9D3BolxBeG5s7SKeNSUctkHY7eVZHwprDaRfyRuc20uGZf6W86vWpa6h8BZI2EJGRJ23oTn9HgzOpxswJurWK6RgVXJ9KrOqcOIlu7wplgM4q0B0ZQyEMD3HevFyaxK2SNLri0Zpe6LPaohaM+8vNnyoeYH2AQ4O9anOsU3uyICPWhd/pdskLSxqBgbCnw1DfDFSo4yjPzbnl5TtXotPabLk8sY6sf/OtEHUT3QXOFB3I7CpF0yhQka4RRgL5mtSeTM0RUmS1UpDttjruR338qS15MBu5VewG1M4ABZxlewP5j5/Km1DSHnJ2HQVCDntUhzvyilq6kZLOM+tMFMMc7muFyBtUwQIpyheYMQMdCc5rq3I5/dZkYd80NWWV/dU9adCrCMMSW6nfNTAGXXhvi64s7sW17IZbYn4mOSvyrTrS4iubZZY2yjDIJrBIziMSk4GcDNF7DX9Y0vDW9yrQsMPEen286hVo0+8b+K3ptUJ9kgOZm6c7eXypMafxO8DYHsducKP/ALjefyFRba5iudOgt7CQlZlDSP3UHrn1qVcTCGGOxtDh290f7R5miUwedf4rf4IzaW7ZOf8A1H/wKk6hci0ty/LzOfdRf6j5V6Ew2lusSMFRR1/vQ62n9tvzeuf5Ufuwj17miBDsNwNOjENzI8k59+Qg5AJ7V6mSsUMkn83POxc85BO9epXww/EW3yC1lcYl5eYb9DQjU9XOh64Y1sp5VmXxFaPAGT23qu3VzxFDOsfi25mX4khBwnpnzqYsdxPb+PqFyWnPwqTufQCrymbK9PnmXRW7vShDrcvELOIMSGX2cLzDftQG7nuNfu3luJikYPuIvTHpR3icXcNkninkWRyBHjcY8zVaifkPMSd+nrQi3JZF2qKliI7HpEZcBeY1L/gCk4JC+udqlWnMBzMAFI3waRcSQfFsCO2c1bAsa/4cc9CD65zXP+H7m3dZEJUg5BXYimheBfhK/c1Kj1V0wBI+R5tmqtSCmjTOHNY1C60o6fqY8Vwv8qU9TjsfM0a0aOWRyShHlkVllnxRPbOob4emTWk6LxhpbaYJJM+MBsuepqjX6Vkvwt/KLSJJpiFCkHBO5rNeKePLnW7l9O00SR2ysVZsYL9vtRBtbudU1GMzSHwVbKIT0oHLpsdtqdyqjYOSztt69fKqtvHAEiJa2UqkDYnvirfoGjXd1MpAAQbliOld4c0aXUZRKEEdqvV2/NVlvb+OKE2Vj7kQ2dx39KMY57BJ/h65vhbRva2z5H5pB+wqNatzxOh6dKhEjkwKl2J91/nXP8vFPSsdpG1aiCdmx60N1bhy/vUSazi8ZC2WRSMg+eO9SE1SBuJH0x45FfmwpxnJ/sKuYmi0uyMkm/YDzNef0ENTVeo1rlnT1EoThyYhxlwXrPgz6sLB0gt41MxcgEjONh3x+1Z1nmGa+oLy81PW7WSC2sR7NKpR3f3VKkeZ6/Svm/iHR5eH9futLd0kaBiA8e4K9Qf1r21dN0If72P+jkOcW8RB6jcfOrDosCzSKDjY71XlcDfrVo4Ui8WWSTsKpa/qNqX2LnawJHGFQYwKI2+RsTsOpoeuYkzvTFzcHwy9zOYolGeRN2b6Vz0nJnQeEGpLmNULIwOAarbaUeI4prZ3W0EDiSOUgtzE9ScHp/iiekRmdBI6FI2Oyt2FETaRWM45AVV9zjvvvTamoyWRViyuCl3/AA3e6WgnZ454BjM0ByB8wdxWs8Kas2q8PxO5zKo5H/6l2P8AY0Ok0+KS19t0uRruxcFJVce8h7hh5VA4J/5PUtQsUJ8I8s8OfI5BH0I3qv8AqDQx+D5a/QnS3ty2yLsXzUa5nCId67K5BIFDrtsrivB4OrFcFa44hGocK3icuWQCRfmDVA4P1Pntb3RLhyY7iMmMHoD3/etC4mgeXhnUUTJbwCcDrtvWIvdPBeJNC5ieMgjPnXsfBSzS1/yc7WrE0NzQvaXUsEoxJGxUj1rqS7E/09KOcRQteWtjrATBukbxCBsWBquDbPrXbMRLSfI7bivGTlAqLGPeqaLKWSIsQRtmhkOGR2mJPWkF+auNE64J6ZxRKz0Wa9YeGCAMAk/rUckgqLYZ0nT01fRDCv8ArRvlT/56VDEDaLxTGk2P5Uq79iD3+1G9JtzpjiJWGSRzHsoFW6TR4mvnu5rIT5xyzFM+71ApSk3lIa4dZA2ttHqMC21ouSH5i4G3TFBf+EJbkr4zSKB3Va0SyNqXICIuD0xjFELyFp7UQQGMMxySzhRgeZowk5SUXwDaop4MwfhLwo8wXDlh/VVkuefSdLsraa2e4UQ/zWQc2G6nb61NuLTwLiJn1PTzGcZAm6d6kyOHfcg5O1HWVRqxh5yMom7M59AjT4uRHdARGfeCnbFIae9Zm8CKN8dicUfa3CR4K4Vu5oLd6ddgK9lMI5R1yuVPzrnpZY8jx3syty3VqUbocb09fWJuI2XnIRhT9pZarIoa8Npt0IyCR8qfucRRkFgSBV+mFLgzTUQlheSQq+cfE2O1RIpy6ktk9CfQdhTeryM95ISfeLEn71HjkK4XO+eY+tb49GCXZLlJlYKdgR9hXZDgDkG7fCPIVHjkDyMT8IFO+ISGI25hj5CrFRIGRgMeUdW86SxBXbZaWxHIAPoPWmRhnAHwioDI9CPDTxMdfhzXAeZmbsKRPIx9wHGNtq42VVIl+ZNQhK8UvbOGPvdsV22uA2Fao7ty4X0ycU3FhLllP5hmoQ0rguYKssKsPPHpVoktl9qEqgLKV5ebzHlWYcM6ibPVYxzHlc8laJfzvapG6PzOzYRfPNRFJIZvDLc3IsEk9ZnHZfKnyphjCRAYUYAp6xsVtYPfLNM/vSN5mu3CrGucn7USuDO+Jr+8j1qREmCqFGBjFeqbrEVneX7SsjMQoXmx1xXqgQvaR3F6TKsbW9u3SWQYZh5qv9ziilhZQ2rFIUZ5HfYndiT2FOGaxtJXi1TWrKKUNvHCWnZR5HlGM/Wl2v4i8G6BMWt4b3ULlCf+Z8NUUf8ASCcj59awW/Jt4Rrnc59iPxT4ds9J4UtL2W7VLsSBWiYj+YT15e+1Y5BMryjmUntuaJ8XcSTcT67LezSyyR5xEsh+Fc9AOgoTbLlh7ifNtqfpq5wrSm+RDC8t2yRKORftUCSXxD73L9hXXeTBBRsDuOlRG3HetAB3CncfbNdDY81plVJO21S47Wd1yHQjyJoBPCc526+eal2V1PG2FB5B1xTUVoqtl2XbripglWMcsYB9cVWTLIuGgX/tMqc3ulSNqvdrw8NV1H2iZituqguCMAn1rLdAnEWpW7lisfOFc+QNa5Nfq0JjtHPgsBzN/V6UtIpPglX9/CsXsdiAkCjDONi1CuYdthSCR22FeGaaKHQRUixcczr9ah4wMk4FDL6+nhZHtsB0YHPn5g+lZNbQ76ZVrtjKZ7Jplv06xtl1OS8IQSsgBJwNx3zTE95b3U1zqF4xewtX8OGMf+tJ5VXzxDHd6dKIkaO42TlYbZPke9FLe0afVLPTebktdLQTXLdjKd/+30o+C0NlcXdd/bpf+huqtjL6x6Gteju7rTzf65qP8NscfyraJ8HHy/8An6VSLq50S6EQ0O3ImUeHPNKuS659etNcR6nJqfEV1Jczl4peZYCeigHGAKrGn3Utret4TAEA9uv/AJivQXaZ2V46EUzUJJs7d6LBfSSrHD4E4JwRsp/71O4WtJNPSRJ1Ibmxg1fP4PLPahooRNEQHVwRtkVUWnMeoT2swMc8bZwfzDswrz842JbZHTj8bluRYYRFMuD0pMmj2xJdAqv/AFYyag290QCCNx5VJF4fM1mTa6H4yiUkkVo0UBcImMknoKXLqQmtjKykQxsCAw6gUMe8SJS7x85JwABmhuoXEs2l3c0ki+6oKIvRMnH1OKdTHdNIXYsJlt02a1Sb/iPQ7nltg6peWTHAHNgEY8t/8VKtYV0vim8tJFKgO3gHzRiDj5bVV+CLe3vrfUdKkBFzc24MJBxupyB98VZJ7h9Q4dtNUfIvbKT2ac9yAdj/AOeZr0F9Ebq5Uz6awciMtstxZ3GTmoM8ZcjHnQjWeLINL0lHQh72QYSM9sbZPpVb0HjG9lvY4rrMwmYDYbgnyr5rLw+pjveMbTuR1UOEXRrVZI2jlXKOCrfKs/vPw7uxdtFFHFPCze5IWxyD1/7VpzABQ2MVIsROUWSAIbiUsISw92JR1kPn5Cuj/p+m+U3JcQ9iNdOGEvZStQ4Tg0nhGO0u7yGO4QZhR1yZCc+6F6gb9ayLUdBktJnEank5iFz5VtOu67ZaO7DT0W+vCf517Pv73p/5iqSdcWSeRb1BL4pyCq4/SvW3U2P7RRhqnFrbMpOj6Y99cMhwAvWrTJpgEQXYAAjJ+WKJXWjR6TLBfWzc8F0gYkDABO9STELuIcrBfnXOtlJPk21xjtyisJpFhFP4kweRAPdUDqaMW2JYylnAUUdNqefS7uVgnOeTO5AAGKN6dYw26BIvqaXKWSyjgCafo0jXKT3C4VTzZJ6n5VaYX0+Td9aNpONijr7vpvQbiCWG0tPEMhBDADBxk+VR7bjV3jW1v7G2uLVh7yquCB8zW3RxnnejNqJLG0sd9p9xFbGeQpPARkXMG4Hr6UPhhvRpV1d6lLbPYW4B5slDJjqO+PL9qdsytjC2p6FOZtNH/wBXZOc8qnqcf+fWqhxvNcWMdzp9rOxsZXjuFTOQRjb9/wBBTtRW7I5hw0Jrnjsek/EaOzylpolh12Myk48vU/eiOja02rwG9RYkmycxqMKD3wOwqkwcHa1dQCYxxxc24Er4bHyoxo/DutaNdSo7R+E0ZYmJ8lSBscHrWC62uf8A5cmimE4vrguSatl/BurKVlA+JDkCk2molVZZhgjp8qrJ1nVISVItZe2WJU/YU211cyHmmVUzv7rZpLga0izz6opYhW+lD/ElvZ1gXJ5+uOw86DG4VBzO+w8zWjaTbWyaXbi1WMpNEGeTu5I6k1EscgkzPuJuEnursXFiFKiMhhnuOlZ/eRvBdPE45WQ4I8q3prJoXZebK/lz1rMeL9D8K9nul6u5YgdAKdVbzhmWyvjKKlExxy9juad8bGwqMSVPWuZOc1rMw+0pLdemwryy4O2wpjJANeDVAYJHMCwJPSnBIGkJHeohfAzSlbGKhCYDzSOx6jYUmTadW+lMhz0z1NKlfYGoQn6e59ujwd/FUfqK1Rbe4kmlmuFUiEARDm+9ZPocbXGr2sYGeaZB+tbYyMfFYDZmYfrUKscE2YAzco270I1C/jELIp5iRjanZoZOXBJwOgNB7yEk8gPvN0oZBgGkcxyc59K9UxrGVTgY+teqBM7e6aRssxAycZqGZg3u5puZznAonpD2jRPBcRIzHdSR1HlmpKW1ZLEJjhiNqkW6jZubHlmm7lQLh8YAzsKTGGDg5IFWQCbIHYjHKfrTWPfCsoH1pL5G/OTTfiAfPzqECka24jwAGcDOaT4oVTg4qCkxUdaUsvMemaqEloxYnBzUm0R5ZORAWYnFD7ZmS8VeokOBV80XSo4bcsQC7b58qVZLah1ccj2k6YqZMg8sCrnYSK0Cwn4lGR8qDQw8hHl3qfZyqL1ADze6y4Xffb/FIqm9xe6CcAryilAVwikGQjYda2GERcPkhB9aivbK4261LEfMcsOte5MUUsvACBptlH/HLWJvgjzcykeSjP8AaiHEGojSuG44oyBeaqxmmYdQp3/wPvTVkR/D9Zv1bJKLaxEDqW60K48hWDUrW1VyXjtUHXuM7V2YRW6MH6F+slO1aJnDIvxA8yHyPWhBGLwTKMZ5X+WRRW6keTmkA3XdlPah4kV51x8LqRn16itsllgRpnBXEVvKsWn3X8uYKI0PaQDp8jSONOEpNTAuLMiK+hyUboGHcH0qgxMyorqcHqN8U9dcSasyeDJfXZVRgBpTjHpiuHrKp1ybxlHW0tMLksSwz1v/ABi2MiXenXKGLPM3LkbeXnRGyN5fLzJayop6GQcufvRHRtWtJNEjkefEtunLJk5Zj577moycfSRBlubBJEB910PKxHqOma5u2tvn2aY1ajLSXRKi0e+kHMYk+riqhrGqPcS+wonJGsmH264z/erQPxHUIBbaQ3MejSzbD6Af3qk3HPNes5wOZizDyzvXT0+iivtg51uok/qwzol/Jp+qW13GeVo3Bx5jv+laf4cI17VNKlBW21SIXEDoducb5/vWSwxMwVs7VpVtdGPS+HdabLi1kNtOcZwp23/8710LVhpmQp/EFlc3tkkttHJJLA7I6oMkqTsceQNXbg3g9dFsYrq9UPqLrk53EQPYevrUS6zw/wATZVgYTKHXH5kb/wAIq9xy2sm5uEjyOb+Y6rt9TXkv9TfyXtVK4kbtHt5cvQC1mUxRRxxtyyyvyrTfEupnSdFTT7Y4muIsMw6rENh9zk07fxR3vEFmltLHPGgxzxtzAHPn/wCdKqPFt37ZrF1JbueWNvDjPou39q6XhNI6tNCEu+2J1U99mUV3UJ1ulWM5C9MnzoIwIQE9UbepV7IQOTPK52B9e360jaYucY51z8jiu1nLEJF+4U8LXNCl0+cDnhHukjYKen2OaruosdB1D2W7zGSco5+Fvr50X/DK+iS7vbCYgSyIrRk9TjqP1zVp4n0W11W2MFzEHBGxxuPWuRq61KTNdFji8FAfWWkj5U+EjqppLatJDB4VuZR8wMD61H0jhnTrjVZre21B3e2bJUuPfHoB1A71edK4WtRMss0KuAQQGOR9qwqjLNfzpLlGZa1evdCC2Zudg3OTmoKtyPzk4XHapOrFU1y/KkYSVwv/ALjUVVLNgD4cV2qYKEcIwWS3SyWvhGaOLU44Z5GjhugY5QDsQRtmla5p84jsyEMs9rM1qeUZLAHKfpQC2mMcolG3hkN9q0Vrz+dNOIyplCyFT2PLikaqShyGqO5iorCQwrJK3KzL/p+VccJFys45mUY+Ypj26SXGWIA6AUiUPNCwDYOOtecdEc5wdWM30VbX0jspBcqqNG2wxjOarlzrzupWGEbfmJ6UY1wcsUaE82GIJ7YNVv2dEkySQh2OOtbK8YDlOSTGS93eNmSdQCenatm0q1Gj6Ta2izNLyRgczd/l6VlC2aXPLHGcc5A5umBWnrIBawovPyogQFzkkAY3oWS3LAy6hQaQRuLgcoIO+Kz/AIzuzLy26LkndqthkPnQu4tYp5ud1DN03pUHh5EShlYMzNg6gvIuMDcUy1pKyl0jYqOpxsK0S/0q2S1a4kI9z4VJxzNjYVG0S2XMs7xgBQOeM7jfati1CwZv42TPioCnJpkijXElmllrFzDEB4YfIA7ZGcUGatEXlZM0o7XgS3Sug4Ga4e9exhQKJUWrHNdLZXFN9DtUmztJb27it4Vy8jBQKJC3cC2Bk1a3mcHki5psY7gHH7j7itTP8qNUx06/OgXCeiiygMuMoByK56yYO7fLOw+VWF4yzZxVSrB84ZwcUHiim8R5LiB436AHpirHKgUDAqNcIrjeqgA5VmOcGvVJMZzsa9QyWMRmXlcg12JsEDB+dLlw65xvTCNg4pwQm6BlBBPSmvfj6bilxyZQAilH9KABppCRgrTJyafcY3pHKzYCjOahBAU4609CwRstvUiDSLmY9Qo82qbFovJvJcj5KKARjTIjPex98NkDFafYxeFCoO574qk6ebbTpRKoLkAgc3ajKcSgDaMfLNZrYSk+DRXOMUGrxJbyYLHI0cK9QD1qbpkaRT27BdgxBPlnaq4OIRLlGUBSCDjqM+VEtM1iCGCKHwzypgZBpahKJdzjJNFzkJ5TjY0hF7nrTFvfQ3q80D5AG47ipYXbr9q2J8ZMElhigKj3yuto3hn3m90f3qQBvULVDI0aQxj3nOPvtWjSR3WrPopLon29msdhoWmqjeJdXHtMuO6r0/tVP4zc3HEF9MnMOSTkXHptWgogj4rwW93TtPA+RIrMbtmlnkkk+J2LHO+cnvXW08d022VYJdvE5HXv+tAp1Ntcsm/KHBX60YlZbe4CqpWOQ/QN/ahmsvH4aFW98/tTrWkgRJVtKGiIPUMRTwjWW4gV1BBkUH70JsLlRas7HfnzTy3ryzqydFYFR5nNJnanXyNgmpJom3VkYdbksoiMm4MS7/7qialEbe9nhkYEQOUOPzGo81+Wn5wSHBDlgcHOc1Da9ee5eaVuYli2T3Y964WjhBze9HoPJX2QrioPvsLW9uzkM2MDy/WoPtP/ADoQHZlOf7U/BJPLatFbQPIzZ52XsPKhMgkS4BKsrLnqK6z1CTxk86oy7ZZ7XmMQBUjG+au/BzS3thq+jn3lngMkat/WPL9Kp+nyf8lFmRD7oJB9asGh6k2latb3wj5lQ4YA9VPWtso768ornkIao7XWhaZeuDkxG2kz2dOn3oHPq9nBHFNcwzz+IMYRhsR1q73mmxuLvTIm5o7s+3WTN0z1ZP8AFZ7JCklw1pICDzcyAjpjtXO1FMb6nCXoZCbi8o0Hh6VY9MN8imKNYHkVTuQAv+TVJndvBboxO5z1q6XROncJzhF5ecpbEn6s2PuB9Ko0vOzEco9d6vpo7VgEuwLqckgti0YHu4JBG/XtSYHU8rDoQP2p/UpJli5IUXmOcse1Bbee4iQB4HyB1I2qs7VCXJeKyFUlms71Lq2kKSo3MrL2NTuIeOtc1ZFtWkitrcjlk8FcM/zNCUuZWUMYwR6UzdsZfeEZCpgttSdRscHI0aaOboo7o8UK6xEHcqiczlubHQZxRW04t1+FpBFqUvgHOFcBsZ8id6rDkZYjbcYxUyN+WLf5msmjUWm2bPJLE0kdmbMmWOcnmZidz3qVFkRZb3B8TE9qgxo927OikorDPqBvipLzqT778zDoqbgV0Is5bY5JIHxGgIU/rV3muGaKwdJA3jWwOB5gb1QGZmOFBGe9XHT3Z+HtNuinu2V34UhO/uMcb/es2qr+RDK5bXkdbUrW0HNLKAfKhGo8WyS5is0wM/Eai8U2aWPEE8ZJWN2DJn1HT96Hpac0wEStI3kgJrlyo2s2q2LWQitxHPaLFMreJnm5iuxqDc2cNviSRm8InAGO/lUi7kmt4fBaBk7nnXBoZqN9JM0IJykaYA9T1NI+KcJf8M10ShZ36FeP4MyMuMAgZq+wXomsLebrlcH6Vmyv4w5CeUkbVfLHTZYNJhjeVg/KOYKhbf5Uq6Ua8NmrUS3tMmm6XHWmGmydqA6jf+wXq2krkOw5gCuDj18qVHdBxnn+xpirk47vRiclnGS02FxamN0uJERycqXGQahahc21mJHRYi7tnljbPMex9B6UPSTK7nNRrmAMCV2oqIG8FX1kmeVpHbmkYksfWgbCrQdJu9TujBZwPM/U4GwHmfKmdY4Zl0UIlzKrTsMmNe1b4PETDKLnPC7K0BvXcZqT7JNJKIooy7scBV6mpZ0PUYmCT2c8RYZUshANNjFy6Eyi4vDBgU56ZrSuA+E+e3XVbvKiTaIY35e5+vTPzqFw1wlD7l3qRzGdvCxvmtYtLCO0s4YIh/LjXlUZ6CmWUyhHMim5dIQiAAIi8qAYAHYUuQALT3h8u+DTcq+7WchEkGTUaWPPSpbjzplqACAYWBr1Sid69QIfPpcNgCmznNeWnViZzspPypxcegbmXHcU/kr/AN6ajtJCRgbeYqU1s+FXufWq5RbY8ZwKtIBcye8ByjqR2FFoYordSUjCn+pt6ZgkitEEKYJ6k+Zp5pl/PgUSo3JIxk5tzjbc0jxSerJnyApqSWPmyeZvpTLTDsAMeZzQISDKB5Z9KR4+PL71GMyfWueJUwQli5Oe3/upyO7ZG91/pzUOMmfL6iuZ36fY0MELvofEhs5feVD583f5HtV8sdatr1FMfNzEb5G2axOE8ze6WB9asOlX11YTx4J5GO+ehqSlxgm3d2bHGMkVFt4jecR2sZJVBKu3oN65oOpWd1LHFOWLSABSDj3vI/OpGvXX/D2t2V9BAJImjZSjN+bp1+RzTtPqI15bA6JMfvruKy0XXNVmYiW9na3jOOgG37ZrMbi7h94clw57FY8f3qxavxFa3HDtjYlLhJoZGeUlMqc53B+tVyPwdSuvZxO8S4yzsnbyHrXSp1dMK3PdyLdFjeMAS9u0uEeCO2nMh/NtsfOhR0nU7hnLJ17ntWn2+m6PAFjjYzMf92/2FEIdGs7i7hgx4SyOF5gemfnXGu8jZZLg2LTKK5Mmg4f1ERqo5CB5nFOycO6o0RXKED8q5Ga+mLLg7h+0iCjT1mYdZJiWJ/tQ/X+GNEisnnggW3nB9wRseVvQj/FW3XT+qYrfXD7NdHzf/wAP6nzg+Fg5ySaMWPCgDhnBc9d+n2q/3tiqXUceyc0fNhdxnPY0lbNFHxMay2udUnGXZqhatRBSXQHg06O0t2zuQpwFGBVPvLe4uGkWGEuebI23+9aWbWIrhtxTPs0ETEgDelRu2vJZ15Khp9ncWlhEDYM82N9wKN29g1xFzuRGcbjqRRVpoVG4G3pUd75UUgY3rU/KXtbU8FFo49gXiSS9ksra3a/uTHD7kShuXkB8sb0jQNKC6xbrLzOgyzu5JIUDJ3NRdc1HxGiQYxzgn71Kt9Q6SRth+m1Cq+XbZd6RS6LjxZMFgs7IlgyqZpUxsGbcD7VTpQ7g8pMY8gte1TiS8vb6S6uoUklOAeU8uwGBtQu51e4uV5IYViHck5Jrqw1lMYd8mJ6azd0IvCFzyli3djRPSZoJYNwM7bGmdP07xeV7iTm8lxijI0eBwp6HzGxrk6rVK2XBprpcez0+kabMmREFYjOVYg0KueHhLBLFFcsocqTzAHp0o6mjuFGJ5ceprzaPMfhuXH0BrK7Z4xkbFKLyirRcIr/69wXOcjl2qZ/wxahd8n5sTRpNGvefa5OP+kVNTQJmGZbp/wDpAAqKyfpkn93llHu9At41IRmUZzyhjg/MVFKw20QRUwB3B2q+3ul28VsQbRXOcczHr9apvEFhDFB4kUEkTDcnmytaqdTZAVKqMiHAPaSRAOdh1CjNXLQIGk0TUdLukkhSdA8bkbc46D67frQ7hmxFlYlzjxZjzMR28hVgVyg2J6edanrJNYwNjoIvlkXU9Ig1kaZeXsPJNbri5UHPPjy+v70Bv/xGfS5mtdL0i3t0Q8oaQZJH0qXp/FN3cazc2V1bhhuYyAE5VHc52NRNSk0hlbm8MyuPdlG+Kzy1E08YKz0lbE3XEkeu6L415Hy3XOAFAxk+dVm8sJXlUxY5Ccb7ctLXCynLc3LsDROFkdcHB271S25zwSmv4c4JuhcOQNMt2konhUAZAyVb1HYetWTUNVXSrCScXFxKsS5IVhyjyBPqaAaRqC6IuoXIiaZI4xIYR0YdCDQm91a+4tihHs8Nnp0Uu6I28h/vgbeVc2Ojt1N/PSH2ahQhz2BI5J7y5u9Uusl5W2J7knfFaLwxwyL7h69uZIyWllIhbHw8v9smqjrUplnjt8BUROVFHRPID0rWuBtX0u74cs9OhmEd5CmHhkOGY9SRnqK9NZWq6lA5cZScsoz0RtHIY2GGB5SPWrHw9wpc65J4kjNDZKfekHV/Rf8ANGDwjJqHFUpkRo7NQHkIHxH+kf3q+qlvZWfLhIYIkJJ6KqgVzYaf7Zb4NVl7aSQGmsdP4d0WdrKCKJIY2fJONwOpPesd03TrrirX1t1PiXE5Mjs3QDrk/wBhR/iniJ+J7z2SzkZNLibLAnHi46M39h96mcHXFtpmqtOWCxRQSEt5nGPqa1qh2py6SGwv/hwx/wCb/wDgG1XhqDRdeMcWFa3ZCXzksdjn0qzcf63o1tFZILlZZlyWRTkgEDGR9qzfjLiqbXdfuriINDAxAVQd8DbJNVZpSTknOdzk053qO3YsYOdJObcpPsvJ41jjUxwWgZf/AMh2/SpZ/EvUyAFgt1+hNZ34hNK5z60q26dv9mRRSLy34haw5yzRfRcV1fxC1BfjhifPntVHHMe5rvvZ+Kk4CXyP8Q35v5tmD/0tU+348spMeJHJH64zWaZPnSgxFDaQ1yPiGwmQOt3GAfPavVk4LEdK9Q2IgNtLKe+uora2iaSaRgqovUk1uej/AIV2llpcEdywa6ZQZWx1Y/2FSfwq/D3+EQJrOoIGvpl/lLj/AEkPf5mtZ9jB3IFOxwVcvwwLjTg2LQLiCSzRvZ5Uww6hX+fbNUXUFFsqt0foK+pNXsYL5VgkhD4ORtnFfM3HL2ycV31vaY8GGQoMDbPekSranlG6OqTodclyAVmw4Od87ZqSr+M25LHyAzQsgs2aK6dy/DnIPbOB9aYY2IlXlYDOPQHJpPJtmn7oqrbcgx2FMKxO1QgnlGegrxUV1jg17OelQIjlzShESdqcjhLn0ojDAqp7y71VkGbW3dSCelG4JQFEbKCvqOlCy5T3QdqXFJhxk9aqyyLfpExguosMVHMOUjsc+Va3cabFqmjOl3HzDGVKno2OorHtEnCyxSN7yq45s+VbNf6lbaPpKzyZ8LACgb5yKrFcj/SZmd9wvq6O+I4nQdG58ZFA30XUbaVJnht2VGyVaUHPpV4udc1GW4kVLZYQFLBJMA+mewqVoF0uvaYtzNbqk3MVdOtR0pdjI3KRTLe5kUnlgit1znZs/sKJGc8gPik57irPfaD48WLfwonByOZMigUnDGsmQsZ7MDzwx/Ss8qnngYpJl24eu57zToXMrYxynfbIpnjXUp9E4dl1G2hW4khI5o2YgAE4JOKgaBdy6M0em3jJIAebxQCpGd+nerFq9lFqOmS208fi286FHwOxHXH2rWlKKWDnTcZNoyxOK11/STevbi2ubWZEcBsqQ2dwTv26H0pA1WPlz4qY/wCqrBBwZYpAbdSGgV+bwjFyAnzIHU/Mmp0HC+kwDHsNux9YxSr4fJLLZp0yUI8FPfVIsf6q5/6qjvqcR28UH5GtEi0XTVGFsbYfKIVLTTbZPhhjX5KBSf46/TTvX4ZYLmSb/Sgnk/6Y2P8Aaod/HqUfhKtlKnjOEDyjkQZOMknoPnWwmyXGxIoNxRbCLh65PUPypg98mrfFGPJeDc5KK4yZbccJ61Est3cxwvbxLzPJDMrgDz/8FQojythDtnGKJz2sfgspi5VYYKqSAfoKGtpUcoJHiLjphztS1OB2Fpbao44YxqHtEsw5GZQvcd6YVbtd8K/6UptJuEYmG6cE/wBe/wCtTDDcxwpmFiwXdklDZPyI2+9Hh9MV8X+db/6O22oXUJHPC5GexBovDr3KMtHICP8AbQ62Ejwq00fI/dc1JEeR6UmTWR60FcllZCKcUwrgMJAB/sNT7XinTXYB5gh/3bfvQJbdSN6V7NH3AquUB+Mg/ZbbfXtNlZUS7iLk7KHGaItKcZ5hiqCbSE9UX7Ul7Y8uEllXyCuQB+tFSQmfiv8AFlj1q7DtHFycwAycGqPrWp+0ulvaSMV3EgI6fWpUls7HDzTMMdC5ptbSOIbLV1IlfjGn9mTtJuGgtkBOQBRmO+jYfFg9s0AhXblG1PFXA6U2MxltDj0Rdds45cyx459zkHf/AM/zVTYPCOVt07Hyq1XjEwkdKGixkum5EjLH07UXPBnlTxlgYSY3AohYtPM2Io2YDqcbCjtjwtHFAwuI0d2YMCc5UDsKLxWUUCcuAFHQCqysXo51kk2V7nuLOSRsqPETkYcvNkUi1CoysqqoA2AGAKm6uqjBRiOxoWrsgG+a7mghBV7kuTmXyluwRNQk57zm9aJ6XE1wsMKDMkjBE8+YnAx96ATzF76RWOPLPSjts8lq9o0UnIyMHV16hh3pHkLFswdPxFUpWNr0v/0+htMsV0nSoLMSPIY1AaSRizM3ckms2/FXillC8P2chDNh7sr133VPr1P0rz/ivNb6Yy3FjHLfKMLKr/yz6sOv0FZcb2fUtUlvZ2Z25mlkc92P/ekwfyYjEW6JUSc7ew9bMREID7sUWz4/O3ek3c0sqMEfwoyMYHekROIbOJZP9QjmYepqNeszIDkgdh51puvSj8cOjC05ycpAa5tOViQ+agGL1opISASwz6VBYgnOABWRMmBkIR0algkdTSGbPTFI5mNWAP8AiHtSfEzTeWpSg9c1ADitT8RB6kZqPgn81LCH+qoQlGZgeleqI2Qcc1eqEPs9I0TZRgDban87U0GG/SqXrn4q8NaNI8C3D3lwuQVt1yAw7Fjt6bUzIlBbizW4eGuHL/VpCOeJOWIZwWc7KPvXyTcTyXE8ksrFpHYs7E9SetWfjHj7WuK44rfUJoxBE5kjjiTlG/TPmQKqIalsbFcHalWc3I2DUU9K8hIbYVAhOblYFjtUcMo6b1Jt4lKF5SMAdDUeVsufKoQcADJnG9KjTJxnFIjO2CcU6mPU/KoQJWKwpktjm6Cn7oqPeFQYpMEbBdu9LubgOgANVCIMqj502ZSHHkO9RGlPiYqRbxmaVUHc1OkWSyy46CvNaksNiK1GfxL7gBJEVpZIQrFVXmJ5Tvt32rPNJgEdtjGw90euK0Dhy61JdOa3sba3lCtzFpmYBSR5Dr086RXL7mmUfpgAT65plzoks0Fmy3BHh8zJ7wbbG/yPSrHwfo7abpIllH86f3mHlVc1Hg3jTWNSlllvLKCHxOZOQEY7jYDt6nNWjTeHNXtdPig1HVGnZRguAQf3rVOW4RXHaGGHMDTTqERjy5wCQPOmNN0aPSnnZLiaXxSMiRs4x5VKm2Xpml+x2ckfS9Q09vDjnuomuCAvKBzFT6/WrPyKRjORVd0+W0EhKxw+ICSTyDINGBcLy5ZwB55qyZj2ST5IN7aRQtNcAYZsZoeq8/SpWo3Hta+DEcqCOY+dMQoFUYXBqj7NlUdsR6O1PUmnvDxXog+cnpSicmpguIIFVzjSTl0iGP8Arm/YVZcCqfxvJ71lCPJnP6Cl2rEWa9BHdqIplLlTnXHnTYiVQRgb1LxnrSXRQAB9awnqmDygB+GvYB6ipLRZprkwaGC6YkRp5UoxjtXMeVKG3U4+dAtx7E8pFcORUmOJ5W5Y0Z28lGTU2PQNWuDiLTbpvnER++KKg30hcrKo9tIn6bYaVcaAklw6i6w2+cHrtQrVdOh0+C2kSfm8bYhvy7Zpm4tJ7Odre6ieGVeqNsRXYrZ72ZLfmU8xwPEOwpcYOLxIwPTW5dldnBFttOvdTSV7G2kuBCB4hiHNy5qG9vOLjwGhkEo6x8h5h9MVedLtE4WZ2TUmjMhBdIgAD981Jv8AUo9TBubdFnukOAzAc2Mb+8MHGDWrEGsowy8lZXJp4ZXLHhuJtN9qvJZYXOQq8uACPPNJl4fnjiWQTIYGblDt1z5Yopd6tHGsVpeRkWxwJEQkn79/nTyT2V/IkJmMFtbIzFXBzsO57mpGP4Y56+3OQMnDMMigu7PjsdhU2LTI4AAqqo9BQaw41tpJBDLbzRuxAAYdzRifUHkZlhXJVQxx5GqSTT5Msr5T/sxc0aIpyRQq8lQIwBGaBX3FBEzxKrs6kggDvQi41W+nB5Iiue7VZRLxoslykStRuV3BOcetQI545UPKQfrUCS2uZzzSSE57Daki0eHeNuVq6Gl1Pw8eitmgslzjka1KMrcK/ZhRGad/Zo1VsYQN0ofcvO6qHXPL3FTk/mWKORuUww8sGr6mcLI5RbQQsqtw+DktvLLpsUxUosjED/cB1P3oppOnhLbm5c79e1P3BW8i0mzgOVitxzHyJJJorbwPFY3DsVwqnlUb42p8YqjT70uTJdOV132ZWZbr/mmJY4B2p8Sx3Kcpxn9qCsxIJP5jnNSUfkKqp3PWsWSjXJJk013P8sk+eKHXNvJCxBBI88VabU/yeQDAA94+tDLu7hw0bgbA0UyjRXhKFYHA+1Ol4ZOux9BXpFhYnBxmuey5UFGVvSrlTxiixs+abZFHRqTJC8Z6U1zMKIB0tjYGlKSPOmck0tVz1z8qhBRIJ616vY8iBXqhDRNY/EvX9Zyi3QtLf+mD3cj59TVDvmKzlwcq++fXvXucsASdqP6HwlqHE6/yl8GzV+RrhlJAbGcYG9EGEVCc8/vd6bUMOoxWxw/hjaWenETxxpqlovtQa5LGK6izuHXt9N+lU3je79r4hCtYW1rCIUEJtgOR1xswI6jt5+e9QiKiMkV7oakG1dTgA11It9wagRcMzkcuMD0FKkOD8NORqEHf701OahBsHfNPJcE+70FRga8OtQhK58HOc0h5zg02z42FMsSTQCOISWz3qyaFbeNOm3f7etVy3XmkA9a0HQrHwbUORhmH2FItlhD6YbmHbRFEfKPhUbVeeBIJDa3V67HllcJGudsLsT96pUactuexx1q38Jaylrp/skyMUViYyvfO5pdLW7kdbwi7rmnCqlffIUetUu+42eC8NtBYjpkySSHA+gFV88V63qFywSaKGJT0hT3iPmc1raS5Me/8NDmiKseU8w8xTGN6g8Je0zrcSXFxLLzsoy7Zxsc0YntWjYkAlexoNcZG1zz2QZLCCd+cxrznqehNLTT41xkZA7ZNSYxTuKqNyRwiRjAUCk8yjtTsi56Ujw+9AOTuc0kjel4pTxlG5TjPpUQG8DQFUPjR+fWI48/6cI+5J/7VowtkGeZ2znGy9KG3HDVjc3jXLB3kbHMWUEYAxjcbD5Ui5zcWoxH6TWV0W75GRz3MNqnPNIqL2J71yG4iuYxLC4dD0IrTNZ4AsNYh8CSUwQZDckMSrkjzPX9aHQfhlZWcIht76aNQc48IH+9Z41zxyuTqw8xVKX2eEUYimyKvkn4fhN/4lgf7of8AvTJ/D6Rvg1KP6xGp8cvw1Lyul/yKNy70d4Xu7Sw19RexRPBIDGTIgYIex39aMt+HV3+XULc//o1Ik/DzUmkZlurY5JP5hRjGSecEt8jpba3Dd2aZDF4ax+HHFGv5gi4+2KWSS5UhyB0260F0u31SG0tY7q4BeFeR+TcSAdNzuDjaptzcak2Bb2VucbAyzkfsK6KmsHjpJubW7P8A2AuNOGTqWm+12+Dc2wZhtu6dSvzHassAYbrnPY961DV7HjDVF8Jby1tYCN0t5Spb5sRmga8AaiNi9tnufEJ/tWO+O6WYo9H43VwoqcLZpkHhSK5e21K7jh9omi5QqnBY9TtmnXteJNRheYWcNs7HLvMQrv6D/NE4NC4h0GOT2G/sYkcgyq8fiE+WKd1XiAQ80NyJOdMZcR+6wx1GKpFQxyY9XZvtcq2mjONQhvTeqLyNl8I5I8/rQ++12GxikRcmZhkAd6vUesaLeOEmMbE9mFMavwfo2sYuIQYJAoAeM+79QaG6KFxks4mZL7Td3DmQsI8tzAgb0c03ULy2LP4hbmAHveQohqPCFxpsfjZW4hXqyDBX1IoWCvRelVk1I6+n01E1nGRDQhpGkbBZmLE+prpjXl6b0skeddXFVy0sHRjBJYRDdCDg0y0fN1ojIoKnaohHpV4spOBCeLqNsUlcKjKBgYNSZFzUYqQaYmZpxSZKsJhFKXPRIhVg0WQ3ei3bMcl2YY8tqqVo3LczQnPvoeWrPw1FNbJLDMOVXHNg11bpb9OsHlnBwvaZVZI/ehjH9WD9DTtuM3PNscHapFxAY7uVQPgkNMQ5W6AxjIFYV0FhZ5DHbEA7ZyPnVfvHZnJxUy4ncAoTsOlCJZHDHc4NXjwLkJIZvhGaQfEQ43Fe8Ru1d8Vj1NXKHVeQ7Ak/OuOrA5auE5rhz2xRAeUHNOAmmOdumw+VK52I6gCoQez6V6mc+teqEJnwqFBwfPyr6Z4F/hdnw1Yxaa6SQqg/mKMZY9T885r5ik7EmtD4B4suLe4gs5JAttFgBQMD1PzJNEEkGfxs4hm57TToDyBgxeRSQSOhXPl0rHUd2ZOZmIX4QTnHy8q1T8WLUXENnd494kjp2rLhGUbBGDUyRLgnpIDhs74rrcnU4zUIPymnPEyKgR9ioBIFRJWLHoaUST0NIYHFDJBvBH5TXCaUQT2olY8N6xqKh7WwmdP6iuB+tByS7LJN9AoZbYV4Dep82lXdpcG3niMTDrzU7badzS7gsflQ3LsO1k3h7TTc3IZl91RnetBhtwkfIoxkYoXodqIogQAKsEYHNisNk8s6NcFFCvZBcqsTZ5D1x3olYRpJ7ozygFcDbApNoB4qipEUkVqrqigZOaG7aslZrKwLi0qFGcyO0ittysdgKmxpHGvLHyRjGPdQChjXpIwD+tdiuGZ8BsGqStlLtiY1xjwidBrZ0ybljlwAcshOA3zq82E3t1jFcFCokUNyntWcsZWkOTGgx1q38Iu/sM6tMZD4vTGy7dqfp7G3tYLIpLKC8ttg8y0xylRvRIrtTMsYYYrXgomQWFJ5cmpBix3pJGBQL5GWTI6123ciZRLF4mdgc9MdzXSaftk5nJ7CrRXJWzG0kxxjBLbk70orjIHenVG1eI3rQYGNeHtXMU7v5UkjaoAZZQzgEbAZrvhAnIJFLOQSAK6vljehggnwiOh+9JKldyNjtTjTRxsqu2Gbpmut7zegqEE43r3LvS+Wu4qYIeVQOwrjgcpwBmlYrjVME5KprwaK6LD/ANSPofMVXRrjwv4cwJ+a5q86rpZvhGwZUKkjJ9f/AIqgayi2U8b84UyOU67MQM7Vi1Nefsjdp5cYJo1G2ERcxRBu2EANRJdTVj7hAzQbVL/kAwgXb4ubINATqblz7x+9YDcq2+WXATCQdaF3/C1vcKZbUCGU7lfyn/FCItYZWxk5ozZ6ydix+9Uy0MhKdT3QZVL3TLmyfluIGX/cNx96icu9aMdQgnHKwBzQ+40bT7nJEQjY902qZOlV5JYxYikkbVDlXlerbccMSLkwzAjyYb0JuNFvY9zCGH+05q8ZGpaqqfTAZFMyRknIFTpbaaInnhdQPNTUc4336UzIcxkuxWkWyy6hzkDManH12q1WWnPAhuWkLKzYGfShOloi2pcDDsd29PKrVprLd6d7O/xoTj5dc12JQcNFlezy+omp6tpeima9amDWHcDCThWHzHWoF9bm3uo5QPcO2atvFGmPJYB1/wBSE8wI8qHtCuo6QpxhuXP1Fc2MuERxK/LCsqs2RnFB7hCpO3SiXM0EhjeoN2+5OOtaImWZBKjNJxSywPakkirlDle5B517Nc5qIDhTfrmuYpXNXObeoQ5ivV3LV6oQddywFFuHYppL3+XkADmJoLAGlkCDqdhWk8OaIkUC84wzedEjLbxPp38d4FiuI93t1EmB1OBvWa6jorzWsdxCvUDp8q2vQ4YorQ6fO38qVNsnA9aouqaJqGktJA0LtYhj4U6rnKdQD5UytRcuQ71sx+GVTxSRMVkUimRkZxV+m0iC5UNyARjv3NNy8L208R5VCN2OKY9NJ8oWpr2UlSTin1BJC9D51Ou9GlspDjLIO+K9aW4llI2zWWacXyOik+i28G6Bpq2/8U1FVm97ljjbcZ88UV1Pii+uxLb6ZEYo1yMomf8A4oPpUz2K+G454icgA7g+Yo7aarZITzc6c3ZUAB+1YZ5byboKKiRhaC5toWuo8zFffJ86aOnwxt7qYqdLdLNJ/KHLGPPqabZsmqpsthCoFEaAL2qbC5LCoaHNSkMcWDNKsak4y3ahjLL5J5uBa28k3dRgfOkXbrCImjcvFKgkRj1IIzv+tQLkNI5FwBCqthfFkCofXY5b6VFvdPl1EWNraSSckSlV5xgPkliSPmTWj4N0cGSy9xfKJ8c4Y5LVKiubcKXeQYHfNENN4I08RxiSHxLpxjLMcD15c4qxpw3aWdlHZxxxNy4ZmKDNT+HhZbKQv3PGCpW0ovGKwwvOSfdIDAD69KvvC2lmyiLNkAjcZzk0m005VlVUGMncijyBY15VyAKvVUovIyyfodJ2plzXi22xptnpwlCWpoilM1JNVLobIqbagBaiYBIXzNEEUKuKbWhN0uMDwIrxpApQNNMx7FcxSq9UIIxSuU0qvVACCo8hXgAO1KxXsVCHK5jel4xXgKhMHAtKCDrXRXfeoFiHqefYZMAAj3s/Ks040sVudBD43jnR9u3UZ/WtTngMsbKzfEpFUXia2B4e1BFdX5F5hjtytn+1JtWYs2aJpWxz+mTSJdovKWEgHQsSDUKSK5YYLxqPRSf3o7Iuc+tR2gdvy1xsnuHpKXzgr7W10h5kuTkduUU9DqdxAMXEbFR+ZB+4ov7OwPQfam5Ic9VzVs/oueiqkuD1rqkcrApIG+XWjFvqHT3s1WbjSo3POmVbzGxFMJLe2Z94GVB96G1HPu0Eo8rkvaX4JwTT63EbDfFUiHWUfYMQ3dTsRUyPU8b52obWc6VeH0Wxo4pBgqpHkaiTaNZ3AOYI8nvihkOsgEAnapiaxGe4+9TLKfZdMEXVnFpwIVSEJydicGiPDrRtcTOrg+5tg5zvXri4ilkJPKc1FtWisr4XEYCg+62/Y10oa+Xw/C0ZXT/ufI2H7tFkjZWGcjFVKKJrC4lt85Q+8n+KtrOHTmGCCNsUKv7P2iMFTh0OVasi44HY9lJ1W2UzF8HBoFOhJwG5quEsJaUhxjfByKlW+l2zoP5ak/Knq3CESq3MoVrpl5fS+HbQM7fLanb/AIf1XTlD3No6ofzDcVfLxBpti86sIlXuvWiOhaqNRszb3Q8WNhj3l3FR3tc4ItPHHfJkfgvjPLSeU532qza3pw0rW5LUf6THmT0BoZcWoIyOtaIzyjPKtoF4rxxXn9w4PWmycnerixWa9Sc16oQnaVEz38XKM4INbpo1kpgjZhk4zgdBWb8JcPXVzce0CEqhGFLDt51s2j6cYbURgEn0qyRWTEPEzGNz7vIfcUb1YbaEXsGbhQVxgpj4j601HpvK/M/vN29KJW0JhwQN6KRRlf1PgewuQXhHs8zdCg2+1VK/4Y1DSwS8RmiX/wBSIZ+46itdXB3OM10xqd8CnwtlEqYHLBDMpWRVznrVan0zwb4vD8OdvWvoTVOEdH1TmeS3EcpH+pF7p/waomrfh1qERJsLmK5UdFc8jfLyq05QtWJF4ScXwUGNsjBGGHUVLhtAwEkhOCcAA4zR664J1tLUStZosgU4KSKx+w61VoNQ5w8DK8c0J5XR9ivrXMuq+NNnQqlv6CaoE6MQPnmvNcLHuWzQx7zmYIuWfsoGTUyz0a6vXUz5jT+hd2PzPasqjJj8fg6t/K7FLaPxH7AD+/amZeHdc1Ic12URD0RGZv2H96t+naMlqgRVCKPI70btoo/ESMySYJ/LIR/etUIwj2KsUn0yhW/C17biMwW95I69WaNcfQsx/aiQ0/iVZF8NIrfHV3fnYfMAAH7mr8+l8p925nA6j+c/+a6NJZ8Fby828p3/AM09Sj+Gd1t9sh6KY7BRHdXT3F0Rkgjf7AYA+lW2CFTGGkGXfdvIUJs7ARTEkFu7MxyT9TRgSnoMUZS3E2qPQ8ionRQPlSiQPP702rlq8c1UDOs21MsaUx2ph3xQCkdLVzmplnpsud96AxEyAhp++36VPBoNDe28URHiDxe4OaWurHK+/ERnfY06EkkZrIylIMBvSu8wNAJ+IYLaQJNc26E74YgZ9d64vEts4BW5tzkZ/wBRR/er74lVRY1nBYs10GgS64jNgSQHfG0gP96dXWM9OQ7Z2ob4k+Gf4Ga9QoasD1VseQFODUs/kb7H/FTcgfFL8CNeqB/E1/oPnXhqCMPhbbOxo5RX45BDrXagDUIR5dO5rv8AEIvMf+4VMom1/hOHWl5xUAX8OQObr/uFLOoWyrkucH0zQYdrJTyhVLMQqjqxOAKq+prbXdtfW0ZBMisqlRscivarqpuT4cSsyLkqgG7nzNVKbiC/toZHl0u4AQn3hjlOPXNZLbl0jVTU00/Y1DwtOYgZ3SNwOw5qjnRI0ZhK5JHbGMipGmcTrqjJ4TKSy8xCtnlopOiXCFs/WsTiuzrx8jfF8vgqV3aJHnkX6UPaH0Aq0XGmtMDyuAfUVAOi3OcApj50to61PkKnHMmATEMnb5imJbffGMg1aE4dkbd5hj0FOrw5CB78jMaqWl5Ohe8lBudNhnHwgHzoW+m3kb4ti0gz8OCa1UaBaKf9JT6nepcWnRRD3QoHoMVdNowX6+ma4gZXaaHr90drMxL/AFSMAKO2vBl+wBuL5E9EQn96v6QqB0xSiAPlVm8nKlY2VBuE0hiLyXkuFGSTj9qn6Xb6XpsKy3PD99fH/wC5ITg/JQMfvVt0BIrjVW5wrLCnNgjbJOBVnmYhSOY/LNbtJCKW6SyY7rZN4M4uIbu9SS9j0f2CzQe6g2JHnihTEEfOtMmYEEbZ8j3qqavwy7Fp9PYb7mFtvsf7VNRVue6KGUXcYkUm7t1lyQPeFNWy+EcEVMvI7iykKXMEkbD+obVAM6b4YVlw12alyO3dtHqMXs7seXIbalRQLZuBE3N0AULv603BdLBIW2YHrSbjUXJJjRV9etV/4D0CeL2We4ilA96LHMfmaB3Y5CCBU/UmaSL3jks4/emLq3MrADZfOtEHhGaa5AF1DzksBUBlKnBFHp7YovN2obOmRmnxeTM0Qq9T+y7bV6jkofWdnw9DaqFVFAHpRSGzVByg4HkBRDlAr2KaKzkaWBVGwpYjHlTgpuSQqMKMmiAUQiDLbVFlucseXpXikkjZY7eVOJbqMHvRIMASONs4pfgRQqHmbr271JOVXCrv2FJW0Mjc0pPN5eVAgOuWKo8qRn3VJRR3NZlLwfDrVrNcuDbauWIUNlfEXrgjv861HW9UsNEtlkunCs55Y0G7OfICsv4r4nu7t4+S1msyvuqJBhsEbnIpkYqUdrG1zcHlAzSNNtIbcsYSJVYrIpPQjrv386MpMUHLGiIPQUF0mXlAjJyrdD60bigZ2wBWW2r43g6FdqsWToeWQ4Ln6VOtI+Rw2TkHNeispI15mQ4PepCpjGKWkFtFptgk8CswBOKkCNVGAABQfSZsPykn5Zo0W/20wzy4Y302zXgwz1rhQ5znbyr2NqJUdVhjrXTIAOtM1wmoRIU0gPQ02a9Xj0oF0NHNc5fOl43pQFAsICDOcCl8i/0ilAYr1RhRnvF0iya86lQfDjVf0z/egPJGT8C/aj+p6fd6lrt48MJ5PFKh22GBt1qZZcKxrh7uXnP9CbD71z5tuTPS16iiiiKb5wViK0a4kCQwGRz2VaO2XCU8ig3DrCp/Ku5/xVoht4LWPw4YlRfICnQ6gdcVEmc+/wAk5cQWEAG4VtUX3Z5wfPmxUaTh6SMExXjZ6gMSP2NWKeZRHgdSaYBDALzAn50eTItXYuStPpuoxj3Z2b0WZgf1rq22slQVa7BG205/zVkMbY3Ga58Iz0NDMkaF5CWMOKZW5f4pbyeELq8c43McjsB9a4brU4wOe8vEH+5yP3o5e6tc6db+Ktm1xH+Zo9yPmP70ITi60uzieLlTPU74q2Zfo6vVOSz8aZ2O51FsH+J3I7/HUiCa/M6tLqVxJEpy0YI94eVdMcM2JLNw6H8oPSlQDD7pv0qyk/0e/isjxHB0C/e4muEMYDAKsbnoPP61BTXvZpTFcjkYPhmYYX5Zo4gC7noBkmqTqvEVu18zLaHwy2HJOeYfKpNLGTL/ABpT/qi1Rfw2cmZbW35n6uigE/MjrT4eJRiNQB5DpWS6lrs2m6uTomRaEAmN1PLzd8DNFLXjvEY9ot50fvyqGFUwIlpJ/hohbHcVwzqFJLYAqgHjtTkLBOT2JSht3xbqc68sNq4HqcUGiLR2P0aPJq8MZwGz9aTb6i17OIreN5ZTvyoMnFZbbScQ6ndJBb24kmc4VFBJJ+9b/aWWm8OWMC28CRSGMB36u5xvk/Orwp3diNRH4FiS5AE1lq8UQd9PnAPYAE/pUCaa5t/9eGWHPTnQrmriNfhbqGI88UQt7m01CMxMEdSMFHGQaaqI+mY1f+ozkX5/q/WvPf5HxCgHHaXfDnEsttbWrmykUSwHPY9R9CDVXPElyuz2soyPMUhxaeGdCGnlOO5Lg0LRdba111I+YBbg+GSeg3yKv63PN1K187T8QMVyIJQw3BHUVrnC+owa1w5Z3uwn5eSUZ6Ouxz+9a9PPjBl1OnceWi0NyOxYkDFJE0bkhXXOMgVBLOuyNt3B6UrKlwwxlR2rSY8AvWpEkX4MnqebcVUuI7WxttLmuxAomIHJjb3j/wCGrLfc0khIzgiqVxZK72kVvn4WLEeYq1VasntaGbnGOclUttXE1x4MiqrH4fI0UBJG9U6+hMcpYEg5zmjGl6t7Vb+C+PaF2xjr60nVaf45ZQ6m7csMmOi3GpRp1SD33z05j0FLmChjiloi28J7sTzM3maiyszEkYArKuS0iDdMGJUnahE/KpKjc1PuZMZG5amIrNpPec8o75rZRTKb4M05JA4Rc2/KTXqOrFEg5R267V6uh/Dh+iN7PrjJr2aURTZO9Yyh3NJNdG9eaiQ9Gpdt+lSMAdBSI0wKTNKQRGm7HrUILLjmwo3pxdtz9aZQCMYG5PevSSAIQTjNQgC1jR7TXSxuV95donxunqKr9/wfqF8qRXElrOkX+nIVIZh5GrkPDCj3qeEqYwDVo2OPRbBnN1osloqSTaVHF4Y+OEnB+YqdYafJNB7VG0UkXUhGyR9Ku0iLKhXYhhgg1Xbnhfwi8unzNG5H+mScH5GrvZb/AG4LQslFYF/8vJb8iupYDOAwJoUybnyp2w1RLUPp+q2YBH/qKgBHzx/aiQ06C9jEun3IZT+V98f4pNmnlEfC9ewVAzRSBgcGj8Fx4qeZoPNCbed4XA5k6kdKehufCA6/as+5Lgc0pLIXLedJJzUD+JDO/N9qcGpQdw5Pyqb4i9jJeKTio38Sh/ok+w/zXhqEB6q4+YofJH9LKLJHLXeXApkXtv8A1n/2mmpdR2Iij/8A2b/FB2RXsKiyZimXuoY9ubmbyXehryzTf6khI8hsKRzKnQClO/8AxLpE571yPcjA/wCo5qO08snxyH5DYVHaem2uQO9Kdkn2w4JQYA7mktOo2BoVc3/LuGHWhN3raxqTzAeZqmcF41Tm8Iskt8iZ96hN9xBbWiFnfJ7AGqld61POWEew/qNCpBJK/M2WY9zQcjp0+Nb5mG73jaQueSM48yelEtC4o0+7bllulE2fhY4P2qly2juOgyaHS6RzPlVINFSSNc/GxccRRt8d5HIPdZWHoaW3MCGA5h5ViNumq6cc2d7KmPyk5H2NWfReOr+2uFh1SFGjO3iJkY+YqZTOfb422HSNJgaKdTJA6nsV8j/mg+p6Ja6kx8NPBuMdU2/+aZvzLJC2r6OOe4C87Rg+7Ovl/wBXkaToHFem68PDbNvdDYxOcMD/AHq2eDNBWVvdD0CYOHrvTrolp5YCT8UTHDVYIWEChGZmIGMnqfnRG4uFiUR3hVoScCU9j60J1SC25YTFdCQt+WNgcDz2qudp1NPqvneJrn9PatqJgs1WNSGY4JYbYqmTW8bEgjY0WuZJW5ouYuvYHeo4s7hxtC32pc5ZZ2aIRriBJLKIN/p59ab9iT/7YNHTpN2592Ft/OnU0C6Y/wAx0jHzzVcsu5Vrlld9mRN/DUfIUlYppCAkZOfTOat8Wgwp8eZW9dh9qIafYR/xOzUKAhlXIHzq0eTNbqYQTcS3cGcLQ6BpaSOgN/MoaaQjpn8o9BRDU7MTwiNsBlOUY9Pl6UWU5UUpo1kGGGa6sYpRweGutlbNykyjy2dzEwHs75bpyjI/SpVva3kUkciRuj5HUYqxyWQGSrEfKos9n4mzk8vlVfjQop34mW/t9lbXNvySLZkiUgdj6+QIrJpYlYEFQe9b/dWUDWsluyAxuCrD0rBL1Gtrya3O5jkZM/I4rPqIc5R6bxGo3Vup+iA0C/00U4e1yfh+5fCs9tIR4kY8/MetRVHMd6c8FcUhSa6OrZTXbHEjTdK4o03UCqpcpk/kY4I+ho67Rx20shrCbm3Dbgb+Y61NTi3X7WwFotyssS/D4q8zKPLNaoahNcnD1HiWnmD4L7e6rKJCluqhR3aqrrTy3Lh3XG2NulVZ9b1eZzz3LDPZVAFKS8uvFSSSZ5OU5IJ2NaKdUqpqWDNPQSlHAxfwnlbIoLA7294HQ8p7GrbrlpLa3bIwBibDqTsQrDI/eq2bSeSQFbaQEnYkbVunbDUpqPZgs09mnacl2FE1OR4v5ij500ZppNlyBT1rYuka+PgkdAO1SPCVegqtHj2+ZFLL/SIiWoX33ILVN0/Rb3WZzBZruB7znoop+w02fVLoQ2+2/vOei1rukaHFpWnpFFGqHA52/M5rVO2Fa2RM7y+zGVtv4eXtm910Yhw25z3r1afq/B1pqV+11zMjMBzAdz516q/y6vaBhmomR+9dDZqQVQ9xTbRAVgIIL0tCCdyKbK4602ygb5okJMtyACqbn0pEaiJeZjlz+lNxpg82cf2rr8g3Z81CDniHc01IzMOtIaRR0akGXFQKR3wyT1pax8pzkUz4vlXvFoFiVzBa6Jh0waiCUd6WH8qhMC7q2gukMc8asGGMkbj5GqvecP39jL4+mysyA/CrYZf81aVbO5O9CNe1YQRexROfFkHvkflX/Jq3zyqWSRjueALBeXF1/MuTlztk7HapBeoCycoxvTnijHWuVOe6TkdGMcLBJLik8/rUYzDzpBnHmKU2WSJnP617xQKgNcjzpp7sDvQDtCXj+tdE2etBTqCL1amZdXRV2IzQyFRYdkugo2NRJL0AHLfrQF9RLn4q5GLq+blgjZt8cx2H3o8vosq/0JzakAKH3Gr4B5T89+lEbbh1pAGuZifNUGP1pviKwtrDRFWGIJzyqC2NzgZ60z45JZY6qMJSUP0rc+pTTHCE486hFTIeZySfWnAB+UZ9T0rrHHXelNnoqdNGvoRyjyr3TpXsljgAgUoL9aq2bIxwNlc9elKK5wFHTan0jJ9AakJEq9qrkuiCLcnrSZLGOQYK0VVc9hSzCue1AjaGNC1CbRJhE8rPZscEHcofP5VK1nQYpb72yBUCXHvgocFWHcUlbVCd6kwQRxnKKB2q6eeDDLTQVvyRJVhquoWdv4M1r7YMEBycEj123p2xso4nabwUjkce8FGw9B6U3Fs4qejHPbFW5fYp1wg24rGRqK0BmZlUAnvipsdiw6up9K7E4DVK5vzLyeW5FWUUzPZZLpDRsZQdwPoadS1UDJIJp3xGH9OPpXAwYEZ3+VFRSEbpPsYljXfBwR6VGgQR39vJzA4kBNOSExtg7gn60zLMkS+JnOCOtHKTJJNxaLzb3IOzVMV1I6iqnHfNGFY9PWl3OpERA8xAJ6jtW5WLGTzkqXktDNUeRhnqKr8Wr3Crh151/q6GuvrKcpyGB9RRjZFi5VOJK1CdY42cnYVg19Mt1qFxMNg8rMPkTV/4x4iNvpkihsSTApGPMms3h3AGDWe+Xo9B4elxTmx0JgUta6tO4X5VmO3jAw8eRUKSMZIxRE4FQ5R71ToPD4ITQ77VzIXYipOKQy1ZSFTrTDtzdJqX8LLRryRWah2xuxBI/TFQ58xvhRlag2d28c3hs3ucvKo8t8mpkuTueteh8XslW/08r5aE4WpPr0MNgd/vTMrcqEqMnoB61JChk5SM+tF+HdGF1qK3Eq/yYiCAfzNW3UWquGPZy4Rb5LhwnoSabp0U9yo8d/eK46ValZiACNj8PpUe3jMjDm2XyqfH/qE46bCuO3kuMey5+I7+leqSzKD7zgHyr1QAT8eUeddFxJ3zSfEPeuGVTUBgcEpbrmkPKc7du9NvL7mF6mmcSsNqBMDxkkPek4fucVwQXBHeu+yTHqWohEkYHxUnn9adFke5NLWyXPnQDki+IM/FXQxboCfpU9bOMDJA+1LMeAQq7elEGUQVV+4xTpdYkLyMEQdWJ6UE1TjHSrEvDBPFc3IJUqkg5VPqf7Cqne67dajJz3FwAg6RqcKKXKZohRKRaNS4k6w2A+cxH/8Akd/nQDxXdjJIxdicljufvUH22LGfEH3pifUcQuIWBk5Ty99+1ZZqc2aY1xiFjMc9qS05HfFVVNR1uSZAVVYlGHDAEscdj2pck+py5UT+ESMcwAyP0qnwstlL2WE3RwaQbrbY0IvJri3tubmYsQFAxudtzVet9TuBMvtEsrKWwTntVXSx7ilwXJ7v1ph7yMD3nA+ZrttoVteIJQ7OpGc8xqY2hWloniG2DBRn3u9LccMW5Aee9jZCYkaUjryKTUO2ka6ukiaF4UY48SRCcVoNnHZtEoCoo7DsK7f6THKniRqGI/Wiog3gi10W1iZWkDSt/vO32FG4VCqFRQAOgAxikWsXiQox64wc9jRCGNE3Na4xWOAOTZ5UY9Bv61WuNSI7eyjZixLM+M+QA/vVtBLH3RmqTxvl9Tt42PwQ5x8yf8CqXPEDZ46G/URRVmkP5RXQueuaUq46U6ib71gyetSWBITGNqdjh5tyMU6kYPxDJp0DbAoBOKoVcAU4VXYhSPPJzXFXpSz1xUA+xKgA9KXivCu0QClp2PrTS04rAGiikiVH18qlxnbPvVBSTepaN2NFMz2LgmLygjJP2qUjqRhahx8rDFPqFX51dMxTiSUlQdV9D1rhmUthUI+maaUnO4xS8d6ORDQmVGY55wP/ANRQXWQ0dnhZGySM+VGWBAJNAdfLexnyzUyMqX2Celail3bhJcMuMGpq6ZD4TCGSRsj3Vd8gVm9vfTWcnPG3zB6H6VaNO4gLwo7qyqe4OQKKljg5+s0kqpOUejks+v6XdNnTZJbQNsYWD4H7/ejVlqVrqCiMnlmxujDB+1PwaisiA5zmvTx21xhpIkcg5DEbj61bJz288MrnEXCsOoublHdLhVwozlT9O3zFUF4JraVoZUKupwQa16R+ZcE5+dVjiTSRdRG5hT+fGNwOrCqyOjodZ8clCfTKbFgbmluMg4ppTk4p4b1Q9D2uBqmHGallMb006VAKJEIpLDAzTzJg1Hun8K3ZqiKvgHeMDdHGdu9ELC/ha0c3D4aHOSe4oYExbCU9Sd/lUZM800fUOMVs0uolRLdE5utojfDEi8WNt4vKQhBcZAI6A1fNG09YoI1xhQMk+ZoDwuiXmm28xGXQAN8sVcYcDCitjslY9zPNTjs+pPgI3+1TDi3j5mGWPQVHijEUYd+hGTSrSM4M8x5mb4QfyjtRM7R72Yv70rkMd8DtXqdacBiNz8q9UIdNzK/RfrTTSuPicA+m9RLi9SKPxJ5sL5k4qs6jxFLJmOxHhruDIRv9BVHJIbGtyD+o69BpqZeQPL2jB3P+KHW3HsqH+bYqf+h/81UmV3YszFmbcknOa6IwOtLdjNEaIpcmh2XHtjKwSeCWHP5jggVY7fVbW6TmglSVf9rZrHY4y8iog95jgUcsoX064WeKd+YdR2Iq8ZNi7KoI00TK52ArqvlulUs8f6BatJHPcSC4iXMkUcRYg+lV1/xG1PiLU1sdAt3s7cH+bcuoaTl9B0X9TR3rJSOnm1nHBqtze21lCZJ5FUdh3PyHeqNr+r6lrKSWtuDaWjbEc2HcepHT5V2O3mfHOzyseryMWJ+tTYtOGP5mPlRayUj9Xkzofh3ZzS8xeVSTk+HsKnxfhzpSfGs8h/8AySEj7CtBWFEGFUCu8g8hUVSGO+b9lRThy2hAUDAHTanRo8a/mOKPzAFsYpkws3wjNHaU3N9sDjTYV6oTXfYbftEKOLp8zdsVJh0nGCRvRSBllTuLK+hQezcjchOzgHI7Yz3FAjpYuWaKeLldVyMDHetT9gXfYCq17CEAwNqVbE31X7lj2VzSpJNKmWKT/RzuPKraZIrqAEMGRvKh9xp0U0ZUjB7N3FD7R5dPujbyn+U3c7fWss4hayVrWv4vwvfT3VveCWyc5jgdTn5Z6Ue4R4uudRjkjurcRkbjfOfvVhmsU1S1aNo1dMZy3Y9iKqWnQyyazIjgxi3fkHKf9T/tS2+MYAoNF3mMcISZSQJCBy+dPwyZfDnaoV64zbxoPeUZIPanUjZ2AptfREGYzgYHSs84scy8R3HfkCpj5CtDtlPKAflWaaxJ4+tXsmdjM2PocVTUP6nV8PHNzl+IHKp8qdAxXq7jNYj0x0E08BgdKbVd9+lOlivQgiiVHVRgRjDHGdt65jJOetcjbPU4+VKAJNEHPs8AM9cV6vEV7pUCd6Upd6SBk04FxUAxaDcVOjG2SaioBmpMZFQzzJaSbb06HU1GjYeVPgg9qsjLNDykZ6ivHzGR9KbA8s/SultsH7ZqCXE48mBgAmolzGs8BR169/KnmbYgAfWh97d+zsgAHKeu1TIyEHngrF/ZtbOyjdaRo12LTUo0kIEUh5WyOnrRnU1WWDmJwD0Paq5c2zRsJIznlOQRUyaZ1fLW4s0UCMKMFfpSxIOmaqunayssYVjyuNipo1Dcq4G9WTPK20yrltYTzmm5k5kNNpLkgZqWmGXFTIrGDOdbsvY79nRMJKc9Oh71DibmGD1rQNU0mO9tnjcbkEqR+U1n0sb2ty0Mgw6HBFA9F4/UqyOx9odO4pLr7lLFeYZFA6hEZaF6ryrAoOcZ3xRhlqBdBWDBhle4ooTJP0DElhmiEaHtjHeoDqVfyI605c24gbmQkKehzuKa8csOV8H/AHUzsxTbTxI0T8P71R41sxG+CuT61o1ohM4yNu9YpwrdeDqCp1DjzxjFbXZyN7IjsMMy1tqeY4PO66G2xsKD/mTydB0p9rchQOb3egFM2XKsRc/F2qVzFgM1oOeNiNVGMV6uPMiEAntmvUAGZXM091Lzyu0jE9+1JS3Y7sdqkKoHSlgVnOmuOhtIEHanhAnlTscfMetSkgUdd6GCZEaXZLNf5VPgTOaj8V6rDoVlyxuDezDES5+HzY+gowt0ml6NfX/h83hKTyjvjoKzjSbObiviJmvpyWkPM7d8Z6D0q0pbVtXsNNCsk7JdRBmg8PX+v6h/IVyqtzSTZ79znz9K2fR+HYtMtVj+N8e856k0S03S7XSrKO2tYljjUdAOp86m02urauTPqtU7XhcIjrAqjYUox+lSAopQUU0x5IhjPlXBCTU4ICd6cWNfKiDJBW0B3I3p+K1VeqipQGK73qYJkQEGegpRUYpVLC81HAMkZxsaryjK/U1aDDkHJoDBCDEp+dJsNFD7Ib2zPuopqXTI5gPFQEjpmjAUL0FeKq3UUnBqTKzM17p/iLbIfDxgBRk1B023kTUFlltmQY5gW/MauvInTlG9cECN1UHy2pbrTL/ICILcmRpJDzOxz07eVEre3JIbG9SVhTIwMY7U8BgYFWUcFXI4uIxnsoJ+1ZJI3iSu56sxY/WtU1JzFpV446rA+PtWU9qz6n0jueGj/ZnqUBXBSqyHfOj0rq9RkZrgFdqAHlJOSFpWaaVjg06tFEOgZpWAK6F2zXAfexUK5PA0oHNJzua6KhGPKdqfQ1GU7U8hoiZEhTg1YdL4euNRtPaPFSJSSF5hnOKrincVpXDigcPWmO6k/c0/TwU5YZx/KaidFacO2yvycLainwGGUejY/eokujalCCTZyH/pwf2q/wBcIxWv+LB9HFj5W5d4ZlVxFcwOxmhdB25lIoTqe4Q53FbUVDDBAIPmKiz6ZYXIxPZW8g/3RilvR/jNlXm9rzKJjKn2i0aNsZ7UKZCMgjcVtb8J6EX5v4dGpP8ASSP2NQbjgTQ5+YrFLEx7pKT++aW9HP0zfX56jOGmYpcW2T4kbGOQdGFP2WsPbMI7scvk6/Ca0m5/DEnJttRGOwlj/wAVUNb4TuNKB8aSB1/25/YilOqcezRO3Sa3hPn/ANEm3vQ4DA7Hoc9aK29yxArOSJdPJktpCuDkoTlSP7VbtG1D22ySblKkjpVDk6vSSpf/AAWmMiVcHrVe4k4f9ti8eAYuEG3+4eRorBKRip4YOu4qGaucq57omUIWUlHBV1OGU9jTwG2at3EGhQzq13DiOZQST2YVTlJxQZ6fSahXwyuxq493eoEh5jRC43WoDVDURJ4RIuMChkticZAwaNEUy65qylgROqMuxPCeme2cR20Ez4iQ+Iw6Z5d8VuttbzXSc0agL5nYVl3Amk/xHiEP4nItspdgOrdsfrW6RW6+zIF90Y6Vu0/KyeU8piNu0ixQoigMV2GKVgE/EoHzr0lup3JNRJbRCrHJyN61I5ZUOKeJEstZNvGwPLGucHvvXqoWsu91rV5Ix6SsoyewOK9XTjRFpFNx/9k=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>
              <a:latin typeface="Calibri" panose="020F0502020204030204"/>
            </a:endParaRPr>
          </a:p>
        </p:txBody>
      </p:sp>
      <p:sp>
        <p:nvSpPr>
          <p:cNvPr id="17414" name="Rectangle 6"/>
          <p:cNvSpPr/>
          <p:nvPr>
            <p:custDataLst>
              <p:tags r:id="rId5"/>
            </p:custDataLst>
          </p:nvPr>
        </p:nvSpPr>
        <p:spPr>
          <a:xfrm>
            <a:off x="4162425" y="3339465"/>
            <a:ext cx="4996815" cy="645160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召开班会，全班投票</a:t>
            </a:r>
          </a:p>
        </p:txBody>
      </p:sp>
      <p:pic>
        <p:nvPicPr>
          <p:cNvPr id="17416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11163" y="3056255"/>
            <a:ext cx="2117725" cy="1528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rcRect l="14121" t="15162"/>
          <a:stretch>
            <a:fillRect/>
          </a:stretch>
        </p:blipFill>
        <p:spPr>
          <a:xfrm>
            <a:off x="9195435" y="4302760"/>
            <a:ext cx="2996565" cy="22180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4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DMINI~1\AppData\Local\Temp\download[2]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4"/>
          <a:stretch>
            <a:fillRect/>
          </a:stretch>
        </p:blipFill>
        <p:spPr bwMode="auto">
          <a:xfrm>
            <a:off x="9157409" y="4545143"/>
            <a:ext cx="3034591" cy="2027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7" name="圆角矩形 86"/>
          <p:cNvSpPr/>
          <p:nvPr>
            <p:custDataLst>
              <p:tags r:id="rId2"/>
            </p:custDataLst>
          </p:nvPr>
        </p:nvSpPr>
        <p:spPr>
          <a:xfrm rot="10800000" flipH="1">
            <a:off x="1541463" y="5681663"/>
            <a:ext cx="9410700" cy="89693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10251" name="矩形 4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1338" y="1392238"/>
            <a:ext cx="1123950" cy="523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学生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A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52" name="矩形 4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99200" y="1416050"/>
            <a:ext cx="1108075" cy="523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学生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B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53" name="矩形 7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98475" y="3890963"/>
            <a:ext cx="1123950" cy="523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学生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54" name="矩形 7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00788" y="3898900"/>
            <a:ext cx="1123950" cy="523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学生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D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TextBox 61"/>
          <p:cNvSpPr txBox="1"/>
          <p:nvPr>
            <p:custDataLst>
              <p:tags r:id="rId7"/>
            </p:custDataLst>
          </p:nvPr>
        </p:nvSpPr>
        <p:spPr>
          <a:xfrm>
            <a:off x="7577138" y="1362075"/>
            <a:ext cx="3981450" cy="1107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smtClean="0"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   </a:t>
            </a:r>
            <a:r>
              <a:rPr kumimoji="0" lang="zh-CN" altLang="en-US" sz="2400" b="1" kern="1200" cap="none" spc="0" normalizeH="0" baseline="0" noProof="0"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我不知道小明为什么打断我的讲述，反正我也说不清楚，我就得自己短跑厉害。</a:t>
            </a:r>
          </a:p>
        </p:txBody>
      </p:sp>
      <p:sp>
        <p:nvSpPr>
          <p:cNvPr id="22" name="TextBox 70"/>
          <p:cNvSpPr txBox="1"/>
          <p:nvPr>
            <p:custDataLst>
              <p:tags r:id="rId8"/>
            </p:custDataLst>
          </p:nvPr>
        </p:nvSpPr>
        <p:spPr>
          <a:xfrm>
            <a:off x="1716088" y="1411288"/>
            <a:ext cx="4114800" cy="7385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smtClean="0"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    </a:t>
            </a:r>
            <a:r>
              <a:rPr kumimoji="0" lang="zh-CN" altLang="en-US" sz="2400" b="1" kern="1200" cap="none" spc="0" normalizeH="0" baseline="0" noProof="0"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我也想试试，不过没有别人快，还是不要去报名了。</a:t>
            </a:r>
          </a:p>
        </p:txBody>
      </p:sp>
      <p:sp>
        <p:nvSpPr>
          <p:cNvPr id="23" name="TextBox 61"/>
          <p:cNvSpPr txBox="1"/>
          <p:nvPr>
            <p:custDataLst>
              <p:tags r:id="rId9"/>
            </p:custDataLst>
          </p:nvPr>
        </p:nvSpPr>
        <p:spPr>
          <a:xfrm>
            <a:off x="7612063" y="3825875"/>
            <a:ext cx="3979863" cy="7385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smtClean="0"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    体育委员也不能一个人说了算，和他关系好的先报名。</a:t>
            </a:r>
          </a:p>
        </p:txBody>
      </p:sp>
      <p:sp>
        <p:nvSpPr>
          <p:cNvPr id="24" name="TextBox 70"/>
          <p:cNvSpPr txBox="1"/>
          <p:nvPr>
            <p:custDataLst>
              <p:tags r:id="rId10"/>
            </p:custDataLst>
          </p:nvPr>
        </p:nvSpPr>
        <p:spPr>
          <a:xfrm>
            <a:off x="1743075" y="3783013"/>
            <a:ext cx="4057650" cy="7385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smtClean="0"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    </a:t>
            </a:r>
            <a:r>
              <a:rPr kumimoji="0" lang="zh-CN" altLang="en-US" sz="2400" b="1" kern="1200" cap="none" spc="0" normalizeH="0" baseline="0" noProof="0"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我是体育委员，关于运动会报名，我说了算。</a:t>
            </a:r>
          </a:p>
        </p:txBody>
      </p:sp>
      <p:sp>
        <p:nvSpPr>
          <p:cNvPr id="26" name="矩形 25"/>
          <p:cNvSpPr/>
          <p:nvPr>
            <p:custDataLst>
              <p:tags r:id="rId11"/>
            </p:custDataLst>
          </p:nvPr>
        </p:nvSpPr>
        <p:spPr>
          <a:xfrm>
            <a:off x="1071880" y="5765483"/>
            <a:ext cx="7371080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思考：</a:t>
            </a:r>
            <a:r>
              <a:rPr kumimoji="0" lang="zh-CN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学生</a:t>
            </a:r>
            <a:r>
              <a:rPr kumimoji="0" lang="en-US" altLang="zh-CN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A,B,C,D </a:t>
            </a:r>
            <a:r>
              <a:rPr kumimoji="0" lang="zh-CN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分别反映出交流中的什么问题？</a:t>
            </a:r>
          </a:p>
        </p:txBody>
      </p:sp>
      <p:grpSp>
        <p:nvGrpSpPr>
          <p:cNvPr id="2" name="组合 26"/>
          <p:cNvGrpSpPr/>
          <p:nvPr>
            <p:custDataLst>
              <p:tags r:id="rId12"/>
            </p:custDataLst>
          </p:nvPr>
        </p:nvGrpSpPr>
        <p:grpSpPr>
          <a:xfrm>
            <a:off x="3688362" y="2195643"/>
            <a:ext cx="2187782" cy="1259381"/>
            <a:chOff x="4018146" y="2053653"/>
            <a:chExt cx="2187782" cy="1259381"/>
          </a:xfrm>
          <a:solidFill>
            <a:schemeClr val="accent1">
              <a:lumMod val="50000"/>
            </a:schemeClr>
          </a:solidFill>
        </p:grpSpPr>
        <p:sp>
          <p:nvSpPr>
            <p:cNvPr id="17" name="椭圆 16"/>
            <p:cNvSpPr/>
            <p:nvPr>
              <p:custDataLst>
                <p:tags r:id="rId21"/>
              </p:custDataLst>
            </p:nvPr>
          </p:nvSpPr>
          <p:spPr bwMode="auto">
            <a:xfrm>
              <a:off x="4018146" y="2053653"/>
              <a:ext cx="2187782" cy="12593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22"/>
              </p:custDataLst>
            </p:nvPr>
          </p:nvSpPr>
          <p:spPr>
            <a:xfrm>
              <a:off x="4234653" y="2210012"/>
              <a:ext cx="1731432" cy="8309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不敢表达自己的想法。</a:t>
              </a:r>
            </a:p>
          </p:txBody>
        </p:sp>
      </p:grpSp>
      <p:grpSp>
        <p:nvGrpSpPr>
          <p:cNvPr id="3" name="组合 27"/>
          <p:cNvGrpSpPr/>
          <p:nvPr>
            <p:custDataLst>
              <p:tags r:id="rId13"/>
            </p:custDataLst>
          </p:nvPr>
        </p:nvGrpSpPr>
        <p:grpSpPr>
          <a:xfrm>
            <a:off x="8739266" y="2403786"/>
            <a:ext cx="2775585" cy="1051560"/>
            <a:chOff x="3430250" y="2021173"/>
            <a:chExt cx="2775585" cy="1051560"/>
          </a:xfrm>
          <a:solidFill>
            <a:schemeClr val="accent1">
              <a:lumMod val="50000"/>
            </a:schemeClr>
          </a:solidFill>
        </p:grpSpPr>
        <p:sp>
          <p:nvSpPr>
            <p:cNvPr id="29" name="椭圆 28"/>
            <p:cNvSpPr/>
            <p:nvPr>
              <p:custDataLst>
                <p:tags r:id="rId19"/>
              </p:custDataLst>
            </p:nvPr>
          </p:nvSpPr>
          <p:spPr bwMode="auto">
            <a:xfrm>
              <a:off x="3430250" y="2021173"/>
              <a:ext cx="2775585" cy="1051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矩形 29"/>
            <p:cNvSpPr/>
            <p:nvPr>
              <p:custDataLst>
                <p:tags r:id="rId20"/>
              </p:custDataLst>
            </p:nvPr>
          </p:nvSpPr>
          <p:spPr>
            <a:xfrm>
              <a:off x="3610132" y="2120072"/>
              <a:ext cx="2400923" cy="82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  没有清楚地表达出自己的意思</a:t>
              </a:r>
            </a:p>
          </p:txBody>
        </p:sp>
      </p:grpSp>
      <p:grpSp>
        <p:nvGrpSpPr>
          <p:cNvPr id="4" name="组合 30"/>
          <p:cNvGrpSpPr/>
          <p:nvPr>
            <p:custDataLst>
              <p:tags r:id="rId14"/>
            </p:custDataLst>
          </p:nvPr>
        </p:nvGrpSpPr>
        <p:grpSpPr>
          <a:xfrm>
            <a:off x="3705850" y="4506627"/>
            <a:ext cx="2187782" cy="1259381"/>
            <a:chOff x="4018146" y="2053653"/>
            <a:chExt cx="2187782" cy="1259381"/>
          </a:xfrm>
          <a:solidFill>
            <a:schemeClr val="accent1">
              <a:lumMod val="50000"/>
            </a:schemeClr>
          </a:solidFill>
        </p:grpSpPr>
        <p:sp>
          <p:nvSpPr>
            <p:cNvPr id="32" name="椭圆 31"/>
            <p:cNvSpPr/>
            <p:nvPr>
              <p:custDataLst>
                <p:tags r:id="rId17"/>
              </p:custDataLst>
            </p:nvPr>
          </p:nvSpPr>
          <p:spPr bwMode="auto">
            <a:xfrm>
              <a:off x="4018146" y="2053653"/>
              <a:ext cx="2187782" cy="12593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18"/>
              </p:custDataLst>
            </p:nvPr>
          </p:nvSpPr>
          <p:spPr>
            <a:xfrm>
              <a:off x="4234653" y="2210012"/>
              <a:ext cx="173143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不考虑他人的想法。</a:t>
              </a:r>
            </a:p>
          </p:txBody>
        </p:sp>
      </p:grpSp>
      <p:sp>
        <p:nvSpPr>
          <p:cNvPr id="85" name="文本框 84"/>
          <p:cNvSpPr txBox="1"/>
          <p:nvPr>
            <p:custDataLst>
              <p:tags r:id="rId15"/>
            </p:custDataLst>
          </p:nvPr>
        </p:nvSpPr>
        <p:spPr>
          <a:xfrm flipH="1">
            <a:off x="233680" y="539750"/>
            <a:ext cx="11325225" cy="521970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800" kern="1200" cap="none" spc="0" normalizeH="0" baseline="0" noProof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同学们正围着体育委员讨论报名的事情。</a:t>
            </a:r>
          </a:p>
        </p:txBody>
      </p:sp>
      <p:sp>
        <p:nvSpPr>
          <p:cNvPr id="10" name="文本框 9"/>
          <p:cNvSpPr txBox="1"/>
          <p:nvPr>
            <p:custDataLst>
              <p:tags r:id="rId16"/>
            </p:custDataLst>
          </p:nvPr>
        </p:nvSpPr>
        <p:spPr>
          <a:xfrm>
            <a:off x="112395" y="31750"/>
            <a:ext cx="2743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运动会报名篇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 animBg="1"/>
      <p:bldP spid="10252" grpId="0" animBg="1"/>
      <p:bldP spid="10253" grpId="0" animBg="1"/>
      <p:bldP spid="10254" grpId="0" animBg="1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>
            <p:custDataLst>
              <p:tags r:id="rId1"/>
            </p:custDataLst>
          </p:nvPr>
        </p:nvSpPr>
        <p:spPr>
          <a:xfrm>
            <a:off x="508000" y="2152650"/>
            <a:ext cx="5532438" cy="120015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              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不敢表达</a:t>
            </a:r>
            <a:endParaRPr lang="en-US" altLang="zh-CN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我的想法有可能在他人眼中是幼稚的、可笑的。我不敢表达真实想法。</a:t>
            </a:r>
          </a:p>
        </p:txBody>
      </p:sp>
      <p:sp>
        <p:nvSpPr>
          <p:cNvPr id="3" name="文本框 6"/>
          <p:cNvSpPr txBox="1"/>
          <p:nvPr>
            <p:custDataLst>
              <p:tags r:id="rId2"/>
            </p:custDataLst>
          </p:nvPr>
        </p:nvSpPr>
        <p:spPr>
          <a:xfrm>
            <a:off x="6859588" y="2279650"/>
            <a:ext cx="4860925" cy="8318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marR="0" indent="-342900" defTabSz="91440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1" kern="1200" cap="none" spc="0" normalizeH="0" baseline="0" noProof="0" smtClean="0">
                <a:latin typeface="微软雅黑" panose="020B0503020204020204" charset="-122"/>
                <a:ea typeface="微软雅黑" panose="020B0503020204020204" charset="-122"/>
                <a:cs typeface="+mn-cs"/>
              </a:rPr>
              <a:t>    克</a:t>
            </a:r>
            <a:r>
              <a:rPr kumimoji="0" lang="zh-CN" altLang="en-US" sz="2400" b="1" kern="1200" cap="none" spc="0" normalizeH="0" baseline="0" noProof="0">
                <a:latin typeface="微软雅黑" panose="020B0503020204020204" charset="-122"/>
                <a:ea typeface="微软雅黑" panose="020B0503020204020204" charset="-122"/>
                <a:cs typeface="+mn-cs"/>
              </a:rPr>
              <a:t>服这种担忧，增强自信心，勇于表达自己的真实想法。</a:t>
            </a:r>
          </a:p>
        </p:txBody>
      </p:sp>
      <p:sp>
        <p:nvSpPr>
          <p:cNvPr id="21508" name="矩形 5"/>
          <p:cNvSpPr/>
          <p:nvPr>
            <p:custDataLst>
              <p:tags r:id="rId3"/>
            </p:custDataLst>
          </p:nvPr>
        </p:nvSpPr>
        <p:spPr>
          <a:xfrm>
            <a:off x="2311400" y="1490663"/>
            <a:ext cx="1166813" cy="46196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问    题</a:t>
            </a:r>
          </a:p>
        </p:txBody>
      </p:sp>
      <p:sp>
        <p:nvSpPr>
          <p:cNvPr id="7" name="文本框 14"/>
          <p:cNvSpPr txBox="1"/>
          <p:nvPr>
            <p:custDataLst>
              <p:tags r:id="rId4"/>
            </p:custDataLst>
          </p:nvPr>
        </p:nvSpPr>
        <p:spPr>
          <a:xfrm>
            <a:off x="541338" y="3584575"/>
            <a:ext cx="5529262" cy="120015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             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表达不清</a:t>
            </a:r>
            <a:endParaRPr lang="en-US" altLang="zh-CN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我的真实想法是“这样的”，但是，表达出来的意思就变成“那样的”。</a:t>
            </a:r>
          </a:p>
        </p:txBody>
      </p:sp>
      <p:sp>
        <p:nvSpPr>
          <p:cNvPr id="9" name="文本框 19"/>
          <p:cNvSpPr txBox="1"/>
          <p:nvPr>
            <p:custDataLst>
              <p:tags r:id="rId5"/>
            </p:custDataLst>
          </p:nvPr>
        </p:nvSpPr>
        <p:spPr>
          <a:xfrm>
            <a:off x="598488" y="5038725"/>
            <a:ext cx="5502275" cy="1201738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            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角度不同</a:t>
            </a:r>
            <a:endParaRPr lang="en-US" altLang="zh-CN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    我和他人所站的角度不同，看法会有所不同。</a:t>
            </a:r>
          </a:p>
        </p:txBody>
      </p:sp>
      <p:sp>
        <p:nvSpPr>
          <p:cNvPr id="11" name="文本框 22"/>
          <p:cNvSpPr txBox="1"/>
          <p:nvPr>
            <p:custDataLst>
              <p:tags r:id="rId6"/>
            </p:custDataLst>
          </p:nvPr>
        </p:nvSpPr>
        <p:spPr>
          <a:xfrm>
            <a:off x="6875463" y="3708400"/>
            <a:ext cx="4860925" cy="8318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marR="0" indent="-342900" defTabSz="91440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1" kern="1200" cap="none" spc="0" normalizeH="0" baseline="0" noProof="0" smtClean="0">
                <a:latin typeface="微软雅黑" panose="020B0503020204020204" charset="-122"/>
                <a:ea typeface="微软雅黑" panose="020B0503020204020204" charset="-122"/>
                <a:cs typeface="+mn-cs"/>
              </a:rPr>
              <a:t>    养</a:t>
            </a:r>
            <a:r>
              <a:rPr kumimoji="0" lang="zh-CN" altLang="en-US" sz="2400" b="1" kern="1200" cap="none" spc="0" normalizeH="0" baseline="0" noProof="0">
                <a:latin typeface="微软雅黑" panose="020B0503020204020204" charset="-122"/>
                <a:ea typeface="微软雅黑" panose="020B0503020204020204" charset="-122"/>
                <a:cs typeface="+mn-cs"/>
              </a:rPr>
              <a:t>成写下自己想法的习惯，并且不断练习，提高表达能力。</a:t>
            </a:r>
          </a:p>
        </p:txBody>
      </p:sp>
      <p:sp>
        <p:nvSpPr>
          <p:cNvPr id="12" name="文本框 23"/>
          <p:cNvSpPr txBox="1"/>
          <p:nvPr>
            <p:custDataLst>
              <p:tags r:id="rId7"/>
            </p:custDataLst>
          </p:nvPr>
        </p:nvSpPr>
        <p:spPr>
          <a:xfrm>
            <a:off x="6878638" y="4903788"/>
            <a:ext cx="4859338" cy="12001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marR="0" indent="-342900" defTabSz="91440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1" kern="1200" cap="none" spc="0" normalizeH="0" baseline="0" noProof="0" smtClean="0">
                <a:latin typeface="微软雅黑" panose="020B0503020204020204" charset="-122"/>
                <a:ea typeface="微软雅黑" panose="020B0503020204020204" charset="-122"/>
                <a:cs typeface="+mn-cs"/>
              </a:rPr>
              <a:t>     要</a:t>
            </a:r>
            <a:r>
              <a:rPr kumimoji="0" lang="zh-CN" altLang="en-US" sz="2400" b="1" kern="1200" cap="none" spc="0" normalizeH="0" baseline="0" noProof="0">
                <a:latin typeface="微软雅黑" panose="020B0503020204020204" charset="-122"/>
                <a:ea typeface="微软雅黑" panose="020B0503020204020204" charset="-122"/>
                <a:cs typeface="+mn-cs"/>
              </a:rPr>
              <a:t>知道这种情况难以避免，要学会接受不同人对同一事物看法的差异。</a:t>
            </a:r>
          </a:p>
        </p:txBody>
      </p:sp>
      <p:sp>
        <p:nvSpPr>
          <p:cNvPr id="21513" name="矩形 12"/>
          <p:cNvSpPr/>
          <p:nvPr>
            <p:custDataLst>
              <p:tags r:id="rId8"/>
            </p:custDataLst>
          </p:nvPr>
        </p:nvSpPr>
        <p:spPr>
          <a:xfrm>
            <a:off x="8610600" y="1493838"/>
            <a:ext cx="1416050" cy="46037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解决办法</a:t>
            </a:r>
          </a:p>
        </p:txBody>
      </p:sp>
      <p:sp>
        <p:nvSpPr>
          <p:cNvPr id="14" name="TextBox 9"/>
          <p:cNvSpPr txBox="1"/>
          <p:nvPr>
            <p:custDataLst>
              <p:tags r:id="rId9"/>
            </p:custDataLst>
          </p:nvPr>
        </p:nvSpPr>
        <p:spPr>
          <a:xfrm>
            <a:off x="4142586" y="687118"/>
            <a:ext cx="3658494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小贴士： 锻炼表达</a:t>
            </a:r>
            <a:endParaRPr kumimoji="0" lang="zh-CN" altLang="en-US" sz="3200" kern="1200" cap="none" spc="0" normalizeH="0" baseline="0" noProof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1515" name="Picture 8" descr="C:\Users\ADMINI~1\AppData\Local\Temp\download[3]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34975" y="520700"/>
            <a:ext cx="1514475" cy="1622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DMINI~1\AppData\Local\Temp\download[2]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4"/>
          <a:stretch>
            <a:fillRect/>
          </a:stretch>
        </p:blipFill>
        <p:spPr bwMode="auto">
          <a:xfrm>
            <a:off x="9157409" y="4545143"/>
            <a:ext cx="3034591" cy="2027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7" name="圆角矩形 86"/>
          <p:cNvSpPr/>
          <p:nvPr>
            <p:custDataLst>
              <p:tags r:id="rId2"/>
            </p:custDataLst>
          </p:nvPr>
        </p:nvSpPr>
        <p:spPr>
          <a:xfrm rot="10800000" flipH="1">
            <a:off x="1541463" y="5681663"/>
            <a:ext cx="9410700" cy="89693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10251" name="矩形 4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1338" y="1392238"/>
            <a:ext cx="1123950" cy="523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学生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A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52" name="矩形 4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99200" y="1416050"/>
            <a:ext cx="1108075" cy="523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学生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B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53" name="矩形 7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98475" y="3890963"/>
            <a:ext cx="1123950" cy="523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学生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54" name="矩形 7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00788" y="3898900"/>
            <a:ext cx="1123950" cy="523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学生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D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TextBox 61"/>
          <p:cNvSpPr txBox="1"/>
          <p:nvPr>
            <p:custDataLst>
              <p:tags r:id="rId7"/>
            </p:custDataLst>
          </p:nvPr>
        </p:nvSpPr>
        <p:spPr>
          <a:xfrm>
            <a:off x="7577138" y="1362075"/>
            <a:ext cx="3981450" cy="1107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smtClean="0"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   </a:t>
            </a:r>
            <a:r>
              <a:rPr kumimoji="0" lang="zh-CN" altLang="en-US" sz="2400" b="1" kern="1200" cap="none" spc="0" normalizeH="0" baseline="0" noProof="0"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我不知道小明为什么打断我的讲述，反正我也说不清楚，我就得自己短跑厉害。</a:t>
            </a:r>
          </a:p>
        </p:txBody>
      </p:sp>
      <p:sp>
        <p:nvSpPr>
          <p:cNvPr id="22" name="TextBox 70"/>
          <p:cNvSpPr txBox="1"/>
          <p:nvPr>
            <p:custDataLst>
              <p:tags r:id="rId8"/>
            </p:custDataLst>
          </p:nvPr>
        </p:nvSpPr>
        <p:spPr>
          <a:xfrm>
            <a:off x="1716088" y="1411288"/>
            <a:ext cx="4114800" cy="7385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smtClean="0"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    </a:t>
            </a:r>
            <a:r>
              <a:rPr kumimoji="0" lang="zh-CN" altLang="en-US" sz="2400" b="1" kern="1200" cap="none" spc="0" normalizeH="0" baseline="0" noProof="0"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我也想试试，不过没有别人快，还是不要去报名了。</a:t>
            </a:r>
          </a:p>
        </p:txBody>
      </p:sp>
      <p:sp>
        <p:nvSpPr>
          <p:cNvPr id="23" name="TextBox 61"/>
          <p:cNvSpPr txBox="1"/>
          <p:nvPr>
            <p:custDataLst>
              <p:tags r:id="rId9"/>
            </p:custDataLst>
          </p:nvPr>
        </p:nvSpPr>
        <p:spPr>
          <a:xfrm>
            <a:off x="7612063" y="3825875"/>
            <a:ext cx="3979863" cy="7385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smtClean="0"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    体育委员也不能一个人说了算，和他关系好的先报名。</a:t>
            </a:r>
          </a:p>
        </p:txBody>
      </p:sp>
      <p:sp>
        <p:nvSpPr>
          <p:cNvPr id="24" name="TextBox 70"/>
          <p:cNvSpPr txBox="1"/>
          <p:nvPr>
            <p:custDataLst>
              <p:tags r:id="rId10"/>
            </p:custDataLst>
          </p:nvPr>
        </p:nvSpPr>
        <p:spPr>
          <a:xfrm>
            <a:off x="1743075" y="3783013"/>
            <a:ext cx="4057650" cy="7385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400" b="1" kern="1200" cap="none" spc="0" normalizeH="0" baseline="0" noProof="0" smtClean="0"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    </a:t>
            </a:r>
            <a:r>
              <a:rPr kumimoji="0" lang="zh-CN" altLang="en-US" sz="2400" b="1" kern="1200" cap="none" spc="0" normalizeH="0" baseline="0" noProof="0"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我是体育委员，关于运动会报名，我说了算。</a:t>
            </a:r>
          </a:p>
        </p:txBody>
      </p:sp>
      <p:grpSp>
        <p:nvGrpSpPr>
          <p:cNvPr id="2" name="组合 26"/>
          <p:cNvGrpSpPr/>
          <p:nvPr>
            <p:custDataLst>
              <p:tags r:id="rId11"/>
            </p:custDataLst>
          </p:nvPr>
        </p:nvGrpSpPr>
        <p:grpSpPr>
          <a:xfrm>
            <a:off x="3688362" y="2195643"/>
            <a:ext cx="2187782" cy="1259381"/>
            <a:chOff x="4018146" y="2053653"/>
            <a:chExt cx="2187782" cy="1259381"/>
          </a:xfrm>
          <a:solidFill>
            <a:schemeClr val="accent1">
              <a:lumMod val="50000"/>
            </a:schemeClr>
          </a:solidFill>
        </p:grpSpPr>
        <p:sp>
          <p:nvSpPr>
            <p:cNvPr id="17" name="椭圆 16"/>
            <p:cNvSpPr/>
            <p:nvPr>
              <p:custDataLst>
                <p:tags r:id="rId21"/>
              </p:custDataLst>
            </p:nvPr>
          </p:nvSpPr>
          <p:spPr bwMode="auto">
            <a:xfrm>
              <a:off x="4018146" y="2053653"/>
              <a:ext cx="2187782" cy="12593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22"/>
              </p:custDataLst>
            </p:nvPr>
          </p:nvSpPr>
          <p:spPr>
            <a:xfrm>
              <a:off x="4234653" y="2289387"/>
              <a:ext cx="1731432" cy="8309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不敢表达自己的想法。</a:t>
              </a:r>
            </a:p>
          </p:txBody>
        </p:sp>
      </p:grpSp>
      <p:grpSp>
        <p:nvGrpSpPr>
          <p:cNvPr id="3" name="组合 27"/>
          <p:cNvGrpSpPr/>
          <p:nvPr>
            <p:custDataLst>
              <p:tags r:id="rId12"/>
            </p:custDataLst>
          </p:nvPr>
        </p:nvGrpSpPr>
        <p:grpSpPr>
          <a:xfrm>
            <a:off x="8739266" y="2403786"/>
            <a:ext cx="2775585" cy="1051560"/>
            <a:chOff x="3430250" y="2021173"/>
            <a:chExt cx="2775585" cy="1051560"/>
          </a:xfrm>
          <a:solidFill>
            <a:schemeClr val="accent1">
              <a:lumMod val="50000"/>
            </a:schemeClr>
          </a:solidFill>
        </p:grpSpPr>
        <p:sp>
          <p:nvSpPr>
            <p:cNvPr id="29" name="椭圆 28"/>
            <p:cNvSpPr/>
            <p:nvPr>
              <p:custDataLst>
                <p:tags r:id="rId19"/>
              </p:custDataLst>
            </p:nvPr>
          </p:nvSpPr>
          <p:spPr bwMode="auto">
            <a:xfrm>
              <a:off x="3430250" y="2021173"/>
              <a:ext cx="2775585" cy="1051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矩形 29"/>
            <p:cNvSpPr/>
            <p:nvPr>
              <p:custDataLst>
                <p:tags r:id="rId20"/>
              </p:custDataLst>
            </p:nvPr>
          </p:nvSpPr>
          <p:spPr>
            <a:xfrm>
              <a:off x="3610132" y="2120072"/>
              <a:ext cx="2400923" cy="82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  没有清楚地表达出自己的意思</a:t>
              </a:r>
            </a:p>
          </p:txBody>
        </p:sp>
      </p:grpSp>
      <p:grpSp>
        <p:nvGrpSpPr>
          <p:cNvPr id="4" name="组合 30"/>
          <p:cNvGrpSpPr/>
          <p:nvPr>
            <p:custDataLst>
              <p:tags r:id="rId13"/>
            </p:custDataLst>
          </p:nvPr>
        </p:nvGrpSpPr>
        <p:grpSpPr>
          <a:xfrm>
            <a:off x="3785225" y="4506627"/>
            <a:ext cx="2187575" cy="1174750"/>
            <a:chOff x="4018146" y="2053653"/>
            <a:chExt cx="2187575" cy="1174750"/>
          </a:xfrm>
          <a:solidFill>
            <a:schemeClr val="accent1">
              <a:lumMod val="50000"/>
            </a:schemeClr>
          </a:solidFill>
        </p:grpSpPr>
        <p:sp>
          <p:nvSpPr>
            <p:cNvPr id="32" name="椭圆 31"/>
            <p:cNvSpPr/>
            <p:nvPr>
              <p:custDataLst>
                <p:tags r:id="rId17"/>
              </p:custDataLst>
            </p:nvPr>
          </p:nvSpPr>
          <p:spPr bwMode="auto">
            <a:xfrm>
              <a:off x="4018146" y="2053653"/>
              <a:ext cx="2187575" cy="11747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18"/>
              </p:custDataLst>
            </p:nvPr>
          </p:nvSpPr>
          <p:spPr>
            <a:xfrm>
              <a:off x="4234653" y="2210012"/>
              <a:ext cx="173143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不考虑他人的想法。</a:t>
              </a:r>
            </a:p>
          </p:txBody>
        </p:sp>
      </p:grpSp>
      <p:sp>
        <p:nvSpPr>
          <p:cNvPr id="85" name="文本框 84"/>
          <p:cNvSpPr txBox="1"/>
          <p:nvPr>
            <p:custDataLst>
              <p:tags r:id="rId14"/>
            </p:custDataLst>
          </p:nvPr>
        </p:nvSpPr>
        <p:spPr>
          <a:xfrm flipH="1">
            <a:off x="233680" y="539750"/>
            <a:ext cx="11325225" cy="521970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2800" kern="1200" cap="none" spc="0" normalizeH="0" baseline="0" noProof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同学们正围着体育委员讨论报名的事情。</a:t>
            </a:r>
          </a:p>
        </p:txBody>
      </p:sp>
      <p:sp>
        <p:nvSpPr>
          <p:cNvPr id="10" name="文本框 9"/>
          <p:cNvSpPr txBox="1"/>
          <p:nvPr>
            <p:custDataLst>
              <p:tags r:id="rId15"/>
            </p:custDataLst>
          </p:nvPr>
        </p:nvSpPr>
        <p:spPr>
          <a:xfrm>
            <a:off x="112395" y="31750"/>
            <a:ext cx="2743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运动会报名篇</a:t>
            </a:r>
          </a:p>
        </p:txBody>
      </p:sp>
      <p:sp>
        <p:nvSpPr>
          <p:cNvPr id="5" name="矩形 4"/>
          <p:cNvSpPr/>
          <p:nvPr>
            <p:custDataLst>
              <p:tags r:id="rId16"/>
            </p:custDataLst>
          </p:nvPr>
        </p:nvSpPr>
        <p:spPr>
          <a:xfrm>
            <a:off x="590550" y="5781358"/>
            <a:ext cx="8350250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思考：</a:t>
            </a:r>
            <a:r>
              <a:rPr lang="en-US" altLang="zh-CN" sz="24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zh-CN" altLang="en-US" sz="2400" b="1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身处这样的场景，现在你会如何表达自己的意见呢？</a:t>
            </a:r>
            <a:endParaRPr kumimoji="0" lang="zh-CN" altLang="en-US" sz="24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MmFlNWQyYjBlNGFlMTIwMGM0MmI2ZDMwNzM1MGJjNj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3612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3612"/>
  <p:tag name="KSO_WM_SLIDE_LAYOUT" val="a_b"/>
  <p:tag name="KSO_WM_SLIDE_LAYOUT_CNT" val="1_1"/>
  <p:tag name="KSO_WM_TEMPLATE_MASTER_THUMB_INDEX" val="12"/>
  <p:tag name="KSO_WM_TEMPLATE_THUMBS_INDEX" val="1、4、7、8、9、10、11、12、13、14、1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文艺清新 工作总结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612_1*a*1"/>
  <p:tag name="KSO_WM_TEMPLATE_CATEGORY" val="custom"/>
  <p:tag name="KSO_WM_TEMPLATE_INDEX" val="20203612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单击此处添加副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3612_1*b*1"/>
  <p:tag name="KSO_WM_TEMPLATE_CATEGORY" val="custom"/>
  <p:tag name="KSO_WM_TEMPLATE_INDEX" val="20203612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3612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3612"/>
  <p:tag name="KSO_WM_SLIDE_LAYOUT" val="a_b"/>
  <p:tag name="KSO_WM_SLIDE_LAYOUT_CNT" val="1_1"/>
  <p:tag name="KSO_WM_TEMPLATE_MASTER_THUMB_INDEX" val="12"/>
  <p:tag name="KSO_WM_TEMPLATE_THUMBS_INDEX" val="1、4、7、8、9、10、11、12、13、14、1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文艺清新 工作总结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612_1*a*1"/>
  <p:tag name="KSO_WM_TEMPLATE_CATEGORY" val="custom"/>
  <p:tag name="KSO_WM_TEMPLATE_INDEX" val="20203612"/>
  <p:tag name="KSO_WM_UNIT_LAYERLEVEL" val="1"/>
  <p:tag name="KSO_WM_TAG_VERSION" val="1.0"/>
  <p:tag name="KSO_WM_BEAUTIFY_FLAG" val="#wm#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单击此处添加副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3612_1*b*1"/>
  <p:tag name="KSO_WM_TEMPLATE_CATEGORY" val="custom"/>
  <p:tag name="KSO_WM_TEMPLATE_INDEX" val="20203612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61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61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3612"/>
  <p:tag name="KSO_WM_TEMPLATE_MASTER_THUMB_INDEX" val="12"/>
  <p:tag name="KSO_WM_TEMPLATE_THUMBS_INDEX" val="1、4、7、8、9、10、11、12、13、14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4"/>
  <p:tag name="KSO_WM_UNIT_LAYERLEVEL" val="1"/>
  <p:tag name="KSO_WM_TAG_VERSION" val="1.0"/>
  <p:tag name="KSO_WM_BEAUTIFY_FLAG" val="#wm#"/>
  <p:tag name="KSO_WM_UNIT_TYPE" val="i"/>
  <p:tag name="KSO_WM_UNIT_INDEX" val="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74">
      <a:dk1>
        <a:sysClr val="windowText" lastClr="000000"/>
      </a:dk1>
      <a:lt1>
        <a:sysClr val="window" lastClr="FFFFFF"/>
      </a:lt1>
      <a:dk2>
        <a:srgbClr val="D2EAE4"/>
      </a:dk2>
      <a:lt2>
        <a:srgbClr val="FFFFFF"/>
      </a:lt2>
      <a:accent1>
        <a:srgbClr val="4CA559"/>
      </a:accent1>
      <a:accent2>
        <a:srgbClr val="5AA54C"/>
      </a:accent2>
      <a:accent3>
        <a:srgbClr val="74A54C"/>
      </a:accent3>
      <a:accent4>
        <a:srgbClr val="8FA54C"/>
      </a:accent4>
      <a:accent5>
        <a:srgbClr val="A5A14C"/>
      </a:accent5>
      <a:accent6>
        <a:srgbClr val="A5864C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880</Words>
  <Application>Microsoft Office PowerPoint</Application>
  <PresentationFormat>自定义</PresentationFormat>
  <Paragraphs>89</Paragraphs>
  <Slides>14</Slides>
  <Notes>0</Notes>
  <HiddenSlides>0</HiddenSlides>
  <MMClips>15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16" baseType="lpstr">
      <vt:lpstr>Office 主题</vt:lpstr>
      <vt:lpstr>1_Office 主题​​</vt:lpstr>
      <vt:lpstr>2.学会沟通交流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2.学会沟通交流 </dc:title>
  <dc:creator>Administrator</dc:creator>
  <cp:lastModifiedBy>Administrator</cp:lastModifiedBy>
  <cp:revision>3</cp:revision>
  <cp:lastPrinted>2021-09-01T13:58:00Z</cp:lastPrinted>
  <dcterms:created xsi:type="dcterms:W3CDTF">2021-09-01T13:58:00Z</dcterms:created>
  <dcterms:modified xsi:type="dcterms:W3CDTF">2022-11-29T01:41:48Z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B605FE0E0FFF44BDB518639521BEC4EC</vt:lpwstr>
  </property>
  <property fmtid="{D5CDD505-2E9C-101B-9397-08002B2CF9AE}" pid="3" name="KSOProductBuildVer">
    <vt:lpwstr>2052-11.1.0.11875</vt:lpwstr>
  </property>
</Properties>
</file>