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10"/>
  </p:notesMasterIdLst>
  <p:sldIdLst>
    <p:sldId id="385" r:id="rId4"/>
    <p:sldId id="286" r:id="rId5"/>
    <p:sldId id="261" r:id="rId6"/>
    <p:sldId id="287" r:id="rId7"/>
    <p:sldId id="330" r:id="rId8"/>
    <p:sldId id="359" r:id="rId9"/>
    <p:sldId id="368" r:id="rId11"/>
    <p:sldId id="302" r:id="rId12"/>
    <p:sldId id="290" r:id="rId13"/>
    <p:sldId id="386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72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EDB1DBA-C01F-4E40-8B19-C83029EF663C}" type="slidenum">
              <a:rPr lang="en-US" altLang="zh-CN"/>
            </a:fld>
            <a:endParaRPr lang="en-US" altLang="zh-CN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/>
              <a:t>www.v5ppt.com</a:t>
            </a:r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EDB1DBA-C01F-4E40-8B19-C83029EF663C}" type="slidenum">
              <a:rPr lang="en-US" altLang="zh-CN"/>
            </a:fld>
            <a:endParaRPr lang="en-US" altLang="zh-CN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/>
              <a:t>www.v5ppt.com</a:t>
            </a:r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8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file:///D:\Users\Desktop\&#32032;&#26448;&#20998;&#31867;\&#23567;&#28165;&#26032;&#32032;&#26448;&#22270;\&#20027;&#39064;\4.png" TargetMode="External"/><Relationship Id="rId7" Type="http://schemas.openxmlformats.org/officeDocument/2006/relationships/image" Target="../media/image1.png"/><Relationship Id="rId6" Type="http://schemas.openxmlformats.org/officeDocument/2006/relationships/tags" Target="../tags/tag49.xml"/><Relationship Id="rId5" Type="http://schemas.openxmlformats.org/officeDocument/2006/relationships/image" Target="file:///C:\Program%20Files%20(x86)\Tencent\TIM\Bin\Lets_Create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9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5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74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Program%20Files%20(x86)\Tencent\TIM\Bin\Lets_Create/pic_temp/0_pic_quater_right_up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90.xml"/><Relationship Id="rId6" Type="http://schemas.openxmlformats.org/officeDocument/2006/relationships/image" Target="file:///D:\Users\Desktop\&#32032;&#26448;&#20998;&#31867;\&#23567;&#28165;&#26032;&#32032;&#26448;&#22270;\&#20027;&#39064;\4.png" TargetMode="External"/><Relationship Id="rId5" Type="http://schemas.openxmlformats.org/officeDocument/2006/relationships/image" Target="../media/image1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image" Target="file:///C:\Program%20Files%20(x86)\Tencent\TIM\Bin\Lets_Create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97.xml"/><Relationship Id="rId4" Type="http://schemas.openxmlformats.org/officeDocument/2006/relationships/image" Target="file:///C:\Program%20Files%20(x86)\Tencent\TIM\Bin\Lets_Create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96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4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2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file:///C:\Program%20Files%20(x86)\Tencent\TIM\Bin\Lets_Create/pic_temp/0_pic_quater_right_up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121.xml"/><Relationship Id="rId5" Type="http://schemas.openxmlformats.org/officeDocument/2006/relationships/image" Target="file:///C:\Program%20Files%20(x86)\Tencent\TIM\Bin\Lets_Create/pic_temp/1_pic_quater_lef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image" Target="file:///C:\Program%20Files%20(x86)\Tencent\TIM\Bin\Lets_Create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29.xml"/><Relationship Id="rId4" Type="http://schemas.openxmlformats.org/officeDocument/2006/relationships/image" Target="file:///C:\Program%20Files%20(x86)\Tencent\TIM\Bin\Lets_Create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28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image" Target="file:///C:\Program%20Files%20(x86)\Tencent\TIM\Bin\Lets_Create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38.xml"/><Relationship Id="rId4" Type="http://schemas.openxmlformats.org/officeDocument/2006/relationships/image" Target="file:///C:\Program%20Files%20(x86)\Tencent\TIM\Bin\Lets_Create/pic_temp/0_pic_quater_righ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37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50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file:///C:\Program%20Files%20(x86)\Tencent\TIM\Bin\Lets_Create/pic_temp/0_pic_quater_right_up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image" Target="file:///D:\Users\Desktop\&#32032;&#26448;&#20998;&#31867;\&#23567;&#28165;&#26032;&#32032;&#26448;&#22270;\&#20027;&#39064;\4.png" TargetMode="External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.xml"/><Relationship Id="rId5" Type="http://schemas.openxmlformats.org/officeDocument/2006/relationships/image" Target="file:///C:\Program%20Files%20(x86)\Tencent\TIM\Bin\Lets_Create/pic_temp/0_pic_quater_righ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image" Target="file:///C:\Program%20Files%20(x86)\Tencent\TIM\Bin\Lets_Create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9.xml"/><Relationship Id="rId4" Type="http://schemas.openxmlformats.org/officeDocument/2006/relationships/image" Target="file:///C:\Program%20Files%20(x86)\Tencent\TIM\Bin\Lets_Create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8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4" Type="http://schemas.openxmlformats.org/officeDocument/2006/relationships/image" Target="file:///C:\Program%20Files%20(x86)\Tencent\TIM\Bin\Lets_Create/pic_temp/1_pic_quater_left_down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35.xml"/><Relationship Id="rId11" Type="http://schemas.openxmlformats.org/officeDocument/2006/relationships/image" Target="file:///C:\Program%20Files%20(x86)\Tencent\TIM\Bin\Lets_Create/pic_temp/0_pic_quater_right_up.png" TargetMode="Externa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1365" cy="5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35" y="6538595"/>
            <a:ext cx="12191365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2" name="图片 11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1" y="952508"/>
            <a:ext cx="5283243" cy="381003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1" y="952508"/>
            <a:ext cx="5283243" cy="38100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1" y="1406525"/>
            <a:ext cx="5283243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1" name="图片 10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808"/>
            <a:ext cx="1143000" cy="117719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427528"/>
            <a:ext cx="4389120" cy="4002944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9"/>
            </p:custDataLst>
          </p:nvPr>
        </p:nvGrpSpPr>
        <p:grpSpPr>
          <a:xfrm>
            <a:off x="1143000" y="2236471"/>
            <a:ext cx="901065" cy="2385695"/>
            <a:chOff x="7833122" y="1628772"/>
            <a:chExt cx="1150144" cy="3046545"/>
          </a:xfrm>
        </p:grpSpPr>
        <p:cxnSp>
          <p:nvCxnSpPr>
            <p:cNvPr id="8" name="直接连接符 7"/>
            <p:cNvCxnSpPr/>
            <p:nvPr>
              <p:custDataLst>
                <p:tags r:id="rId10"/>
              </p:custDataLst>
            </p:nvPr>
          </p:nvCxnSpPr>
          <p:spPr>
            <a:xfrm>
              <a:off x="7833122" y="1628772"/>
              <a:ext cx="1150144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1"/>
              </p:custDataLst>
            </p:nvPr>
          </p:nvCxnSpPr>
          <p:spPr>
            <a:xfrm>
              <a:off x="7833122" y="4675317"/>
              <a:ext cx="1150144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6" name="图片 5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1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1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7447280" y="2975611"/>
            <a:ext cx="0" cy="812165"/>
          </a:xfrm>
          <a:prstGeom prst="line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11247755" y="2975611"/>
            <a:ext cx="0" cy="812165"/>
          </a:xfrm>
          <a:prstGeom prst="line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160"/>
            <a:ext cx="5486400" cy="500368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0"/>
            <a:ext cx="1143000" cy="6739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7511875" y="2831639"/>
            <a:ext cx="3680459" cy="1007493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7512051" y="3865245"/>
            <a:ext cx="3680460" cy="537211"/>
          </a:xfrm>
        </p:spPr>
        <p:txBody>
          <a:bodyPr lIns="90000" tIns="0" rIns="90000" bIns="46800">
            <a:normAutofit/>
          </a:bodyPr>
          <a:lstStyle>
            <a:lvl1pPr marL="0" indent="0" algn="ctr">
              <a:buNone/>
              <a:defRPr sz="2000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25" y="5845175"/>
            <a:ext cx="1376045" cy="84899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711"/>
            <a:ext cx="1143000" cy="11772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3" y="421645"/>
            <a:ext cx="10852237" cy="562028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11" name="图片 10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48895"/>
            <a:ext cx="1649095" cy="984885"/>
          </a:xfrm>
          <a:prstGeom prst="rect">
            <a:avLst/>
          </a:prstGeom>
        </p:spPr>
      </p:pic>
      <p:pic>
        <p:nvPicPr>
          <p:cNvPr id="12" name="图片 11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60" y="5366385"/>
            <a:ext cx="1482091" cy="1419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-32385" y="-1269"/>
            <a:ext cx="4823460" cy="6852920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 dirty="0">
              <a:sym typeface="+mn-ea"/>
            </a:endParaRPr>
          </a:p>
        </p:txBody>
      </p:sp>
      <p:pic>
        <p:nvPicPr>
          <p:cNvPr id="11" name="图片 10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0"/>
            <a:ext cx="1143000" cy="673735"/>
          </a:xfrm>
          <a:prstGeom prst="rect">
            <a:avLst/>
          </a:prstGeom>
        </p:spPr>
      </p:pic>
      <p:pic>
        <p:nvPicPr>
          <p:cNvPr id="12" name="图片 11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5427345"/>
            <a:ext cx="1318260" cy="13036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048523" y="768671"/>
            <a:ext cx="6480000" cy="5087937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-635" y="-10793"/>
            <a:ext cx="12192000" cy="2663967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pic>
        <p:nvPicPr>
          <p:cNvPr id="13" name="图片 12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11" y="97791"/>
            <a:ext cx="1143000" cy="1177291"/>
          </a:xfrm>
          <a:prstGeom prst="rect">
            <a:avLst/>
          </a:prstGeom>
        </p:spPr>
      </p:pic>
      <p:pic>
        <p:nvPicPr>
          <p:cNvPr id="14" name="图片 13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7791"/>
            <a:ext cx="1278891" cy="711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4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4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7791"/>
            <a:ext cx="1278891" cy="711835"/>
          </a:xfrm>
          <a:prstGeom prst="rect">
            <a:avLst/>
          </a:prstGeom>
        </p:spPr>
      </p:pic>
      <p:pic>
        <p:nvPicPr>
          <p:cNvPr id="14" name="图片 13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11" y="97791"/>
            <a:ext cx="1143000" cy="1177291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-31099" y="5028904"/>
            <a:ext cx="12223099" cy="1829096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1781" y="715823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80037" y="5180400"/>
            <a:ext cx="11001600" cy="10116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55" y="6024880"/>
            <a:ext cx="1308100" cy="750571"/>
          </a:xfrm>
          <a:prstGeom prst="rect">
            <a:avLst/>
          </a:prstGeom>
        </p:spPr>
      </p:pic>
      <p:pic>
        <p:nvPicPr>
          <p:cNvPr id="15" name="图片 14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" y="5598160"/>
            <a:ext cx="1143000" cy="1177291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-41888" y="1"/>
            <a:ext cx="12233888" cy="914231"/>
          </a:xfrm>
          <a:prstGeom prst="rect">
            <a:avLst/>
          </a:prstGeom>
          <a:solidFill>
            <a:schemeClr val="tx2"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1980" y="236331"/>
            <a:ext cx="11037600" cy="441964"/>
          </a:xfrm>
        </p:spPr>
        <p:txBody>
          <a:bodyPr>
            <a:noAutofit/>
          </a:bodyPr>
          <a:lstStyle>
            <a:lvl1pPr>
              <a:defRPr sz="266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-31099" y="959308"/>
            <a:ext cx="12223099" cy="493938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">
              <a:sym typeface="+mn-ea"/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66675"/>
            <a:ext cx="2157731" cy="127254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6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91" y="4927600"/>
            <a:ext cx="1699895" cy="18135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59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 sz="1600"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0">
        <p:checker/>
      </p:transition>
    </mc:Choice>
    <mc:Fallback>
      <p:transition spd="slow" advClick="0" advTm="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1365" cy="504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35" y="6538595"/>
            <a:ext cx="12191365" cy="31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en-US" altLang="en-US" strike="noStrike" noProof="1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>
            <p:custDataLst>
              <p:tags r:id="rId2"/>
            </p:custDataLst>
          </p:nvPr>
        </p:nvCxnSpPr>
        <p:spPr>
          <a:xfrm>
            <a:off x="123191" y="2613660"/>
            <a:ext cx="0" cy="149733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3"/>
            </p:custDataLst>
          </p:nvPr>
        </p:nvCxnSpPr>
        <p:spPr>
          <a:xfrm>
            <a:off x="5927091" y="2680335"/>
            <a:ext cx="0" cy="149733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/>
          <p:nvPr userDrawn="1">
            <p:custDataLst>
              <p:tags r:id="rId4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160"/>
            <a:ext cx="5486400" cy="500368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6739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1211640" y="2374021"/>
            <a:ext cx="3627120" cy="197578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000" spc="6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1211640" y="4429751"/>
            <a:ext cx="3627120" cy="52093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3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5004785"/>
            <a:ext cx="4064000" cy="185321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1853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696460" y="2722245"/>
            <a:ext cx="4364355" cy="812165"/>
          </a:xfrm>
        </p:spPr>
        <p:txBody>
          <a:bodyPr lIns="90000" tIns="46800" rIns="90000" bIns="0" anchor="b" anchorCtr="0">
            <a:noAutofit/>
          </a:bodyPr>
          <a:lstStyle>
            <a:lvl1pPr>
              <a:defRPr sz="40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4696691" y="3585493"/>
            <a:ext cx="4364179" cy="559095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>
            <p:custDataLst>
              <p:tags r:id="rId13"/>
            </p:custDataLst>
          </p:nvPr>
        </p:nvCxnSpPr>
        <p:spPr>
          <a:xfrm>
            <a:off x="4572701" y="2985135"/>
            <a:ext cx="0" cy="90805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14"/>
            </p:custDataLst>
          </p:nvPr>
        </p:nvCxnSpPr>
        <p:spPr>
          <a:xfrm>
            <a:off x="9175345" y="2985135"/>
            <a:ext cx="0" cy="908051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35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1" y="952508"/>
            <a:ext cx="5283243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3" cy="5388907"/>
          </a:xfrm>
        </p:spPr>
        <p:txBody>
          <a:bodyPr lIns="90170" tIns="46990" rIns="90170" bIns="46990">
            <a:normAutofit/>
          </a:bodyPr>
          <a:lstStyle>
            <a:lvl1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8"/>
            </p:custDataLst>
          </p:nvPr>
        </p:nvGrpSpPr>
        <p:grpSpPr>
          <a:xfrm>
            <a:off x="86995" y="5598259"/>
            <a:ext cx="12037060" cy="1177192"/>
            <a:chOff x="86995" y="5598258"/>
            <a:chExt cx="12037060" cy="1177192"/>
          </a:xfrm>
        </p:grpSpPr>
        <p:pic>
          <p:nvPicPr>
            <p:cNvPr id="9" name="图片 8"/>
            <p:cNvPicPr/>
            <p:nvPr userDrawn="1">
              <p:custDataLst>
                <p:tags r:id="rId9"/>
              </p:custDataLst>
            </p:nvPr>
          </p:nvPicPr>
          <p:blipFill>
            <a:blip r:embed="rId10" r:link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5955" y="6024880"/>
              <a:ext cx="1308100" cy="750570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5" y="5598258"/>
              <a:ext cx="1143000" cy="117719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slideLayout" Target="../slideLayouts/slideLayout7.xml"/><Relationship Id="rId19" Type="http://schemas.openxmlformats.org/officeDocument/2006/relationships/tags" Target="../tags/tag156.xml"/><Relationship Id="rId18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1365" cy="5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35" y="6538595"/>
            <a:ext cx="12191365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3" y="443231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3" y="95250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tags" Target="../tags/tag166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tags" Target="../tags/tag16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image" Target="../media/image22.jpe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9.png"/><Relationship Id="rId2" Type="http://schemas.openxmlformats.org/officeDocument/2006/relationships/image" Target="../media/image14.png"/><Relationship Id="rId19" Type="http://schemas.openxmlformats.org/officeDocument/2006/relationships/image" Target="../media/image28.png"/><Relationship Id="rId18" Type="http://schemas.openxmlformats.org/officeDocument/2006/relationships/image" Target="../media/image27.png"/><Relationship Id="rId17" Type="http://schemas.microsoft.com/office/2007/relationships/media" Target="../media/media2.m4a"/><Relationship Id="rId16" Type="http://schemas.openxmlformats.org/officeDocument/2006/relationships/audio" Target="../media/media2.m4a"/><Relationship Id="rId15" Type="http://schemas.openxmlformats.org/officeDocument/2006/relationships/image" Target="../media/image26.png"/><Relationship Id="rId14" Type="http://schemas.microsoft.com/office/2007/relationships/media" Target="../media/media1.m4a"/><Relationship Id="rId13" Type="http://schemas.openxmlformats.org/officeDocument/2006/relationships/audio" Target="../media/media1.m4a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2.jpe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9860" y="2374265"/>
            <a:ext cx="5781675" cy="1975485"/>
          </a:xfrm>
        </p:spPr>
        <p:txBody>
          <a:bodyPr/>
          <a:p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2.学会沟通交流</a:t>
            </a:r>
            <a:b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副标题 8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11580" y="225425"/>
            <a:ext cx="4720591" cy="536575"/>
          </a:xfrm>
          <a:prstGeom prst="rect">
            <a:avLst/>
          </a:prstGeom>
        </p:spPr>
        <p:txBody>
          <a:bodyPr vert="horz" lIns="90000" tIns="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道德与法治五年级上册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副标题 5"/>
          <p:cNvSpPr/>
          <p:nvPr>
            <p:ph type="subTitle" idx="1"/>
          </p:nvPr>
        </p:nvSpPr>
        <p:spPr/>
        <p:txBody>
          <a:bodyPr>
            <a:noAutofit/>
          </a:bodyPr>
          <a:p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第一课时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9860" y="2374265"/>
            <a:ext cx="5781675" cy="1975485"/>
          </a:xfrm>
        </p:spPr>
        <p:txBody>
          <a:bodyPr>
            <a:noAutofit/>
          </a:bodyPr>
          <a:p>
            <a:r>
              <a:rPr lang="zh-CN" altLang="en-US" sz="96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谢谢观看</a:t>
            </a:r>
            <a:endParaRPr lang="zh-CN" altLang="en-US" sz="9600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副标题 8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11580" y="225425"/>
            <a:ext cx="4720591" cy="536575"/>
          </a:xfrm>
          <a:prstGeom prst="rect">
            <a:avLst/>
          </a:prstGeom>
        </p:spPr>
        <p:txBody>
          <a:bodyPr vert="horz" lIns="90000" tIns="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道德与法治五年级上册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45" y="1322070"/>
            <a:ext cx="8395335" cy="4953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376249" y="615449"/>
            <a:ext cx="476059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zh-CN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撕纸游戏（初级版）</a:t>
            </a:r>
            <a:endParaRPr lang="zh-CN" altLang="zh-CN" sz="4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0575" y="1966931"/>
            <a:ext cx="2952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1.</a:t>
            </a:r>
            <a:r>
              <a:rPr lang="zh-CN" altLang="zh-CN" sz="3200" b="1">
                <a:latin typeface="+mn-ea"/>
              </a:rPr>
              <a:t>对折两次</a:t>
            </a:r>
            <a:endParaRPr lang="zh-CN" altLang="en-US" sz="3200" b="1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0574" y="2700797"/>
            <a:ext cx="3814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2.</a:t>
            </a:r>
            <a:r>
              <a:rPr lang="zh-CN" altLang="en-US" sz="3200" b="1">
                <a:latin typeface="+mn-ea"/>
              </a:rPr>
              <a:t>撕掉右上一个角</a:t>
            </a:r>
            <a:endParaRPr lang="zh-CN" altLang="en-US" sz="3200" b="1"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0575" y="3539305"/>
            <a:ext cx="2952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3.</a:t>
            </a:r>
            <a:r>
              <a:rPr lang="zh-CN" altLang="en-US" sz="3200" b="1">
                <a:latin typeface="+mn-ea"/>
              </a:rPr>
              <a:t>斜</a:t>
            </a:r>
            <a:r>
              <a:rPr lang="zh-CN" altLang="zh-CN" sz="3200" b="1">
                <a:latin typeface="+mn-ea"/>
              </a:rPr>
              <a:t>对折</a:t>
            </a:r>
            <a:r>
              <a:rPr lang="zh-CN" altLang="en-US" sz="3200" b="1">
                <a:latin typeface="+mn-ea"/>
              </a:rPr>
              <a:t>一</a:t>
            </a:r>
            <a:r>
              <a:rPr lang="zh-CN" altLang="zh-CN" sz="3200" b="1">
                <a:latin typeface="+mn-ea"/>
              </a:rPr>
              <a:t>次</a:t>
            </a:r>
            <a:endParaRPr lang="zh-CN" altLang="en-US" sz="3200" b="1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4638" y="4280148"/>
            <a:ext cx="3601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+mn-ea"/>
              </a:rPr>
              <a:t>4.</a:t>
            </a:r>
            <a:r>
              <a:rPr lang="zh-CN" altLang="en-US" sz="3200" b="1">
                <a:latin typeface="+mn-ea"/>
              </a:rPr>
              <a:t>撕掉右上一个角</a:t>
            </a:r>
            <a:endParaRPr lang="zh-CN" altLang="en-US" sz="3200" b="1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99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095" y="597535"/>
            <a:ext cx="7939405" cy="5815330"/>
          </a:xfrm>
          <a:prstGeom prst="rect">
            <a:avLst/>
          </a:prstGeom>
        </p:spPr>
      </p:pic>
      <p:sp>
        <p:nvSpPr>
          <p:cNvPr id="11" name="文本框 20"/>
          <p:cNvSpPr txBox="1"/>
          <p:nvPr/>
        </p:nvSpPr>
        <p:spPr>
          <a:xfrm flipH="1">
            <a:off x="2369185" y="2039620"/>
            <a:ext cx="93789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我们技不如人。如果我们技高一筹，投篮再准一些，也许比赛不会输。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20"/>
          <p:cNvSpPr txBox="1"/>
          <p:nvPr/>
        </p:nvSpPr>
        <p:spPr>
          <a:xfrm flipH="1">
            <a:off x="2369185" y="2778760"/>
            <a:ext cx="90106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我们明明没有犯规，裁判却吹我们犯规。我觉得输球是裁判不公造成的。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20"/>
          <p:cNvSpPr txBox="1"/>
          <p:nvPr/>
        </p:nvSpPr>
        <p:spPr>
          <a:xfrm flipH="1">
            <a:off x="2369185" y="3456940"/>
            <a:ext cx="8735695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有的球员为了自己投篮，没有和同伴配合，最后投篮失败。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Freeform 5"/>
          <p:cNvSpPr>
            <a:spLocks noEditPoints="1"/>
          </p:cNvSpPr>
          <p:nvPr/>
        </p:nvSpPr>
        <p:spPr>
          <a:xfrm>
            <a:off x="311672" y="557048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1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0"/>
          <p:cNvSpPr txBox="1"/>
          <p:nvPr/>
        </p:nvSpPr>
        <p:spPr>
          <a:xfrm flipH="1">
            <a:off x="1109130" y="543008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输掉的篮球赛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287020" y="1381125"/>
            <a:ext cx="6543675" cy="460375"/>
          </a:xfrm>
          <a:prstGeom prst="rect">
            <a:avLst/>
          </a:prstGeom>
          <a:solidFill>
            <a:schemeClr val="accent4">
              <a:lumMod val="40000"/>
              <a:lumOff val="60000"/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匿名调查：对这次比赛失利原因分析。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23484" y="1340393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20"/>
          <p:cNvSpPr txBox="1"/>
          <p:nvPr/>
        </p:nvSpPr>
        <p:spPr>
          <a:xfrm flipH="1">
            <a:off x="2369185" y="4028440"/>
            <a:ext cx="8735695" cy="768350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咋们的主力球员腿上有伤，没有机会参加比赛，我发现咱们班球员的技术不如五（1）班的好。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20"/>
          <p:cNvSpPr txBox="1"/>
          <p:nvPr/>
        </p:nvSpPr>
        <p:spPr>
          <a:xfrm flipH="1">
            <a:off x="2369185" y="4953635"/>
            <a:ext cx="8735695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球员相互之间配合不默契，传球找不到人。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20"/>
          <p:cNvSpPr txBox="1"/>
          <p:nvPr/>
        </p:nvSpPr>
        <p:spPr>
          <a:xfrm flipH="1">
            <a:off x="2369185" y="5692775"/>
            <a:ext cx="8735695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有的球员在场上比较懈怠。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20"/>
          <p:cNvSpPr txBox="1"/>
          <p:nvPr/>
        </p:nvSpPr>
        <p:spPr>
          <a:xfrm flipH="1">
            <a:off x="1257935" y="203962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文本框 20"/>
          <p:cNvSpPr txBox="1"/>
          <p:nvPr/>
        </p:nvSpPr>
        <p:spPr>
          <a:xfrm flipH="1">
            <a:off x="1257935" y="276733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257935" y="349504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1257935" y="422275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1257935" y="495046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5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1257935" y="5678170"/>
            <a:ext cx="1111250" cy="429895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r>
              <a:rPr lang="en-US" altLang="zh-CN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2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85" y="1192530"/>
            <a:ext cx="5394960" cy="4763135"/>
          </a:xfrm>
          <a:prstGeom prst="rect">
            <a:avLst/>
          </a:prstGeom>
        </p:spPr>
      </p:pic>
      <p:pic>
        <p:nvPicPr>
          <p:cNvPr id="6" name="图片 5" descr="女童主持人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300000" flipH="1">
            <a:off x="7878445" y="2153920"/>
            <a:ext cx="2102485" cy="2840355"/>
          </a:xfrm>
          <a:prstGeom prst="rect">
            <a:avLst/>
          </a:prstGeom>
        </p:spPr>
      </p:pic>
      <p:sp>
        <p:nvSpPr>
          <p:cNvPr id="2" name="云形标注 7"/>
          <p:cNvSpPr/>
          <p:nvPr/>
        </p:nvSpPr>
        <p:spPr>
          <a:xfrm>
            <a:off x="4565015" y="1192530"/>
            <a:ext cx="3843020" cy="2240280"/>
          </a:xfrm>
          <a:prstGeom prst="wedgeEllipseCallout">
            <a:avLst>
              <a:gd name="adj1" fmla="val 59103"/>
              <a:gd name="adj2" fmla="val 36996"/>
            </a:avLst>
          </a:prstGeom>
          <a:solidFill>
            <a:srgbClr val="87B83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rIns="72000" rtlCol="0" anchor="ctr"/>
          <a:lstStyle/>
          <a:p>
            <a:r>
              <a:rPr lang="zh-CN" altLang="en-US" sz="2800" smtClean="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   针对同一场篮球赛，同学们的看法为什么不一致呢？</a:t>
            </a:r>
            <a:endParaRPr lang="zh-CN" altLang="en-US" sz="2800" smtClean="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955274" y="2158196"/>
            <a:ext cx="1296144" cy="7150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/>
              <a:t>习惯</a:t>
            </a:r>
            <a:endParaRPr lang="zh-CN" altLang="en-US" sz="3600" b="1"/>
          </a:p>
        </p:txBody>
      </p:sp>
      <p:sp>
        <p:nvSpPr>
          <p:cNvPr id="12" name="TextBox 7"/>
          <p:cNvSpPr txBox="1"/>
          <p:nvPr/>
        </p:nvSpPr>
        <p:spPr>
          <a:xfrm>
            <a:off x="1955274" y="1072902"/>
            <a:ext cx="1296144" cy="71508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/>
              <a:t>经历</a:t>
            </a:r>
            <a:endParaRPr lang="zh-CN" altLang="en-US" sz="3600" b="1"/>
          </a:p>
        </p:txBody>
      </p:sp>
      <p:sp>
        <p:nvSpPr>
          <p:cNvPr id="13" name="TextBox 8"/>
          <p:cNvSpPr txBox="1"/>
          <p:nvPr/>
        </p:nvSpPr>
        <p:spPr>
          <a:xfrm>
            <a:off x="1955274" y="3243411"/>
            <a:ext cx="1296144" cy="7149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zh-CN" sz="3600" b="1"/>
              <a:t>立场</a:t>
            </a:r>
            <a:endParaRPr lang="zh-CN" altLang="zh-CN" sz="3600" b="1"/>
          </a:p>
        </p:txBody>
      </p:sp>
      <p:sp>
        <p:nvSpPr>
          <p:cNvPr id="14" name="TextBox 9"/>
          <p:cNvSpPr txBox="1"/>
          <p:nvPr/>
        </p:nvSpPr>
        <p:spPr>
          <a:xfrm>
            <a:off x="1955274" y="4328626"/>
            <a:ext cx="1296144" cy="71501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/>
              <a:t>……</a:t>
            </a:r>
            <a:endParaRPr lang="zh-CN" altLang="en-US" sz="36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0"/>
            <a:ext cx="8469630" cy="680021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408305" y="2868930"/>
            <a:ext cx="3928110" cy="1286510"/>
          </a:xfrm>
          <a:prstGeom prst="wedgeRoundRectCallout">
            <a:avLst>
              <a:gd name="adj1" fmla="val 39667"/>
              <a:gd name="adj2" fmla="val 8829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我们技不如人。如果我们技高一筹，投篮再准一些，也许比赛不会输。 </a:t>
            </a:r>
            <a:endParaRPr lang="zh-CN" altLang="en-US" sz="240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258435" y="1639570"/>
            <a:ext cx="3754120" cy="1229360"/>
          </a:xfrm>
          <a:prstGeom prst="wedgeRoundRectCallout">
            <a:avLst>
              <a:gd name="adj1" fmla="val -40294"/>
              <a:gd name="adj2" fmla="val 686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smtClean="0">
                <a:latin typeface="楷体" panose="02010609060101010101" charset="-122"/>
                <a:ea typeface="楷体" panose="02010609060101010101" charset="-122"/>
              </a:rPr>
              <a:t>    作为观众，我觉得咱们班的配合不好，球员拿到球只想着自己投篮。</a:t>
            </a:r>
            <a:endParaRPr lang="zh-CN" altLang="en-US" sz="240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126605" y="3246120"/>
            <a:ext cx="4207510" cy="1303020"/>
          </a:xfrm>
          <a:prstGeom prst="wedgeRoundRectCallout">
            <a:avLst>
              <a:gd name="adj1" fmla="val -44944"/>
              <a:gd name="adj2" fmla="val 760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我们明明没有犯规，裁判却吹我们犯规。我觉得输球是裁判不公造成的。</a:t>
            </a:r>
            <a:endParaRPr lang="zh-CN" altLang="en-US" sz="240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" name="Freeform 5"/>
          <p:cNvSpPr>
            <a:spLocks noEditPoints="1"/>
          </p:cNvSpPr>
          <p:nvPr/>
        </p:nvSpPr>
        <p:spPr>
          <a:xfrm>
            <a:off x="311672" y="557048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1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0"/>
          <p:cNvSpPr txBox="1"/>
          <p:nvPr/>
        </p:nvSpPr>
        <p:spPr>
          <a:xfrm flipH="1">
            <a:off x="1108710" y="542925"/>
            <a:ext cx="6329045" cy="70675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输掉的篮球赛（续写）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23484" y="1340393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635" y="509905"/>
            <a:ext cx="12191365" cy="5838190"/>
          </a:xfrm>
          <a:prstGeom prst="round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35" y="1827530"/>
            <a:ext cx="2188210" cy="1335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35250" y="1316355"/>
          <a:ext cx="8207375" cy="2197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170"/>
                <a:gridCol w="5319395"/>
                <a:gridCol w="1781810"/>
              </a:tblGrid>
              <a:tr h="549275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假如我是场上球员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你对分歧采取什么态度？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你的态度对自己的心情会产生什么影响？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你的态度对同学关系会产生什么影响？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你的态度对自己今后打球会产生什么影响？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668270" y="3815080"/>
          <a:ext cx="8207375" cy="2197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170"/>
                <a:gridCol w="5319395"/>
                <a:gridCol w="1781810"/>
              </a:tblGrid>
              <a:tr h="549275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假如我是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场下观众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你对分歧采取什么态度？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你的态度对自己的心情会产生什么影响？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你的态度对同学关系会产生什么影响？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  <a:tr h="549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你的态度对自己今后</a:t>
                      </a:r>
                      <a:r>
                        <a:rPr lang="zh-CN" alt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看球</a:t>
                      </a: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会产生什么影响？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 flipH="1">
            <a:off x="9143365" y="756920"/>
            <a:ext cx="1957070" cy="58356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关键词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8" grpId="0"/>
      <p:bldP spid="29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7" y="5253202"/>
            <a:ext cx="1785908" cy="12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1561956" y="1657145"/>
            <a:ext cx="7410963" cy="49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endParaRPr lang="zh-CN" altLang="en-US" sz="2605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8068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90" y="242841"/>
            <a:ext cx="1563755" cy="8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6281" y="4315100"/>
            <a:ext cx="3755721" cy="25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圆角矩形 18"/>
          <p:cNvSpPr/>
          <p:nvPr/>
        </p:nvSpPr>
        <p:spPr bwMode="auto">
          <a:xfrm>
            <a:off x="1164978" y="1067498"/>
            <a:ext cx="9862276" cy="5123805"/>
          </a:xfrm>
          <a:prstGeom prst="roundRect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6180" tIns="33090" rIns="66180" bIns="3309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17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 descr="分歧7"/>
          <p:cNvPicPr>
            <a:picLocks noChangeAspect="1"/>
          </p:cNvPicPr>
          <p:nvPr/>
        </p:nvPicPr>
        <p:blipFill>
          <a:blip r:embed="rId3"/>
          <a:srcRect l="7235" t="13409" r="11263" b="25833"/>
          <a:stretch>
            <a:fillRect/>
          </a:stretch>
        </p:blipFill>
        <p:spPr>
          <a:xfrm rot="11400000">
            <a:off x="1765300" y="2998470"/>
            <a:ext cx="8197850" cy="3055620"/>
          </a:xfrm>
          <a:prstGeom prst="rect">
            <a:avLst/>
          </a:prstGeom>
        </p:spPr>
      </p:pic>
      <p:pic>
        <p:nvPicPr>
          <p:cNvPr id="9" name="图片 8" descr="分歧8"/>
          <p:cNvPicPr>
            <a:picLocks noChangeAspect="1"/>
          </p:cNvPicPr>
          <p:nvPr/>
        </p:nvPicPr>
        <p:blipFill>
          <a:blip r:embed="rId4"/>
          <a:srcRect t="15846" b="21389"/>
          <a:stretch>
            <a:fillRect/>
          </a:stretch>
        </p:blipFill>
        <p:spPr>
          <a:xfrm rot="10140000">
            <a:off x="1087755" y="2841625"/>
            <a:ext cx="10058400" cy="3156585"/>
          </a:xfrm>
          <a:prstGeom prst="rect">
            <a:avLst/>
          </a:prstGeom>
        </p:spPr>
      </p:pic>
      <p:pic>
        <p:nvPicPr>
          <p:cNvPr id="3" name="图片 2" descr="分歧2"/>
          <p:cNvPicPr>
            <a:picLocks noChangeAspect="1"/>
          </p:cNvPicPr>
          <p:nvPr/>
        </p:nvPicPr>
        <p:blipFill>
          <a:blip r:embed="rId5"/>
          <a:srcRect l="10063" t="15480" r="11610" b="32500"/>
          <a:stretch>
            <a:fillRect/>
          </a:stretch>
        </p:blipFill>
        <p:spPr>
          <a:xfrm rot="10980000">
            <a:off x="1228090" y="3370580"/>
            <a:ext cx="7878445" cy="2616200"/>
          </a:xfrm>
          <a:prstGeom prst="rect">
            <a:avLst/>
          </a:prstGeom>
        </p:spPr>
      </p:pic>
      <p:pic>
        <p:nvPicPr>
          <p:cNvPr id="6" name="图片 5" descr="分歧5"/>
          <p:cNvPicPr>
            <a:picLocks noChangeAspect="1"/>
          </p:cNvPicPr>
          <p:nvPr/>
        </p:nvPicPr>
        <p:blipFill>
          <a:blip r:embed="rId6"/>
          <a:srcRect l="8182" t="23504" r="10196" b="29173"/>
          <a:stretch>
            <a:fillRect/>
          </a:stretch>
        </p:blipFill>
        <p:spPr>
          <a:xfrm rot="10980000">
            <a:off x="538480" y="2400300"/>
            <a:ext cx="9632315" cy="2438400"/>
          </a:xfrm>
          <a:prstGeom prst="rect">
            <a:avLst/>
          </a:prstGeom>
        </p:spPr>
      </p:pic>
      <p:pic>
        <p:nvPicPr>
          <p:cNvPr id="7" name="图片 6" descr="分歧6"/>
          <p:cNvPicPr>
            <a:picLocks noChangeAspect="1"/>
          </p:cNvPicPr>
          <p:nvPr/>
        </p:nvPicPr>
        <p:blipFill>
          <a:blip r:embed="rId7"/>
          <a:srcRect l="11136" t="22538" r="12576" b="26553"/>
          <a:stretch>
            <a:fillRect/>
          </a:stretch>
        </p:blipFill>
        <p:spPr>
          <a:xfrm rot="11580000">
            <a:off x="4096385" y="2348865"/>
            <a:ext cx="7673340" cy="2560320"/>
          </a:xfrm>
          <a:prstGeom prst="rect">
            <a:avLst/>
          </a:prstGeom>
        </p:spPr>
      </p:pic>
      <p:pic>
        <p:nvPicPr>
          <p:cNvPr id="5" name="图片 4" descr="分歧4"/>
          <p:cNvPicPr>
            <a:picLocks noChangeAspect="1"/>
          </p:cNvPicPr>
          <p:nvPr/>
        </p:nvPicPr>
        <p:blipFill>
          <a:blip r:embed="rId8"/>
          <a:srcRect l="20821" t="16888" r="24672" b="19407"/>
          <a:stretch>
            <a:fillRect/>
          </a:stretch>
        </p:blipFill>
        <p:spPr>
          <a:xfrm rot="16800000">
            <a:off x="7195185" y="-795655"/>
            <a:ext cx="2741295" cy="6407785"/>
          </a:xfrm>
          <a:prstGeom prst="rect">
            <a:avLst/>
          </a:prstGeom>
        </p:spPr>
      </p:pic>
      <p:pic>
        <p:nvPicPr>
          <p:cNvPr id="2" name="图片 1" descr="分歧1"/>
          <p:cNvPicPr>
            <a:picLocks noChangeAspect="1"/>
          </p:cNvPicPr>
          <p:nvPr/>
        </p:nvPicPr>
        <p:blipFill>
          <a:blip r:embed="rId9"/>
          <a:srcRect l="19280" t="7443" r="32285" b="10997"/>
          <a:stretch>
            <a:fillRect/>
          </a:stretch>
        </p:blipFill>
        <p:spPr>
          <a:xfrm rot="16380000">
            <a:off x="5976620" y="-1013460"/>
            <a:ext cx="2435860" cy="8203565"/>
          </a:xfrm>
          <a:prstGeom prst="rect">
            <a:avLst/>
          </a:prstGeom>
        </p:spPr>
      </p:pic>
      <p:pic>
        <p:nvPicPr>
          <p:cNvPr id="4" name="图片 3" descr="分歧3"/>
          <p:cNvPicPr>
            <a:picLocks noChangeAspect="1"/>
          </p:cNvPicPr>
          <p:nvPr/>
        </p:nvPicPr>
        <p:blipFill>
          <a:blip r:embed="rId10"/>
          <a:srcRect l="13472" t="16098" r="18112" b="26313"/>
          <a:stretch>
            <a:fillRect/>
          </a:stretch>
        </p:blipFill>
        <p:spPr>
          <a:xfrm>
            <a:off x="782320" y="1248410"/>
            <a:ext cx="6881495" cy="2896235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48920" y="242570"/>
            <a:ext cx="11729085" cy="6378575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59765" y="986155"/>
            <a:ext cx="5880100" cy="65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请你依照下面的问题深入思考。</a:t>
            </a:r>
            <a:endParaRPr lang="zh-CN" altLang="en-US" sz="2800" b="1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5172"/>
          <a:stretch>
            <a:fillRect/>
          </a:stretch>
        </p:blipFill>
        <p:spPr>
          <a:xfrm>
            <a:off x="7658460" y="1774209"/>
            <a:ext cx="4788298" cy="429904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 rot="21137088">
            <a:off x="8236168" y="3022611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933C"/>
                </a:solidFill>
                <a:latin typeface="微软雅黑" panose="020B0503020204020204" charset="-122"/>
                <a:ea typeface="微软雅黑" panose="020B0503020204020204" charset="-122"/>
              </a:rPr>
              <a:t>深度思考</a:t>
            </a:r>
            <a:endParaRPr lang="zh-CN" altLang="en-US" sz="3200" b="1">
              <a:solidFill>
                <a:srgbClr val="FF93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2555916" y="5584566"/>
            <a:ext cx="504021" cy="79203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4615552" y="4593530"/>
            <a:ext cx="504021" cy="79203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6539328" y="5607813"/>
            <a:ext cx="504021" cy="79203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任意多边形 27"/>
          <p:cNvSpPr/>
          <p:nvPr/>
        </p:nvSpPr>
        <p:spPr>
          <a:xfrm>
            <a:off x="764315" y="2296806"/>
            <a:ext cx="1935607" cy="1935607"/>
          </a:xfrm>
          <a:custGeom>
            <a:avLst/>
            <a:gdLst>
              <a:gd name="connsiteX0" fmla="*/ 0 w 1935607"/>
              <a:gd name="connsiteY0" fmla="*/ 967804 h 1935607"/>
              <a:gd name="connsiteX1" fmla="*/ 283464 w 1935607"/>
              <a:gd name="connsiteY1" fmla="*/ 283463 h 1935607"/>
              <a:gd name="connsiteX2" fmla="*/ 967805 w 1935607"/>
              <a:gd name="connsiteY2" fmla="*/ 1 h 1935607"/>
              <a:gd name="connsiteX3" fmla="*/ 1652146 w 1935607"/>
              <a:gd name="connsiteY3" fmla="*/ 283465 h 1935607"/>
              <a:gd name="connsiteX4" fmla="*/ 1935608 w 1935607"/>
              <a:gd name="connsiteY4" fmla="*/ 967806 h 1935607"/>
              <a:gd name="connsiteX5" fmla="*/ 1652145 w 1935607"/>
              <a:gd name="connsiteY5" fmla="*/ 1652147 h 1935607"/>
              <a:gd name="connsiteX6" fmla="*/ 967804 w 1935607"/>
              <a:gd name="connsiteY6" fmla="*/ 1935610 h 1935607"/>
              <a:gd name="connsiteX7" fmla="*/ 283463 w 1935607"/>
              <a:gd name="connsiteY7" fmla="*/ 1652146 h 1935607"/>
              <a:gd name="connsiteX8" fmla="*/ 0 w 1935607"/>
              <a:gd name="connsiteY8" fmla="*/ 967805 h 1935607"/>
              <a:gd name="connsiteX9" fmla="*/ 0 w 1935607"/>
              <a:gd name="connsiteY9" fmla="*/ 967804 h 193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5607" h="1935607">
                <a:moveTo>
                  <a:pt x="0" y="967804"/>
                </a:moveTo>
                <a:cubicBezTo>
                  <a:pt x="0" y="711126"/>
                  <a:pt x="101965" y="464962"/>
                  <a:pt x="283464" y="283463"/>
                </a:cubicBezTo>
                <a:cubicBezTo>
                  <a:pt x="464963" y="101965"/>
                  <a:pt x="711128" y="0"/>
                  <a:pt x="967805" y="1"/>
                </a:cubicBezTo>
                <a:cubicBezTo>
                  <a:pt x="1224483" y="1"/>
                  <a:pt x="1470647" y="101966"/>
                  <a:pt x="1652146" y="283465"/>
                </a:cubicBezTo>
                <a:cubicBezTo>
                  <a:pt x="1833644" y="464964"/>
                  <a:pt x="1935609" y="711129"/>
                  <a:pt x="1935608" y="967806"/>
                </a:cubicBezTo>
                <a:cubicBezTo>
                  <a:pt x="1935608" y="1224484"/>
                  <a:pt x="1833643" y="1470648"/>
                  <a:pt x="1652145" y="1652147"/>
                </a:cubicBezTo>
                <a:cubicBezTo>
                  <a:pt x="1470646" y="1833645"/>
                  <a:pt x="1224482" y="1935610"/>
                  <a:pt x="967804" y="1935610"/>
                </a:cubicBezTo>
                <a:cubicBezTo>
                  <a:pt x="711126" y="1935610"/>
                  <a:pt x="464962" y="1833645"/>
                  <a:pt x="283463" y="1652146"/>
                </a:cubicBezTo>
                <a:cubicBezTo>
                  <a:pt x="101965" y="1470647"/>
                  <a:pt x="0" y="1224482"/>
                  <a:pt x="0" y="967805"/>
                </a:cubicBezTo>
                <a:lnTo>
                  <a:pt x="0" y="96780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863" tIns="308863" rIns="308863" bIns="308863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kern="1200" smtClean="0">
                <a:latin typeface="楷体" panose="02010609060101010101" charset="-122"/>
                <a:ea typeface="楷体" panose="02010609060101010101" charset="-122"/>
              </a:rPr>
              <a:t>    你会对这种分歧采取什么样的态度？</a:t>
            </a:r>
            <a:endParaRPr lang="zh-CN" altLang="en-US" sz="2000" kern="1200"/>
          </a:p>
        </p:txBody>
      </p:sp>
      <p:sp>
        <p:nvSpPr>
          <p:cNvPr id="29" name="任意多边形 28"/>
          <p:cNvSpPr/>
          <p:nvPr/>
        </p:nvSpPr>
        <p:spPr>
          <a:xfrm>
            <a:off x="6546003" y="3888215"/>
            <a:ext cx="1935607" cy="1935607"/>
          </a:xfrm>
          <a:custGeom>
            <a:avLst/>
            <a:gdLst>
              <a:gd name="connsiteX0" fmla="*/ 0 w 1935607"/>
              <a:gd name="connsiteY0" fmla="*/ 967804 h 1935607"/>
              <a:gd name="connsiteX1" fmla="*/ 283464 w 1935607"/>
              <a:gd name="connsiteY1" fmla="*/ 283463 h 1935607"/>
              <a:gd name="connsiteX2" fmla="*/ 967805 w 1935607"/>
              <a:gd name="connsiteY2" fmla="*/ 1 h 1935607"/>
              <a:gd name="connsiteX3" fmla="*/ 1652146 w 1935607"/>
              <a:gd name="connsiteY3" fmla="*/ 283465 h 1935607"/>
              <a:gd name="connsiteX4" fmla="*/ 1935608 w 1935607"/>
              <a:gd name="connsiteY4" fmla="*/ 967806 h 1935607"/>
              <a:gd name="connsiteX5" fmla="*/ 1652145 w 1935607"/>
              <a:gd name="connsiteY5" fmla="*/ 1652147 h 1935607"/>
              <a:gd name="connsiteX6" fmla="*/ 967804 w 1935607"/>
              <a:gd name="connsiteY6" fmla="*/ 1935610 h 1935607"/>
              <a:gd name="connsiteX7" fmla="*/ 283463 w 1935607"/>
              <a:gd name="connsiteY7" fmla="*/ 1652146 h 1935607"/>
              <a:gd name="connsiteX8" fmla="*/ 0 w 1935607"/>
              <a:gd name="connsiteY8" fmla="*/ 967805 h 1935607"/>
              <a:gd name="connsiteX9" fmla="*/ 0 w 1935607"/>
              <a:gd name="connsiteY9" fmla="*/ 967804 h 193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5607" h="1935607">
                <a:moveTo>
                  <a:pt x="0" y="967804"/>
                </a:moveTo>
                <a:cubicBezTo>
                  <a:pt x="0" y="711126"/>
                  <a:pt x="101965" y="464962"/>
                  <a:pt x="283464" y="283463"/>
                </a:cubicBezTo>
                <a:cubicBezTo>
                  <a:pt x="464963" y="101965"/>
                  <a:pt x="711128" y="0"/>
                  <a:pt x="967805" y="1"/>
                </a:cubicBezTo>
                <a:cubicBezTo>
                  <a:pt x="1224483" y="1"/>
                  <a:pt x="1470647" y="101966"/>
                  <a:pt x="1652146" y="283465"/>
                </a:cubicBezTo>
                <a:cubicBezTo>
                  <a:pt x="1833644" y="464964"/>
                  <a:pt x="1935609" y="711129"/>
                  <a:pt x="1935608" y="967806"/>
                </a:cubicBezTo>
                <a:cubicBezTo>
                  <a:pt x="1935608" y="1224484"/>
                  <a:pt x="1833643" y="1470648"/>
                  <a:pt x="1652145" y="1652147"/>
                </a:cubicBezTo>
                <a:cubicBezTo>
                  <a:pt x="1470646" y="1833645"/>
                  <a:pt x="1224482" y="1935610"/>
                  <a:pt x="967804" y="1935610"/>
                </a:cubicBezTo>
                <a:cubicBezTo>
                  <a:pt x="711126" y="1935610"/>
                  <a:pt x="464962" y="1833645"/>
                  <a:pt x="283463" y="1652146"/>
                </a:cubicBezTo>
                <a:cubicBezTo>
                  <a:pt x="101965" y="1470647"/>
                  <a:pt x="0" y="1224482"/>
                  <a:pt x="0" y="967805"/>
                </a:cubicBezTo>
                <a:lnTo>
                  <a:pt x="0" y="967804"/>
                </a:lnTo>
                <a:close/>
              </a:path>
            </a:pathLst>
          </a:custGeom>
          <a:solidFill>
            <a:srgbClr val="87B83E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863" tIns="308863" rIns="308863" bIns="30886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smtClean="0">
                <a:latin typeface="楷体" panose="02010609060101010101" charset="-122"/>
                <a:ea typeface="楷体" panose="02010609060101010101" charset="-122"/>
              </a:rPr>
              <a:t>    你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的态度对自己会产生什么影响</a:t>
            </a:r>
            <a:r>
              <a:rPr lang="zh-CN" altLang="en-US" sz="2000" smtClean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2000"/>
          </a:p>
        </p:txBody>
      </p:sp>
      <p:sp>
        <p:nvSpPr>
          <p:cNvPr id="30" name="任意多边形 29"/>
          <p:cNvSpPr/>
          <p:nvPr/>
        </p:nvSpPr>
        <p:spPr>
          <a:xfrm>
            <a:off x="2411910" y="3792965"/>
            <a:ext cx="1935607" cy="1935607"/>
          </a:xfrm>
          <a:custGeom>
            <a:avLst/>
            <a:gdLst>
              <a:gd name="connsiteX0" fmla="*/ 0 w 1935607"/>
              <a:gd name="connsiteY0" fmla="*/ 967804 h 1935607"/>
              <a:gd name="connsiteX1" fmla="*/ 283464 w 1935607"/>
              <a:gd name="connsiteY1" fmla="*/ 283463 h 1935607"/>
              <a:gd name="connsiteX2" fmla="*/ 967805 w 1935607"/>
              <a:gd name="connsiteY2" fmla="*/ 1 h 1935607"/>
              <a:gd name="connsiteX3" fmla="*/ 1652146 w 1935607"/>
              <a:gd name="connsiteY3" fmla="*/ 283465 h 1935607"/>
              <a:gd name="connsiteX4" fmla="*/ 1935608 w 1935607"/>
              <a:gd name="connsiteY4" fmla="*/ 967806 h 1935607"/>
              <a:gd name="connsiteX5" fmla="*/ 1652145 w 1935607"/>
              <a:gd name="connsiteY5" fmla="*/ 1652147 h 1935607"/>
              <a:gd name="connsiteX6" fmla="*/ 967804 w 1935607"/>
              <a:gd name="connsiteY6" fmla="*/ 1935610 h 1935607"/>
              <a:gd name="connsiteX7" fmla="*/ 283463 w 1935607"/>
              <a:gd name="connsiteY7" fmla="*/ 1652146 h 1935607"/>
              <a:gd name="connsiteX8" fmla="*/ 0 w 1935607"/>
              <a:gd name="connsiteY8" fmla="*/ 967805 h 1935607"/>
              <a:gd name="connsiteX9" fmla="*/ 0 w 1935607"/>
              <a:gd name="connsiteY9" fmla="*/ 967804 h 193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5607" h="1935607">
                <a:moveTo>
                  <a:pt x="0" y="967804"/>
                </a:moveTo>
                <a:cubicBezTo>
                  <a:pt x="0" y="711126"/>
                  <a:pt x="101965" y="464962"/>
                  <a:pt x="283464" y="283463"/>
                </a:cubicBezTo>
                <a:cubicBezTo>
                  <a:pt x="464963" y="101965"/>
                  <a:pt x="711128" y="0"/>
                  <a:pt x="967805" y="1"/>
                </a:cubicBezTo>
                <a:cubicBezTo>
                  <a:pt x="1224483" y="1"/>
                  <a:pt x="1470647" y="101966"/>
                  <a:pt x="1652146" y="283465"/>
                </a:cubicBezTo>
                <a:cubicBezTo>
                  <a:pt x="1833644" y="464964"/>
                  <a:pt x="1935609" y="711129"/>
                  <a:pt x="1935608" y="967806"/>
                </a:cubicBezTo>
                <a:cubicBezTo>
                  <a:pt x="1935608" y="1224484"/>
                  <a:pt x="1833643" y="1470648"/>
                  <a:pt x="1652145" y="1652147"/>
                </a:cubicBezTo>
                <a:cubicBezTo>
                  <a:pt x="1470646" y="1833645"/>
                  <a:pt x="1224482" y="1935610"/>
                  <a:pt x="967804" y="1935610"/>
                </a:cubicBezTo>
                <a:cubicBezTo>
                  <a:pt x="711126" y="1935610"/>
                  <a:pt x="464962" y="1833645"/>
                  <a:pt x="283463" y="1652146"/>
                </a:cubicBezTo>
                <a:cubicBezTo>
                  <a:pt x="101965" y="1470647"/>
                  <a:pt x="0" y="1224482"/>
                  <a:pt x="0" y="967805"/>
                </a:cubicBezTo>
                <a:lnTo>
                  <a:pt x="0" y="9678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863" tIns="308863" rIns="308863" bIns="308863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kern="1200" smtClean="0">
                <a:latin typeface="楷体" panose="02010609060101010101" charset="-122"/>
                <a:ea typeface="楷体" panose="02010609060101010101" charset="-122"/>
              </a:rPr>
              <a:t>    你的态度对自己的心情会产生什么影响？</a:t>
            </a:r>
            <a:endParaRPr lang="zh-CN" altLang="en-US" sz="2000" kern="1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4499997" y="2793455"/>
            <a:ext cx="1935607" cy="1935607"/>
          </a:xfrm>
          <a:custGeom>
            <a:avLst/>
            <a:gdLst>
              <a:gd name="connsiteX0" fmla="*/ 0 w 1935607"/>
              <a:gd name="connsiteY0" fmla="*/ 967804 h 1935607"/>
              <a:gd name="connsiteX1" fmla="*/ 283464 w 1935607"/>
              <a:gd name="connsiteY1" fmla="*/ 283463 h 1935607"/>
              <a:gd name="connsiteX2" fmla="*/ 967805 w 1935607"/>
              <a:gd name="connsiteY2" fmla="*/ 1 h 1935607"/>
              <a:gd name="connsiteX3" fmla="*/ 1652146 w 1935607"/>
              <a:gd name="connsiteY3" fmla="*/ 283465 h 1935607"/>
              <a:gd name="connsiteX4" fmla="*/ 1935608 w 1935607"/>
              <a:gd name="connsiteY4" fmla="*/ 967806 h 1935607"/>
              <a:gd name="connsiteX5" fmla="*/ 1652145 w 1935607"/>
              <a:gd name="connsiteY5" fmla="*/ 1652147 h 1935607"/>
              <a:gd name="connsiteX6" fmla="*/ 967804 w 1935607"/>
              <a:gd name="connsiteY6" fmla="*/ 1935610 h 1935607"/>
              <a:gd name="connsiteX7" fmla="*/ 283463 w 1935607"/>
              <a:gd name="connsiteY7" fmla="*/ 1652146 h 1935607"/>
              <a:gd name="connsiteX8" fmla="*/ 0 w 1935607"/>
              <a:gd name="connsiteY8" fmla="*/ 967805 h 1935607"/>
              <a:gd name="connsiteX9" fmla="*/ 0 w 1935607"/>
              <a:gd name="connsiteY9" fmla="*/ 967804 h 193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5607" h="1935607">
                <a:moveTo>
                  <a:pt x="0" y="967804"/>
                </a:moveTo>
                <a:cubicBezTo>
                  <a:pt x="0" y="711126"/>
                  <a:pt x="101965" y="464962"/>
                  <a:pt x="283464" y="283463"/>
                </a:cubicBezTo>
                <a:cubicBezTo>
                  <a:pt x="464963" y="101965"/>
                  <a:pt x="711128" y="0"/>
                  <a:pt x="967805" y="1"/>
                </a:cubicBezTo>
                <a:cubicBezTo>
                  <a:pt x="1224483" y="1"/>
                  <a:pt x="1470647" y="101966"/>
                  <a:pt x="1652146" y="283465"/>
                </a:cubicBezTo>
                <a:cubicBezTo>
                  <a:pt x="1833644" y="464964"/>
                  <a:pt x="1935609" y="711129"/>
                  <a:pt x="1935608" y="967806"/>
                </a:cubicBezTo>
                <a:cubicBezTo>
                  <a:pt x="1935608" y="1224484"/>
                  <a:pt x="1833643" y="1470648"/>
                  <a:pt x="1652145" y="1652147"/>
                </a:cubicBezTo>
                <a:cubicBezTo>
                  <a:pt x="1470646" y="1833645"/>
                  <a:pt x="1224482" y="1935610"/>
                  <a:pt x="967804" y="1935610"/>
                </a:cubicBezTo>
                <a:cubicBezTo>
                  <a:pt x="711126" y="1935610"/>
                  <a:pt x="464962" y="1833645"/>
                  <a:pt x="283463" y="1652146"/>
                </a:cubicBezTo>
                <a:cubicBezTo>
                  <a:pt x="101965" y="1470647"/>
                  <a:pt x="0" y="1224482"/>
                  <a:pt x="0" y="967805"/>
                </a:cubicBezTo>
                <a:lnTo>
                  <a:pt x="0" y="967804"/>
                </a:lnTo>
                <a:close/>
              </a:path>
            </a:pathLst>
          </a:custGeom>
          <a:solidFill>
            <a:srgbClr val="CC7299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863" tIns="308863" rIns="308863" bIns="308863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smtClean="0">
                <a:latin typeface="楷体" panose="02010609060101010101" charset="-122"/>
                <a:ea typeface="楷体" panose="02010609060101010101" charset="-122"/>
              </a:rPr>
              <a:t>    你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的态度对朋友关系会产生什么影响？</a:t>
            </a:r>
            <a:endParaRPr lang="zh-CN" altLang="en-US" sz="2000" kern="1200"/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683838" y="4096881"/>
            <a:ext cx="504021" cy="79203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4" grpId="0"/>
      <p:bldP spid="28" grpId="0"/>
      <p:bldP spid="29" grpId="0"/>
      <p:bldP spid="30" grpId="0"/>
      <p:bldP spid="31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37" y="5253202"/>
            <a:ext cx="1785908" cy="12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1561956" y="1657145"/>
            <a:ext cx="7410963" cy="49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endParaRPr lang="zh-CN" altLang="en-US" sz="2605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8068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90" y="242841"/>
            <a:ext cx="1563755" cy="8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6281" y="4315100"/>
            <a:ext cx="3755721" cy="25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圆角矩形 18"/>
          <p:cNvSpPr/>
          <p:nvPr/>
        </p:nvSpPr>
        <p:spPr bwMode="auto">
          <a:xfrm>
            <a:off x="1164978" y="1067498"/>
            <a:ext cx="9862276" cy="5123805"/>
          </a:xfrm>
          <a:prstGeom prst="roundRect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6180" tIns="33090" rIns="66180" bIns="3309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17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 descr="分歧7"/>
          <p:cNvPicPr>
            <a:picLocks noChangeAspect="1"/>
          </p:cNvPicPr>
          <p:nvPr/>
        </p:nvPicPr>
        <p:blipFill>
          <a:blip r:embed="rId3"/>
          <a:srcRect l="7235" t="13409" r="11263" b="25833"/>
          <a:stretch>
            <a:fillRect/>
          </a:stretch>
        </p:blipFill>
        <p:spPr>
          <a:xfrm rot="11400000">
            <a:off x="1765300" y="2998470"/>
            <a:ext cx="8197850" cy="3055620"/>
          </a:xfrm>
          <a:prstGeom prst="rect">
            <a:avLst/>
          </a:prstGeom>
        </p:spPr>
      </p:pic>
      <p:pic>
        <p:nvPicPr>
          <p:cNvPr id="9" name="图片 8" descr="分歧8"/>
          <p:cNvPicPr>
            <a:picLocks noChangeAspect="1"/>
          </p:cNvPicPr>
          <p:nvPr/>
        </p:nvPicPr>
        <p:blipFill>
          <a:blip r:embed="rId4"/>
          <a:srcRect t="15846" b="21389"/>
          <a:stretch>
            <a:fillRect/>
          </a:stretch>
        </p:blipFill>
        <p:spPr>
          <a:xfrm rot="10140000">
            <a:off x="1087755" y="2841625"/>
            <a:ext cx="10058400" cy="3156585"/>
          </a:xfrm>
          <a:prstGeom prst="rect">
            <a:avLst/>
          </a:prstGeom>
        </p:spPr>
      </p:pic>
      <p:pic>
        <p:nvPicPr>
          <p:cNvPr id="3" name="图片 2" descr="分歧2"/>
          <p:cNvPicPr>
            <a:picLocks noChangeAspect="1"/>
          </p:cNvPicPr>
          <p:nvPr/>
        </p:nvPicPr>
        <p:blipFill>
          <a:blip r:embed="rId5"/>
          <a:srcRect l="10063" t="15480" r="11610" b="32500"/>
          <a:stretch>
            <a:fillRect/>
          </a:stretch>
        </p:blipFill>
        <p:spPr>
          <a:xfrm rot="10980000">
            <a:off x="1228090" y="3370580"/>
            <a:ext cx="7878445" cy="2616200"/>
          </a:xfrm>
          <a:prstGeom prst="rect">
            <a:avLst/>
          </a:prstGeom>
        </p:spPr>
      </p:pic>
      <p:pic>
        <p:nvPicPr>
          <p:cNvPr id="6" name="图片 5" descr="分歧5"/>
          <p:cNvPicPr>
            <a:picLocks noChangeAspect="1"/>
          </p:cNvPicPr>
          <p:nvPr/>
        </p:nvPicPr>
        <p:blipFill>
          <a:blip r:embed="rId6"/>
          <a:srcRect l="8182" t="23504" r="10196" b="29173"/>
          <a:stretch>
            <a:fillRect/>
          </a:stretch>
        </p:blipFill>
        <p:spPr>
          <a:xfrm rot="10980000">
            <a:off x="538480" y="2400300"/>
            <a:ext cx="9632315" cy="2438400"/>
          </a:xfrm>
          <a:prstGeom prst="rect">
            <a:avLst/>
          </a:prstGeom>
        </p:spPr>
      </p:pic>
      <p:pic>
        <p:nvPicPr>
          <p:cNvPr id="7" name="图片 6" descr="分歧6"/>
          <p:cNvPicPr>
            <a:picLocks noChangeAspect="1"/>
          </p:cNvPicPr>
          <p:nvPr/>
        </p:nvPicPr>
        <p:blipFill>
          <a:blip r:embed="rId7"/>
          <a:srcRect l="11136" t="22538" r="12576" b="26553"/>
          <a:stretch>
            <a:fillRect/>
          </a:stretch>
        </p:blipFill>
        <p:spPr>
          <a:xfrm rot="11580000">
            <a:off x="4096385" y="2348865"/>
            <a:ext cx="7673340" cy="2560320"/>
          </a:xfrm>
          <a:prstGeom prst="rect">
            <a:avLst/>
          </a:prstGeom>
        </p:spPr>
      </p:pic>
      <p:pic>
        <p:nvPicPr>
          <p:cNvPr id="5" name="图片 4" descr="分歧4"/>
          <p:cNvPicPr>
            <a:picLocks noChangeAspect="1"/>
          </p:cNvPicPr>
          <p:nvPr/>
        </p:nvPicPr>
        <p:blipFill>
          <a:blip r:embed="rId8"/>
          <a:srcRect l="20821" t="16888" r="24672" b="19407"/>
          <a:stretch>
            <a:fillRect/>
          </a:stretch>
        </p:blipFill>
        <p:spPr>
          <a:xfrm rot="16800000">
            <a:off x="7195185" y="-795655"/>
            <a:ext cx="2741295" cy="6407785"/>
          </a:xfrm>
          <a:prstGeom prst="rect">
            <a:avLst/>
          </a:prstGeom>
        </p:spPr>
      </p:pic>
      <p:pic>
        <p:nvPicPr>
          <p:cNvPr id="2" name="图片 1" descr="分歧1"/>
          <p:cNvPicPr>
            <a:picLocks noChangeAspect="1"/>
          </p:cNvPicPr>
          <p:nvPr/>
        </p:nvPicPr>
        <p:blipFill>
          <a:blip r:embed="rId9"/>
          <a:srcRect l="19280" t="7443" r="32285" b="10997"/>
          <a:stretch>
            <a:fillRect/>
          </a:stretch>
        </p:blipFill>
        <p:spPr>
          <a:xfrm rot="16380000">
            <a:off x="5976620" y="-1013460"/>
            <a:ext cx="2435860" cy="8203565"/>
          </a:xfrm>
          <a:prstGeom prst="rect">
            <a:avLst/>
          </a:prstGeom>
        </p:spPr>
      </p:pic>
      <p:pic>
        <p:nvPicPr>
          <p:cNvPr id="4" name="图片 3" descr="分歧3"/>
          <p:cNvPicPr>
            <a:picLocks noChangeAspect="1"/>
          </p:cNvPicPr>
          <p:nvPr/>
        </p:nvPicPr>
        <p:blipFill>
          <a:blip r:embed="rId10"/>
          <a:srcRect l="13472" t="16098" r="18112" b="26313"/>
          <a:stretch>
            <a:fillRect/>
          </a:stretch>
        </p:blipFill>
        <p:spPr>
          <a:xfrm>
            <a:off x="782320" y="1248410"/>
            <a:ext cx="6881495" cy="289623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 flipH="1">
            <a:off x="4615552" y="4593530"/>
            <a:ext cx="504021" cy="79203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248920" y="242570"/>
            <a:ext cx="11729085" cy="6378575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465" y="400243"/>
            <a:ext cx="1917204" cy="2393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0048" y="1772079"/>
            <a:ext cx="1747515" cy="26317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有一次我和袁心悦之间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84670" y="1291590"/>
            <a:ext cx="619125" cy="619125"/>
          </a:xfrm>
          <a:prstGeom prst="rect">
            <a:avLst/>
          </a:prstGeom>
        </p:spPr>
      </p:pic>
      <p:pic>
        <p:nvPicPr>
          <p:cNvPr id="11" name="有一次上数学课1">
            <a:hlinkClick r:id="" action="ppaction://media"/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8973185" y="2793365"/>
            <a:ext cx="633730" cy="619125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017" y="3280807"/>
            <a:ext cx="1905000" cy="27955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4023" y="703992"/>
            <a:ext cx="1974553" cy="2398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969" y="3928224"/>
            <a:ext cx="1908870" cy="2121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6" descr="图片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9475" y="1291590"/>
            <a:ext cx="619125" cy="619125"/>
          </a:xfrm>
          <a:prstGeom prst="rect">
            <a:avLst/>
          </a:prstGeom>
        </p:spPr>
      </p:pic>
      <p:pic>
        <p:nvPicPr>
          <p:cNvPr id="18" name="图片 17" descr="图片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228215" y="4217035"/>
            <a:ext cx="582930" cy="619125"/>
          </a:xfrm>
          <a:prstGeom prst="rect">
            <a:avLst/>
          </a:prstGeom>
        </p:spPr>
      </p:pic>
      <p:pic>
        <p:nvPicPr>
          <p:cNvPr id="20" name="图片 19" descr="图片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9435" y="41097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21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26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9"/>
          <p:cNvSpPr txBox="1"/>
          <p:nvPr/>
        </p:nvSpPr>
        <p:spPr>
          <a:xfrm>
            <a:off x="328613" y="1720850"/>
            <a:ext cx="6432550" cy="113728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4000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○</a:t>
            </a:r>
            <a:r>
              <a:rPr kumimoji="0" lang="zh-CN" altLang="en-US" sz="2800" kern="1200" cap="none" spc="0" normalizeH="0" baseline="0" noProof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2800" kern="1200" cap="none" spc="0" normalizeH="0" baseline="0" noProof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有不同看法是很正常的，面对矛盾和分歧，要站在对方的角度看问题。 </a:t>
            </a:r>
            <a:endParaRPr kumimoji="0" lang="zh-CN" altLang="en-US" sz="2800" kern="1200" cap="none" spc="0" normalizeH="0" baseline="0" noProof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91363" y="1752600"/>
            <a:ext cx="4795838" cy="113728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4000" kern="1200" cap="none" spc="0" normalizeH="0" baseline="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○</a:t>
            </a:r>
            <a:r>
              <a:rPr kumimoji="0" lang="zh-CN" altLang="en-US" sz="2800" kern="1200" cap="none" spc="0" normalizeH="0" baseline="0" noProof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</a:t>
            </a:r>
            <a:r>
              <a:rPr kumimoji="0" lang="zh-CN" altLang="en-US" sz="2800" kern="1200" cap="none" spc="0" normalizeH="0" baseline="0" noProof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理性对待分歧，这样才能保持良好的同学友谊。  </a:t>
            </a:r>
            <a:endParaRPr kumimoji="0" lang="zh-CN" altLang="en-US" sz="2800" kern="1200" cap="none" spc="0" normalizeH="0" baseline="0" noProof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317" name="AutoShape 2" descr="data:image/jpeg;base64,/9j/4AAQSkZJRgABAQEASABIAAD/2wBDAAYEBQYFBAYGBQYHBwYIChAKCgkJChQODwwQFxQYGBcUFhYaHSUfGhsjHBYWICwgIyYnKSopGR8tMC0oMCUoKSj/2wBDAQcHBwoIChMKChMoGhYaKCgoKCgoKCgoKCgoKCgoKCgoKCgoKCgoKCgoKCgoKCgoKCgoKCgoKCgoKCgoKCgoKCj/wAARCADmAZoDAREAAhEBAxEB/8QAHAABAAICAwEAAAAAAAAAAAAAAAYHBAUBAgMI/8QASRAAAQMDAgMFBQYCBwcBCQAAAgEDBAAFEgYiETJCBxMhUmIUMXKCkhUjQVGismHCCBYkM0Nx0lNjgaHB4vAXNDY3RHOUo7Hh/8QAGQEBAAMBAQAAAAAAAAAAAAAAAAECAwQF/8QAJhEBAAICAgMAAwEBAAMBAAAAAAEDAhESIQQTMSIyQRRRIzNCYf/aAAwDAQACEQMRAD8Andei4igUCgUCgUCgUCgUCgUCmx5S5LUOMb0l8WGWxyIyLERH4qrOemkV80CvWrWbi2LMC4x7bbnUJDuElSycFdqjHEdxF6toj015/keQ9PxfG02Fr0/p9jTVym6UglMuQqSK9NilIeJS5sRcxyLEvT6q8rO3t7EVqwl+zJJFi8OPK426UZIwtCZCWRDiI5C0yPpEiL91bfYVzjSapAvVv0g9ZrvbJMOyKqEzNjYyHmt2Q5NgRbcuodw7fiqsaOfSKxdMxrpdI0iTcL/qE1URBBgkyhcC2iTjpcvvqbLOEK6nOVudpVutIWRJMy3MARGkYpjHBl6MJJj3gkOOQiRDkJbccqz8e/csfIq6VxZb/eOzycVp1sL7sAt0acJk4mPmEi5hLy8w8OWvaqnbx7atLTst0hXiCMu2vtyGTTaQr7i8peUq6ODl2zkWrstCVK8C0JKIkoQJRMOeNEuKjkgqU8dlDgVXgcdFTGCCpyNFEFAoFAoFAoFAoFAoFAoFAoFAoFAoFAoFAoFAoFAokqdGioQU+Cie27Vbk+7pY4IEbER0CfFV8HnOkcR94jxx+Kue2x2U4Nlp2z3XT0iIU92S9fJLQvjDgxBN3u8uUnjEhbQcccRxxryrY29mr4uDRtwudxSa9dfYGyEhEY8Z3vFZ2kRC4Q7ctw7Rry7epdWEvfUWlrTqAWPtWIkkGCJRFHCFci5iLEhy5Rqvt0vMNpBhtRYrcdgPuAEWwAiIsREceYtxfNUeydqTEK61Bp2w6deS525DhzmZAmh4OSmWVLIsSbHLES3bhHaXLXT/AOyEeyK0cuGv7lfTk25BtcWCUcgkPyRIY6qXvISLEhyyEccSLqrWuuIV5+xg2rVWl3dOhpfUDkmPHYkC8yrijKBfEtokI8vNzeYfLXVEy5LaobVvVdlC+wJGn7HMtiHLG3zWXDEhICH7pwh5svV1DzEXvr0aLnk3VcVkpXZk5NO1QlwtCSiJKECUTAq0JdSNBRVLwRKpnnjCsVZT8ae66it9vIUN8SdIiEREuGRY5c3y1zZeS7qfGRMtcXefKELNCgvNknATkPkg48UQnC/ERHhzFjx6cqxy8l2YeM0jPaRdY13kxbhIsboki91JbcJWEQSXLIhEiL07a1wvY2+MmGi9bRr7LkW2YsRu4tcFAWHheaeHzCo83v5eYa1xuclvjcUxRK6Prn4TBQ+FAoFAoFAoFAoFAoFAoFAoFAoFAoFAoFAoFAoFTCYKlJUSFVVnpiXq5x7RbZk6YoBHjgRGvm9PzctM+oTD5On3VZ2pXLgyTzUh59XhcXgRIWWWW0RyXjxrz7pehSs1i0v3e9NuTI86Y7xJJQpIFp5SIVxAnCIREvcXdiO3bllXHzepVCT9n7MbR06U9fLw3Z4WBG1bJM8XHsyLcTgiI5Fjy7SrG2r2Nt6T2Frq2zHmxiQr09FNREZQ29wmS4lzZY8vqrl/zaaxPJq+0PVj+lJ8R77QZBiSJIsd5giHIS3EJCWQkWXUJDtqcaIRLZaOm2jX4Rp8q2zRmt5M+3QPaAjuCJZCJFty5i2kJY7vNXTFeo0862ydrCuGlLRcka9rhMui0XeMiaZIJY45IJbcqnhpWPI4Ihr/ALNtP360SnJUYRlsskrMhtse9HEVIccccvhKtK0+2c1C6G0q/qK/tXWcjrVpj92LYkqoTvdiIiPHEciFBTIviGu6jBw+SvSvRlxZFQqUCgUkkqEuFWqZ56Th+SGar1NGbR+K3JHBoSceETUixH0juEfVXn22bet49H/UCK72d3TdxuLiq9e5sMvZWgHNIbeRNkS/kRFkWXSONYadU6ho9IhbI1vbG7SHroch4Vj2eGnFXiTaJOEm5E8No83hy7qjJphKWQNNXTW+pJswALTkkAFHYp5CTbZccRESEdpcObLmTlqMc05Yf1BNZWOHpK8ORod3kOXqGok4fd8A4luyExLLIRUchIfNW+EuK3HfSx7Pfe0GJZ2HH9PjdwNsTaktEJZCQ7S2kWX0jWk+V62ceLtJomqLlHguStS6dn2tttR755BFxtsSxxIurHcmW3bWlfl82FnhT9SpiSxJjg7HeF9k0ExMCEhIS5SEhrowtYemYetbMJKhUqUlAoFAoFAoFAoFAoFAoFAoFAoFAoFAoFTCYKlJxps2VTJXJVH9IC8FF0/CtDQ7pa984WXKA+Ijj6lIfprK3JtTCptKwYsC+wpl4c+7ZZGZ7O2v3jhZbGx9RbS+Eq4LJ29CrBLYM5kUZY7khvgOuSZEx8u8CCmROF3YiuJEIjkWW7iOPw4RXuXf7NQ0Wnwl6gceFJj5Sn3icVuPGV6UqiK7hLaKDu3LkNaZRxUm3km32xH7O7xBYslxmXFx5kVlsyZAd00S7e7IUQsSFebdt9VZa20xlsNWtz7zfo0+er1rkE0SsKbovRTTBFxbLaO4U3CW7qTKoa/U87NtSahtzDsV+y+3w8lJpyHNFSQuUhxcIct3lIR9NS5La/6uqGTjjDbhNk0RCJG2WKqJEPKWPlqsuTSOzrEEu+MTCitPOtEPdvG4QlivHIUFNqDiRbS5q0qhbelY6FbSNZBh8MTjOuMEJEJEhC4Q4lj1V6NDkvSZK63K61CpQKBSSSoWRTtGuz9p0++7Fw73Ai4p6R/7q5PJdfi18laXi3x3bBFjQDdY1VHYJ50mXu+G5NluIhIeYhESLEukcd22uOO3qzXqFfQoiRZT/tBAMhRxbjopMk6jgFiSFjjjuEsS5k8KtplOKbaFs17h2ibdI8CU9CzJiQkR8WXhUeZCxEixHmxHH5qyzmG1e1oNixbrFJu1tZWLJdgkzFAJ4uBNLHIVEiHIiHgRDtEtxVlH3pvl8UBKkTr5DObKdYkOW1BB03Mu+JtVxEi8wiSoOXMOQ/wrpj45Jjcvq7s5jTIeiLPFuIiMhpgQJBMSHHhtT6ca8fyJ7dtUIl2xXm4wEjwRYQrLPiONvuYiRZcPcOW3IR3Y5bt35Vt4067WsjaJ6Sh3y26bZuttZmORGhEXmTxUiEP8RvaJEPpIcvKRV2f6NTpyT42060/qeJdGQ+8ATIRISQuKEP8ALXfT5PJ513i8UhHlKu2M4lwzhoqWZQKBQKBQKBQKBQKBQKBQKBQKBQKBQKBQKJKnaJKrKJUN/SNFfbbPwUVRWC8OO7m8tYWOnBBOz0HJGoGmmQQ5zv3UVSQVEHC25Fl5RyJPUI1xWPR8adt/rCMNgjTWYhKYPTZEUjyyIkEWcSX4siL5qrXLeyNINZLdOu9yYg2tlx6Y8WLYN8yrV8tS5e4lYoaSuOmWyK4viyy40SBOtrwPC25jtbcIS2iXiPxeasso2665c6e1JKZsj8FGFLvC7xmNKZbei5cF3YnjjzEW3IfHlqk4N+fSV9nmjj1zMf8AabbaWWG9sidHAgEdwl92Ql3ZFj9O6kuS2x9KuyI2l9NnIuMt1yLAZyN1zc4Qj8PMXTVNMFV3e7azvuVxgX2DpZl8hK2W+aQA68OJERODuxIubq8u3mLeuBpezH7VNi8vXk4rkhye5k8yW14hLEiHEccch5h5t1enRg4rE3T8a2YOKhUoFApJJVVkE7WJrLFvaiqKPSJIvALYqI4jiORERbREfNXH5T0PCQy56c1G4I6rajHb/YogttDFHF50v7scRyIi2lkREIriJba4K7O3q2bRax6Uv1x1e1EAGJsshGU6bpiQiOQkWRFtIh44kO7qGrWWxEMYrmV+wezyNAucmVZ579vZeLijcPISQvlLEh9JCXxV5llsuyuvUbantSsbp9mAuPKwzOtbgyBOOPciRCRCRCHSRCWWPmrbx7NosxRa1aDk3S+WqRcLTxhyx7yY/EMSZe25C4mW4SIschxESrWzyIwgir+rwddYt8QnHzFhiO2REqpwEBEdxJ6REa4Yn2S2iNIHddUtyrXqNJNqhXELU8y4jJDxFyOYiQuYkJbscunproxpVmW1umsGrbqCBEUWjts22uTGXAPcRCOWI9OJDy+qtMaWc56fNwSpb1zut8N8YkxsRkIKjgRi4QiKjiGJL94CkmO4SJffXZj04rs9rv7LdTN6j000RmgzWlIXmgLcJdJfCVd9UvNshMx5SrqcbiiCgUCgUCgUCgUCgUCgUCgUCgUCiSp0aKhBU6NlQFAoh87/ANISM+OrIrx8SaOKIj+SEJFlXPZDorlB7YbyW2cAPgyIIDhNltJwkLHaXmHLLHy5flXFl27qp4LF043p68y4Ea9y1gRe5GU/HcxbApCEIkmRLtEmxEt3N07qz+O6Pzb/ALOtOxmtUz52LTdsuBE1G7jimEcpAtkQl0iQ5D8Jeqm2edcQsPSGj7Nf73qGbboHs+lZoi0xHQhEZTjbnEnmx6RyHEeksipM6RFmle3PQ8LTfacNqutwjxLZLVx4DcjDkjGJEIgRCQiQlt6S5cemqTmvFi/uzeJaouk4TlhWYEB5CcBJZEThZbclyXaO0do4jVJlz2dykd8jzpNokx7W6yzNISFp19vvBEvwIh6qjDNRUWn7DBl9qQxL5AiyJdvgLLVycHfSJLxOiKOZEOOIiOIiO0chxreLE6Z0mANh1HNtjYikKQZTYeOIiIkWTg/KREXwkPlrrouc92DKTxruhxT04oqUCgJSST8arKcVKdtftUDVVsluvYw3mcULJSESEhIsh6hy4FivMqJXLf27vEz0zbb2yXD2VqHa4RPoOSI/KcIzMREtxbcR9+RdIiNeb69S9f2bTXssbYsXZ0/c7k80gTTcnPOCmKAJYpinyii4/mWNYXw6K2N2fTY56tat1jkTggR4WcpuUQn98RZDl5SxyIsS9PTWE1dL7WHfrTEv1tdgXFpXYrqcVECISXdkJCQ1hhZ60veFHj2y2sx2RRmNGaEREi5BEcR/SNWmfYnk1k5+JqbS1zZtM1iQElh6OjgEJCJEJDu+qlccJN7VdDurz7cScCJ7ItiCLcSHioiJK4IkSD0iQJkvNiRdI13Y5M8kPiWDU2ptKWZy2x1eZgpIFmULqIQt47myHhkW4Sxx4juxraMohlMO71hemXJ24W+Ab0RsY8MoriE2ZCMcQLESxIiEhUtvUIl+FTGbGyuHl2CyFHXFwaLukSQwRqgjwTISHl+qu6qXl2wv8eUq7YcEuKsgqAoFAoFAoFAoFAoFAoFAoFAqYTBUpOFDRVdjmrjiqo2U6RJTeKivO2iyNT9KDJTgsyI8hNcE8TEixIB8dy8pCPprG/TorlVeidJndLTeXnYTchiA1k+hETLrZCWWIlgQ5EKKO7/TXny9bxq+bJtYNTdTWoHLZdJjBigtkyqHIJkuKNkJJkKkJZDu28BxUdvhm0sn1vpjWFlSLBsroOFEFkSguOk0AkOYiQmWAiI8HBFSxHHcVQy9m2n03pi/aZ1HaH7hMt5WmHD+zBccIkJRJwSEcRHESHERyLaW2q5yje1ozbPbZ0xqVMhRnn2hxbdcaEiH4SKsk7bEGxAUBsREU9yInBKTJPbtwqkQrpHdUyltjDdwt8AZU9yQywIiIiRCRCJDkvLiKkXy1rEGmr1nFYl6cG4zlbt823IUoSfcFe7ERxISJOkh/ViXTW1DKxGYsgJMVh5AUQdESET8CECHKvWxyedm9quqUCgUCoPiHdpekC1laY8Rl5ph9h/vBdIcuA4kJCmPm4iXy1jZg2rzYGgOxz7Q0Veoh3l8e+lEyw403wFCZ2kWOW4SLIflyrgsjT0qrJY2ptH3+w6eSDLebZsVpZyVxtnBk3C3DiJERPOkRYjliIkXprGIbx5DT2ePN0jqKxxHLdICQpE9KlyGywVx0EJRyRNxC2K8BHmIirKyOnZVbtf7JIcYDBRUCQSEh9xCVeLl9dH1XPabJmtzGGYr8zg2ych5ljii4oWJONqPMQ5CRCW0hIttdtGmUw0GitaOWd+S1qaTCfhniAyYzQpjtybIhEdwkPKXSQkJY1vlXH1bFM7JO0hYLONwglHiWu6Eid8oriZIKriRLliI7hxLER9351E1yiZby33myrMbtsCVG9o7kXhbbQREmy3CQ47SEvTWc15qxpRXb7qG5hqqPb4zxMx4bYyG2xERMXCEsiEscseHy120R125b5/4ivY0MhjX1slGRi3IF5pFX/ELHxH6iGu+t5tkPpeu/FwZFXyUKqkoFAoFAoFAoFAoFAoFAoFAqYJEqUwZfwolzu8tU0OBIUMRIxEi5RIhHL6qz9hp0vMhuxpBW5i8IzCIWu5ZJwiISxx29VZZ2rRg8wZvFwVBt9sCC0XueuRZF8rI/wAxDWPulE4NdJsl9bvceLb7uTzhNd5IfdRvu2hyxxFkRyIi5hIi6eqq+yZV4JHa9JQIstqbKJ6dMHxR6SWWJeYR5R+UaZ5zptXgi8zs2tVx1ZKiT5E2NGuLZPtFHexyLIicbJccSEshIcsi8CrF6FVnBYuitCWXRjRJZW3kdIcVdccIyMdvy9PlrOZ0myeaSToce4Q5EWY0LseQBtutryqJcw1XaIxQobFqWMyVrRyBc7WiirEia4QvRgE9okKASO4p7iyEi6qpM7TCdMioNohFk4IoJFhjxqEvRFolrrxO+z45OIKEXKKcvEvUXSPqqYhVEZYP3y/221zJDrbkFCucg46YkLhZC0OQ7R8CIsSyyxGtIPit7fpKGWp745enZl0nxZpRxWavEhHiJCWPLiQkJcuPpr0aK3JfmmPCuyYcf1zRBUhUBRJTFWWNcWXZNtkMxHUZeNkhbc8pEO0qixpWi9tmE3d9OMXG9XO0WWZAEbaMYxZajvCOJC8RDiREQljlzZbuavLt7l6VefS7IUBx62Rmr06zc3G1RxJBMiIqolkJY5EOQ+Yf01hPSP6jHbQ0LuinZYIZSIEluUBovFGSEkyIhHcoiKlkI+OOVRMbdNUq/wBLaqnM2wY70R5+TEMhmtLIFyRjgJC62IiPeNl9WJDjljXBb4z0qp3D1vWr7Nd5LbCMXX2mLweZkR4JETRLkKiQ48eXaQkOJCtVxwnBfj/1vLNpG0fZrrxQA9ouDBNvmLPs5EJcykOW0t1Vm4+Kk7TLJI06p2CA2pWW4EsyKOSl3Jttl3giJebYVd1VnNz2zMIIxd3Qd07cbeMhy728CR5tBIsgAshLLy4kQr5ca6dQ5/ZMN5eO1Ib3AmjfrHEkynAFtp5j7sgHqEiXIsS9JDzFVsMGedm2r7LLmrurbJCkqvdsKYsIvhipEJEPH+OK/VW9bjvz6fTNd2Dz8itJUKqkoFAoFAoFAoFAoFAoFAoCe+g4LmWmxkRI5SXVFCQEROJEXKiVhZZoaSUsu9uS4Ol3AEmeIO3FxPuRLyj1EXmLlH1Vh75Tp0sejwsFgX7YuVwvDhESq2yRFkRIOQjiWRfMQjT2r6SOxSbX7SLEa0S4LhDtV+Jj7h82791UnPa0Q3E1mHeLa/b5Re0RyLIFBRyaeEtpCXSQlVZna7Cts9wZBW25KIz2kyEkXbIb6XB/mHmEvTjUaJcy4zca8t3HH7x4BjvkHlyyEi+EtvwlUq6bJFqUxOmNdYZTIeIETMlsxcjuDzNuDyl/KXmEiGqzC/NtdJXtvUFqGQKK1JZMmH2lTEmnB8CEk/UPpIa5bOnVV2kA1TbV240QEnGiXVKkRmdHeduDjk5oUt0ZMgbROKOkQ8xD1f6vqqYjavxBbtq6XKuc20aTjsDPAiSddF8W2SESEWxHHcQ8pdI7q7KvH2wsseVqt6wWTJyVJmS3MTdkyDyJwh5d3SI9I9NdtNPBx3ZNglbzDHBzUaXcVI5qAoh1Kin9eQRHrxJbt0MgbRcSkvccRZZ6lEvMXKI/EXTXPfY668Eu1DpWFqG3Wi2kywdqiui4rCiWJCIEIiJCQ4qJEJdXLXnTk6ojSRQITFugMRIbQtMMiLbYoRFiI+4fGss5XiHo+0LzaiYoWQ4KhDkij5SSs4zlpD5Rl26zzdWW84bTcVqXFGU1GnS8VaEXCEm2yISHdzYkI447SqbY6el48pnBsF8COTMNyRBZ498ZHPHEfUItjkXwkQiWNcn11TnCSWC8x7xpl5i1XVZc2MwQHJVsRICxIRIh5cshyxrOyrtTapNZ9oh/YukroUNmRdQF50HHDXFshIRUsR5hLEub8q9KmrTh8izUs7sqtzt+1HJ1rKaiwo3dlGBkeAi68Q4lj0iP+qr2dKY480M1Vo+HbrDEuDqCMm5Sg7hkHu8RuOIFkREO0sixIseWprz/AIzsriGl7KbeVw7QrWTIuCxHdKRkKcVER8UEi/iuI/NXoVYPNtmH1FXTDkmSrIKgKBQKBQKBQKBQKBQKBQKAtTKHTIREiIxAB3EpFiI1lnOiZ0jLKLri+BBjylZsMQyN0gLEpxDzAPViPLlXDZZuVo7TCxOx7qxNiQoIsWJnKO042RJ3xDtLhjiQiPLlluLKqw1iEgaZajx0YaAWWm04CIhiIoPTVtLaY93gzJbbP2ZdPs11syIyVoXhd27RIeYR+Gq6TppnGbhgccnItou7piaSQEXGZuKbiHq5eYSxIfh3USPzIs624Xp0bfcoj4t94J4q0ZcpCXUJbebaW4S5SptG4bmOD7sdxm4tiRY4qScpj5hHmEvTUmmpZukuDqluw3NhBGQx30CUJeDuO0hLykPN9VUnpRsbHc/tWCTxMKxJadKO80pZEDgkQkOX6vhKrYJnphvmmndQDd21UbXMwauKB4CJeAi98uWJF5cS6azsr23rsWMhCQiQqKgvBRIfxrm+OqMmtvk1yJCV5psHlQhHEvVy/qxotrbJt0oZcVt0VTiQiRCi8uQiWP6qDN4UGNLbNxlwG1xIhIRPyrj4FWlcdqTKgOyxHg0oDMwDamsvvA+hJwInMiJSL1bq9jx3FamHHjXRycs9uUquUphzVeSWFIuEKNj7RMitZFimbgpurL2tfWQ5h3DvEtcGZPFrmVtnuxH5nCES+Uip7k+nb2tca+3NCKLa44gJEJG5NFUEhLEhIRy3CQ1l/p2v/ma5t25MiL84YCRFfKKJR5BEYlkQ5EJCO3Icf1VphYzyr0zbG5dmb45abW7HBmYjksnXGu8JnERHEh5SEiIR824sawvbUrB0vbnLXbzYedAlNwnVFoCAAy8SERIixHLIsenLGuHN0xDeqlYyvEHCqwn4+Xu2fQs9zXYu2KzOlBnoKn3ZqgqaERGPEvBvLLLxxHLx99dM5OmmWmdeWLZnAjS78UKEyQPRYz5tMgXULjx4jzZbRHd01jFe3RnZpx2eaoj6W7NtRm4Ix7sR5MNqnAi7wRFshEuYR3F8PxVp642w/wBEq3fJhyba3rgDhQGMG32hJU4CJZEIlx5i3EuPuIq2xjTHOecp72iXS2zLBp5jSgOMWZhgpj0cg4C2guCAkXNkWREPMXN6qrMbXizhCtLlcJc+ZIWET3sYK8LTQ5YsMkREQiPSO7d8Va11uO26ZXt2OaPd09bjuE9B9tmthiCJuZHmwL1FtKu+vB51mXaxq1ZlTBJUBQKBQKBQKBQKBQKBQKBQKCtu1i6zSkRbBAXFJIkb5gXiQinKXlHaRFXJdYpk2uhoC2qz29iU+Q3m+s+zxSPEVjRRHLaPmIci+Ihy6q4F64W1CjNRWWYsUGwaaARbFNoiPT/1rbFux7TMKY0SPtLHmNF3b8c+Zsv5hLmEuoasmGYlNJedxhx57KR5LeSIWYkhYkhfmJcwl6hpoRrUNlWa2QS2HX+EY2XXgTxcZLlIi/2gkOQ/NjzVSVJxduzy+FeLS7HlK2U23EMd1RLITHHa4PpId31VXDMwzZ2uGhC22C8oCIduni0RJ0svjiX6iGrZr/WI2/Gsuqrssx5mPFnMNzVIyERFwcWS+osS+aq4SjPpIJLDcuM6y8CG08JCSL1CQ4lV57TW1uibjLs8pvTN4dJ4RDK2SSX++bEeJNr6hH6h3VyZx26OUN3qTUtiszJt3q5NNK8OIxxLN4+PlAciL5RrbGpp7UF092gWa138mpQ3G3WuaYhHcuLBMChe7HIuXmHmx2iPlpnVpHsW2hgooQkJAQ5IqFkKjWPGV4yQftRvd1t42e32KW1BmXGSQlIdZFwhbEcixEtpFyjurarFlnKL2mA5AGQcmUcyXJdJ555xBRSIsR4CI7RHEUHGvUpjTksnbMfkDFEVIX3CLhi222ThEXpERIiqLLOCtde3nGt+qLsTQWu1pb2CLdKuO0hHLmFkSyIviIaws8h0x46QRezi2E2BXqbPuz47jJx4mW/lZbxHH4sq5p8iV4oiHneJOjdGS4YSrbFim+JGybcPvSIh6dokWRdPmxKorznNfjppr/2gXK7wJEOyaYlkDwkyj00/ZchLbkI4kX1CNacMlfZENHpwdWx7YbEq7RbehEThDAjiTpEWOW5zIR5eka3rpZ53vdjTdvavBXF0XpVyIsilSHCIiXzeUS+Ea39emOVm2NqKHCG/2K53RkiitPFGffF8mSaEscSIhLIhEv3ZVS/BrTmuSzxXo0QG5Es5iIqqJuCIlj0iSj4LiPV1V5mTpjNt18axlfboXhUYYJ/ZBNbjMvcyNadO3VYFyFxHJMgGxcFlnEuIlkmIkS8MR5ixy8REq00c5w6V/qvsrvEuzzZWotTy7iUfKQzHZjijZY7iEmUxyIhHlEhqYlf2cnz62zbro62F0uDkVwjIlnPNqoI2CCIiI4kRF7/DIRH3VrBMMOVdGWYx22EDKMqSgsoxIjIfDjinKKFj+A5L1FWkKfHXUN0izGoMa3i8MaNERlVe4IRlkRERY9ORbR/IRpGPbOyVm9ieioz8Ny/XiMTnEhWIJceGI8ciUfx3cuXlrsrrcFli6BWuj4w+uaBQKBQKBQKBQKBQKBQKBQKBQlh3aYzbLVMmuIitR2yVePViO0fmrLOzWKkyqrs1tMrVWpSl3FSUXiVx5wt2LYluEU6cixHHyiVeZlvPJH1c8e1RL3qW9JPaFGo7LMNhxE3R3BEXMh8pCRD9NW4ujCAr1MiLF9vQENiR7HcETbgRCOLg+kshL4S9NTvS89JBPt32qoSIj4Rrw2mLTppxF0f9m4PUPq5h6fVaJ2mJY0ScZyCh3Bgok4RyJglyEh8wlykPqH5hGrJZ3Gg7AZhmgohAQqJCvKqVWcRX1xhjpfWsK5RBEbdLEYE3ux4CJEX3bmPxEQl/3VTgznDSd3WF9qaWvcJFHMoxOD4ZcSHcP6kGplpgjV3t39ZbJbnxQSV5ohIOPMDzeJY/CWJfLVNK2NjpKUUnSlvdlFi62wguqq8pDtIiL5atirhOlG9q+uyvt3aiWp8wtcVfEwIh74uO4sh3Y9I/NWPPtX29rJvOhY0OOxdNJxhjXqMOQiqkSSRIdzZEXm6S5hLGu2uWnKXDSxNT6ebWbFF6NJHcy8PHAhLEhL1CQkPy1v6+aJzY2nWtTaREo+npzFwtCLxGFcnCEmfSLw5bfSQ1TPx1sLGaQ3e731m8ahdhi5FZNuHChiRNsiRDkREW4iLER5RHEamqvRZYzpUgI7BOOrtQeVOYvSNbZzwVrj2N32aWUGGJF9kSxmz7hkIuDkLbTIkWLbeXMPVl1c1eZfbt114aT5Brl3yb8mpvzc16GjMB0o5ukgrIRBzaHqIRIdxdI/FV9ahXtCO12NbLXoyJKlFKO5wzFqDKFSJ4ni5si8pCJZZba6PHyjbOzbFReICq8xD416f4uLPJ241MM4c/hU5LQ0+qn0j2xtx5oXowvtlIEhyFWchItvlxyKqZ/GlKzndZabiwmnnb5a245DtX2gcTHh07q82a3XCO/wDqTa7lIWNpoXLw6ZCmTQl3I5bvEsS6fTWc1t4wbRYN7u8VFkvpDEiyxQcVx9W4iL6hrP4vGfBIrTCbgRxZaDAB920U4l8tSpnnzZfCq7VjpTXa/wBlbmqjdulrfX2xB8YskyVlwvcpDiQ4lw6uVerzVrjLWM9PnlNO3ezanj207M1EnkGYfaWJARipbhItpbSHbu8eFa4ueyxZGnezC0lIC53Z4LhKPgTgNYiwJZbsRHmEeWuvHGJc1lu1lsgLDSAygttgIiIgGIiI8oiNdMS5Pr04VKXFAogoFAoFAoFAoFAoFAoFAoFBW3bVeSj2xi1sqouSS7x5E6Wx5R+Yv21wXyzyTvsfsS2fSkZ99lsJkwRdUUTHgGO0fix3F6irH42wrc2TUUe261m6buTeE6U85JZNF2uCQiQ/NiOOPpqJzX+JHqyI09FOc4yTwo0Ue4AKKSuxeBbvUQ8SLzYkVVWzR3Tl2mMxnFkSVk/ZeMec2hZF3Jbm5Y+YSHaXw5dNWxyVwlOn0hXeMEe7Me0x/Amzy4E2X4EJcwl6hKrrtbJj3C1GRMqV3tiZKWG2UyP45D/iCPp3ekqjaXrbrhEuDOUOQLoCu4ELEgXykPMJekqnkMbUUAbnbXIjnAW3EVsiQhEh8pD82P6arMqZvXQE92XDjpLEVltEUWWi/iQ7VL4S2l81QvW0kG7Mad0+81NU1KBLct4Ntpk44QuliIj1EQkNEWMKNa0u1yCLdyd9ifaKc1bxHBpBIh2vEO4iyLl5fip8ZwpztH01EtevmoNsNgmpjgkLIl4tERYkJeXzD6aw9bDPD8n0uwmQOcFEO5IWx/DihDl/LXVEun+K90xKalR5pxozcVGp7zHdjliJCWRFu6iyyrrrzZy3HCumUQ4fcRgVNxQFsBIiMixEBHqrOZiF4jbR6T0i/rvUMXUN3eQNMxyJuBCFSH2npJwvSW4ceofTzcN1u3bXGoXew2LQALYg22AoIiI4CA+URrgntpEMWTcEjKIq08arkWLY5fUXKPzFUwtEESTIfFDcYRlpUQhDvBIl9/NjtH5SKp2iED7W9XWKBpW922W4M2f3BtlBaUidEiEiEix5RHmy6ca1qJhpNPJISwWxJxCcoY7ffkJZZFiORZfFXp4PPs1tsa2ZFEuKaIap7TlkkmqyLVAeIuZSjiRF82NU9ML85ecC0np0X/6pPDbHXCzJvHJlwvUJcvxDjXNbS1w8lOtFaxavLp2u6NjAvzQ5FDUshdHztl1D+oequPOh1YWbTNPFawmNNOnfh4VWZIdF8KmJJVJ2gBbu0bUMfSMJpp1iE8j9zmoKKUcR5W2y8xKu7HlEa1jPTHKGvvfYTJtr5ytA6jk25xFQkiyyImS4dOQ/zCVax5DmmtHXbhrnS5d3qvTTkyKK4lNgGJIqebEdvyliVbYeSpNemysmudP3c8Y84GXepuQPckn1bfpKurC2GcxpJQNCRFEgMS5SAshKtecK7dqjZoqUFAqUlAoFAoFAoFAqdJKaRsqApKJUmMZ/X3aWaMoRwBeFtVy4iLY5bvmxIvmry8+5U+voG+XRiy28iJUFUYcVoUHwIhHIR+kS+mq627IRHU1rWBdtHX2WqvTW3o8Z94xxyFwSEshHbtIsajiplCx23SadEwXgqVOl9bQKTZF05rqDdbeA/ZM0VipxUhFlwsiFkl5e7LIhEi5dvlGqT0Rg3dukN2q4NWp0jZgyQIrfmXiBDzRy49Q9PmHHmxq1ef8AE6SJCJFAkIkMeoa147GBcrLbbrMCZMCRFuQjikyIRA7jzbhHaQ+khKq6Gmnt6mtTLgqzG1DBwx7yGYsyRHzkyW0iH0/TUaRMPHT8pF1RLcirwhT2BeNSUhIX28RISEuUsSHIfTTSsdS1faFbI0hvV04UNZcVQksEJY9y8TLJEQ+ran1Y9VQnPtuI5PRtR6edfNTclQHo75L7zXES/lKolR876tmZdpc6Y0nLOyHx8pD/AKaxmxz55/k+qIRL3s4VLjxRt3HjybSGumO3V/8AKuNIPi5O1O2LZIA3V4uClx3FzftrelltIXFFtkicURaEclIixER9VdeeelojaNaTtVz7SZyypgPQNHNEQCglwcufSW7pb+Hmy+ngttddVa84kaPEjtMxGhZjsgIA2A4iIjyiI1xTnt0xGmp1E5KHuG4xyQVSIlJtoiyHy5CJY/povEbY8ezvvutvTCFQQ0JWzEnC4/MWI/KNOOzTtdNVWS1yBYlT2GDwIlQVUkEU8Mix5cl2j+JF4DlTgoieqte6dcjSoEKE7drzOjE0cRiP94KEO0XCLa3zbhIsh8tdVVbCyxrNPQ3bfY4MR9wnX2GhbIiLLIhHGu7BxZy2CLxrZUolwtEbcolQcnNV4DSaogW64RoYXN12ORyG248lnLvmnCIREhId3NXJ5EN60203fpkCa3p3VhZXdByiSRARbniPUPSLg9Q/MO3l49bde28tWoI85/2dVNiYJEBRXNrgkPMmPV+eQ5CQ7hrPLBbtxrm7hp7S1zuShk4y2Qst8NzrxbQEfiIhGmGKEa7NNLXHSNocfRQuDs7GTKF0BbkI+W4sTyxIcuUVx9/NV89KSnQXRh14WiMmDzxEXgJsjJPKhcMv8xySudEvW7zmbdbpMt8gEI7ROFkWI+A8uVW2pMKkTs7/APUONFu+sYbdodeBSbhwGgbebHp750hIiLHdjiOOXmq8WKThthH2aaY0tc23mNZrCcZQiGLOlijZEQkI5DkO2tsLJVmtr29WW1m7fZ8+bACWo5C5GkC8y4OWO0h5S9JY/NXo13sZhJBLIRISQhX3LwrXartUoKlOygUSUQUCgUCgcKtpYqJhWSolDQa5uv2PpifJBRBw2ybZLLqLaOPw5ZVz3ZodOwKzhb9HLPPj3k14i8feIjtH+auL7LSutJu0uKErR84lEiKPjIEB5ixISIfmHIfmptvrTvOWJrvQIz7YitpNEnGkIhJWnmy2jt9Q/TUbVntu7Y+su3xpJeCuMiRj5Sx3D9VWWezmL8V1hxsXgcHgYkOQliWQ7fSVNIiWHfrSN1iqQxwekAguIA7TcMRTAhXLaY+I5dQkQ+Ws+Ol4eGmro3dLeJgRKQZCXEcSEh2kJDzCQlzD8JcpVaM0S2/Gr/VSo0lqtSq4xAKa0Gb0Qxk49RCO0vqEippWWt1n3UrTqRI5ApXR9lkCAeYSISIvVtEvlGoRLc3KAkkoTqKiORXheFV6hxISH5hIqSo+PbpIWVdZ0gF4Cb5OD8xEX/WuOz65c/3fYdvVe+aNV4q7DHj5chIS/aRV14fHbEbwV9ZHGIF71mjhAw0zcBeIiLEQEhyyIq2rs0pFUlphu66vIxpISBsDJCSx0XEpQ5bScLpbLDaPMXNy0stdldS74sdqNHbYYAWW2xQRARxERHpEa4Jl0a0yVquloQPWKSFKQzDujjMl9oQaBsyAhLLnLIiHEcSItoliJbiq8RtHxXWq9b3vUV1O32CNMe00A90T0J1topTnURGWWLPNjiO7EuYa7KqtqTZphx9O3SdHbYknDs0NC4kEFCckuFjjueL0+URrp9DCzyEnstng2aOka2xwabUsiIEyIi8xFzEXqKtIxiHLOW2wrRSSpQUCgUCgjOrpRxtQaKQEQ1dvDfET8RIRxEv3DXn+Rm3rXFrjTUbVFmOLIyB8C7xiQC4k04PKQl0lXFhm6dq+0vc7dqe7Hp3Uhn/WqzKILKD7s5CDyuCvm4EOQ9JEWNaS1wzZlyhP6l7QbXZpb3fWrTwjMmEqY99ILLuRIfSI5FWczpWZW4i1y7BU4oqL7lq8Sqr6S+7qLXLtrkg6lns6Nuujiv8AaZBJkAlw6RHdj+JY+XGpQze0RvUEuyfZ2nGxalzj9mdmkWIxG15j/Mix2jj1LSJgmEJsX9HrTEUEcvcq4XaaQ7yJ3u21LzCI7vqIqt7FOD1tvZDF0xLWRp+LCnihEahcMhcxVPEBcRcSHw5SH4iKtMbFZqY8ixuWe5tutxLjaLeZcX4ndFMjiOORE2TeRN7ukhx+Guiu9E0s+KDE9CO0TodxAByL2Z4SIfiHmH5hrpi9zzg8iQhIhISQh/Aq6MJxzRwErbSfhUaV5FQHBaBQKBQONW2ts402FUyRMKt7bpKlHtNuaEiN4ifJB5ix2jt+Ii+muK6WeX1bNrbi2aNbLBKEGYDkYWWpBFgLjnKTZEPKRCSkO7myGsIdFU6RvUN2laCfbZmR5M/Tboq2REmRRckxxy6h9JfVVMpTnm12hNUWvSdyOG3cQc0tcS9phOou6K4OJE2Q9IljjkXp9VViWcZLHssgVOcwGfBl4laJTyybLcJD6SEv+RVeJabbFUrSEy7iSiYmBKBiWSKlJjZDVzrHHuN2C4jNdgOmQHKVochkYjtLFeUh27uodpCVV4Lu0N+WMo4c9gydEVIZTY/cujltLzCXmHpq6umwSoTp0IUMCAkEkISEhLqHhRWYQfTkC4BqZYM9R+zLGJFBQV3PC5kIkXwjkNQqnD4mbKomwyEkT8emoHxW+JDIeEuYSUV/zrjsj8nBnP5vq6JdRZ0xpi6yXu7aEWSdIjERxJkhIiy6RIhL5a68P1enV3ihGmNPXLXWsL1d1Yeh6elPtvsuOLkjoiOKELJDuIschIto82JVTbpxhfFotES0wW4sJtAbyIyJSyIiLmIi5iIvNWcy0jptePGs1kU1BfZCSHrdZGVeunARLJdkUSLEXC/5kI+8sekd1axG0KM1Jfftx9mz2VTfKYRNuyDLInREtw5c3diI7iHmIiEeYq6aqtqWWdJtZLS1aIYRWzcIhQSJwxxJ0scci/lHpGvR1p502TLYolSzmdnCnBOMuKkKBQKnRsqApKUX7TRBnTmmL+AOI3b70JESIQ7chEshx8zYiJV5Xkdt8I0+ixTjXDE6bxKjO2y2Ha73Cvtljvu3uQ+yUfuW8v7Q2XDgReUm1IS+Ea1jNZKNA2W4Wuc68+pK88hSLi843ukyjUSERy5RbHEfiL0lVc5QspK51oYV7mLBtE+UKKpMMOOoifiQiRf9KvCEZ7L7YULSsSVKknLn3FtubIfd5iIhHEfhERER+GtMkJmlY7WiHaq5LOaQh1VKJR+86YtV2dV242+O++mKg9jwcDH3YkPAh+qtMLGfr2i900FJ7sfsXUMyOop4NzW0lCo+XiRCX6q6a7+DLKhXt3k6ytF5G1rY4tydaEZL7luMi7tkiIR2liQkWJYjlXdh5vI9T2t+sbJJkpFOYkSb7ijTBJlwS8pCVa+9XOlIkLiKEKcRLkLzV07c5l/CiHFTo2VAUCp2nZTY5FFIxAU8SLGs8/idq5QR1F2ztiAi5FtwizkSjiJDkRc3NkRFXn5youm4Q41yhuRZrAyIzg4kJDxEkqGmMaaOEFwt8pu2XNhy72SQvdtSSxcfZ6RFwS5h6cuYeqqTG2nHaIai7GrVPnm9b5D9vZIlMmhHIVL05ctV4Mc8NINdb/qXQl5iwZL5G5CEWmnTXbIiiREIkPViRFiXMORDUx0mJ0+gLTcGLpbIk2KXFqS2Lg/MPLV4lpEsrhVkxBUrwUNFDRQ01l8EmGxujJCHsYKRiSCIut9QkXT5h9VQrnD3stwG7QGprUWbHYeIu79pb7oiHZuEcssfiqmSmtvl2Bpmbf8AV0+OxEfKO0+4UhxtvJGhEiy+bby81YZR3tX/ADble2hNBSbtbbfI1SD7VtjNiESzmpFxESyEn0xHIto4jyj+mp9mnbVXwXAyAtogiIiAjiIimKCNZTm309FSpGk1FLkMxvZraCOXJ8SRoV8BHhwyIvSOQ/FtHqohTXadqZnTsB2xWd152e6QrdJiFxedcP8Aw0UeouHKO0RH4a6qq9qZ5sbQGlUtLJXKWCJdJAiGKKijGb/BsfLiOOXqrvrrcdlm0yVK2yYOakKEFAqYTBUpKKyVGtADBPyGYrRGL0ghACHmHLmLdt2jkXy41z3Z6hthDedremGJfZHc7ZBBBbhMI8yAl/st37UWvJys21iHpobV43HSmlpkpo0Znsiw9JIhQW5AiKIJfwIkLgXmxHqrOV4SLVdmYvNr9mfcdYcadF5iQyI9408JcRIcurp9QkSdVV+LxLZQ2ijRm2u9ccdEUEnHMciXzFjwHIvConMZ/CqJYF2hBPtk2KZYjJZJhSHpyEh4/qqYJQzSVzmafsthtmpIKxeDaW4pROZAjzfERUi6RcERIS/Pb5ashYXDhVZIc1WYS5qBxUrFTpEsSZKbhMOvPqItNCTjhF7hERyUqmIR9QnsxOZM023eboKDPvC+2PeHDEV2tiP8BER+qrQtEN1fNOWXUDKs3u1xJ7apwHvG0Ih+EuYflraLJWzhA7l2TDDU3tFXqbZSTcMRwikRyLy4luH5Sro/0y5ppRC43LWGlSIdUaZOZDHJPbbOvfDj5iEtw/NjW9fkqTS2Vj1VZL0fd22ay68g5EyuQuCnwliVdkWxKs1abxFq/wBc+fRU8WPMqGwlEtffrmNktEq5uFikZsiH1F0j9WNYXfFclYdhtufu2sZFwfcJW4oFJeLLEScLIRIvVuIq8yGeH1bHZ7Nuix5cOWhTGYxD3L5uiLhNkOQiWWIkWOO7Lqq8S64TB32kOP8AZTA092Tw/wApFV4bYw19xtwXJsRnuSREU3CxIcbEviISHKp5wyzlT3aoOibfb5VthsHJv6iOJo6ThMEJcpERF9NYWSwz/wDxuOwTUTsy0u2N8BIoRZAROYl3ZFtER6sS/cNKUVLcroydMdutFiiSgURLQ3C1PX28AU956HaoMgXRZDHKa4OJePlEfEfUWVRpSZ203aVdr4D5RLQDcUZDjbbDvHI3TIxFG0x3CIplkXT01TNrXCzbFZYFjt7cS0xxjMiWaj4kREvMREW4iLzFXPlLpiG04Y1lpZ2pxSiustXwtNMsI4jkq4SUUY8JlUV55fHIsekR/Ei2jXTwQqq7ayvlvRzVt7m+xx3ROJZbcBfdOEWWTxeYRHEsuUunbjkjDcq2dNL2f2F2U6GoLujhkfEooO8xERZE8Q+YuO3yjjXoVYahw2WLFRa6eTD6VP0daBU7NFQFTCYKlJxptWSq55EMPs/1Xbp+vp1vFHlQASM1JRMWRcEiIm8vMQiOOPSJV5fky7cIXO80D4GLgiQEhAYknFFQveK1521tKm0nZO40/qzScdnJqBOIojeRCStuCJCIkS8w5EIkXUIlVolVtezbVblyI7HeXxdukUBcZe4EPtccuV4RIeYeUh6SEqZrQsxKw+LOavCYKJYV0gRrpb34U5oHor44uAQ5CQ1aFUHGbdNHIrN3ZlXWxs+DNwZRXHmR8kgU3EIj45CK+A7ky3FP1DAldsuie8lCU101jEIkvcqPEVLEiRCxyQctw83hylTgpzT2zXeFe4iSrRMamRjTIXI6oQ+79JePuKnDTXk29V0nZQ2i3aSRBoPUHdBk45CebER6iISER+oqtEENlHYGKDTTaIDQiICIpwQRQcREan4tEMrjWkZNio2rLqbaEnAk4pTejSFax0FYdTNETkZuNcxTjFnRxxfZLpLIeYcukttdFdjPPBCdPyZRBIg3UcbxbnvZpS44iRDyuD6SHEh+KvSpzcF2DbV2c3N6ysVyg1GqLcl3tSRHFBWO+bcdRS2k2JCRD9IlWFqJVZoCRKK43BYhvR4EmR7OLLe0SJwuX5REvhyrzdKVvom3RVix0zEEcPcWPLl5R9I8o+ka0wwdMMiVIjxWHHpDostNCREpHigiPVSzPiv7OKprrq6/a6u7tk0Cy4zCQuD9wUcQQfMRdI/qKso7YzO000b2d2HS7DbhMjcrqo/fTnkyQSLmxFdo/EW6r8Nr4V7VrrBs9BdqEO+xxUYM4iV1BHFN2IuDiPxCVUj8GfyV4tPA+0LrZoQEAkJpykJbhKtYnk2wnbmrtCiJKKlIROTFuU6PBjG8+4IiIKRGS4iA+Yi6RqYQ1ei7e5fb03qCdkMNgSSAJCo94RjuexLpx2j8xdQ1nY6qoWUq8a45l0acG6LY5EQoCDkSkWIiNIRMNVBu0ae0L1nehzGRd7pwwfEhHbuxIcsi5dtaQKm19LuOq+0BNPaShxUOMgfa9weZXFG8iIWFLaSjuIlES3ZY8uVbR2fGn1bZmdY9ozb5PG/Y7G0MVEAUFlx8SyIRHLHEduXwiPTXTVX/AFx+RYmCCgiIAKCApwFE/BK7IjTl+u3CrBQcVCCp2bKBQKBU7NNdqK4DbrJNlcFzFvARDmIiLERH1ERCNc9mem9eG0m0roC3wOzyNYJvH2k/7RIkDtcGUW7vBLpISxxL0jXmW57dWMaImprvpdlImr4kibGaPAbzEAiEgTlJ5sdwlzZEOQ7eNYTWmcXSzaitcrtVaK0z4UuPdrXxI2XQIkcZLIUIUXIdjhc3lqIwU00HarZJ1ruMS/WJ1QuTb6vRAxEEN8tzjJERcrgiRCPmEh5irSMRPezvWcLW1jaucLi08H3UqMS8CYdTmRR8vh4F/wD2qWVkSmSLWOtLQ5qUyit4tN0zcm6cnBGnkiZtSWycYe4JwFCFCEhJPdkJD/FCq0Iaa26u1DDAx1ZpaeyTAplIto+1MveoREsh+HEvirTgjTR3O727UMpWYPZ1cLlJQclenQhitiReZwhy+kSqccFJwesbstdhAtwsE/8AqzeSQiJu3ERxC8ok2XN8Q4/DUZpjF6R9V6q0xwHWtjOTHHIlulrydTFOomeZPMSjt9I1TS8Ql9p1hp+9x+9tV2hPirZEqd6gmKDzEQluHHh1JTibePaBKbDR0t7MSZRyOuRlwFU74OpOn+NNaTEtbM1zb7Zcn4t+CVb3Y4i484YE4yIkRCJEQ5COWJY5Y8tXjCcltwkdqukG6xBk2uZHmRi5XWDEh+oaTGULYZ7ZqLVdS027VI5qYQpi+TguHalcvYVA48KEMaWQptJ7LIRy6iESLL4hr1KHBc2NdjnccKIKIaLX0r2PR16dyISSMQiQ+YhxH9RVz2IYfYtp8WrVGnOjkDCEjO3meIRyL1YiIiPwlXLwaV4J/qK9wNP2059zfBpsPAR48VJfKI9RVnnnwTZnwVDDC+9sF7Id8DTMU+LhDuEPKPqIvpGs4/8AIphPNdllttvsFtbtlkYFiC1/xJ0vMRdRVpGGmvr0yDXhWnxeOkW7R9OJqnTD8RAApbfF6ORe7IR5fmHbWWcbY2I32H6iK5WFyyTCJJ1uLu0Eucm8sR+ktv01GHUprWXWzcoiYcoQiJERgIIORERYoI0RHaNDqdy9SnIOlI3t7wouUpSIYrZD0k9iWRekRKomdNYre1i7Ppb9wKfrS4pc3UPJmE2hJGZ92JYlzEPHmL6azmxMVJhc7uxFu9vtshFA5gEjLm3FSHdj8WORD8JVnM7bRGlXP3fUkW8XOLNuMiPItWKDPRkXIroluEnmR3DtyHIdu0vLjVeDRuLFrS8ah043IgwWZEvvmmnlgPC+2JIQo4JCSiojjluHISTEhKrcETDeau1MFqbKBAQSnriKkqZCyJLiJEI8xF0iO4l8o7qmK0YIxPmnarU3pywPPBe7j/a7jKMhJ5oS5iIh2i4QioiPTj5RrprrY22OLZBYt0NuLEDu4rKcBHhx4+ovMRV3Vxpw2TtlIlaI0LUIcUQVAVOjRQKBQKDQXxgC1Xo2RMEnILd1EXAItpEQkLZF8JY1yXuqhdrzwMMm46QttiORERYoIr1EVebEO1iuXq2tipOXCGI/mrwiifqpMmlcara07EvFj1LYStoTIlxbGa5CxIjZeybISx9RDzeqqbRMLOvVsj3q3uwJaKrLvgqD7/MJCvSQkIqhfmNPYzzfMs2BqzsY1i9e1bKbZH3uDryJiLokWWJeUvVy5L1Vfe2M9PpXSmoLfqiyR7naXs4jqJwRVxIF6hIekhrCYTjk31ZTLUqwCq/hWkWI04Iqn2J04rHPNLnitTGaVHdumi4N/ulj7qM01MmuSGDfAUEnC7gibyIebcI83TW0SwsV7ovUurrloRbPGZgTodvkNsOw3Mm5OIkJAKFy7sSHcPTXXXTzc+0/s6z3/bJ91IRnXCR7S62C8RZHHEW8urEdvxEVdlfjaRtobvpK23LU9khw2nYUqbIInpEBSbJGREiLcOI5EWI5F5qr5EYw6a812aetp2m1tQDmypxNZcJEo0JwhUiURIkTdiK45emvOl1w3KVlmlEu0vUzGktIzLo64IOiJNsDw4q68QliIp1bt3y100QzzVn2f2uVbNNNLcTIrhLIpssiXcTjhZFl6t1erhHTgzlI+Na6ZuagdeNVnJEod2nCtwtkbTrS4z7m6yIh1Y5ZEXw7a5bc4VWhZbdHs9qiW+OCd3GaERJU5lHmKufHN0YdQrPU2mJ+uO0tYsh/hYrcyJvnwIRZy94j5iL/AM5arlhzRNfOVp22HEtdsYt1tbRmEyKC2Afj6iLqUuoqvXHBf18HtUhUSHCqzCuuSm9fW2TovWUbWFoaVYTx4zW202oRc2XpLm+Iayy6Uz/BaI6gti2Rq7PSRjQ3mRcQnExxTy4l1VaLExYrvVPbVa4Avs2SM5PfBP78tjPy9Rfpp7D2Nx2WNj2g28b3frmxcWxJWys6NYssll/iCRFkXly21E2Nq+1wxWGYjCMx2W2mxTEG2xERAfKIjWc2OuHvWe0tVerRGvMM4c0SxEhNtwVxJkh3AQl7xIS9xVpCIRtNO31jU1tuB3KM6DSFGlOd2QlKZxIhEhHaRCW4S245F5qvCYl3u86yablSWbXARy83HcsW3siLrhY45EQ7REfMX/Op2lByjho8/ZY4jP1lLUnmWTeJxmCRDiTzhFuIseotxcoiI1vVG3PbbwZVlgBb2SVTJ+Y8pOSX3N5OuFzERfpEeka7owcXs9jY1eEFShxSUSUggoFTo2VAUCgUJarU1vculmdjxyxlCQvsLlw4OCQkPy5Dj81YWYbaV56WJpK9xtVabYlg2OTgq0+w6KF3bg7TEh/z+oa86yNO2uWT/U/TPH/3ftH/ANkz/prn26IaDtIsUJrs0vLFviR4YsspIEWGhERISEhLEcfLUKZ9J5bTFy3xX21EkNoTEh9xcRHd/Gsc+mUsLUdpi360SrZPAXI0kVbc4px4iq8dv5EnvEvwUUKr4Zq6UxoW1l2Ua8lW65ynW9NXLwiPmOTSkhbRMukh4kOXVt9NWmdq8H0CnvrGYXhytVlaBKhMC1CXHCg54VaIRtAu0k+DelJLWBol/hghCuW0iIS3fNW+DHNTEaKul+2zUdnAcI9wH2lhOO0stw/uIa9WixzzGk+SuyEMns3hrcdX3S7rwVm3D7Ax5SIsScL9o/KVcXl5t64WkXItcGfTuh5lwQcvcKe9fyrOI5E9PnG73Qu07tHU0VC0zp94ha8dr7ydfq5fpH1V6fi1uPOxOsP416GnHtxwoq5qMTFnREjx4EmbIE1FgSIh5uAiOVc1+XFp/ER7Po72qdRSNbz2gCOolGgApZEIiRCRF6ub6iri3tGP1ZbqG4yYoZMmYkIqI5KK+G7GrNoY1rgtWmA3ChgRtghEZuLkTzhLuIi/Ei/TVloZVFs52UZsG63RqCbLYiUmW74Mx2NxF6vSPmIttRKXmLr7DLku7OMx2BAiIRTIRH8yItxfLjUK74vBZRXnTT7rUMm1kskjTUwcULykQ9IlzbqiyEZ/mrax9kSuRWy1ZdHX2WlIghsEQtjlu5i5flGstMtNjYy0g9JkaRsFocnRiAm5k4EQhHLaRE8W7m8vVy1aI2lFrNAu3ZjqpsWeCRnSIYsghxCaJY/cmXKJeUi5S9JVnZDpr6X9pXVlp1KwKW+U2swQ4vRiXF5kuUhIeYcS21k6Ilu35DLBti86LfeKLYqRY5EXKI+Ytq0Wh6SJTMYVJ5xAHEj8Sx5earwvpU+se1WE++1atJTWHn3kIpFzUScjwRx5ix5i8o+bH4a0gRaxanfYjS7Do8Cfvr5Edxvk3EiHIuYh8xdI9PVuEq6MatsLLEjstqagNuGbjz8t4hKRNePJ94vMRftHlGuqupw2/m2CpXQyiODipXn4UlUqJTJSCCpgkogqElAoFBxwp9Gtgzj0ffH7xDF160yyErrFEcyFR/8AmBHzCPMI8wjlzDXJ5Fe3RXYuCLKjTYjUmG8LzDwiQuAXESEuUhWvNmvTuiXW6Qm7laptve/u5Ucmy+EhIaroy7Qzsh1Ekq1f1cnkjF908IwZTCnuIR2i4OXMJCIll/qqueDPSzaxjpDT3l+AIx2LkrXCQ4rTIuDkJliRY7tuWIlzVeO0NfqHVNm03Fbk3+4sw23l4AJqvE1QhTaPMuOQ8cR8Oqk4o2x01tYBmJHen9w24IkzIcQhjvCQiWQvcpc3mqOCeSRMzY0hBJmSy4BDkJCYkJDVZwOTJAhJMhUVH80rJeHemhotaXFLTpa8T1VfuIzhCgJxIixLFB9WVdeHxWUN1BbwtHZVZkNVMra9b3xIk3EQvN5EX1FVVJQr+knCO03vTWrY7amsZ4mJBbslDLIR8o8zg5eoa3pn8mNkaZ9+uCQLS5Jh4SHFERjCJZd8RbREfNkRDXqxZ+KmHaydE2YNPabgW/aT4t5PuD/iPFuIi+IiIq8yzPnLuwjpvTXgnGqZQ2mdKn7b9TyI0aPpOxqJ3q8ioKqF4x2V2kReVSHIR+ataq2NmbXaZssSwWWPbYiL3TQ8SUveREm4i+KvWpjUODOW1q7IoFMU6Z9pwdSSwY5A8JCQknMPKX7q472mKnNKXHCW1pJ1+bbpkae8MRxsyEhEhLESHq3YliXNlXF8UnqVuaLu8y5RpEW7Nozdrcoxn0E8hIsckIfSQ1pDSvNJKs0KaTLXXWecVWmIzQOzXyxZAixERTjkRF0iPV9NEOLXASB3sl93vpjy5OyXFEVL0+kR6R/jQ01kdF1C8MqQBBaWiyYBdvtBD/iF6fKPVzeWoROG0kMxaZIzJBaQclIzxER8xFUZ5HLgrC4XK8dpU6RZNJAUeyiXCXdCQhEh6hH0/qL0jWTH6nul9OWzSlobtVnAiDmffJNzpeYvT5R6a0xhthg9rzaIV6trkC6MC9HdHExL3j6hLpL1VMwtvT581fGuukroN7spSXnLfKKN9pio5EIiOIuCI7ixIRyy3DzDWE4HsXfonUts7SrCEee4AXOMjb7oMmQk24KCSGJcwkJfSWQ7h5qTGmtdjfX21R24CnqSfCegM7u8ntCJIPxCQjl8tIb+2HyrrfWYT7jIiaYZG36dF03mm2kIScIuZwvUXT5fiq7ms8huuwJcZ93bzTJWxLivMW4v9VdtWe3L7NrnrtQUQVKCgUCgUCgUCgUCgVCDgP5UntMNXZLs7oOaoKhuaVkvZOoIkRQDLqH/AHZFzD08w1xW1OyuxcbDwOghtEhtqIkJiWQkJdQl+KVxTDp3tW/aVoKfcLpH1No6WcDU8McUXlCSKdJf922oRp4aZ17J1ZEbs5yf6u60iHxOE8n3UlRTjigluISHx2lxHmQi4cVzzq/4rMJ9AejalsxxrnBETEljzIz/AALu3R5h/aQl+IkJVGuCswrPtT0C/dRiPSpFwnQbZkrWIi4YCRCRZCQ7sREercI4liW4rx+Sku+ndHMORQm6azbhytxSbDPJkXB8pR3hIR9Q5EVUnpOm/s2jrijguyXYPco4KHHlWhkDx48C4ONEIkWPUokPp99UnJeIWPGjtMMC1HZFtofAQEcRT5azlZk0JQDtV4ybRbLQiIQ3S6xY5Lx3IAl3hF/+Pd6Srow/VSWT2u4udnF8xIcgbEl4J7iEhL+WqDI7QtNR9Z6Lm2d98WleTi07wyFtwVyEv8v5Sq+LPONwqTsjs1wut4CNcibdtelpRMtPCBCMx4chHH0iORfEQ11ezpFda++PGuWfxdsQ0WrNQRdNWRyZJEnnORpgByN9wuURHqIq3rjmpnOlR6ctT4XGbfr6QPX+4lxdJUyFoelsfSI/VXfXQ4LLNpECV1ZQw3tytElAqU5OzThsPIQFwIaznDknFDu0DTA3q4NX2FICJdoxCRPKWAEI7hItpYkOPN6a5LKtH1vdM3GOutHHoc5mXFvMAZRYlyut4iRD47hLIvprLS3HTe6a1XEvtwnRI7DzRxvEScERF0MiHIfTkJDUY5LY5tnd7mxaYJSpB8dwi0g8zhFtER9RFWkr8njZYDsfjLuKgU+VudUdwNj0tj6R/UWRVWTbXuR5GoZ0lmfGJizx3cRZXmmkO7Iv935R6uqo3obm6z4lognKuEhuLGaHgREuIj6f+2s880b0iQWq5dohBIuDj1r0eJ5DGXIXp4j1F5RKmHaP2T5gY1vt7dutUYIcBpMQbbHGr8E8NPCrfD44VKhEwjtgZQpWpY7wCTazSIkIchUSbEuWq62cEC1x2XWGBFn32FKm29W0V9BjEOIlyiIjtxyIvN1VWa9nxrI3ZYdwZt7+rbxPnOKAmsUnFURy9w5ERfpxrautX2Kq1yxGj6tujMBkWIzTxNNgI8BER21zWQwssSbsPkG3q15keRyGQl8pCVbePCMO1716bSSipUpKBQKBQKBQKBQKBUIKLQ6KCGJCYiYKKiSEPFCHy0mOS0Sjdg1S/wBnV4S33pHHNHS3v7NJDJfs8i6S9P7emuG2p012L3ZeCRGbebNHGnBExICyEhLlISriy6dMTtGNbaKtGrGWlngbM9nFY85gsXmSTcJCXpLdjTDM0grN31DofUlvPVbAyo8h0Yci9RfBt0N3dk8OOQuCXVykJEPTUWdqzC7WXhdATBRISQSFRXiKiv4pWUTwZo3D0jb7VevtGzpIhE6ZHKjRzUWX1USTIh9yFkXHIeHLVJz2mISsVqq0O1NJKCvtcf8AxD0BxxxF6cS8fTGKtsZ1DHOUesrMzUHZVqSdHA5VxvbkxwW0ISUeBkyIiRdIi2ONUUxnpJdZ3SbFiQbHaiD7buI4iSjkLIiK5ukPlHp8xYjWmLfDtttOWaLp+0sWyCKiw0HgZ8zhFuIiL8SIsiKr5rPa93WHYra/Nnuo0wwmZcfH5RT8SLlEamuvmmctKpB6de7st9uwqyRiQQYapx9mbLqL/eF1F08tenXRwcVljYotdPNzy5Twp9CiSgcKlMlN6FU9q+thYG56at8bvpbsfu3nkLEQQhyIRHqLH91c1li+MKc0zqa46ZuYTIDgq6Iq0SGHFMcslH0+PlrmbcUo0bqy8QRC7hNxZtQkLTJDkJCRZE2Rc2Plyy3U1CvrS6z9rsa56tjTtSiTEWK0Xs7YJ3oi4W0iLHmLHLHbtqYOGlxWPX9gu8cHos1oky4cc8Sy8uJYlWnBXlpzqjW1ussJk2iGZcX1FIsJCLJ4lLHbjlWOeCOTBWLGjm1fO0h4SkCYnBsoLmLRfhkI/wB456d2NZ+sbyPd9S3e4DIetce3wBJcEmOZOkPpEdo/MVXiNEN6njReJKJgLwFV3eH5VEoyRrSQSjfvF1uDRRW5sjJpt3ISFkRxEiHpIscvmqu1ebA1BdIl7ukS2Q3WZUdghkTEEhIdpZNiReosSIfKNdVdfNEyzRcNyQKuEpGRZKq1ecPWyl8zxxbuuqLu9IEXhIZUhPHLcIkQl+2uGzthm2HZC73euIoqXAXGnBJVX0kX8taeOtW+hEr0obi1KCiCgUCgUCgUCgUCgUCiXKUNsWdEZnRXI0xgHo7o4mBjkJDUSbRyx3q5dmLwtySk3LRpFyJwJ63oRdPmH0/+FwW1Oqu3+LssN7t9+t7c20ympUV3cLjZcU+byl6Srh1p172zpLDUpgm32hdbIcFExEhIfKQlUfTSvnJ7XZnLjNz5Clo6a73DRESkUBxciEfMTZbvh+GqZ4bUnFZI3CIZNoMlle8ESDiaJmhcpD+dU9eldaYOpJblutL0tplx/uBEzAF4EoIQqRD5iROKoPUqY/jTWkbZ8V9qXHbfjuo6w6gm2YlxEhXcJJUaTtjXW4xoEy3R3VETmPEy2vShC2R+Pyjw+ap0lFdfQpLmpdHXKG068kO5Ey6INkWLbwkJGXlEdu71VeGVjJ07CXROmQg5nMFp9wmBbb+8UXHCIW8ePAiyLhltTwUlxRKjZXgjl6sk8ZA6hdj3CZOdcQJrcJ8mXm42JYtt4kOQiWJEIkJEWXw1thnp0YYNpo2/tpDkM3iS9EVl8hjrch7l9xvmEiEuYuYcubbu3Vf9kzCG6y1NBvN5ZN+YP9W7fJGO0YbmZUwhyHIhyHER5ctuXw101Rpz256bAVEhEgUSAk4iQ+5Ur0MZ24pd0qyHNEFQkoHGoTtqdV3b7E0/On8MnGWiUR8xcoj/AOeWomUvmSwi7eb8/OlLxUVJ9wvzIlyH9VcVn1vhGkjudkgS0N1wO4dUciMEx2+oeXjWa0tKMQh0vCjMjxclucSTPHIdxftEKbQ0si1KyTgOqrRiSiKmC8CX0kO2mxhnClIubYG6A+OTS5D+n3VKGRFubsSW2+oyUfaLi0YOKJNr6csqkbFvVlybuwXFwkkShHghuGQ92XUQ4kOJVJxbkNX3KVZpRSHJTgtvsmIlMeIRHqHEiLm4c3NUSjg2f9fpjVukvW5JEEWX28BbmueKEO4SyIkLLcWVVlHBnB2zXbHhCkXAHCUQRCNt4S9O4cv1UODId7aL/BcNiXJckSEyAiZFoRFfKmTZcvhTS3Bvuz3VsnW14cjaickvsCyJhFV7gKkK5ZEIiOQ49PLV669s88NLQYjsx0UYrAMCoiHARER28vLXdXHBkTSNLfNICBkhYcISXpIRLdVLPzHzh2dMDJvr7JIKiUKQPBf/AKZV50sc4247OVVvXFoVF5nhH6hq9X7Jw6fSyV6UNnC1aElQqUCgUCgUCgUCgUCgUHI0DhQdD4EJAaCTZjwISHJCGomExOkUtNmc0RqBb1pgH34LqF7ZZ23MRdEupsS25D5S+WuS2rbqrtXTpy/W3UluGZaJAu8Pu3GyHFxkuoSEtwl6Srhsr4OiM9s6bAiXOE9EuDDMmI6GBNuDkJD6krJeZURqLQN00xq2FIstrZ1Bp+X9wzFm5kUDmIRFwciEcuUuUct3mqZVlKtN3uWEt2JpybIW4MDwf03eiL2hsRHd3LxbiHy5EQ+ocqpMbYZTpk6Yv8iztTW4EWRKsjTimcEFEZlrIsiJshIhybyyUSEvhyHlnir7GFqvWln1lp+O5o96XLv0GS3MhMNQ3DMHBLEhJRHERISISIix3VGluSRPP6lnw1mXxwNOWWMntLrMZe9lPCG7EnOURJU8RHIunLdUaT9STTiyTtTcq4kbkmV966JdGW4RH8hFCEf+GRbiIqtw20x6bSq601iUe13JYgaLvMs2QcJiK4YqQiQiWJYlu281bV56VzyVzZ9BtJ2X2lBhDKmjDxuDDa8RlNkpEQiX4EJERCQ7hIceUirTOzTksjaI6MvjVsvh6YdklJZHErdJNOCuNkmQiXqHIhx8wkPTjXX41u3NKwq7Ik0VaESVAUCoxQqztu1B3FsGyxEEnnxElJF3CORCIj6iLL5RKsbpXwhBNNwVt9qaQuHeFuL4i6a5JbwzZRCkWQTibBZLL4cahZ4WwCGBDGQ3i622I4rzJtxqJQzSATHEkyH8i8ab0MN61wniQiitCSfiIYl+mnIYL2n2DJDbkym0Hp73If1ZVPJLWP6WkGamMxklX82sf205Ie7WnnxgORCNlGnXhIu7QhIRHm5qckuw6fdSC5HacERV8XBIky2iOPL5qbGOxo1G3hL2wVJE4oohyllt6qjY6yI8qBGemDa47JC4Ik66XeEhEXMI9NOSUo0U0ll1tpxwCUim5R3y4liRF1fqrejNSx9B13udrr9GkSrHPixHBbefYJoSIcxEiHHdWMoVL2d6OvVv1cC3SKUdgWXBJzISEshxxEh+Kuaa2eUIho8Tg68tjTi4qzLFsk9QliVY4fsY9Ppgq9KGsC1aElQqUCgUCgUCgUCgUCgUCgUCgUN6ah+3SYtzG86efGJdAHEsg+5kiPS4PV6S5hrCyvbeuxOtEa1iaiV2K82UC+RhykQXC3D6hLqH1D81efZW64naY8awjpdBe1a1WyXp5y5PSWbbc4e+FcSdRkmXOkchEiIS8uJZVMQwzU7D0pqKBqCLc9YNwJ63NODc64TiGKOI5CLgiO7buHlHIanTGMVq2vUE+HHYj2uXpC4GBChW2zPIypDuy7vIiQi5dpCPxVWYaxDb2u3XXU0AH9RT2/YXk4pbY0UmxyElUe8JwiUlFcdo4jkPUlU+LRDM0zdZCINrvJEl2jkSKSskIuiJbSEuUhIcSxHl3eWrRm0hJC8adS0V72ruPXSJbtLwyIpt6fETEQ44xhISdIvKOOI/EVT8UlY8OO3GitRmBQWmQEBFPKNYWZqTD52/pBaRS1xV1Fb0VloXRNsmxX7p5SHIfDlEub0kJeaurx7NMLK3HZrq4NSwiYk8QukdB74OO0x5ch/m8pV6ddjCYTHhXSpJUBQanUl0Sy2CbcCEyGO1lwXzctRnkiHzkD7+rtSTLlP4CCEJKI+7iI4iPw4jXDnm6sEn4Vms8ZQK6caP/tnxEk9OWRfpEqjaYhkmeThF5iyoh1XxpoKrpDjhTSThTQKlNBUglCHW6KJaZvDJeKk1kifniVRpZ7QBAr5pExU0ILkIkq/jkI/6a2oZ2L54+/wrtYOE8FrQC8eFVmOlNKVlaHu8vtGkPx4hsQil98sgscREiyIh3buquT1/krpdRV1wvAtWhYqFSgUCgUCgUCgUCgUCgUCgUCgElMM+R8aXUlkG6ezSI77kO4xCFxiY2Pi2Xl9Ql1DWdle29djdsdoN5tgqGoNPPywERRJVrISUvUTJEJCXwkVcNnjtfYhcu/ta1nXnVc5iSWndOgIwILjZCL0gtokQ8pFkQj6RrHLomVraf0JaAssF+/QvbpwNi4+coycHvFTiRYkSjtyL8KzmSIZelpFs1rpKDOfsrAQ3kUm4rwCSIIkoiQ8R28u3lrOc10itUBm2REiREUWWxUWxUyMkTLLmUlJffVZna0OLlACajYqRtkDmQuNrwUV5f2kQ1nMrROmvZYuUQnm0cbmtKhG0RkQEmXKJYiQknHq5kT8FqcM08kftdiuNlmTtSXOQ1OuRCgutttliMcVyRtrLcJJuL1Fll046zKOW01hy2LhFjTIrguR3gRxo0XiJCQ5CVZzCNvG82yNebPKtk4BciyWiacFU48RUf/3+NRHSub4rgQbjo3WlzFpBKRY3SN0VIhN5nIRIRHlLaWVdtFmnHK/oclqdFYkMkJMPCJCo/iJDkNerXZtmyKuFBo9cm03pe6hIEzZSMSFgXAl/41XOPxWwUZYWQahNKiIpOgMgyX8S4qv/AFrzZ/Z0Q2aLTIe0VhPbwdLFe7aJ5E4dWPD/AK1WFoeKVdBTQVGgpoKaCmgpoKaHlcERbRcOCf4BU0lkWtFG76c4EX/t7Je/+BJWlCli+h5SrviHM4qwVAUNFAoFAoFAoFAoFAoFAoFAoFAoFAoFAolrNVzDgaauktr+8ZiuOj8WHDjWdv6kfs1nazDDSHYDZbXH3d++wrrg+CuGqd6ZL/mteVm68ukumatlyuyDUNwWG3ElxGnoKC0+poiiotoQliK+8hX5aykxWZYoI2uzQIALkMJhqMi+bERTjWGbSGfWO1oc1O+lipgKtA0FpYW33efFZxSKYrLBtE/uyUyQ0T+CqmX+ZF+daSq3xVX+j5u7ZbRCh9tml7hJijIi3YwhyY+aijh5d3xX08FDw9Nb4OS762emYSWSTd9PgavMWqWjDLhcxNGAuiJfnihcK9Tx2Dd11BQf/9k=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13318" name="Picture 3" descr="C:\Users\ADMINI~1\AppData\Local\Temp\download[10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3562350"/>
            <a:ext cx="4943475" cy="277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AutoShape 5" descr="data:image/jpeg;base64,/9j/4AAQSkZJRgABAQAAAQABAAD/2wBDAAgGBgcGBQgHBwcJCQgKDBQNDAsLDBkSEw8UHRofHh0aHBwgJC4nICIsIxwcKDcpLDAxNDQ0Hyc5PTgyPC4zNDL/2wBDAQkJCQwLDBgNDRgyIRwhMjIyMjIyMjIyMjIyMjIyMjIyMjIyMjIyMjIyMjIyMjIyMjIyMjIyMjIyMjIyMjIyMjL/wAARCADcAT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kJxQAtJUEF1Dc7/KkV/LcxvjnDDqKmLACi4WsLRUFvdQ3UKzQSI8bZwynIODiiW5hgKCWRULsEXccZY9APU0XQWexYopAaWgAxRSE4qtbXlvdxs9vKsiq7ISP7wOCPzpXCxaopAc0tMAoqGSeKIhXkVSegYgZpyyK/wB1lP0OaVw1JKKKKYBRVdLmGQsEkRij7GAPQ9cfWpS4AySAPU8UroLMfRVeK5hnd1jkR2jba4U52nGcH86kaQKMsQB05NHMgsx/4UfhWdDrWm3Fz9mivreSbJHlrKC2R1GKuGaNHVGdQxBIBPJx1oTT2G01uiXFGKrwXkFyWEE8UpQ4YI4bB98dKfLMkETSO6oijLMxwAPUmi63FYmpKQMCuR0qlPq9hbnE19bRkdnlUH+dDaW47Mv0UgOQD60tMQUUUUAFFFFABRRRQAUUUUAFFFFABRRRQAmOMVyXji68nSPKS38yV2BV2UlYhkKXJyORu4GetdbVLUrCHUrR7acny2Kk49iCP1FRNOUWkVBqMk2cVocUVvqWmxxwW5jeRo8iBkcMELbg29g3TnPrV/X45Brkr3GoSRWy2MksRCj9wwKqzAfxMQxAz0zxXQDSLRb6C7jiVGh3kKihQSwAJOBycDFOu9LgvLlLiVWLrG0Q6YwSDnB7gqCKzVJqNjWVVOSZzvhuCNNSe2hvJ0FiDDJazTl2dSFMb7TgLwT0HXNZuoJZ6hfavqENtNOthuVQkjYMuwkyEbhwMbePeuusNFt7F2lJee5Z2c3EuDJkgA8gDAwAMD0pk/h+3nlunae4VbkASpHJtUgLtxwPSk6cmkgVRKTY3w7FCunrJDbT25kAZlmZjuOByMseK2UdXGVYMPUHNVLHTo7CMxxyzOuAAJZC+0AYGM9KbpOnJpenRWiNuCbiWIxuYkkn8ya1jdJKxlJptsqeJ7oWOhXMv+kZKlQ0A+YE9Oew7Z7Zrz90e1hn22OWtwi7EsQi+YSPkbJ3HORhgec16pc2sN3A8E8ayRSLtdGGQR6VjjwnpouIJiLhhCwZY2uHZcj7pIJ7dvSsqtOUndGtKqoKzLk0179kgaxtoskDdHcSFCgx04B5psE+rtPGs9paLCfvNHOzED2BUZrUAwKMcVso9bmPMtrHG+MFmvPL01dIgnkuT5UNxJKm5cjLkDBIwB19SKseGWV5GmtNKsbWBgUd4JcyBl/hZdowfrW4NNg/tJ9QZWM5jESlmyEXOSFHbJxn1wKauk20epm/jR0nddkmxsLIOxYdCR2PWo5Hzcxpzrl5S8rqxIDAkdQD0qpqlz9m02ecMqlEJBZCw/JeT+FJY6clpd3txu3SXcokY4xgBQoH4AfrV5lBBq3dozVkzxzSgGnW8dCBdSHyYo5iirlgp+cMWQ8rnI6HGa7DTovtfg945HPySv8AaBMpmEe1ssqcndj+E8/0rTPhPSjF5QibZ8oAZy4VVYNsAbIC5HIrSfT4/sP2SBmtYh0+z4QgZzgccVz06Mo7nTUrxlaxwGmaZa/aLQRxhDOhWGWS2ysrBi+TznG3AzxjFdNr+9dT0wtaoyl8efK5ZIyAWOIweWwpwx6VNB4S02znW4shLb3IOWljkO58nJDZyCD9K1rmzju2t2k3ZglEqYOPmAI5/M1UabSaInVTkmjznQpETVrCzJkktvOMkZQs/wAyk43HGOC3O0D3rR1d55vFxjS5eRwyQR2pKAGNkLyjBHQhVGf1rq4dGii1U3/mzM/zBUYjahbGSABnnA6mpZtIsrjUY9QlgV7mJCkchHKAnPHofepVKXLbzLlWi5Xt0OZ8Nrcpr+oefp1vaFERBHG4wkRyUACjBJOcknqMCsq6mjkn1mC6vJ4Le3jHnYnaUzgPk+XngH7ikAcE4ruNO0iHTppplknllmChpJpC7YXOB9Bk/nTn0eyf7MPJCpbyGWNFGFDHPJHfkk/Xmq9nKyRHtUncpaLBcw2EsxvHuFnAkgWR9+wFRwW78+nFcppd/PpqWqxaZZCEW0ryTPMgV2Rl3SblUnGSePf2ruYNKtbe0ntkixBMWLpuO0buoA7A+g9agh0S3h1GO7Ekx8qIwxQkgRxKcZAAH+yOpNOUJO1gjUir3V7mjbOZbaN2KEsoJKNlfwPcVYqvbW0NpAkFvGscSDCoowAParHStltqYPcKKKKYBRRRQAUUUUAFFFFABRRRQAUUUUAFFFFABRRRQAUUUUAFFFFABRRRQAUUUUAFFFFABRRRQAUUUUAFFFFABRRRQAUUUUAFFFFABRRRQAUUUUAFFFFABRRRQAUUUUAFFFFABRRRQAUUUUAFFFFABRRTd4HU0rgOoqH7VBu2+dHu9NwqQOD0NJSTHZjqKKKoQlIcYpe4rG1u4v7a1kezjQhRlpC2WUdyEx8xA55NZznyRcn0Gld2HJqgk1z+z41DBIi8j56HIwv1wcn6itb2rkNNkt7PXLNPNGyeCQRuxyZXLKx57kjmuvz1rlwGK+s0vabasurHlaQUgcE4zz6VQ1TU7fSbF7m4b5RwqryznsAO5rP8N20rxSaveoFvL/a7JnIiQD5EH0HJ9ya63Nc3KtyVHS7OioooqyQoozULzRxj55FXv8zAUm0tws3sS/hRXF6p8Q9Ns5Gis4pLyRTgshCxg/7x6/gDWO3xNvd3y6XDj0a4Of5Vyzx1CLs5HRHCVZK6R6ZRXBWPxLtXYLfWE1t/00Q+Yv49CPyNdfYanaanbCezuY5oz3Rs49j6H61pSxFOp8LuZzo1IfErF+ijNFbmYUUUUAFFFFABRRRQAUUUUAFFFFABRRRQAUUUUAFFFFACYGKQnFFc94s14aHo7yRkfaZcpAv+1jr9AOaic1CLk9kVCDnJRW7KXifxrBorm0tEW5vscrnCRe7n+g5rzfUdZ1PVZS99fTPnpGjFIx9FH9c1nyTM8jOzl3ZwWdjksTySfemAkgKT6gH0INfM4nG1Kr0dl2PdoYWFNefcGjiUjESFj04rQ03XNU0pt9jfShO8THcv/fJ4z+VZ5IbG7jJ2MPQ9jSAsMv1dOGH94etc0Ks4O6dmdEqcZK0lc9C0b4lZkWLWIlRGOBcQg4H+8vUfhXoUE8VzCssLq8bjKspyCPUGvnyRAyl05B6gd/ce9dF4R8VS6FOIpnL6e7YkQ/8ALIn+Nfb1FevhMxbajU+88/E4FW5qe/Y9ppjgEEEcGhHDoGUggjII7048ivadmjyNmcn4Us0kilvi6yqkssFr6JErkfmSOfYCt+91C3sLZpriQIo4HcsfQDqT7VFomlpo+lx2UchkVCx3EYJ3MW/rUs+nWs9yty8KGZRhXI5A9q5+SVOny0krlykpTu3ocbqxmvoXvb390JGSGONjxBEzgMT/ALRGcnt0rsJtRs7G1M1xcRQxKMlnYAYqvPpybJDKQ0ZHKEAgj05rm7LTtMh8VQeZawRAQlrYFAA0mcN/wILjA9zXg4HEV6GIdPEr3pt2d+h0SUZx02R1ml6jHqlqLmKKZIySEMsZQsP7wB5wa0KaoxTu1fTK9tTke5yXjXxGdC09Y7fH2y5JWIkZ2gdWx7ZGPc15vYaRqGvLdXs0srKkbESv8xdwPugnr744Fdt4z0aHWfEGmRea6skTtMB0EQI5z2JPA/H0rR064tbiDybOEi0jXYsgXEbdsL6j36V5GKjOdRqT0WyPToSjCmnFavc8i8z5dwHCgHHsRStknGeeqn1p9xAbPUZbc9YpHhI+hyP0qPBw0WcMnKn27f4V4c42dj1U9NB6tuXOPmHUe9WLG9udPuRdWM7QyjqV6N7MOhH1qpvHyyjgHhxTm+SUEdGOD9e1KEpQd4uzFKCkrSPXPDPi+31xVtrgLBfAfcz8r46lD/TqK6vrXz3DJJC6yxSGOWFwyOOqnqDXtnhzV11vRIbzgSEbZF/uuOGFfRYDGOsuWW6/E8XGYVUnzR2ZtUUUV6ZxBRRRQAUUUUAFFFFABRRRQAUUUUAFFFFABRRRQA2vH/iDfNdeJpbcN8ltGkagdmb5mP6j8q9g6CvB9fl87xPqDnkm7f8AJeB/KvMzSXLSS7s78uinUcuyMz+HPpL/APWpT92Qjqj7hSY/0aQ99xP5Gnrjz39CoNfOM9sSQAsCD8sg259+xpA3zRyHgn5H+tIFLQPGOqEgfhyKZIFdGH8Ey5GOxqkugtjb0fw9qWqIGgjEcGTieXIUj/ZHVv5VtzeAY4bYqjz3MrgjerhPLJ6EL0Yeozmu4hRIraONfuoiqPwGKytbk1YRj+y5U3thAphDYJP3ixOAoHsTXqQw8YK9rnnSr1JPTQ3vDcqTeHbBlz8sKoQeoKjBH4EEVr4rkbF59DntxNL5tvcFY5mwFCSno4A4AY8EeuD3NdcDxXs0JqUV5Hl1Ycsm+4tV7u4S0tJriU4SJGdj7AZNWawfFTt/YNxCnMk+IVA7liB/LNaTlyxbIhG8kjnvDfinVNZ8Qz6fqFrDBF5LOiKDuyGAOT+P510epaDZ6nbeROG8osGZR/EB2z1GfbmuatIGt76XUbWIySWl3PG8anLSRNgkD3BwQPbFdxbXUN3bRzwuHjkXcrDuK4aVGnWalUSbWz6nTW91pw0RIkaxIqKAFUAADsBTLq7hs7aS4uHWOGNSzu3QAVPiuF8X65Amq2unSiR7eIi4uVQbs4+4pHcZ+Yj2FdtSXLG5jSpyqTsiK/1e7h83Wm05mSUJEEZ9pihGSHfg4yWyQOgxmtixnkntEklijiJHCxyCRcdiCB0p0F5b39sJraVJY2HDKcj8az4UmtbmO2traKOyC8bTjaeTgD64rzHeTu2d6hpa1rHHeOdONrrK3aDCXagg9vNT/EYrnHcFUnXoOv07/lXr+o6bb6vp72t0Mo/II4ZSOhB7EV5nqvhvU9GndhA11aE/6yFcn8V7H9K8/EUHzcyO3D1ly8r3RmADzXQ/dcbh/I0hJa3P95f5irDaZqENmt7JaSi0VsCRxj5TwOOuM45qCMfPKP8Aa/mK4pRcd0dCkpbB96T2dP8AP867z4Y3pW7vbJj8skaTqPQj5W/9lrgYm4iPohP8q6n4dMV8UW4/vW0gP5qa68DJwrxt6HPjI3oyTPYx0ooHSivqT58KKKKACiiigAooooAKKKKACiiigAooooAKKKKAGnoa8C1b/kYb3/r7n/8AQ699PQ14HrSmPxFfA/w3kw/Mk15ObfAvU9LLfjl6FKMZgdfdhSIctA396PFOjxmVf9v+YqNeIIm9Hx+GSK8A9gkHy3DDsyhvxHH+FROpNtIo+9ExI/n/AFqWX5Xib0bafxoUfv5VPRlB/pTT6iXc9f8AOM1lFKnKyIrZHuBWFcajqGn6bNc3UcQneRY7dAcgk+v05P4Va8HXYvPDdvGW3SW2YHGf7vT9MVS8aHD6ZCMYLySEfRcf+zV7dOfNFW6nBSinUVNrqc9qd9qF9byG4vZGVAXVEARQRyDgdefWvYNPnN1p1tORzJEjn8QDXjFyjywmGMZkmIiQe7HA/nXrFzqdloljBBK5LBAkUKDMkmBjAXv9eldtFqLb2Qs1pxjyxgtdS3qOo22mWjXFy4VBwB1LE9AB3J9K523hutQvhqeoq0e3ItrbdkQgjlm9XP6DgUsMNzqN6NS1GMRupItrYNuEI/vE9C59ew4FJeNJql6NHtWIyoa8mX/llGf4Qf7zdB6DJrOpUdV8sdvzOGEFBXe5Rs5LuDVPtjRRx6bqUn7sltzFwuFbjgBwOnt71pwXR0PUMtxp92/zE9IJT39lbv6H61s3+mQ3ukyWC/u49gVCn/LMr90j6ED8qw7KYalZTW97Ev2iMmC7hI4z3P0Ycj60pQdFpocZKommjrODg5615FrjPJ4n1ZpPvCcKP90IuK7K01C40OJLe/EtxZINsd2o3Mg7CRRzx/eH41h+LrOCSVNfsZkltbgCO4aNgyqw4V8j/vk/hW05qcU10N8vfsq/vbPRM5tVMUpmhkkhl7vC5Un646/jXXeFb+8v4rpbt1lEThEl2BSxxkg44OOK5BGkuLj7LaRme6PAjX+H3Y9hXoWi6Yuk6ZFaht7LlpH/AL7nkn865ZtX0PSx8qdrJamjSYFLWZr+pDStHuLoY8wDbGPVzwP8fwrJuyuzy1duyOQ8Va1A/wBqsLeeW4nnk2SMchIVU52qOhPHWuTDbWnfsD/SgEmUl2JEa/Mx7seSf8+tMIJgVT96VufxOf5V5NWbqSuz1aUFBWQ3lYyO6xBfxNdh8P1/4q2MAfdtZP5qK5EHdKvo8hb8B0rvvhpaGTVb+8/hiiSEfVjuP6AfnW+Ci5YiK+ZljJWoyueoDpRQKK+pPngooooAKKKKACiiigAooooAKKKKACiiigAooooAaa8M8WxiDxTqntciT8wpP869zPSvEvGZSXxZquxgQWVeD3CLn9a8vNF+6T8z0Mudqj9DFX5blx/eUH8uKiA/0SRe4J/Q09jzFJ6/KfxH+NIv+qm/3mr549odMd1vuHbDf1ob/j4Q/wB5CKACbQDuY/6U3Ofs7fh+lLoBueFdWGk626yti2uGVJM9Fb+Fv6H61v8AjiRYrvTZXYKm2VefU7SP5GuGAHnTZ6bVzn8a7LwnDa3Fibl4Vkuo5WjMz5diOowTnse1dEcZ7GGqvaxy1WqU1VXQpW2n3flNqsjNaxWytJGCgLs204bB+77Z5ruNN06GziWTbuuXQGSZyWdzjnLHn8KyddONEuvcKD9CwzWtqGqR2JWJFae7lOIbaM/PIf6D1J4FbYHEVMRzSk+pyVa0qr5n1E1PUHthFb2sYmvpzsgh9T3ZvRR1JrX0XSU0my8ouZZ3bzJ5mHMrnqT/ACA7ACq2haM9qz3186y6jOBvZfuxr2jT/ZHr3PNbwr3qFHl1e5wVal9FsLjiua1vS7hLr+1tNTfdKoWaDOBcIO3sw7H8K6akPSt5wU1ZmcZOLujmbG/g1K2E8DEjJVlYYZGHVWHYj0rD8RWun2sDyxq0V5c5jVLdgvnsR0ZfusPUkcCug1TQHmuTf6bMtrfEYfcuY5wOzj+TDke9cjcR3ia1LLq1u0Fw48u3XO5AgGTtboSTknoa8+VGUXb8T0MO1OS1+QaPdX+hW6wzxJew93gULIv1B++P1roLXxBpd4diXapL3im/duPwbFY9RzQRXCbJokkX0dQaHRtsztnQUnfZnXhhjg/lXAeP78NeW1opO2JDKy+rHhf0B/Op/wCybEfdtwvsrMv8jXK6pbLBrcygFYlCsgJJ7defxrlxUZRptsKWH5Zc1ykVIRIurOd0h9u9EjfvHYf8s12r/vGnI2EedurDP4dhTUU7o1brzI/1ryDrHRpiZh2RQg/ma9a+Hln9n8MLcNjddStLnHbOF/QD868ljz9mZx95wWH49K980q1Wy0u1tVGBDCifkBXq5VC9Rz7aHm5lO0FHuy/RRRXvnjhRRRQAUUUUAFFFFABRRRQAUUUUAFFFFABRRRQAlZt7oem6iGW6sLaXd1LRjP59a0SwHWms6qpYkADknNTJRejGm1qjz/WPhtazRM2l3D25xxHJ8yfn1H61wNxpl3aQytJGXheRlW4iUtG/YkHHTr1r1K6v5fEMrW9sWTSgcSzqcG5P9xD/AHPVu/QVW8Q6hDYaW1tGf9InXyYI0HI3fLnHZRnr06V4uKo0mm4q1j08PXqx0lqeX+bFtx5iYAx94VJY2VxfiKO1gkldccqMKPq3QV6alpAiKnkxEKoUEoD0GKlACjAAAHYDAr5yWKitEjWWN091HOaX4TtbYie/C3E5x8mP3a/h3+prokRI1Coqqo6BRgU6iuSdWU37zOKdSU3eTKOs+V/Y14Jm2oYmGcZ5PTHvnFbnhfSGsLI3V4i/2jdYe5bHIJAwgPoP55rJtLcar4ihtzza2O24m9GkP+rX8OW/Ku2wK+ryPCuFN1JddjOrNqPKvUeBiloor3znCiiigBKwfFsAl8OXcgA326+ep9CnzfyBH41u1meICF8PaizdPs0mf++TUTV4sqm2ppo4oEMoYdCMilqK2z9kgz18tc/kKlrmWx9IgrN1jS01K2O35bhFPlt9ex9jWlRUSgprllsPY89dGCrDIjI4YK6MOV/ziggDznPfKj8BXZnS7LUdcEF5Gf39sdkinayOh6g/Rv0rZ8N+H9DSSWwvdPhbUIhuLTDeJUzw6Z7eo7GvKWAcqnKnZGFXExpqzTPN1IjiQgZ2gHHrjmvfbO4iu7SG4gYNHIiupHcEZFcnqfw70u6y9iz2Mh5xGcof+Anp+GK1PCmlX2i6WbC8mimSNyIHjBB2HnBB7g5r0cDhqmHm4vVPqebi60K0VJPVdDoqKKK9M4QooooAKKKKACiiigAooooAKKKKACiiigAooooA4b4iahLBplvYRRsXvJAgYbl2kEEEMOAc44PUZpsOj3ElpHa6lqDzWMA2pAPlDqOhlb+LHTHA4rqtS0+HU7VoJSykkMrpwyMOQwPqK5+z0e71G/kTWrcPb2w2xjOI7hs58woD6Y4PcmuKrSnKd1szqp1IqFu2okV89+Ra6PGGjX5XuyMQxAf3f759hx6msmG0tru5eWMvJao4KyyMS9xIp/1jH+6Dwo6dTjpXQeJZ9kVvo9qfLa6BDlePLhX72Pc5Cj6+1U0RIkWNFCoowqgcADtXh5tiPYr2MHq93+g1N2utLjhRRRXzZIVDdXMdnay3MvCRKWOOpx2qXNVWtjqWtWNgRmFM3Mw9QhG0fixH5V0YWg61aMF1GrddjoPDGmyWGkK1yALu5Yzz+zt2/AYH4VuU0DAApc9a/QaVNU4KEdkc0pNttjqKKK0EFFFFADa5/wAZyGPwnfBThpFEQ/4EwX+tdBXNeOP+RfX0+0wZ/wC/grOp8DNaCvUivM53AXgdBwKKD1ornR9CFFFFAFS+MsAivbdN01o/mhM/fXGGX8RmthJ7bxHZxXFnK1vfQYliZh88RI7j+JGHB7Ee9Uqz4xFp8uJjLDagloLuEZazYnJB9YyeccgfyynB35kc+IhzK63R0V34w1LTIYFu9EQyyOIl8u7Xa7n044H1rsom3oGIwSASM5xXDweF73WbuO41bUrO/wBODb44YofkcFSM9fU56mu2hhjghSKNQqIoVQOgA6Cuih7R3czyK/s1ZQ36k9FFFdJgFFFFABRRRQAUUUUAFFFFABRRRQAUUUUAFFFFABSYpaKAOF+IwQaZYt0kN0FDg4ZRsY8HrXER6rqkKhY9Qm2joHCv/MZr0fxvp39oeG5pFP721P2hPfaDkfiM15arBlDDoRkU6eFw+IuqkU35o8LN8RiKE4ypyaTVvK5of29rA/5fU/GBaP7e1n/n9j/8B1rO3jzCnfGR706msnwL+wjy3nGNjvL8EXm1zWWUj7eoz3WBQa674fCe5a9v7qd5nQrbo745H3j0Hqwrg+tenfD+AR+Fope880sn/jxA/QVnUwGGw8k6cUn3PVynG4jEzk6jukvxOtoooqj3AooooAKKKKAE7VQ1TTotVsJrKbPlyrgkdQexHuDg1odqSk0mrME2ndHGXfhG4hs5ZbbVbiS4VCVWSKMq5A6YAB5+tYkMWqNaxXCW0V1FKgdWgk2tgjurd/xr0xuVNcnpi/ZJbzTnwDbTM0Y9YnJZT+GSPwrjxEeSzR30MVU1u7nNSalDCcXST2p/6bwso/PGP1qWO7tpVDR3ELA9xIDXYMAR049K5y1tLSfVZ2ubO1kjuJJRCWhUkGIhSM47jJ/A1zqrI7VidNUUJL60h/1t1An1kFENxLfJjTbSe8Y8BkQrHn3dsDH510kmm21rBLJZWFsLhVJjCxqpLY45xxzWh4XeBtAtY4iS8KCOVWGGWQfeBHY5z+dbUpObs9DKrjHGPuoq+G/Dkuiq0kl3IzPlmt4+IUJ67V6/j39K6XHFKKK7YxUVZHlSk5vmYtFFFUSFFFFABRRRQAUUUUAFFFFABRRRQAUUUUAFFFFACcU0tgdKRmwPwzXlfibxXd6tObO2eS3sNhIKnDXIyRnPULx071DklJR6vYipNU6bqPZbm54q8Y2i2l1punt9puZEaJ5F/wBXFkYOT3PsK8/VQiBR0AxSEpCgztRBwOwFXtL0jUdbkAsbVjFnm4lBSNfx/i+grsgoUNZPVny+Jq4jMZKNOHuon0TQjrx1BIvluLeBHgYnjeWPyn2IGKywTuZGUpIhKvG3VSDgg1614Z8OpoFlIgmM08z75ZSu3JxgADsBXCeNrRLbxdLKgA+026SNgfxAlSf0FRSqv2nk2duPwFOODTfxRS1XUwR1Fer+CF2+DtOB7Kx/8eavKCccnoOa9d8IRmHwlpaHqbdWP4jP9avFfEjLh9O036fqb1FFFcx9GFFFFABRRRQAUUUUAIK5zxBEbSVNYQHEK7LlQOTETnP1U8/TNdHUM0SXETxyKGR1KsD3B4IrOpBTi0yoS5ZXMfhkznIPQisWOyn8q4022YG4s3F9Zsx+8GLbkY+5LDPow9KsaOXiil02ZiZrCQwknqydY2/FcfkasRnyvFViR/y2t5Yz74KsP6150FaVn10OyW116jrG9i1C1E0YKnJV434aNx1Vh2IqKB/sHiSNxxBqC+VIPSVRlT+K7h+AqzqmjTfaTqWlssd3gCWJzhLhR2b0Ydm/PIrMuZBqts9oga11KArMkUow0bqcq3oy54yOMGrcZUpJkpqasjtR0paz9K1BNSsI7hcBmGHXujjhlPuDkVfr0ItNXRxtNOzFoooqgCiiigAooooAKKKKACiiigAooooAKKKKACiiigCpfo72Fysf+saNguPXBxXnel6fY61JodlNAssaWzSShSVKqFC4JByPn7exr0zqCKp2umWVlcTzW9rFFLcHdK6rgufeuOvh/aVITvsy4zSi0ylZ+FNDsHElvptusg6Ow3sPxbNbQUAYxS80V12RmN6c15r8RYimu2ExHyyWzpn3Vgf616UTxXLeNNFl1fR0ltV33Vo/mxr3cYwy/Uj9RTTs0+xjiaXtaMqa3aPK7ni2lx1KkD8eK90sYBa2FtAOkUSp+QArwtpI9qu2SiupdehwGGRz3r2nTNYt9TEipvjliwJIpVwy56H3B7EcVWIrRdVRv00ODJqEqdCTkrO9n8jXoooqT1gooooAKKKKACiiigAooooA5XxFbtYXUWtxKfLRfKvFHeLPD/VTz9CabOwXWNIuAcoJnjJHo8Zx+oFdLOqvC6soZSCCD0x3rxVr69n0+JTdOsdvua3CfLtIJ2knqcDgVw1octRNep6GFpSrxcV0PbuvHtXMeNozFoX26MBbm1kRkkxkoCwDfgQeR0rc0uc3el2lw4+aWFHP1IBp19ZQ6hZzWk67opUKsvqDXVKPPFruccJclRN9GcF4Bnlh127tt7Ok8PnyFjnMgbBb8QR+VejjpWFoXhi00J5ZIJJpZZQFaSZgW2joBgDit3tSpQcI2ZeKqRqVXKC0HUUUVqYBRRRQAUUUUAFFFFABRRRQAUUUUAFFFFABRRRQAUUUUAFFFFABSEZFLRQBx+p+C4GvW1DTEtorp23yRzR7opD6+qn3H5VZ0XSdQt9Wkv8AUDbKxg8lI7dmbI3bskkD8B9a6UUvauZ4Sm6iq9UX7WXLyi0UUV0kBRRRQAUUUUAFFFFABRRRQBE67kK+orx2PQb6bUZNGjt5crO0bzGMhFi3E7ien3TwPWvZT1pu0A5xWVSmpWOjD4qdDm5eo2CJIYUijUBEUKoHYAcVNRRWpzt31CiiigAooooAKKKKACiiigAooooA/9k=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13320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25" y="3494088"/>
            <a:ext cx="4273550" cy="2930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矩形 14"/>
          <p:cNvSpPr/>
          <p:nvPr/>
        </p:nvSpPr>
        <p:spPr>
          <a:xfrm>
            <a:off x="4597400" y="822325"/>
            <a:ext cx="34671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正确对待不同看法</a:t>
            </a:r>
            <a:endParaRPr lang="zh-CN" altLang="en-US" sz="320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3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00752" y="2156966"/>
            <a:ext cx="4062239" cy="3225230"/>
            <a:chOff x="792088" y="2780928"/>
            <a:chExt cx="4062239" cy="32252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12883"/>
            <a:stretch>
              <a:fillRect/>
            </a:stretch>
          </p:blipFill>
          <p:spPr>
            <a:xfrm>
              <a:off x="792088" y="2780928"/>
              <a:ext cx="4062239" cy="32252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368152" y="4365104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</a:rPr>
                <a:t>板书设计</a:t>
              </a:r>
              <a:endParaRPr lang="zh-CN" altLang="en-US" sz="32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303645" y="1710690"/>
            <a:ext cx="3492500" cy="8299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正确对待不同看法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669" y="4706906"/>
            <a:ext cx="1406065" cy="191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30716" y="900534"/>
            <a:ext cx="657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学会沟通交流  第一课时</a:t>
            </a:r>
            <a:endParaRPr lang="zh-CN" altLang="en-US" sz="3600" b="1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1545" y="3564255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观点不同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7881620" y="2966085"/>
            <a:ext cx="304800" cy="6381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68335" y="2969895"/>
            <a:ext cx="2011680" cy="64516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ln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理性对待分歧</a:t>
            </a:r>
            <a:endParaRPr lang="zh-CN" altLang="en-US" sz="2400" b="1">
              <a:ln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88120" y="3580130"/>
            <a:ext cx="12496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常常有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07170" y="4223385"/>
            <a:ext cx="12496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很正常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53050" y="2679700"/>
            <a:ext cx="894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习惯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53050" y="3416935"/>
            <a:ext cx="894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经历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53050" y="4154170"/>
            <a:ext cx="894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视角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6430645" y="3882390"/>
            <a:ext cx="781050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353050" y="4859020"/>
            <a:ext cx="86741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612"/>
  <p:tag name="KSO_WM_TEMPLATE_MASTER_THUMB_INDEX" val="12"/>
  <p:tag name="KSO_WM_TEMPLATE_THUMBS_INDEX" val="1、4、7、8、9、10、11、12、13、14、15"/>
</p:tagLst>
</file>

<file path=ppt/tags/tag162.xml><?xml version="1.0" encoding="utf-8"?>
<p:tagLst xmlns:p="http://schemas.openxmlformats.org/presentationml/2006/main">
  <p:tag name="KSO_WM_UNIT_ISCONTENTSTITLE" val="0"/>
  <p:tag name="KSO_WM_UNIT_PRESET_TEXT" val="文艺清新 工作总结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612_1*a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612_1*b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ID" val="custom2020361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612"/>
  <p:tag name="KSO_WM_SLIDE_LAYOUT" val="a_b"/>
  <p:tag name="KSO_WM_SLIDE_LAYOUT_CNT" val="1_1"/>
  <p:tag name="KSO_WM_TEMPLATE_MASTER_THUMB_INDEX" val="12"/>
  <p:tag name="KSO_WM_TEMPLATE_THUMBS_INDEX" val="1、4、7、8、9、10、11、12、13、14、15"/>
</p:tagLst>
</file>

<file path=ppt/tags/tag165.xml><?xml version="1.0" encoding="utf-8"?>
<p:tagLst xmlns:p="http://schemas.openxmlformats.org/presentationml/2006/main">
  <p:tag name="KSO_WM_UNIT_PLACING_PICTURE_USER_VIEWPORT" val="{&quot;height&quot;:7501,&quot;width&quot;:8496}"/>
</p:tagLst>
</file>

<file path=ppt/tags/tag166.xml><?xml version="1.0" encoding="utf-8"?>
<p:tagLst xmlns:p="http://schemas.openxmlformats.org/presentationml/2006/main">
  <p:tag name="KSO_WM_UNIT_PLACING_PICTURE_USER_VIEWPORT" val="{&quot;height&quot;:4909,&quot;width&quot;:3634}"/>
</p:tagLst>
</file>

<file path=ppt/tags/tag167.xml><?xml version="1.0" encoding="utf-8"?>
<p:tagLst xmlns:p="http://schemas.openxmlformats.org/presentationml/2006/main">
  <p:tag name="KSO_WM_UNIT_TABLE_BEAUTIFY" val="smartTable{45e86e3d-2ef9-4238-b2e9-3392494dfdbf}"/>
</p:tagLst>
</file>

<file path=ppt/tags/tag168.xml><?xml version="1.0" encoding="utf-8"?>
<p:tagLst xmlns:p="http://schemas.openxmlformats.org/presentationml/2006/main">
  <p:tag name="KSO_WM_UNIT_TABLE_BEAUTIFY" val="smartTable{45e86e3d-2ef9-4238-b2e9-3392494dfdbf}"/>
</p:tagLst>
</file>

<file path=ppt/tags/tag169.xml><?xml version="1.0" encoding="utf-8"?>
<p:tagLst xmlns:p="http://schemas.openxmlformats.org/presentationml/2006/main">
  <p:tag name="KSO_WM_UNIT_ISCONTENTSTITLE" val="0"/>
  <p:tag name="KSO_WM_UNIT_PRESET_TEXT" val="文艺清新 工作总结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612_1*a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612_1*b*1"/>
  <p:tag name="KSO_WM_TEMPLATE_CATEGORY" val="custom"/>
  <p:tag name="KSO_WM_TEMPLATE_INDEX" val="2020361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ID" val="custom2020361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612"/>
  <p:tag name="KSO_WM_SLIDE_LAYOUT" val="a_b"/>
  <p:tag name="KSO_WM_SLIDE_LAYOUT_CNT" val="1_1"/>
  <p:tag name="KSO_WM_TEMPLATE_MASTER_THUMB_INDEX" val="12"/>
  <p:tag name="KSO_WM_TEMPLATE_THUMBS_INDEX" val="1、4、7、8、9、10、11、12、13、14、15"/>
</p:tagLst>
</file>

<file path=ppt/tags/tag17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mFlNWQyYjBlNGFlMTIwMGM0MmI2ZDMwNzM1MGJjNjg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74">
      <a:dk1>
        <a:sysClr val="windowText" lastClr="000000"/>
      </a:dk1>
      <a:lt1>
        <a:sysClr val="window" lastClr="FFFFFF"/>
      </a:lt1>
      <a:dk2>
        <a:srgbClr val="D2EAE4"/>
      </a:dk2>
      <a:lt2>
        <a:srgbClr val="FFFFFF"/>
      </a:lt2>
      <a:accent1>
        <a:srgbClr val="4CA559"/>
      </a:accent1>
      <a:accent2>
        <a:srgbClr val="5AA54C"/>
      </a:accent2>
      <a:accent3>
        <a:srgbClr val="74A54C"/>
      </a:accent3>
      <a:accent4>
        <a:srgbClr val="8FA54C"/>
      </a:accent4>
      <a:accent5>
        <a:srgbClr val="A5A14C"/>
      </a:accent5>
      <a:accent6>
        <a:srgbClr val="A5864C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WPS 演示</Application>
  <PresentationFormat/>
  <Paragraphs>152</Paragraphs>
  <Slides>10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Arial</vt:lpstr>
      <vt:lpstr>方正水柱简体</vt:lpstr>
      <vt:lpstr>微软雅黑</vt:lpstr>
      <vt:lpstr>方正胖娃简体</vt:lpstr>
      <vt:lpstr>黑体</vt:lpstr>
      <vt:lpstr>楷体</vt:lpstr>
      <vt:lpstr>华文楷体</vt:lpstr>
      <vt:lpstr>Comic Sans MS</vt:lpstr>
      <vt:lpstr>仿宋</vt:lpstr>
      <vt:lpstr>Arial Rounded MT Bold</vt:lpstr>
      <vt:lpstr>华文行楷</vt:lpstr>
      <vt:lpstr>Arial Unicode MS</vt:lpstr>
      <vt:lpstr>汉仪旗黑-85S</vt:lpstr>
      <vt:lpstr>Office 主题</vt:lpstr>
      <vt:lpstr>1_Office 主题​​</vt:lpstr>
      <vt:lpstr>3.主动拒绝烟酒与毒品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皮卡丘呀~</cp:lastModifiedBy>
  <cp:revision>2</cp:revision>
  <cp:lastPrinted>2021-09-01T13:55:00Z</cp:lastPrinted>
  <dcterms:created xsi:type="dcterms:W3CDTF">2021-09-01T13:55:00Z</dcterms:created>
  <dcterms:modified xsi:type="dcterms:W3CDTF">2022-07-28T13:05:45Z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56A2037A3FF64141AE46B3C049AF5DC3</vt:lpwstr>
  </property>
  <property fmtid="{D5CDD505-2E9C-101B-9397-08002B2CF9AE}" pid="3" name="KSOProductBuildVer">
    <vt:lpwstr>2052-11.1.0.11875</vt:lpwstr>
  </property>
</Properties>
</file>