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gif" ContentType="image/gif"/>
  <Default Extension="png" ContentType="image/png"/>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removePersonalInfoOnSave="1">
  <p:sldMasterIdLst>
    <p:sldMasterId id="2147483648" r:id="rId2"/>
    <p:sldMasterId id="2147483653" r:id="rId3"/>
  </p:sldMasterIdLst>
  <p:notesMasterIdLst>
    <p:notesMasterId r:id="rId4"/>
  </p:notesMasterIdLst>
  <p:sldIdLst>
    <p:sldId id="3334" r:id="rId5"/>
    <p:sldId id="3177" r:id="rId6"/>
    <p:sldId id="3283" r:id="rId7"/>
    <p:sldId id="3226" r:id="rId8"/>
    <p:sldId id="3289" r:id="rId9"/>
    <p:sldId id="3227" r:id="rId10"/>
    <p:sldId id="3303" r:id="rId11"/>
    <p:sldId id="3291" r:id="rId12"/>
    <p:sldId id="3296" r:id="rId13"/>
    <p:sldId id="3302" r:id="rId14"/>
    <p:sldId id="3298" r:id="rId15"/>
    <p:sldId id="3299" r:id="rId16"/>
    <p:sldId id="3335" r:id="rId17"/>
    <p:sldId id="3306" r:id="rId18"/>
    <p:sldId id="3307" r:id="rId19"/>
    <p:sldId id="3312" r:id="rId20"/>
    <p:sldId id="3311" r:id="rId21"/>
    <p:sldId id="3313" r:id="rId22"/>
    <p:sldId id="3292" r:id="rId23"/>
    <p:sldId id="3315" r:id="rId24"/>
    <p:sldId id="3295" r:id="rId25"/>
    <p:sldId id="3316" r:id="rId26"/>
    <p:sldId id="3320" r:id="rId27"/>
    <p:sldId id="3317" r:id="rId28"/>
    <p:sldId id="3318" r:id="rId29"/>
    <p:sldId id="3319" r:id="rId30"/>
    <p:sldId id="3322" r:id="rId31"/>
    <p:sldId id="3324" r:id="rId32"/>
    <p:sldId id="3325" r:id="rId33"/>
    <p:sldId id="3327" r:id="rId34"/>
    <p:sldId id="3328" r:id="rId35"/>
    <p:sldId id="3211" r:id="rId36"/>
  </p:sldIdLst>
  <p:sldSz cx="12858750" cy="723265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84">
          <p15:clr>
            <a:srgbClr val="A4A3A4"/>
          </p15:clr>
        </p15:guide>
        <p15:guide id="2" pos="4050">
          <p15:clr>
            <a:srgbClr val="A4A3A4"/>
          </p15:clr>
        </p15:guide>
        <p15:guide id="3" pos="420">
          <p15:clr>
            <a:srgbClr val="A4A3A4"/>
          </p15:clr>
        </p15:guide>
        <p15:guide id="4" orient="horz" pos="4249">
          <p15:clr>
            <a:srgbClr val="A4A3A4"/>
          </p15:clr>
        </p15:guide>
        <p15:guide id="5" pos="755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4" name="作者" initials="A" lastIdx="0" clrIdx="2"/>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2" autoAdjust="0"/>
    <p:restoredTop sz="92986" autoAdjust="0"/>
  </p:normalViewPr>
  <p:slideViewPr>
    <p:cSldViewPr>
      <p:cViewPr varScale="1">
        <p:scale>
          <a:sx n="69" d="100"/>
          <a:sy n="69" d="100"/>
        </p:scale>
        <p:origin x="84" y="180"/>
      </p:cViewPr>
      <p:guideLst>
        <p:guide orient="horz" pos="484"/>
        <p:guide pos="4050"/>
        <p:guide pos="420"/>
        <p:guide orient="horz" pos="4249"/>
        <p:guide pos="7555"/>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2.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tags" Target="tags/tag332.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notesMaster" Target="notesMasters/notesMaster1.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6.png"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tags" Target="../tags/tag44.xml" /><Relationship Id="rId6" Type="http://schemas.openxmlformats.org/officeDocument/2006/relationships/tags" Target="../tags/tag45.xml" /><Relationship Id="rId7" Type="http://schemas.openxmlformats.org/officeDocument/2006/relationships/tags" Target="../tags/tag46.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custDataLst>
              <p:tags r:id="rId3"/>
            </p:custDataLst>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2021/8/30</a:t>
            </a:fld>
            <a:endParaRPr lang="zh-CN" altLang="en-US"/>
          </a:p>
        </p:txBody>
      </p:sp>
      <p:sp>
        <p:nvSpPr>
          <p:cNvPr id="4" name="幻灯片图像占位符 3"/>
          <p:cNvSpPr>
            <a:spLocks noGrp="1" noRot="1" noChangeAspect="1"/>
          </p:cNvSpPr>
          <p:nvPr>
            <p:ph type="sldImg" idx="2"/>
            <p:custDataLst>
              <p:tags r:id="rId4"/>
            </p:custDataLst>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custDataLst>
              <p:tags r:id="rId6"/>
            </p:custDataLst>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custDataLst>
              <p:tags r:id="rId7"/>
            </p:custDataLst>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3547662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67.xml" /><Relationship Id="rId4" Type="http://schemas.openxmlformats.org/officeDocument/2006/relationships/tags" Target="../tags/tag68.xml" /><Relationship Id="rId5" Type="http://schemas.openxmlformats.org/officeDocument/2006/relationships/tags" Target="../tags/tag69.xml" /><Relationship Id="rId6" Type="http://schemas.openxmlformats.org/officeDocument/2006/relationships/tags" Target="../tags/tag70.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tags" Target="../tags/tag104.xml" /><Relationship Id="rId6" Type="http://schemas.openxmlformats.org/officeDocument/2006/relationships/tags" Target="../tags/tag105.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 Id="rId3" Type="http://schemas.openxmlformats.org/officeDocument/2006/relationships/tags" Target="../tags/tag324.xml" /><Relationship Id="rId4" Type="http://schemas.openxmlformats.org/officeDocument/2006/relationships/tags" Target="../tags/tag325.xml" /><Relationship Id="rId5" Type="http://schemas.openxmlformats.org/officeDocument/2006/relationships/tags" Target="../tags/tag326.xml" /><Relationship Id="rId6" Type="http://schemas.openxmlformats.org/officeDocument/2006/relationships/tags" Target="../tags/tag327.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r>
              <a:rPr lang="zh-CN" altLang="en-US"/>
              <a:t>www.v5ppt.com</a:t>
            </a:r>
          </a:p>
        </p:txBody>
      </p:sp>
      <p:sp>
        <p:nvSpPr>
          <p:cNvPr id="4" name="灯片编号占位符 3"/>
          <p:cNvSpPr>
            <a:spLocks noGrp="1"/>
          </p:cNvSpPr>
          <p:nvPr>
            <p:ph type="sldNum" sz="quarter" idx="10"/>
            <p:custDataLst>
              <p:tags r:id="rId6"/>
            </p:custDataLst>
          </p:nvPr>
        </p:nvSpPr>
        <p:spPr/>
        <p:txBody>
          <a:bodyPr/>
          <a:lstStyle/>
          <a:p>
            <a:fld id="{418F03C3-53C1-4F10-8DAF-D1F318E96C6E}" type="slidenum">
              <a:rPr lang="zh-CN" altLang="en-US" smtClean="0"/>
              <a:t>2</a:t>
            </a:fld>
            <a:endParaRPr lang="zh-CN" altLang="en-US"/>
          </a:p>
        </p:txBody>
      </p:sp>
    </p:spTree>
    <p:extLst>
      <p:ext uri="{BB962C8B-B14F-4D97-AF65-F5344CB8AC3E}">
        <p14:creationId xmlns:p14="http://schemas.microsoft.com/office/powerpoint/2010/main" val="108793180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r>
              <a:rPr lang="zh-CN" altLang="en-US"/>
              <a:t>www.v5ppt.com</a:t>
            </a:r>
          </a:p>
        </p:txBody>
      </p:sp>
      <p:sp>
        <p:nvSpPr>
          <p:cNvPr id="4" name="灯片编号占位符 3"/>
          <p:cNvSpPr>
            <a:spLocks noGrp="1"/>
          </p:cNvSpPr>
          <p:nvPr>
            <p:ph type="sldNum" sz="quarter" idx="10"/>
            <p:custDataLst>
              <p:tags r:id="rId6"/>
            </p:custDataLst>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228292456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r>
              <a:rPr lang="zh-CN" altLang="en-US"/>
              <a:t>www.v5ppt.com</a:t>
            </a:r>
          </a:p>
        </p:txBody>
      </p:sp>
      <p:sp>
        <p:nvSpPr>
          <p:cNvPr id="4" name="灯片编号占位符 3"/>
          <p:cNvSpPr>
            <a:spLocks noGrp="1"/>
          </p:cNvSpPr>
          <p:nvPr>
            <p:ph type="sldNum" sz="quarter" idx="10"/>
            <p:custDataLst>
              <p:tags r:id="rId6"/>
            </p:custDataLst>
          </p:nvPr>
        </p:nvSpPr>
        <p:spPr/>
        <p:txBody>
          <a:bodyPr/>
          <a:lstStyle/>
          <a:p>
            <a:fld id="{418F03C3-53C1-4F10-8DAF-D1F318E96C6E}" type="slidenum">
              <a:rPr lang="zh-CN" altLang="en-US" smtClean="0"/>
              <a:t>6</a:t>
            </a:fld>
            <a:endParaRPr lang="zh-CN" altLang="en-US"/>
          </a:p>
        </p:txBody>
      </p:sp>
    </p:spTree>
    <p:extLst>
      <p:ext uri="{BB962C8B-B14F-4D97-AF65-F5344CB8AC3E}">
        <p14:creationId xmlns:p14="http://schemas.microsoft.com/office/powerpoint/2010/main" val="285689994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r>
              <a:rPr lang="zh-CN" altLang="en-US"/>
              <a:t>www.v5ppt.com</a:t>
            </a:r>
          </a:p>
        </p:txBody>
      </p:sp>
      <p:sp>
        <p:nvSpPr>
          <p:cNvPr id="4" name="灯片编号占位符 3"/>
          <p:cNvSpPr>
            <a:spLocks noGrp="1"/>
          </p:cNvSpPr>
          <p:nvPr>
            <p:ph type="sldNum" sz="quarter" idx="10"/>
            <p:custDataLst>
              <p:tags r:id="rId6"/>
            </p:custDataLst>
          </p:nvPr>
        </p:nvSpPr>
        <p:spPr/>
        <p:txBody>
          <a:bodyPr/>
          <a:lstStyle/>
          <a:p>
            <a:fld id="{418F03C3-53C1-4F10-8DAF-D1F318E96C6E}" type="slidenum">
              <a:rPr lang="zh-CN" altLang="en-US" smtClean="0"/>
              <a:t>32</a:t>
            </a:fld>
            <a:endParaRPr lang="zh-CN" altLang="en-US"/>
          </a:p>
        </p:txBody>
      </p:sp>
    </p:spTree>
    <p:extLst>
      <p:ext uri="{BB962C8B-B14F-4D97-AF65-F5344CB8AC3E}">
        <p14:creationId xmlns:p14="http://schemas.microsoft.com/office/powerpoint/2010/main" val="122303195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image" Target="../media/image1.jpe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4.xml" /><Relationship Id="rId10" Type="http://schemas.openxmlformats.org/officeDocument/2006/relationships/slideMaster" Target="../slideMasters/slideMaster1.xml" /><Relationship Id="rId2" Type="http://schemas.openxmlformats.org/officeDocument/2006/relationships/tags" Target="../tags/tag5.xml" /><Relationship Id="rId3" Type="http://schemas.openxmlformats.org/officeDocument/2006/relationships/tags" Target="../tags/tag6.xml" /><Relationship Id="rId4" Type="http://schemas.openxmlformats.org/officeDocument/2006/relationships/tags" Target="../tags/tag7.xml" /><Relationship Id="rId5" Type="http://schemas.openxmlformats.org/officeDocument/2006/relationships/tags" Target="../tags/tag8.xml" /><Relationship Id="rId6" Type="http://schemas.openxmlformats.org/officeDocument/2006/relationships/tags" Target="../tags/tag9.xml" /><Relationship Id="rId7" Type="http://schemas.openxmlformats.org/officeDocument/2006/relationships/tags" Target="../tags/tag10.xml" /><Relationship Id="rId8" Type="http://schemas.openxmlformats.org/officeDocument/2006/relationships/tags" Target="../tags/tag11.xml" /><Relationship Id="rId9" Type="http://schemas.openxmlformats.org/officeDocument/2006/relationships/tags" Target="../tags/tag1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 Id="rId7"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4.xml" /><Relationship Id="rId2" Type="http://schemas.openxmlformats.org/officeDocument/2006/relationships/tags" Target="../tags/tag25.xml" /><Relationship Id="rId3" Type="http://schemas.openxmlformats.org/officeDocument/2006/relationships/tags" Target="../tags/tag26.xml" /><Relationship Id="rId4" Type="http://schemas.openxmlformats.org/officeDocument/2006/relationships/tags" Target="../tags/tag27.xml" /><Relationship Id="rId5"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28.xml" /><Relationship Id="rId2"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9.xml" /><Relationship Id="rId2"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image" Target="../media/image1.jpeg"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phone 6 floating">
    <p:spTree>
      <p:nvGrpSpPr>
        <p:cNvPr id="1" name=""/>
        <p:cNvGrpSpPr/>
        <p:nvPr>
          <p:custDataLst>
            <p:tags r:id="rId1"/>
          </p:custDataLst>
        </p:nvPr>
      </p:nvGrpSpPr>
      <p:grpSpPr>
        <a:xfrm>
          <a:off x="0" y="0"/>
          <a:ext cx="0" cy="0"/>
        </a:xfrm>
      </p:grpSpPr>
      <p:pic>
        <p:nvPicPr>
          <p:cNvPr id="2" name="图片 1"/>
          <p:cNvPicPr>
            <a:picLocks noChangeAspect="1"/>
          </p:cNvPicPr>
          <p:nvPr userDrawn="1">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0" y="0"/>
            <a:ext cx="12858044" cy="7232650"/>
          </a:xfrm>
          <a:prstGeom prst="rect">
            <a:avLst/>
          </a:prstGeom>
        </p:spPr>
      </p:pic>
      <p:sp>
        <p:nvSpPr>
          <p:cNvPr id="3" name="矩形 2"/>
          <p:cNvSpPr/>
          <p:nvPr userDrawn="1">
            <p:custDataLst>
              <p:tags r:id="rId4"/>
            </p:custDataLst>
          </p:nvPr>
        </p:nvSpPr>
        <p:spPr>
          <a:xfrm>
            <a:off x="0" y="0"/>
            <a:ext cx="12858750" cy="723265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custDataLst>
            <p:tags r:id="rId1"/>
          </p:custDataLst>
        </p:nvPr>
      </p:nvGrpSpPr>
      <p:grpSpPr>
        <a:xfrm>
          <a:off x="0" y="0"/>
          <a:ext cx="0" cy="0"/>
        </a:xfrm>
      </p:grpSpPr>
      <p:sp>
        <p:nvSpPr>
          <p:cNvPr id="10" name="矩形 9"/>
          <p:cNvSpPr/>
          <p:nvPr userDrawn="1">
            <p:custDataLst>
              <p:tags r:id="rId2"/>
            </p:custDataLst>
          </p:nvPr>
        </p:nvSpPr>
        <p:spPr>
          <a:xfrm>
            <a:off x="0" y="551059"/>
            <a:ext cx="12858750" cy="459217"/>
          </a:xfrm>
          <a:prstGeom prst="rect">
            <a:avLst/>
          </a:prstGeom>
          <a:solidFill>
            <a:srgbClr val="F1F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1"/>
          <p:cNvSpPr/>
          <p:nvPr userDrawn="1">
            <p:custDataLst>
              <p:tags r:id="rId3"/>
            </p:custDataLst>
          </p:nvPr>
        </p:nvSpPr>
        <p:spPr>
          <a:xfrm>
            <a:off x="-1" y="551059"/>
            <a:ext cx="698365" cy="459217"/>
          </a:xfrm>
          <a:custGeom>
            <a:gdLst>
              <a:gd name="connsiteX0" fmla="*/ 0 w 662153"/>
              <a:gd name="connsiteY0" fmla="*/ 0 h 435429"/>
              <a:gd name="connsiteX1" fmla="*/ 662153 w 662153"/>
              <a:gd name="connsiteY1" fmla="*/ 0 h 435429"/>
              <a:gd name="connsiteX2" fmla="*/ 662153 w 662153"/>
              <a:gd name="connsiteY2" fmla="*/ 435429 h 435429"/>
              <a:gd name="connsiteX3" fmla="*/ 0 w 662153"/>
              <a:gd name="connsiteY3" fmla="*/ 435429 h 435429"/>
              <a:gd name="connsiteX4" fmla="*/ 0 w 662153"/>
              <a:gd name="connsiteY4" fmla="*/ 0 h 435429"/>
              <a:gd name="connsiteX0-1" fmla="*/ 0 w 662153"/>
              <a:gd name="connsiteY0-2" fmla="*/ 0 h 435429"/>
              <a:gd name="connsiteX1-3" fmla="*/ 662153 w 662153"/>
              <a:gd name="connsiteY1-4" fmla="*/ 0 h 435429"/>
              <a:gd name="connsiteX2-5" fmla="*/ 662153 w 662153"/>
              <a:gd name="connsiteY2-6" fmla="*/ 435429 h 435429"/>
              <a:gd name="connsiteX3-7" fmla="*/ 84084 w 662153"/>
              <a:gd name="connsiteY3-8" fmla="*/ 423417 h 435429"/>
              <a:gd name="connsiteX4-9" fmla="*/ 0 w 662153"/>
              <a:gd name="connsiteY4-10" fmla="*/ 435429 h 435429"/>
              <a:gd name="connsiteX5" fmla="*/ 0 w 662153"/>
              <a:gd name="connsiteY5" fmla="*/ 0 h 435429"/>
              <a:gd name="connsiteX0-11" fmla="*/ 0 w 662153"/>
              <a:gd name="connsiteY0-12" fmla="*/ 0 h 435429"/>
              <a:gd name="connsiteX1-13" fmla="*/ 662153 w 662153"/>
              <a:gd name="connsiteY1-14" fmla="*/ 0 h 435429"/>
              <a:gd name="connsiteX2-15" fmla="*/ 84084 w 662153"/>
              <a:gd name="connsiteY2-16" fmla="*/ 423417 h 435429"/>
              <a:gd name="connsiteX3-17" fmla="*/ 0 w 662153"/>
              <a:gd name="connsiteY3-18" fmla="*/ 435429 h 435429"/>
              <a:gd name="connsiteX4-19" fmla="*/ 0 w 662153"/>
              <a:gd name="connsiteY4-20" fmla="*/ 0 h 43542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2153" h="435429">
                <a:moveTo>
                  <a:pt x="0" y="0"/>
                </a:moveTo>
                <a:lnTo>
                  <a:pt x="662153" y="0"/>
                </a:lnTo>
                <a:lnTo>
                  <a:pt x="84084" y="423417"/>
                </a:lnTo>
                <a:lnTo>
                  <a:pt x="0" y="435429"/>
                </a:lnTo>
                <a:lnTo>
                  <a:pt x="0" y="0"/>
                </a:lnTo>
                <a:close/>
              </a:path>
            </a:pathLst>
          </a:cu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平行四边形 11"/>
          <p:cNvSpPr/>
          <p:nvPr userDrawn="1">
            <p:custDataLst>
              <p:tags r:id="rId4"/>
            </p:custDataLst>
          </p:nvPr>
        </p:nvSpPr>
        <p:spPr>
          <a:xfrm>
            <a:off x="277131" y="551059"/>
            <a:ext cx="975492" cy="459217"/>
          </a:xfrm>
          <a:prstGeom prst="parallelogram">
            <a:avLst>
              <a:gd name="adj" fmla="val 136034"/>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3" name="直接连接符 12"/>
          <p:cNvCxnSpPr/>
          <p:nvPr userDrawn="1">
            <p:custDataLst>
              <p:tags r:id="rId5"/>
            </p:custDataLst>
          </p:nvPr>
        </p:nvCxnSpPr>
        <p:spPr>
          <a:xfrm flipV="1">
            <a:off x="1019832" y="551059"/>
            <a:ext cx="598597" cy="459217"/>
          </a:xfrm>
          <a:prstGeom prst="line">
            <a:avLst/>
          </a:prstGeom>
          <a:noFill/>
          <a:ln w="6350" cap="flat" cmpd="sng" algn="ctr">
            <a:solidFill>
              <a:srgbClr val="C00000"/>
            </a:solidFill>
            <a:prstDash val="solid"/>
            <a:miter lim="800000"/>
          </a:ln>
          <a:effectLst/>
        </p:spPr>
      </p:cxnSp>
      <p:cxnSp>
        <p:nvCxnSpPr>
          <p:cNvPr id="14" name="直接连接符 13"/>
          <p:cNvCxnSpPr/>
          <p:nvPr userDrawn="1">
            <p:custDataLst>
              <p:tags r:id="rId6"/>
            </p:custDataLst>
          </p:nvPr>
        </p:nvCxnSpPr>
        <p:spPr>
          <a:xfrm flipV="1">
            <a:off x="1230455" y="551059"/>
            <a:ext cx="598597" cy="459217"/>
          </a:xfrm>
          <a:prstGeom prst="line">
            <a:avLst/>
          </a:prstGeom>
          <a:noFill/>
          <a:ln w="6350" cap="flat" cmpd="sng" algn="ctr">
            <a:solidFill>
              <a:sysClr val="window" lastClr="FFFFFF">
                <a:lumMod val="85000"/>
              </a:sysClr>
            </a:solidFill>
            <a:prstDash val="solid"/>
            <a:miter lim="800000"/>
          </a:ln>
          <a:effectLst/>
        </p:spPr>
      </p:cxnSp>
      <p:cxnSp>
        <p:nvCxnSpPr>
          <p:cNvPr id="15" name="直接连接符 14"/>
          <p:cNvCxnSpPr/>
          <p:nvPr userDrawn="1">
            <p:custDataLst>
              <p:tags r:id="rId7"/>
            </p:custDataLst>
          </p:nvPr>
        </p:nvCxnSpPr>
        <p:spPr>
          <a:xfrm flipV="1">
            <a:off x="1529753" y="551059"/>
            <a:ext cx="598597" cy="459217"/>
          </a:xfrm>
          <a:prstGeom prst="line">
            <a:avLst/>
          </a:prstGeom>
          <a:noFill/>
          <a:ln w="6350" cap="flat" cmpd="sng" algn="ctr">
            <a:solidFill>
              <a:sysClr val="window" lastClr="FFFFFF">
                <a:lumMod val="85000"/>
              </a:sysClr>
            </a:solidFill>
            <a:prstDash val="solid"/>
            <a:miter lim="800000"/>
          </a:ln>
          <a:effectLst/>
        </p:spPr>
      </p:cxnSp>
      <p:sp>
        <p:nvSpPr>
          <p:cNvPr id="16" name="平行四边形 15"/>
          <p:cNvSpPr/>
          <p:nvPr userDrawn="1">
            <p:custDataLst>
              <p:tags r:id="rId8"/>
            </p:custDataLst>
          </p:nvPr>
        </p:nvSpPr>
        <p:spPr>
          <a:xfrm>
            <a:off x="11085131" y="551059"/>
            <a:ext cx="975492" cy="459217"/>
          </a:xfrm>
          <a:prstGeom prst="parallelogram">
            <a:avLst>
              <a:gd name="adj" fmla="val 136034"/>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平行四边形 16"/>
          <p:cNvSpPr/>
          <p:nvPr userDrawn="1">
            <p:custDataLst>
              <p:tags r:id="rId9"/>
            </p:custDataLst>
          </p:nvPr>
        </p:nvSpPr>
        <p:spPr>
          <a:xfrm>
            <a:off x="2405479" y="551059"/>
            <a:ext cx="1895550" cy="459217"/>
          </a:xfrm>
          <a:prstGeom prst="parallelogram">
            <a:avLst>
              <a:gd name="adj" fmla="val 136034"/>
            </a:avLst>
          </a:prstGeom>
          <a:solidFill>
            <a:sysClr val="window" lastClr="FFFFFF">
              <a:lumMod val="85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84039" y="6703595"/>
            <a:ext cx="2893219" cy="385072"/>
          </a:xfrm>
        </p:spPr>
        <p:txBody>
          <a:bodyPr/>
          <a:lstStyle/>
          <a:p>
            <a:pPr fontAlgn="auto"/>
            <a:fld id="{D15455E1-B992-4C97-830B-0EEDDBC4A867}" type="datetimeFigureOut">
              <a:rPr lang="zh-CN" altLang="en-US" strike="noStrike" noProof="1" smtClean="0">
                <a:latin typeface="+mn-lt"/>
                <a:ea typeface="+mn-ea"/>
                <a:cs typeface="+mn-cs"/>
              </a:rPr>
              <a:t>2021/8/30</a:t>
            </a:fld>
            <a:endParaRPr lang="zh-CN" altLang="en-US" strike="noStrike" noProof="1"/>
          </a:p>
        </p:txBody>
      </p:sp>
      <p:sp>
        <p:nvSpPr>
          <p:cNvPr id="3" name="页脚占位符 2"/>
          <p:cNvSpPr>
            <a:spLocks noGrp="1"/>
          </p:cNvSpPr>
          <p:nvPr>
            <p:ph type="ftr" sz="quarter" idx="11"/>
            <p:custDataLst>
              <p:tags r:id="rId3"/>
            </p:custDataLst>
          </p:nvPr>
        </p:nvSpPr>
        <p:spPr>
          <a:xfrm>
            <a:off x="4259461" y="6703595"/>
            <a:ext cx="4339828" cy="385072"/>
          </a:xfrm>
        </p:spPr>
        <p:txBody>
          <a:bodyPr/>
          <a:lstStyle/>
          <a:p>
            <a:pPr fontAlgn="auto"/>
            <a:endParaRPr lang="zh-CN" altLang="en-US" strike="noStrike" noProof="1"/>
          </a:p>
        </p:txBody>
      </p:sp>
      <p:sp>
        <p:nvSpPr>
          <p:cNvPr id="4" name="灯片编号占位符 3"/>
          <p:cNvSpPr>
            <a:spLocks noGrp="1"/>
          </p:cNvSpPr>
          <p:nvPr>
            <p:ph type="sldNum" sz="quarter" idx="12"/>
            <p:custDataLst>
              <p:tags r:id="rId4"/>
            </p:custDataLst>
          </p:nvPr>
        </p:nvSpPr>
        <p:spPr>
          <a:xfrm>
            <a:off x="9081492" y="6703595"/>
            <a:ext cx="2893219" cy="385072"/>
          </a:xfrm>
        </p:spPr>
        <p:txBody>
          <a:bodyPr/>
          <a:lstStyle/>
          <a:p>
            <a:pPr fontAlgn="auto"/>
            <a:fld id="{47B72856-181B-4838-A9A7-A76CDB9148B8}"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41672" y="641637"/>
            <a:ext cx="11569078" cy="744147"/>
          </a:xfrm>
        </p:spPr>
        <p:txBody>
          <a:bodyPr vert="horz" lIns="67500" tIns="35100" rIns="67500" bIns="35100" rtlCol="0" anchor="ctr" anchorCtr="0">
            <a:normAutofit/>
          </a:bodyPr>
          <a:lstStyle>
            <a:lvl1pPr marL="0" marR="0" algn="l" defTabSz="685800" rtl="0" eaLnBrk="1" fontAlgn="auto" latinLnBrk="0" hangingPunct="1">
              <a:lnSpc>
                <a:spcPct val="100000"/>
              </a:lnSpc>
              <a:buNone/>
              <a:defRPr kumimoji="0" lang="zh-CN" altLang="en-US" sz="3795" b="1" i="0" u="none" strike="noStrike" kern="1200" cap="none" spc="225"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41672" y="1571820"/>
            <a:ext cx="11569078" cy="5019193"/>
          </a:xfrm>
        </p:spPr>
        <p:txBody>
          <a:bodyPr vert="horz" lIns="67500" tIns="35100" rIns="67500" bIns="35100" rtlCol="0">
            <a:normAutofit/>
          </a:bodyPr>
          <a:lstStyle>
            <a:lvl1pPr marL="0" marR="0" lvl="0" indent="0" algn="l" defTabSz="685800" rtl="0" eaLnBrk="1" fontAlgn="auto" latinLnBrk="0" hangingPunct="1">
              <a:lnSpc>
                <a:spcPct val="130000"/>
              </a:lnSpc>
              <a:spcBef>
                <a:spcPct val="0"/>
              </a:spcBef>
              <a:spcAft>
                <a:spcPts val="750"/>
              </a:spcAft>
              <a:buFont typeface="Arial" panose="020b0604020202020204" pitchFamily="34" charset="0"/>
              <a:buNone/>
              <a:defRPr kumimoji="0" lang="zh-CN" altLang="en-US" sz="1685"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81965" marR="0" lvl="1" indent="0" algn="l" defTabSz="685800" rtl="0" eaLnBrk="1" fontAlgn="auto" latinLnBrk="0" hangingPunct="1">
              <a:lnSpc>
                <a:spcPct val="130000"/>
              </a:lnSpc>
              <a:spcBef>
                <a:spcPct val="0"/>
              </a:spcBef>
              <a:spcAft>
                <a:spcPts val="750"/>
              </a:spcAft>
              <a:buFont typeface="Arial" panose="020b0604020202020204" pitchFamily="34" charset="0"/>
              <a:buNone/>
              <a:tabLst>
                <a:tab pos="1207135"/>
              </a:tabLst>
              <a:defRPr kumimoji="0" lang="zh-CN" altLang="en-US" sz="1685" b="0" i="0" u="none" strike="noStrike" kern="1200" cap="none" spc="113" normalizeH="0" baseline="0" noProof="1">
                <a:solidFill>
                  <a:schemeClr val="tx1">
                    <a:lumMod val="75000"/>
                    <a:lumOff val="25000"/>
                  </a:schemeClr>
                </a:solidFill>
                <a:uFillTx/>
                <a:latin typeface="+mn-lt"/>
                <a:ea typeface="+mn-ea"/>
                <a:cs typeface="+mn-cs"/>
                <a:sym typeface="+mn-ea"/>
              </a:defRPr>
            </a:lvl2pPr>
            <a:lvl3pPr marL="964565" marR="0" lvl="2" indent="0" algn="l" defTabSz="685800" rtl="0" eaLnBrk="1" fontAlgn="auto" latinLnBrk="0" hangingPunct="1">
              <a:lnSpc>
                <a:spcPct val="130000"/>
              </a:lnSpc>
              <a:spcBef>
                <a:spcPct val="0"/>
              </a:spcBef>
              <a:spcAft>
                <a:spcPts val="750"/>
              </a:spcAft>
              <a:buFont typeface="Arial" panose="020b0604020202020204" pitchFamily="34" charset="0"/>
              <a:buNone/>
              <a:defRPr kumimoji="0" lang="zh-CN" altLang="en-US" sz="1685" b="0" i="0" u="none" strike="noStrike" kern="1200" cap="none" spc="113" normalizeH="0" baseline="0" noProof="1">
                <a:solidFill>
                  <a:schemeClr val="tx1">
                    <a:lumMod val="75000"/>
                    <a:lumOff val="25000"/>
                  </a:schemeClr>
                </a:solidFill>
                <a:uFillTx/>
                <a:latin typeface="+mn-lt"/>
                <a:ea typeface="+mn-ea"/>
                <a:cs typeface="+mn-cs"/>
                <a:sym typeface="+mn-ea"/>
              </a:defRPr>
            </a:lvl3pPr>
            <a:lvl4pPr marL="1446530" marR="0" lvl="3" indent="0" algn="l" defTabSz="685800" rtl="0" eaLnBrk="1" fontAlgn="auto" latinLnBrk="0" hangingPunct="1">
              <a:lnSpc>
                <a:spcPct val="130000"/>
              </a:lnSpc>
              <a:spcBef>
                <a:spcPct val="0"/>
              </a:spcBef>
              <a:spcAft>
                <a:spcPts val="750"/>
              </a:spcAft>
              <a:buFont typeface="Arial" panose="020b0604020202020204" pitchFamily="34" charset="0"/>
              <a:buNone/>
              <a:defRPr kumimoji="0" lang="zh-CN" altLang="en-US" sz="1685" b="0" i="0" u="none" strike="noStrike" kern="1200" cap="none" spc="113" normalizeH="0" baseline="0" noProof="1">
                <a:solidFill>
                  <a:schemeClr val="tx1">
                    <a:lumMod val="75000"/>
                    <a:lumOff val="25000"/>
                  </a:schemeClr>
                </a:solidFill>
                <a:uFillTx/>
                <a:latin typeface="+mn-lt"/>
                <a:ea typeface="+mn-ea"/>
                <a:cs typeface="+mn-cs"/>
                <a:sym typeface="+mn-ea"/>
              </a:defRPr>
            </a:lvl4pPr>
            <a:lvl5pPr marL="1928495" marR="0" lvl="4" indent="0" algn="l" defTabSz="685800" rtl="0" eaLnBrk="1" fontAlgn="auto" latinLnBrk="0" hangingPunct="1">
              <a:lnSpc>
                <a:spcPct val="130000"/>
              </a:lnSpc>
              <a:spcBef>
                <a:spcPct val="0"/>
              </a:spcBef>
              <a:spcAft>
                <a:spcPts val="750"/>
              </a:spcAft>
              <a:buFont typeface="Arial" panose="020b0604020202020204" pitchFamily="34" charset="0"/>
              <a:buNone/>
              <a:defRPr kumimoji="0" lang="zh-CN" altLang="en-US" sz="1685" b="0" i="0" u="none" strike="noStrike" kern="1200" cap="none" spc="113"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p:txBody>
      </p:sp>
      <p:sp>
        <p:nvSpPr>
          <p:cNvPr id="4" name="日期占位符 3"/>
          <p:cNvSpPr>
            <a:spLocks noGrp="1"/>
          </p:cNvSpPr>
          <p:nvPr>
            <p:ph type="dt" sz="half" idx="10"/>
            <p:custDataLst>
              <p:tags r:id="rId4"/>
            </p:custDataLst>
          </p:nvPr>
        </p:nvSpPr>
        <p:spPr>
          <a:xfrm>
            <a:off x="645469" y="6659353"/>
            <a:ext cx="2847656" cy="334107"/>
          </a:xfrm>
        </p:spPr>
        <p:txBody>
          <a:bodyPr/>
          <a:lstStyle/>
          <a:p>
            <a:fld id="{760FBDFE-C587-4B4C-A407-44438C67B59E}" type="datetimeFigureOut">
              <a:rPr lang="zh-CN" altLang="en-US" smtClean="0"/>
              <a:t>2021/8/30</a:t>
            </a:fld>
            <a:endParaRPr lang="zh-CN" altLang="en-US"/>
          </a:p>
        </p:txBody>
      </p:sp>
      <p:sp>
        <p:nvSpPr>
          <p:cNvPr id="5" name="页脚占位符 4"/>
          <p:cNvSpPr>
            <a:spLocks noGrp="1"/>
          </p:cNvSpPr>
          <p:nvPr>
            <p:ph type="ftr" sz="quarter" idx="11"/>
            <p:custDataLst>
              <p:tags r:id="rId5"/>
            </p:custDataLst>
          </p:nvPr>
        </p:nvSpPr>
        <p:spPr>
          <a:xfrm>
            <a:off x="4341094" y="6659353"/>
            <a:ext cx="4176563" cy="334107"/>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9363094" y="6659353"/>
            <a:ext cx="2847656" cy="334107"/>
          </a:xfrm>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3C82C926-329E-43DE-A990-3A07A2A534C7}" type="datetimeFigureOut">
              <a:rPr lang="zh-CN" altLang="en-US" smtClean="0"/>
              <a:t>2021/8/30</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DB1C3CEF-B625-4558-9E75-934060632C1B}" type="slidenum">
              <a:rPr lang="zh-CN" altLang="en-US" smtClean="0"/>
              <a:t>‹#›</a:t>
            </a:fld>
            <a:endParaRPr lang="zh-CN" altLang="en-US"/>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custDataLst>
            <p:tags r:id="rId1"/>
          </p:custDataLst>
        </p:nvPr>
      </p:nvGrpSpPr>
      <p:grpSpPr>
        <a:xfrm>
          <a:off x="0" y="0"/>
          <a:ext cx="0" cy="0"/>
        </a:xfrm>
      </p:grpSpPr>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custDataLst>
            <p:tags r:id="rId1"/>
          </p:custDataLst>
        </p:nvPr>
      </p:nvGrpSpPr>
      <p:grpSpPr>
        <a:xfrm>
          <a:off x="0" y="0"/>
          <a:ext cx="0" cy="0"/>
        </a:xfrm>
      </p:grpSpPr>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Only">
    <p:spTree>
      <p:nvGrpSpPr>
        <p:cNvPr id="1" name=""/>
        <p:cNvGrpSpPr/>
        <p:nvPr>
          <p:custDataLst>
            <p:tags r:id="rId1"/>
          </p:custDataLst>
        </p:nvPr>
      </p:nvGrpSpPr>
      <p:grpSpPr>
        <a:xfrm>
          <a:off x="0" y="0"/>
          <a:ext cx="0" cy="0"/>
        </a:xfrm>
      </p:grpSpPr>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phone 6 floating">
    <p:spTree>
      <p:nvGrpSpPr>
        <p:cNvPr id="1" name=""/>
        <p:cNvGrpSpPr/>
        <p:nvPr>
          <p:custDataLst>
            <p:tags r:id="rId1"/>
          </p:custDataLst>
        </p:nvPr>
      </p:nvGrpSpPr>
      <p:grpSpPr>
        <a:xfrm>
          <a:off x="0" y="0"/>
          <a:ext cx="0" cy="0"/>
        </a:xfrm>
      </p:grpSpPr>
      <p:pic>
        <p:nvPicPr>
          <p:cNvPr id="2" name="图片 1"/>
          <p:cNvPicPr>
            <a:picLocks noChangeAspect="1"/>
          </p:cNvPicPr>
          <p:nvPr userDrawn="1">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0" y="0"/>
            <a:ext cx="12858044" cy="7232650"/>
          </a:xfrm>
          <a:prstGeom prst="rect">
            <a:avLst/>
          </a:prstGeom>
        </p:spPr>
      </p:pic>
      <p:sp>
        <p:nvSpPr>
          <p:cNvPr id="3" name="矩形 2"/>
          <p:cNvSpPr/>
          <p:nvPr userDrawn="1">
            <p:custDataLst>
              <p:tags r:id="rId4"/>
            </p:custDataLst>
          </p:nvPr>
        </p:nvSpPr>
        <p:spPr>
          <a:xfrm>
            <a:off x="0" y="0"/>
            <a:ext cx="12858750" cy="723265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ags" Target="../tags/tag23.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38.xml" /><Relationship Id="rId11" Type="http://schemas.openxmlformats.org/officeDocument/2006/relationships/tags" Target="../tags/tag39.xml" /><Relationship Id="rId12"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tags" Target="../tags/tag34.xml" /><Relationship Id="rId7" Type="http://schemas.openxmlformats.org/officeDocument/2006/relationships/tags" Target="../tags/tag35.xml" /><Relationship Id="rId8" Type="http://schemas.openxmlformats.org/officeDocument/2006/relationships/tags" Target="../tags/tag36.xml" /><Relationship Id="rId9" Type="http://schemas.openxmlformats.org/officeDocument/2006/relationships/tags" Target="../tags/tag3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5"/>
          </p:custDataLst>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mc:Choice xmlns:p14="http://schemas.microsoft.com/office/powerpoint/2010/main" Requires="p14">
      <p:transition spd="slow" p14:dur="1500">
        <p:split orient="vert"/>
      </p:transition>
    </mc:Choice>
    <mc:Fallback>
      <p:transition spd="slow">
        <p:split orient="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6"/>
          </p:custDataLst>
        </p:nvPr>
      </p:nvGrpSpPr>
      <p:grpSpPr>
        <a:xfrm>
          <a:off x="0" y="0"/>
          <a:ext cx="0" cy="0"/>
        </a:xfrm>
      </p:grpSpPr>
      <p:sp>
        <p:nvSpPr>
          <p:cNvPr id="2" name="标题占位符 1"/>
          <p:cNvSpPr>
            <a:spLocks noGrp="1"/>
          </p:cNvSpPr>
          <p:nvPr>
            <p:ph type="title"/>
            <p:custDataLst>
              <p:tags r:id="rId7"/>
            </p:custDataLst>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8"/>
            </p:custDataLst>
          </p:nvPr>
        </p:nvSpPr>
        <p:spPr>
          <a:xfrm>
            <a:off x="884238" y="1925638"/>
            <a:ext cx="11090275" cy="458946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9"/>
            </p:custDataLst>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C82C926-329E-43DE-A990-3A07A2A534C7}" type="datetimeFigureOut">
              <a:rPr lang="zh-CN" altLang="en-US" smtClean="0"/>
              <a:t>2021/8/30</a:t>
            </a:fld>
            <a:endParaRPr lang="zh-CN" altLang="en-US"/>
          </a:p>
        </p:txBody>
      </p:sp>
      <p:sp>
        <p:nvSpPr>
          <p:cNvPr id="5" name="页脚占位符 4"/>
          <p:cNvSpPr>
            <a:spLocks noGrp="1"/>
          </p:cNvSpPr>
          <p:nvPr>
            <p:ph type="ftr" sz="quarter" idx="3"/>
            <p:custDataLst>
              <p:tags r:id="rId10"/>
            </p:custDataLst>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1"/>
            </p:custDataLst>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3CEF-B625-4558-9E75-934060632C1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mc:AlternateContent>
    <mc:Choice xmlns:p14="http://schemas.microsoft.com/office/powerpoint/2010/main" Requires="p14">
      <p:transition spd="slow" p14:dur="1500">
        <p:split orient="vert"/>
      </p:transition>
    </mc:Choice>
    <mc:Fallback>
      <p:transition spd="slow">
        <p:split orient="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55.xml" /><Relationship Id="rId11" Type="http://schemas.openxmlformats.org/officeDocument/2006/relationships/tags" Target="../tags/tag5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ags" Target="../tags/tag61.xml" /><Relationship Id="rId17" Type="http://schemas.openxmlformats.org/officeDocument/2006/relationships/tags" Target="../tags/tag62.xml" /><Relationship Id="rId18" Type="http://schemas.openxmlformats.org/officeDocument/2006/relationships/tags" Target="../tags/tag63.xml" /><Relationship Id="rId19" Type="http://schemas.openxmlformats.org/officeDocument/2006/relationships/tags" Target="../tags/tag64.xml" /><Relationship Id="rId2" Type="http://schemas.openxmlformats.org/officeDocument/2006/relationships/tags" Target="../tags/tag47.xml" /><Relationship Id="rId20" Type="http://schemas.openxmlformats.org/officeDocument/2006/relationships/tags" Target="../tags/tag65.xml" /><Relationship Id="rId21" Type="http://schemas.openxmlformats.org/officeDocument/2006/relationships/tags" Target="../tags/tag66.xml" /><Relationship Id="rId3" Type="http://schemas.openxmlformats.org/officeDocument/2006/relationships/tags" Target="../tags/tag48.xml" /><Relationship Id="rId4" Type="http://schemas.openxmlformats.org/officeDocument/2006/relationships/tags" Target="../tags/tag49.xml" /><Relationship Id="rId5" Type="http://schemas.openxmlformats.org/officeDocument/2006/relationships/tags" Target="../tags/tag50.xml" /><Relationship Id="rId6" Type="http://schemas.openxmlformats.org/officeDocument/2006/relationships/tags" Target="../tags/tag51.xml" /><Relationship Id="rId7" Type="http://schemas.openxmlformats.org/officeDocument/2006/relationships/tags" Target="../tags/tag52.xml" /><Relationship Id="rId8" Type="http://schemas.openxmlformats.org/officeDocument/2006/relationships/tags" Target="../tags/tag53.xml" /><Relationship Id="rId9" Type="http://schemas.openxmlformats.org/officeDocument/2006/relationships/tags" Target="../tags/tag5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39.xml" /><Relationship Id="rId3" Type="http://schemas.openxmlformats.org/officeDocument/2006/relationships/image" Target="../media/image4.png"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image" Target="../media/image13.png" /><Relationship Id="rId7" Type="http://schemas.openxmlformats.org/officeDocument/2006/relationships/tags" Target="../tags/tag142.xml" /><Relationship Id="rId8" Type="http://schemas.openxmlformats.org/officeDocument/2006/relationships/tags" Target="../tags/tag143.xml" /><Relationship Id="rId9" Type="http://schemas.openxmlformats.org/officeDocument/2006/relationships/tags" Target="../tags/tag14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51.xml" /><Relationship Id="rId2" Type="http://schemas.openxmlformats.org/officeDocument/2006/relationships/tags" Target="../tags/tag145.xml" /><Relationship Id="rId3" Type="http://schemas.openxmlformats.org/officeDocument/2006/relationships/image" Target="../media/image4.png"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tags" Target="../tags/tag149.xml" /><Relationship Id="rId8" Type="http://schemas.openxmlformats.org/officeDocument/2006/relationships/slide" Target="slide1.xml" TargetMode="Internal" /><Relationship Id="rId9" Type="http://schemas.openxmlformats.org/officeDocument/2006/relationships/tags" Target="../tags/tag15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58.xml" /><Relationship Id="rId11" Type="http://schemas.openxmlformats.org/officeDocument/2006/relationships/tags" Target="../tags/tag159.xml" /><Relationship Id="rId12" Type="http://schemas.openxmlformats.org/officeDocument/2006/relationships/image" Target="../media/image15.jpeg" /><Relationship Id="rId13" Type="http://schemas.openxmlformats.org/officeDocument/2006/relationships/tags" Target="../tags/tag160.xml" /><Relationship Id="rId14" Type="http://schemas.openxmlformats.org/officeDocument/2006/relationships/tags" Target="../tags/tag161.xml" /><Relationship Id="rId15" Type="http://schemas.openxmlformats.org/officeDocument/2006/relationships/oleObject" Target="../embeddings/oleObject1.bin" TargetMode="Internal" /><Relationship Id="rId16" Type="http://schemas.openxmlformats.org/officeDocument/2006/relationships/image" Target="../media/image16.png" /><Relationship Id="rId17" Type="http://schemas.openxmlformats.org/officeDocument/2006/relationships/tags" Target="../tags/tag162.xml" /><Relationship Id="rId18" Type="http://schemas.openxmlformats.org/officeDocument/2006/relationships/tags" Target="../tags/tag163.xml" /><Relationship Id="rId19" Type="http://schemas.openxmlformats.org/officeDocument/2006/relationships/vmlDrawing" Target="../drawings/vmlDrawing1.vml" /><Relationship Id="rId2" Type="http://schemas.openxmlformats.org/officeDocument/2006/relationships/tags" Target="../tags/tag152.xml" /><Relationship Id="rId3" Type="http://schemas.openxmlformats.org/officeDocument/2006/relationships/image" Target="../media/image4.png" /><Relationship Id="rId4" Type="http://schemas.openxmlformats.org/officeDocument/2006/relationships/tags" Target="../tags/tag153.xml" /><Relationship Id="rId5" Type="http://schemas.openxmlformats.org/officeDocument/2006/relationships/tags" Target="../tags/tag154.xml" /><Relationship Id="rId6" Type="http://schemas.openxmlformats.org/officeDocument/2006/relationships/tags" Target="../tags/tag155.xml" /><Relationship Id="rId7" Type="http://schemas.openxmlformats.org/officeDocument/2006/relationships/image" Target="../media/image14.jpeg" /><Relationship Id="rId8" Type="http://schemas.openxmlformats.org/officeDocument/2006/relationships/tags" Target="../tags/tag156.xml" /><Relationship Id="rId9" Type="http://schemas.openxmlformats.org/officeDocument/2006/relationships/tags" Target="../tags/tag15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64.xml" /><Relationship Id="rId3" Type="http://schemas.openxmlformats.org/officeDocument/2006/relationships/image" Target="../media/image17.jpeg"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tags" Target="../tags/tag16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68.xml" /><Relationship Id="rId3" Type="http://schemas.openxmlformats.org/officeDocument/2006/relationships/image" Target="../media/image4.png" /><Relationship Id="rId4" Type="http://schemas.openxmlformats.org/officeDocument/2006/relationships/tags" Target="../tags/tag169.xml" /><Relationship Id="rId5" Type="http://schemas.openxmlformats.org/officeDocument/2006/relationships/tags" Target="../tags/tag170.xml" /><Relationship Id="rId6" Type="http://schemas.openxmlformats.org/officeDocument/2006/relationships/tags" Target="../tags/tag171.xml" /><Relationship Id="rId7" Type="http://schemas.openxmlformats.org/officeDocument/2006/relationships/tags" Target="../tags/tag172.xml" /><Relationship Id="rId8" Type="http://schemas.openxmlformats.org/officeDocument/2006/relationships/image" Target="../media/image18.gif" /><Relationship Id="rId9" Type="http://schemas.openxmlformats.org/officeDocument/2006/relationships/tags" Target="../tags/tag17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79.xml" /><Relationship Id="rId11" Type="http://schemas.openxmlformats.org/officeDocument/2006/relationships/tags" Target="../tags/tag180.xml" /><Relationship Id="rId2" Type="http://schemas.openxmlformats.org/officeDocument/2006/relationships/tags" Target="../tags/tag174.xml" /><Relationship Id="rId3" Type="http://schemas.openxmlformats.org/officeDocument/2006/relationships/image" Target="../media/image4.png" /><Relationship Id="rId4" Type="http://schemas.openxmlformats.org/officeDocument/2006/relationships/tags" Target="../tags/tag175.xml" /><Relationship Id="rId5" Type="http://schemas.openxmlformats.org/officeDocument/2006/relationships/image" Target="../media/image19.jpeg" /><Relationship Id="rId6" Type="http://schemas.openxmlformats.org/officeDocument/2006/relationships/tags" Target="../tags/tag176.xml" /><Relationship Id="rId7" Type="http://schemas.openxmlformats.org/officeDocument/2006/relationships/image" Target="../media/image20.jpeg" /><Relationship Id="rId8" Type="http://schemas.openxmlformats.org/officeDocument/2006/relationships/tags" Target="../tags/tag177.xml" /><Relationship Id="rId9" Type="http://schemas.openxmlformats.org/officeDocument/2006/relationships/tags" Target="../tags/tag17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88.xml" /><Relationship Id="rId11" Type="http://schemas.openxmlformats.org/officeDocument/2006/relationships/tags" Target="../tags/tag189.xml" /><Relationship Id="rId12" Type="http://schemas.openxmlformats.org/officeDocument/2006/relationships/tags" Target="../tags/tag190.xml" /><Relationship Id="rId13" Type="http://schemas.openxmlformats.org/officeDocument/2006/relationships/tags" Target="../tags/tag191.xml" /><Relationship Id="rId14" Type="http://schemas.openxmlformats.org/officeDocument/2006/relationships/tags" Target="../tags/tag192.xml" /><Relationship Id="rId15" Type="http://schemas.openxmlformats.org/officeDocument/2006/relationships/tags" Target="../tags/tag193.xml" /><Relationship Id="rId16" Type="http://schemas.openxmlformats.org/officeDocument/2006/relationships/tags" Target="../tags/tag194.xml" /><Relationship Id="rId17" Type="http://schemas.openxmlformats.org/officeDocument/2006/relationships/tags" Target="../tags/tag195.xml" /><Relationship Id="rId18" Type="http://schemas.openxmlformats.org/officeDocument/2006/relationships/tags" Target="../tags/tag196.xml" /><Relationship Id="rId2" Type="http://schemas.openxmlformats.org/officeDocument/2006/relationships/tags" Target="../tags/tag181.xml" /><Relationship Id="rId3" Type="http://schemas.openxmlformats.org/officeDocument/2006/relationships/image" Target="../media/image4.png" /><Relationship Id="rId4" Type="http://schemas.openxmlformats.org/officeDocument/2006/relationships/tags" Target="../tags/tag182.xml" /><Relationship Id="rId5" Type="http://schemas.openxmlformats.org/officeDocument/2006/relationships/tags" Target="../tags/tag183.xml" /><Relationship Id="rId6" Type="http://schemas.openxmlformats.org/officeDocument/2006/relationships/tags" Target="../tags/tag184.xml" /><Relationship Id="rId7" Type="http://schemas.openxmlformats.org/officeDocument/2006/relationships/tags" Target="../tags/tag185.xml" /><Relationship Id="rId8" Type="http://schemas.openxmlformats.org/officeDocument/2006/relationships/tags" Target="../tags/tag186.xml" /><Relationship Id="rId9" Type="http://schemas.openxmlformats.org/officeDocument/2006/relationships/tags" Target="../tags/tag18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97.xml" /><Relationship Id="rId3" Type="http://schemas.openxmlformats.org/officeDocument/2006/relationships/image" Target="../media/image4.png" /><Relationship Id="rId4" Type="http://schemas.openxmlformats.org/officeDocument/2006/relationships/tags" Target="../tags/tag198.xml" /><Relationship Id="rId5" Type="http://schemas.openxmlformats.org/officeDocument/2006/relationships/tags" Target="../tags/tag199.xml" /><Relationship Id="rId6" Type="http://schemas.openxmlformats.org/officeDocument/2006/relationships/tags" Target="../tags/tag200.xml" /><Relationship Id="rId7" Type="http://schemas.openxmlformats.org/officeDocument/2006/relationships/tags" Target="../tags/tag201.xml" /><Relationship Id="rId8" Type="http://schemas.openxmlformats.org/officeDocument/2006/relationships/tags" Target="../tags/tag20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10.xml" /><Relationship Id="rId11" Type="http://schemas.openxmlformats.org/officeDocument/2006/relationships/tags" Target="../tags/tag211.xml" /><Relationship Id="rId12" Type="http://schemas.openxmlformats.org/officeDocument/2006/relationships/tags" Target="../tags/tag212.xml" /><Relationship Id="rId13" Type="http://schemas.openxmlformats.org/officeDocument/2006/relationships/tags" Target="../tags/tag213.xml" /><Relationship Id="rId14" Type="http://schemas.openxmlformats.org/officeDocument/2006/relationships/tags" Target="../tags/tag214.xml" /><Relationship Id="rId15" Type="http://schemas.openxmlformats.org/officeDocument/2006/relationships/tags" Target="../tags/tag215.xml" /><Relationship Id="rId16" Type="http://schemas.openxmlformats.org/officeDocument/2006/relationships/slide" Target="slide1.xml" TargetMode="Internal" /><Relationship Id="rId17" Type="http://schemas.openxmlformats.org/officeDocument/2006/relationships/tags" Target="../tags/tag216.xml" /><Relationship Id="rId18" Type="http://schemas.openxmlformats.org/officeDocument/2006/relationships/tags" Target="../tags/tag217.xml" /><Relationship Id="rId19" Type="http://schemas.openxmlformats.org/officeDocument/2006/relationships/tags" Target="../tags/tag218.xml" /><Relationship Id="rId2" Type="http://schemas.openxmlformats.org/officeDocument/2006/relationships/tags" Target="../tags/tag203.xml" /><Relationship Id="rId20" Type="http://schemas.openxmlformats.org/officeDocument/2006/relationships/tags" Target="../tags/tag219.xml" /><Relationship Id="rId21" Type="http://schemas.openxmlformats.org/officeDocument/2006/relationships/tags" Target="../tags/tag220.xml" /><Relationship Id="rId22" Type="http://schemas.openxmlformats.org/officeDocument/2006/relationships/tags" Target="../tags/tag221.xml" /><Relationship Id="rId23" Type="http://schemas.openxmlformats.org/officeDocument/2006/relationships/tags" Target="../tags/tag222.xml" /><Relationship Id="rId24" Type="http://schemas.openxmlformats.org/officeDocument/2006/relationships/tags" Target="../tags/tag223.xml" /><Relationship Id="rId25" Type="http://schemas.openxmlformats.org/officeDocument/2006/relationships/tags" Target="../tags/tag224.xml" /><Relationship Id="rId26" Type="http://schemas.openxmlformats.org/officeDocument/2006/relationships/tags" Target="../tags/tag225.xml" /><Relationship Id="rId27" Type="http://schemas.openxmlformats.org/officeDocument/2006/relationships/tags" Target="../tags/tag226.xml" /><Relationship Id="rId28" Type="http://schemas.openxmlformats.org/officeDocument/2006/relationships/tags" Target="../tags/tag227.xml" /><Relationship Id="rId3" Type="http://schemas.openxmlformats.org/officeDocument/2006/relationships/image" Target="../media/image4.png" /><Relationship Id="rId4" Type="http://schemas.openxmlformats.org/officeDocument/2006/relationships/tags" Target="../tags/tag204.xml" /><Relationship Id="rId5" Type="http://schemas.openxmlformats.org/officeDocument/2006/relationships/tags" Target="../tags/tag205.xml" /><Relationship Id="rId6" Type="http://schemas.openxmlformats.org/officeDocument/2006/relationships/tags" Target="../tags/tag206.xml" /><Relationship Id="rId7" Type="http://schemas.openxmlformats.org/officeDocument/2006/relationships/tags" Target="../tags/tag207.xml" /><Relationship Id="rId8" Type="http://schemas.openxmlformats.org/officeDocument/2006/relationships/tags" Target="../tags/tag208.xml" /><Relationship Id="rId9" Type="http://schemas.openxmlformats.org/officeDocument/2006/relationships/tags" Target="../tags/tag20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28.xml" /><Relationship Id="rId3" Type="http://schemas.openxmlformats.org/officeDocument/2006/relationships/tags" Target="../tags/tag229.xml" /><Relationship Id="rId4" Type="http://schemas.openxmlformats.org/officeDocument/2006/relationships/image" Target="../media/image4.png" /><Relationship Id="rId5" Type="http://schemas.openxmlformats.org/officeDocument/2006/relationships/tags" Target="../tags/tag230.xml" /><Relationship Id="rId6" Type="http://schemas.openxmlformats.org/officeDocument/2006/relationships/tags" Target="../tags/tag231.xml" /><Relationship Id="rId7" Type="http://schemas.openxmlformats.org/officeDocument/2006/relationships/tags" Target="../tags/tag232.xml" /><Relationship Id="rId8" Type="http://schemas.openxmlformats.org/officeDocument/2006/relationships/tags" Target="../tags/tag233.xml" /><Relationship Id="rId9" Type="http://schemas.openxmlformats.org/officeDocument/2006/relationships/tags" Target="../tags/tag23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71.xml" /><Relationship Id="rId4" Type="http://schemas.openxmlformats.org/officeDocument/2006/relationships/tags" Target="../tags/tag72.xml" /><Relationship Id="rId5" Type="http://schemas.openxmlformats.org/officeDocument/2006/relationships/tags" Target="../tags/tag73.xml" /><Relationship Id="rId6" Type="http://schemas.openxmlformats.org/officeDocument/2006/relationships/tags" Target="../tags/tag74.xml" /><Relationship Id="rId7" Type="http://schemas.openxmlformats.org/officeDocument/2006/relationships/tags" Target="../tags/tag75.xml" /><Relationship Id="rId8" Type="http://schemas.openxmlformats.org/officeDocument/2006/relationships/tags" Target="../tags/tag7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35.xml" /><Relationship Id="rId3" Type="http://schemas.openxmlformats.org/officeDocument/2006/relationships/tags" Target="../tags/tag236.xml" /><Relationship Id="rId4" Type="http://schemas.openxmlformats.org/officeDocument/2006/relationships/image" Target="../media/image4.png" /><Relationship Id="rId5" Type="http://schemas.openxmlformats.org/officeDocument/2006/relationships/tags" Target="../tags/tag237.xml" /><Relationship Id="rId6" Type="http://schemas.openxmlformats.org/officeDocument/2006/relationships/tags" Target="../tags/tag23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46.xml" /><Relationship Id="rId11" Type="http://schemas.openxmlformats.org/officeDocument/2006/relationships/tags" Target="../tags/tag247.xml" /><Relationship Id="rId12" Type="http://schemas.openxmlformats.org/officeDocument/2006/relationships/tags" Target="../tags/tag248.xml" /><Relationship Id="rId13" Type="http://schemas.openxmlformats.org/officeDocument/2006/relationships/tags" Target="../tags/tag249.xml" /><Relationship Id="rId14" Type="http://schemas.openxmlformats.org/officeDocument/2006/relationships/tags" Target="../tags/tag250.xml" /><Relationship Id="rId15" Type="http://schemas.openxmlformats.org/officeDocument/2006/relationships/tags" Target="../tags/tag251.xml" /><Relationship Id="rId16" Type="http://schemas.openxmlformats.org/officeDocument/2006/relationships/tags" Target="../tags/tag252.xml" /><Relationship Id="rId17" Type="http://schemas.openxmlformats.org/officeDocument/2006/relationships/tags" Target="../tags/tag253.xml" /><Relationship Id="rId18" Type="http://schemas.openxmlformats.org/officeDocument/2006/relationships/tags" Target="../tags/tag254.xml" /><Relationship Id="rId19" Type="http://schemas.openxmlformats.org/officeDocument/2006/relationships/tags" Target="../tags/tag255.xml" /><Relationship Id="rId2" Type="http://schemas.openxmlformats.org/officeDocument/2006/relationships/tags" Target="../tags/tag239.xml" /><Relationship Id="rId20" Type="http://schemas.openxmlformats.org/officeDocument/2006/relationships/tags" Target="../tags/tag256.xml" /><Relationship Id="rId3" Type="http://schemas.openxmlformats.org/officeDocument/2006/relationships/image" Target="../media/image4.png" /><Relationship Id="rId4" Type="http://schemas.openxmlformats.org/officeDocument/2006/relationships/tags" Target="../tags/tag240.xml" /><Relationship Id="rId5" Type="http://schemas.openxmlformats.org/officeDocument/2006/relationships/tags" Target="../tags/tag241.xml" /><Relationship Id="rId6" Type="http://schemas.openxmlformats.org/officeDocument/2006/relationships/tags" Target="../tags/tag242.xml" /><Relationship Id="rId7" Type="http://schemas.openxmlformats.org/officeDocument/2006/relationships/tags" Target="../tags/tag243.xml" /><Relationship Id="rId8" Type="http://schemas.openxmlformats.org/officeDocument/2006/relationships/tags" Target="../tags/tag244.xml" /><Relationship Id="rId9" Type="http://schemas.openxmlformats.org/officeDocument/2006/relationships/tags" Target="../tags/tag24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63.xml" /><Relationship Id="rId2" Type="http://schemas.openxmlformats.org/officeDocument/2006/relationships/tags" Target="../tags/tag257.xml" /><Relationship Id="rId3" Type="http://schemas.openxmlformats.org/officeDocument/2006/relationships/image" Target="../media/image4.png" /><Relationship Id="rId4" Type="http://schemas.openxmlformats.org/officeDocument/2006/relationships/tags" Target="../tags/tag258.xml" /><Relationship Id="rId5" Type="http://schemas.openxmlformats.org/officeDocument/2006/relationships/tags" Target="../tags/tag259.xml" /><Relationship Id="rId6" Type="http://schemas.openxmlformats.org/officeDocument/2006/relationships/tags" Target="../tags/tag260.xml" /><Relationship Id="rId7" Type="http://schemas.openxmlformats.org/officeDocument/2006/relationships/image" Target="../media/image21.png" /><Relationship Id="rId8" Type="http://schemas.openxmlformats.org/officeDocument/2006/relationships/tags" Target="../tags/tag261.xml" /><Relationship Id="rId9" Type="http://schemas.openxmlformats.org/officeDocument/2006/relationships/tags" Target="../tags/tag26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70.xml" /><Relationship Id="rId2" Type="http://schemas.openxmlformats.org/officeDocument/2006/relationships/tags" Target="../tags/tag264.xml" /><Relationship Id="rId3" Type="http://schemas.openxmlformats.org/officeDocument/2006/relationships/image" Target="../media/image4.png" /><Relationship Id="rId4" Type="http://schemas.openxmlformats.org/officeDocument/2006/relationships/tags" Target="../tags/tag265.xml" /><Relationship Id="rId5" Type="http://schemas.openxmlformats.org/officeDocument/2006/relationships/tags" Target="../tags/tag266.xml" /><Relationship Id="rId6" Type="http://schemas.openxmlformats.org/officeDocument/2006/relationships/tags" Target="../tags/tag267.xml" /><Relationship Id="rId7" Type="http://schemas.openxmlformats.org/officeDocument/2006/relationships/image" Target="../media/image21.png" /><Relationship Id="rId8" Type="http://schemas.openxmlformats.org/officeDocument/2006/relationships/tags" Target="../tags/tag268.xml" /><Relationship Id="rId9" Type="http://schemas.openxmlformats.org/officeDocument/2006/relationships/tags" Target="../tags/tag26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78.xml" /><Relationship Id="rId11" Type="http://schemas.openxmlformats.org/officeDocument/2006/relationships/tags" Target="../tags/tag279.xml" /><Relationship Id="rId12" Type="http://schemas.openxmlformats.org/officeDocument/2006/relationships/tags" Target="../tags/tag280.xml" /><Relationship Id="rId13" Type="http://schemas.openxmlformats.org/officeDocument/2006/relationships/tags" Target="../tags/tag281.xml" /><Relationship Id="rId14" Type="http://schemas.openxmlformats.org/officeDocument/2006/relationships/tags" Target="../tags/tag282.xml" /><Relationship Id="rId15" Type="http://schemas.openxmlformats.org/officeDocument/2006/relationships/tags" Target="../tags/tag283.xml" /><Relationship Id="rId16" Type="http://schemas.openxmlformats.org/officeDocument/2006/relationships/tags" Target="../tags/tag284.xml" /><Relationship Id="rId17" Type="http://schemas.openxmlformats.org/officeDocument/2006/relationships/tags" Target="../tags/tag285.xml" /><Relationship Id="rId18" Type="http://schemas.openxmlformats.org/officeDocument/2006/relationships/image" Target="../media/image22.png" /><Relationship Id="rId19" Type="http://schemas.openxmlformats.org/officeDocument/2006/relationships/tags" Target="../tags/tag286.xml" /><Relationship Id="rId2" Type="http://schemas.openxmlformats.org/officeDocument/2006/relationships/tags" Target="../tags/tag271.xml" /><Relationship Id="rId20" Type="http://schemas.openxmlformats.org/officeDocument/2006/relationships/tags" Target="../tags/tag287.xml" /><Relationship Id="rId3" Type="http://schemas.openxmlformats.org/officeDocument/2006/relationships/image" Target="../media/image4.png" /><Relationship Id="rId4" Type="http://schemas.openxmlformats.org/officeDocument/2006/relationships/tags" Target="../tags/tag272.xml" /><Relationship Id="rId5" Type="http://schemas.openxmlformats.org/officeDocument/2006/relationships/tags" Target="../tags/tag273.xml" /><Relationship Id="rId6" Type="http://schemas.openxmlformats.org/officeDocument/2006/relationships/tags" Target="../tags/tag274.xml" /><Relationship Id="rId7" Type="http://schemas.openxmlformats.org/officeDocument/2006/relationships/tags" Target="../tags/tag275.xml" /><Relationship Id="rId8" Type="http://schemas.openxmlformats.org/officeDocument/2006/relationships/tags" Target="../tags/tag276.xml" /><Relationship Id="rId9" Type="http://schemas.openxmlformats.org/officeDocument/2006/relationships/tags" Target="../tags/tag27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88.xml" /><Relationship Id="rId3" Type="http://schemas.openxmlformats.org/officeDocument/2006/relationships/image" Target="../media/image4.png" /><Relationship Id="rId4" Type="http://schemas.openxmlformats.org/officeDocument/2006/relationships/tags" Target="../tags/tag289.xml" /><Relationship Id="rId5" Type="http://schemas.openxmlformats.org/officeDocument/2006/relationships/tags" Target="../tags/tag290.xml" /><Relationship Id="rId6" Type="http://schemas.openxmlformats.org/officeDocument/2006/relationships/tags" Target="../tags/tag291.xml" /><Relationship Id="rId7" Type="http://schemas.openxmlformats.org/officeDocument/2006/relationships/tags" Target="../tags/tag29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00.xml" /><Relationship Id="rId11" Type="http://schemas.openxmlformats.org/officeDocument/2006/relationships/tags" Target="../tags/tag301.xml" /><Relationship Id="rId12" Type="http://schemas.openxmlformats.org/officeDocument/2006/relationships/tags" Target="../tags/tag302.xml" /><Relationship Id="rId13" Type="http://schemas.openxmlformats.org/officeDocument/2006/relationships/tags" Target="../tags/tag303.xml" /><Relationship Id="rId14" Type="http://schemas.openxmlformats.org/officeDocument/2006/relationships/tags" Target="../tags/tag304.xml" /><Relationship Id="rId15" Type="http://schemas.openxmlformats.org/officeDocument/2006/relationships/tags" Target="../tags/tag305.xml" /><Relationship Id="rId16" Type="http://schemas.openxmlformats.org/officeDocument/2006/relationships/tags" Target="../tags/tag306.xml" /><Relationship Id="rId2" Type="http://schemas.openxmlformats.org/officeDocument/2006/relationships/tags" Target="../tags/tag293.xml" /><Relationship Id="rId3" Type="http://schemas.openxmlformats.org/officeDocument/2006/relationships/image" Target="../media/image4.png" /><Relationship Id="rId4" Type="http://schemas.openxmlformats.org/officeDocument/2006/relationships/tags" Target="../tags/tag294.xml" /><Relationship Id="rId5" Type="http://schemas.openxmlformats.org/officeDocument/2006/relationships/tags" Target="../tags/tag295.xml" /><Relationship Id="rId6" Type="http://schemas.openxmlformats.org/officeDocument/2006/relationships/tags" Target="../tags/tag296.xml" /><Relationship Id="rId7" Type="http://schemas.openxmlformats.org/officeDocument/2006/relationships/tags" Target="../tags/tag297.xml" /><Relationship Id="rId8" Type="http://schemas.openxmlformats.org/officeDocument/2006/relationships/tags" Target="../tags/tag298.xml" /><Relationship Id="rId9" Type="http://schemas.openxmlformats.org/officeDocument/2006/relationships/tags" Target="../tags/tag299.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307.xml" /><Relationship Id="rId3" Type="http://schemas.openxmlformats.org/officeDocument/2006/relationships/tags" Target="../tags/tag308.xml" /><Relationship Id="rId4" Type="http://schemas.openxmlformats.org/officeDocument/2006/relationships/tags" Target="../tags/tag309.xml" /><Relationship Id="rId5" Type="http://schemas.openxmlformats.org/officeDocument/2006/relationships/tags" Target="../tags/tag310.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311.xml" /><Relationship Id="rId3" Type="http://schemas.openxmlformats.org/officeDocument/2006/relationships/tags" Target="../tags/tag312.xml" /><Relationship Id="rId4" Type="http://schemas.openxmlformats.org/officeDocument/2006/relationships/tags" Target="../tags/tag313.xml" /><Relationship Id="rId5" Type="http://schemas.openxmlformats.org/officeDocument/2006/relationships/tags" Target="../tags/tag31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315.xml" /><Relationship Id="rId3" Type="http://schemas.openxmlformats.org/officeDocument/2006/relationships/tags" Target="../tags/tag316.xml" /><Relationship Id="rId4" Type="http://schemas.openxmlformats.org/officeDocument/2006/relationships/tags" Target="../tags/tag317.xml" /><Relationship Id="rId5" Type="http://schemas.openxmlformats.org/officeDocument/2006/relationships/tags" Target="../tags/tag31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7.xml" /><Relationship Id="rId3" Type="http://schemas.openxmlformats.org/officeDocument/2006/relationships/image" Target="../media/image2.wmf"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tags" Target="../tags/tag82.xml" /><Relationship Id="rId9" Type="http://schemas.openxmlformats.org/officeDocument/2006/relationships/tags" Target="../tags/tag8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319.xml" /><Relationship Id="rId3" Type="http://schemas.openxmlformats.org/officeDocument/2006/relationships/tags" Target="../tags/tag320.xml" /><Relationship Id="rId4" Type="http://schemas.openxmlformats.org/officeDocument/2006/relationships/tags" Target="../tags/tag32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322.xml" /><Relationship Id="rId3" Type="http://schemas.openxmlformats.org/officeDocument/2006/relationships/tags" Target="../tags/tag32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xml" /><Relationship Id="rId3" Type="http://schemas.openxmlformats.org/officeDocument/2006/relationships/tags" Target="../tags/tag328.xml" /><Relationship Id="rId4" Type="http://schemas.openxmlformats.org/officeDocument/2006/relationships/tags" Target="../tags/tag329.xml" /><Relationship Id="rId5" Type="http://schemas.openxmlformats.org/officeDocument/2006/relationships/tags" Target="../tags/tag330.xml" /><Relationship Id="rId6" Type="http://schemas.openxmlformats.org/officeDocument/2006/relationships/image" Target="../media/image23.png" /><Relationship Id="rId7" Type="http://schemas.openxmlformats.org/officeDocument/2006/relationships/tags" Target="../tags/tag33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6.jpeg" /><Relationship Id="rId11" Type="http://schemas.openxmlformats.org/officeDocument/2006/relationships/tags" Target="../tags/tag92.xml" /><Relationship Id="rId12" Type="http://schemas.openxmlformats.org/officeDocument/2006/relationships/tags" Target="../tags/tag93.xml" /><Relationship Id="rId13" Type="http://schemas.openxmlformats.org/officeDocument/2006/relationships/tags" Target="../tags/tag94.xml" /><Relationship Id="rId14" Type="http://schemas.openxmlformats.org/officeDocument/2006/relationships/tags" Target="../tags/tag95.xml" /><Relationship Id="rId2" Type="http://schemas.openxmlformats.org/officeDocument/2006/relationships/notesSlide" Target="../notesSlides/notesSlide2.xml" /><Relationship Id="rId3" Type="http://schemas.openxmlformats.org/officeDocument/2006/relationships/tags" Target="../tags/tag88.xml" /><Relationship Id="rId4" Type="http://schemas.openxmlformats.org/officeDocument/2006/relationships/image" Target="../media/image3.gif" /><Relationship Id="rId5" Type="http://schemas.openxmlformats.org/officeDocument/2006/relationships/tags" Target="../tags/tag89.xml" /><Relationship Id="rId6" Type="http://schemas.openxmlformats.org/officeDocument/2006/relationships/image" Target="../media/image4.png" /><Relationship Id="rId7" Type="http://schemas.openxmlformats.org/officeDocument/2006/relationships/tags" Target="../tags/tag90.xml" /><Relationship Id="rId8" Type="http://schemas.openxmlformats.org/officeDocument/2006/relationships/image" Target="../media/image5.png" /><Relationship Id="rId9" Type="http://schemas.openxmlformats.org/officeDocument/2006/relationships/tags" Target="../tags/tag9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01.xml" /><Relationship Id="rId2" Type="http://schemas.openxmlformats.org/officeDocument/2006/relationships/tags" Target="../tags/tag96.xml" /><Relationship Id="rId3" Type="http://schemas.openxmlformats.org/officeDocument/2006/relationships/tags" Target="../tags/tag97.xml" /><Relationship Id="rId4" Type="http://schemas.openxmlformats.org/officeDocument/2006/relationships/image" Target="../media/image4.png"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image" Target="../media/image7.jpeg" /><Relationship Id="rId8" Type="http://schemas.openxmlformats.org/officeDocument/2006/relationships/tags" Target="../tags/tag100.xml" /><Relationship Id="rId9"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tags" Target="../tags/tag109.xml" /><Relationship Id="rId7" Type="http://schemas.openxmlformats.org/officeDocument/2006/relationships/image" Target="../media/image4.png" /><Relationship Id="rId8" Type="http://schemas.openxmlformats.org/officeDocument/2006/relationships/tags" Target="../tags/tag110.xml" /><Relationship Id="rId9" Type="http://schemas.openxmlformats.org/officeDocument/2006/relationships/tags" Target="../tags/tag11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18.xml" /><Relationship Id="rId11" Type="http://schemas.openxmlformats.org/officeDocument/2006/relationships/tags" Target="../tags/tag119.xml" /><Relationship Id="rId12" Type="http://schemas.openxmlformats.org/officeDocument/2006/relationships/tags" Target="../tags/tag120.xml" /><Relationship Id="rId13" Type="http://schemas.openxmlformats.org/officeDocument/2006/relationships/image" Target="../media/image10.gif" /><Relationship Id="rId14" Type="http://schemas.openxmlformats.org/officeDocument/2006/relationships/tags" Target="../tags/tag121.xml" /><Relationship Id="rId15" Type="http://schemas.openxmlformats.org/officeDocument/2006/relationships/tags" Target="../tags/tag122.xml" /><Relationship Id="rId2" Type="http://schemas.openxmlformats.org/officeDocument/2006/relationships/tags" Target="../tags/tag112.xml" /><Relationship Id="rId3" Type="http://schemas.openxmlformats.org/officeDocument/2006/relationships/image" Target="../media/image4.png"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tags" Target="../tags/tag115.xml" /><Relationship Id="rId7" Type="http://schemas.openxmlformats.org/officeDocument/2006/relationships/image" Target="../media/image9.png" /><Relationship Id="rId8" Type="http://schemas.openxmlformats.org/officeDocument/2006/relationships/tags" Target="../tags/tag116.xml" /><Relationship Id="rId9" Type="http://schemas.openxmlformats.org/officeDocument/2006/relationships/tags" Target="../tags/tag11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1.jpeg" /><Relationship Id="rId11" Type="http://schemas.openxmlformats.org/officeDocument/2006/relationships/tags" Target="../tags/tag130.xml" /><Relationship Id="rId12" Type="http://schemas.openxmlformats.org/officeDocument/2006/relationships/image" Target="../media/image12.jpeg" /><Relationship Id="rId13" Type="http://schemas.openxmlformats.org/officeDocument/2006/relationships/tags" Target="../tags/tag131.xml" /><Relationship Id="rId2" Type="http://schemas.openxmlformats.org/officeDocument/2006/relationships/tags" Target="../tags/tag123.xml" /><Relationship Id="rId3" Type="http://schemas.openxmlformats.org/officeDocument/2006/relationships/image" Target="../media/image4.png" /><Relationship Id="rId4" Type="http://schemas.openxmlformats.org/officeDocument/2006/relationships/tags" Target="../tags/tag124.xml" /><Relationship Id="rId5" Type="http://schemas.openxmlformats.org/officeDocument/2006/relationships/tags" Target="../tags/tag125.xml" /><Relationship Id="rId6" Type="http://schemas.openxmlformats.org/officeDocument/2006/relationships/tags" Target="../tags/tag126.xml" /><Relationship Id="rId7" Type="http://schemas.openxmlformats.org/officeDocument/2006/relationships/tags" Target="../tags/tag127.xml" /><Relationship Id="rId8" Type="http://schemas.openxmlformats.org/officeDocument/2006/relationships/tags" Target="../tags/tag128.xml" /><Relationship Id="rId9" Type="http://schemas.openxmlformats.org/officeDocument/2006/relationships/tags" Target="../tags/tag12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32.xml" /><Relationship Id="rId3" Type="http://schemas.openxmlformats.org/officeDocument/2006/relationships/image" Target="../media/image4.png" /><Relationship Id="rId4" Type="http://schemas.openxmlformats.org/officeDocument/2006/relationships/tags" Target="../tags/tag133.xml" /><Relationship Id="rId5" Type="http://schemas.openxmlformats.org/officeDocument/2006/relationships/tags" Target="../tags/tag134.xml" /><Relationship Id="rId6" Type="http://schemas.openxmlformats.org/officeDocument/2006/relationships/tags" Target="../tags/tag135.xml" /><Relationship Id="rId7" Type="http://schemas.openxmlformats.org/officeDocument/2006/relationships/tags" Target="../tags/tag136.xml" /><Relationship Id="rId8" Type="http://schemas.openxmlformats.org/officeDocument/2006/relationships/tags" Target="../tags/tag137.xml" /><Relationship Id="rId9" Type="http://schemas.openxmlformats.org/officeDocument/2006/relationships/tags" Target="../tags/tag13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170" name="Rectangle 3"/>
          <p:cNvSpPr/>
          <p:nvPr>
            <p:custDataLst>
              <p:tags r:id="rId3"/>
            </p:custDataLst>
          </p:nvPr>
        </p:nvSpPr>
        <p:spPr>
          <a:xfrm>
            <a:off x="344305" y="233312"/>
            <a:ext cx="6429024" cy="679450"/>
          </a:xfrm>
          <a:prstGeom prst="rect">
            <a:avLst/>
          </a:prstGeom>
          <a:noFill/>
          <a:ln w="9525">
            <a:noFill/>
          </a:ln>
        </p:spPr>
        <p:txBody>
          <a:bodyPr lIns="96435" tIns="48217" rIns="96435" bIns="48217">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spcBef>
                <a:spcPct val="0"/>
              </a:spcBef>
              <a:buClr>
                <a:srgbClr val="000000"/>
              </a:buClr>
              <a:buSzTx/>
              <a:buNone/>
            </a:pPr>
            <a:r>
              <a:rPr lang="en-US" altLang="zh-CN" sz="3795" b="1" smtClean="0">
                <a:solidFill>
                  <a:srgbClr val="FF3300"/>
                </a:solidFill>
                <a:latin typeface="楷体" panose="02010609060101010101" charset="-122"/>
                <a:ea typeface="楷体" panose="02010609060101010101" charset="-122"/>
              </a:rPr>
              <a:t>【</a:t>
            </a:r>
            <a:r>
              <a:rPr lang="zh-CN" altLang="en-US" sz="3795" b="1" smtClean="0">
                <a:solidFill>
                  <a:srgbClr val="FF3300"/>
                </a:solidFill>
                <a:latin typeface="楷体" panose="02010609060101010101" charset="-122"/>
                <a:ea typeface="楷体" panose="02010609060101010101" charset="-122"/>
              </a:rPr>
              <a:t>本册书</a:t>
            </a:r>
            <a:r>
              <a:rPr lang="zh-CN" altLang="en-US" sz="3795" b="1">
                <a:solidFill>
                  <a:srgbClr val="FF3300"/>
                </a:solidFill>
                <a:latin typeface="楷体" panose="02010609060101010101" charset="-122"/>
                <a:ea typeface="楷体" panose="02010609060101010101" charset="-122"/>
              </a:rPr>
              <a:t>基本框架图</a:t>
            </a:r>
            <a:r>
              <a:rPr lang="en-US" altLang="zh-CN" sz="3795" b="1">
                <a:solidFill>
                  <a:srgbClr val="FF3300"/>
                </a:solidFill>
                <a:latin typeface="楷体" panose="02010609060101010101" charset="-122"/>
                <a:ea typeface="楷体" panose="02010609060101010101" charset="-122"/>
              </a:rPr>
              <a:t>】</a:t>
            </a:r>
          </a:p>
        </p:txBody>
      </p:sp>
      <p:sp>
        <p:nvSpPr>
          <p:cNvPr id="7171" name="Rectangle 4"/>
          <p:cNvSpPr/>
          <p:nvPr>
            <p:custDataLst>
              <p:tags r:id="rId4"/>
            </p:custDataLst>
          </p:nvPr>
        </p:nvSpPr>
        <p:spPr>
          <a:xfrm>
            <a:off x="243451" y="1930043"/>
            <a:ext cx="1564395" cy="131326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algn="ctr" eaLnBrk="1" hangingPunct="1">
              <a:buClr>
                <a:srgbClr val="000000"/>
              </a:buClr>
              <a:buSzTx/>
              <a:buNone/>
            </a:pPr>
            <a:r>
              <a:rPr lang="zh-CN" altLang="en-US" sz="3375" b="1">
                <a:latin typeface="黑体" panose="02010609060101010101" charset="-122"/>
                <a:ea typeface="黑体" panose="02010609060101010101" charset="-122"/>
              </a:rPr>
              <a:t>哲学</a:t>
            </a:r>
            <a:endParaRPr lang="en-US" altLang="zh-CN" sz="3375" b="1">
              <a:latin typeface="黑体" panose="02010609060101010101" charset="-122"/>
              <a:ea typeface="黑体" panose="02010609060101010101" charset="-122"/>
            </a:endParaRPr>
          </a:p>
          <a:p>
            <a:pPr marL="0" indent="0" algn="ctr" eaLnBrk="1" hangingPunct="1">
              <a:buClr>
                <a:srgbClr val="000000"/>
              </a:buClr>
              <a:buSzTx/>
              <a:buNone/>
            </a:pPr>
            <a:r>
              <a:rPr lang="en-US" altLang="zh-CN" sz="2530" b="1">
                <a:solidFill>
                  <a:schemeClr val="tx2">
                    <a:lumMod val="75000"/>
                    <a:lumOff val="25000"/>
                  </a:schemeClr>
                </a:solidFill>
                <a:latin typeface="黑体" panose="02010609060101010101" charset="-122"/>
                <a:ea typeface="黑体" panose="02010609060101010101" charset="-122"/>
              </a:rPr>
              <a:t>(</a:t>
            </a:r>
            <a:r>
              <a:rPr lang="zh-CN" altLang="zh-CN" sz="2530" b="1">
                <a:solidFill>
                  <a:schemeClr val="tx2">
                    <a:lumMod val="75000"/>
                    <a:lumOff val="25000"/>
                  </a:schemeClr>
                </a:solidFill>
                <a:latin typeface="黑体" panose="02010609060101010101" charset="-122"/>
                <a:ea typeface="黑体" panose="02010609060101010101" charset="-122"/>
              </a:rPr>
              <a:t>第</a:t>
            </a:r>
            <a:r>
              <a:rPr lang="en-US" altLang="zh-CN" sz="2530" b="1">
                <a:solidFill>
                  <a:schemeClr val="tx2">
                    <a:lumMod val="75000"/>
                    <a:lumOff val="25000"/>
                  </a:schemeClr>
                </a:solidFill>
                <a:latin typeface="黑体" panose="02010609060101010101" charset="-122"/>
                <a:ea typeface="黑体" panose="02010609060101010101" charset="-122"/>
              </a:rPr>
              <a:t>1</a:t>
            </a:r>
            <a:r>
              <a:rPr lang="zh-CN" altLang="zh-CN" sz="2530" b="1">
                <a:solidFill>
                  <a:schemeClr val="tx2">
                    <a:lumMod val="75000"/>
                    <a:lumOff val="25000"/>
                  </a:schemeClr>
                </a:solidFill>
                <a:latin typeface="黑体" panose="02010609060101010101" charset="-122"/>
                <a:ea typeface="黑体" panose="02010609060101010101" charset="-122"/>
              </a:rPr>
              <a:t>课</a:t>
            </a:r>
            <a:r>
              <a:rPr lang="en-US" altLang="zh-CN" sz="2530" b="1">
                <a:solidFill>
                  <a:schemeClr val="tx2">
                    <a:lumMod val="75000"/>
                    <a:lumOff val="25000"/>
                  </a:schemeClr>
                </a:solidFill>
                <a:latin typeface="黑体" panose="02010609060101010101" charset="-122"/>
                <a:ea typeface="黑体" panose="02010609060101010101" charset="-122"/>
              </a:rPr>
              <a:t>)</a:t>
            </a:r>
          </a:p>
        </p:txBody>
      </p:sp>
      <p:sp>
        <p:nvSpPr>
          <p:cNvPr id="7172" name="Rectangle 5"/>
          <p:cNvSpPr/>
          <p:nvPr>
            <p:custDataLst>
              <p:tags r:id="rId5"/>
            </p:custDataLst>
          </p:nvPr>
        </p:nvSpPr>
        <p:spPr>
          <a:xfrm>
            <a:off x="2384449" y="1524508"/>
            <a:ext cx="2035857" cy="2345254"/>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algn="ctr" eaLnBrk="1" hangingPunct="1">
              <a:buClr>
                <a:srgbClr val="000000"/>
              </a:buClr>
              <a:buSzTx/>
              <a:buNone/>
            </a:pPr>
            <a:r>
              <a:rPr lang="zh-CN" altLang="en-US" sz="3375" b="1">
                <a:latin typeface="黑体" panose="02010609060101010101" charset="-122"/>
                <a:ea typeface="黑体" panose="02010609060101010101" charset="-122"/>
              </a:rPr>
              <a:t>马克思</a:t>
            </a:r>
          </a:p>
          <a:p>
            <a:pPr marL="0" indent="0" algn="ctr" eaLnBrk="1" hangingPunct="1">
              <a:buClr>
                <a:srgbClr val="000000"/>
              </a:buClr>
              <a:buSzTx/>
              <a:buNone/>
            </a:pPr>
            <a:r>
              <a:rPr lang="zh-CN" altLang="en-US" sz="3375" b="1">
                <a:latin typeface="黑体" panose="02010609060101010101" charset="-122"/>
                <a:ea typeface="黑体" panose="02010609060101010101" charset="-122"/>
              </a:rPr>
              <a:t>主义哲学</a:t>
            </a:r>
          </a:p>
          <a:p>
            <a:pPr marL="0" indent="0" algn="ctr" eaLnBrk="1" hangingPunct="1">
              <a:buClr>
                <a:srgbClr val="000000"/>
              </a:buClr>
              <a:buSzTx/>
              <a:buNone/>
            </a:pPr>
            <a:r>
              <a:rPr lang="zh-CN" altLang="zh-CN" sz="2110" b="1">
                <a:solidFill>
                  <a:schemeClr val="tx2">
                    <a:lumMod val="75000"/>
                    <a:lumOff val="25000"/>
                  </a:schemeClr>
                </a:solidFill>
                <a:latin typeface="黑体" panose="02010609060101010101" charset="-122"/>
                <a:ea typeface="黑体" panose="02010609060101010101" charset="-122"/>
              </a:rPr>
              <a:t>(第</a:t>
            </a:r>
            <a:r>
              <a:rPr lang="en-US" altLang="zh-CN" sz="2110" b="1">
                <a:solidFill>
                  <a:schemeClr val="tx2">
                    <a:lumMod val="75000"/>
                    <a:lumOff val="25000"/>
                  </a:schemeClr>
                </a:solidFill>
                <a:latin typeface="黑体" panose="02010609060101010101" charset="-122"/>
                <a:ea typeface="黑体" panose="02010609060101010101" charset="-122"/>
              </a:rPr>
              <a:t>2</a:t>
            </a:r>
            <a:r>
              <a:rPr lang="zh-CN" altLang="zh-CN" sz="2110" b="1">
                <a:solidFill>
                  <a:schemeClr val="tx2">
                    <a:lumMod val="75000"/>
                    <a:lumOff val="25000"/>
                  </a:schemeClr>
                </a:solidFill>
                <a:latin typeface="黑体" panose="02010609060101010101" charset="-122"/>
                <a:ea typeface="黑体" panose="02010609060101010101" charset="-122"/>
              </a:rPr>
              <a:t>、</a:t>
            </a:r>
            <a:r>
              <a:rPr lang="en-US" altLang="zh-CN" sz="2110" b="1">
                <a:solidFill>
                  <a:schemeClr val="tx2">
                    <a:lumMod val="75000"/>
                    <a:lumOff val="25000"/>
                  </a:schemeClr>
                </a:solidFill>
                <a:latin typeface="黑体" panose="02010609060101010101" charset="-122"/>
                <a:ea typeface="黑体" panose="02010609060101010101" charset="-122"/>
              </a:rPr>
              <a:t>3</a:t>
            </a:r>
            <a:r>
              <a:rPr lang="zh-CN" altLang="zh-CN" sz="2110" b="1">
                <a:solidFill>
                  <a:schemeClr val="tx2">
                    <a:lumMod val="75000"/>
                    <a:lumOff val="25000"/>
                  </a:schemeClr>
                </a:solidFill>
                <a:latin typeface="黑体" panose="02010609060101010101" charset="-122"/>
                <a:ea typeface="黑体" panose="02010609060101010101" charset="-122"/>
              </a:rPr>
              <a:t>、</a:t>
            </a:r>
          </a:p>
          <a:p>
            <a:pPr marL="0" indent="0" algn="ctr" eaLnBrk="1" hangingPunct="1">
              <a:buClr>
                <a:srgbClr val="000000"/>
              </a:buClr>
              <a:buSzTx/>
              <a:buNone/>
            </a:pPr>
            <a:r>
              <a:rPr lang="en-US" altLang="zh-CN" sz="2110" b="1">
                <a:solidFill>
                  <a:schemeClr val="tx2">
                    <a:lumMod val="75000"/>
                    <a:lumOff val="25000"/>
                  </a:schemeClr>
                </a:solidFill>
                <a:latin typeface="黑体" panose="02010609060101010101" charset="-122"/>
                <a:ea typeface="黑体" panose="02010609060101010101" charset="-122"/>
              </a:rPr>
              <a:t>4</a:t>
            </a:r>
            <a:r>
              <a:rPr lang="zh-CN" altLang="zh-CN" sz="2110" b="1">
                <a:solidFill>
                  <a:schemeClr val="tx2">
                    <a:lumMod val="75000"/>
                    <a:lumOff val="25000"/>
                  </a:schemeClr>
                </a:solidFill>
                <a:latin typeface="黑体" panose="02010609060101010101" charset="-122"/>
                <a:ea typeface="黑体" panose="02010609060101010101" charset="-122"/>
              </a:rPr>
              <a:t>、</a:t>
            </a:r>
            <a:r>
              <a:rPr lang="en-US" altLang="zh-CN" sz="2110" b="1">
                <a:solidFill>
                  <a:schemeClr val="tx2">
                    <a:lumMod val="75000"/>
                    <a:lumOff val="25000"/>
                  </a:schemeClr>
                </a:solidFill>
                <a:latin typeface="黑体" panose="02010609060101010101" charset="-122"/>
                <a:ea typeface="黑体" panose="02010609060101010101" charset="-122"/>
              </a:rPr>
              <a:t>5</a:t>
            </a:r>
            <a:r>
              <a:rPr lang="zh-CN" altLang="zh-CN" sz="2110" b="1">
                <a:solidFill>
                  <a:schemeClr val="tx2">
                    <a:lumMod val="75000"/>
                    <a:lumOff val="25000"/>
                  </a:schemeClr>
                </a:solidFill>
                <a:latin typeface="黑体" panose="02010609060101010101" charset="-122"/>
                <a:ea typeface="黑体" panose="02010609060101010101" charset="-122"/>
              </a:rPr>
              <a:t>、</a:t>
            </a:r>
            <a:r>
              <a:rPr lang="en-US" altLang="zh-CN" sz="2110" b="1">
                <a:solidFill>
                  <a:schemeClr val="tx2">
                    <a:lumMod val="75000"/>
                    <a:lumOff val="25000"/>
                  </a:schemeClr>
                </a:solidFill>
                <a:latin typeface="黑体" panose="02010609060101010101" charset="-122"/>
                <a:ea typeface="黑体" panose="02010609060101010101" charset="-122"/>
              </a:rPr>
              <a:t>6</a:t>
            </a:r>
            <a:r>
              <a:rPr lang="zh-CN" altLang="zh-CN" sz="2110" b="1">
                <a:solidFill>
                  <a:schemeClr val="tx2">
                    <a:lumMod val="75000"/>
                    <a:lumOff val="25000"/>
                  </a:schemeClr>
                </a:solidFill>
                <a:latin typeface="黑体" panose="02010609060101010101" charset="-122"/>
                <a:ea typeface="黑体" panose="02010609060101010101" charset="-122"/>
              </a:rPr>
              <a:t>课）</a:t>
            </a:r>
            <a:endParaRPr lang="zh-CN" altLang="en-US" sz="2110" b="1">
              <a:latin typeface="黑体" panose="02010609060101010101" charset="-122"/>
              <a:ea typeface="黑体" panose="02010609060101010101" charset="-122"/>
            </a:endParaRPr>
          </a:p>
        </p:txBody>
      </p:sp>
      <p:sp>
        <p:nvSpPr>
          <p:cNvPr id="7173" name="Rectangle 6"/>
          <p:cNvSpPr/>
          <p:nvPr>
            <p:custDataLst>
              <p:tags r:id="rId6"/>
            </p:custDataLst>
          </p:nvPr>
        </p:nvSpPr>
        <p:spPr>
          <a:xfrm>
            <a:off x="5122925" y="1050737"/>
            <a:ext cx="1864907" cy="1248912"/>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algn="ctr" eaLnBrk="1" hangingPunct="1">
              <a:buClr>
                <a:srgbClr val="000000"/>
              </a:buClr>
              <a:buSzTx/>
              <a:buNone/>
            </a:pPr>
            <a:r>
              <a:rPr lang="zh-CN" altLang="en-US" sz="2955" b="1">
                <a:latin typeface="黑体" panose="02010609060101010101" charset="-122"/>
                <a:ea typeface="黑体" panose="02010609060101010101" charset="-122"/>
              </a:rPr>
              <a:t>辩证唯</a:t>
            </a:r>
          </a:p>
          <a:p>
            <a:pPr marL="0" indent="0" algn="ctr" eaLnBrk="1" hangingPunct="1">
              <a:buClr>
                <a:srgbClr val="000000"/>
              </a:buClr>
              <a:buSzTx/>
              <a:buNone/>
            </a:pPr>
            <a:r>
              <a:rPr lang="zh-CN" altLang="en-US" sz="2955" b="1">
                <a:latin typeface="黑体" panose="02010609060101010101" charset="-122"/>
                <a:ea typeface="黑体" panose="02010609060101010101" charset="-122"/>
              </a:rPr>
              <a:t>物主义</a:t>
            </a:r>
          </a:p>
        </p:txBody>
      </p:sp>
      <p:sp>
        <p:nvSpPr>
          <p:cNvPr id="7174" name="Rectangle 7"/>
          <p:cNvSpPr/>
          <p:nvPr>
            <p:custDataLst>
              <p:tags r:id="rId7"/>
            </p:custDataLst>
          </p:nvPr>
        </p:nvSpPr>
        <p:spPr>
          <a:xfrm>
            <a:off x="5021132" y="3172745"/>
            <a:ext cx="2067982" cy="1248912"/>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algn="ctr" eaLnBrk="1" hangingPunct="1">
              <a:buClr>
                <a:srgbClr val="000000"/>
              </a:buClr>
              <a:buSzTx/>
              <a:buNone/>
            </a:pPr>
            <a:r>
              <a:rPr lang="zh-CN" altLang="en-US" sz="3375" b="1">
                <a:latin typeface="黑体" panose="02010609060101010101" charset="-122"/>
                <a:ea typeface="黑体" panose="02010609060101010101" charset="-122"/>
              </a:rPr>
              <a:t>历史唯</a:t>
            </a:r>
          </a:p>
          <a:p>
            <a:pPr marL="0" indent="0" algn="ctr" eaLnBrk="1" hangingPunct="1">
              <a:buClr>
                <a:srgbClr val="000000"/>
              </a:buClr>
              <a:buSzTx/>
              <a:buNone/>
            </a:pPr>
            <a:r>
              <a:rPr lang="zh-CN" altLang="en-US" sz="3375" b="1">
                <a:latin typeface="黑体" panose="02010609060101010101" charset="-122"/>
                <a:ea typeface="黑体" panose="02010609060101010101" charset="-122"/>
              </a:rPr>
              <a:t>物主义</a:t>
            </a:r>
          </a:p>
        </p:txBody>
      </p:sp>
      <p:sp>
        <p:nvSpPr>
          <p:cNvPr id="7175" name="Rectangle 9"/>
          <p:cNvSpPr/>
          <p:nvPr>
            <p:custDataLst>
              <p:tags r:id="rId8"/>
            </p:custDataLst>
          </p:nvPr>
        </p:nvSpPr>
        <p:spPr>
          <a:xfrm>
            <a:off x="7584591" y="1943441"/>
            <a:ext cx="4222394" cy="687772"/>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buClr>
                <a:srgbClr val="000000"/>
              </a:buClr>
              <a:buSzTx/>
              <a:buNone/>
            </a:pPr>
            <a:r>
              <a:rPr lang="zh-CN" altLang="en-US" sz="2390" b="1">
                <a:latin typeface="黑体" panose="02010609060101010101" charset="-122"/>
                <a:ea typeface="黑体" panose="02010609060101010101" charset="-122"/>
                <a:sym typeface="+mn-ea"/>
              </a:rPr>
              <a:t>辩证唯物主义</a:t>
            </a:r>
            <a:r>
              <a:rPr lang="zh-CN" altLang="en-US" sz="2390" b="1">
                <a:solidFill>
                  <a:srgbClr val="FF0000"/>
                </a:solidFill>
                <a:latin typeface="黑体" panose="02010609060101010101" charset="-122"/>
                <a:ea typeface="黑体" panose="02010609060101010101" charset="-122"/>
                <a:sym typeface="+mn-ea"/>
              </a:rPr>
              <a:t>认识论（</a:t>
            </a:r>
            <a:r>
              <a:rPr lang="en-US" altLang="zh-CN" sz="2390" b="1">
                <a:solidFill>
                  <a:srgbClr val="FF0000"/>
                </a:solidFill>
                <a:latin typeface="黑体" panose="02010609060101010101" charset="-122"/>
                <a:ea typeface="黑体" panose="02010609060101010101" charset="-122"/>
                <a:sym typeface="+mn-ea"/>
              </a:rPr>
              <a:t>4</a:t>
            </a:r>
            <a:r>
              <a:rPr lang="zh-CN" altLang="en-US" sz="2390" b="1">
                <a:solidFill>
                  <a:srgbClr val="FF0000"/>
                </a:solidFill>
                <a:latin typeface="黑体" panose="02010609060101010101" charset="-122"/>
                <a:ea typeface="黑体" panose="02010609060101010101" charset="-122"/>
                <a:sym typeface="+mn-ea"/>
              </a:rPr>
              <a:t>课）</a:t>
            </a:r>
          </a:p>
        </p:txBody>
      </p:sp>
      <p:sp>
        <p:nvSpPr>
          <p:cNvPr id="7176" name="Rectangle 10"/>
          <p:cNvSpPr/>
          <p:nvPr>
            <p:custDataLst>
              <p:tags r:id="rId9"/>
            </p:custDataLst>
          </p:nvPr>
        </p:nvSpPr>
        <p:spPr>
          <a:xfrm>
            <a:off x="7634147" y="1240266"/>
            <a:ext cx="4172168" cy="62415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buClr>
                <a:srgbClr val="000000"/>
              </a:buClr>
              <a:buSzTx/>
              <a:buNone/>
            </a:pPr>
            <a:r>
              <a:rPr lang="zh-CN" altLang="en-US" sz="2530" b="1">
                <a:latin typeface="黑体" panose="02010609060101010101" charset="-122"/>
                <a:ea typeface="黑体" panose="02010609060101010101" charset="-122"/>
                <a:sym typeface="+mn-ea"/>
              </a:rPr>
              <a:t>唯物的</a:t>
            </a:r>
            <a:r>
              <a:rPr lang="zh-CN" altLang="en-US" sz="2530" b="1">
                <a:solidFill>
                  <a:srgbClr val="FF0000"/>
                </a:solidFill>
                <a:latin typeface="黑体" panose="02010609060101010101" charset="-122"/>
                <a:ea typeface="黑体" panose="02010609060101010101" charset="-122"/>
                <a:sym typeface="+mn-ea"/>
              </a:rPr>
              <a:t>辩证法</a:t>
            </a:r>
            <a:r>
              <a:rPr lang="zh-CN" altLang="en-US" sz="2530" b="1">
                <a:latin typeface="黑体" panose="02010609060101010101" charset="-122"/>
                <a:ea typeface="黑体" panose="02010609060101010101" charset="-122"/>
                <a:sym typeface="+mn-ea"/>
              </a:rPr>
              <a:t>（</a:t>
            </a:r>
            <a:r>
              <a:rPr lang="en-US" altLang="zh-CN" sz="2530" b="1">
                <a:latin typeface="黑体" panose="02010609060101010101" charset="-122"/>
                <a:ea typeface="黑体" panose="02010609060101010101" charset="-122"/>
                <a:sym typeface="+mn-ea"/>
              </a:rPr>
              <a:t>3</a:t>
            </a:r>
            <a:r>
              <a:rPr lang="zh-CN" altLang="en-US" sz="2530" b="1">
                <a:latin typeface="黑体" panose="02010609060101010101" charset="-122"/>
                <a:ea typeface="黑体" panose="02010609060101010101" charset="-122"/>
              </a:rPr>
              <a:t>）</a:t>
            </a:r>
          </a:p>
        </p:txBody>
      </p:sp>
      <p:sp>
        <p:nvSpPr>
          <p:cNvPr id="7177" name="Rectangle 11"/>
          <p:cNvSpPr/>
          <p:nvPr>
            <p:custDataLst>
              <p:tags r:id="rId10"/>
            </p:custDataLst>
          </p:nvPr>
        </p:nvSpPr>
        <p:spPr>
          <a:xfrm>
            <a:off x="7668310" y="3096588"/>
            <a:ext cx="4286579" cy="626149"/>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algn="ctr" eaLnBrk="1" hangingPunct="1">
              <a:buClr>
                <a:srgbClr val="000000"/>
              </a:buClr>
              <a:buSzTx/>
              <a:buNone/>
            </a:pPr>
            <a:r>
              <a:rPr lang="zh-CN" altLang="en-US" sz="2530" b="1">
                <a:latin typeface="黑体" panose="02010609060101010101" charset="-122"/>
                <a:ea typeface="黑体" panose="02010609060101010101" charset="-122"/>
              </a:rPr>
              <a:t>社会历史观（</a:t>
            </a:r>
            <a:r>
              <a:rPr lang="en-US" altLang="zh-CN" sz="2530" b="1">
                <a:latin typeface="黑体" panose="02010609060101010101" charset="-122"/>
                <a:ea typeface="黑体" panose="02010609060101010101" charset="-122"/>
              </a:rPr>
              <a:t>5</a:t>
            </a:r>
            <a:r>
              <a:rPr lang="zh-CN" altLang="en-US" sz="2530" b="1">
                <a:latin typeface="黑体" panose="02010609060101010101" charset="-122"/>
                <a:ea typeface="黑体" panose="02010609060101010101" charset="-122"/>
              </a:rPr>
              <a:t>课）</a:t>
            </a:r>
          </a:p>
        </p:txBody>
      </p:sp>
      <p:sp>
        <p:nvSpPr>
          <p:cNvPr id="7178" name="Rectangle 13"/>
          <p:cNvSpPr/>
          <p:nvPr>
            <p:custDataLst>
              <p:tags r:id="rId11"/>
            </p:custDataLst>
          </p:nvPr>
        </p:nvSpPr>
        <p:spPr>
          <a:xfrm>
            <a:off x="7668302" y="3797811"/>
            <a:ext cx="4286684" cy="62415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algn="ctr" eaLnBrk="1" hangingPunct="1">
              <a:buClr>
                <a:srgbClr val="000000"/>
              </a:buClr>
              <a:buSzTx/>
              <a:buNone/>
            </a:pPr>
            <a:r>
              <a:rPr lang="zh-CN" altLang="en-US" sz="2530" b="1">
                <a:latin typeface="黑体" panose="02010609060101010101" charset="-122"/>
                <a:ea typeface="黑体" panose="02010609060101010101" charset="-122"/>
              </a:rPr>
              <a:t>人生观、价值观（</a:t>
            </a:r>
            <a:r>
              <a:rPr lang="en-US" altLang="zh-CN" sz="2530" b="1">
                <a:latin typeface="黑体" panose="02010609060101010101" charset="-122"/>
                <a:ea typeface="黑体" panose="02010609060101010101" charset="-122"/>
              </a:rPr>
              <a:t>6</a:t>
            </a:r>
            <a:r>
              <a:rPr lang="zh-CN" altLang="en-US" sz="2530" b="1">
                <a:latin typeface="黑体" panose="02010609060101010101" charset="-122"/>
                <a:ea typeface="黑体" panose="02010609060101010101" charset="-122"/>
              </a:rPr>
              <a:t>课</a:t>
            </a:r>
            <a:r>
              <a:rPr lang="zh-CN" altLang="en-US" sz="2530">
                <a:latin typeface="黑体" panose="02010609060101010101" charset="-122"/>
                <a:ea typeface="黑体" panose="02010609060101010101" charset="-122"/>
              </a:rPr>
              <a:t>）</a:t>
            </a:r>
          </a:p>
        </p:txBody>
      </p:sp>
      <p:sp>
        <p:nvSpPr>
          <p:cNvPr id="7179" name="右箭头 33"/>
          <p:cNvSpPr/>
          <p:nvPr>
            <p:custDataLst>
              <p:tags r:id="rId12"/>
            </p:custDataLst>
          </p:nvPr>
        </p:nvSpPr>
        <p:spPr>
          <a:xfrm>
            <a:off x="1808137" y="2447246"/>
            <a:ext cx="401074" cy="269074"/>
          </a:xfrm>
          <a:prstGeom prst="rightArrow">
            <a:avLst>
              <a:gd name="adj1" fmla="val 50000"/>
              <a:gd name="adj2" fmla="val 49830"/>
            </a:avLst>
          </a:prstGeom>
          <a:solidFill>
            <a:schemeClr val="accent1"/>
          </a:solidFill>
          <a:ln w="9525" cap="flat" cmpd="sng">
            <a:solidFill>
              <a:schemeClr val="tx1"/>
            </a:solidFill>
            <a:prstDash val="solid"/>
            <a:round/>
            <a:headEnd type="none" w="med" len="med"/>
            <a:tailEnd type="none" w="med" len="med"/>
          </a:ln>
        </p:spPr>
        <p:txBody>
          <a:bodyPr lIns="96435" tIns="48217" rIns="96435" bIns="48217"/>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spcBef>
                <a:spcPct val="0"/>
              </a:spcBef>
              <a:buClr>
                <a:srgbClr val="000000"/>
              </a:buClr>
              <a:buSzTx/>
              <a:buNone/>
            </a:pPr>
            <a:endParaRPr lang="zh-CN" altLang="en-US" sz="1970">
              <a:latin typeface="Arial" panose="020b0604020202020204" pitchFamily="34" charset="0"/>
              <a:ea typeface="宋体" panose="02010600030101010101" pitchFamily="2" charset="-122"/>
            </a:endParaRPr>
          </a:p>
        </p:txBody>
      </p:sp>
      <p:sp>
        <p:nvSpPr>
          <p:cNvPr id="7180" name="左大括号 34"/>
          <p:cNvSpPr/>
          <p:nvPr>
            <p:custDataLst>
              <p:tags r:id="rId13"/>
            </p:custDataLst>
          </p:nvPr>
        </p:nvSpPr>
        <p:spPr>
          <a:xfrm>
            <a:off x="4420306" y="1467291"/>
            <a:ext cx="500928" cy="2713583"/>
          </a:xfrm>
          <a:prstGeom prst="leftBrace">
            <a:avLst>
              <a:gd name="adj1" fmla="val 8349"/>
              <a:gd name="adj2" fmla="val 50000"/>
            </a:avLst>
          </a:prstGeom>
          <a:noFill/>
          <a:ln w="9525" cap="flat" cmpd="sng">
            <a:solidFill>
              <a:srgbClr val="3333FF"/>
            </a:solidFill>
            <a:prstDash val="solid"/>
            <a:headEnd type="none" w="med" len="med"/>
            <a:tailEnd type="none" w="med" len="med"/>
          </a:ln>
        </p:spPr>
        <p:txBody>
          <a:bodyPr lIns="96435" tIns="48217" rIns="96435" bIns="48217"/>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spcBef>
                <a:spcPct val="0"/>
              </a:spcBef>
              <a:buClr>
                <a:srgbClr val="000000"/>
              </a:buClr>
              <a:buSzTx/>
              <a:buNone/>
            </a:pPr>
            <a:endParaRPr lang="zh-CN" altLang="en-US" sz="1970">
              <a:latin typeface="Arial" panose="020b0604020202020204" pitchFamily="34" charset="0"/>
              <a:ea typeface="宋体" panose="02010600030101010101" pitchFamily="2" charset="-122"/>
            </a:endParaRPr>
          </a:p>
        </p:txBody>
      </p:sp>
      <p:sp>
        <p:nvSpPr>
          <p:cNvPr id="7181" name="左大括号 35"/>
          <p:cNvSpPr/>
          <p:nvPr>
            <p:custDataLst>
              <p:tags r:id="rId14"/>
            </p:custDataLst>
          </p:nvPr>
        </p:nvSpPr>
        <p:spPr>
          <a:xfrm>
            <a:off x="7183446" y="3172991"/>
            <a:ext cx="401145" cy="1248971"/>
          </a:xfrm>
          <a:prstGeom prst="leftBrace">
            <a:avLst>
              <a:gd name="adj1" fmla="val 8363"/>
              <a:gd name="adj2" fmla="val 50000"/>
            </a:avLst>
          </a:prstGeom>
          <a:noFill/>
          <a:ln w="9525" cap="flat" cmpd="sng">
            <a:solidFill>
              <a:srgbClr val="3333FF"/>
            </a:solidFill>
            <a:prstDash val="solid"/>
            <a:headEnd type="none" w="med" len="med"/>
            <a:tailEnd type="none" w="med" len="med"/>
          </a:ln>
        </p:spPr>
        <p:txBody>
          <a:bodyPr lIns="96435" tIns="48217" rIns="96435" bIns="48217"/>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spcBef>
                <a:spcPct val="0"/>
              </a:spcBef>
              <a:buClr>
                <a:srgbClr val="000000"/>
              </a:buClr>
              <a:buSzTx/>
              <a:buNone/>
            </a:pPr>
            <a:endParaRPr lang="zh-CN" altLang="en-US" sz="1970">
              <a:latin typeface="Arial" panose="020b0604020202020204" pitchFamily="34" charset="0"/>
              <a:ea typeface="宋体" panose="02010600030101010101" pitchFamily="2" charset="-122"/>
            </a:endParaRPr>
          </a:p>
        </p:txBody>
      </p:sp>
      <p:sp>
        <p:nvSpPr>
          <p:cNvPr id="7182" name="左大括号 36"/>
          <p:cNvSpPr/>
          <p:nvPr>
            <p:custDataLst>
              <p:tags r:id="rId15"/>
            </p:custDataLst>
          </p:nvPr>
        </p:nvSpPr>
        <p:spPr>
          <a:xfrm>
            <a:off x="6987897" y="661654"/>
            <a:ext cx="502937" cy="2053939"/>
          </a:xfrm>
          <a:prstGeom prst="leftBrace">
            <a:avLst>
              <a:gd name="adj1" fmla="val 8338"/>
              <a:gd name="adj2" fmla="val 50000"/>
            </a:avLst>
          </a:prstGeom>
          <a:noFill/>
          <a:ln w="9525" cap="flat" cmpd="sng">
            <a:solidFill>
              <a:srgbClr val="3333FF"/>
            </a:solidFill>
            <a:prstDash val="solid"/>
            <a:headEnd type="none" w="med" len="med"/>
            <a:tailEnd type="none" w="med" len="med"/>
          </a:ln>
        </p:spPr>
        <p:txBody>
          <a:bodyPr lIns="96435" tIns="48217" rIns="96435" bIns="48217"/>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spcBef>
                <a:spcPct val="0"/>
              </a:spcBef>
              <a:buClr>
                <a:srgbClr val="000000"/>
              </a:buClr>
              <a:buSzTx/>
              <a:buNone/>
            </a:pPr>
            <a:endParaRPr lang="zh-CN" altLang="en-US" sz="1970">
              <a:latin typeface="Arial" panose="020b0604020202020204" pitchFamily="34" charset="0"/>
              <a:ea typeface="宋体" panose="02010600030101010101" pitchFamily="2" charset="-122"/>
            </a:endParaRPr>
          </a:p>
        </p:txBody>
      </p:sp>
      <p:sp>
        <p:nvSpPr>
          <p:cNvPr id="7183" name="Rectangle 8"/>
          <p:cNvSpPr/>
          <p:nvPr>
            <p:custDataLst>
              <p:tags r:id="rId16"/>
            </p:custDataLst>
          </p:nvPr>
        </p:nvSpPr>
        <p:spPr>
          <a:xfrm>
            <a:off x="7668302" y="571914"/>
            <a:ext cx="4138014" cy="66835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buClr>
                <a:srgbClr val="000000"/>
              </a:buClr>
              <a:buSzTx/>
              <a:buNone/>
            </a:pPr>
            <a:r>
              <a:rPr lang="zh-CN" altLang="en-US" sz="2530" b="1">
                <a:latin typeface="黑体" panose="02010609060101010101" charset="-122"/>
                <a:ea typeface="黑体" panose="02010609060101010101" charset="-122"/>
              </a:rPr>
              <a:t>辩证的</a:t>
            </a:r>
            <a:r>
              <a:rPr lang="zh-CN" altLang="en-US" sz="2530" b="1">
                <a:solidFill>
                  <a:srgbClr val="FF0000"/>
                </a:solidFill>
                <a:latin typeface="黑体" panose="02010609060101010101" charset="-122"/>
                <a:ea typeface="黑体" panose="02010609060101010101" charset="-122"/>
              </a:rPr>
              <a:t>唯物论</a:t>
            </a:r>
            <a:r>
              <a:rPr lang="zh-CN" altLang="en-US" sz="2530" b="1">
                <a:latin typeface="黑体" panose="02010609060101010101" charset="-122"/>
                <a:ea typeface="黑体" panose="02010609060101010101" charset="-122"/>
              </a:rPr>
              <a:t>（</a:t>
            </a:r>
            <a:r>
              <a:rPr lang="en-US" sz="2530" b="1">
                <a:latin typeface="黑体" panose="02010609060101010101" charset="-122"/>
                <a:ea typeface="黑体" panose="02010609060101010101" charset="-122"/>
              </a:rPr>
              <a:t>2</a:t>
            </a:r>
            <a:r>
              <a:rPr lang="zh-CN" altLang="en-US" sz="2530" b="1">
                <a:latin typeface="黑体" panose="02010609060101010101" charset="-122"/>
                <a:ea typeface="黑体" panose="02010609060101010101" charset="-122"/>
              </a:rPr>
              <a:t>课）</a:t>
            </a:r>
          </a:p>
        </p:txBody>
      </p:sp>
      <p:sp>
        <p:nvSpPr>
          <p:cNvPr id="2" name="Rectangle 4"/>
          <p:cNvSpPr/>
          <p:nvPr>
            <p:custDataLst>
              <p:tags r:id="rId17"/>
            </p:custDataLst>
          </p:nvPr>
        </p:nvSpPr>
        <p:spPr>
          <a:xfrm>
            <a:off x="243451" y="4991869"/>
            <a:ext cx="1564395" cy="131326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algn="ctr" eaLnBrk="1" hangingPunct="1">
              <a:buClr>
                <a:srgbClr val="000000"/>
              </a:buClr>
              <a:buSzTx/>
              <a:buNone/>
            </a:pPr>
            <a:r>
              <a:rPr lang="zh-CN" altLang="en-US" sz="3375" b="1">
                <a:latin typeface="黑体" panose="02010609060101010101" charset="-122"/>
                <a:ea typeface="黑体" panose="02010609060101010101" charset="-122"/>
              </a:rPr>
              <a:t>文化</a:t>
            </a:r>
            <a:endParaRPr lang="en-US" altLang="zh-CN" sz="3375" b="1">
              <a:latin typeface="黑体" panose="02010609060101010101" charset="-122"/>
              <a:ea typeface="黑体" panose="02010609060101010101" charset="-122"/>
            </a:endParaRPr>
          </a:p>
          <a:p>
            <a:pPr marL="0" indent="0" algn="ctr" eaLnBrk="1" hangingPunct="1">
              <a:buClr>
                <a:srgbClr val="000000"/>
              </a:buClr>
              <a:buSzTx/>
              <a:buNone/>
            </a:pPr>
            <a:r>
              <a:rPr lang="zh-CN" altLang="en-US" sz="2530" b="1">
                <a:solidFill>
                  <a:schemeClr val="tx2">
                    <a:lumMod val="75000"/>
                    <a:lumOff val="25000"/>
                  </a:schemeClr>
                </a:solidFill>
                <a:latin typeface="黑体" panose="02010609060101010101" charset="-122"/>
                <a:ea typeface="黑体" panose="02010609060101010101" charset="-122"/>
              </a:rPr>
              <a:t>（第三单元）</a:t>
            </a:r>
          </a:p>
        </p:txBody>
      </p:sp>
      <p:sp>
        <p:nvSpPr>
          <p:cNvPr id="4" name="左大括号 34"/>
          <p:cNvSpPr/>
          <p:nvPr>
            <p:custDataLst>
              <p:tags r:id="rId18"/>
            </p:custDataLst>
          </p:nvPr>
        </p:nvSpPr>
        <p:spPr>
          <a:xfrm>
            <a:off x="1883521" y="4291372"/>
            <a:ext cx="500928" cy="2713583"/>
          </a:xfrm>
          <a:prstGeom prst="leftBrace">
            <a:avLst>
              <a:gd name="adj1" fmla="val 8349"/>
              <a:gd name="adj2" fmla="val 50000"/>
            </a:avLst>
          </a:prstGeom>
          <a:noFill/>
          <a:ln w="9525" cap="flat" cmpd="sng">
            <a:solidFill>
              <a:srgbClr val="3333FF"/>
            </a:solidFill>
            <a:prstDash val="solid"/>
            <a:headEnd type="none" w="med" len="med"/>
            <a:tailEnd type="none" w="med" len="med"/>
          </a:ln>
        </p:spPr>
        <p:txBody>
          <a:bodyPr lIns="96435" tIns="48217" rIns="96435" bIns="48217"/>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spcBef>
                <a:spcPct val="0"/>
              </a:spcBef>
              <a:buClr>
                <a:srgbClr val="000000"/>
              </a:buClr>
              <a:buSzTx/>
              <a:buNone/>
            </a:pPr>
            <a:endParaRPr lang="zh-CN" altLang="en-US" sz="1970">
              <a:latin typeface="Arial" panose="020b0604020202020204" pitchFamily="34" charset="0"/>
              <a:ea typeface="宋体" panose="02010600030101010101" pitchFamily="2" charset="-122"/>
            </a:endParaRPr>
          </a:p>
        </p:txBody>
      </p:sp>
      <p:sp>
        <p:nvSpPr>
          <p:cNvPr id="5" name="Rectangle 8"/>
          <p:cNvSpPr/>
          <p:nvPr>
            <p:custDataLst>
              <p:tags r:id="rId19"/>
            </p:custDataLst>
          </p:nvPr>
        </p:nvSpPr>
        <p:spPr>
          <a:xfrm>
            <a:off x="2601428" y="4586705"/>
            <a:ext cx="4138014" cy="66835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buClr>
                <a:srgbClr val="000000"/>
              </a:buClr>
              <a:buSzTx/>
              <a:buNone/>
            </a:pPr>
            <a:r>
              <a:rPr lang="zh-CN" altLang="en-US" sz="2530" b="1">
                <a:latin typeface="黑体" panose="02010609060101010101" charset="-122"/>
                <a:ea typeface="黑体" panose="02010609060101010101" charset="-122"/>
              </a:rPr>
              <a:t>继承优秀传统文化（</a:t>
            </a:r>
            <a:r>
              <a:rPr lang="en-US" altLang="zh-CN" sz="2530" b="1">
                <a:latin typeface="黑体" panose="02010609060101010101" charset="-122"/>
                <a:ea typeface="黑体" panose="02010609060101010101" charset="-122"/>
              </a:rPr>
              <a:t>7</a:t>
            </a:r>
            <a:r>
              <a:rPr lang="zh-CN" altLang="en-US" sz="2530" b="1">
                <a:latin typeface="黑体" panose="02010609060101010101" charset="-122"/>
                <a:ea typeface="黑体" panose="02010609060101010101" charset="-122"/>
              </a:rPr>
              <a:t>课）</a:t>
            </a:r>
          </a:p>
        </p:txBody>
      </p:sp>
      <p:sp>
        <p:nvSpPr>
          <p:cNvPr id="6" name="Rectangle 8"/>
          <p:cNvSpPr/>
          <p:nvPr>
            <p:custDataLst>
              <p:tags r:id="rId20"/>
            </p:custDataLst>
          </p:nvPr>
        </p:nvSpPr>
        <p:spPr>
          <a:xfrm>
            <a:off x="2602099" y="5419799"/>
            <a:ext cx="4138014" cy="66835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buClr>
                <a:srgbClr val="000000"/>
              </a:buClr>
              <a:buSzTx/>
              <a:buNone/>
            </a:pPr>
            <a:r>
              <a:rPr lang="zh-CN" altLang="en-US" sz="2530" b="1">
                <a:latin typeface="黑体" panose="02010609060101010101" charset="-122"/>
                <a:ea typeface="黑体" panose="02010609060101010101" charset="-122"/>
              </a:rPr>
              <a:t>吸收外来有益文化（</a:t>
            </a:r>
            <a:r>
              <a:rPr lang="en-US" altLang="zh-CN" sz="2530" b="1">
                <a:latin typeface="黑体" panose="02010609060101010101" charset="-122"/>
                <a:ea typeface="黑体" panose="02010609060101010101" charset="-122"/>
              </a:rPr>
              <a:t>8</a:t>
            </a:r>
            <a:r>
              <a:rPr lang="zh-CN" altLang="en-US" sz="2530" b="1">
                <a:latin typeface="黑体" panose="02010609060101010101" charset="-122"/>
                <a:ea typeface="黑体" panose="02010609060101010101" charset="-122"/>
              </a:rPr>
              <a:t>课）</a:t>
            </a:r>
          </a:p>
        </p:txBody>
      </p:sp>
      <p:sp>
        <p:nvSpPr>
          <p:cNvPr id="7" name="Rectangle 8"/>
          <p:cNvSpPr/>
          <p:nvPr>
            <p:custDataLst>
              <p:tags r:id="rId21"/>
            </p:custDataLst>
          </p:nvPr>
        </p:nvSpPr>
        <p:spPr>
          <a:xfrm>
            <a:off x="2602099" y="6305130"/>
            <a:ext cx="9788856" cy="668351"/>
          </a:xfrm>
          <a:prstGeom prst="rect">
            <a:avLst/>
          </a:prstGeom>
          <a:noFill/>
          <a:ln w="9525" cap="flat" cmpd="sng">
            <a:solidFill>
              <a:schemeClr val="tx1"/>
            </a:solidFill>
            <a:prstDash val="solid"/>
            <a:miter/>
            <a:headEnd type="none" w="med" len="med"/>
            <a:tailEnd type="none" w="med" len="med"/>
          </a:ln>
        </p:spPr>
        <p:txBody>
          <a:bodyPr wrap="none" lIns="96435" tIns="48217" rIns="96435" bIns="48217" anchor="ct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indent="0" eaLnBrk="1" hangingPunct="1">
              <a:buClr>
                <a:srgbClr val="000000"/>
              </a:buClr>
              <a:buSzTx/>
              <a:buNone/>
            </a:pPr>
            <a:r>
              <a:rPr lang="zh-CN" altLang="en-US" sz="2530" b="1">
                <a:latin typeface="黑体" panose="02010609060101010101" charset="-122"/>
                <a:ea typeface="黑体" panose="02010609060101010101" charset="-122"/>
              </a:rPr>
              <a:t>发展中国特色社会主义文化（</a:t>
            </a:r>
            <a:r>
              <a:rPr lang="en-US" altLang="zh-CN" sz="2530" b="1">
                <a:latin typeface="黑体" panose="02010609060101010101" charset="-122"/>
                <a:ea typeface="黑体" panose="02010609060101010101" charset="-122"/>
              </a:rPr>
              <a:t>9</a:t>
            </a:r>
            <a:r>
              <a:rPr lang="zh-CN" altLang="en-US" sz="2530" b="1">
                <a:latin typeface="黑体" panose="02010609060101010101" charset="-122"/>
                <a:ea typeface="黑体" panose="02010609060101010101" charset="-122"/>
              </a:rPr>
              <a:t>课）</a:t>
            </a:r>
          </a:p>
        </p:txBody>
      </p:sp>
    </p:spTree>
  </p:cSld>
  <p:clrMapOvr>
    <a:masterClrMapping/>
  </p:clrMapOvr>
  <p:transition spd="slow"/>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4" name="Rectangle 2"/>
          <p:cNvSpPr/>
          <p:nvPr>
            <p:custDataLst>
              <p:tags r:id="rId5"/>
            </p:custDataLst>
          </p:nvPr>
        </p:nvSpPr>
        <p:spPr>
          <a:xfrm>
            <a:off x="5658485" y="1250315"/>
            <a:ext cx="6473825" cy="533463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50000"/>
              </a:lnSpc>
              <a:buNone/>
            </a:pPr>
            <a:r>
              <a:rPr lang="zh-CN" altLang="en-US">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在</a:t>
            </a:r>
            <a:r>
              <a:rPr lang="zh-CN" altLang="en-US">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生活实践中</a:t>
            </a:r>
            <a:r>
              <a:rPr lang="zh-CN" altLang="en-US"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，人们总</a:t>
            </a:r>
            <a:r>
              <a:rPr lang="zh-CN" altLang="en-US">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会自觉或不自觉</a:t>
            </a:r>
            <a:r>
              <a:rPr lang="zh-CN" altLang="en-US"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地思考世界，思考周</a:t>
            </a:r>
            <a:r>
              <a:rPr lang="zh-CN" altLang="en-US">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围的人和</a:t>
            </a:r>
            <a:r>
              <a:rPr lang="zh-CN" altLang="en-US"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事，并用自己在思考中形成的观念指导自己的生活和实践。在这些思考中，会触及这样或那样的具有哲学性质的问题。</a:t>
            </a:r>
          </a:p>
        </p:txBody>
      </p:sp>
      <p:pic>
        <p:nvPicPr>
          <p:cNvPr id="2" name="图片 1" descr="untitled"/>
          <p:cNvPicPr>
            <a:picLocks noChangeAspect="1"/>
          </p:cNvPicPr>
          <p:nvPr>
            <p:custDataLst>
              <p:tags r:id="rId7"/>
            </p:custDataLst>
          </p:nvPr>
        </p:nvPicPr>
        <p:blipFill>
          <a:blip r:embed="rId6"/>
          <a:stretch>
            <a:fillRect/>
          </a:stretch>
        </p:blipFill>
        <p:spPr>
          <a:xfrm>
            <a:off x="1520190" y="1741805"/>
            <a:ext cx="3721100" cy="3749040"/>
          </a:xfrm>
          <a:prstGeom prst="rect">
            <a:avLst/>
          </a:prstGeom>
        </p:spPr>
      </p:pic>
      <p:sp>
        <p:nvSpPr>
          <p:cNvPr id="3" name="矩形 2"/>
          <p:cNvSpPr/>
          <p:nvPr>
            <p:custDataLst>
              <p:tags r:id="rId8"/>
            </p:custDataLst>
          </p:nvPr>
        </p:nvSpPr>
        <p:spPr>
          <a:xfrm>
            <a:off x="1637333" y="6119981"/>
            <a:ext cx="9936480" cy="583565"/>
          </a:xfrm>
          <a:prstGeom prst="rect">
            <a:avLst/>
          </a:prstGeom>
        </p:spPr>
        <p:txBody>
          <a:bodyPr wrap="none">
            <a:spAutoFit/>
          </a:bodyPr>
          <a:lstStyle/>
          <a:p>
            <a:r>
              <a:rPr lang="zh-CN" altLang="en-US" sz="3200" smtClean="0">
                <a:solidFill>
                  <a:srgbClr val="FF0000"/>
                </a:solidFill>
                <a:latin typeface="微软雅黑" panose="020b0503020204020204" pitchFamily="34" charset="-122"/>
                <a:ea typeface="微软雅黑" panose="020b0503020204020204" pitchFamily="34" charset="-122"/>
              </a:rPr>
              <a:t>哲学起源于人们在生活实践中对宇宙人生的追问和思考</a:t>
            </a:r>
          </a:p>
        </p:txBody>
      </p:sp>
      <p:sp>
        <p:nvSpPr>
          <p:cNvPr id="5" name="文本框 71686"/>
          <p:cNvSpPr txBox="1">
            <a:spLocks noChangeArrowheads="1"/>
          </p:cNvSpPr>
          <p:nvPr>
            <p:custDataLst>
              <p:tags r:id="rId9"/>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一、哲学的起源</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13319" name="文本框 71686"/>
          <p:cNvSpPr txBox="1">
            <a:spLocks noChangeArrowheads="1"/>
          </p:cNvSpPr>
          <p:nvPr>
            <p:custDataLst>
              <p:tags r:id="rId5"/>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课堂探究</a:t>
            </a:r>
          </a:p>
        </p:txBody>
      </p:sp>
      <p:sp>
        <p:nvSpPr>
          <p:cNvPr id="5" name="矩形 4"/>
          <p:cNvSpPr/>
          <p:nvPr>
            <p:custDataLst>
              <p:tags r:id="rId6"/>
            </p:custDataLst>
          </p:nvPr>
        </p:nvSpPr>
        <p:spPr>
          <a:xfrm>
            <a:off x="925195" y="1235710"/>
            <a:ext cx="11266805" cy="1383665"/>
          </a:xfrm>
          <a:prstGeom prst="rect">
            <a:avLst/>
          </a:prstGeom>
          <a:ln>
            <a:solidFill>
              <a:srgbClr val="FF0000"/>
            </a:solidFill>
            <a:prstDash val="dashDot"/>
          </a:ln>
        </p:spPr>
        <p:txBody>
          <a:bodyPr wrap="square">
            <a:spAutoFit/>
          </a:bodyPr>
          <a:lstStyle/>
          <a:p>
            <a:pPr fontAlgn="auto">
              <a:lnSpc>
                <a:spcPct val="150000"/>
              </a:lnSpc>
            </a:pPr>
            <a:r>
              <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材料三：</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孔子将他人生的时间划分为：“吾十有五而志于学，三十而立，四十而不惑，五十而知天命，六十而耳顺，七十而从心所欲，不逾矩。”</a:t>
            </a:r>
            <a:endPar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custDataLst>
              <p:tags r:id="rId7"/>
            </p:custDataLst>
          </p:nvPr>
        </p:nvSpPr>
        <p:spPr>
          <a:xfrm>
            <a:off x="925195" y="3547110"/>
            <a:ext cx="11412855" cy="2030095"/>
          </a:xfrm>
          <a:prstGeom prst="rect">
            <a:avLst/>
          </a:prstGeom>
          <a:ln>
            <a:solidFill>
              <a:srgbClr val="FF0000"/>
            </a:solidFill>
            <a:prstDash val="sysDot"/>
          </a:ln>
        </p:spPr>
        <p:txBody>
          <a:bodyPr wrap="square">
            <a:spAutoFit/>
          </a:bodyPr>
          <a:lstStyle/>
          <a:p>
            <a:pPr fontAlgn="auto">
              <a:lnSpc>
                <a:spcPct val="150000"/>
              </a:lnSpc>
            </a:pPr>
            <a:r>
              <a:rPr lang="zh-CN" altLang="en-US" sz="280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这种智慧不是从孔子头脑中凭空产生的。而是孔子在</a:t>
            </a:r>
            <a:r>
              <a:rPr lang="zh-CN" altLang="en-US" sz="2800">
                <a:latin typeface="微软雅黑" panose="020b0503020204020204" pitchFamily="34" charset="-122"/>
                <a:ea typeface="微软雅黑" panose="020b0503020204020204" pitchFamily="34" charset="-122"/>
                <a:cs typeface="微软雅黑" panose="020b0503020204020204" pitchFamily="34" charset="-122"/>
                <a:hlinkClick r:id="rId8" action="ppaction://hlinksldjump"/>
              </a:rPr>
              <a:t>认识世界和改造世界</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的活动中，在处理人与外部世界关系的实践中形成和发展起来的。可谓是千锤百炼出真知！</a:t>
            </a:r>
          </a:p>
        </p:txBody>
      </p:sp>
      <p:sp>
        <p:nvSpPr>
          <p:cNvPr id="12" name="文本框 11"/>
          <p:cNvSpPr txBox="1"/>
          <p:nvPr>
            <p:custDataLst>
              <p:tags r:id="rId9"/>
            </p:custDataLst>
          </p:nvPr>
        </p:nvSpPr>
        <p:spPr>
          <a:xfrm>
            <a:off x="925195" y="5732780"/>
            <a:ext cx="11537315" cy="1383665"/>
          </a:xfrm>
          <a:prstGeom prst="rect">
            <a:avLst/>
          </a:prstGeom>
          <a:solidFill>
            <a:srgbClr val="000000">
              <a:alpha val="0"/>
            </a:srgbClr>
          </a:solid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哲学的产生：</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哲学不是从人的头脑中凭空产生的，而是在认识世界和改造世界的活动中，在处理人与世界关系的实践中发展起来的。哲学</a:t>
            </a:r>
            <a:r>
              <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智慧产生于人类的实践活动。（改造世界的角度）</a:t>
            </a:r>
          </a:p>
        </p:txBody>
      </p:sp>
      <p:sp>
        <p:nvSpPr>
          <p:cNvPr id="13" name="文本框 12"/>
          <p:cNvSpPr txBox="1"/>
          <p:nvPr>
            <p:custDataLst>
              <p:tags r:id="rId10"/>
            </p:custDataLst>
          </p:nvPr>
        </p:nvSpPr>
        <p:spPr>
          <a:xfrm>
            <a:off x="530225" y="2807335"/>
            <a:ext cx="11932920" cy="521970"/>
          </a:xfrm>
          <a:prstGeom prst="rect">
            <a:avLst/>
          </a:prstGeom>
          <a:solidFill>
            <a:srgbClr val="000000">
              <a:alpha val="0"/>
            </a:srgbClr>
          </a:solidFill>
        </p:spPr>
        <p:txBody>
          <a:bodyPr wrap="square" rtlCol="0">
            <a:spAutoFit/>
          </a:bodyPr>
          <a:lstStyle/>
          <a:p>
            <a:r>
              <a:rPr lang="zh-CN" altLang="en-US" sz="2800">
                <a:latin typeface="微软雅黑" panose="020b0503020204020204" pitchFamily="34" charset="-122"/>
                <a:ea typeface="微软雅黑" panose="020b0503020204020204" pitchFamily="34" charset="-122"/>
                <a:cs typeface="宋体" panose="02010600030101010101" pitchFamily="2" charset="-122"/>
              </a:rPr>
              <a:t>思考：孔子的这种智慧是凭空而来的吗？如果不是，那它是如何让产生的呢？</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13319" name="文本框 71686"/>
          <p:cNvSpPr txBox="1">
            <a:spLocks noChangeArrowheads="1"/>
          </p:cNvSpPr>
          <p:nvPr>
            <p:custDataLst>
              <p:tags r:id="rId5"/>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知识运用</a:t>
            </a:r>
          </a:p>
        </p:txBody>
      </p:sp>
      <p:grpSp>
        <p:nvGrpSpPr>
          <p:cNvPr id="14" name="组合 13"/>
          <p:cNvGrpSpPr/>
          <p:nvPr>
            <p:custDataLst>
              <p:tags r:id="rId6"/>
            </p:custDataLst>
          </p:nvPr>
        </p:nvGrpSpPr>
        <p:grpSpPr>
          <a:xfrm>
            <a:off x="949325" y="1428115"/>
            <a:ext cx="10847705" cy="3910604"/>
            <a:chOff x="1833" y="2491"/>
            <a:chExt cx="14901" cy="5077"/>
          </a:xfrm>
        </p:grpSpPr>
        <p:pic>
          <p:nvPicPr>
            <p:cNvPr id="7" name="图片 6"/>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1833" y="2491"/>
              <a:ext cx="4836" cy="3403"/>
            </a:xfrm>
            <a:prstGeom prst="rect">
              <a:avLst/>
            </a:prstGeom>
          </p:spPr>
        </p:pic>
        <p:sp>
          <p:nvSpPr>
            <p:cNvPr id="6" name="矩形 5"/>
            <p:cNvSpPr/>
            <p:nvPr>
              <p:custDataLst>
                <p:tags r:id="rId9"/>
              </p:custDataLst>
            </p:nvPr>
          </p:nvSpPr>
          <p:spPr>
            <a:xfrm>
              <a:off x="2342" y="6250"/>
              <a:ext cx="3141" cy="918"/>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p>
              <a:pPr algn="l">
                <a:spcBef>
                  <a:spcPct val="50000"/>
                </a:spcBef>
                <a:buClrTx/>
                <a:buSzTx/>
                <a:buFontTx/>
              </a:pPr>
              <a:r>
                <a:rPr lang="en-US" altLang="zh-CN" sz="2000" b="1">
                  <a:solidFill>
                    <a:schemeClr val="tx1"/>
                  </a:solidFill>
                  <a:latin typeface="楷体" panose="02010609060101010101" charset="-122"/>
                  <a:ea typeface="楷体" panose="02010609060101010101" charset="-122"/>
                </a:rPr>
                <a:t>    </a:t>
              </a:r>
              <a:r>
                <a:rPr lang="zh-CN" altLang="en-US" sz="2000" b="1">
                  <a:solidFill>
                    <a:schemeClr val="tx1"/>
                  </a:solidFill>
                  <a:latin typeface="宋体" panose="02010600030101010101" pitchFamily="2" charset="-122"/>
                  <a:ea typeface="宋体" panose="02010600030101010101" pitchFamily="2" charset="-122"/>
                </a:rPr>
                <a:t>把事物之间的偶然联系当做规律。</a:t>
              </a:r>
            </a:p>
          </p:txBody>
        </p:sp>
        <p:grpSp>
          <p:nvGrpSpPr>
            <p:cNvPr id="4" name="组合 3"/>
            <p:cNvGrpSpPr/>
            <p:nvPr>
              <p:custDataLst>
                <p:tags r:id="rId10"/>
              </p:custDataLst>
            </p:nvPr>
          </p:nvGrpSpPr>
          <p:grpSpPr>
            <a:xfrm>
              <a:off x="6669" y="2509"/>
              <a:ext cx="5103" cy="5059"/>
              <a:chOff x="924" y="2020"/>
              <a:chExt cx="6804" cy="6745"/>
            </a:xfrm>
          </p:grpSpPr>
          <p:sp>
            <p:nvSpPr>
              <p:cNvPr id="8200" name="Text Box 8"/>
              <p:cNvSpPr txBox="1"/>
              <p:nvPr>
                <p:custDataLst>
                  <p:tags r:id="rId11"/>
                </p:custDataLst>
              </p:nvPr>
            </p:nvSpPr>
            <p:spPr>
              <a:xfrm>
                <a:off x="924" y="7009"/>
                <a:ext cx="6505" cy="1756"/>
              </a:xfrm>
              <a:prstGeom prst="rect">
                <a:avLst/>
              </a:prstGeom>
              <a:noFill/>
              <a:ln w="9525">
                <a:noFill/>
              </a:ln>
            </p:spPr>
            <p:txBody>
              <a:bodyPr wrap="square" anchor="t">
                <a:spAutoFit/>
              </a:bodyPr>
              <a:lstStyle/>
              <a:p>
                <a:pPr algn="l">
                  <a:spcBef>
                    <a:spcPct val="50000"/>
                  </a:spcBef>
                  <a:buClrTx/>
                  <a:buSzTx/>
                  <a:buFontTx/>
                </a:pPr>
                <a:r>
                  <a:rPr lang="en-US" altLang="zh-CN" sz="2000" b="1">
                    <a:solidFill>
                      <a:srgbClr val="C10000"/>
                    </a:solidFill>
                    <a:latin typeface="Arial" panose="020b0604020202020204" pitchFamily="34" charset="0"/>
                    <a:ea typeface="华文中宋" panose="02010600040101010101" charset="-122"/>
                  </a:rPr>
                  <a:t>     </a:t>
                </a:r>
                <a:r>
                  <a:rPr lang="en-US" altLang="zh-CN" sz="2000" b="1">
                    <a:solidFill>
                      <a:srgbClr val="C10000"/>
                    </a:solidFill>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规律是客观的，是不以人的意志为转移的。违背客观规律会受到惩罚。</a:t>
                </a:r>
              </a:p>
            </p:txBody>
          </p:sp>
          <p:pic>
            <p:nvPicPr>
              <p:cNvPr id="1026" name="Picture 2"/>
              <p:cNvPicPr>
                <a:picLocks noChangeAspect="1" noChangeArrowheads="1"/>
              </p:cNvPicPr>
              <p:nvPr>
                <p:custDataLst>
                  <p:tags r:id="rId13"/>
                </p:custDataLst>
              </p:nvPr>
            </p:nvPicPr>
            <p:blipFill>
              <a:blip r:embed="rId12">
                <a:extLst>
                  <a:ext uri="{28A0092B-C50C-407E-A947-70E740481C1C}">
                    <a14:useLocalDpi xmlns:a14="http://schemas.microsoft.com/office/drawing/2010/main" val="0"/>
                  </a:ext>
                </a:extLst>
              </a:blip>
              <a:stretch>
                <a:fillRect/>
              </a:stretch>
            </p:blipFill>
            <p:spPr bwMode="auto">
              <a:xfrm>
                <a:off x="1677" y="2020"/>
                <a:ext cx="6051" cy="45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对象 20"/>
            <p:cNvGraphicFramePr>
              <a:graphicFrameLocks noChangeAspect="1"/>
            </p:cNvGraphicFramePr>
            <p:nvPr>
              <p:custDataLst>
                <p:tags r:id="rId14"/>
              </p:custDataLst>
            </p:nvPr>
          </p:nvGraphicFramePr>
          <p:xfrm>
            <a:off x="12152" y="2669"/>
            <a:ext cx="4582" cy="3047"/>
          </p:xfrm>
          <a:graphic>
            <a:graphicData uri="http://schemas.openxmlformats.org/presentationml/2006/ole">
              <mc:AlternateContent>
                <mc:Choice xmlns:v="urn:schemas-microsoft-com:vml" Requires="v">
                  <p:oleObj spid="_x0000_s1038" r:id="rId15" imgW="4953000" imgH="7477125" progId="MSPhotoEd.3">
                    <p:embed/>
                  </p:oleObj>
                </mc:Choice>
                <mc:Fallback>
                  <p:oleObj r:id="rId15" imgW="4953000" imgH="7477125" progId="MSPhotoEd.3">
                    <p:embed/>
                    <p:pic>
                      <p:nvPicPr>
                        <p:cNvPr id="0" name="OLE substitute image"/>
                        <p:cNvPicPr/>
                        <p:nvPr/>
                      </p:nvPicPr>
                      <p:blipFill>
                        <a:blip r:embed="rId16"/>
                        <a:stretch>
                          <a:fillRect/>
                        </a:stretch>
                      </p:blipFill>
                      <p:spPr>
                        <a:xfrm>
                          <a:off x="12152" y="2669"/>
                          <a:ext cx="4582" cy="3047"/>
                        </a:xfrm>
                        <a:prstGeom prst="rect">
                          <a:avLst/>
                        </a:prstGeom>
                        <a:noFill/>
                        <a:ln w="38100">
                          <a:noFill/>
                          <a:miter/>
                        </a:ln>
                      </p:spPr>
                    </p:pic>
                  </p:oleObj>
                </mc:Fallback>
              </mc:AlternateContent>
            </a:graphicData>
          </a:graphic>
        </p:graphicFrame>
        <p:sp>
          <p:nvSpPr>
            <p:cNvPr id="23" name="文本框 22"/>
            <p:cNvSpPr txBox="1"/>
            <p:nvPr>
              <p:custDataLst>
                <p:tags r:id="rId17"/>
              </p:custDataLst>
            </p:nvPr>
          </p:nvSpPr>
          <p:spPr>
            <a:xfrm>
              <a:off x="11952" y="6064"/>
              <a:ext cx="4195" cy="1317"/>
            </a:xfrm>
            <a:prstGeom prst="rect">
              <a:avLst/>
            </a:prstGeom>
            <a:noFill/>
            <a:ln w="9525">
              <a:noFill/>
            </a:ln>
          </p:spPr>
          <p:txBody>
            <a:bodyPr wrap="square" anchor="t">
              <a:spAutoFit/>
            </a:bodyPr>
            <a:lstStyle/>
            <a:p>
              <a:pPr fontAlgn="auto">
                <a:spcBef>
                  <a:spcPct val="0"/>
                </a:spcBef>
              </a:pPr>
              <a:r>
                <a:rPr lang="en-US" altLang="zh-CN" sz="2000" b="1">
                  <a:latin typeface="Arial" panose="020b0604020202020204" pitchFamily="34" charset="0"/>
                  <a:ea typeface="华文中宋" panose="02010600040101010101" charset="-122"/>
                </a:rPr>
                <a:t>       </a:t>
              </a:r>
              <a:r>
                <a:rPr lang="zh-CN" altLang="en-US" sz="2000" b="1">
                  <a:solidFill>
                    <a:schemeClr val="tx1"/>
                  </a:solidFill>
                  <a:latin typeface="宋体" panose="02010600030101010101" pitchFamily="2" charset="-122"/>
                  <a:ea typeface="宋体" panose="02010600030101010101" pitchFamily="2" charset="-122"/>
                </a:rPr>
                <a:t>事物之间的联系是具体的、有条件的、客观的，不能主观臆造。</a:t>
              </a:r>
            </a:p>
          </p:txBody>
        </p:sp>
      </p:grpSp>
      <p:sp>
        <p:nvSpPr>
          <p:cNvPr id="25" name="文本框 77830"/>
          <p:cNvSpPr txBox="1">
            <a:spLocks noChangeArrowheads="1"/>
          </p:cNvSpPr>
          <p:nvPr>
            <p:custDataLst>
              <p:tags r:id="rId18"/>
            </p:custDataLst>
          </p:nvPr>
        </p:nvSpPr>
        <p:spPr bwMode="auto">
          <a:xfrm>
            <a:off x="964565" y="5556250"/>
            <a:ext cx="10561955" cy="1076325"/>
          </a:xfrm>
          <a:prstGeom prst="rect">
            <a:avLst/>
          </a:prstGeom>
          <a:noFill/>
          <a:ln w="9525">
            <a:noFill/>
            <a:miter lim="800000"/>
          </a:ln>
          <a:extLst>
            <a:ext uri="{909E8E84-426E-40DD-AFC4-6F175D3DCCD1}">
              <a14:hiddenFill xmlns:a14="http://schemas.microsoft.com/office/drawing/2010/main">
                <a:solidFill>
                  <a:srgbClr val="C2FDFE"/>
                </a:solidFill>
              </a14:hiddenFill>
            </a:ext>
          </a:extLst>
        </p:spPr>
        <p:txBody>
          <a:bodyPr wrap="square">
            <a:spAutoFit/>
          </a:bodyPr>
          <a:lstStyle/>
          <a:p>
            <a:pPr>
              <a:spcBef>
                <a:spcPct val="50000"/>
              </a:spcBef>
            </a:pPr>
            <a:r>
              <a:rPr lang="en-US" altLang="zh-CN" sz="3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人们创造哲学最终不是为了满足自己的好奇心，而是</a:t>
            </a: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认识世界</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改造世界</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的需要。</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3344" name="Picture 32" descr="images"/>
          <p:cNvPicPr>
            <a:picLocks noChangeAspect="1" noChangeArrowheads="1"/>
          </p:cNvPicPr>
          <p:nvPr>
            <p:custDataLst>
              <p:tags r:id="rId4"/>
            </p:custDataLst>
          </p:nvPr>
        </p:nvPicPr>
        <p:blipFill>
          <a:blip r:embed="rId3"/>
          <a:stretch>
            <a:fillRect/>
          </a:stretch>
        </p:blipFill>
        <p:spPr bwMode="auto">
          <a:xfrm>
            <a:off x="416230" y="425923"/>
            <a:ext cx="2141669" cy="2259534"/>
          </a:xfrm>
          <a:prstGeom prst="rect">
            <a:avLst/>
          </a:prstGeom>
          <a:ln>
            <a:noFill/>
          </a:ln>
          <a:effectLst>
            <a:softEdge rad="112500"/>
          </a:effectLst>
        </p:spPr>
      </p:pic>
      <p:sp>
        <p:nvSpPr>
          <p:cNvPr id="2" name="文本框 1"/>
          <p:cNvSpPr txBox="1"/>
          <p:nvPr>
            <p:custDataLst>
              <p:tags r:id="rId5"/>
            </p:custDataLst>
          </p:nvPr>
        </p:nvSpPr>
        <p:spPr>
          <a:xfrm>
            <a:off x="2961720" y="317434"/>
            <a:ext cx="9702310" cy="2371090"/>
          </a:xfrm>
          <a:prstGeom prst="rect">
            <a:avLst/>
          </a:prstGeom>
          <a:solidFill>
            <a:schemeClr val="tx2">
              <a:lumMod val="10000"/>
              <a:lumOff val="90000"/>
            </a:schemeClr>
          </a:solidFill>
        </p:spPr>
        <p:txBody>
          <a:bodyPr wrap="square" lIns="96435" tIns="48217" rIns="96435" bIns="48217" rtlCol="0" anchor="t">
            <a:spAutoFit/>
          </a:bodyPr>
          <a:lstStyle/>
          <a:p>
            <a:r>
              <a:rPr lang="zh-CN" altLang="en-US" sz="2955" b="1"/>
              <a:t>哲学家并不像蘑菇那样是从地里冒出来的，他们是自</a:t>
            </a:r>
            <a:r>
              <a:rPr lang="zh-CN" altLang="en-US" sz="2955" b="1" smtClean="0"/>
              <a:t>己的</a:t>
            </a:r>
            <a:r>
              <a:rPr lang="zh-CN" altLang="en-US" sz="2955" b="1"/>
              <a:t>时代，自己的人民的产物，人民的最美好，最珍贵，最隐蔽的精髓都汇集在哲学思想</a:t>
            </a:r>
            <a:r>
              <a:rPr lang="zh-CN" altLang="en-US" sz="2955" b="1" smtClean="0"/>
              <a:t>里。</a:t>
            </a:r>
            <a:endParaRPr lang="zh-CN" altLang="en-US" sz="2955" b="1"/>
          </a:p>
          <a:p>
            <a:r>
              <a:rPr lang="en-US" altLang="zh-CN" sz="2955" b="1"/>
              <a:t>                                                   </a:t>
            </a:r>
            <a:r>
              <a:rPr lang="en-US" altLang="zh-CN" sz="2955" b="1" smtClean="0"/>
              <a:t>                    ——</a:t>
            </a:r>
            <a:r>
              <a:rPr lang="zh-CN" altLang="zh-CN" sz="2955" b="1" smtClean="0"/>
              <a:t>马</a:t>
            </a:r>
            <a:r>
              <a:rPr lang="zh-CN" altLang="zh-CN" sz="2955" b="1"/>
              <a:t>克思</a:t>
            </a:r>
          </a:p>
          <a:p>
            <a:r>
              <a:rPr lang="zh-CN" altLang="en-US" sz="2955" b="1" smtClean="0">
                <a:solidFill>
                  <a:srgbClr val="3333FF"/>
                </a:solidFill>
              </a:rPr>
              <a:t>谈谈你对</a:t>
            </a:r>
            <a:r>
              <a:rPr lang="zh-CN" altLang="zh-CN" sz="2955" b="1" smtClean="0">
                <a:solidFill>
                  <a:srgbClr val="3333FF"/>
                </a:solidFill>
              </a:rPr>
              <a:t>这</a:t>
            </a:r>
            <a:r>
              <a:rPr lang="zh-CN" altLang="zh-CN" sz="2955" b="1">
                <a:solidFill>
                  <a:srgbClr val="3333FF"/>
                </a:solidFill>
              </a:rPr>
              <a:t>段</a:t>
            </a:r>
            <a:r>
              <a:rPr lang="zh-CN" altLang="zh-CN" sz="2955" b="1" smtClean="0">
                <a:solidFill>
                  <a:srgbClr val="3333FF"/>
                </a:solidFill>
              </a:rPr>
              <a:t>话</a:t>
            </a:r>
            <a:r>
              <a:rPr lang="zh-CN" altLang="en-US" sz="2955" b="1" smtClean="0">
                <a:solidFill>
                  <a:srgbClr val="3333FF"/>
                </a:solidFill>
              </a:rPr>
              <a:t>的理解。</a:t>
            </a:r>
            <a:endParaRPr lang="zh-CN" altLang="zh-CN" sz="2955" b="1">
              <a:solidFill>
                <a:srgbClr val="3333FF"/>
              </a:solidFill>
            </a:endParaRPr>
          </a:p>
        </p:txBody>
      </p:sp>
      <p:sp>
        <p:nvSpPr>
          <p:cNvPr id="3" name="文本框 2"/>
          <p:cNvSpPr txBox="1"/>
          <p:nvPr>
            <p:custDataLst>
              <p:tags r:id="rId6"/>
            </p:custDataLst>
          </p:nvPr>
        </p:nvSpPr>
        <p:spPr>
          <a:xfrm>
            <a:off x="194718" y="2886364"/>
            <a:ext cx="12469314" cy="4192270"/>
          </a:xfrm>
          <a:prstGeom prst="rect">
            <a:avLst/>
          </a:prstGeom>
          <a:solidFill>
            <a:schemeClr val="accent5">
              <a:lumMod val="20000"/>
              <a:lumOff val="80000"/>
            </a:schemeClr>
          </a:solidFill>
        </p:spPr>
        <p:txBody>
          <a:bodyPr wrap="square" lIns="96435" tIns="48217" rIns="96435" bIns="48217" rtlCol="0" anchor="t">
            <a:spAutoFit/>
          </a:bodyPr>
          <a:lstStyle/>
          <a:p>
            <a:r>
              <a:rPr lang="en-US" altLang="zh-CN" sz="2955" b="1">
                <a:solidFill>
                  <a:schemeClr val="tx2"/>
                </a:solidFill>
              </a:rPr>
              <a:t>	</a:t>
            </a:r>
            <a:r>
              <a:rPr lang="zh-CN" altLang="en-US" sz="2955" b="1">
                <a:solidFill>
                  <a:schemeClr val="tx2"/>
                </a:solidFill>
                <a:latin typeface="楷体" panose="02010609060101010101" charset="-122"/>
                <a:ea typeface="楷体" panose="02010609060101010101" charset="-122"/>
                <a:cs typeface="楷体" panose="02010609060101010101" charset="-122"/>
              </a:rPr>
              <a:t>任何哲学都是一定社会和时代精神生活的构成部分，</a:t>
            </a:r>
            <a:r>
              <a:rPr lang="zh-CN" altLang="en-US" sz="2955" b="1">
                <a:solidFill>
                  <a:srgbClr val="FF0000"/>
                </a:solidFill>
                <a:latin typeface="楷体" panose="02010609060101010101" charset="-122"/>
                <a:ea typeface="楷体" panose="02010609060101010101" charset="-122"/>
                <a:cs typeface="楷体" panose="02010609060101010101" charset="-122"/>
              </a:rPr>
              <a:t>是一定社会和时代的经济政治在精神上的反应，因此哲学不是一成不变的</a:t>
            </a:r>
            <a:r>
              <a:rPr lang="zh-CN" altLang="en-US" sz="2955" b="1">
                <a:solidFill>
                  <a:schemeClr val="tx2"/>
                </a:solidFill>
                <a:latin typeface="楷体" panose="02010609060101010101" charset="-122"/>
                <a:ea typeface="楷体" panose="02010609060101010101" charset="-122"/>
                <a:cs typeface="楷体" panose="02010609060101010101" charset="-122"/>
              </a:rPr>
              <a:t>，而是会随着时代和社会实践的发展而不断变化发展。</a:t>
            </a:r>
          </a:p>
          <a:p>
            <a:r>
              <a:rPr lang="en-US" altLang="zh-CN" sz="2955" b="1">
                <a:solidFill>
                  <a:schemeClr val="tx2"/>
                </a:solidFill>
                <a:latin typeface="楷体" panose="02010609060101010101" charset="-122"/>
                <a:ea typeface="楷体" panose="02010609060101010101" charset="-122"/>
                <a:cs typeface="楷体" panose="02010609060101010101" charset="-122"/>
              </a:rPr>
              <a:t>	</a:t>
            </a:r>
            <a:r>
              <a:rPr lang="zh-CN" altLang="en-US" sz="2955" b="1">
                <a:solidFill>
                  <a:schemeClr val="tx2"/>
                </a:solidFill>
                <a:latin typeface="楷体" panose="02010609060101010101" charset="-122"/>
                <a:ea typeface="楷体" panose="02010609060101010101" charset="-122"/>
                <a:cs typeface="楷体" panose="02010609060101010101" charset="-122"/>
              </a:rPr>
              <a:t>面对一定时代的社会生活，哲学家可以反映他的这一面，也可以反映他的那一面，</a:t>
            </a:r>
            <a:r>
              <a:rPr lang="zh-CN" altLang="en-US" sz="2955">
                <a:latin typeface="楷体" panose="02010609060101010101" charset="-122"/>
                <a:ea typeface="楷体" panose="02010609060101010101" charset="-122"/>
                <a:cs typeface="楷体" panose="02010609060101010101" charset="-122"/>
              </a:rPr>
              <a:t>可能</a:t>
            </a:r>
            <a:r>
              <a:rPr lang="zh-CN" altLang="en-US" sz="2955" b="1">
                <a:solidFill>
                  <a:srgbClr val="FF0000"/>
                </a:solidFill>
                <a:latin typeface="楷体" panose="02010609060101010101" charset="-122"/>
                <a:ea typeface="楷体" panose="02010609060101010101" charset="-122"/>
                <a:cs typeface="楷体" panose="02010609060101010101" charset="-122"/>
              </a:rPr>
              <a:t>正确或比较正确的反映</a:t>
            </a:r>
            <a:r>
              <a:rPr lang="zh-CN" altLang="en-US" sz="2955" b="1">
                <a:solidFill>
                  <a:schemeClr val="tx2"/>
                </a:solidFill>
                <a:latin typeface="楷体" panose="02010609060101010101" charset="-122"/>
                <a:ea typeface="楷体" panose="02010609060101010101" charset="-122"/>
                <a:cs typeface="楷体" panose="02010609060101010101" charset="-122"/>
              </a:rPr>
              <a:t>，也可能</a:t>
            </a:r>
            <a:r>
              <a:rPr lang="zh-CN" altLang="en-US" sz="2955" b="1">
                <a:solidFill>
                  <a:srgbClr val="FF0000"/>
                </a:solidFill>
                <a:latin typeface="楷体" panose="02010609060101010101" charset="-122"/>
                <a:ea typeface="楷体" panose="02010609060101010101" charset="-122"/>
                <a:cs typeface="楷体" panose="02010609060101010101" charset="-122"/>
              </a:rPr>
              <a:t>不那么正确乃至歪曲错误的反映</a:t>
            </a:r>
          </a:p>
          <a:p>
            <a:r>
              <a:rPr lang="en-US" altLang="zh-CN" sz="2955" b="1">
                <a:solidFill>
                  <a:schemeClr val="tx2"/>
                </a:solidFill>
                <a:latin typeface="楷体" panose="02010609060101010101" charset="-122"/>
                <a:ea typeface="楷体" panose="02010609060101010101" charset="-122"/>
                <a:cs typeface="楷体" panose="02010609060101010101" charset="-122"/>
              </a:rPr>
              <a:t>	</a:t>
            </a:r>
            <a:r>
              <a:rPr lang="zh-CN" altLang="en-US" sz="2955" b="1">
                <a:solidFill>
                  <a:srgbClr val="FF0000"/>
                </a:solidFill>
                <a:latin typeface="楷体" panose="02010609060101010101" charset="-122"/>
                <a:ea typeface="楷体" panose="02010609060101010101" charset="-122"/>
                <a:cs typeface="楷体" panose="02010609060101010101" charset="-122"/>
              </a:rPr>
              <a:t>真正的哲学之所以是时代精神的精华，</a:t>
            </a:r>
            <a:r>
              <a:rPr lang="zh-CN" altLang="en-US" sz="2955" b="1">
                <a:solidFill>
                  <a:schemeClr val="tx2"/>
                </a:solidFill>
                <a:latin typeface="楷体" panose="02010609060101010101" charset="-122"/>
                <a:ea typeface="楷体" panose="02010609060101010101" charset="-122"/>
                <a:cs typeface="楷体" panose="02010609060101010101" charset="-122"/>
              </a:rPr>
              <a:t>就是因为他从最一般本质和最普遍规律的层面上反映了时代的任务和要求，把握了时代的脉搏，总结和概括了时代的实践经验和认识成果</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13319" name="文本框 71686"/>
          <p:cNvSpPr txBox="1">
            <a:spLocks noChangeArrowheads="1"/>
          </p:cNvSpPr>
          <p:nvPr>
            <p:custDataLst>
              <p:tags r:id="rId5"/>
            </p:custDataLst>
          </p:nvPr>
        </p:nvSpPr>
        <p:spPr bwMode="auto">
          <a:xfrm>
            <a:off x="1769110" y="123825"/>
            <a:ext cx="7513320"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二、哲学是系统化理论化的世界观</a:t>
            </a:r>
          </a:p>
        </p:txBody>
      </p:sp>
      <p:sp>
        <p:nvSpPr>
          <p:cNvPr id="4" name="TextBox 3"/>
          <p:cNvSpPr txBox="1"/>
          <p:nvPr>
            <p:custDataLst>
              <p:tags r:id="rId6"/>
            </p:custDataLst>
          </p:nvPr>
        </p:nvSpPr>
        <p:spPr>
          <a:xfrm>
            <a:off x="2242344" y="5286256"/>
            <a:ext cx="8310880" cy="706755"/>
          </a:xfrm>
          <a:prstGeom prst="rect">
            <a:avLst/>
          </a:prstGeom>
          <a:noFill/>
        </p:spPr>
        <p:txBody>
          <a:bodyPr wrap="none" rtlCol="0">
            <a:spAutoFit/>
          </a:bodyPr>
          <a:lstStyle/>
          <a:p>
            <a:r>
              <a:rPr lang="zh-CN" altLang="en-US" sz="4000" smtClean="0">
                <a:solidFill>
                  <a:schemeClr val="tx1"/>
                </a:solidFill>
                <a:latin typeface="微软雅黑" panose="020b0503020204020204" pitchFamily="34" charset="-122"/>
                <a:ea typeface="微软雅黑" panose="020b0503020204020204" pitchFamily="34" charset="-122"/>
              </a:rPr>
              <a:t>我们居住的蓝色星球是怎么形成的？</a:t>
            </a:r>
          </a:p>
        </p:txBody>
      </p:sp>
      <p:sp>
        <p:nvSpPr>
          <p:cNvPr id="2" name="文本框 1"/>
          <p:cNvSpPr txBox="1"/>
          <p:nvPr>
            <p:custDataLst>
              <p:tags r:id="rId7"/>
            </p:custDataLst>
          </p:nvPr>
        </p:nvSpPr>
        <p:spPr>
          <a:xfrm>
            <a:off x="836930" y="1240155"/>
            <a:ext cx="11120755" cy="3449955"/>
          </a:xfrm>
          <a:prstGeom prst="rect">
            <a:avLst/>
          </a:prstGeom>
          <a:noFill/>
        </p:spPr>
        <p:txBody>
          <a:bodyPr wrap="square" rtlCol="0" anchor="t">
            <a:spAutoFit/>
          </a:bodyPr>
          <a:lstStyle/>
          <a:p>
            <a:pPr>
              <a:lnSpc>
                <a:spcPct val="13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截至2019年，世界上共有233个国家和地区，其中国家有197个（主权国家195个），地区有38个。</a:t>
            </a:r>
          </a:p>
          <a:p>
            <a:pPr>
              <a:lnSpc>
                <a:spcPct val="1300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亚洲共48个国家和地区，其中48个国家。欧洲共46个国家和地区，其中44个国家，2个地区。非洲共61个国家和地区，其中54个国家，7个地区。北美洲共40个国家和地区，其中23个国家，17个地区。大洋洲共24个国家和地区，其中16个国家，8个地区。</a:t>
            </a:r>
          </a:p>
        </p:txBody>
      </p:sp>
      <p:pic>
        <p:nvPicPr>
          <p:cNvPr id="8205" name="图片 1" descr="201011160921079413"/>
          <p:cNvPicPr>
            <a:picLocks noChangeAspect="1"/>
          </p:cNvPicPr>
          <p:nvPr>
            <p:custDataLst>
              <p:tags r:id="rId9"/>
            </p:custDataLst>
          </p:nvPr>
        </p:nvPicPr>
        <p:blipFill>
          <a:blip r:embed="rId8"/>
          <a:stretch>
            <a:fillRect/>
          </a:stretch>
        </p:blipFill>
        <p:spPr>
          <a:xfrm>
            <a:off x="34925" y="6375400"/>
            <a:ext cx="801688" cy="857250"/>
          </a:xfrm>
          <a:prstGeom prst="rect">
            <a:avLst/>
          </a:prstGeom>
          <a:noFill/>
          <a:ln w="9525">
            <a:noFill/>
          </a:ln>
        </p:spPr>
      </p:pic>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pic>
        <p:nvPicPr>
          <p:cNvPr id="2" name="图片 1" descr="d1160924ab18972b3e2adafee1cd7b899e510af6"/>
          <p:cNvPicPr>
            <a:picLocks noChangeAspect="1"/>
          </p:cNvPicPr>
          <p:nvPr>
            <p:custDataLst>
              <p:tags r:id="rId6"/>
            </p:custDataLst>
          </p:nvPr>
        </p:nvPicPr>
        <p:blipFill>
          <a:blip r:embed="rId5"/>
          <a:stretch>
            <a:fillRect/>
          </a:stretch>
        </p:blipFill>
        <p:spPr>
          <a:xfrm>
            <a:off x="1227455" y="1507490"/>
            <a:ext cx="4448175" cy="3979545"/>
          </a:xfrm>
          <a:prstGeom prst="rect">
            <a:avLst/>
          </a:prstGeom>
        </p:spPr>
      </p:pic>
      <p:pic>
        <p:nvPicPr>
          <p:cNvPr id="3" name="图片 2" descr="u=1058675672,2453005833&amp;fm=26&amp;gp"/>
          <p:cNvPicPr>
            <a:picLocks noChangeAspect="1"/>
          </p:cNvPicPr>
          <p:nvPr>
            <p:custDataLst>
              <p:tags r:id="rId8"/>
            </p:custDataLst>
          </p:nvPr>
        </p:nvPicPr>
        <p:blipFill>
          <a:blip r:embed="rId7"/>
          <a:stretch>
            <a:fillRect/>
          </a:stretch>
        </p:blipFill>
        <p:spPr>
          <a:xfrm>
            <a:off x="6975475" y="1507490"/>
            <a:ext cx="4529455" cy="3979545"/>
          </a:xfrm>
          <a:prstGeom prst="rect">
            <a:avLst/>
          </a:prstGeom>
        </p:spPr>
      </p:pic>
      <p:sp>
        <p:nvSpPr>
          <p:cNvPr id="4" name="文本框 71686"/>
          <p:cNvSpPr txBox="1">
            <a:spLocks noChangeArrowheads="1"/>
          </p:cNvSpPr>
          <p:nvPr>
            <p:custDataLst>
              <p:tags r:id="rId9"/>
            </p:custDataLst>
          </p:nvPr>
        </p:nvSpPr>
        <p:spPr bwMode="auto">
          <a:xfrm>
            <a:off x="1769110" y="123825"/>
            <a:ext cx="7513320"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二、哲学是系统化理论化的世界观</a:t>
            </a:r>
          </a:p>
        </p:txBody>
      </p:sp>
      <p:sp>
        <p:nvSpPr>
          <p:cNvPr id="12" name="矩形 11"/>
          <p:cNvSpPr/>
          <p:nvPr>
            <p:custDataLst>
              <p:tags r:id="rId10"/>
            </p:custDataLst>
          </p:nvPr>
        </p:nvSpPr>
        <p:spPr>
          <a:xfrm>
            <a:off x="1769110" y="5779135"/>
            <a:ext cx="3588385" cy="59245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盘古开天地</a:t>
            </a:r>
          </a:p>
        </p:txBody>
      </p:sp>
      <p:sp>
        <p:nvSpPr>
          <p:cNvPr id="5" name="矩形 4"/>
          <p:cNvSpPr/>
          <p:nvPr>
            <p:custDataLst>
              <p:tags r:id="rId11"/>
            </p:custDataLst>
          </p:nvPr>
        </p:nvSpPr>
        <p:spPr>
          <a:xfrm>
            <a:off x="7162165" y="5779135"/>
            <a:ext cx="3588385" cy="59245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上帝创造世界</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grpSp>
        <p:nvGrpSpPr>
          <p:cNvPr id="5124" name="组合 5123"/>
          <p:cNvGrpSpPr/>
          <p:nvPr>
            <p:custDataLst>
              <p:tags r:id="rId5"/>
            </p:custDataLst>
          </p:nvPr>
        </p:nvGrpSpPr>
        <p:grpSpPr>
          <a:xfrm>
            <a:off x="1854974" y="1954556"/>
            <a:ext cx="9149431" cy="3873043"/>
            <a:chOff x="-444" y="-409"/>
            <a:chExt cx="5522" cy="2368"/>
          </a:xfrm>
          <a:solidFill>
            <a:srgbClr val="000000">
              <a:alpha val="0"/>
            </a:srgbClr>
          </a:solidFill>
        </p:grpSpPr>
        <p:grpSp>
          <p:nvGrpSpPr>
            <p:cNvPr id="14340" name="组合 5124"/>
            <p:cNvGrpSpPr/>
            <p:nvPr>
              <p:custDataLst>
                <p:tags r:id="rId6"/>
              </p:custDataLst>
            </p:nvPr>
          </p:nvGrpSpPr>
          <p:grpSpPr>
            <a:xfrm>
              <a:off x="-444" y="-409"/>
              <a:ext cx="5522" cy="2368"/>
              <a:chOff x="-444" y="-409"/>
              <a:chExt cx="5522" cy="2368"/>
            </a:xfrm>
            <a:grpFill/>
          </p:grpSpPr>
          <p:sp>
            <p:nvSpPr>
              <p:cNvPr id="5125" name="文本框 5125"/>
              <p:cNvSpPr txBox="1"/>
              <p:nvPr>
                <p:custDataLst>
                  <p:tags r:id="rId7"/>
                </p:custDataLst>
              </p:nvPr>
            </p:nvSpPr>
            <p:spPr>
              <a:xfrm>
                <a:off x="-444" y="453"/>
                <a:ext cx="1969" cy="394"/>
              </a:xfrm>
              <a:prstGeom prst="rect">
                <a:avLst/>
              </a:prstGeom>
              <a:grpFill/>
              <a:ln w="9525">
                <a:noFill/>
                <a:miter/>
              </a:ln>
            </p:spPr>
            <p:txBody>
              <a:bodyPr>
                <a:spAutoFit/>
              </a:bodyPr>
              <a:lstStyle/>
              <a:p>
                <a:pPr>
                  <a:lnSpc>
                    <a:spcPct val="150000"/>
                  </a:lnSpc>
                  <a:spcBef>
                    <a:spcPct val="0"/>
                  </a:spcBef>
                </a:pPr>
                <a:r>
                  <a:rPr lang="zh-CN" altLang="en-US"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）整个世界</a:t>
                </a:r>
              </a:p>
            </p:txBody>
          </p:sp>
          <p:sp>
            <p:nvSpPr>
              <p:cNvPr id="3" name="TextBox 5125"/>
              <p:cNvSpPr txBox="1"/>
              <p:nvPr>
                <p:custDataLst>
                  <p:tags r:id="rId8"/>
                </p:custDataLst>
              </p:nvPr>
            </p:nvSpPr>
            <p:spPr>
              <a:xfrm>
                <a:off x="1090" y="-154"/>
                <a:ext cx="1059" cy="1072"/>
              </a:xfrm>
              <a:prstGeom prst="rect">
                <a:avLst/>
              </a:prstGeom>
              <a:grpFill/>
              <a:ln w="9525">
                <a:noFill/>
                <a:miter/>
              </a:ln>
            </p:spPr>
            <p:txBody>
              <a:bodyPr wrap="square">
                <a:spAutoFit/>
              </a:bodyPr>
              <a:lstStyle/>
              <a:p>
                <a:pPr>
                  <a:lnSpc>
                    <a:spcPct val="150000"/>
                  </a:lnSpc>
                  <a:spcBef>
                    <a:spcPct val="0"/>
                  </a:spcBef>
                </a:pPr>
                <a:r>
                  <a:rPr lang="en-US" altLang="zh-CN"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物质世界</a:t>
                </a:r>
              </a:p>
              <a:p>
                <a:pPr>
                  <a:lnSpc>
                    <a:spcPct val="150000"/>
                  </a:lnSpc>
                  <a:spcBef>
                    <a:spcPct val="0"/>
                  </a:spcBef>
                </a:pP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（客观世界）</a:t>
                </a:r>
                <a:endParaRPr lang="zh-CN" altLang="en-US" sz="240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pPr>
                <a:endParaRPr lang="zh-CN" altLang="en-US" sz="240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7" name="左大括号 5127"/>
              <p:cNvSpPr/>
              <p:nvPr>
                <p:custDataLst>
                  <p:tags r:id="rId9"/>
                </p:custDataLst>
              </p:nvPr>
            </p:nvSpPr>
            <p:spPr>
              <a:xfrm>
                <a:off x="2271" y="-252"/>
                <a:ext cx="190" cy="705"/>
              </a:xfrm>
              <a:prstGeom prst="leftBrace">
                <a:avLst>
                  <a:gd name="adj1" fmla="val 41643"/>
                  <a:gd name="adj2" fmla="val 50000"/>
                </a:avLst>
              </a:prstGeom>
              <a:grpFill/>
              <a:ln w="9525" cap="sq" cmpd="sng">
                <a:solidFill>
                  <a:schemeClr val="accent1"/>
                </a:solidFill>
                <a:prstDash val="solid"/>
                <a:headEnd type="none" w="med" len="med"/>
                <a:tailEnd type="none" w="med" len="med"/>
              </a:ln>
              <a:extLst/>
            </p:spPr>
            <p:txBody>
              <a:bodyPr wrap="none" anchor="ctr"/>
              <a:lstStyle/>
              <a:p>
                <a:pPr lvl="0" algn="ctr" fontAlgn="base">
                  <a:lnSpc>
                    <a:spcPct val="150000"/>
                  </a:lnSpc>
                  <a:spcBef>
                    <a:spcPct val="0"/>
                  </a:spcBef>
                </a:pPr>
                <a:endParaRPr lang="zh-CN" altLang="en-US" sz="2400" strike="noStrike" noProof="1">
                  <a:solidFill>
                    <a:srgbClr val="3333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128" name="TextBox 5128"/>
              <p:cNvSpPr txBox="1"/>
              <p:nvPr>
                <p:custDataLst>
                  <p:tags r:id="rId10"/>
                </p:custDataLst>
              </p:nvPr>
            </p:nvSpPr>
            <p:spPr>
              <a:xfrm>
                <a:off x="2529" y="-409"/>
                <a:ext cx="778" cy="394"/>
              </a:xfrm>
              <a:prstGeom prst="rect">
                <a:avLst/>
              </a:prstGeom>
              <a:grpFill/>
              <a:ln w="9525">
                <a:noFill/>
                <a:miter/>
              </a:ln>
            </p:spPr>
            <p:txBody>
              <a:bodyPr wrap="square">
                <a:spAutoFit/>
              </a:bodyPr>
              <a:lstStyle/>
              <a:p>
                <a:pPr>
                  <a:lnSpc>
                    <a:spcPct val="150000"/>
                  </a:lnSpc>
                  <a:spcBef>
                    <a:spcPct val="0"/>
                  </a:spcBef>
                </a:pPr>
                <a:r>
                  <a:rPr lang="zh-CN" altLang="en-US" sz="2400" noProof="1">
                    <a:latin typeface="微软雅黑" panose="020b0503020204020204" pitchFamily="34" charset="-122"/>
                    <a:ea typeface="微软雅黑" panose="020b0503020204020204" pitchFamily="34" charset="-122"/>
                    <a:cs typeface="Times New Roman" panose="02020603050405020304" pitchFamily="18" charset="0"/>
                  </a:rPr>
                  <a:t>自然界</a:t>
                </a:r>
              </a:p>
            </p:txBody>
          </p:sp>
          <p:sp>
            <p:nvSpPr>
              <p:cNvPr id="5129" name="TextBox 5129"/>
              <p:cNvSpPr txBox="1"/>
              <p:nvPr>
                <p:custDataLst>
                  <p:tags r:id="rId11"/>
                </p:custDataLst>
              </p:nvPr>
            </p:nvSpPr>
            <p:spPr>
              <a:xfrm>
                <a:off x="2529" y="115"/>
                <a:ext cx="1197" cy="394"/>
              </a:xfrm>
              <a:prstGeom prst="rect">
                <a:avLst/>
              </a:prstGeom>
              <a:grpFill/>
              <a:ln w="9525">
                <a:noFill/>
                <a:miter/>
              </a:ln>
            </p:spPr>
            <p:txBody>
              <a:bodyPr>
                <a:spAutoFit/>
              </a:bodyPr>
              <a:lstStyle/>
              <a:p>
                <a:pPr algn="l">
                  <a:lnSpc>
                    <a:spcPct val="150000"/>
                  </a:lnSpc>
                  <a:spcBef>
                    <a:spcPct val="0"/>
                  </a:spcBef>
                  <a:buClrTx/>
                  <a:buSzTx/>
                  <a:buFontTx/>
                </a:pPr>
                <a:r>
                  <a:rPr lang="zh-CN" altLang="en-US" sz="2400" noProof="1">
                    <a:latin typeface="微软雅黑" panose="020b0503020204020204" pitchFamily="34" charset="-122"/>
                    <a:ea typeface="微软雅黑" panose="020b0503020204020204" pitchFamily="34" charset="-122"/>
                    <a:cs typeface="Times New Roman" panose="02020603050405020304" pitchFamily="18" charset="0"/>
                  </a:rPr>
                  <a:t>人类社会</a:t>
                </a:r>
              </a:p>
            </p:txBody>
          </p:sp>
          <p:sp>
            <p:nvSpPr>
              <p:cNvPr id="5131" name="TextBox 5130"/>
              <p:cNvSpPr txBox="1"/>
              <p:nvPr>
                <p:custDataLst>
                  <p:tags r:id="rId12"/>
                </p:custDataLst>
              </p:nvPr>
            </p:nvSpPr>
            <p:spPr>
              <a:xfrm>
                <a:off x="2529" y="918"/>
                <a:ext cx="2549" cy="394"/>
              </a:xfrm>
              <a:prstGeom prst="rect">
                <a:avLst/>
              </a:prstGeom>
              <a:grpFill/>
              <a:ln w="9525">
                <a:noFill/>
                <a:miter/>
              </a:ln>
            </p:spPr>
            <p:txBody>
              <a:bodyPr wrap="square">
                <a:spAutoFit/>
              </a:bodyPr>
              <a:lstStyle/>
              <a:p>
                <a:pPr algn="l">
                  <a:lnSpc>
                    <a:spcPct val="150000"/>
                  </a:lnSpc>
                  <a:spcBef>
                    <a:spcPct val="0"/>
                  </a:spcBef>
                  <a:buClrTx/>
                  <a:buSzTx/>
                  <a:buFontTx/>
                </a:pPr>
                <a:r>
                  <a:rPr lang="zh-CN" altLang="en-US" sz="2400" noProof="1">
                    <a:latin typeface="微软雅黑" panose="020b0503020204020204" pitchFamily="34" charset="-122"/>
                    <a:ea typeface="微软雅黑" panose="020b0503020204020204" pitchFamily="34" charset="-122"/>
                    <a:cs typeface="Times New Roman" panose="02020603050405020304" pitchFamily="18" charset="0"/>
                  </a:rPr>
                  <a:t>认识、思维领域（思想、观念）</a:t>
                </a:r>
              </a:p>
            </p:txBody>
          </p:sp>
          <p:sp>
            <p:nvSpPr>
              <p:cNvPr id="5133" name="TextBox 5126"/>
              <p:cNvSpPr txBox="1"/>
              <p:nvPr>
                <p:custDataLst>
                  <p:tags r:id="rId13"/>
                </p:custDataLst>
              </p:nvPr>
            </p:nvSpPr>
            <p:spPr>
              <a:xfrm>
                <a:off x="1090" y="887"/>
                <a:ext cx="1123" cy="1072"/>
              </a:xfrm>
              <a:prstGeom prst="rect">
                <a:avLst/>
              </a:prstGeom>
              <a:grpFill/>
              <a:ln w="9525">
                <a:noFill/>
                <a:miter/>
              </a:ln>
            </p:spPr>
            <p:txBody>
              <a:bodyPr wrap="square">
                <a:spAutoFit/>
              </a:bodyPr>
              <a:lstStyle/>
              <a:p>
                <a:pPr>
                  <a:lnSpc>
                    <a:spcPct val="150000"/>
                  </a:lnSpc>
                  <a:spcBef>
                    <a:spcPct val="0"/>
                  </a:spcBef>
                </a:pPr>
                <a:r>
                  <a:rPr lang="en-US" altLang="zh-CN"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精神世界</a:t>
                </a:r>
              </a:p>
              <a:p>
                <a:pPr algn="l">
                  <a:lnSpc>
                    <a:spcPct val="150000"/>
                  </a:lnSpc>
                  <a:spcBef>
                    <a:spcPct val="0"/>
                  </a:spcBef>
                  <a:buClrTx/>
                  <a:buSzTx/>
                  <a:buFontTx/>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（主观世界）</a:t>
                </a:r>
                <a:endParaRPr lang="zh-CN" altLang="en-US" sz="2400" noProof="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pPr>
                <a:endParaRPr lang="zh-CN" altLang="en-US"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135" name="左大括号 5124"/>
            <p:cNvSpPr/>
            <p:nvPr>
              <p:custDataLst>
                <p:tags r:id="rId14"/>
              </p:custDataLst>
            </p:nvPr>
          </p:nvSpPr>
          <p:spPr>
            <a:xfrm>
              <a:off x="1001" y="230"/>
              <a:ext cx="144" cy="1056"/>
            </a:xfrm>
            <a:prstGeom prst="leftBrace">
              <a:avLst>
                <a:gd name="adj1" fmla="val 61077"/>
                <a:gd name="adj2" fmla="val 50000"/>
              </a:avLst>
            </a:prstGeom>
            <a:grpFill/>
            <a:ln w="9525" cap="sq" cmpd="sng">
              <a:solidFill>
                <a:schemeClr val="accent1"/>
              </a:solidFill>
              <a:prstDash val="solid"/>
              <a:headEnd type="none" w="med" len="med"/>
              <a:tailEnd type="none" w="med" len="med"/>
            </a:ln>
            <a:extLst/>
          </p:spPr>
          <p:txBody>
            <a:bodyPr wrap="none" anchor="ctr"/>
            <a:lstStyle/>
            <a:p>
              <a:pPr lvl="0" algn="ctr" fontAlgn="base">
                <a:lnSpc>
                  <a:spcPct val="150000"/>
                </a:lnSpc>
                <a:spcBef>
                  <a:spcPct val="0"/>
                </a:spcBef>
              </a:pPr>
              <a:endParaRPr lang="zh-CN" altLang="en-US" sz="2400" strike="noStrike" noProof="1">
                <a:solidFill>
                  <a:srgbClr val="3333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cxnSp>
        <p:nvCxnSpPr>
          <p:cNvPr id="5" name="直接箭头连接符 4"/>
          <p:cNvCxnSpPr/>
          <p:nvPr>
            <p:custDataLst>
              <p:tags r:id="rId15"/>
            </p:custDataLst>
          </p:nvPr>
        </p:nvCxnSpPr>
        <p:spPr>
          <a:xfrm>
            <a:off x="6226458" y="4355148"/>
            <a:ext cx="345758" cy="0"/>
          </a:xfrm>
          <a:prstGeom prst="straightConnector1">
            <a:avLst/>
          </a:prstGeom>
          <a:solidFill>
            <a:srgbClr val="000000">
              <a:alpha val="0"/>
            </a:srgbClr>
          </a:solidFill>
          <a:ln>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16"/>
            </p:custDataLst>
          </p:nvPr>
        </p:nvSpPr>
        <p:spPr>
          <a:xfrm>
            <a:off x="1854835" y="5497830"/>
            <a:ext cx="6908165" cy="645160"/>
          </a:xfrm>
          <a:prstGeom prst="rect">
            <a:avLst/>
          </a:prstGeom>
          <a:solidFill>
            <a:srgbClr val="000000">
              <a:alpha val="0"/>
            </a:srgbClr>
          </a:solidFill>
        </p:spPr>
        <p:txBody>
          <a:bodyPr wrap="square" rtlCol="0" anchor="t">
            <a:spAutoFit/>
          </a:bodyPr>
          <a:lstStyle/>
          <a:p>
            <a:pPr algn="l">
              <a:lnSpc>
                <a:spcPct val="150000"/>
              </a:lnSpc>
              <a:spcBef>
                <a:spcPct val="0"/>
              </a:spcBef>
              <a:buClrTx/>
              <a:buSzTx/>
              <a:buFontTx/>
            </a:pPr>
            <a:r>
              <a:rPr lang="zh-CN" altLang="en-US"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（2）总的看法和根本观点</a:t>
            </a:r>
            <a:r>
              <a:rPr lang="zh-CN" altLang="en-US" sz="240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——属于观念范畴</a:t>
            </a:r>
          </a:p>
        </p:txBody>
      </p:sp>
      <p:sp>
        <p:nvSpPr>
          <p:cNvPr id="8" name="文本框 7"/>
          <p:cNvSpPr txBox="1"/>
          <p:nvPr>
            <p:custDataLst>
              <p:tags r:id="rId17"/>
            </p:custDataLst>
          </p:nvPr>
        </p:nvSpPr>
        <p:spPr>
          <a:xfrm>
            <a:off x="2084070" y="1276350"/>
            <a:ext cx="10029825" cy="460375"/>
          </a:xfrm>
          <a:prstGeom prst="rect">
            <a:avLst/>
          </a:prstGeom>
          <a:solidFill>
            <a:srgbClr val="000000">
              <a:alpha val="0"/>
            </a:srgbClr>
          </a:solidFill>
        </p:spPr>
        <p:txBody>
          <a:bodyPr wrap="square" rtlCol="0">
            <a:spAutoFit/>
          </a:bodyPr>
          <a:lstStyle/>
          <a:p>
            <a:pPr algn="l"/>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1.世界观就是人们对</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整个世界</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总的看法</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根本</a:t>
            </a:r>
            <a:r>
              <a:rPr lang="zh-CN" altLang="en-US" sz="240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观点</a:t>
            </a:r>
            <a:r>
              <a:rPr lang="zh-CN" altLang="en-US" sz="2400" smtClean="0">
                <a:solidFill>
                  <a:srgbClr val="6600CC"/>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71686"/>
          <p:cNvSpPr txBox="1">
            <a:spLocks noChangeArrowheads="1"/>
          </p:cNvSpPr>
          <p:nvPr>
            <p:custDataLst>
              <p:tags r:id="rId18"/>
            </p:custDataLst>
          </p:nvPr>
        </p:nvSpPr>
        <p:spPr bwMode="auto">
          <a:xfrm>
            <a:off x="1769110" y="123825"/>
            <a:ext cx="7513320"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二、哲学是系统化理论化的世界观</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4" name="文本框 71686"/>
          <p:cNvSpPr txBox="1">
            <a:spLocks noChangeArrowheads="1"/>
          </p:cNvSpPr>
          <p:nvPr>
            <p:custDataLst>
              <p:tags r:id="rId5"/>
            </p:custDataLst>
          </p:nvPr>
        </p:nvSpPr>
        <p:spPr bwMode="auto">
          <a:xfrm>
            <a:off x="1769110" y="123825"/>
            <a:ext cx="7513320"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二、哲学是系统化理论化的世界观</a:t>
            </a:r>
          </a:p>
        </p:txBody>
      </p:sp>
      <p:sp>
        <p:nvSpPr>
          <p:cNvPr id="52235" name="文本框 77834"/>
          <p:cNvSpPr txBox="1">
            <a:spLocks noChangeArrowheads="1"/>
          </p:cNvSpPr>
          <p:nvPr>
            <p:custDataLst>
              <p:tags r:id="rId6"/>
            </p:custDataLst>
          </p:nvPr>
        </p:nvSpPr>
        <p:spPr bwMode="auto">
          <a:xfrm>
            <a:off x="1154430" y="1191260"/>
            <a:ext cx="10203180" cy="521970"/>
          </a:xfrm>
          <a:prstGeom prst="rect">
            <a:avLst/>
          </a:prstGeom>
          <a:solidFill>
            <a:srgbClr val="000000">
              <a:alpha val="0"/>
            </a:srgbClr>
          </a:solidFill>
          <a:ln w="9525">
            <a:noFill/>
            <a:miter lim="800000"/>
          </a:ln>
        </p:spPr>
        <p:txBody>
          <a:bodyPr wrap="square">
            <a:spAutoFit/>
          </a:bodyPr>
          <a:lstStyle/>
          <a:p>
            <a:pPr>
              <a:spcBef>
                <a:spcPct val="50000"/>
              </a:spcBef>
            </a:pPr>
            <a:r>
              <a:rPr lang="zh-CN" altLang="en-US" sz="2800" b="1">
                <a:solidFill>
                  <a:srgbClr val="000000"/>
                </a:solidFill>
                <a:latin typeface="宋体" panose="02010600030101010101" pitchFamily="2" charset="-122"/>
                <a:ea typeface="宋体" panose="02010600030101010101" pitchFamily="2" charset="-122"/>
                <a:cs typeface="宋体" panose="02010600030101010101" pitchFamily="2" charset="-122"/>
              </a:rPr>
              <a:t>2.哲学就是关于</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世界观</a:t>
            </a:r>
            <a:r>
              <a:rPr lang="zh-CN" altLang="en-US" sz="2800" b="1">
                <a:solidFill>
                  <a:srgbClr val="000000"/>
                </a:solidFill>
                <a:latin typeface="宋体" panose="02010600030101010101" pitchFamily="2" charset="-122"/>
                <a:ea typeface="宋体" panose="02010600030101010101" pitchFamily="2" charset="-122"/>
                <a:cs typeface="宋体" panose="02010600030101010101" pitchFamily="2" charset="-122"/>
              </a:rPr>
              <a:t>的学问，是</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系统化、理论化的世界观</a:t>
            </a:r>
            <a:r>
              <a:rPr lang="zh-CN" altLang="en-US" sz="2800" b="1">
                <a:solidFill>
                  <a:srgbClr val="000000"/>
                </a:solidFill>
                <a:latin typeface="宋体" panose="02010600030101010101" pitchFamily="2" charset="-122"/>
                <a:ea typeface="宋体" panose="02010600030101010101" pitchFamily="2" charset="-122"/>
                <a:cs typeface="宋体" panose="02010600030101010101" pitchFamily="2" charset="-122"/>
              </a:rPr>
              <a:t>。</a:t>
            </a:r>
          </a:p>
        </p:txBody>
      </p:sp>
      <p:sp>
        <p:nvSpPr>
          <p:cNvPr id="2" name="文本框 1"/>
          <p:cNvSpPr txBox="1"/>
          <p:nvPr>
            <p:custDataLst>
              <p:tags r:id="rId7"/>
            </p:custDataLst>
          </p:nvPr>
        </p:nvSpPr>
        <p:spPr>
          <a:xfrm>
            <a:off x="2575560" y="1939290"/>
            <a:ext cx="7360285" cy="521970"/>
          </a:xfrm>
          <a:prstGeom prst="rect">
            <a:avLst/>
          </a:prstGeom>
          <a:solidFill>
            <a:srgbClr val="000000">
              <a:alpha val="0"/>
            </a:srgbClr>
          </a:solidFill>
        </p:spPr>
        <p:txBody>
          <a:bodyPr wrap="square" rtlCol="0">
            <a:spAutoFit/>
          </a:bodyPr>
          <a:lstStyle/>
          <a:p>
            <a:r>
              <a:rPr lang="zh-CN" altLang="en-US" sz="2800" b="1">
                <a:solidFill>
                  <a:schemeClr val="tx1"/>
                </a:solidFill>
                <a:latin typeface="宋体" panose="02010600030101010101" pitchFamily="2" charset="-122"/>
                <a:ea typeface="宋体" panose="02010600030101010101" pitchFamily="2" charset="-122"/>
                <a:cs typeface="微软雅黑" panose="020b0503020204020204" pitchFamily="34" charset="-122"/>
              </a:rPr>
              <a:t>思考：所有的世界观都是哲学吗？如何区分？</a:t>
            </a:r>
          </a:p>
        </p:txBody>
      </p:sp>
      <p:graphicFrame>
        <p:nvGraphicFramePr>
          <p:cNvPr id="153647" name="表格 153646"/>
          <p:cNvGraphicFramePr>
            <a:graphicFrameLocks noGrp="1"/>
          </p:cNvGraphicFramePr>
          <p:nvPr>
            <p:custDataLst>
              <p:tags r:id="rId8"/>
            </p:custDataLst>
          </p:nvPr>
        </p:nvGraphicFramePr>
        <p:xfrm>
          <a:off x="1274445" y="2637790"/>
          <a:ext cx="10288270" cy="3891915"/>
        </p:xfrm>
        <a:graphic>
          <a:graphicData uri="http://schemas.openxmlformats.org/drawingml/2006/table">
            <a:tbl>
              <a:tblPr/>
              <a:tblGrid>
                <a:gridCol w="702945"/>
                <a:gridCol w="709930"/>
                <a:gridCol w="4311015"/>
                <a:gridCol w="4564380"/>
              </a:tblGrid>
              <a:tr h="382270">
                <a:tc gridSpan="2">
                  <a:txBody>
                    <a:bodyPr vert="horz" wrap="square"/>
                    <a:lstStyle/>
                    <a:p>
                      <a:pPr marL="0" lvl="0" indent="0">
                        <a:lnSpc>
                          <a:spcPct val="100000"/>
                        </a:lnSpc>
                        <a:spcBef>
                          <a:spcPct val="0"/>
                        </a:spcBef>
                        <a:spcAft>
                          <a:spcPct val="0"/>
                        </a:spcAft>
                        <a:buNone/>
                      </a:pPr>
                      <a:endPar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25713" marB="2571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世界观</a:t>
                      </a:r>
                    </a:p>
                  </a:txBody>
                  <a:tcPr marL="68580" marR="68580" marT="25713" marB="2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哲学</a:t>
                      </a:r>
                    </a:p>
                  </a:txBody>
                  <a:tcPr marL="68580" marR="68580" marT="25713" marB="2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0720">
                <a:tc rowSpan="3">
                  <a:txBody>
                    <a:bodyPr vert="horz" wrap="square"/>
                    <a:lstStyle/>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区别</a:t>
                      </a:r>
                    </a:p>
                  </a:txBody>
                  <a:tcPr marL="68580" marR="68580" marT="25713" marB="2571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含义</a:t>
                      </a:r>
                    </a:p>
                  </a:txBody>
                  <a:tcPr marL="68580" marR="68580" marT="25713" marB="2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nSpc>
                          <a:spcPct val="100000"/>
                        </a:lnSpc>
                        <a:spcBef>
                          <a:spcPct val="0"/>
                        </a:spcBef>
                        <a:spcAft>
                          <a:spcPct val="0"/>
                        </a:spcAft>
                        <a:buNone/>
                      </a:pP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人们对整个世界总的看法和根本观点 </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25713" marB="2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nSpc>
                          <a:spcPct val="100000"/>
                        </a:lnSpc>
                        <a:spcBef>
                          <a:spcPct val="0"/>
                        </a:spcBef>
                        <a:spcAft>
                          <a:spcPct val="0"/>
                        </a:spcAft>
                        <a:buNone/>
                      </a:pP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哲学是关于世界观的</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学问，是</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系统化理论化</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的世界观 </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25713" marB="2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8305">
                <a:tc vMerge="1">
                  <a:txBody>
                    <a:bodyPr vert="horz" wrap="square"/>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vert="horz" wrap="square"/>
                    <a:lstStyle/>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特点</a:t>
                      </a:r>
                    </a:p>
                  </a:txBody>
                  <a:tcPr marL="68580" marR="68580" marT="25713" marB="2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nSpc>
                          <a:spcPct val="100000"/>
                        </a:lnSpc>
                        <a:spcBef>
                          <a:spcPct val="0"/>
                        </a:spcBef>
                        <a:spcAft>
                          <a:spcPct val="0"/>
                        </a:spcAft>
                        <a:buNone/>
                      </a:pPr>
                      <a:r>
                        <a:rPr lang="zh-CN" altLang="en-US" sz="2000">
                          <a:solidFill>
                            <a:srgbClr val="000000"/>
                          </a:solidFill>
                          <a:latin typeface="微软雅黑" panose="020b0503020204020204" pitchFamily="34" charset="-122"/>
                          <a:ea typeface="微软雅黑" panose="020b0503020204020204" pitchFamily="34" charset="-122"/>
                          <a:sym typeface="+mn-ea"/>
                        </a:rPr>
                        <a:t>零散、不自觉的、不系统的、朴素的</a:t>
                      </a:r>
                      <a:endParaRPr lang="zh-CN" altLang="en-US" sz="2000" b="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68580" marR="68580" marT="25713" marB="2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nSpc>
                          <a:spcPct val="100000"/>
                        </a:lnSpc>
                        <a:spcBef>
                          <a:spcPct val="0"/>
                        </a:spcBef>
                        <a:spcAft>
                          <a:spcPct val="0"/>
                        </a:spcAft>
                        <a:buNone/>
                      </a:pP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系统化、理论化 </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25713" marB="2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8935">
                <a:tc vMerge="1">
                  <a:txBody>
                    <a:bodyPr vert="horz" wrap="square"/>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vert="horz" wrap="square"/>
                    <a:lstStyle/>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主体</a:t>
                      </a:r>
                    </a:p>
                  </a:txBody>
                  <a:tcPr marL="68580" marR="68580" marT="25713" marB="2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nSpc>
                          <a:spcPct val="100000"/>
                        </a:lnSpc>
                        <a:spcBef>
                          <a:spcPct val="0"/>
                        </a:spcBef>
                        <a:spcAft>
                          <a:spcPct val="0"/>
                        </a:spcAft>
                        <a:buNone/>
                      </a:pPr>
                      <a:r>
                        <a:rPr lang="zh-CN" altLang="en-US" sz="2000">
                          <a:solidFill>
                            <a:srgbClr val="000000"/>
                          </a:solidFill>
                          <a:latin typeface="微软雅黑" panose="020b0503020204020204" pitchFamily="34" charset="-122"/>
                          <a:ea typeface="微软雅黑" panose="020b0503020204020204" pitchFamily="34" charset="-122"/>
                          <a:sym typeface="+mn-ea"/>
                        </a:rPr>
                        <a:t>人人都有</a:t>
                      </a:r>
                      <a:endParaRPr lang="zh-CN" altLang="en-US" sz="2000" b="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68580" marR="68580" marT="25713" marB="2571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nSpc>
                          <a:spcPct val="100000"/>
                        </a:lnSpc>
                        <a:spcBef>
                          <a:spcPct val="0"/>
                        </a:spcBef>
                        <a:spcAft>
                          <a:spcPct val="0"/>
                        </a:spcAft>
                        <a:buNone/>
                      </a:pP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不是人人都有 </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25713" marB="2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2505">
                <a:tc>
                  <a:txBody>
                    <a:bodyPr vert="horz" wrap="square"/>
                    <a:lstStyle/>
                    <a:p>
                      <a:pPr marL="0" lvl="0" indent="0" algn="ctr">
                        <a:lnSpc>
                          <a:spcPct val="100000"/>
                        </a:lnSpc>
                        <a:spcBef>
                          <a:spcPct val="0"/>
                        </a:spcBef>
                        <a:spcAft>
                          <a:spcPct val="0"/>
                        </a:spcAft>
                        <a:buNone/>
                      </a:pPr>
                      <a:endPar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联系</a:t>
                      </a:r>
                    </a:p>
                  </a:txBody>
                  <a:tcPr marL="54425" marR="54425" marT="27212" marB="272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noFill/>
                  </a:tcPr>
                </a:tc>
                <a:tc gridSpan="3">
                  <a:txBody>
                    <a:bodyPr vert="horz" wrap="square"/>
                    <a:lstStyle/>
                    <a:p>
                      <a:pPr marL="0" lvl="1" algn="just" fontAlgn="auto">
                        <a:lnSpc>
                          <a:spcPct val="100000"/>
                        </a:lnSpc>
                        <a:spcBef>
                          <a:spcPct val="0"/>
                        </a:spcBef>
                        <a:spcAft>
                          <a:spcPct val="0"/>
                        </a:spcAft>
                        <a:buClr>
                          <a:srgbClr val="000000"/>
                        </a:buClr>
                        <a:buAutoNum type="alphaUcPeriod"/>
                      </a:pP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①哲学是系统化理论化的</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世界观；②</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哲学是关于世界观的</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学说；③</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哲学以世界观为</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内容，世界观</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以哲学为最高</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表现。</a:t>
                      </a:r>
                      <a:endParaRPr lang="en-US" altLang="zh-CN" sz="2000" strike="noStrike" noProof="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lvl="1" algn="just" fontAlgn="auto">
                        <a:lnSpc>
                          <a:spcPct val="100000"/>
                        </a:lnSpc>
                        <a:spcBef>
                          <a:spcPct val="0"/>
                        </a:spcBef>
                        <a:spcAft>
                          <a:spcPct val="0"/>
                        </a:spcAft>
                        <a:buClr>
                          <a:srgbClr val="000000"/>
                        </a:buClr>
                      </a:pPr>
                      <a:r>
                        <a:rPr lang="en-US" altLang="zh-CN"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哲学与世界观的研究对象都是整个</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世界。</a:t>
                      </a:r>
                      <a:endParaRPr lang="zh-CN" altLang="en-US" sz="2000" b="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25713" marB="2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endParaRPr lang="zh-CN"/>
                    </a:p>
                  </a:txBody>
                  <a:tcPr marL="115221" marR="115221" marT="43201" marB="4320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endParaRPr lang="zh-CN"/>
                    </a:p>
                  </a:txBody>
                  <a:tcPr marL="115221" marR="115221" marT="43201" marB="4320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165">
                <a:tc>
                  <a:txBody>
                    <a:bodyPr vert="horz" wrap="square"/>
                    <a:lstStyle/>
                    <a:p>
                      <a:pPr marL="0" lvl="0" indent="0" algn="ctr">
                        <a:lnSpc>
                          <a:spcPct val="100000"/>
                        </a:lnSpc>
                        <a:spcBef>
                          <a:spcPct val="0"/>
                        </a:spcBef>
                        <a:spcAft>
                          <a:spcPct val="0"/>
                        </a:spcAft>
                        <a:buNone/>
                      </a:pPr>
                      <a:r>
                        <a:rPr lang="zh-CN" altLang="en-US" sz="2000">
                          <a:solidFill>
                            <a:srgbClr val="0000FF"/>
                          </a:solidFill>
                          <a:latin typeface="微软雅黑" panose="020b0503020204020204" pitchFamily="34" charset="-122"/>
                          <a:ea typeface="微软雅黑" panose="020b0503020204020204" pitchFamily="34" charset="-122"/>
                          <a:cs typeface="Times New Roman" panose="02020603050405020304" pitchFamily="18" charset="0"/>
                          <a:sym typeface="+mn-ea"/>
                        </a:rPr>
                        <a:t>错误倾向</a:t>
                      </a:r>
                      <a:endPar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54425" marR="54425" marT="27212" marB="272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noFill/>
                  </a:tcPr>
                </a:tc>
                <a:tc gridSpan="3">
                  <a:txBody>
                    <a:bodyPr vert="horz" wrap="square"/>
                    <a:lstStyle/>
                    <a:p>
                      <a:pPr algn="just">
                        <a:lnSpc>
                          <a:spcPct val="100000"/>
                        </a:lnSpc>
                        <a:spcBef>
                          <a:spcPct val="0"/>
                        </a:spcBef>
                        <a:spcAft>
                          <a:spcPct val="0"/>
                        </a:spcAft>
                        <a:buClr>
                          <a:srgbClr val="000000"/>
                        </a:buClr>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反对把哲学</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简单化，把</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零散、不自觉的世界观当作哲学；     </a:t>
                      </a:r>
                      <a:endParaRPr lang="zh-CN" altLang="en-US" sz="200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00000"/>
                        </a:lnSpc>
                        <a:spcBef>
                          <a:spcPct val="0"/>
                        </a:spcBef>
                        <a:spcAft>
                          <a:spcPct val="0"/>
                        </a:spcAft>
                        <a:buClr>
                          <a:srgbClr val="000000"/>
                        </a:buClr>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反对把哲学</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神秘化，认为</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哲学只是哲学家的</a:t>
                      </a:r>
                      <a:r>
                        <a:rPr lang="zh-CN" altLang="en-US" sz="2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事情。 </a:t>
                      </a:r>
                      <a:endParaRPr lang="zh-CN" altLang="en-US" sz="2000" b="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25713" marB="2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endParaRPr lang="zh-CN"/>
                    </a:p>
                  </a:txBody>
                  <a:tcPr marL="115221" marR="115221" marT="43201" marB="4320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endParaRPr lang="zh-CN"/>
                    </a:p>
                  </a:txBody>
                  <a:tcPr marL="115221" marR="115221" marT="43201" marB="4320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74015">
                <a:tc>
                  <a:txBody>
                    <a:bodyPr vert="horz" wrap="square"/>
                    <a:lstStyle/>
                    <a:p>
                      <a:pPr marL="0" lvl="0" indent="0" algn="ctr">
                        <a:lnSpc>
                          <a:spcPct val="100000"/>
                        </a:lnSpc>
                        <a:spcBef>
                          <a:spcPct val="0"/>
                        </a:spcBef>
                        <a:spcAft>
                          <a:spcPct val="0"/>
                        </a:spcAft>
                        <a:buNone/>
                      </a:pPr>
                      <a:r>
                        <a:rPr lang="zh-CN" altLang="en-US" sz="2000" b="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注意</a:t>
                      </a:r>
                    </a:p>
                  </a:txBody>
                  <a:tcPr marL="54425" marR="54425" marT="27212" marB="272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noFill/>
                  </a:tcPr>
                </a:tc>
                <a:tc gridSpan="3">
                  <a:txBody>
                    <a:bodyPr vert="horz" wrap="square"/>
                    <a:lstStyle/>
                    <a:p>
                      <a:pPr marL="0" lvl="0" indent="0" algn="ctr">
                        <a:lnSpc>
                          <a:spcPct val="100000"/>
                        </a:lnSpc>
                        <a:spcBef>
                          <a:spcPct val="0"/>
                        </a:spcBef>
                        <a:spcAft>
                          <a:spcPct val="0"/>
                        </a:spcAft>
                        <a:buNone/>
                      </a:pP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哲学与世界观都有</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科学和非科学</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之分 </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25713" marB="2571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endParaRPr lang="zh-CN"/>
                    </a:p>
                  </a:txBody>
                  <a:tcPr marL="115221" marR="115221" marT="43201" marB="4320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endParaRPr lang="zh-CN"/>
                    </a:p>
                  </a:txBody>
                  <a:tcPr marL="115221" marR="115221" marT="43201" marB="4320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47"/>
                                        </p:tgtEl>
                                        <p:attrNameLst>
                                          <p:attrName>style.visibility</p:attrName>
                                        </p:attrNameLst>
                                      </p:cBhvr>
                                      <p:to>
                                        <p:strVal val="visible"/>
                                      </p:to>
                                    </p:set>
                                    <p:anim calcmode="lin" valueType="num">
                                      <p:cBhvr additive="base">
                                        <p:cTn id="7" dur="500" fill="hold"/>
                                        <p:tgtEl>
                                          <p:spTgt spid="153647"/>
                                        </p:tgtEl>
                                        <p:attrNameLst>
                                          <p:attrName>ppt_x</p:attrName>
                                        </p:attrNameLst>
                                      </p:cBhvr>
                                      <p:tavLst>
                                        <p:tav tm="0">
                                          <p:val>
                                            <p:strVal val="#ppt_x"/>
                                          </p:val>
                                        </p:tav>
                                        <p:tav tm="100000">
                                          <p:val>
                                            <p:strVal val="#ppt_x"/>
                                          </p:val>
                                        </p:tav>
                                      </p:tavLst>
                                    </p:anim>
                                    <p:anim calcmode="lin" valueType="num">
                                      <p:cBhvr additive="base">
                                        <p:cTn id="8" dur="500" fill="hold"/>
                                        <p:tgtEl>
                                          <p:spTgt spid="153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2" name="文本框 71686"/>
          <p:cNvSpPr txBox="1">
            <a:spLocks noChangeArrowheads="1"/>
          </p:cNvSpPr>
          <p:nvPr>
            <p:custDataLst>
              <p:tags r:id="rId5"/>
            </p:custDataLst>
          </p:nvPr>
        </p:nvSpPr>
        <p:spPr bwMode="auto">
          <a:xfrm>
            <a:off x="1769110" y="123825"/>
            <a:ext cx="7513320"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二、哲学是系统化理论化的世界观</a:t>
            </a:r>
          </a:p>
        </p:txBody>
      </p:sp>
      <p:sp>
        <p:nvSpPr>
          <p:cNvPr id="92162" name="Text Box 2"/>
          <p:cNvSpPr txBox="1"/>
          <p:nvPr>
            <p:custDataLst>
              <p:tags r:id="rId6"/>
            </p:custDataLst>
          </p:nvPr>
        </p:nvSpPr>
        <p:spPr>
          <a:xfrm>
            <a:off x="2889885" y="5325745"/>
            <a:ext cx="1600200" cy="583565"/>
          </a:xfrm>
          <a:prstGeom prst="rect">
            <a:avLst/>
          </a:prstGeom>
          <a:noFill/>
          <a:ln w="9525">
            <a:noFill/>
          </a:ln>
        </p:spPr>
        <p:txBody>
          <a:bodyPr anchor="t">
            <a:spAutoFit/>
          </a:bodyPr>
          <a:lstStyle/>
          <a:p>
            <a:pPr>
              <a:spcBef>
                <a:spcPct val="50000"/>
              </a:spcBef>
            </a:pPr>
            <a:r>
              <a:rPr lang="zh-CN" altLang="en-US" sz="3200">
                <a:solidFill>
                  <a:srgbClr val="FF0000"/>
                </a:solidFill>
                <a:latin typeface="微软雅黑" panose="020b0503020204020204" pitchFamily="34" charset="-122"/>
                <a:ea typeface="微软雅黑" panose="020b0503020204020204" pitchFamily="34" charset="-122"/>
              </a:rPr>
              <a:t>方法论</a:t>
            </a:r>
          </a:p>
        </p:txBody>
      </p:sp>
      <p:grpSp>
        <p:nvGrpSpPr>
          <p:cNvPr id="3" name="Group 3"/>
          <p:cNvGrpSpPr/>
          <p:nvPr>
            <p:custDataLst>
              <p:tags r:id="rId7"/>
            </p:custDataLst>
          </p:nvPr>
        </p:nvGrpSpPr>
        <p:grpSpPr>
          <a:xfrm>
            <a:off x="2889885" y="2422208"/>
            <a:ext cx="7416800" cy="583799"/>
            <a:chOff x="0" y="172"/>
            <a:chExt cx="4373" cy="492"/>
          </a:xfrm>
        </p:grpSpPr>
        <p:sp>
          <p:nvSpPr>
            <p:cNvPr id="19459" name="Text Box 4"/>
            <p:cNvSpPr txBox="1"/>
            <p:nvPr>
              <p:custDataLst>
                <p:tags r:id="rId8"/>
              </p:custDataLst>
            </p:nvPr>
          </p:nvSpPr>
          <p:spPr>
            <a:xfrm>
              <a:off x="0" y="172"/>
              <a:ext cx="1008" cy="492"/>
            </a:xfrm>
            <a:prstGeom prst="rect">
              <a:avLst/>
            </a:prstGeom>
            <a:noFill/>
            <a:ln w="9525">
              <a:noFill/>
            </a:ln>
          </p:spPr>
          <p:txBody>
            <a:bodyPr anchor="t">
              <a:spAutoFit/>
            </a:bodyPr>
            <a:lstStyle/>
            <a:p>
              <a:pPr>
                <a:spcBef>
                  <a:spcPct val="50000"/>
                </a:spcBef>
              </a:pPr>
              <a:r>
                <a:rPr lang="zh-CN" altLang="en-US" sz="3200">
                  <a:solidFill>
                    <a:srgbClr val="FF0000"/>
                  </a:solidFill>
                  <a:latin typeface="微软雅黑" panose="020b0503020204020204" pitchFamily="34" charset="-122"/>
                  <a:ea typeface="微软雅黑" panose="020b0503020204020204" pitchFamily="34" charset="-122"/>
                </a:rPr>
                <a:t>世界观</a:t>
              </a:r>
            </a:p>
          </p:txBody>
        </p:sp>
        <p:sp>
          <p:nvSpPr>
            <p:cNvPr id="19460" name="Text Box 5"/>
            <p:cNvSpPr txBox="1"/>
            <p:nvPr>
              <p:custDataLst>
                <p:tags r:id="rId9"/>
              </p:custDataLst>
            </p:nvPr>
          </p:nvSpPr>
          <p:spPr>
            <a:xfrm>
              <a:off x="934" y="191"/>
              <a:ext cx="3439" cy="388"/>
            </a:xfrm>
            <a:prstGeom prst="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rgbClr val="FFFF99"/>
                  </a:solidFill>
                </a14:hiddenFill>
              </a:ext>
            </a:extLst>
          </p:spPr>
          <p:txBody>
            <a:bodyPr anchor="t">
              <a:spAutoFit/>
            </a:bodyPr>
            <a:lstStyle/>
            <a:p>
              <a:pPr>
                <a:spcBef>
                  <a:spcPct val="50000"/>
                </a:spcBef>
              </a:pPr>
              <a:r>
                <a:rPr lang="zh-CN" altLang="en-US" sz="2400">
                  <a:latin typeface="微软雅黑" panose="020b0503020204020204" pitchFamily="34" charset="-122"/>
                  <a:ea typeface="微软雅黑" panose="020b0503020204020204" pitchFamily="34" charset="-122"/>
                </a:rPr>
                <a:t>人们对</a:t>
              </a:r>
              <a:r>
                <a:rPr lang="zh-CN" altLang="en-US" sz="2400">
                  <a:solidFill>
                    <a:srgbClr val="FF0000"/>
                  </a:solidFill>
                  <a:latin typeface="微软雅黑" panose="020b0503020204020204" pitchFamily="34" charset="-122"/>
                  <a:ea typeface="微软雅黑" panose="020b0503020204020204" pitchFamily="34" charset="-122"/>
                </a:rPr>
                <a:t>整个世界</a:t>
              </a:r>
              <a:r>
                <a:rPr lang="zh-CN" altLang="en-US" sz="2400">
                  <a:latin typeface="微软雅黑" panose="020b0503020204020204" pitchFamily="34" charset="-122"/>
                  <a:ea typeface="微软雅黑" panose="020b0503020204020204" pitchFamily="34" charset="-122"/>
                </a:rPr>
                <a:t>的总的</a:t>
              </a:r>
              <a:r>
                <a:rPr lang="zh-CN" altLang="en-US" sz="2400">
                  <a:solidFill>
                    <a:srgbClr val="FF0000"/>
                  </a:solidFill>
                  <a:latin typeface="微软雅黑" panose="020b0503020204020204" pitchFamily="34" charset="-122"/>
                  <a:ea typeface="微软雅黑" panose="020b0503020204020204" pitchFamily="34" charset="-122"/>
                </a:rPr>
                <a:t>看法</a:t>
              </a:r>
              <a:r>
                <a:rPr lang="zh-CN" altLang="en-US" sz="2400">
                  <a:latin typeface="微软雅黑" panose="020b0503020204020204" pitchFamily="34" charset="-122"/>
                  <a:ea typeface="微软雅黑" panose="020b0503020204020204" pitchFamily="34" charset="-122"/>
                </a:rPr>
                <a:t>和根本</a:t>
              </a:r>
              <a:r>
                <a:rPr lang="zh-CN" altLang="en-US" sz="2400">
                  <a:solidFill>
                    <a:srgbClr val="FF0000"/>
                  </a:solidFill>
                  <a:latin typeface="微软雅黑" panose="020b0503020204020204" pitchFamily="34" charset="-122"/>
                  <a:ea typeface="微软雅黑" panose="020b0503020204020204" pitchFamily="34" charset="-122"/>
                </a:rPr>
                <a:t>观点</a:t>
              </a:r>
              <a:endParaRPr lang="zh-CN" altLang="en-US" sz="2400">
                <a:latin typeface="微软雅黑" panose="020b0503020204020204" pitchFamily="34" charset="-122"/>
                <a:ea typeface="微软雅黑" panose="020b0503020204020204" pitchFamily="34" charset="-122"/>
              </a:endParaRPr>
            </a:p>
          </p:txBody>
        </p:sp>
      </p:grpSp>
      <p:sp>
        <p:nvSpPr>
          <p:cNvPr id="92166" name="Text Box 6"/>
          <p:cNvSpPr txBox="1"/>
          <p:nvPr>
            <p:custDataLst>
              <p:tags r:id="rId10"/>
            </p:custDataLst>
          </p:nvPr>
        </p:nvSpPr>
        <p:spPr>
          <a:xfrm>
            <a:off x="4545648" y="5367020"/>
            <a:ext cx="5741987" cy="829945"/>
          </a:xfrm>
          <a:prstGeom prst="rect">
            <a:avLst/>
          </a:prstGeom>
          <a:noFill/>
          <a:ln w="9525" cap="flat" cmpd="sng">
            <a:solidFill>
              <a:schemeClr val="tx1"/>
            </a:solidFill>
            <a:prstDash val="solid"/>
            <a:miter/>
            <a:headEnd type="none" w="med" len="med"/>
            <a:tailEnd type="none" w="med" len="med"/>
          </a:ln>
          <a:extLst>
            <a:ext uri="{909E8E84-426E-40DD-AFC4-6F175D3DCCD1}">
              <a14:hiddenFill xmlns:a14="http://schemas.microsoft.com/office/drawing/2010/main">
                <a:solidFill>
                  <a:srgbClr val="FFFF66"/>
                </a:solidFill>
              </a14:hiddenFill>
            </a:ext>
          </a:extLst>
        </p:spPr>
        <p:txBody>
          <a:bodyPr anchor="t">
            <a:spAutoFit/>
          </a:bodyPr>
          <a:lstStyle/>
          <a:p>
            <a:pPr>
              <a:spcBef>
                <a:spcPct val="50000"/>
              </a:spcBef>
            </a:pPr>
            <a:r>
              <a:rPr lang="zh-CN" altLang="en-US" sz="2400">
                <a:latin typeface="微软雅黑" panose="020b0503020204020204" pitchFamily="34" charset="-122"/>
                <a:ea typeface="微软雅黑" panose="020b0503020204020204" pitchFamily="34" charset="-122"/>
              </a:rPr>
              <a:t>在世界观的指导下人们</a:t>
            </a:r>
            <a:r>
              <a:rPr lang="zh-CN" altLang="en-US" sz="2400">
                <a:solidFill>
                  <a:srgbClr val="FF0000"/>
                </a:solidFill>
                <a:latin typeface="微软雅黑" panose="020b0503020204020204" pitchFamily="34" charset="-122"/>
                <a:ea typeface="微软雅黑" panose="020b0503020204020204" pitchFamily="34" charset="-122"/>
              </a:rPr>
              <a:t>认识</a:t>
            </a:r>
            <a:r>
              <a:rPr lang="zh-CN" altLang="en-US" sz="2400">
                <a:latin typeface="微软雅黑" panose="020b0503020204020204" pitchFamily="34" charset="-122"/>
                <a:ea typeface="微软雅黑" panose="020b0503020204020204" pitchFamily="34" charset="-122"/>
              </a:rPr>
              <a:t>和</a:t>
            </a:r>
            <a:r>
              <a:rPr lang="zh-CN" altLang="en-US" sz="2400">
                <a:solidFill>
                  <a:srgbClr val="FF0000"/>
                </a:solidFill>
                <a:latin typeface="微软雅黑" panose="020b0503020204020204" pitchFamily="34" charset="-122"/>
                <a:ea typeface="微软雅黑" panose="020b0503020204020204" pitchFamily="34" charset="-122"/>
              </a:rPr>
              <a:t>改造</a:t>
            </a:r>
            <a:r>
              <a:rPr lang="zh-CN" altLang="en-US" sz="2400">
                <a:latin typeface="微软雅黑" panose="020b0503020204020204" pitchFamily="34" charset="-122"/>
                <a:ea typeface="微软雅黑" panose="020b0503020204020204" pitchFamily="34" charset="-122"/>
              </a:rPr>
              <a:t>世界根本</a:t>
            </a:r>
            <a:r>
              <a:rPr lang="zh-CN" altLang="en-US" sz="2400">
                <a:solidFill>
                  <a:srgbClr val="FF0000"/>
                </a:solidFill>
                <a:latin typeface="微软雅黑" panose="020b0503020204020204" pitchFamily="34" charset="-122"/>
                <a:ea typeface="微软雅黑" panose="020b0503020204020204" pitchFamily="34" charset="-122"/>
              </a:rPr>
              <a:t>原则</a:t>
            </a:r>
            <a:r>
              <a:rPr lang="zh-CN" altLang="en-US" sz="2400">
                <a:latin typeface="微软雅黑" panose="020b0503020204020204" pitchFamily="34" charset="-122"/>
                <a:ea typeface="微软雅黑" panose="020b0503020204020204" pitchFamily="34" charset="-122"/>
              </a:rPr>
              <a:t>和根本</a:t>
            </a:r>
            <a:r>
              <a:rPr lang="zh-CN" altLang="en-US" sz="2400">
                <a:solidFill>
                  <a:srgbClr val="FF0000"/>
                </a:solidFill>
                <a:latin typeface="微软雅黑" panose="020b0503020204020204" pitchFamily="34" charset="-122"/>
                <a:ea typeface="微软雅黑" panose="020b0503020204020204" pitchFamily="34" charset="-122"/>
              </a:rPr>
              <a:t>方法</a:t>
            </a:r>
            <a:endParaRPr lang="zh-CN" altLang="en-US" sz="2400">
              <a:latin typeface="微软雅黑" panose="020b0503020204020204" pitchFamily="34" charset="-122"/>
              <a:ea typeface="微软雅黑" panose="020b0503020204020204" pitchFamily="34" charset="-122"/>
            </a:endParaRPr>
          </a:p>
        </p:txBody>
      </p:sp>
      <p:grpSp>
        <p:nvGrpSpPr>
          <p:cNvPr id="5" name="Group 7"/>
          <p:cNvGrpSpPr/>
          <p:nvPr>
            <p:custDataLst>
              <p:tags r:id="rId11"/>
            </p:custDataLst>
          </p:nvPr>
        </p:nvGrpSpPr>
        <p:grpSpPr>
          <a:xfrm>
            <a:off x="3105785" y="3010152"/>
            <a:ext cx="635000" cy="2168525"/>
            <a:chOff x="0" y="-13"/>
            <a:chExt cx="431" cy="2586"/>
          </a:xfrm>
        </p:grpSpPr>
        <p:sp>
          <p:nvSpPr>
            <p:cNvPr id="19463" name="AutoShape 8"/>
            <p:cNvSpPr/>
            <p:nvPr>
              <p:custDataLst>
                <p:tags r:id="rId12"/>
              </p:custDataLst>
            </p:nvPr>
          </p:nvSpPr>
          <p:spPr>
            <a:xfrm rot="5400000">
              <a:off x="-931" y="1212"/>
              <a:ext cx="2586" cy="137"/>
            </a:xfrm>
            <a:prstGeom prst="rightArrow">
              <a:avLst>
                <a:gd name="adj1" fmla="val 50000"/>
                <a:gd name="adj2" fmla="val 427067"/>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464" name="Rectangle 9"/>
            <p:cNvSpPr/>
            <p:nvPr>
              <p:custDataLst>
                <p:tags r:id="rId13"/>
              </p:custDataLst>
            </p:nvPr>
          </p:nvSpPr>
          <p:spPr>
            <a:xfrm>
              <a:off x="0" y="687"/>
              <a:ext cx="331" cy="990"/>
            </a:xfrm>
            <a:prstGeom prst="rect">
              <a:avLst/>
            </a:prstGeom>
            <a:noFill/>
            <a:ln w="9525">
              <a:noFill/>
            </a:ln>
          </p:spPr>
          <p:txBody>
            <a:bodyPr wrap="none" anchor="t">
              <a:spAutoFit/>
            </a:bodyPr>
            <a:lstStyle/>
            <a:p>
              <a:r>
                <a:rPr lang="zh-CN" altLang="en-US" sz="2400">
                  <a:solidFill>
                    <a:srgbClr val="FF0000"/>
                  </a:solidFill>
                  <a:latin typeface="微软雅黑" panose="020b0503020204020204" pitchFamily="34" charset="-122"/>
                  <a:ea typeface="微软雅黑" panose="020b0503020204020204" pitchFamily="34" charset="-122"/>
                </a:rPr>
                <a:t>决</a:t>
              </a:r>
            </a:p>
            <a:p>
              <a:r>
                <a:rPr lang="zh-CN" altLang="en-US" sz="2400">
                  <a:solidFill>
                    <a:srgbClr val="FF0000"/>
                  </a:solidFill>
                  <a:latin typeface="微软雅黑" panose="020b0503020204020204" pitchFamily="34" charset="-122"/>
                  <a:ea typeface="微软雅黑" panose="020b0503020204020204" pitchFamily="34" charset="-122"/>
                </a:rPr>
                <a:t>定</a:t>
              </a:r>
            </a:p>
          </p:txBody>
        </p:sp>
      </p:grpSp>
      <p:grpSp>
        <p:nvGrpSpPr>
          <p:cNvPr id="6" name="Group 10"/>
          <p:cNvGrpSpPr/>
          <p:nvPr>
            <p:custDataLst>
              <p:tags r:id="rId14"/>
            </p:custDataLst>
          </p:nvPr>
        </p:nvGrpSpPr>
        <p:grpSpPr>
          <a:xfrm>
            <a:off x="3773087" y="2901325"/>
            <a:ext cx="614831" cy="2272414"/>
            <a:chExt cx="452" cy="2615"/>
          </a:xfrm>
          <a:solidFill>
            <a:srgbClr val="002060"/>
          </a:solidFill>
        </p:grpSpPr>
        <p:sp>
          <p:nvSpPr>
            <p:cNvPr id="43026" name="AutoShape 11">
              <a:hlinkClick r:id="rId16" action="ppaction://hlinksldjump"/>
            </p:cNvPr>
            <p:cNvSpPr>
              <a:spLocks noChangeArrowheads="1"/>
            </p:cNvSpPr>
            <p:nvPr>
              <p:custDataLst>
                <p:tags r:id="rId15"/>
              </p:custDataLst>
            </p:nvPr>
          </p:nvSpPr>
          <p:spPr bwMode="auto">
            <a:xfrm>
              <a:off x="0" y="0"/>
              <a:ext cx="136" cy="2615"/>
            </a:xfrm>
            <a:prstGeom prst="upArrow">
              <a:avLst>
                <a:gd name="adj1" fmla="val 50000"/>
                <a:gd name="adj2" fmla="val 480699"/>
              </a:avLst>
            </a:prstGeom>
            <a:grpFill/>
            <a:ln w="9525">
              <a:solidFill>
                <a:schemeClr val="tx1"/>
              </a:solidFill>
              <a:miter lim="800000"/>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3027" name="Rectangle 12"/>
            <p:cNvSpPr>
              <a:spLocks noChangeArrowheads="1"/>
            </p:cNvSpPr>
            <p:nvPr>
              <p:custDataLst>
                <p:tags r:id="rId17"/>
              </p:custDataLst>
            </p:nvPr>
          </p:nvSpPr>
          <p:spPr bwMode="auto">
            <a:xfrm>
              <a:off x="90" y="994"/>
              <a:ext cx="362" cy="1380"/>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体现</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sp>
        <p:nvSpPr>
          <p:cNvPr id="92173" name="Rectangle 13"/>
          <p:cNvSpPr>
            <a:spLocks noChangeArrowheads="1"/>
          </p:cNvSpPr>
          <p:nvPr>
            <p:custDataLst>
              <p:tags r:id="rId18"/>
            </p:custDataLst>
          </p:nvPr>
        </p:nvSpPr>
        <p:spPr bwMode="auto">
          <a:xfrm>
            <a:off x="5698173" y="1922145"/>
            <a:ext cx="2316480" cy="521970"/>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i="0" u="none" strike="noStrike" kern="1200" cap="none" spc="0" normalizeH="0" baseline="0" noProof="0">
                <a:ln>
                  <a:noFill/>
                </a:ln>
                <a:solidFill>
                  <a:srgbClr val="CC0000"/>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人的思想观念</a:t>
            </a:r>
          </a:p>
        </p:txBody>
      </p:sp>
      <p:sp>
        <p:nvSpPr>
          <p:cNvPr id="92175" name="Text Box 15"/>
          <p:cNvSpPr txBox="1"/>
          <p:nvPr>
            <p:custDataLst>
              <p:tags r:id="rId19"/>
            </p:custDataLst>
          </p:nvPr>
        </p:nvSpPr>
        <p:spPr>
          <a:xfrm>
            <a:off x="4690110" y="3093720"/>
            <a:ext cx="2376488" cy="460375"/>
          </a:xfrm>
          <a:prstGeom prst="rect">
            <a:avLst/>
          </a:prstGeom>
          <a:noFill/>
          <a:ln w="9525">
            <a:noFill/>
          </a:ln>
        </p:spPr>
        <p:txBody>
          <a:bodyPr anchor="t">
            <a:spAutoFit/>
          </a:bodyPr>
          <a:lstStyle/>
          <a:p>
            <a:pPr algn="ctr">
              <a:spcBef>
                <a:spcPct val="50000"/>
              </a:spcBef>
            </a:pPr>
            <a:r>
              <a:rPr lang="zh-CN" altLang="en-US" sz="2400">
                <a:solidFill>
                  <a:srgbClr val="0000FF"/>
                </a:solidFill>
                <a:latin typeface="微软雅黑" panose="020b0503020204020204" pitchFamily="34" charset="-122"/>
                <a:ea typeface="微软雅黑" panose="020b0503020204020204" pitchFamily="34" charset="-122"/>
              </a:rPr>
              <a:t>人定胜天</a:t>
            </a:r>
          </a:p>
        </p:txBody>
      </p:sp>
      <p:grpSp>
        <p:nvGrpSpPr>
          <p:cNvPr id="7" name="Group 17"/>
          <p:cNvGrpSpPr/>
          <p:nvPr>
            <p:custDataLst>
              <p:tags r:id="rId20"/>
            </p:custDataLst>
          </p:nvPr>
        </p:nvGrpSpPr>
        <p:grpSpPr>
          <a:xfrm>
            <a:off x="4690110" y="3525520"/>
            <a:ext cx="2592388" cy="1565275"/>
            <a:chExt cx="1633" cy="1315"/>
          </a:xfrm>
        </p:grpSpPr>
        <p:sp>
          <p:nvSpPr>
            <p:cNvPr id="57360" name="Oval 18"/>
            <p:cNvSpPr>
              <a:spLocks noChangeArrowheads="1"/>
            </p:cNvSpPr>
            <p:nvPr>
              <p:custDataLst>
                <p:tags r:id="rId21"/>
              </p:custDataLst>
            </p:nvPr>
          </p:nvSpPr>
          <p:spPr bwMode="auto">
            <a:xfrm>
              <a:off x="0" y="907"/>
              <a:ext cx="1633" cy="408"/>
            </a:xfrm>
            <a:prstGeom prst="ellipse">
              <a:avLst/>
            </a:prstGeom>
            <a:noFill/>
            <a:ln w="9525">
              <a:solidFill>
                <a:schemeClr val="tx1"/>
              </a:solidFill>
              <a:round/>
            </a:ln>
            <a:extLst>
              <a:ext uri="{909E8E84-426E-40DD-AFC4-6F175D3DCCD1}">
                <a14:hiddenFill xmlns:a14="http://schemas.microsoft.com/office/drawing/2010/mai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勤勉、刻苦</a:t>
              </a:r>
            </a:p>
          </p:txBody>
        </p:sp>
        <p:sp>
          <p:nvSpPr>
            <p:cNvPr id="19472" name="Line 19"/>
            <p:cNvSpPr/>
            <p:nvPr>
              <p:custDataLst>
                <p:tags r:id="rId22"/>
              </p:custDataLst>
            </p:nvPr>
          </p:nvSpPr>
          <p:spPr>
            <a:xfrm flipH="1">
              <a:off x="771" y="0"/>
              <a:ext cx="0" cy="816"/>
            </a:xfrm>
            <a:prstGeom prst="line">
              <a:avLst/>
            </a:prstGeom>
            <a:ln w="76200" cap="flat" cmpd="sng">
              <a:solidFill>
                <a:schemeClr val="tx1"/>
              </a:solidFill>
              <a:prstDash val="solid"/>
              <a:round/>
              <a:headEnd type="none" w="med" len="med"/>
              <a:tailEnd type="triangle" w="med" len="med"/>
            </a:ln>
          </p:spPr>
          <p:txBody>
            <a:bodyPr/>
            <a:lstStyle/>
            <a:p>
              <a:endParaRPr/>
            </a:p>
          </p:txBody>
        </p:sp>
      </p:grpSp>
      <p:sp>
        <p:nvSpPr>
          <p:cNvPr id="19474" name="Text Box 21"/>
          <p:cNvSpPr txBox="1"/>
          <p:nvPr>
            <p:custDataLst>
              <p:tags r:id="rId23"/>
            </p:custDataLst>
          </p:nvPr>
        </p:nvSpPr>
        <p:spPr>
          <a:xfrm>
            <a:off x="7871460" y="3093720"/>
            <a:ext cx="1728470" cy="460375"/>
          </a:xfrm>
          <a:prstGeom prst="rect">
            <a:avLst/>
          </a:prstGeom>
          <a:noFill/>
          <a:ln w="9525">
            <a:noFill/>
          </a:ln>
        </p:spPr>
        <p:txBody>
          <a:bodyPr anchor="t">
            <a:spAutoFit/>
          </a:bodyPr>
          <a:lstStyle/>
          <a:p>
            <a:pPr>
              <a:spcBef>
                <a:spcPct val="50000"/>
              </a:spcBef>
            </a:pPr>
            <a:r>
              <a:rPr lang="zh-CN" altLang="en-US" sz="2400">
                <a:solidFill>
                  <a:srgbClr val="0000FF"/>
                </a:solidFill>
                <a:latin typeface="微软雅黑" panose="020b0503020204020204" pitchFamily="34" charset="-122"/>
                <a:ea typeface="微软雅黑" panose="020b0503020204020204" pitchFamily="34" charset="-122"/>
              </a:rPr>
              <a:t>命由天定</a:t>
            </a:r>
          </a:p>
        </p:txBody>
      </p:sp>
      <p:grpSp>
        <p:nvGrpSpPr>
          <p:cNvPr id="8" name="组合 7"/>
          <p:cNvGrpSpPr/>
          <p:nvPr>
            <p:custDataLst>
              <p:tags r:id="rId24"/>
            </p:custDataLst>
          </p:nvPr>
        </p:nvGrpSpPr>
        <p:grpSpPr>
          <a:xfrm>
            <a:off x="7498715" y="3522980"/>
            <a:ext cx="2409190" cy="1586230"/>
            <a:chOff x="10580" y="5307"/>
            <a:chExt cx="3794" cy="2498"/>
          </a:xfrm>
        </p:grpSpPr>
        <p:sp>
          <p:nvSpPr>
            <p:cNvPr id="92176" name="Oval 16"/>
            <p:cNvSpPr/>
            <p:nvPr>
              <p:custDataLst>
                <p:tags r:id="rId25"/>
              </p:custDataLst>
            </p:nvPr>
          </p:nvSpPr>
          <p:spPr>
            <a:xfrm>
              <a:off x="10580" y="6941"/>
              <a:ext cx="3795" cy="865"/>
            </a:xfrm>
            <a:prstGeom prst="ellipse">
              <a:avLst/>
            </a:pr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gradFill rotWithShape="1">
                    <a:gsLst>
                      <a:gs pos="0">
                        <a:srgbClr val="80FFFF">
                          <a:alpha val="100000"/>
                        </a:srgbClr>
                      </a:gs>
                      <a:gs pos="50000">
                        <a:srgbClr val="B3FFFF">
                          <a:alpha val="100000"/>
                        </a:srgbClr>
                      </a:gs>
                      <a:gs pos="100000">
                        <a:srgbClr val="DAFFFF">
                          <a:alpha val="100000"/>
                        </a:srgbClr>
                      </a:gs>
                    </a:gsLst>
                    <a:lin ang="5400000" scaled="1"/>
                    <a:tileRect/>
                  </a:gradFill>
                </a14:hiddenFill>
              </a:ext>
            </a:extLst>
          </p:spPr>
          <p:txBody>
            <a:bodyPr wrap="none" anchor="ctr"/>
            <a:lstStyle/>
            <a:p>
              <a:pPr algn="ctr"/>
              <a:r>
                <a:rPr lang="zh-CN" altLang="en-US" sz="2400">
                  <a:latin typeface="微软雅黑" panose="020b0503020204020204" pitchFamily="34" charset="-122"/>
                  <a:ea typeface="微软雅黑" panose="020b0503020204020204" pitchFamily="34" charset="-122"/>
                </a:rPr>
                <a:t>颓废、消沉</a:t>
              </a:r>
            </a:p>
          </p:txBody>
        </p:sp>
        <p:sp>
          <p:nvSpPr>
            <p:cNvPr id="19475" name="Line 22"/>
            <p:cNvSpPr/>
            <p:nvPr>
              <p:custDataLst>
                <p:tags r:id="rId26"/>
              </p:custDataLst>
            </p:nvPr>
          </p:nvSpPr>
          <p:spPr>
            <a:xfrm rot="10800000" flipV="1">
              <a:off x="12507" y="5307"/>
              <a:ext cx="42" cy="1534"/>
            </a:xfrm>
            <a:prstGeom prst="line">
              <a:avLst/>
            </a:prstGeom>
            <a:ln w="76200" cap="flat" cmpd="sng">
              <a:solidFill>
                <a:schemeClr val="tx1"/>
              </a:solidFill>
              <a:prstDash val="solid"/>
              <a:round/>
              <a:headEnd type="none" w="med" len="med"/>
              <a:tailEnd type="triangle" w="med" len="med"/>
            </a:ln>
          </p:spPr>
          <p:txBody>
            <a:bodyPr/>
            <a:lstStyle/>
            <a:p>
              <a:endParaRPr/>
            </a:p>
          </p:txBody>
        </p:sp>
      </p:grpSp>
      <p:sp>
        <p:nvSpPr>
          <p:cNvPr id="52236" name="文本框 77835"/>
          <p:cNvSpPr txBox="1">
            <a:spLocks noChangeArrowheads="1"/>
          </p:cNvSpPr>
          <p:nvPr>
            <p:custDataLst>
              <p:tags r:id="rId27"/>
            </p:custDataLst>
          </p:nvPr>
        </p:nvSpPr>
        <p:spPr bwMode="auto">
          <a:xfrm>
            <a:off x="1517650" y="1217930"/>
            <a:ext cx="5549265" cy="521970"/>
          </a:xfrm>
          <a:prstGeom prst="rect">
            <a:avLst/>
          </a:prstGeom>
          <a:noFill/>
          <a:ln w="9525">
            <a:noFill/>
            <a:miter lim="800000"/>
          </a:ln>
        </p:spPr>
        <p:txBody>
          <a:bodyPr wrap="square">
            <a:spAutoFit/>
          </a:bodyPr>
          <a:lstStyle/>
          <a:p>
            <a:pPr>
              <a:spcBef>
                <a:spcPct val="50000"/>
              </a:spcBef>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哲学是世界观和方法论的统一</a:t>
            </a:r>
          </a:p>
        </p:txBody>
      </p:sp>
      <p:sp>
        <p:nvSpPr>
          <p:cNvPr id="4" name="文本框 3"/>
          <p:cNvSpPr txBox="1"/>
          <p:nvPr>
            <p:custDataLst>
              <p:tags r:id="rId28"/>
            </p:custDataLst>
          </p:nvPr>
        </p:nvSpPr>
        <p:spPr>
          <a:xfrm>
            <a:off x="1028700" y="6308725"/>
            <a:ext cx="10195560" cy="1014730"/>
          </a:xfrm>
          <a:prstGeom prst="rect">
            <a:avLst/>
          </a:prstGeom>
          <a:noFill/>
        </p:spPr>
        <p:txBody>
          <a:bodyPr wrap="square" rtlCol="0">
            <a:spAutoFit/>
          </a:bodyPr>
          <a:lstStyle/>
          <a:p>
            <a:pP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【注意】哲学是世界观与方法论的统一,世界观与方法论有科学与非科学之分。</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因此，不能说哲学是科学的世界观和方法论的统一。</a:t>
            </a:r>
            <a:endParaRPr lang="zh-CN" altLang="en-US" sz="2000" b="1"/>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3" presetClass="entr" presetSubtype="5"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6" name="Text Box 5"/>
          <p:cNvSpPr txBox="1">
            <a:spLocks noChangeArrowheads="1"/>
          </p:cNvSpPr>
          <p:nvPr>
            <p:custDataLst>
              <p:tags r:id="rId3"/>
            </p:custDataLst>
          </p:nvPr>
        </p:nvSpPr>
        <p:spPr bwMode="auto">
          <a:xfrm>
            <a:off x="2120265" y="1733550"/>
            <a:ext cx="8618220" cy="2676525"/>
          </a:xfrm>
          <a:prstGeom prst="rect">
            <a:avLst/>
          </a:prstGeom>
          <a:noFill/>
          <a:ln w="9525">
            <a:noFill/>
            <a:miter lim="800000"/>
          </a:ln>
          <a:effectLst/>
        </p:spPr>
        <p:txBody>
          <a:bodyPr wrap="square">
            <a:spAutoFit/>
          </a:bodyPr>
          <a:lstStyle/>
          <a:p>
            <a:pPr marR="0" defTabSz="914400" fontAlgn="auto">
              <a:lnSpc>
                <a:spcPct val="150000"/>
              </a:lnSpc>
              <a:spcBef>
                <a:spcPct val="0"/>
              </a:spcBef>
              <a:buClrTx/>
              <a:buSzTx/>
              <a:buFont typeface="Arial" panose="020b0604020202020204" pitchFamily="34" charset="0"/>
              <a:defRPr/>
            </a:pPr>
            <a:r>
              <a:rPr kumimoji="0" lang="zh-CN" altLang="en-US" sz="2800" b="1" kern="1200" cap="none" spc="0" normalizeH="0" baseline="0">
                <a:latin typeface="宋体" panose="02010600030101010101" pitchFamily="2" charset="-122"/>
                <a:ea typeface="宋体" panose="02010600030101010101" pitchFamily="2" charset="-122"/>
                <a:cs typeface="宋体" panose="02010600030101010101" pitchFamily="2" charset="-122"/>
              </a:rPr>
              <a:t>判断</a:t>
            </a:r>
          </a:p>
          <a:p>
            <a:pPr marR="0" defTabSz="914400" fontAlgn="auto">
              <a:lnSpc>
                <a:spcPct val="150000"/>
              </a:lnSpc>
              <a:spcBef>
                <a:spcPct val="0"/>
              </a:spcBef>
              <a:buClrTx/>
              <a:buSzTx/>
              <a:buFont typeface="Arial" panose="020b0604020202020204" pitchFamily="34" charset="0"/>
              <a:defRPr/>
            </a:pPr>
            <a:r>
              <a:rPr kumimoji="0" lang="en-US" altLang="zh-CN" sz="2800" b="1" kern="1200" cap="none" spc="0" normalizeH="0" baseline="0">
                <a:latin typeface="宋体" panose="02010600030101010101" pitchFamily="2" charset="-122"/>
                <a:ea typeface="宋体" panose="02010600030101010101" pitchFamily="2" charset="-122"/>
                <a:cs typeface="宋体" panose="02010600030101010101" pitchFamily="2" charset="-122"/>
              </a:rPr>
              <a:t>1</a:t>
            </a:r>
            <a:r>
              <a:rPr kumimoji="0" lang="zh-CN" altLang="en-US" sz="2800" b="1" kern="1200" cap="none" spc="0" normalizeH="0" baseline="0">
                <a:latin typeface="宋体" panose="02010600030101010101" pitchFamily="2" charset="-122"/>
                <a:ea typeface="宋体" panose="02010600030101010101" pitchFamily="2" charset="-122"/>
                <a:cs typeface="宋体" panose="02010600030101010101" pitchFamily="2" charset="-122"/>
              </a:rPr>
              <a:t>、世界观人人都有。</a:t>
            </a:r>
          </a:p>
          <a:p>
            <a:pPr marR="0" defTabSz="914400" fontAlgn="auto">
              <a:lnSpc>
                <a:spcPct val="150000"/>
              </a:lnSpc>
              <a:spcBef>
                <a:spcPct val="0"/>
              </a:spcBef>
              <a:buClrTx/>
              <a:buSzTx/>
              <a:buFont typeface="Arial" panose="020b0604020202020204" pitchFamily="34" charset="0"/>
              <a:defRPr/>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2、哲学是人们对整个世界的总的观点和根本看法。</a:t>
            </a:r>
          </a:p>
          <a:p>
            <a:pPr marR="0" defTabSz="914400" fontAlgn="auto">
              <a:lnSpc>
                <a:spcPct val="150000"/>
              </a:lnSpc>
              <a:spcBef>
                <a:spcPct val="0"/>
              </a:spcBef>
              <a:buClrTx/>
              <a:buSzTx/>
              <a:buFont typeface="Arial" panose="020b0604020202020204" pitchFamily="34" charset="0"/>
              <a:defRPr/>
            </a:pPr>
            <a:r>
              <a:rPr lang="en-US" altLang="zh-CN" sz="2800" b="1">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、哲学属于世界观，但世界观不一定是哲学。</a:t>
            </a:r>
            <a:endParaRPr kumimoji="0" lang="zh-CN" altLang="en-US" sz="2800" kern="1200" cap="none" spc="0" normalizeH="0" baseline="0" noProof="0">
              <a:solidFill>
                <a:srgbClr val="002060"/>
              </a:solidFill>
              <a:effectLst>
                <a:outerShdw blurRad="38100" dist="38100" dir="2700000" algn="tl">
                  <a:srgbClr val="000000"/>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17" name="图片 16" descr="QQ截图20200601200137"/>
          <p:cNvPicPr>
            <a:picLocks noChangeAspect="1"/>
          </p:cNvPicPr>
          <p:nvPr>
            <p:custDataLst>
              <p:tags r:id="rId5"/>
            </p:custDataLst>
          </p:nvPr>
        </p:nvPicPr>
        <p:blipFill>
          <a:blip r:embed="rId4"/>
          <a:stretch>
            <a:fillRect/>
          </a:stretch>
        </p:blipFill>
        <p:spPr>
          <a:xfrm>
            <a:off x="-635" y="0"/>
            <a:ext cx="12859385" cy="892810"/>
          </a:xfrm>
          <a:prstGeom prst="rect">
            <a:avLst/>
          </a:prstGeom>
        </p:spPr>
      </p:pic>
      <p:sp>
        <p:nvSpPr>
          <p:cNvPr id="2" name="文本框 71686"/>
          <p:cNvSpPr txBox="1">
            <a:spLocks noChangeArrowheads="1"/>
          </p:cNvSpPr>
          <p:nvPr>
            <p:custDataLst>
              <p:tags r:id="rId6"/>
            </p:custDataLst>
          </p:nvPr>
        </p:nvSpPr>
        <p:spPr bwMode="auto">
          <a:xfrm>
            <a:off x="1769110" y="123825"/>
            <a:ext cx="7513320"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二、哲学是系统化理论化的世界观</a:t>
            </a:r>
          </a:p>
        </p:txBody>
      </p:sp>
      <p:sp>
        <p:nvSpPr>
          <p:cNvPr id="7" name="矩形 6"/>
          <p:cNvSpPr/>
          <p:nvPr>
            <p:custDataLst>
              <p:tags r:id="rId7"/>
            </p:custDataLst>
          </p:nvPr>
        </p:nvSpPr>
        <p:spPr>
          <a:xfrm>
            <a:off x="10960735" y="2503170"/>
            <a:ext cx="815975" cy="5988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3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altLang="en-US" sz="33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custDataLst>
              <p:tags r:id="rId8"/>
            </p:custDataLst>
          </p:nvPr>
        </p:nvSpPr>
        <p:spPr>
          <a:xfrm flipH="1">
            <a:off x="10960735" y="3835400"/>
            <a:ext cx="775970" cy="5988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3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endParaRPr kumimoji="0" lang="zh-CN" altLang="en-US" sz="33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WordArt 4"/>
          <p:cNvSpPr/>
          <p:nvPr>
            <p:custDataLst>
              <p:tags r:id="rId9"/>
            </p:custDataLst>
          </p:nvPr>
        </p:nvSpPr>
        <p:spPr>
          <a:xfrm flipH="1">
            <a:off x="10960735" y="3277235"/>
            <a:ext cx="438150" cy="440055"/>
          </a:xfrm>
          <a:prstGeom prst="rect">
            <a:avLst/>
          </a:prstGeom>
        </p:spPr>
        <p:txBody>
          <a:bodyPr wrap="none" fromWordArt="1">
            <a:prstTxWarp prst="textPlain">
              <a:avLst>
                <a:gd name="adj" fmla="val 50000"/>
              </a:avLst>
            </a:prstTxWarp>
          </a:bodyPr>
          <a:lstStyle/>
          <a:p>
            <a:pPr algn="ctr" fontAlgn="base"/>
            <a:r>
              <a:rPr lang="zh-CN" altLang="en-US" sz="1400" strike="noStrike" noProof="1">
                <a:ln w="9525" cap="flat" cmpd="sng">
                  <a:solidFill>
                    <a:srgbClr val="FF0000"/>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cs typeface="+mn-cs"/>
              </a:rPr>
              <a:t>×</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1"/>
        </a:solidFill>
        <a:effectLst/>
      </p:bgPr>
    </p:bg>
    <p:spTree>
      <p:nvGrpSpPr>
        <p:cNvPr id="1" name=""/>
        <p:cNvGrpSpPr/>
        <p:nvPr>
          <p:custDataLst>
            <p:tags r:id="rId3"/>
          </p:custDataLst>
        </p:nvPr>
      </p:nvGrpSpPr>
      <p:grpSpPr>
        <a:xfrm>
          <a:off x="0" y="0"/>
          <a:ext cx="0" cy="0"/>
        </a:xfrm>
      </p:grpSpPr>
      <p:sp>
        <p:nvSpPr>
          <p:cNvPr id="19" name="矩形 18"/>
          <p:cNvSpPr/>
          <p:nvPr>
            <p:custDataLst>
              <p:tags r:id="rId4"/>
            </p:custDataLst>
          </p:nvPr>
        </p:nvSpPr>
        <p:spPr>
          <a:xfrm>
            <a:off x="0" y="619236"/>
            <a:ext cx="12858750" cy="45719"/>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10"/>
          <p:cNvSpPr txBox="1"/>
          <p:nvPr>
            <p:custDataLst>
              <p:tags r:id="rId5"/>
            </p:custDataLst>
          </p:nvPr>
        </p:nvSpPr>
        <p:spPr>
          <a:xfrm>
            <a:off x="2218055" y="2573020"/>
            <a:ext cx="8505825" cy="745490"/>
          </a:xfrm>
          <a:prstGeom prst="rect">
            <a:avLst/>
          </a:prstGeom>
          <a:solidFill>
            <a:srgbClr val="0070C0"/>
          </a:solidFill>
        </p:spPr>
        <p:txBody>
          <a:bodyPr wrap="square" lIns="68580" tIns="34290" rIns="68580" bIns="34290">
            <a:spAutoFit/>
          </a:bodyPr>
          <a:lstStyle/>
          <a:p>
            <a:pPr algn="ctr">
              <a:buNone/>
            </a:pPr>
            <a:r>
              <a:rPr lang="en-US" altLang="zh-CN" sz="4400" cap="all">
                <a:solidFill>
                  <a:schemeClr val="bg1"/>
                </a:solidFill>
                <a:latin typeface="+mj-ea"/>
                <a:ea typeface="+mj-ea"/>
                <a:cs typeface="Arial" panose="020b0604020202020204" pitchFamily="34" charset="0"/>
              </a:rPr>
              <a:t>1.1</a:t>
            </a:r>
            <a:r>
              <a:rPr lang="zh-CN" sz="4400" cap="all">
                <a:solidFill>
                  <a:schemeClr val="bg1"/>
                </a:solidFill>
                <a:latin typeface="+mj-ea"/>
                <a:ea typeface="+mj-ea"/>
                <a:cs typeface="Arial" panose="020b0604020202020204" pitchFamily="34" charset="0"/>
              </a:rPr>
              <a:t>追求智慧的学问      </a:t>
            </a:r>
          </a:p>
        </p:txBody>
      </p:sp>
      <p:sp>
        <p:nvSpPr>
          <p:cNvPr id="13319" name="文本框 71686"/>
          <p:cNvSpPr txBox="1">
            <a:spLocks noChangeArrowheads="1"/>
          </p:cNvSpPr>
          <p:nvPr>
            <p:custDataLst>
              <p:tags r:id="rId6"/>
            </p:custDataLst>
          </p:nvPr>
        </p:nvSpPr>
        <p:spPr bwMode="auto">
          <a:xfrm>
            <a:off x="0" y="158750"/>
            <a:ext cx="4594225" cy="460375"/>
          </a:xfrm>
          <a:prstGeom prst="rect">
            <a:avLst/>
          </a:prstGeom>
          <a:noFill/>
          <a:ln w="9525">
            <a:noFill/>
            <a:miter lim="800000"/>
          </a:ln>
          <a:extLst>
            <a:ext uri="{909E8E84-426E-40DD-AFC4-6F175D3DCCD1}">
              <a14:hiddenFill xmlns:a14="http://schemas.microsoft.com/office/drawing/2010/main">
                <a:solidFill>
                  <a:srgbClr val="99FF33"/>
                </a:solidFill>
              </a14:hiddenFill>
            </a:ext>
          </a:extLst>
        </p:spPr>
        <p:txBody>
          <a:bodyPr wrap="square">
            <a:spAutoFit/>
          </a:bodyPr>
          <a:lstStyle/>
          <a:p>
            <a:pPr algn="ctr">
              <a:spcBef>
                <a:spcPct val="50000"/>
              </a:spcBef>
            </a:pPr>
            <a:r>
              <a:rPr lang="zh-CN" altLang="en-US" sz="2400" b="1"/>
              <a:t>第一单元    探索世界与追求真理</a:t>
            </a:r>
          </a:p>
        </p:txBody>
      </p:sp>
      <p:sp>
        <p:nvSpPr>
          <p:cNvPr id="5" name="文本框 71686"/>
          <p:cNvSpPr txBox="1">
            <a:spLocks noChangeArrowheads="1"/>
          </p:cNvSpPr>
          <p:nvPr>
            <p:custDataLst>
              <p:tags r:id="rId7"/>
            </p:custDataLst>
          </p:nvPr>
        </p:nvSpPr>
        <p:spPr bwMode="auto">
          <a:xfrm>
            <a:off x="3125470" y="1336040"/>
            <a:ext cx="66071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第一课    美好生活的向导</a:t>
            </a:r>
          </a:p>
        </p:txBody>
      </p:sp>
      <p:sp>
        <p:nvSpPr>
          <p:cNvPr id="8196" name="文本框 39"/>
          <p:cNvSpPr txBox="1"/>
          <p:nvPr>
            <p:custDataLst>
              <p:tags r:id="rId8"/>
            </p:custDataLst>
          </p:nvPr>
        </p:nvSpPr>
        <p:spPr>
          <a:xfrm>
            <a:off x="9262745" y="5795645"/>
            <a:ext cx="2058670" cy="368300"/>
          </a:xfrm>
          <a:prstGeom prst="rect">
            <a:avLst/>
          </a:prstGeom>
          <a:solidFill>
            <a:srgbClr val="0070C0"/>
          </a:solidFill>
          <a:ln w="9525">
            <a:noFill/>
          </a:ln>
        </p:spPr>
        <p:txBody>
          <a:bodyPr wrap="square" anchor="t">
            <a:spAutoFit/>
          </a:bodyPr>
          <a:lstStyle/>
          <a:p>
            <a:pPr fontAlgn="base"/>
            <a:r>
              <a:rPr lang="zh-CN" altLang="en-US" b="1" strike="noStrike" noProof="1">
                <a:solidFill>
                  <a:srgbClr val="FFFFFF"/>
                </a:solidFill>
                <a:latin typeface="方正兰亭超细黑简体" pitchFamily="2" charset="-122"/>
                <a:ea typeface="创艺简细圆" pitchFamily="2" charset="-122"/>
                <a:cs typeface="+mn-cs"/>
              </a:rPr>
              <a:t>    时政先锋</a:t>
            </a:r>
            <a:endParaRPr lang="en-US" altLang="zh-CN" b="1" strike="noStrike" noProof="1">
              <a:solidFill>
                <a:srgbClr val="FFFFFF"/>
              </a:solidFill>
              <a:latin typeface="方正兰亭超细黑简体" pitchFamily="2" charset="-122"/>
              <a:ea typeface="创艺简细圆" pitchFamily="2"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nodeType="afterGroup">
                            <p:stCondLst>
                              <p:cond delay="750"/>
                            </p:stCondLst>
                            <p:childTnLst>
                              <p:par>
                                <p:cTn id="9" presetID="2" presetClass="entr" presetSubtype="2" fill="hold" grpId="8" nodeType="afterEffect">
                                  <p:stCondLst>
                                    <p:cond delay="100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800" fill="hold"/>
                                        <p:tgtEl>
                                          <p:spTgt spid="33"/>
                                        </p:tgtEl>
                                        <p:attrNameLst>
                                          <p:attrName>ppt_x</p:attrName>
                                        </p:attrNameLst>
                                      </p:cBhvr>
                                      <p:tavLst>
                                        <p:tav tm="0">
                                          <p:val>
                                            <p:strVal val="1+#ppt_w/2"/>
                                          </p:val>
                                        </p:tav>
                                        <p:tav tm="100000">
                                          <p:val>
                                            <p:strVal val="#ppt_x"/>
                                          </p:val>
                                        </p:tav>
                                      </p:tavLst>
                                    </p:anim>
                                    <p:anim calcmode="lin" valueType="num">
                                      <p:cBhvr additive="base">
                                        <p:cTn id="12" dur="8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8"/>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Box 8201"/>
          <p:cNvSpPr txBox="1">
            <a:spLocks noChangeArrowheads="1"/>
          </p:cNvSpPr>
          <p:nvPr>
            <p:custDataLst>
              <p:tags r:id="rId3"/>
            </p:custDataLst>
          </p:nvPr>
        </p:nvSpPr>
        <p:spPr bwMode="auto">
          <a:xfrm>
            <a:off x="858520" y="1992630"/>
            <a:ext cx="11598910" cy="2601595"/>
          </a:xfrm>
          <a:prstGeom prst="rect">
            <a:avLst/>
          </a:prstGeom>
          <a:solidFill>
            <a:srgbClr val="000000">
              <a:alpha val="0"/>
            </a:srgbClr>
          </a:solidFill>
          <a:ln w="9525">
            <a:noFill/>
            <a:miter lim="800000"/>
          </a:ln>
        </p:spPr>
        <p:txBody>
          <a:bodyPr wrap="square">
            <a:spAutoFit/>
          </a:bodyPr>
          <a:lstStyle/>
          <a:p>
            <a:pPr marR="0" defTabSz="914400">
              <a:lnSpc>
                <a:spcPct val="170000"/>
              </a:lnSpc>
              <a:spcBef>
                <a:spcPct val="50000"/>
              </a:spcBef>
              <a:buClrTx/>
              <a:buSzTx/>
              <a:buFontTx/>
              <a:defRPr/>
            </a:pPr>
            <a:r>
              <a:rPr kumimoji="0" lang="en-US" altLang="zh-CN" sz="3200" kern="1200" cap="none" spc="0" normalizeH="0" baseline="0" noProof="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哲学作为一门学问，和我们平时所学的物理学、化学、经济学一样么？</a:t>
            </a:r>
            <a:r>
              <a:rPr kumimoji="0" lang="zh-CN" altLang="en-US" sz="3200" kern="1200" cap="none" spc="0" normalizeH="0" baseline="0" noProof="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若</a:t>
            </a:r>
            <a:r>
              <a:rPr kumimoji="0" lang="en-US" altLang="zh-CN" sz="3200" kern="1200" cap="none" spc="0" normalizeH="0" baseline="0" noProof="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不一样，区别在哪里？</a:t>
            </a:r>
            <a:r>
              <a:rPr kumimoji="0" lang="zh-CN" altLang="en-US" sz="3200" kern="1200" cap="none" spc="0" normalizeH="0" baseline="0" noProof="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若</a:t>
            </a:r>
            <a:r>
              <a:rPr kumimoji="0" lang="en-US" altLang="zh-CN" sz="3200" kern="1200" cap="none" spc="0" normalizeH="0" baseline="0" noProof="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它们不同，那么它们之间是否毫无联系？</a:t>
            </a:r>
          </a:p>
        </p:txBody>
      </p:sp>
      <p:pic>
        <p:nvPicPr>
          <p:cNvPr id="17" name="图片 16" descr="QQ截图20200601200137"/>
          <p:cNvPicPr>
            <a:picLocks noChangeAspect="1"/>
          </p:cNvPicPr>
          <p:nvPr>
            <p:custDataLst>
              <p:tags r:id="rId5"/>
            </p:custDataLst>
          </p:nvPr>
        </p:nvPicPr>
        <p:blipFill>
          <a:blip r:embed="rId4"/>
          <a:stretch>
            <a:fillRect/>
          </a:stretch>
        </p:blipFill>
        <p:spPr>
          <a:xfrm>
            <a:off x="-635" y="0"/>
            <a:ext cx="12859385" cy="892810"/>
          </a:xfrm>
          <a:prstGeom prst="rect">
            <a:avLst/>
          </a:prstGeom>
        </p:spPr>
      </p:pic>
      <p:sp>
        <p:nvSpPr>
          <p:cNvPr id="3" name="文本框 71686"/>
          <p:cNvSpPr txBox="1">
            <a:spLocks noChangeArrowheads="1"/>
          </p:cNvSpPr>
          <p:nvPr>
            <p:custDataLst>
              <p:tags r:id="rId6"/>
            </p:custDataLst>
          </p:nvPr>
        </p:nvSpPr>
        <p:spPr bwMode="auto">
          <a:xfrm>
            <a:off x="1769110" y="123825"/>
            <a:ext cx="257746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思    考</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21" name="文本框 71686"/>
          <p:cNvSpPr txBox="1">
            <a:spLocks noChangeArrowheads="1"/>
          </p:cNvSpPr>
          <p:nvPr>
            <p:custDataLst>
              <p:tags r:id="rId5"/>
            </p:custDataLst>
          </p:nvPr>
        </p:nvSpPr>
        <p:spPr bwMode="auto">
          <a:xfrm>
            <a:off x="1769110" y="123825"/>
            <a:ext cx="10464165" cy="645160"/>
          </a:xfrm>
          <a:prstGeom prst="rect">
            <a:avLst/>
          </a:prstGeom>
          <a:solidFill>
            <a:srgbClr val="0070C0"/>
          </a:solidFill>
          <a:ln w="9525">
            <a:noFill/>
            <a:miter lim="800000"/>
          </a:ln>
        </p:spPr>
        <p:txBody>
          <a:bodyPr wrap="square">
            <a:spAutoFit/>
          </a:bodyPr>
          <a:lstStyle/>
          <a:p>
            <a:pPr algn="l"/>
            <a:r>
              <a:rPr lang="zh-CN" altLang="en-US" sz="3600">
                <a:solidFill>
                  <a:schemeClr val="bg1"/>
                </a:solidFill>
                <a:latin typeface="微软雅黑" panose="020b0503020204020204" pitchFamily="34" charset="-122"/>
                <a:ea typeface="微软雅黑" panose="020b0503020204020204" pitchFamily="34" charset="-122"/>
                <a:sym typeface="+mn-ea"/>
              </a:rPr>
              <a:t>三、哲学是对自然、社会和思维知识的概括和总结</a:t>
            </a:r>
          </a:p>
        </p:txBody>
      </p:sp>
      <p:sp>
        <p:nvSpPr>
          <p:cNvPr id="63496" name="Text Box 8"/>
          <p:cNvSpPr txBox="1"/>
          <p:nvPr>
            <p:custDataLst>
              <p:tags r:id="rId6"/>
            </p:custDataLst>
          </p:nvPr>
        </p:nvSpPr>
        <p:spPr>
          <a:xfrm>
            <a:off x="7359650" y="4593590"/>
            <a:ext cx="3382645" cy="1568449"/>
          </a:xfrm>
          <a:prstGeom prst="wedgeRectCallout">
            <a:avLst>
              <a:gd name="adj1" fmla="val 18537"/>
              <a:gd name="adj2" fmla="val -65829"/>
            </a:avLst>
          </a:prstGeom>
          <a:noFill/>
          <a:ln w="9525">
            <a:solidFill>
              <a:schemeClr val="tx1"/>
            </a:solidFill>
          </a:ln>
          <a:extLst>
            <a:ext uri="{909E8E84-426E-40DD-AFC4-6F175D3DCCD1}">
              <a14:hiddenFill xmlns:a14="http://schemas.microsoft.com/office/drawing/2010/main">
                <a:solidFill>
                  <a:srgbClr val="FFFF00"/>
                </a:solidFill>
              </a14:hiddenFill>
            </a:ext>
          </a:extLst>
        </p:spPr>
        <p:txBody>
          <a:bodyPr wrap="square" anchor="t">
            <a:spAutoFit/>
          </a:bodyPr>
          <a:lstStyle/>
          <a:p>
            <a:pPr algn="just" fontAlgn="auto">
              <a:lnSpc>
                <a:spcPct val="100000"/>
              </a:lnSpc>
              <a:spcBef>
                <a:spcPct val="0"/>
              </a:spcBef>
            </a:pPr>
            <a:r>
              <a:rPr lang="en-US" altLang="zh-CN" noProof="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40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哲学：</a:t>
            </a:r>
            <a:r>
              <a:rPr lang="zh-CN" altLang="zh-CN" sz="2400" noProof="1">
                <a:latin typeface="微软雅黑" panose="020b0503020204020204" pitchFamily="34" charset="-122"/>
                <a:ea typeface="微软雅黑" panose="020b0503020204020204" pitchFamily="34" charset="-122"/>
                <a:cs typeface="微软雅黑" panose="020b0503020204020204" pitchFamily="34" charset="-122"/>
                <a:sym typeface="+mn-ea"/>
              </a:rPr>
              <a:t>哲学</a:t>
            </a:r>
            <a:r>
              <a:rPr lang="zh-CN" altLang="zh-CN" sz="2400" noProof="1">
                <a:latin typeface="微软雅黑" panose="020b0503020204020204" pitchFamily="34" charset="-122"/>
                <a:ea typeface="微软雅黑" panose="020b0503020204020204" pitchFamily="34" charset="-122"/>
                <a:cs typeface="微软雅黑" panose="020b0503020204020204" pitchFamily="34" charset="-122"/>
              </a:rPr>
              <a:t>对具体科学进行概括和升华，从中抽象出最一般的本质和最普遍的规律。</a:t>
            </a:r>
          </a:p>
        </p:txBody>
      </p:sp>
      <p:grpSp>
        <p:nvGrpSpPr>
          <p:cNvPr id="23" name="组合 22"/>
          <p:cNvGrpSpPr/>
          <p:nvPr>
            <p:custDataLst>
              <p:tags r:id="rId7"/>
            </p:custDataLst>
          </p:nvPr>
        </p:nvGrpSpPr>
        <p:grpSpPr>
          <a:xfrm>
            <a:off x="724976" y="1888331"/>
            <a:ext cx="11129963" cy="2723674"/>
            <a:chOff x="-878" y="1963"/>
            <a:chExt cx="23370" cy="5719"/>
          </a:xfrm>
        </p:grpSpPr>
        <p:sp>
          <p:nvSpPr>
            <p:cNvPr id="13315" name="Text Box 4"/>
            <p:cNvSpPr txBox="1"/>
            <p:nvPr>
              <p:custDataLst>
                <p:tags r:id="rId8"/>
              </p:custDataLst>
            </p:nvPr>
          </p:nvSpPr>
          <p:spPr>
            <a:xfrm>
              <a:off x="-878" y="2949"/>
              <a:ext cx="8511" cy="2372"/>
            </a:xfrm>
            <a:prstGeom prst="rect">
              <a:avLst/>
            </a:prstGeom>
            <a:noFill/>
            <a:ln w="9525">
              <a:noFill/>
            </a:ln>
          </p:spPr>
          <p:txBody>
            <a:bodyPr wrap="square" anchor="t">
              <a:spAutoFit/>
            </a:bodyPr>
            <a:lstStyle/>
            <a:p>
              <a:pPr algn="ctr">
                <a:spcBef>
                  <a:spcPct val="50000"/>
                </a:spcBef>
                <a:buClrTx/>
                <a:buSzTx/>
                <a:buFont typeface="Arial" panose="020b0604020202020204" pitchFamily="34" charset="0"/>
              </a:pPr>
              <a:r>
                <a:rPr lang="zh-CN" altLang="zh-CN" sz="27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700">
                  <a:latin typeface="微软雅黑" panose="020b0503020204020204" pitchFamily="34" charset="-122"/>
                  <a:ea typeface="微软雅黑" panose="020b0503020204020204" pitchFamily="34" charset="-122"/>
                  <a:cs typeface="微软雅黑" panose="020b0503020204020204" pitchFamily="34" charset="-122"/>
                  <a:sym typeface="+mn-ea"/>
                </a:rPr>
                <a:t>人们在实践中</a:t>
              </a:r>
              <a:endParaRPr lang="zh-CN" altLang="zh-CN" sz="27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ct val="50000"/>
                </a:spcBef>
                <a:buClrTx/>
                <a:buSzTx/>
                <a:buFont typeface="Arial" panose="020b0604020202020204" pitchFamily="34" charset="0"/>
              </a:pPr>
              <a:r>
                <a:rPr lang="zh-CN" altLang="zh-CN" sz="2700">
                  <a:latin typeface="微软雅黑" panose="020b0503020204020204" pitchFamily="34" charset="-122"/>
                  <a:ea typeface="微软雅黑" panose="020b0503020204020204" pitchFamily="34" charset="-122"/>
                  <a:cs typeface="微软雅黑" panose="020b0503020204020204" pitchFamily="34" charset="-122"/>
                </a:rPr>
                <a:t>形成了许多具体科学知识</a:t>
              </a:r>
            </a:p>
          </p:txBody>
        </p:sp>
        <p:sp>
          <p:nvSpPr>
            <p:cNvPr id="15365" name="Text Box 5"/>
            <p:cNvSpPr txBox="1"/>
            <p:nvPr>
              <p:custDataLst>
                <p:tags r:id="rId9"/>
              </p:custDataLst>
            </p:nvPr>
          </p:nvSpPr>
          <p:spPr>
            <a:xfrm>
              <a:off x="7898" y="2219"/>
              <a:ext cx="5185" cy="5267"/>
            </a:xfrm>
            <a:prstGeom prst="rect">
              <a:avLst/>
            </a:prstGeom>
            <a:noFill/>
            <a:ln w="9525">
              <a:noFill/>
            </a:ln>
          </p:spPr>
          <p:txBody>
            <a:bodyPr wrap="square" tIns="0" bIns="0" anchor="t">
              <a:spAutoFit/>
            </a:bodyPr>
            <a:lstStyle/>
            <a:p>
              <a:pPr>
                <a:spcBef>
                  <a:spcPct val="50000"/>
                </a:spcBef>
                <a:buFont typeface="Arial" panose="020b0604020202020204" pitchFamily="34" charset="0"/>
              </a:pPr>
              <a:r>
                <a:rPr lang="zh-CN" altLang="zh-CN" sz="2400">
                  <a:solidFill>
                    <a:schemeClr val="tx1"/>
                  </a:solidFill>
                  <a:latin typeface="微软雅黑" panose="020b0503020204020204" pitchFamily="34" charset="-122"/>
                  <a:ea typeface="微软雅黑" panose="020b0503020204020204" pitchFamily="34" charset="-122"/>
                </a:rPr>
                <a:t>自然科学知识</a:t>
              </a:r>
              <a:r>
                <a:rPr lang="zh-CN" altLang="zh-CN" sz="2000">
                  <a:solidFill>
                    <a:schemeClr val="tx1"/>
                  </a:solidFill>
                  <a:latin typeface="微软雅黑" panose="020b0503020204020204" pitchFamily="34" charset="-122"/>
                  <a:ea typeface="微软雅黑" panose="020b0503020204020204" pitchFamily="34" charset="-122"/>
                </a:rPr>
                <a:t>（物理</a:t>
              </a:r>
              <a:r>
                <a:rPr lang="en-US" altLang="zh-CN" sz="2000">
                  <a:solidFill>
                    <a:schemeClr val="tx1"/>
                  </a:solidFill>
                  <a:latin typeface="微软雅黑" panose="020b0503020204020204" pitchFamily="34" charset="-122"/>
                  <a:ea typeface="微软雅黑" panose="020b0503020204020204" pitchFamily="34" charset="-122"/>
                </a:rPr>
                <a:t>  </a:t>
              </a:r>
              <a:r>
                <a:rPr lang="zh-CN" altLang="en-US" sz="2000">
                  <a:solidFill>
                    <a:schemeClr val="tx1"/>
                  </a:solidFill>
                  <a:latin typeface="微软雅黑" panose="020b0503020204020204" pitchFamily="34" charset="-122"/>
                  <a:ea typeface="微软雅黑" panose="020b0503020204020204" pitchFamily="34" charset="-122"/>
                </a:rPr>
                <a:t>化学</a:t>
              </a:r>
              <a:r>
                <a:rPr lang="en-US" altLang="zh-CN" sz="2000">
                  <a:solidFill>
                    <a:schemeClr val="tx1"/>
                  </a:solidFill>
                  <a:latin typeface="微软雅黑" panose="020b0503020204020204" pitchFamily="34" charset="-122"/>
                  <a:ea typeface="微软雅黑" panose="020b0503020204020204" pitchFamily="34" charset="-122"/>
                </a:rPr>
                <a:t>  </a:t>
              </a:r>
              <a:r>
                <a:rPr lang="zh-CN" altLang="en-US" sz="2000">
                  <a:solidFill>
                    <a:schemeClr val="tx1"/>
                  </a:solidFill>
                  <a:latin typeface="微软雅黑" panose="020b0503020204020204" pitchFamily="34" charset="-122"/>
                  <a:ea typeface="微软雅黑" panose="020b0503020204020204" pitchFamily="34" charset="-122"/>
                </a:rPr>
                <a:t>生物</a:t>
              </a:r>
              <a:r>
                <a:rPr lang="zh-CN" altLang="zh-CN" sz="2000">
                  <a:solidFill>
                    <a:schemeClr val="tx1"/>
                  </a:solidFill>
                  <a:latin typeface="微软雅黑" panose="020b0503020204020204" pitchFamily="34" charset="-122"/>
                  <a:ea typeface="微软雅黑" panose="020b0503020204020204" pitchFamily="34" charset="-122"/>
                </a:rPr>
                <a:t>）</a:t>
              </a:r>
              <a:endParaRPr lang="zh-CN" altLang="zh-CN" sz="2400">
                <a:solidFill>
                  <a:schemeClr val="tx1"/>
                </a:solidFill>
                <a:latin typeface="微软雅黑" panose="020b0503020204020204" pitchFamily="34" charset="-122"/>
                <a:ea typeface="微软雅黑" panose="020b0503020204020204" pitchFamily="34" charset="-122"/>
              </a:endParaRPr>
            </a:p>
            <a:p>
              <a:pPr>
                <a:spcBef>
                  <a:spcPct val="50000"/>
                </a:spcBef>
                <a:buFont typeface="Arial" panose="020b0604020202020204" pitchFamily="34" charset="0"/>
              </a:pPr>
              <a:r>
                <a:rPr lang="zh-CN" altLang="zh-CN" sz="2400">
                  <a:solidFill>
                    <a:schemeClr val="tx1"/>
                  </a:solidFill>
                  <a:latin typeface="微软雅黑" panose="020b0503020204020204" pitchFamily="34" charset="-122"/>
                  <a:ea typeface="微软雅黑" panose="020b0503020204020204" pitchFamily="34" charset="-122"/>
                  <a:sym typeface="+mn-ea"/>
                </a:rPr>
                <a:t>社会科学知识</a:t>
              </a:r>
            </a:p>
            <a:p>
              <a:pPr>
                <a:spcBef>
                  <a:spcPct val="50000"/>
                </a:spcBef>
                <a:buFont typeface="Arial" panose="020b0604020202020204" pitchFamily="34" charset="0"/>
              </a:pPr>
              <a:r>
                <a:rPr lang="zh-CN" altLang="zh-CN" sz="1800">
                  <a:solidFill>
                    <a:schemeClr val="tx1"/>
                  </a:solidFill>
                  <a:latin typeface="微软雅黑" panose="020b0503020204020204" pitchFamily="34" charset="-122"/>
                  <a:ea typeface="微软雅黑" panose="020b0503020204020204" pitchFamily="34" charset="-122"/>
                  <a:sym typeface="+mn-ea"/>
                </a:rPr>
                <a:t>（政治学</a:t>
              </a:r>
              <a:r>
                <a:rPr lang="en-US" altLang="zh-CN" sz="1800">
                  <a:solidFill>
                    <a:schemeClr val="tx1"/>
                  </a:solidFill>
                  <a:latin typeface="微软雅黑" panose="020b0503020204020204" pitchFamily="34" charset="-122"/>
                  <a:ea typeface="微软雅黑" panose="020b0503020204020204" pitchFamily="34" charset="-122"/>
                  <a:sym typeface="+mn-ea"/>
                </a:rPr>
                <a:t> </a:t>
              </a:r>
              <a:r>
                <a:rPr lang="zh-CN" altLang="en-US" sz="1800">
                  <a:solidFill>
                    <a:schemeClr val="tx1"/>
                  </a:solidFill>
                  <a:latin typeface="微软雅黑" panose="020b0503020204020204" pitchFamily="34" charset="-122"/>
                  <a:ea typeface="微软雅黑" panose="020b0503020204020204" pitchFamily="34" charset="-122"/>
                  <a:sym typeface="+mn-ea"/>
                </a:rPr>
                <a:t>经济学</a:t>
              </a:r>
              <a:r>
                <a:rPr lang="en-US" altLang="zh-CN" sz="1800">
                  <a:solidFill>
                    <a:schemeClr val="tx1"/>
                  </a:solidFill>
                  <a:latin typeface="微软雅黑" panose="020b0503020204020204" pitchFamily="34" charset="-122"/>
                  <a:ea typeface="微软雅黑" panose="020b0503020204020204" pitchFamily="34" charset="-122"/>
                  <a:sym typeface="+mn-ea"/>
                </a:rPr>
                <a:t> </a:t>
              </a:r>
              <a:r>
                <a:rPr lang="zh-CN" altLang="en-US" sz="1800">
                  <a:solidFill>
                    <a:schemeClr val="tx1"/>
                  </a:solidFill>
                  <a:latin typeface="微软雅黑" panose="020b0503020204020204" pitchFamily="34" charset="-122"/>
                  <a:ea typeface="微软雅黑" panose="020b0503020204020204" pitchFamily="34" charset="-122"/>
                  <a:sym typeface="+mn-ea"/>
                </a:rPr>
                <a:t>法学</a:t>
              </a:r>
              <a:r>
                <a:rPr lang="zh-CN" altLang="zh-CN" sz="1800">
                  <a:solidFill>
                    <a:schemeClr val="tx1"/>
                  </a:solidFill>
                  <a:latin typeface="微软雅黑" panose="020b0503020204020204" pitchFamily="34" charset="-122"/>
                  <a:ea typeface="微软雅黑" panose="020b0503020204020204" pitchFamily="34" charset="-122"/>
                  <a:sym typeface="+mn-ea"/>
                </a:rPr>
                <a:t>）</a:t>
              </a:r>
            </a:p>
            <a:p>
              <a:pPr>
                <a:spcBef>
                  <a:spcPct val="50000"/>
                </a:spcBef>
                <a:buFont typeface="Arial" panose="020b0604020202020204" pitchFamily="34" charset="0"/>
              </a:pPr>
              <a:r>
                <a:rPr lang="zh-CN" altLang="zh-CN" sz="2400">
                  <a:solidFill>
                    <a:schemeClr val="tx1"/>
                  </a:solidFill>
                  <a:latin typeface="微软雅黑" panose="020b0503020204020204" pitchFamily="34" charset="-122"/>
                  <a:ea typeface="微软雅黑" panose="020b0503020204020204" pitchFamily="34" charset="-122"/>
                  <a:sym typeface="+mn-ea"/>
                </a:rPr>
                <a:t>思维科学知识</a:t>
              </a:r>
              <a:r>
                <a:rPr lang="zh-CN" altLang="zh-CN" sz="2000">
                  <a:solidFill>
                    <a:schemeClr val="tx1"/>
                  </a:solidFill>
                  <a:latin typeface="微软雅黑" panose="020b0503020204020204" pitchFamily="34" charset="-122"/>
                  <a:ea typeface="微软雅黑" panose="020b0503020204020204" pitchFamily="34" charset="-122"/>
                  <a:sym typeface="+mn-ea"/>
                </a:rPr>
                <a:t>（心理学</a:t>
              </a:r>
              <a:r>
                <a:rPr lang="en-US" altLang="zh-CN" sz="2000">
                  <a:solidFill>
                    <a:schemeClr val="tx1"/>
                  </a:solidFill>
                  <a:latin typeface="微软雅黑" panose="020b0503020204020204" pitchFamily="34" charset="-122"/>
                  <a:ea typeface="微软雅黑" panose="020b0503020204020204" pitchFamily="34" charset="-122"/>
                  <a:sym typeface="+mn-ea"/>
                </a:rPr>
                <a:t>  </a:t>
              </a:r>
              <a:r>
                <a:rPr lang="zh-CN" altLang="zh-CN" sz="2000">
                  <a:solidFill>
                    <a:schemeClr val="tx1"/>
                  </a:solidFill>
                  <a:latin typeface="微软雅黑" panose="020b0503020204020204" pitchFamily="34" charset="-122"/>
                  <a:ea typeface="微软雅黑" panose="020b0503020204020204" pitchFamily="34" charset="-122"/>
                  <a:sym typeface="+mn-ea"/>
                </a:rPr>
                <a:t>逻辑学）</a:t>
              </a:r>
            </a:p>
          </p:txBody>
        </p:sp>
        <p:sp>
          <p:nvSpPr>
            <p:cNvPr id="15369" name="Text Box 9"/>
            <p:cNvSpPr txBox="1"/>
            <p:nvPr>
              <p:custDataLst>
                <p:tags r:id="rId10"/>
              </p:custDataLst>
            </p:nvPr>
          </p:nvSpPr>
          <p:spPr>
            <a:xfrm>
              <a:off x="17127" y="6005"/>
              <a:ext cx="2859" cy="967"/>
            </a:xfrm>
            <a:prstGeom prst="rect">
              <a:avLst/>
            </a:prstGeom>
            <a:noFill/>
            <a:ln w="9525">
              <a:noFill/>
            </a:ln>
          </p:spPr>
          <p:txBody>
            <a:bodyPr wrap="square" anchor="t">
              <a:spAutoFit/>
            </a:bodyPr>
            <a:lstStyle/>
            <a:p>
              <a:pPr>
                <a:spcBef>
                  <a:spcPct val="50000"/>
                </a:spcBef>
                <a:buFont typeface="Arial" panose="020b0604020202020204" pitchFamily="34" charset="0"/>
              </a:pPr>
              <a:r>
                <a:rPr lang="zh-CN" altLang="zh-CN" sz="2400">
                  <a:latin typeface="微软雅黑" panose="020b0503020204020204" pitchFamily="34" charset="-122"/>
                  <a:ea typeface="微软雅黑" panose="020b0503020204020204" pitchFamily="34" charset="-122"/>
                </a:rPr>
                <a:t>哲学</a:t>
              </a:r>
            </a:p>
          </p:txBody>
        </p:sp>
        <p:sp>
          <p:nvSpPr>
            <p:cNvPr id="13338" name="Text Box 27"/>
            <p:cNvSpPr txBox="1"/>
            <p:nvPr>
              <p:custDataLst>
                <p:tags r:id="rId11"/>
              </p:custDataLst>
            </p:nvPr>
          </p:nvSpPr>
          <p:spPr>
            <a:xfrm>
              <a:off x="2983" y="2033"/>
              <a:ext cx="4650" cy="869"/>
            </a:xfrm>
            <a:prstGeom prst="rect">
              <a:avLst/>
            </a:prstGeom>
            <a:noFill/>
            <a:ln w="9525">
              <a:noFill/>
            </a:ln>
          </p:spPr>
          <p:txBody>
            <a:bodyPr anchor="t">
              <a:spAutoFit/>
            </a:bodyPr>
            <a:lstStyle/>
            <a:p>
              <a:pPr>
                <a:spcBef>
                  <a:spcPct val="50000"/>
                </a:spcBef>
                <a:buFont typeface="Arial" panose="020b0604020202020204" pitchFamily="34" charset="0"/>
              </a:pPr>
              <a:endParaRPr lang="zh-CN" altLang="zh-CN" sz="2100">
                <a:solidFill>
                  <a:schemeClr val="tx1"/>
                </a:solidFill>
                <a:latin typeface="微软雅黑" panose="020b0503020204020204" pitchFamily="34" charset="-122"/>
                <a:ea typeface="微软雅黑" panose="020b0503020204020204" pitchFamily="34" charset="-122"/>
              </a:endParaRPr>
            </a:p>
          </p:txBody>
        </p:sp>
        <p:sp>
          <p:nvSpPr>
            <p:cNvPr id="22" name="左大括号 21"/>
            <p:cNvSpPr/>
            <p:nvPr>
              <p:custDataLst>
                <p:tags r:id="rId12"/>
              </p:custDataLst>
            </p:nvPr>
          </p:nvSpPr>
          <p:spPr>
            <a:xfrm>
              <a:off x="7017" y="1963"/>
              <a:ext cx="939" cy="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AutoShape 10"/>
            <p:cNvSpPr/>
            <p:nvPr>
              <p:custDataLst>
                <p:tags r:id="rId13"/>
              </p:custDataLst>
            </p:nvPr>
          </p:nvSpPr>
          <p:spPr>
            <a:xfrm rot="16020000">
              <a:off x="13258" y="3310"/>
              <a:ext cx="492" cy="876"/>
            </a:xfrm>
            <a:prstGeom prst="downArrow">
              <a:avLst>
                <a:gd name="adj1" fmla="val 50000"/>
                <a:gd name="adj2" fmla="val 100814"/>
              </a:avLst>
            </a:prstGeom>
            <a:solidFill>
              <a:srgbClr val="FF0000"/>
            </a:solidFill>
            <a:ln w="9525" cap="flat" cmpd="sng">
              <a:solidFill>
                <a:srgbClr val="FF0000"/>
              </a:solidFill>
              <a:prstDash val="solid"/>
              <a:miter/>
              <a:headEnd type="none" w="med" len="med"/>
              <a:tailEnd type="none" w="med" len="med"/>
            </a:ln>
          </p:spPr>
          <p:txBody>
            <a:bodyPr wrap="square" anchor="ctr">
              <a:spAutoFit/>
            </a:bodyPr>
            <a:lstStyle/>
            <a:p>
              <a:pPr>
                <a:buFont typeface="Arial" panose="020b0604020202020204" pitchFamily="34" charset="0"/>
              </a:pPr>
              <a:endParaRPr lang="zh-CN" altLang="en-US" sz="1350">
                <a:latin typeface="微软雅黑" panose="020b0503020204020204" pitchFamily="34" charset="-122"/>
                <a:ea typeface="微软雅黑" panose="020b0503020204020204" pitchFamily="34" charset="-122"/>
              </a:endParaRPr>
            </a:p>
          </p:txBody>
        </p:sp>
        <p:sp>
          <p:nvSpPr>
            <p:cNvPr id="25" name="AutoShape 10"/>
            <p:cNvSpPr/>
            <p:nvPr>
              <p:custDataLst>
                <p:tags r:id="rId14"/>
              </p:custDataLst>
            </p:nvPr>
          </p:nvSpPr>
          <p:spPr>
            <a:xfrm rot="16020000">
              <a:off x="15606" y="3310"/>
              <a:ext cx="492" cy="876"/>
            </a:xfrm>
            <a:prstGeom prst="downArrow">
              <a:avLst>
                <a:gd name="adj1" fmla="val 50000"/>
                <a:gd name="adj2" fmla="val 100814"/>
              </a:avLst>
            </a:prstGeom>
            <a:solidFill>
              <a:srgbClr val="FF0000"/>
            </a:solidFill>
            <a:ln w="9525" cap="flat" cmpd="sng">
              <a:solidFill>
                <a:srgbClr val="FF0000"/>
              </a:solidFill>
              <a:prstDash val="solid"/>
              <a:miter/>
              <a:headEnd type="none" w="med" len="med"/>
              <a:tailEnd type="none" w="med" len="med"/>
            </a:ln>
          </p:spPr>
          <p:txBody>
            <a:bodyPr wrap="square" anchor="ctr">
              <a:spAutoFit/>
            </a:bodyPr>
            <a:lstStyle/>
            <a:p>
              <a:pPr>
                <a:buFont typeface="Arial" panose="020b0604020202020204" pitchFamily="34" charset="0"/>
              </a:pPr>
              <a:endParaRPr lang="zh-CN" altLang="en-US" sz="1350">
                <a:latin typeface="微软雅黑" panose="020b0503020204020204" pitchFamily="34" charset="-122"/>
                <a:ea typeface="微软雅黑" panose="020b0503020204020204" pitchFamily="34" charset="-122"/>
              </a:endParaRPr>
            </a:p>
          </p:txBody>
        </p:sp>
        <p:sp>
          <p:nvSpPr>
            <p:cNvPr id="26" name="文本框 25"/>
            <p:cNvSpPr txBox="1"/>
            <p:nvPr>
              <p:custDataLst>
                <p:tags r:id="rId15"/>
              </p:custDataLst>
            </p:nvPr>
          </p:nvSpPr>
          <p:spPr>
            <a:xfrm>
              <a:off x="16301" y="2948"/>
              <a:ext cx="6191" cy="1743"/>
            </a:xfrm>
            <a:prstGeom prst="rect">
              <a:avLst/>
            </a:prstGeom>
            <a:noFill/>
          </p:spPr>
          <p:txBody>
            <a:bodyPr wrap="square" rtlCol="0">
              <a:spAutoFit/>
            </a:bodyPr>
            <a:lstStyle/>
            <a:p>
              <a:r>
                <a:rPr lang="zh-CN" altLang="zh-CN" sz="2400">
                  <a:latin typeface="微软雅黑" panose="020b0503020204020204" pitchFamily="34" charset="-122"/>
                  <a:ea typeface="微软雅黑" panose="020b0503020204020204" pitchFamily="34" charset="-122"/>
                </a:rPr>
                <a:t>最一般的本质</a:t>
              </a:r>
            </a:p>
            <a:p>
              <a:r>
                <a:rPr lang="zh-CN" altLang="zh-CN" sz="2400">
                  <a:latin typeface="微软雅黑" panose="020b0503020204020204" pitchFamily="34" charset="-122"/>
                  <a:ea typeface="微软雅黑" panose="020b0503020204020204" pitchFamily="34" charset="-122"/>
                </a:rPr>
                <a:t>最普遍的规律</a:t>
              </a:r>
            </a:p>
          </p:txBody>
        </p:sp>
        <p:sp>
          <p:nvSpPr>
            <p:cNvPr id="27" name="AutoShape 10"/>
            <p:cNvSpPr/>
            <p:nvPr>
              <p:custDataLst>
                <p:tags r:id="rId16"/>
              </p:custDataLst>
            </p:nvPr>
          </p:nvSpPr>
          <p:spPr>
            <a:xfrm>
              <a:off x="17781" y="4879"/>
              <a:ext cx="492" cy="876"/>
            </a:xfrm>
            <a:prstGeom prst="downArrow">
              <a:avLst>
                <a:gd name="adj1" fmla="val 50000"/>
                <a:gd name="adj2" fmla="val 100814"/>
              </a:avLst>
            </a:prstGeom>
            <a:solidFill>
              <a:srgbClr val="FF0000"/>
            </a:solidFill>
            <a:ln w="9525" cap="flat" cmpd="sng">
              <a:solidFill>
                <a:srgbClr val="FF0000"/>
              </a:solidFill>
              <a:prstDash val="solid"/>
              <a:miter/>
              <a:headEnd type="none" w="med" len="med"/>
              <a:tailEnd type="none" w="med" len="med"/>
            </a:ln>
          </p:spPr>
          <p:txBody>
            <a:bodyPr wrap="square" anchor="ctr">
              <a:spAutoFit/>
            </a:bodyPr>
            <a:lstStyle/>
            <a:p>
              <a:pPr>
                <a:buFont typeface="Arial" panose="020b0604020202020204" pitchFamily="34" charset="0"/>
              </a:pPr>
              <a:endParaRPr lang="zh-CN" altLang="en-US" sz="1350">
                <a:latin typeface="微软雅黑" panose="020b0503020204020204" pitchFamily="34" charset="-122"/>
                <a:ea typeface="微软雅黑" panose="020b0503020204020204" pitchFamily="34" charset="-122"/>
              </a:endParaRPr>
            </a:p>
          </p:txBody>
        </p:sp>
        <p:sp>
          <p:nvSpPr>
            <p:cNvPr id="28" name="文本框 27"/>
            <p:cNvSpPr txBox="1"/>
            <p:nvPr>
              <p:custDataLst>
                <p:tags r:id="rId17"/>
              </p:custDataLst>
            </p:nvPr>
          </p:nvSpPr>
          <p:spPr>
            <a:xfrm>
              <a:off x="14030" y="2075"/>
              <a:ext cx="1159" cy="3439"/>
            </a:xfrm>
            <a:prstGeom prst="rect">
              <a:avLst/>
            </a:prstGeom>
            <a:noFill/>
          </p:spPr>
          <p:txBody>
            <a:bodyPr vert="eaVert" wrap="square" rtlCol="0">
              <a:spAutoFit/>
            </a:bodyPr>
            <a:lstStyle/>
            <a:p>
              <a:r>
                <a:rPr lang="zh-CN" altLang="zh-CN" sz="2400">
                  <a:latin typeface="微软雅黑" panose="020b0503020204020204" pitchFamily="34" charset="-122"/>
                  <a:ea typeface="微软雅黑" panose="020b0503020204020204" pitchFamily="34" charset="-122"/>
                </a:rPr>
                <a:t>概括和升华</a:t>
              </a:r>
            </a:p>
          </p:txBody>
        </p:sp>
      </p:grpSp>
      <p:sp>
        <p:nvSpPr>
          <p:cNvPr id="20487" name="文本框 20486"/>
          <p:cNvSpPr txBox="1"/>
          <p:nvPr>
            <p:custDataLst>
              <p:tags r:id="rId18"/>
            </p:custDataLst>
          </p:nvPr>
        </p:nvSpPr>
        <p:spPr>
          <a:xfrm>
            <a:off x="668020" y="4269740"/>
            <a:ext cx="2513965" cy="1568449"/>
          </a:xfrm>
          <a:prstGeom prst="wedgeRectCallout">
            <a:avLst>
              <a:gd name="adj1" fmla="val 25195"/>
              <a:gd name="adj2" fmla="val -97085"/>
            </a:avLst>
          </a:prstGeom>
          <a:noFill/>
          <a:ln w="9525">
            <a:solidFill>
              <a:schemeClr val="tx1"/>
            </a:solidFill>
          </a:ln>
          <a:extLst>
            <a:ext uri="{909E8E84-426E-40DD-AFC4-6F175D3DCCD1}">
              <a14:hiddenFill xmlns:a14="http://schemas.microsoft.com/office/drawing/2010/main">
                <a:solidFill>
                  <a:srgbClr val="FFFF00"/>
                </a:solidFill>
              </a14:hiddenFill>
            </a:ext>
          </a:extLst>
        </p:spPr>
        <p:txBody>
          <a:bodyPr wrap="square" anchor="t">
            <a:spAutoFit/>
          </a:bodyPr>
          <a:lstStyle/>
          <a:p>
            <a:pPr lvl="0">
              <a:spcBef>
                <a:spcPct val="50000"/>
              </a:spcBef>
            </a:pPr>
            <a:r>
              <a:rPr lang="zh-CN" altLang="zh-CN" sz="2400">
                <a:solidFill>
                  <a:srgbClr val="FF0000"/>
                </a:solidFill>
                <a:latin typeface="微软雅黑" panose="020b0503020204020204" pitchFamily="34" charset="-122"/>
                <a:ea typeface="微软雅黑" panose="020b0503020204020204" pitchFamily="34" charset="-122"/>
              </a:rPr>
              <a:t>具体科学：</a:t>
            </a:r>
            <a:r>
              <a:rPr lang="zh-CN" altLang="zh-CN" sz="2400">
                <a:latin typeface="微软雅黑" panose="020b0503020204020204" pitchFamily="34" charset="-122"/>
                <a:ea typeface="微软雅黑" panose="020b0503020204020204" pitchFamily="34" charset="-122"/>
              </a:rPr>
              <a:t>揭示自然、社会和思维某一具体领域的规律和奥秘</a:t>
            </a:r>
          </a:p>
        </p:txBody>
      </p:sp>
      <p:sp>
        <p:nvSpPr>
          <p:cNvPr id="20490" name="文本框 20489"/>
          <p:cNvSpPr txBox="1"/>
          <p:nvPr>
            <p:custDataLst>
              <p:tags r:id="rId19"/>
            </p:custDataLst>
          </p:nvPr>
        </p:nvSpPr>
        <p:spPr>
          <a:xfrm>
            <a:off x="2539365" y="6162040"/>
            <a:ext cx="6367145" cy="583565"/>
          </a:xfrm>
          <a:prstGeom prst="rect">
            <a:avLst/>
          </a:prstGeom>
          <a:noFill/>
          <a:ln w="9525">
            <a:noFill/>
          </a:ln>
        </p:spPr>
        <p:txBody>
          <a:bodyPr wrap="square" anchor="t">
            <a:spAutoFit/>
          </a:bodyPr>
          <a:lstStyle/>
          <a:p>
            <a:pPr lvl="0">
              <a:spcBef>
                <a:spcPct val="50000"/>
              </a:spcBef>
            </a:pPr>
            <a:r>
              <a:rPr lang="zh-CN" altLang="en-US" sz="3200">
                <a:solidFill>
                  <a:srgbClr val="FF0000"/>
                </a:solidFill>
                <a:latin typeface="微软雅黑" panose="020b0503020204020204" pitchFamily="34" charset="-122"/>
                <a:ea typeface="微软雅黑" panose="020b0503020204020204" pitchFamily="34" charset="-122"/>
              </a:rPr>
              <a:t>个性与共性、个别与一般的关系</a:t>
            </a:r>
          </a:p>
        </p:txBody>
      </p:sp>
      <p:sp>
        <p:nvSpPr>
          <p:cNvPr id="29" name="文本框 28"/>
          <p:cNvSpPr txBox="1"/>
          <p:nvPr>
            <p:custDataLst>
              <p:tags r:id="rId20"/>
            </p:custDataLst>
          </p:nvPr>
        </p:nvSpPr>
        <p:spPr>
          <a:xfrm>
            <a:off x="1379855" y="1115695"/>
            <a:ext cx="4582795" cy="583565"/>
          </a:xfrm>
          <a:prstGeom prst="rect">
            <a:avLst/>
          </a:prstGeom>
          <a:noFill/>
        </p:spPr>
        <p:txBody>
          <a:bodyPr wrap="none" rtlCol="0">
            <a:spAutoFit/>
          </a:bodyPr>
          <a:lstStyle/>
          <a:p>
            <a:pPr algn="l"/>
            <a:r>
              <a:rPr lang="en-US" alt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哲学与具体科学的</a:t>
            </a:r>
            <a:r>
              <a:rPr 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产生</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 calcmode="lin" valueType="num">
                                      <p:cBhvr>
                                        <p:cTn id="7" dur="500" fill="hold"/>
                                        <p:tgtEl>
                                          <p:spTgt spid="63496"/>
                                        </p:tgtEl>
                                        <p:attrNameLst>
                                          <p:attrName>ppt_x</p:attrName>
                                        </p:attrNameLst>
                                      </p:cBhvr>
                                      <p:tavLst>
                                        <p:tav tm="0">
                                          <p:val>
                                            <p:strVal val="0-#ppt_w/2"/>
                                          </p:val>
                                        </p:tav>
                                        <p:tav tm="100000">
                                          <p:val>
                                            <p:strVal val="#ppt_x"/>
                                          </p:val>
                                        </p:tav>
                                      </p:tavLst>
                                    </p:anim>
                                    <p:anim calcmode="lin" valueType="num">
                                      <p:cBhvr>
                                        <p:cTn id="8" dur="500" fill="hold"/>
                                        <p:tgtEl>
                                          <p:spTgt spid="634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additive="base">
                                        <p:cTn id="13" dur="500" fill="hold"/>
                                        <p:tgtEl>
                                          <p:spTgt spid="20487"/>
                                        </p:tgtEl>
                                        <p:attrNameLst>
                                          <p:attrName>ppt_x</p:attrName>
                                        </p:attrNameLst>
                                      </p:cBhvr>
                                      <p:tavLst>
                                        <p:tav tm="0">
                                          <p:val>
                                            <p:strVal val="0-#ppt_w/2"/>
                                          </p:val>
                                        </p:tav>
                                        <p:tav tm="100000">
                                          <p:val>
                                            <p:strVal val="#ppt_x"/>
                                          </p:val>
                                        </p:tav>
                                      </p:tavLst>
                                    </p:anim>
                                    <p:anim calcmode="lin" valueType="num">
                                      <p:cBhvr additive="base">
                                        <p:cTn id="14"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90"/>
                                        </p:tgtEl>
                                        <p:attrNameLst>
                                          <p:attrName>style.visibility</p:attrName>
                                        </p:attrNameLst>
                                      </p:cBhvr>
                                      <p:to>
                                        <p:strVal val="visible"/>
                                      </p:to>
                                    </p:set>
                                    <p:anim calcmode="lin" valueType="num">
                                      <p:cBhvr additive="base">
                                        <p:cTn id="19" dur="500" fill="hold"/>
                                        <p:tgtEl>
                                          <p:spTgt spid="20490"/>
                                        </p:tgtEl>
                                        <p:attrNameLst>
                                          <p:attrName>ppt_x</p:attrName>
                                        </p:attrNameLst>
                                      </p:cBhvr>
                                      <p:tavLst>
                                        <p:tav tm="0">
                                          <p:val>
                                            <p:strVal val="0-#ppt_w/2"/>
                                          </p:val>
                                        </p:tav>
                                        <p:tav tm="100000">
                                          <p:val>
                                            <p:strVal val="#ppt_x"/>
                                          </p:val>
                                        </p:tav>
                                      </p:tavLst>
                                    </p:anim>
                                    <p:anim calcmode="lin" valueType="num">
                                      <p:cBhvr additive="base">
                                        <p:cTn id="20" dur="500" fill="hold"/>
                                        <p:tgtEl>
                                          <p:spTgt spid="20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20487" grpId="0"/>
      <p:bldP spid="2049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21" name="文本框 71686"/>
          <p:cNvSpPr txBox="1">
            <a:spLocks noChangeArrowheads="1"/>
          </p:cNvSpPr>
          <p:nvPr>
            <p:custDataLst>
              <p:tags r:id="rId5"/>
            </p:custDataLst>
          </p:nvPr>
        </p:nvSpPr>
        <p:spPr bwMode="auto">
          <a:xfrm>
            <a:off x="1769110" y="123825"/>
            <a:ext cx="10464165" cy="645160"/>
          </a:xfrm>
          <a:prstGeom prst="rect">
            <a:avLst/>
          </a:prstGeom>
          <a:solidFill>
            <a:srgbClr val="0070C0"/>
          </a:solidFill>
          <a:ln w="9525">
            <a:noFill/>
            <a:miter lim="800000"/>
          </a:ln>
        </p:spPr>
        <p:txBody>
          <a:bodyPr wrap="square">
            <a:spAutoFit/>
          </a:bodyPr>
          <a:lstStyle/>
          <a:p>
            <a:pPr algn="l"/>
            <a:r>
              <a:rPr lang="zh-CN" altLang="en-US" sz="3600">
                <a:solidFill>
                  <a:schemeClr val="bg1"/>
                </a:solidFill>
                <a:latin typeface="微软雅黑" panose="020b0503020204020204" pitchFamily="34" charset="-122"/>
                <a:ea typeface="微软雅黑" panose="020b0503020204020204" pitchFamily="34" charset="-122"/>
                <a:sym typeface="+mn-ea"/>
              </a:rPr>
              <a:t>三、哲学是对自然、社会和思维知识的概括和总结</a:t>
            </a:r>
          </a:p>
        </p:txBody>
      </p:sp>
      <p:sp>
        <p:nvSpPr>
          <p:cNvPr id="3" name="文本框 2"/>
          <p:cNvSpPr txBox="1"/>
          <p:nvPr>
            <p:custDataLst>
              <p:tags r:id="rId6"/>
            </p:custDataLst>
          </p:nvPr>
        </p:nvSpPr>
        <p:spPr>
          <a:xfrm>
            <a:off x="5334635" y="1762125"/>
            <a:ext cx="6263640" cy="3709035"/>
          </a:xfrm>
          <a:prstGeom prst="rect">
            <a:avLst/>
          </a:prstGeom>
          <a:noFill/>
          <a:ln>
            <a:solidFill>
              <a:schemeClr val="bg1"/>
            </a:solidFill>
            <a:prstDash val="sysDot"/>
          </a:ln>
        </p:spPr>
        <p:txBody>
          <a:bodyPr wrap="square" rtlCol="0" anchor="t">
            <a:spAutoFit/>
          </a:bodyPr>
          <a:lstStyle/>
          <a:p>
            <a:pPr>
              <a:lnSpc>
                <a:spcPct val="12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恩格斯说：“推动哲学家前进的，绝不像他们所想象的那样，只是纯粹思想的力量。恰恰相反，真正推动他们前进，主要是自然科学和工业的强大而日益迅猛的进步。”“随着自然科学领域中每一个划时代的发现，唯物主义也必然要改变自己的形式。”</a:t>
            </a:r>
          </a:p>
        </p:txBody>
      </p:sp>
      <p:pic>
        <p:nvPicPr>
          <p:cNvPr id="9" name="图片 8" descr="untitled"/>
          <p:cNvPicPr>
            <a:picLocks noChangeAspect="1"/>
          </p:cNvPicPr>
          <p:nvPr>
            <p:custDataLst>
              <p:tags r:id="rId8"/>
            </p:custDataLst>
          </p:nvPr>
        </p:nvPicPr>
        <p:blipFill>
          <a:blip r:embed="rId7"/>
          <a:stretch>
            <a:fillRect/>
          </a:stretch>
        </p:blipFill>
        <p:spPr>
          <a:xfrm>
            <a:off x="1217930" y="1911350"/>
            <a:ext cx="3232785" cy="3409950"/>
          </a:xfrm>
          <a:prstGeom prst="rect">
            <a:avLst/>
          </a:prstGeom>
        </p:spPr>
      </p:pic>
      <p:sp>
        <p:nvSpPr>
          <p:cNvPr id="21505" name="文本框 1"/>
          <p:cNvSpPr txBox="1"/>
          <p:nvPr>
            <p:custDataLst>
              <p:tags r:id="rId9"/>
            </p:custDataLst>
          </p:nvPr>
        </p:nvSpPr>
        <p:spPr>
          <a:xfrm>
            <a:off x="862330" y="5954395"/>
            <a:ext cx="11489690" cy="583565"/>
          </a:xfrm>
          <a:prstGeom prst="rect">
            <a:avLst/>
          </a:prstGeom>
          <a:noFill/>
          <a:ln w="9525">
            <a:noFill/>
          </a:ln>
          <a:extLst>
            <a:ext uri="{909E8E84-426E-40DD-AFC4-6F175D3DCCD1}">
              <a14:hiddenFill xmlns:a14="http://schemas.microsoft.com/office/drawing/2010/main">
                <a:solidFill>
                  <a:srgbClr val="C2FDFE"/>
                </a:solidFill>
              </a14:hiddenFill>
            </a:ext>
          </a:extLst>
        </p:spPr>
        <p:txBody>
          <a:bodyPr wrap="square" anchor="t">
            <a:spAutoFit/>
          </a:bodyPr>
          <a:lstStyle/>
          <a:p>
            <a:pPr indent="0" algn="l" fontAlgn="auto">
              <a:lnSpc>
                <a:spcPct val="100000"/>
              </a:lnSpc>
            </a:pPr>
            <a:r>
              <a:rPr lang="zh-CN" altLang="en-US" sz="32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32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32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）具体科学是哲学的基础，具体科学的进步推动哲学的发展。</a:t>
            </a:r>
          </a:p>
        </p:txBody>
      </p:sp>
      <p:sp>
        <p:nvSpPr>
          <p:cNvPr id="19" name="文本框 18"/>
          <p:cNvSpPr txBox="1"/>
          <p:nvPr>
            <p:custDataLst>
              <p:tags r:id="rId10"/>
            </p:custDataLst>
          </p:nvPr>
        </p:nvSpPr>
        <p:spPr>
          <a:xfrm>
            <a:off x="1217930" y="1178560"/>
            <a:ext cx="4582795" cy="583565"/>
          </a:xfrm>
          <a:prstGeom prst="rect">
            <a:avLst/>
          </a:prstGeom>
          <a:noFill/>
        </p:spPr>
        <p:txBody>
          <a:bodyPr wrap="none" rtlCol="0">
            <a:spAutoFit/>
          </a:bodyPr>
          <a:lstStyle/>
          <a:p>
            <a:pPr algn="l"/>
            <a:r>
              <a:rPr lang="en-US" alt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哲学与具体科学的关系</a:t>
            </a:r>
            <a:endParaRPr lang="zh-CN" altLang="en-US"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21" name="文本框 71686"/>
          <p:cNvSpPr txBox="1">
            <a:spLocks noChangeArrowheads="1"/>
          </p:cNvSpPr>
          <p:nvPr>
            <p:custDataLst>
              <p:tags r:id="rId5"/>
            </p:custDataLst>
          </p:nvPr>
        </p:nvSpPr>
        <p:spPr bwMode="auto">
          <a:xfrm>
            <a:off x="1769110" y="123825"/>
            <a:ext cx="10464165" cy="645160"/>
          </a:xfrm>
          <a:prstGeom prst="rect">
            <a:avLst/>
          </a:prstGeom>
          <a:solidFill>
            <a:srgbClr val="0070C0"/>
          </a:solidFill>
          <a:ln w="9525">
            <a:noFill/>
            <a:miter lim="800000"/>
          </a:ln>
        </p:spPr>
        <p:txBody>
          <a:bodyPr wrap="square">
            <a:spAutoFit/>
          </a:bodyPr>
          <a:lstStyle/>
          <a:p>
            <a:pPr algn="l"/>
            <a:r>
              <a:rPr lang="zh-CN" altLang="en-US" sz="3600">
                <a:solidFill>
                  <a:schemeClr val="bg1"/>
                </a:solidFill>
                <a:latin typeface="微软雅黑" panose="020b0503020204020204" pitchFamily="34" charset="-122"/>
                <a:ea typeface="微软雅黑" panose="020b0503020204020204" pitchFamily="34" charset="-122"/>
                <a:sym typeface="+mn-ea"/>
              </a:rPr>
              <a:t>三、哲学是对自然、社会和思维知识的概括和总结</a:t>
            </a:r>
          </a:p>
        </p:txBody>
      </p:sp>
      <p:sp>
        <p:nvSpPr>
          <p:cNvPr id="3" name="文本框 2"/>
          <p:cNvSpPr txBox="1"/>
          <p:nvPr>
            <p:custDataLst>
              <p:tags r:id="rId6"/>
            </p:custDataLst>
          </p:nvPr>
        </p:nvSpPr>
        <p:spPr>
          <a:xfrm>
            <a:off x="5334635" y="1762125"/>
            <a:ext cx="6898640" cy="3634740"/>
          </a:xfrm>
          <a:prstGeom prst="rect">
            <a:avLst/>
          </a:prstGeom>
          <a:noFill/>
          <a:ln>
            <a:solidFill>
              <a:schemeClr val="bg1"/>
            </a:solidFill>
            <a:prstDash val="sysDot"/>
          </a:ln>
        </p:spPr>
        <p:txBody>
          <a:bodyPr wrap="square" rtlCol="0" anchor="t">
            <a:spAutoFit/>
          </a:bodyPr>
          <a:lstStyle/>
          <a:p>
            <a:pPr fontAlgn="auto">
              <a:lnSpc>
                <a:spcPct val="120000"/>
              </a:lnSpc>
            </a:pP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恩格斯说：“自然研究家尽管可以采取他们所愿意采取的态度，他们还得受哲学的支配。问题在于：他们是愿意受某种蹩脚的时髦哲学的支配，还是愿意受某种以认识思维的历史及其成就为基础的思维形式的支配。</a:t>
            </a:r>
          </a:p>
        </p:txBody>
      </p:sp>
      <p:pic>
        <p:nvPicPr>
          <p:cNvPr id="9" name="图片 8" descr="untitled"/>
          <p:cNvPicPr>
            <a:picLocks noChangeAspect="1"/>
          </p:cNvPicPr>
          <p:nvPr>
            <p:custDataLst>
              <p:tags r:id="rId8"/>
            </p:custDataLst>
          </p:nvPr>
        </p:nvPicPr>
        <p:blipFill>
          <a:blip r:embed="rId7"/>
          <a:stretch>
            <a:fillRect/>
          </a:stretch>
        </p:blipFill>
        <p:spPr>
          <a:xfrm>
            <a:off x="1217930" y="1911350"/>
            <a:ext cx="3232785" cy="3409950"/>
          </a:xfrm>
          <a:prstGeom prst="rect">
            <a:avLst/>
          </a:prstGeom>
        </p:spPr>
      </p:pic>
      <p:sp>
        <p:nvSpPr>
          <p:cNvPr id="21505" name="文本框 1"/>
          <p:cNvSpPr txBox="1"/>
          <p:nvPr>
            <p:custDataLst>
              <p:tags r:id="rId9"/>
            </p:custDataLst>
          </p:nvPr>
        </p:nvSpPr>
        <p:spPr>
          <a:xfrm>
            <a:off x="1217930" y="5954395"/>
            <a:ext cx="11134090" cy="583565"/>
          </a:xfrm>
          <a:prstGeom prst="rect">
            <a:avLst/>
          </a:prstGeom>
          <a:noFill/>
          <a:ln w="9525">
            <a:noFill/>
          </a:ln>
          <a:extLst>
            <a:ext uri="{909E8E84-426E-40DD-AFC4-6F175D3DCCD1}">
              <a14:hiddenFill xmlns:a14="http://schemas.microsoft.com/office/drawing/2010/main">
                <a:solidFill>
                  <a:srgbClr val="C2FDFE"/>
                </a:solidFill>
              </a14:hiddenFill>
            </a:ext>
          </a:extLst>
        </p:spPr>
        <p:txBody>
          <a:bodyPr wrap="square" anchor="t">
            <a:spAutoFit/>
          </a:bodyPr>
          <a:lstStyle/>
          <a:p>
            <a:pPr indent="0" algn="l" fontAlgn="auto">
              <a:lnSpc>
                <a:spcPct val="100000"/>
              </a:lnSpc>
            </a:pP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）哲学为具体科学研究提供世界观和方法论的指导。</a:t>
            </a:r>
          </a:p>
        </p:txBody>
      </p:sp>
      <p:sp>
        <p:nvSpPr>
          <p:cNvPr id="19" name="文本框 18"/>
          <p:cNvSpPr txBox="1"/>
          <p:nvPr>
            <p:custDataLst>
              <p:tags r:id="rId10"/>
            </p:custDataLst>
          </p:nvPr>
        </p:nvSpPr>
        <p:spPr>
          <a:xfrm>
            <a:off x="1005205" y="1178560"/>
            <a:ext cx="4582795" cy="583565"/>
          </a:xfrm>
          <a:prstGeom prst="rect">
            <a:avLst/>
          </a:prstGeom>
          <a:noFill/>
        </p:spPr>
        <p:txBody>
          <a:bodyPr wrap="none" rtlCol="0">
            <a:spAutoFit/>
          </a:bodyPr>
          <a:lstStyle/>
          <a:p>
            <a:pPr algn="l"/>
            <a:r>
              <a:rPr lang="en-US" alt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哲学与具体科学的关系</a:t>
            </a:r>
            <a:endParaRPr lang="zh-CN" altLang="en-US"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21" name="文本框 71686"/>
          <p:cNvSpPr txBox="1">
            <a:spLocks noChangeArrowheads="1"/>
          </p:cNvSpPr>
          <p:nvPr>
            <p:custDataLst>
              <p:tags r:id="rId5"/>
            </p:custDataLst>
          </p:nvPr>
        </p:nvSpPr>
        <p:spPr bwMode="auto">
          <a:xfrm>
            <a:off x="1769110" y="123825"/>
            <a:ext cx="10464165" cy="645160"/>
          </a:xfrm>
          <a:prstGeom prst="rect">
            <a:avLst/>
          </a:prstGeom>
          <a:solidFill>
            <a:srgbClr val="0070C0"/>
          </a:solidFill>
          <a:ln w="9525">
            <a:noFill/>
            <a:miter lim="800000"/>
          </a:ln>
        </p:spPr>
        <p:txBody>
          <a:bodyPr wrap="square">
            <a:spAutoFit/>
          </a:bodyPr>
          <a:lstStyle/>
          <a:p>
            <a:pPr algn="l"/>
            <a:r>
              <a:rPr lang="zh-CN" altLang="en-US" sz="3600">
                <a:solidFill>
                  <a:schemeClr val="bg1"/>
                </a:solidFill>
                <a:latin typeface="微软雅黑" panose="020b0503020204020204" pitchFamily="34" charset="-122"/>
                <a:ea typeface="微软雅黑" panose="020b0503020204020204" pitchFamily="34" charset="-122"/>
                <a:sym typeface="+mn-ea"/>
              </a:rPr>
              <a:t>三、哲学是对自然、社会和思维知识的概括和总结</a:t>
            </a:r>
          </a:p>
        </p:txBody>
      </p:sp>
      <p:sp>
        <p:nvSpPr>
          <p:cNvPr id="20482" name="文本框 20481"/>
          <p:cNvSpPr txBox="1"/>
          <p:nvPr>
            <p:custDataLst>
              <p:tags r:id="rId6"/>
            </p:custDataLst>
          </p:nvPr>
        </p:nvSpPr>
        <p:spPr>
          <a:xfrm>
            <a:off x="916940" y="1338580"/>
            <a:ext cx="4643120" cy="583565"/>
          </a:xfrm>
          <a:prstGeom prst="rect">
            <a:avLst/>
          </a:prstGeom>
          <a:noFill/>
          <a:ln w="9525">
            <a:noFill/>
          </a:ln>
        </p:spPr>
        <p:txBody>
          <a:bodyPr wrap="square" anchor="t">
            <a:spAutoFit/>
          </a:bodyPr>
          <a:lstStyle/>
          <a:p>
            <a:pPr lvl="0">
              <a:spcBef>
                <a:spcPct val="50000"/>
              </a:spcBef>
            </a:pPr>
            <a:r>
              <a:rPr lang="zh-CN" altLang="en-US" sz="3200" b="1">
                <a:solidFill>
                  <a:srgbClr val="000000"/>
                </a:solidFill>
                <a:latin typeface="微软雅黑" panose="020b0503020204020204" pitchFamily="34" charset="-122"/>
                <a:ea typeface="微软雅黑" panose="020b0503020204020204" pitchFamily="34" charset="-122"/>
              </a:rPr>
              <a:t>哲学与具体科学的关系</a:t>
            </a:r>
          </a:p>
        </p:txBody>
      </p:sp>
      <p:sp>
        <p:nvSpPr>
          <p:cNvPr id="14337" name="文本占位符 14337"/>
          <p:cNvSpPr>
            <a:spLocks noGrp="1"/>
          </p:cNvSpPr>
          <p:nvPr>
            <p:custDataLst>
              <p:tags r:id="rId7"/>
            </p:custDataLst>
          </p:nvPr>
        </p:nvSpPr>
        <p:spPr>
          <a:xfrm>
            <a:off x="693103" y="1748790"/>
            <a:ext cx="6324600" cy="571500"/>
          </a:xfrm>
          <a:prstGeom prst="rect">
            <a:avLst/>
          </a:prstGeom>
          <a:ln>
            <a:miter/>
          </a:ln>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defTabSz="914400" rtl="0" eaLnBrk="1" fontAlgn="base" latinLnBrk="0" hangingPunct="1">
              <a:lnSpc>
                <a:spcPct val="150000"/>
              </a:lnSpc>
              <a:spcBef>
                <a:spcPct val="0"/>
              </a:spcBef>
              <a:spcAft>
                <a:spcPct val="0"/>
              </a:spcAft>
              <a:buClrTx/>
              <a:buSzTx/>
              <a:buFontTx/>
              <a:buNone/>
            </a:pPr>
            <a:endParaRPr kumimoji="0" lang="zh-CN" altLang="en-US" sz="2800" b="1" i="0" u="none" strike="noStrike" kern="1200" cap="none" spc="0" normalizeH="0" baseline="0" noProof="1">
              <a:solidFill>
                <a:schemeClr val="tx1"/>
              </a:solidFill>
              <a:latin typeface="微软雅黑" panose="020b0503020204020204" pitchFamily="34" charset="-122"/>
              <a:cs typeface="微软雅黑" panose="020b0503020204020204" pitchFamily="34" charset="-122"/>
            </a:endParaRPr>
          </a:p>
        </p:txBody>
      </p:sp>
      <p:sp>
        <p:nvSpPr>
          <p:cNvPr id="25612" name="矩形 25611"/>
          <p:cNvSpPr/>
          <p:nvPr>
            <p:custDataLst>
              <p:tags r:id="rId8"/>
            </p:custDataLst>
          </p:nvPr>
        </p:nvSpPr>
        <p:spPr>
          <a:xfrm>
            <a:off x="541020" y="2118995"/>
            <a:ext cx="5736590" cy="52197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chor="t">
            <a:spAutoFit/>
          </a:bodyPr>
          <a:lstStyle/>
          <a:p>
            <a:pPr lvl="0"/>
            <a:r>
              <a:rPr lang="zh-CN" altLang="en-US" sz="2800">
                <a:solidFill>
                  <a:schemeClr val="tx1"/>
                </a:solidFill>
                <a:latin typeface="微软雅黑" panose="020b0503020204020204" pitchFamily="34" charset="-122"/>
                <a:ea typeface="微软雅黑" panose="020b0503020204020204" pitchFamily="34" charset="-122"/>
              </a:rPr>
              <a:t>①具体科学的进步推动哲学的发展。</a:t>
            </a:r>
          </a:p>
        </p:txBody>
      </p:sp>
      <p:sp>
        <p:nvSpPr>
          <p:cNvPr id="26627" name="文本框 26626"/>
          <p:cNvSpPr txBox="1"/>
          <p:nvPr>
            <p:custDataLst>
              <p:tags r:id="rId9"/>
            </p:custDataLst>
          </p:nvPr>
        </p:nvSpPr>
        <p:spPr>
          <a:xfrm>
            <a:off x="541020" y="2946400"/>
            <a:ext cx="5962015" cy="95313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chor="t">
            <a:spAutoFit/>
          </a:bodyPr>
          <a:lstStyle/>
          <a:p>
            <a:pPr lvl="0">
              <a:spcBef>
                <a:spcPct val="50000"/>
              </a:spcBef>
            </a:pPr>
            <a:r>
              <a:rPr lang="zh-CN" altLang="en-US" sz="2800">
                <a:solidFill>
                  <a:schemeClr val="tx1"/>
                </a:solidFill>
                <a:latin typeface="微软雅黑" panose="020b0503020204020204" pitchFamily="34" charset="-122"/>
                <a:ea typeface="微软雅黑" panose="020b0503020204020204" pitchFamily="34" charset="-122"/>
              </a:rPr>
              <a:t>②哲学为具体科学提供</a:t>
            </a:r>
            <a:r>
              <a:rPr lang="zh-CN" altLang="en-US" sz="2800">
                <a:latin typeface="微软雅黑" panose="020b0503020204020204" pitchFamily="34" charset="-122"/>
                <a:ea typeface="微软雅黑" panose="020b0503020204020204" pitchFamily="34" charset="-122"/>
                <a:sym typeface="+mn-ea"/>
              </a:rPr>
              <a:t>世界观和方法论的指导。</a:t>
            </a:r>
            <a:endParaRPr lang="zh-CN" altLang="en-US" sz="2800">
              <a:solidFill>
                <a:schemeClr val="tx1"/>
              </a:solidFill>
              <a:latin typeface="微软雅黑" panose="020b0503020204020204" pitchFamily="34" charset="-122"/>
              <a:ea typeface="微软雅黑" panose="020b0503020204020204" pitchFamily="34" charset="-122"/>
            </a:endParaRPr>
          </a:p>
        </p:txBody>
      </p:sp>
      <p:sp>
        <p:nvSpPr>
          <p:cNvPr id="25604" name="矩形 25603"/>
          <p:cNvSpPr/>
          <p:nvPr>
            <p:custDataLst>
              <p:tags r:id="rId10"/>
            </p:custDataLst>
          </p:nvPr>
        </p:nvSpPr>
        <p:spPr>
          <a:xfrm>
            <a:off x="7353300" y="2439035"/>
            <a:ext cx="1721485" cy="685800"/>
          </a:xfrm>
          <a:prstGeom prst="rect">
            <a:avLst/>
          </a:prstGeom>
          <a:noFill/>
          <a:ln w="9525">
            <a:noFill/>
          </a:ln>
          <a:extLst>
            <a:ext uri="{909E8E84-426E-40DD-AFC4-6F175D3DCCD1}">
              <a14:hiddenFill xmlns:a14="http://schemas.microsoft.com/office/drawing/2010/main">
                <a:solidFill>
                  <a:srgbClr val="00FF00"/>
                </a:solidFill>
              </a14:hiddenFill>
            </a:ext>
          </a:extLst>
        </p:spPr>
        <p:txBody>
          <a:bodyPr wrap="none" anchor="ctr"/>
          <a:lstStyle/>
          <a:p>
            <a:pPr lvl="0"/>
            <a:r>
              <a:rPr lang="zh-CN" altLang="en-US" sz="2800" b="1">
                <a:solidFill>
                  <a:srgbClr val="000000"/>
                </a:solidFill>
                <a:latin typeface="Times New Roman" panose="02020603050405020304" pitchFamily="18" charset="0"/>
                <a:ea typeface="楷体_GB2312" panose="02010609030101010101" pitchFamily="1" charset="-122"/>
              </a:rPr>
              <a:t>细胞学说</a:t>
            </a:r>
          </a:p>
        </p:txBody>
      </p:sp>
      <p:sp>
        <p:nvSpPr>
          <p:cNvPr id="25605" name="矩形 25604"/>
          <p:cNvSpPr/>
          <p:nvPr>
            <p:custDataLst>
              <p:tags r:id="rId11"/>
            </p:custDataLst>
          </p:nvPr>
        </p:nvSpPr>
        <p:spPr>
          <a:xfrm>
            <a:off x="7119620" y="3193415"/>
            <a:ext cx="2188210" cy="1143000"/>
          </a:xfrm>
          <a:prstGeom prst="rect">
            <a:avLst/>
          </a:prstGeom>
          <a:noFill/>
          <a:ln w="9525">
            <a:noFill/>
          </a:ln>
          <a:extLst>
            <a:ext uri="{909E8E84-426E-40DD-AFC4-6F175D3DCCD1}">
              <a14:hiddenFill xmlns:a14="http://schemas.microsoft.com/office/drawing/2010/main">
                <a:solidFill>
                  <a:srgbClr val="00FF00"/>
                </a:solidFill>
              </a14:hiddenFill>
            </a:ext>
          </a:extLst>
        </p:spPr>
        <p:txBody>
          <a:bodyPr wrap="none" anchor="ctr"/>
          <a:lstStyle/>
          <a:p>
            <a:pPr lvl="0"/>
            <a:r>
              <a:rPr lang="zh-CN" altLang="en-US" sz="2800" b="1">
                <a:solidFill>
                  <a:srgbClr val="000000"/>
                </a:solidFill>
                <a:latin typeface="Times New Roman" panose="02020603050405020304" pitchFamily="18" charset="0"/>
                <a:ea typeface="楷体_GB2312" panose="02010609030101010101" pitchFamily="1" charset="-122"/>
              </a:rPr>
              <a:t>能量守恒和</a:t>
            </a:r>
          </a:p>
          <a:p>
            <a:pPr lvl="0"/>
            <a:r>
              <a:rPr lang="zh-CN" altLang="en-US" sz="2800" b="1">
                <a:solidFill>
                  <a:srgbClr val="000000"/>
                </a:solidFill>
                <a:latin typeface="Times New Roman" panose="02020603050405020304" pitchFamily="18" charset="0"/>
                <a:ea typeface="楷体_GB2312" panose="02010609030101010101" pitchFamily="1" charset="-122"/>
              </a:rPr>
              <a:t>转化定律</a:t>
            </a:r>
          </a:p>
        </p:txBody>
      </p:sp>
      <p:sp>
        <p:nvSpPr>
          <p:cNvPr id="25606" name="矩形 25605"/>
          <p:cNvSpPr/>
          <p:nvPr>
            <p:custDataLst>
              <p:tags r:id="rId12"/>
            </p:custDataLst>
          </p:nvPr>
        </p:nvSpPr>
        <p:spPr>
          <a:xfrm>
            <a:off x="7308215" y="4336415"/>
            <a:ext cx="1999615" cy="762000"/>
          </a:xfrm>
          <a:prstGeom prst="rect">
            <a:avLst/>
          </a:prstGeom>
          <a:noFill/>
          <a:ln w="9525">
            <a:noFill/>
          </a:ln>
          <a:extLst>
            <a:ext uri="{909E8E84-426E-40DD-AFC4-6F175D3DCCD1}">
              <a14:hiddenFill xmlns:a14="http://schemas.microsoft.com/office/drawing/2010/main">
                <a:solidFill>
                  <a:srgbClr val="00FF00"/>
                </a:solidFill>
              </a14:hiddenFill>
            </a:ext>
          </a:extLst>
        </p:spPr>
        <p:txBody>
          <a:bodyPr wrap="none" anchor="ctr"/>
          <a:lstStyle/>
          <a:p>
            <a:pPr lvl="0"/>
            <a:r>
              <a:rPr lang="zh-CN" altLang="en-US" sz="2800" b="1">
                <a:solidFill>
                  <a:srgbClr val="000000"/>
                </a:solidFill>
                <a:latin typeface="Times New Roman" panose="02020603050405020304" pitchFamily="18" charset="0"/>
                <a:ea typeface="楷体_GB2312" panose="02010609030101010101" pitchFamily="1" charset="-122"/>
              </a:rPr>
              <a:t>生物进化论</a:t>
            </a:r>
          </a:p>
        </p:txBody>
      </p:sp>
      <p:sp>
        <p:nvSpPr>
          <p:cNvPr id="25607" name="文本框 25606"/>
          <p:cNvSpPr txBox="1"/>
          <p:nvPr>
            <p:custDataLst>
              <p:tags r:id="rId13"/>
            </p:custDataLst>
          </p:nvPr>
        </p:nvSpPr>
        <p:spPr>
          <a:xfrm>
            <a:off x="10611485" y="1748790"/>
            <a:ext cx="1290320" cy="3210560"/>
          </a:xfrm>
          <a:prstGeom prst="rect">
            <a:avLst/>
          </a:prstGeom>
          <a:noFill/>
          <a:ln w="9525">
            <a:noFill/>
          </a:ln>
          <a:extLst>
            <a:ext uri="{909E8E84-426E-40DD-AFC4-6F175D3DCCD1}">
              <a14:hiddenFill xmlns:a14="http://schemas.microsoft.com/office/drawing/2010/main">
                <a:solidFill>
                  <a:schemeClr val="bg1"/>
                </a:solidFill>
              </a14:hiddenFill>
            </a:ext>
          </a:extLst>
        </p:spPr>
        <p:txBody>
          <a:bodyPr vert="eaVert" wrap="square" anchor="t">
            <a:spAutoFit/>
          </a:bodyPr>
          <a:lstStyle/>
          <a:p>
            <a:pPr lvl="0"/>
            <a:r>
              <a:rPr lang="zh-CN" altLang="en-US" sz="2400" b="1">
                <a:solidFill>
                  <a:schemeClr val="tx1"/>
                </a:solidFill>
                <a:latin typeface="Times New Roman" panose="02020603050405020304" pitchFamily="18" charset="0"/>
                <a:ea typeface="隶书" panose="02010509060101010101" pitchFamily="49" charset="-122"/>
              </a:rPr>
              <a:t>       辩证唯物主义</a:t>
            </a:r>
          </a:p>
          <a:p>
            <a:pPr lvl="0"/>
            <a:r>
              <a:rPr lang="zh-CN" altLang="en-US" sz="2400" b="1">
                <a:solidFill>
                  <a:schemeClr val="tx1"/>
                </a:solidFill>
                <a:latin typeface="Times New Roman" panose="02020603050405020304" pitchFamily="18" charset="0"/>
                <a:ea typeface="隶书" panose="02010509060101010101" pitchFamily="49" charset="-122"/>
              </a:rPr>
              <a:t>       历史唯物主义</a:t>
            </a:r>
          </a:p>
          <a:p>
            <a:pPr lvl="0"/>
            <a:r>
              <a:rPr lang="zh-CN" altLang="en-US" sz="2400" b="1">
                <a:solidFill>
                  <a:schemeClr val="tx1"/>
                </a:solidFill>
                <a:latin typeface="Times New Roman" panose="02020603050405020304" pitchFamily="18" charset="0"/>
                <a:ea typeface="隶书" panose="02010509060101010101" pitchFamily="49" charset="-122"/>
              </a:rPr>
              <a:t>马克思主义哲学的发展</a:t>
            </a:r>
          </a:p>
        </p:txBody>
      </p:sp>
      <p:sp>
        <p:nvSpPr>
          <p:cNvPr id="25608" name="直接连接符 25607"/>
          <p:cNvSpPr/>
          <p:nvPr>
            <p:custDataLst>
              <p:tags r:id="rId14"/>
            </p:custDataLst>
          </p:nvPr>
        </p:nvSpPr>
        <p:spPr>
          <a:xfrm>
            <a:off x="8997950" y="2874645"/>
            <a:ext cx="1428115" cy="527685"/>
          </a:xfrm>
          <a:prstGeom prst="line">
            <a:avLst/>
          </a:prstGeom>
          <a:ln w="57150" cap="flat" cmpd="sng">
            <a:solidFill>
              <a:srgbClr val="000000"/>
            </a:solidFill>
            <a:prstDash val="solid"/>
            <a:round/>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09" name="直接连接符 25608"/>
          <p:cNvSpPr/>
          <p:nvPr>
            <p:custDataLst>
              <p:tags r:id="rId15"/>
            </p:custDataLst>
          </p:nvPr>
        </p:nvSpPr>
        <p:spPr>
          <a:xfrm flipV="1">
            <a:off x="9183370" y="3630930"/>
            <a:ext cx="1242695" cy="48260"/>
          </a:xfrm>
          <a:prstGeom prst="line">
            <a:avLst/>
          </a:prstGeom>
          <a:ln w="57150" cap="flat" cmpd="sng">
            <a:solidFill>
              <a:srgbClr val="000000"/>
            </a:solidFill>
            <a:prstDash val="solid"/>
            <a:round/>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10" name="直接连接符 25609"/>
          <p:cNvSpPr/>
          <p:nvPr>
            <p:custDataLst>
              <p:tags r:id="rId16"/>
            </p:custDataLst>
          </p:nvPr>
        </p:nvSpPr>
        <p:spPr>
          <a:xfrm flipV="1">
            <a:off x="9345295" y="3859530"/>
            <a:ext cx="1080770" cy="745490"/>
          </a:xfrm>
          <a:prstGeom prst="line">
            <a:avLst/>
          </a:prstGeom>
          <a:ln w="57150" cap="flat" cmpd="sng">
            <a:solidFill>
              <a:srgbClr val="000000"/>
            </a:solidFill>
            <a:prstDash val="solid"/>
            <a:round/>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11" name="矩形 25610"/>
          <p:cNvSpPr/>
          <p:nvPr>
            <p:custDataLst>
              <p:tags r:id="rId17"/>
            </p:custDataLst>
          </p:nvPr>
        </p:nvSpPr>
        <p:spPr>
          <a:xfrm>
            <a:off x="8997950" y="2946400"/>
            <a:ext cx="795020" cy="1568450"/>
          </a:xfrm>
          <a:prstGeom prst="rect">
            <a:avLst/>
          </a:prstGeom>
          <a:noFill/>
          <a:ln w="9525">
            <a:noFill/>
          </a:ln>
        </p:spPr>
        <p:txBody>
          <a:bodyPr wrap="none" anchor="t">
            <a:spAutoFit/>
          </a:bodyPr>
          <a:lstStyle/>
          <a:p>
            <a:pPr lvl="0"/>
            <a:r>
              <a:rPr lang="zh-CN" altLang="en-US" sz="4800" b="1">
                <a:solidFill>
                  <a:srgbClr val="FF6600"/>
                </a:solidFill>
                <a:latin typeface="Times New Roman" panose="02020603050405020304" pitchFamily="18" charset="0"/>
                <a:ea typeface="宋体" panose="02010600030101010101" pitchFamily="2" charset="-122"/>
              </a:rPr>
              <a:t>推 </a:t>
            </a:r>
          </a:p>
          <a:p>
            <a:pPr lvl="0"/>
            <a:r>
              <a:rPr lang="zh-CN" altLang="en-US" sz="4800" b="1">
                <a:solidFill>
                  <a:srgbClr val="FF6600"/>
                </a:solidFill>
                <a:latin typeface="Times New Roman" panose="02020603050405020304" pitchFamily="18" charset="0"/>
                <a:ea typeface="宋体" panose="02010600030101010101" pitchFamily="2" charset="-122"/>
              </a:rPr>
              <a:t>动</a:t>
            </a:r>
          </a:p>
        </p:txBody>
      </p:sp>
      <p:pic>
        <p:nvPicPr>
          <p:cNvPr id="2" name="图片 1"/>
          <p:cNvPicPr>
            <a:picLocks noChangeAspect="1"/>
          </p:cNvPicPr>
          <p:nvPr>
            <p:custDataLst>
              <p:tags r:id="rId19"/>
            </p:custDataLst>
          </p:nvPr>
        </p:nvPicPr>
        <p:blipFill>
          <a:blip r:embed="rId18"/>
          <a:stretch>
            <a:fillRect/>
          </a:stretch>
        </p:blipFill>
        <p:spPr>
          <a:xfrm>
            <a:off x="693420" y="4336415"/>
            <a:ext cx="3492500" cy="2130425"/>
          </a:xfrm>
          <a:prstGeom prst="rect">
            <a:avLst/>
          </a:prstGeom>
        </p:spPr>
      </p:pic>
      <p:sp>
        <p:nvSpPr>
          <p:cNvPr id="3" name="矩形 2"/>
          <p:cNvSpPr/>
          <p:nvPr>
            <p:custDataLst>
              <p:tags r:id="rId20"/>
            </p:custDataLst>
          </p:nvPr>
        </p:nvSpPr>
        <p:spPr>
          <a:xfrm>
            <a:off x="4185920" y="5704840"/>
            <a:ext cx="3302635" cy="762000"/>
          </a:xfrm>
          <a:prstGeom prst="rect">
            <a:avLst/>
          </a:prstGeom>
          <a:noFill/>
          <a:ln w="9525">
            <a:noFill/>
          </a:ln>
          <a:extLst>
            <a:ext uri="{909E8E84-426E-40DD-AFC4-6F175D3DCCD1}">
              <a14:hiddenFill xmlns:a14="http://schemas.microsoft.com/office/drawing/2010/main">
                <a:solidFill>
                  <a:srgbClr val="00FF00"/>
                </a:solidFill>
              </a14:hiddenFill>
            </a:ext>
          </a:extLst>
        </p:spPr>
        <p:txBody>
          <a:bodyPr wrap="none" anchor="ctr"/>
          <a:lstStyle/>
          <a:p>
            <a:pPr lvl="0"/>
            <a:r>
              <a:rPr lang="zh-CN" altLang="en-US" sz="2800" b="1">
                <a:solidFill>
                  <a:srgbClr val="000000"/>
                </a:solidFill>
                <a:latin typeface="Times New Roman" panose="02020603050405020304" pitchFamily="18" charset="0"/>
                <a:ea typeface="楷体_GB2312" panose="02010609030101010101" pitchFamily="1" charset="-122"/>
              </a:rPr>
              <a:t>牛顿晚年研究神学</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blinds(horizontal)">
                                      <p:cBhvr>
                                        <p:cTn id="10" dur="500"/>
                                        <p:tgtEl>
                                          <p:spTgt spid="2560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blinds(horizontal)">
                                      <p:cBhvr>
                                        <p:cTn id="13" dur="500"/>
                                        <p:tgtEl>
                                          <p:spTgt spid="2560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607"/>
                                        </p:tgtEl>
                                        <p:attrNameLst>
                                          <p:attrName>style.visibility</p:attrName>
                                        </p:attrNameLst>
                                      </p:cBhvr>
                                      <p:to>
                                        <p:strVal val="visible"/>
                                      </p:to>
                                    </p:set>
                                    <p:animEffect transition="in" filter="blinds(horizontal)">
                                      <p:cBhvr>
                                        <p:cTn id="16" dur="500"/>
                                        <p:tgtEl>
                                          <p:spTgt spid="25607"/>
                                        </p:tgtEl>
                                      </p:cBhvr>
                                    </p:animEffect>
                                  </p:childTnLst>
                                </p:cTn>
                              </p:par>
                              <p:par>
                                <p:cTn id="17" presetID="3" presetClass="entr" presetSubtype="10" fill="hold" nodeType="withEffect">
                                  <p:stCondLst>
                                    <p:cond delay="0"/>
                                  </p:stCondLst>
                                  <p:childTnLst>
                                    <p:set>
                                      <p:cBhvr>
                                        <p:cTn id="18" dur="1" fill="hold">
                                          <p:stCondLst>
                                            <p:cond delay="0"/>
                                          </p:stCondLst>
                                        </p:cTn>
                                        <p:tgtEl>
                                          <p:spTgt spid="25608"/>
                                        </p:tgtEl>
                                        <p:attrNameLst>
                                          <p:attrName>style.visibility</p:attrName>
                                        </p:attrNameLst>
                                      </p:cBhvr>
                                      <p:to>
                                        <p:strVal val="visible"/>
                                      </p:to>
                                    </p:set>
                                    <p:animEffect transition="in" filter="blinds(horizontal)">
                                      <p:cBhvr>
                                        <p:cTn id="19" dur="500"/>
                                        <p:tgtEl>
                                          <p:spTgt spid="25608"/>
                                        </p:tgtEl>
                                      </p:cBhvr>
                                    </p:animEffect>
                                  </p:childTnLst>
                                </p:cTn>
                              </p:par>
                              <p:par>
                                <p:cTn id="20" presetID="3" presetClass="entr" presetSubtype="10" fill="hold" nodeType="with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blinds(horizontal)">
                                      <p:cBhvr>
                                        <p:cTn id="22" dur="500"/>
                                        <p:tgtEl>
                                          <p:spTgt spid="25609"/>
                                        </p:tgtEl>
                                      </p:cBhvr>
                                    </p:animEffect>
                                  </p:childTnLst>
                                </p:cTn>
                              </p:par>
                              <p:par>
                                <p:cTn id="23" presetID="3" presetClass="entr" presetSubtype="10" fill="hold" nodeType="withEffect">
                                  <p:stCondLst>
                                    <p:cond delay="0"/>
                                  </p:stCondLst>
                                  <p:childTnLst>
                                    <p:set>
                                      <p:cBhvr>
                                        <p:cTn id="24" dur="1" fill="hold">
                                          <p:stCondLst>
                                            <p:cond delay="0"/>
                                          </p:stCondLst>
                                        </p:cTn>
                                        <p:tgtEl>
                                          <p:spTgt spid="25610"/>
                                        </p:tgtEl>
                                        <p:attrNameLst>
                                          <p:attrName>style.visibility</p:attrName>
                                        </p:attrNameLst>
                                      </p:cBhvr>
                                      <p:to>
                                        <p:strVal val="visible"/>
                                      </p:to>
                                    </p:set>
                                    <p:animEffect transition="in" filter="blinds(horizontal)">
                                      <p:cBhvr>
                                        <p:cTn id="25" dur="500"/>
                                        <p:tgtEl>
                                          <p:spTgt spid="256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5611"/>
                                        </p:tgtEl>
                                        <p:attrNameLst>
                                          <p:attrName>style.visibility</p:attrName>
                                        </p:attrNameLst>
                                      </p:cBhvr>
                                      <p:to>
                                        <p:strVal val="visible"/>
                                      </p:to>
                                    </p:set>
                                    <p:animEffect transition="in" filter="blinds(horizontal)">
                                      <p:cBhvr>
                                        <p:cTn id="28" dur="500"/>
                                        <p:tgtEl>
                                          <p:spTgt spid="25611"/>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P spid="25611" grpId="0"/>
      <p:bldP spid="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21" name="文本框 71686"/>
          <p:cNvSpPr txBox="1">
            <a:spLocks noChangeArrowheads="1"/>
          </p:cNvSpPr>
          <p:nvPr>
            <p:custDataLst>
              <p:tags r:id="rId5"/>
            </p:custDataLst>
          </p:nvPr>
        </p:nvSpPr>
        <p:spPr bwMode="auto">
          <a:xfrm>
            <a:off x="1769110" y="123825"/>
            <a:ext cx="10464165" cy="645160"/>
          </a:xfrm>
          <a:prstGeom prst="rect">
            <a:avLst/>
          </a:prstGeom>
          <a:solidFill>
            <a:srgbClr val="0070C0"/>
          </a:solidFill>
          <a:ln w="9525">
            <a:noFill/>
            <a:miter lim="800000"/>
          </a:ln>
        </p:spPr>
        <p:txBody>
          <a:bodyPr wrap="square">
            <a:spAutoFit/>
          </a:bodyPr>
          <a:lstStyle/>
          <a:p>
            <a:pPr algn="l"/>
            <a:r>
              <a:rPr lang="zh-CN" altLang="en-US" sz="3600">
                <a:solidFill>
                  <a:schemeClr val="bg1"/>
                </a:solidFill>
                <a:latin typeface="微软雅黑" panose="020b0503020204020204" pitchFamily="34" charset="-122"/>
                <a:ea typeface="微软雅黑" panose="020b0503020204020204" pitchFamily="34" charset="-122"/>
                <a:sym typeface="+mn-ea"/>
              </a:rPr>
              <a:t>三、哲学是对自然、社会和思维知识的概括和总结</a:t>
            </a:r>
          </a:p>
        </p:txBody>
      </p:sp>
      <p:graphicFrame>
        <p:nvGraphicFramePr>
          <p:cNvPr id="49154" name="Group 2"/>
          <p:cNvGraphicFramePr>
            <a:graphicFrameLocks noGrp="1"/>
          </p:cNvGraphicFramePr>
          <p:nvPr>
            <p:custDataLst>
              <p:tags r:id="rId6"/>
            </p:custDataLst>
          </p:nvPr>
        </p:nvGraphicFramePr>
        <p:xfrm>
          <a:off x="1082040" y="1766570"/>
          <a:ext cx="10911205" cy="4530707"/>
        </p:xfrm>
        <a:graphic>
          <a:graphicData uri="http://schemas.openxmlformats.org/drawingml/2006/table">
            <a:tbl>
              <a:tblPr/>
              <a:tblGrid>
                <a:gridCol w="634365"/>
                <a:gridCol w="1650365"/>
                <a:gridCol w="3585845"/>
                <a:gridCol w="5040630"/>
              </a:tblGrid>
              <a:tr h="315595">
                <a:tc gridSpan="2">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比较</a:t>
                      </a:r>
                    </a:p>
                  </a:txBody>
                  <a:tcPr marL="51432" marR="51432" marT="25713" marB="2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endParaRPr lang="zh-CN"/>
                    </a:p>
                  </a:txBody>
                  <a:tcPr/>
                </a:tc>
                <a:tc>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哲学</a:t>
                      </a:r>
                    </a:p>
                  </a:txBody>
                  <a:tcPr marL="51432" marR="51432" marT="25713" marB="2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具体科学</a:t>
                      </a:r>
                    </a:p>
                  </a:txBody>
                  <a:tcPr marL="51432" marR="51432" marT="25713" marB="2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3110">
                <a:tc rowSpan="3">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区别</a:t>
                      </a:r>
                    </a:p>
                  </a:txBody>
                  <a:tcPr marL="51432" marR="51432" marT="25713" marB="2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研究对象</a:t>
                      </a:r>
                    </a:p>
                  </a:txBody>
                  <a:tcPr marL="51432" marR="51432" marT="25713" marB="2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fontAlgn="base">
                        <a:lnSpc>
                          <a:spcPct val="100000"/>
                        </a:lnSpc>
                        <a:spcBef>
                          <a:spcPct val="0"/>
                        </a:spcBef>
                        <a:spcAft>
                          <a:spcPct val="0"/>
                        </a:spcAft>
                        <a:buClrTx/>
                        <a:buSzTx/>
                        <a:buFontTx/>
                        <a:buNone/>
                      </a:pPr>
                      <a:r>
                        <a:rPr lang="zh-CN" altLang="en-US" sz="2400" b="1" smtClean="0">
                          <a:ln>
                            <a:noFill/>
                          </a:ln>
                          <a:effectLst/>
                          <a:latin typeface="微软雅黑" panose="020b0503020204020204" pitchFamily="34" charset="-122"/>
                          <a:ea typeface="微软雅黑" panose="020b0503020204020204" pitchFamily="34" charset="-122"/>
                          <a:sym typeface="+mn-ea"/>
                        </a:rPr>
                        <a:t>整个世界</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51432" marR="51432" marT="25713" marB="2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fontAlgn="base">
                        <a:lnSpc>
                          <a:spcPct val="100000"/>
                        </a:lnSpc>
                        <a:spcBef>
                          <a:spcPct val="0"/>
                        </a:spcBef>
                        <a:spcAft>
                          <a:spcPct val="0"/>
                        </a:spcAft>
                        <a:buClrTx/>
                        <a:buSzTx/>
                        <a:buFontTx/>
                        <a:buNone/>
                      </a:pPr>
                      <a:r>
                        <a:rPr lang="zh-CN" altLang="en-US" sz="2400" b="1" smtClean="0">
                          <a:ln>
                            <a:noFill/>
                          </a:ln>
                          <a:effectLst/>
                          <a:latin typeface="微软雅黑" panose="020b0503020204020204" pitchFamily="34" charset="-122"/>
                          <a:ea typeface="微软雅黑" panose="020b0503020204020204" pitchFamily="34" charset="-122"/>
                          <a:sym typeface="+mn-ea"/>
                        </a:rPr>
                        <a:t>某一具体领域</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51432" marR="51432" marT="25713" marB="2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170">
                <a:tc vMerge="1">
                  <a:txBody>
                    <a:bodyPr vert="horz" wrap="square"/>
                    <a:lstStyle/>
                    <a:p>
                      <a:endParaRPr lang="zh-CN"/>
                    </a:p>
                  </a:txBody>
                  <a:tcPr/>
                </a:tc>
                <a:tc>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任务</a:t>
                      </a:r>
                    </a:p>
                  </a:txBody>
                  <a:tcPr marL="51432" marR="51432" marT="25713" marB="2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lvl="0" algn="l" defTabSz="914400" rtl="0">
                        <a:lnSpc>
                          <a:spcPct val="100000"/>
                        </a:lnSpc>
                        <a:spcBef>
                          <a:spcPct val="0"/>
                        </a:spcBef>
                      </a:pPr>
                      <a:r>
                        <a:rPr lang="en-US" altLang="zh-CN" sz="2400" b="1" smtClean="0">
                          <a:ln>
                            <a:noFill/>
                          </a:ln>
                          <a:effectLst/>
                          <a:latin typeface="微软雅黑" panose="020b0503020204020204" pitchFamily="34" charset="-122"/>
                          <a:ea typeface="微软雅黑" panose="020b0503020204020204" pitchFamily="34" charset="-122"/>
                          <a:sym typeface="+mn-ea"/>
                        </a:rPr>
                        <a:t>       </a:t>
                      </a:r>
                      <a:r>
                        <a:rPr lang="zh-CN" altLang="en-US" sz="2400" b="1" smtClean="0">
                          <a:ln>
                            <a:noFill/>
                          </a:ln>
                          <a:effectLst/>
                          <a:latin typeface="微软雅黑" panose="020b0503020204020204" pitchFamily="34" charset="-122"/>
                          <a:ea typeface="微软雅黑" panose="020b0503020204020204" pitchFamily="34" charset="-122"/>
                          <a:sym typeface="+mn-ea"/>
                        </a:rPr>
                        <a:t>揭示整个世界变化发展的一般规律</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51432" marR="51432" marT="25713" marB="2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fontAlgn="base">
                        <a:lnSpc>
                          <a:spcPct val="100000"/>
                        </a:lnSpc>
                        <a:spcBef>
                          <a:spcPct val="0"/>
                        </a:spcBef>
                        <a:spcAft>
                          <a:spcPct val="0"/>
                        </a:spcAft>
                        <a:buClrTx/>
                        <a:buSzTx/>
                        <a:buFontTx/>
                        <a:buNone/>
                      </a:pPr>
                      <a:r>
                        <a:rPr lang="en-US" altLang="zh-CN" sz="2400" b="1" smtClean="0">
                          <a:ln>
                            <a:noFill/>
                          </a:ln>
                          <a:effectLst/>
                          <a:latin typeface="微软雅黑" panose="020b0503020204020204" pitchFamily="34" charset="-122"/>
                          <a:ea typeface="微软雅黑" panose="020b0503020204020204" pitchFamily="34" charset="-122"/>
                          <a:sym typeface="+mn-ea"/>
                        </a:rPr>
                        <a:t>  </a:t>
                      </a:r>
                      <a:r>
                        <a:rPr lang="zh-CN" altLang="en-US" sz="2400" b="1" smtClean="0">
                          <a:ln>
                            <a:noFill/>
                          </a:ln>
                          <a:effectLst/>
                          <a:latin typeface="微软雅黑" panose="020b0503020204020204" pitchFamily="34" charset="-122"/>
                          <a:ea typeface="微软雅黑" panose="020b0503020204020204" pitchFamily="34" charset="-122"/>
                          <a:sym typeface="+mn-ea"/>
                        </a:rPr>
                        <a:t>揭示世界某一特定领域的特殊规律</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51432" marR="51432" marT="25713" marB="2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5535">
                <a:tc vMerge="1">
                  <a:txBody>
                    <a:bodyPr vert="horz" wrap="square"/>
                    <a:lstStyle/>
                    <a:p>
                      <a:endParaRPr lang="zh-CN"/>
                    </a:p>
                  </a:txBody>
                  <a:tcPr/>
                </a:tc>
                <a:tc>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作用</a:t>
                      </a:r>
                    </a:p>
                  </a:txBody>
                  <a:tcPr marL="51432" marR="51432" marT="25713" marB="2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fontAlgn="base">
                        <a:lnSpc>
                          <a:spcPct val="100000"/>
                        </a:lnSpc>
                        <a:spcBef>
                          <a:spcPct val="0"/>
                        </a:spcBef>
                        <a:spcAft>
                          <a:spcPct val="0"/>
                        </a:spcAft>
                        <a:buClrTx/>
                        <a:buSzTx/>
                        <a:buFontTx/>
                        <a:buNone/>
                      </a:pPr>
                      <a:r>
                        <a:rPr lang="en-US" altLang="zh-CN" sz="2400" b="1" smtClean="0">
                          <a:ln>
                            <a:noFill/>
                          </a:ln>
                          <a:effectLst/>
                          <a:latin typeface="微软雅黑" panose="020b0503020204020204" pitchFamily="34" charset="-122"/>
                          <a:ea typeface="微软雅黑" panose="020b0503020204020204" pitchFamily="34" charset="-122"/>
                          <a:sym typeface="+mn-ea"/>
                        </a:rPr>
                        <a:t>       </a:t>
                      </a:r>
                      <a:r>
                        <a:rPr lang="zh-CN" altLang="en-US" sz="2400" b="1" smtClean="0">
                          <a:ln>
                            <a:noFill/>
                          </a:ln>
                          <a:effectLst/>
                          <a:latin typeface="微软雅黑" panose="020b0503020204020204" pitchFamily="34" charset="-122"/>
                          <a:ea typeface="微软雅黑" panose="020b0503020204020204" pitchFamily="34" charset="-122"/>
                          <a:sym typeface="+mn-ea"/>
                        </a:rPr>
                        <a:t>为人们认识和改造世界提供方法论指导</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51432" marR="51432" marT="25713" marB="2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fontAlgn="base">
                        <a:lnSpc>
                          <a:spcPct val="100000"/>
                        </a:lnSpc>
                        <a:spcBef>
                          <a:spcPct val="0"/>
                        </a:spcBef>
                        <a:spcAft>
                          <a:spcPct val="0"/>
                        </a:spcAft>
                        <a:buClrTx/>
                        <a:buSzTx/>
                        <a:buFontTx/>
                        <a:buNone/>
                      </a:pPr>
                      <a:r>
                        <a:rPr lang="en-US" altLang="zh-CN" sz="2400" b="1" smtClean="0">
                          <a:ln>
                            <a:noFill/>
                          </a:ln>
                          <a:effectLst/>
                          <a:latin typeface="微软雅黑" panose="020b0503020204020204" pitchFamily="34" charset="-122"/>
                          <a:ea typeface="微软雅黑" panose="020b0503020204020204" pitchFamily="34" charset="-122"/>
                          <a:sym typeface="+mn-ea"/>
                        </a:rPr>
                        <a:t>       </a:t>
                      </a:r>
                      <a:r>
                        <a:rPr lang="zh-CN" altLang="en-US" sz="2400" b="1" smtClean="0">
                          <a:ln>
                            <a:noFill/>
                          </a:ln>
                          <a:effectLst/>
                          <a:latin typeface="微软雅黑" panose="020b0503020204020204" pitchFamily="34" charset="-122"/>
                          <a:ea typeface="微软雅黑" panose="020b0503020204020204" pitchFamily="34" charset="-122"/>
                          <a:sym typeface="+mn-ea"/>
                        </a:rPr>
                        <a:t>为人们认识和改造世界提供具体方法指导</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51432" marR="51432" marT="25713" marB="2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8080">
                <a:tc gridSpan="2">
                  <a:txBody>
                    <a:bodyPr vert="horz" wrap="square"/>
                    <a:lstStyle/>
                    <a:p>
                      <a:pPr marL="0" marR="0" lvl="0" indent="0" algn="ctr" defTabSz="914400" rtl="0" fontAlgn="base">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rPr>
                        <a:t>联系</a:t>
                      </a:r>
                    </a:p>
                  </a:txBody>
                  <a:tcPr marL="51432" marR="51432" marT="25713" marB="2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endParaRPr lang="zh-CN"/>
                    </a:p>
                  </a:txBody>
                  <a:tcPr/>
                </a:tc>
                <a:tc gridSpan="2">
                  <a:txBody>
                    <a:bodyPr vert="horz" wrap="square"/>
                    <a:lstStyle/>
                    <a:p>
                      <a:pPr marL="0" marR="0" lvl="0" indent="0" algn="l" defTabSz="914400" rtl="0" fontAlgn="base">
                        <a:lnSpc>
                          <a:spcPct val="100000"/>
                        </a:lnSpc>
                        <a:spcBef>
                          <a:spcPct val="0"/>
                        </a:spcBef>
                        <a:spcAft>
                          <a:spcPct val="0"/>
                        </a:spcAft>
                        <a:buClrTx/>
                        <a:buSzTx/>
                        <a:buFontTx/>
                        <a:buNone/>
                      </a:pPr>
                      <a:r>
                        <a:rPr lang="zh-CN" altLang="en-US" sz="2400" b="1" smtClean="0">
                          <a:ln>
                            <a:noFill/>
                          </a:ln>
                          <a:effectLst/>
                          <a:latin typeface="微软雅黑" panose="020b0503020204020204" pitchFamily="34" charset="-122"/>
                          <a:ea typeface="微软雅黑" panose="020b0503020204020204" pitchFamily="34" charset="-122"/>
                          <a:sym typeface="+mn-ea"/>
                        </a:rPr>
                        <a:t>①具体科学是哲学的基础，具体科学的进步推动着哲学的发展。②</a:t>
                      </a:r>
                      <a:r>
                        <a:rPr lang="zh-CN" altLang="en-US" sz="2400" b="1" smtClean="0">
                          <a:ln>
                            <a:noFill/>
                          </a:ln>
                          <a:effectLst/>
                          <a:latin typeface="微软雅黑" panose="020b0503020204020204" pitchFamily="34" charset="-122"/>
                          <a:ea typeface="微软雅黑" panose="020b0503020204020204" pitchFamily="34" charset="-122"/>
                          <a:sym typeface="Arial" panose="020b0604020202020204" pitchFamily="34" charset="0"/>
                        </a:rPr>
                        <a:t>哲学是对具体科学的概括、总结，</a:t>
                      </a:r>
                      <a:r>
                        <a:rPr lang="zh-CN" altLang="en-US" sz="2400" b="1" smtClean="0">
                          <a:ln>
                            <a:noFill/>
                          </a:ln>
                          <a:effectLst/>
                          <a:latin typeface="微软雅黑" panose="020b0503020204020204" pitchFamily="34" charset="-122"/>
                          <a:ea typeface="微软雅黑" panose="020b0503020204020204" pitchFamily="34" charset="-122"/>
                          <a:sym typeface="+mn-ea"/>
                        </a:rPr>
                        <a:t>为具体科学提供世界观和方法论指导。</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51432" marR="51432" marT="25713" marB="2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endParaRPr lang="zh-CN"/>
                    </a:p>
                  </a:txBody>
                  <a:tcPr/>
                </a:tc>
              </a:tr>
            </a:tbl>
          </a:graphicData>
        </a:graphic>
      </p:graphicFrame>
      <p:sp>
        <p:nvSpPr>
          <p:cNvPr id="4" name="文本框 3"/>
          <p:cNvSpPr txBox="1"/>
          <p:nvPr>
            <p:custDataLst>
              <p:tags r:id="rId7"/>
            </p:custDataLst>
          </p:nvPr>
        </p:nvSpPr>
        <p:spPr>
          <a:xfrm>
            <a:off x="4305935" y="1038225"/>
            <a:ext cx="4246880" cy="583565"/>
          </a:xfrm>
          <a:prstGeom prst="rect">
            <a:avLst/>
          </a:prstGeom>
          <a:noFill/>
        </p:spPr>
        <p:txBody>
          <a:bodyPr wrap="none" rtlCol="0" anchor="t">
            <a:spAutoFit/>
          </a:bodyPr>
          <a:lstStyle/>
          <a:p>
            <a:r>
              <a:rPr lang="zh-CN" altLang="zh-CN"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哲学与具体科学的关系</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21" name="文本框 71686"/>
          <p:cNvSpPr txBox="1">
            <a:spLocks noChangeArrowheads="1"/>
          </p:cNvSpPr>
          <p:nvPr>
            <p:custDataLst>
              <p:tags r:id="rId5"/>
            </p:custDataLst>
          </p:nvPr>
        </p:nvSpPr>
        <p:spPr bwMode="auto">
          <a:xfrm>
            <a:off x="1769110" y="123825"/>
            <a:ext cx="2169160" cy="645160"/>
          </a:xfrm>
          <a:prstGeom prst="rect">
            <a:avLst/>
          </a:prstGeom>
          <a:solidFill>
            <a:srgbClr val="0070C0"/>
          </a:solidFill>
          <a:ln w="9525">
            <a:noFill/>
            <a:miter lim="800000"/>
          </a:ln>
        </p:spPr>
        <p:txBody>
          <a:bodyPr wrap="square">
            <a:spAutoFit/>
          </a:bodyPr>
          <a:lstStyle/>
          <a:p>
            <a:pPr algn="l"/>
            <a:r>
              <a:rPr lang="zh-CN" altLang="en-US" sz="3600">
                <a:solidFill>
                  <a:schemeClr val="bg1"/>
                </a:solidFill>
                <a:latin typeface="微软雅黑" panose="020b0503020204020204" pitchFamily="34" charset="-122"/>
                <a:ea typeface="微软雅黑" panose="020b0503020204020204" pitchFamily="34" charset="-122"/>
                <a:sym typeface="+mn-ea"/>
              </a:rPr>
              <a:t>本课小结</a:t>
            </a:r>
          </a:p>
        </p:txBody>
      </p:sp>
      <p:sp>
        <p:nvSpPr>
          <p:cNvPr id="20" name="文本框 37"/>
          <p:cNvSpPr txBox="1"/>
          <p:nvPr>
            <p:custDataLst>
              <p:tags r:id="rId6"/>
            </p:custDataLst>
          </p:nvPr>
        </p:nvSpPr>
        <p:spPr>
          <a:xfrm>
            <a:off x="550228" y="3750945"/>
            <a:ext cx="1945640" cy="1076325"/>
          </a:xfrm>
          <a:prstGeom prst="rect">
            <a:avLst/>
          </a:prstGeom>
          <a:noFill/>
        </p:spPr>
        <p:txBody>
          <a:bodyPr wrap="square" rtlCol="0">
            <a:spAutoFit/>
          </a:bodyPr>
          <a:lstStyle/>
          <a:p>
            <a:pPr algn="ctr">
              <a:spcBef>
                <a:spcPct val="50000"/>
              </a:spcBef>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追求智慧的学问</a:t>
            </a:r>
            <a:endPar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5" name="左大括号 18"/>
          <p:cNvSpPr/>
          <p:nvPr>
            <p:custDataLst>
              <p:tags r:id="rId7"/>
            </p:custDataLst>
          </p:nvPr>
        </p:nvSpPr>
        <p:spPr bwMode="auto">
          <a:xfrm>
            <a:off x="2496185" y="1976755"/>
            <a:ext cx="343535" cy="4149090"/>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16" name="文本框 37"/>
          <p:cNvSpPr txBox="1"/>
          <p:nvPr>
            <p:custDataLst>
              <p:tags r:id="rId8"/>
            </p:custDataLst>
          </p:nvPr>
        </p:nvSpPr>
        <p:spPr>
          <a:xfrm>
            <a:off x="2840355" y="5337810"/>
            <a:ext cx="3140710" cy="1568450"/>
          </a:xfrm>
          <a:prstGeom prst="rect">
            <a:avLst/>
          </a:prstGeom>
          <a:noFill/>
        </p:spPr>
        <p:txBody>
          <a:bodyPr wrap="square" rtlCol="0">
            <a:spAutoFit/>
          </a:bodyPr>
          <a:lstStyle/>
          <a:p>
            <a:pPr algn="l">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哲学是对自然、社会和思维知识的概括和总结</a:t>
            </a:r>
            <a:endPar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23" name="文本框 22"/>
          <p:cNvSpPr txBox="1"/>
          <p:nvPr>
            <p:custDataLst>
              <p:tags r:id="rId9"/>
            </p:custDataLst>
          </p:nvPr>
        </p:nvSpPr>
        <p:spPr>
          <a:xfrm>
            <a:off x="2637473" y="1638300"/>
            <a:ext cx="2797175" cy="583565"/>
          </a:xfrm>
          <a:prstGeom prst="rect">
            <a:avLst/>
          </a:prstGeom>
          <a:noFill/>
        </p:spPr>
        <p:txBody>
          <a:bodyPr wrap="square" rtlCol="0">
            <a:spAutoFit/>
          </a:bodyPr>
          <a:lstStyle/>
          <a:p>
            <a:pPr algn="ctr">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哲学的起源</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2" name="左大括号 18"/>
          <p:cNvSpPr/>
          <p:nvPr>
            <p:custDataLst>
              <p:tags r:id="rId10"/>
            </p:custDataLst>
          </p:nvPr>
        </p:nvSpPr>
        <p:spPr bwMode="auto">
          <a:xfrm>
            <a:off x="5186363" y="1176020"/>
            <a:ext cx="225425" cy="1508125"/>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7" name="左大括号 18"/>
          <p:cNvSpPr/>
          <p:nvPr>
            <p:custDataLst>
              <p:tags r:id="rId11"/>
            </p:custDataLst>
          </p:nvPr>
        </p:nvSpPr>
        <p:spPr bwMode="auto">
          <a:xfrm>
            <a:off x="5186680" y="3050540"/>
            <a:ext cx="225425" cy="2056130"/>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26" name="文本框 25"/>
          <p:cNvSpPr txBox="1"/>
          <p:nvPr>
            <p:custDataLst>
              <p:tags r:id="rId12"/>
            </p:custDataLst>
          </p:nvPr>
        </p:nvSpPr>
        <p:spPr>
          <a:xfrm>
            <a:off x="5434648" y="998855"/>
            <a:ext cx="6153150" cy="1863090"/>
          </a:xfrm>
          <a:prstGeom prst="rect">
            <a:avLst/>
          </a:prstGeom>
          <a:noFill/>
        </p:spPr>
        <p:txBody>
          <a:bodyPr wrap="square" rtlCol="0">
            <a:spAutoFit/>
          </a:bodyPr>
          <a:lstStyle/>
          <a:p>
            <a:pPr algn="l">
              <a:lnSpc>
                <a:spcPct val="120000"/>
              </a:lnSpc>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哲学的含义</a:t>
            </a:r>
          </a:p>
          <a:p>
            <a:pPr algn="l">
              <a:lnSpc>
                <a:spcPct val="120000"/>
              </a:lnSpc>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rPr>
              <a:t>哲学的产生</a:t>
            </a:r>
          </a:p>
          <a:p>
            <a:pPr algn="l">
              <a:lnSpc>
                <a:spcPct val="120000"/>
              </a:lnSpc>
              <a:buClrTx/>
              <a:buSzTx/>
              <a:buFontTx/>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哲学与生活</a:t>
            </a:r>
          </a:p>
        </p:txBody>
      </p:sp>
      <p:sp>
        <p:nvSpPr>
          <p:cNvPr id="4" name="文本框 3"/>
          <p:cNvSpPr txBox="1"/>
          <p:nvPr>
            <p:custDataLst>
              <p:tags r:id="rId13"/>
            </p:custDataLst>
          </p:nvPr>
        </p:nvSpPr>
        <p:spPr>
          <a:xfrm>
            <a:off x="2840355" y="3192145"/>
            <a:ext cx="2226945" cy="1568450"/>
          </a:xfrm>
          <a:prstGeom prst="rect">
            <a:avLst/>
          </a:prstGeom>
          <a:noFill/>
        </p:spPr>
        <p:txBody>
          <a:bodyPr wrap="square" rtlCol="0" anchor="t">
            <a:spAutoFit/>
          </a:bodyPr>
          <a:lstStyle/>
          <a:p>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哲学是系统化理论化的世界观</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52238" name="文本框 77837"/>
          <p:cNvSpPr txBox="1">
            <a:spLocks noChangeArrowheads="1"/>
          </p:cNvSpPr>
          <p:nvPr>
            <p:custDataLst>
              <p:tags r:id="rId14"/>
            </p:custDataLst>
          </p:nvPr>
        </p:nvSpPr>
        <p:spPr bwMode="auto">
          <a:xfrm>
            <a:off x="5412105" y="2784475"/>
            <a:ext cx="6819900" cy="2453640"/>
          </a:xfrm>
          <a:prstGeom prst="rect">
            <a:avLst/>
          </a:prstGeom>
          <a:noFill/>
          <a:ln w="9525">
            <a:noFill/>
            <a:miter lim="800000"/>
          </a:ln>
        </p:spPr>
        <p:txBody>
          <a:bodyPr wrap="square">
            <a:spAutoFit/>
          </a:bodyPr>
          <a:lstStyle/>
          <a:p>
            <a:pPr fontAlgn="auto">
              <a:lnSpc>
                <a:spcPct val="160000"/>
              </a:lnSpc>
              <a:spcBef>
                <a:spcPct val="0"/>
              </a:spcBef>
            </a:pPr>
            <a:r>
              <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rPr>
              <a:t>世界观的含义</a:t>
            </a:r>
          </a:p>
          <a:p>
            <a:pPr fontAlgn="auto">
              <a:lnSpc>
                <a:spcPct val="160000"/>
              </a:lnSpc>
              <a:spcBef>
                <a:spcPct val="0"/>
              </a:spcBef>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哲学就是是系统化、理论化的世界观。</a:t>
            </a:r>
          </a:p>
          <a:p>
            <a:pPr fontAlgn="auto">
              <a:lnSpc>
                <a:spcPct val="160000"/>
              </a:lnSpc>
              <a:spcBef>
                <a:spcPct val="0"/>
              </a:spcBef>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哲学是是世界观和方法论的统一</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
        <p:nvSpPr>
          <p:cNvPr id="8" name="左大括号 18"/>
          <p:cNvSpPr/>
          <p:nvPr>
            <p:custDataLst>
              <p:tags r:id="rId15"/>
            </p:custDataLst>
          </p:nvPr>
        </p:nvSpPr>
        <p:spPr bwMode="auto">
          <a:xfrm>
            <a:off x="5981065" y="5568950"/>
            <a:ext cx="225425" cy="1106805"/>
          </a:xfrm>
          <a:prstGeom prst="leftBrace">
            <a:avLst>
              <a:gd name="adj1" fmla="val 1102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115413" tIns="57708" rIns="115413" bIns="57708" anchor="ctr"/>
          <a:lstStyle/>
          <a:p>
            <a:pPr algn="ctr"/>
            <a:endParaRPr lang="zh-CN" altLang="en-US" sz="1600"/>
          </a:p>
        </p:txBody>
      </p:sp>
      <p:sp>
        <p:nvSpPr>
          <p:cNvPr id="9" name="文本框 77837"/>
          <p:cNvSpPr txBox="1">
            <a:spLocks noChangeArrowheads="1"/>
          </p:cNvSpPr>
          <p:nvPr>
            <p:custDataLst>
              <p:tags r:id="rId16"/>
            </p:custDataLst>
          </p:nvPr>
        </p:nvSpPr>
        <p:spPr bwMode="auto">
          <a:xfrm>
            <a:off x="6206490" y="5238115"/>
            <a:ext cx="4971415" cy="1568450"/>
          </a:xfrm>
          <a:prstGeom prst="rect">
            <a:avLst/>
          </a:prstGeom>
          <a:noFill/>
          <a:ln w="9525">
            <a:noFill/>
            <a:miter lim="800000"/>
          </a:ln>
        </p:spPr>
        <p:txBody>
          <a:bodyPr wrap="square">
            <a:spAutoFit/>
          </a:bodyPr>
          <a:lstStyle/>
          <a:p>
            <a:pPr fontAlgn="auto">
              <a:lnSpc>
                <a:spcPct val="150000"/>
              </a:lnSpc>
              <a:spcBef>
                <a:spcPct val="0"/>
              </a:spcBef>
            </a:pPr>
            <a:r>
              <a:rPr lang="zh-CN" altLang="zh-CN" sz="3200" b="1" smtClean="0">
                <a:solidFill>
                  <a:schemeClr val="tx1"/>
                </a:solidFill>
                <a:effectLst/>
                <a:latin typeface="宋体" panose="02010600030101010101" pitchFamily="2" charset="-122"/>
                <a:ea typeface="宋体" panose="02010600030101010101" pitchFamily="2" charset="-122"/>
                <a:cs typeface="微软雅黑" panose="020b0503020204020204" pitchFamily="34" charset="-122"/>
              </a:rPr>
              <a:t>哲学与具体学科的产生</a:t>
            </a:r>
          </a:p>
          <a:p>
            <a:pPr fontAlgn="auto">
              <a:lnSpc>
                <a:spcPct val="150000"/>
              </a:lnSpc>
              <a:spcBef>
                <a:spcPct val="0"/>
              </a:spcBef>
            </a:pPr>
            <a:r>
              <a:rPr lang="zh-CN" altLang="zh-CN" sz="3200" b="1" smtClean="0">
                <a:effectLst/>
                <a:latin typeface="宋体" panose="02010600030101010101" pitchFamily="2" charset="-122"/>
                <a:ea typeface="宋体" panose="02010600030101010101" pitchFamily="2" charset="-122"/>
                <a:cs typeface="微软雅黑" panose="020b0503020204020204" pitchFamily="34" charset="-122"/>
                <a:sym typeface="+mn-ea"/>
              </a:rPr>
              <a:t>哲学与其他学科的关系</a:t>
            </a:r>
            <a:endParaRPr lang="zh-CN" altLang="zh-CN" sz="3200" b="1" smtClean="0">
              <a:effectLst/>
              <a:latin typeface="宋体" panose="02010600030101010101" pitchFamily="2" charset="-122"/>
              <a:ea typeface="宋体" panose="02010600030101010101" pitchFamily="2" charset="-122"/>
              <a:cs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3009" name="文本框 231425"/>
          <p:cNvSpPr txBox="1"/>
          <p:nvPr>
            <p:custDataLst>
              <p:tags r:id="rId3"/>
            </p:custDataLst>
          </p:nvPr>
        </p:nvSpPr>
        <p:spPr>
          <a:xfrm>
            <a:off x="1153559" y="1338710"/>
            <a:ext cx="10930677" cy="5293360"/>
          </a:xfrm>
          <a:prstGeom prst="rect">
            <a:avLst/>
          </a:prstGeom>
          <a:noFill/>
          <a:ln w="9525">
            <a:noFill/>
          </a:ln>
        </p:spPr>
        <p:txBody>
          <a:bodyPr wrap="square" lIns="0" tIns="0" rIns="0" bIns="0" anchor="t">
            <a:spAutoFit/>
          </a:bodyPr>
          <a:lstStyle/>
          <a:p>
            <a:pPr defTabSz="923925">
              <a:lnSpc>
                <a:spcPct val="170000"/>
              </a:lnSpc>
              <a:tabLst>
                <a:tab pos="565150"/>
              </a:tabLst>
            </a:pPr>
            <a:r>
              <a:rPr lang="en-US" sz="2530">
                <a:solidFill>
                  <a:srgbClr val="000000"/>
                </a:solidFill>
                <a:latin typeface="微软雅黑" panose="020b0503020204020204" pitchFamily="34" charset="-122"/>
                <a:ea typeface="微软雅黑" panose="020b0503020204020204" pitchFamily="34" charset="-122"/>
              </a:rPr>
              <a:t>1.</a:t>
            </a:r>
            <a:r>
              <a:rPr sz="2530">
                <a:solidFill>
                  <a:srgbClr val="000000"/>
                </a:solidFill>
                <a:latin typeface="微软雅黑" panose="020b0503020204020204" pitchFamily="34" charset="-122"/>
                <a:ea typeface="微软雅黑" panose="020b0503020204020204" pitchFamily="34" charset="-122"/>
              </a:rPr>
              <a:t>法国有着800多年历史的巴黎圣母院发生大火,整座建筑损毁严重。面对人类古老文明遭受如此破坏,人们不可避免地思考:如何正确处理人与历史的关系?人们能否提前发出准确的预警,把灾害带来的损失降到最低?这表明</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 ①哲学思想的产生,离不开对世界的追问和思考</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 ②对自然灾害的认识和思考,是哲学思想的根源</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 ③人们的实践活动是为了适应哲学发展的需要</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 ④哲学思想产生于人们的实践活动</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A.①②		B.③④		C.②③		D.①④</a:t>
            </a:r>
          </a:p>
        </p:txBody>
      </p:sp>
      <p:sp>
        <p:nvSpPr>
          <p:cNvPr id="231430" name="矩形 231429"/>
          <p:cNvSpPr/>
          <p:nvPr>
            <p:custDataLst>
              <p:tags r:id="rId4"/>
            </p:custDataLst>
          </p:nvPr>
        </p:nvSpPr>
        <p:spPr>
          <a:xfrm>
            <a:off x="10347396" y="6173870"/>
            <a:ext cx="782320" cy="497205"/>
          </a:xfrm>
          <a:prstGeom prst="rect">
            <a:avLst/>
          </a:prstGeom>
          <a:noFill/>
          <a:ln w="9525">
            <a:noFill/>
          </a:ln>
        </p:spPr>
        <p:txBody>
          <a:bodyPr wrap="none" lIns="73063" tIns="36531" rIns="73063" bIns="36531" anchor="t">
            <a:spAutoFit/>
          </a:bodyPr>
          <a:lstStyle/>
          <a:p>
            <a:pPr defTabSz="923925">
              <a:lnSpc>
                <a:spcPts val="3315"/>
              </a:lnSpc>
            </a:pPr>
            <a:r>
              <a:rPr lang="en-US" altLang="zh-CN" sz="6330" b="1">
                <a:solidFill>
                  <a:srgbClr val="FF0000"/>
                </a:solidFill>
                <a:latin typeface="微软雅黑" panose="020b0503020204020204" pitchFamily="34" charset="-122"/>
                <a:ea typeface="微软雅黑" panose="020b0503020204020204" pitchFamily="34" charset="-122"/>
              </a:rPr>
              <a:t>D</a:t>
            </a:r>
          </a:p>
        </p:txBody>
      </p:sp>
      <p:sp>
        <p:nvSpPr>
          <p:cNvPr id="43011" name="文本框 1"/>
          <p:cNvSpPr txBox="1"/>
          <p:nvPr>
            <p:custDataLst>
              <p:tags r:id="rId5"/>
            </p:custDataLst>
          </p:nvPr>
        </p:nvSpPr>
        <p:spPr>
          <a:xfrm>
            <a:off x="1577472" y="360293"/>
            <a:ext cx="9703805" cy="869315"/>
          </a:xfrm>
          <a:prstGeom prst="rect">
            <a:avLst/>
          </a:prstGeom>
          <a:solidFill>
            <a:schemeClr val="tx2"/>
          </a:solidFill>
          <a:ln w="9525">
            <a:noFill/>
          </a:ln>
        </p:spPr>
        <p:txBody>
          <a:bodyPr wrap="square" anchor="t">
            <a:spAutoFit/>
          </a:bodyPr>
          <a:lstStyle/>
          <a:p>
            <a:pPr algn="ctr"/>
            <a:r>
              <a:rPr lang="zh-CN" altLang="en-US" sz="5060" b="1" i="1">
                <a:solidFill>
                  <a:schemeClr val="bg1"/>
                </a:solidFill>
                <a:latin typeface="微软雅黑" panose="020b0503020204020204" pitchFamily="34" charset="-122"/>
                <a:ea typeface="微软雅黑" panose="020b0503020204020204" pitchFamily="34" charset="-122"/>
              </a:rPr>
              <a:t>牛 刀 小 试</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1430"/>
                                        </p:tgtEl>
                                        <p:attrNameLst>
                                          <p:attrName>style.visibility</p:attrName>
                                        </p:attrNameLst>
                                      </p:cBhvr>
                                      <p:to>
                                        <p:strVal val="visible"/>
                                      </p:to>
                                    </p:set>
                                    <p:anim calcmode="lin" valueType="num">
                                      <p:cBhvr>
                                        <p:cTn id="7" dur="500" fill="hold"/>
                                        <p:tgtEl>
                                          <p:spTgt spid="231430"/>
                                        </p:tgtEl>
                                        <p:attrNameLst>
                                          <p:attrName>ppt_x</p:attrName>
                                        </p:attrNameLst>
                                      </p:cBhvr>
                                      <p:tavLst>
                                        <p:tav tm="0">
                                          <p:val>
                                            <p:strVal val="#ppt_x"/>
                                          </p:val>
                                        </p:tav>
                                        <p:tav tm="100000">
                                          <p:val>
                                            <p:strVal val="#ppt_x"/>
                                          </p:val>
                                        </p:tav>
                                      </p:tavLst>
                                    </p:anim>
                                    <p:anim calcmode="lin" valueType="num">
                                      <p:cBhvr>
                                        <p:cTn id="8" dur="500" fill="hold"/>
                                        <p:tgtEl>
                                          <p:spTgt spid="231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3009" name="文本框 231425"/>
          <p:cNvSpPr txBox="1"/>
          <p:nvPr>
            <p:custDataLst>
              <p:tags r:id="rId3"/>
            </p:custDataLst>
          </p:nvPr>
        </p:nvSpPr>
        <p:spPr>
          <a:xfrm>
            <a:off x="1577472" y="1813520"/>
            <a:ext cx="9915427" cy="3308350"/>
          </a:xfrm>
          <a:prstGeom prst="rect">
            <a:avLst/>
          </a:prstGeom>
          <a:noFill/>
          <a:ln w="9525">
            <a:noFill/>
          </a:ln>
        </p:spPr>
        <p:txBody>
          <a:bodyPr wrap="square" lIns="0" tIns="0" rIns="0" bIns="0" anchor="t">
            <a:spAutoFit/>
          </a:bodyPr>
          <a:lstStyle/>
          <a:p>
            <a:pPr defTabSz="923925">
              <a:lnSpc>
                <a:spcPct val="170000"/>
              </a:lnSpc>
              <a:tabLst>
                <a:tab pos="565150"/>
              </a:tabLst>
            </a:pPr>
            <a:r>
              <a:rPr lang="en-US" sz="2530">
                <a:solidFill>
                  <a:srgbClr val="000000"/>
                </a:solidFill>
                <a:latin typeface="微软雅黑" panose="020b0503020204020204" pitchFamily="34" charset="-122"/>
                <a:ea typeface="微软雅黑" panose="020b0503020204020204" pitchFamily="34" charset="-122"/>
              </a:rPr>
              <a:t>2</a:t>
            </a:r>
            <a:r>
              <a:rPr sz="2530">
                <a:solidFill>
                  <a:srgbClr val="000000"/>
                </a:solidFill>
                <a:latin typeface="微软雅黑" panose="020b0503020204020204" pitchFamily="34" charset="-122"/>
                <a:ea typeface="微软雅黑" panose="020b0503020204020204" pitchFamily="34" charset="-122"/>
              </a:rPr>
              <a:t>．世界观是人们对整个世界的总的看法和根本观点。下列属于世界观的有</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①逆来顺受	 ②量力而为</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③人定胜天	 ④看破红尘</a:t>
            </a:r>
          </a:p>
          <a:p>
            <a:pPr defTabSz="923925">
              <a:lnSpc>
                <a:spcPct val="170000"/>
              </a:lnSpc>
              <a:tabLst>
                <a:tab pos="565150"/>
              </a:tabLst>
            </a:pPr>
            <a:r>
              <a:rPr sz="2530">
                <a:solidFill>
                  <a:srgbClr val="000000"/>
                </a:solidFill>
                <a:latin typeface="微软雅黑" panose="020b0503020204020204" pitchFamily="34" charset="-122"/>
                <a:ea typeface="微软雅黑" panose="020b0503020204020204" pitchFamily="34" charset="-122"/>
              </a:rPr>
              <a:t>A.①③		 B.②④ 		C.③④	 	D.①②</a:t>
            </a:r>
          </a:p>
        </p:txBody>
      </p:sp>
      <p:sp>
        <p:nvSpPr>
          <p:cNvPr id="231430" name="矩形 231429"/>
          <p:cNvSpPr/>
          <p:nvPr>
            <p:custDataLst>
              <p:tags r:id="rId4"/>
            </p:custDataLst>
          </p:nvPr>
        </p:nvSpPr>
        <p:spPr>
          <a:xfrm>
            <a:off x="9906740" y="5404397"/>
            <a:ext cx="687070" cy="497205"/>
          </a:xfrm>
          <a:prstGeom prst="rect">
            <a:avLst/>
          </a:prstGeom>
          <a:noFill/>
          <a:ln w="9525">
            <a:noFill/>
          </a:ln>
        </p:spPr>
        <p:txBody>
          <a:bodyPr wrap="none" lIns="73063" tIns="36531" rIns="73063" bIns="36531" anchor="t">
            <a:spAutoFit/>
          </a:bodyPr>
          <a:lstStyle/>
          <a:p>
            <a:pPr defTabSz="923925">
              <a:lnSpc>
                <a:spcPts val="3315"/>
              </a:lnSpc>
            </a:pPr>
            <a:r>
              <a:rPr lang="en-US" altLang="zh-CN" sz="6330" b="1">
                <a:solidFill>
                  <a:srgbClr val="FF0000"/>
                </a:solidFill>
                <a:latin typeface="微软雅黑" panose="020b0503020204020204" pitchFamily="34" charset="-122"/>
                <a:ea typeface="微软雅黑" panose="020b0503020204020204" pitchFamily="34" charset="-122"/>
              </a:rPr>
              <a:t>C</a:t>
            </a:r>
          </a:p>
        </p:txBody>
      </p:sp>
      <p:sp>
        <p:nvSpPr>
          <p:cNvPr id="43011" name="文本框 1"/>
          <p:cNvSpPr txBox="1"/>
          <p:nvPr>
            <p:custDataLst>
              <p:tags r:id="rId5"/>
            </p:custDataLst>
          </p:nvPr>
        </p:nvSpPr>
        <p:spPr>
          <a:xfrm>
            <a:off x="1577472" y="937566"/>
            <a:ext cx="9703805" cy="869315"/>
          </a:xfrm>
          <a:prstGeom prst="rect">
            <a:avLst/>
          </a:prstGeom>
          <a:solidFill>
            <a:schemeClr val="tx2"/>
          </a:solidFill>
          <a:ln w="9525">
            <a:noFill/>
          </a:ln>
        </p:spPr>
        <p:txBody>
          <a:bodyPr wrap="square" anchor="t">
            <a:spAutoFit/>
          </a:bodyPr>
          <a:lstStyle/>
          <a:p>
            <a:pPr algn="ctr"/>
            <a:r>
              <a:rPr lang="zh-CN" altLang="en-US" sz="5060" b="1" i="1">
                <a:solidFill>
                  <a:schemeClr val="bg1"/>
                </a:solidFill>
                <a:latin typeface="微软雅黑" panose="020b0503020204020204" pitchFamily="34" charset="-122"/>
                <a:ea typeface="微软雅黑" panose="020b0503020204020204" pitchFamily="34" charset="-122"/>
              </a:rPr>
              <a:t>牛 刀 小 试</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1430"/>
                                        </p:tgtEl>
                                        <p:attrNameLst>
                                          <p:attrName>style.visibility</p:attrName>
                                        </p:attrNameLst>
                                      </p:cBhvr>
                                      <p:to>
                                        <p:strVal val="visible"/>
                                      </p:to>
                                    </p:set>
                                    <p:anim calcmode="lin" valueType="num">
                                      <p:cBhvr>
                                        <p:cTn id="7" dur="500" fill="hold"/>
                                        <p:tgtEl>
                                          <p:spTgt spid="231430"/>
                                        </p:tgtEl>
                                        <p:attrNameLst>
                                          <p:attrName>ppt_x</p:attrName>
                                        </p:attrNameLst>
                                      </p:cBhvr>
                                      <p:tavLst>
                                        <p:tav tm="0">
                                          <p:val>
                                            <p:strVal val="#ppt_x"/>
                                          </p:val>
                                        </p:tav>
                                        <p:tav tm="100000">
                                          <p:val>
                                            <p:strVal val="#ppt_x"/>
                                          </p:val>
                                        </p:tav>
                                      </p:tavLst>
                                    </p:anim>
                                    <p:anim calcmode="lin" valueType="num">
                                      <p:cBhvr>
                                        <p:cTn id="8" dur="500" fill="hold"/>
                                        <p:tgtEl>
                                          <p:spTgt spid="231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3009" name="文本框 231425"/>
          <p:cNvSpPr txBox="1"/>
          <p:nvPr>
            <p:custDataLst>
              <p:tags r:id="rId3"/>
            </p:custDataLst>
          </p:nvPr>
        </p:nvSpPr>
        <p:spPr>
          <a:xfrm>
            <a:off x="1577472" y="1813520"/>
            <a:ext cx="9490844" cy="4980940"/>
          </a:xfrm>
          <a:prstGeom prst="rect">
            <a:avLst/>
          </a:prstGeom>
          <a:noFill/>
          <a:ln w="9525">
            <a:noFill/>
          </a:ln>
        </p:spPr>
        <p:txBody>
          <a:bodyPr wrap="square" lIns="0" tIns="0" rIns="0" bIns="0" anchor="t">
            <a:spAutoFit/>
          </a:bodyPr>
          <a:lstStyle/>
          <a:p>
            <a:pPr defTabSz="923925">
              <a:lnSpc>
                <a:spcPct val="160000"/>
              </a:lnSpc>
              <a:tabLst>
                <a:tab pos="565150"/>
              </a:tabLst>
            </a:pPr>
            <a:r>
              <a:rPr lang="en-US" sz="2530">
                <a:solidFill>
                  <a:srgbClr val="000000"/>
                </a:solidFill>
                <a:latin typeface="微软雅黑" panose="020b0503020204020204" pitchFamily="34" charset="-122"/>
                <a:ea typeface="微软雅黑" panose="020b0503020204020204" pitchFamily="34" charset="-122"/>
              </a:rPr>
              <a:t>3</a:t>
            </a:r>
            <a:r>
              <a:rPr sz="2530">
                <a:solidFill>
                  <a:srgbClr val="000000"/>
                </a:solidFill>
                <a:latin typeface="微软雅黑" panose="020b0503020204020204" pitchFamily="34" charset="-122"/>
                <a:ea typeface="微软雅黑" panose="020b0503020204020204" pitchFamily="34" charset="-122"/>
              </a:rPr>
              <a:t>．2019年4月29日,教育部、科技部等13个部门正式联合启动“六卓越一拔尖”计划2.0,基础学科拔尖学生培养计划,首次增加了心理学、哲学、中国语言文学、历史学等人文学科。下列就哲学与具体科学的关系认识正确的是	(　　)</a:t>
            </a:r>
          </a:p>
          <a:p>
            <a:pPr defTabSz="923925">
              <a:lnSpc>
                <a:spcPct val="160000"/>
              </a:lnSpc>
              <a:tabLst>
                <a:tab pos="565150"/>
              </a:tabLst>
            </a:pPr>
            <a:r>
              <a:rPr sz="2530">
                <a:solidFill>
                  <a:srgbClr val="000000"/>
                </a:solidFill>
                <a:latin typeface="微软雅黑" panose="020b0503020204020204" pitchFamily="34" charset="-122"/>
                <a:ea typeface="微软雅黑" panose="020b0503020204020204" pitchFamily="34" charset="-122"/>
              </a:rPr>
              <a:t>A.哲学为具体科学提供具体指导</a:t>
            </a:r>
          </a:p>
          <a:p>
            <a:pPr defTabSz="923925">
              <a:lnSpc>
                <a:spcPct val="160000"/>
              </a:lnSpc>
              <a:tabLst>
                <a:tab pos="565150"/>
              </a:tabLst>
            </a:pPr>
            <a:r>
              <a:rPr sz="2530">
                <a:solidFill>
                  <a:srgbClr val="000000"/>
                </a:solidFill>
                <a:latin typeface="微软雅黑" panose="020b0503020204020204" pitchFamily="34" charset="-122"/>
                <a:ea typeface="微软雅黑" panose="020b0503020204020204" pitchFamily="34" charset="-122"/>
              </a:rPr>
              <a:t>B.具体科学的进步推动哲学的发展</a:t>
            </a:r>
          </a:p>
          <a:p>
            <a:pPr defTabSz="923925">
              <a:lnSpc>
                <a:spcPct val="160000"/>
              </a:lnSpc>
              <a:tabLst>
                <a:tab pos="565150"/>
              </a:tabLst>
            </a:pPr>
            <a:r>
              <a:rPr sz="2530">
                <a:solidFill>
                  <a:srgbClr val="000000"/>
                </a:solidFill>
                <a:latin typeface="微软雅黑" panose="020b0503020204020204" pitchFamily="34" charset="-122"/>
                <a:ea typeface="微软雅黑" panose="020b0503020204020204" pitchFamily="34" charset="-122"/>
              </a:rPr>
              <a:t>C.哲学是自然、社会和思维知识的总和</a:t>
            </a:r>
          </a:p>
          <a:p>
            <a:pPr defTabSz="923925">
              <a:lnSpc>
                <a:spcPct val="160000"/>
              </a:lnSpc>
              <a:tabLst>
                <a:tab pos="565150"/>
              </a:tabLst>
            </a:pPr>
            <a:r>
              <a:rPr sz="2530">
                <a:solidFill>
                  <a:srgbClr val="000000"/>
                </a:solidFill>
                <a:latin typeface="微软雅黑" panose="020b0503020204020204" pitchFamily="34" charset="-122"/>
                <a:ea typeface="微软雅黑" panose="020b0503020204020204" pitchFamily="34" charset="-122"/>
              </a:rPr>
              <a:t>D.哲学为具体科学研究提供科学的世界观和方法论指导</a:t>
            </a:r>
          </a:p>
        </p:txBody>
      </p:sp>
      <p:sp>
        <p:nvSpPr>
          <p:cNvPr id="231430" name="矩形 231429"/>
          <p:cNvSpPr/>
          <p:nvPr>
            <p:custDataLst>
              <p:tags r:id="rId4"/>
            </p:custDataLst>
          </p:nvPr>
        </p:nvSpPr>
        <p:spPr>
          <a:xfrm>
            <a:off x="9906740" y="5404397"/>
            <a:ext cx="1152525" cy="497205"/>
          </a:xfrm>
          <a:prstGeom prst="rect">
            <a:avLst/>
          </a:prstGeom>
          <a:noFill/>
          <a:ln w="9525">
            <a:noFill/>
          </a:ln>
        </p:spPr>
        <p:txBody>
          <a:bodyPr wrap="none" lIns="73063" tIns="36531" rIns="73063" bIns="36531" anchor="t">
            <a:spAutoFit/>
          </a:bodyPr>
          <a:lstStyle/>
          <a:p>
            <a:pPr lvl="1" defTabSz="923925">
              <a:lnSpc>
                <a:spcPts val="3315"/>
              </a:lnSpc>
            </a:pPr>
            <a:r>
              <a:rPr lang="en-US" altLang="zh-CN" sz="6330" b="1">
                <a:solidFill>
                  <a:srgbClr val="FF0000"/>
                </a:solidFill>
                <a:latin typeface="微软雅黑" panose="020b0503020204020204" pitchFamily="34" charset="-122"/>
                <a:ea typeface="微软雅黑" panose="020b0503020204020204" pitchFamily="34" charset="-122"/>
              </a:rPr>
              <a:t>B</a:t>
            </a:r>
          </a:p>
        </p:txBody>
      </p:sp>
      <p:sp>
        <p:nvSpPr>
          <p:cNvPr id="43011" name="文本框 1"/>
          <p:cNvSpPr txBox="1"/>
          <p:nvPr>
            <p:custDataLst>
              <p:tags r:id="rId5"/>
            </p:custDataLst>
          </p:nvPr>
        </p:nvSpPr>
        <p:spPr>
          <a:xfrm>
            <a:off x="1577472" y="937566"/>
            <a:ext cx="9703805" cy="869315"/>
          </a:xfrm>
          <a:prstGeom prst="rect">
            <a:avLst/>
          </a:prstGeom>
          <a:solidFill>
            <a:schemeClr val="tx2"/>
          </a:solidFill>
          <a:ln w="9525">
            <a:noFill/>
          </a:ln>
        </p:spPr>
        <p:txBody>
          <a:bodyPr wrap="square" anchor="t">
            <a:spAutoFit/>
          </a:bodyPr>
          <a:lstStyle/>
          <a:p>
            <a:pPr algn="ctr"/>
            <a:r>
              <a:rPr lang="zh-CN" altLang="en-US" sz="5060" b="1" i="1">
                <a:solidFill>
                  <a:schemeClr val="bg1"/>
                </a:solidFill>
                <a:latin typeface="微软雅黑" panose="020b0503020204020204" pitchFamily="34" charset="-122"/>
                <a:ea typeface="微软雅黑" panose="020b0503020204020204" pitchFamily="34" charset="-122"/>
              </a:rPr>
              <a:t>牛 刀 小 试</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1430"/>
                                        </p:tgtEl>
                                        <p:attrNameLst>
                                          <p:attrName>style.visibility</p:attrName>
                                        </p:attrNameLst>
                                      </p:cBhvr>
                                      <p:to>
                                        <p:strVal val="visible"/>
                                      </p:to>
                                    </p:set>
                                    <p:anim calcmode="lin" valueType="num">
                                      <p:cBhvr>
                                        <p:cTn id="7" dur="500" fill="hold"/>
                                        <p:tgtEl>
                                          <p:spTgt spid="231430"/>
                                        </p:tgtEl>
                                        <p:attrNameLst>
                                          <p:attrName>ppt_x</p:attrName>
                                        </p:attrNameLst>
                                      </p:cBhvr>
                                      <p:tavLst>
                                        <p:tav tm="0">
                                          <p:val>
                                            <p:strVal val="#ppt_x"/>
                                          </p:val>
                                        </p:tav>
                                        <p:tav tm="100000">
                                          <p:val>
                                            <p:strVal val="#ppt_x"/>
                                          </p:val>
                                        </p:tav>
                                      </p:tavLst>
                                    </p:anim>
                                    <p:anim calcmode="lin" valueType="num">
                                      <p:cBhvr>
                                        <p:cTn id="8" dur="500" fill="hold"/>
                                        <p:tgtEl>
                                          <p:spTgt spid="231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277383" name="图片 2277382"/>
          <p:cNvPicPr>
            <a:picLocks noChangeAspect="1"/>
          </p:cNvPicPr>
          <p:nvPr>
            <p:custDataLst>
              <p:tags r:id="rId4"/>
            </p:custDataLst>
          </p:nvPr>
        </p:nvPicPr>
        <p:blipFill>
          <a:blip r:embed="rId3"/>
          <a:stretch>
            <a:fillRect/>
          </a:stretch>
        </p:blipFill>
        <p:spPr>
          <a:xfrm>
            <a:off x="568325" y="1120775"/>
            <a:ext cx="11722100" cy="5531485"/>
          </a:xfrm>
          <a:prstGeom prst="rect">
            <a:avLst/>
          </a:prstGeom>
          <a:noFill/>
          <a:ln w="9525">
            <a:noFill/>
          </a:ln>
        </p:spPr>
      </p:pic>
      <p:sp>
        <p:nvSpPr>
          <p:cNvPr id="19" name="矩形 18"/>
          <p:cNvSpPr/>
          <p:nvPr>
            <p:custDataLst>
              <p:tags r:id="rId5"/>
            </p:custDataLst>
          </p:nvPr>
        </p:nvSpPr>
        <p:spPr>
          <a:xfrm>
            <a:off x="0" y="950706"/>
            <a:ext cx="12858750" cy="45719"/>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19" name="文本框 71686"/>
          <p:cNvSpPr txBox="1">
            <a:spLocks noChangeArrowheads="1"/>
          </p:cNvSpPr>
          <p:nvPr>
            <p:custDataLst>
              <p:tags r:id="rId6"/>
            </p:custDataLst>
          </p:nvPr>
        </p:nvSpPr>
        <p:spPr bwMode="auto">
          <a:xfrm>
            <a:off x="1921510" y="184785"/>
            <a:ext cx="2971800"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学习导航</a:t>
            </a:r>
          </a:p>
        </p:txBody>
      </p:sp>
      <p:sp>
        <p:nvSpPr>
          <p:cNvPr id="7" name="直角三角形 6"/>
          <p:cNvSpPr/>
          <p:nvPr>
            <p:custDataLst>
              <p:tags r:id="rId7"/>
            </p:custDataLst>
          </p:nvPr>
        </p:nvSpPr>
        <p:spPr>
          <a:xfrm rot="5400000">
            <a:off x="-181945" y="185122"/>
            <a:ext cx="1013430" cy="64417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任意多边形 7"/>
          <p:cNvSpPr/>
          <p:nvPr>
            <p:custDataLst>
              <p:tags r:id="rId8"/>
            </p:custDataLst>
          </p:nvPr>
        </p:nvSpPr>
        <p:spPr>
          <a:xfrm>
            <a:off x="0" y="635"/>
            <a:ext cx="1170305" cy="949960"/>
          </a:xfrm>
          <a:custGeom>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FDB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任意多边形 8"/>
          <p:cNvSpPr/>
          <p:nvPr>
            <p:custDataLst>
              <p:tags r:id="rId9"/>
            </p:custDataLst>
          </p:nvPr>
        </p:nvSpPr>
        <p:spPr>
          <a:xfrm>
            <a:off x="520065" y="-1270"/>
            <a:ext cx="1170305" cy="951230"/>
          </a:xfrm>
          <a:custGeom>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E6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3009" name="文本框 231425"/>
          <p:cNvSpPr txBox="1"/>
          <p:nvPr>
            <p:custDataLst>
              <p:tags r:id="rId3"/>
            </p:custDataLst>
          </p:nvPr>
        </p:nvSpPr>
        <p:spPr>
          <a:xfrm>
            <a:off x="1177667" y="1113024"/>
            <a:ext cx="10934026" cy="6538595"/>
          </a:xfrm>
          <a:prstGeom prst="rect">
            <a:avLst/>
          </a:prstGeom>
          <a:noFill/>
          <a:ln w="9525">
            <a:noFill/>
          </a:ln>
        </p:spPr>
        <p:txBody>
          <a:bodyPr wrap="square" lIns="0" tIns="0" rIns="0" bIns="0" anchor="t">
            <a:spAutoFit/>
          </a:bodyPr>
          <a:lstStyle/>
          <a:p>
            <a:pPr defTabSz="923925">
              <a:lnSpc>
                <a:spcPct val="170000"/>
              </a:lnSpc>
              <a:tabLst>
                <a:tab pos="565150"/>
              </a:tabLst>
            </a:pPr>
            <a:r>
              <a:rPr lang="zh-CN" altLang="en-US" sz="2530">
                <a:solidFill>
                  <a:srgbClr val="000000"/>
                </a:solidFill>
                <a:latin typeface="微软雅黑" panose="020b0503020204020204" pitchFamily="34" charset="-122"/>
                <a:ea typeface="微软雅黑" panose="020b0503020204020204" pitchFamily="34" charset="-122"/>
              </a:rPr>
              <a:t>盘点落马官员,“不信马列信鬼神”者还真不少。国台办原副主任龚某,广东省原副省长刘某,河北省委原常委、政法委原书记张某等,被指长期搞迷信活动。思想松一寸,行动松一尺。一些领导干部把“神”挂在心中,对于自己的平步青云,认为是“神”的庇护,顶礼膜拜,为此不惜滥用权力,以权谋私,违法犯罪。</a:t>
            </a:r>
          </a:p>
          <a:p>
            <a:pPr defTabSz="923925">
              <a:lnSpc>
                <a:spcPct val="170000"/>
              </a:lnSpc>
              <a:tabLst>
                <a:tab pos="565150"/>
              </a:tabLst>
            </a:pPr>
            <a:r>
              <a:rPr lang="zh-CN" altLang="en-US" sz="2530">
                <a:solidFill>
                  <a:srgbClr val="000000"/>
                </a:solidFill>
                <a:latin typeface="微软雅黑" panose="020b0503020204020204" pitchFamily="34" charset="-122"/>
                <a:ea typeface="微软雅黑" panose="020b0503020204020204" pitchFamily="34" charset="-122"/>
              </a:rPr>
              <a:t>　　习近平指出,“对马克思主义的信仰,对社会主义和共产主义的信念是共产党人的政治灵魂”。领导干部只有坚定马克思主义信仰,不忘初心,不图虚名,不务虚功,以真抓实干的作风谋划发展,才能创造出无愧于时代的新业绩。</a:t>
            </a:r>
          </a:p>
          <a:p>
            <a:pPr defTabSz="923925">
              <a:lnSpc>
                <a:spcPct val="170000"/>
              </a:lnSpc>
              <a:tabLst>
                <a:tab pos="565150"/>
              </a:tabLst>
            </a:pPr>
            <a:r>
              <a:rPr lang="zh-CN" altLang="en-US" sz="2530">
                <a:solidFill>
                  <a:srgbClr val="000000"/>
                </a:solidFill>
                <a:latin typeface="微软雅黑" panose="020b0503020204020204" pitchFamily="34" charset="-122"/>
                <a:ea typeface="微软雅黑" panose="020b0503020204020204" pitchFamily="34" charset="-122"/>
              </a:rPr>
              <a:t>结合材料,从世界观与方法论关系的角度,阐释领导干部坚定马克思主义信仰的原因。	</a:t>
            </a:r>
          </a:p>
          <a:p>
            <a:pPr defTabSz="923925">
              <a:lnSpc>
                <a:spcPct val="150000"/>
              </a:lnSpc>
              <a:tabLst>
                <a:tab pos="565150"/>
              </a:tabLst>
            </a:pPr>
            <a:endParaRPr lang="zh-CN" altLang="en-US" sz="2530">
              <a:solidFill>
                <a:srgbClr val="000000"/>
              </a:solidFill>
              <a:latin typeface="微软雅黑" panose="020b0503020204020204" pitchFamily="34" charset="-122"/>
              <a:ea typeface="微软雅黑" panose="020b0503020204020204" pitchFamily="34" charset="-122"/>
            </a:endParaRPr>
          </a:p>
        </p:txBody>
      </p:sp>
      <p:sp>
        <p:nvSpPr>
          <p:cNvPr id="45066" name="文本框 2"/>
          <p:cNvSpPr txBox="1"/>
          <p:nvPr>
            <p:custDataLst>
              <p:tags r:id="rId4"/>
            </p:custDataLst>
          </p:nvPr>
        </p:nvSpPr>
        <p:spPr>
          <a:xfrm>
            <a:off x="1577472" y="105811"/>
            <a:ext cx="9703805" cy="869315"/>
          </a:xfrm>
          <a:prstGeom prst="rect">
            <a:avLst/>
          </a:prstGeom>
          <a:solidFill>
            <a:schemeClr val="tx2"/>
          </a:solidFill>
          <a:ln w="9525">
            <a:noFill/>
          </a:ln>
        </p:spPr>
        <p:txBody>
          <a:bodyPr wrap="square" anchor="t">
            <a:spAutoFit/>
          </a:bodyPr>
          <a:lstStyle/>
          <a:p>
            <a:pPr algn="ctr"/>
            <a:r>
              <a:rPr lang="zh-CN" altLang="en-US" sz="5060" b="1" i="1">
                <a:solidFill>
                  <a:schemeClr val="bg1"/>
                </a:solidFill>
                <a:latin typeface="微软雅黑" panose="020b0503020204020204" pitchFamily="34" charset="-122"/>
                <a:ea typeface="微软雅黑" panose="020b0503020204020204" pitchFamily="34" charset="-122"/>
              </a:rPr>
              <a:t>巩 固 练 习</a:t>
            </a:r>
          </a:p>
        </p:txBody>
      </p:sp>
    </p:spTree>
  </p:cSld>
  <p:clrMapOvr>
    <a:masterClrMapping/>
  </p:clrMapOvr>
  <p:transition spd="med">
    <p:cover dir="ld"/>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425606" y="360293"/>
            <a:ext cx="12058435" cy="6464935"/>
          </a:xfrm>
          <a:prstGeom prst="rect">
            <a:avLst/>
          </a:prstGeom>
          <a:noFill/>
          <a:ln w="9525">
            <a:noFill/>
          </a:ln>
        </p:spPr>
        <p:txBody>
          <a:bodyPr wrap="square">
            <a:spAutoFit/>
          </a:bodyPr>
          <a:lstStyle/>
          <a:p>
            <a:pPr defTabSz="923925">
              <a:lnSpc>
                <a:spcPct val="200000"/>
              </a:lnSpc>
              <a:tabLst>
                <a:tab pos="565150"/>
              </a:tabLst>
            </a:pPr>
            <a:r>
              <a:rPr lang="zh-CN" altLang="en-US" sz="2955">
                <a:solidFill>
                  <a:srgbClr val="000000"/>
                </a:solidFill>
                <a:latin typeface="微软雅黑" panose="020b0503020204020204" pitchFamily="34" charset="-122"/>
                <a:ea typeface="微软雅黑" panose="020b0503020204020204" pitchFamily="34" charset="-122"/>
                <a:sym typeface="+mn-ea"/>
              </a:rPr>
              <a:t>【解析】本题答题知识范围明确,即世界观与方法论的关系。回顾已学知识可知,世界观决定方法论,方法论体现世界观,有什么样的世界观就有什么样的方法论。不存在脱离世界观的方法论,也不存在脱离方法论的世界观。领导干部只有坚定马克思主义信仰,才能树立正确的世界观,科学指导行动,从而作出正确的选择。</a:t>
            </a:r>
            <a:endParaRPr lang="zh-CN" altLang="en-US" sz="2955">
              <a:solidFill>
                <a:srgbClr val="000000"/>
              </a:solidFill>
              <a:latin typeface="微软雅黑" panose="020b0503020204020204" pitchFamily="34" charset="-122"/>
              <a:ea typeface="微软雅黑" panose="020b0503020204020204" pitchFamily="34" charset="-122"/>
            </a:endParaRPr>
          </a:p>
          <a:p>
            <a:pPr defTabSz="923925">
              <a:lnSpc>
                <a:spcPct val="200000"/>
              </a:lnSpc>
              <a:tabLst>
                <a:tab pos="565150"/>
              </a:tabLst>
            </a:pPr>
            <a:r>
              <a:rPr lang="zh-CN" altLang="en-US" sz="2955">
                <a:solidFill>
                  <a:srgbClr val="000000"/>
                </a:solidFill>
                <a:latin typeface="微软雅黑" panose="020b0503020204020204" pitchFamily="34" charset="-122"/>
                <a:ea typeface="微软雅黑" panose="020b0503020204020204" pitchFamily="34" charset="-122"/>
                <a:sym typeface="+mn-ea"/>
              </a:rPr>
              <a:t>【答案】世界观决定方法论,方法论体现世界观。领导干部只有坚定马克思主义信仰,才能树立正确的世界观,科学指导行动,从而作出正确的选择。  </a:t>
            </a:r>
            <a:endParaRPr sz="2955" b="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cxnSp>
        <p:nvCxnSpPr>
          <p:cNvPr id="16" name="直接连接符 15"/>
          <p:cNvCxnSpPr/>
          <p:nvPr>
            <p:custDataLst>
              <p:tags r:id="rId4"/>
            </p:custDataLst>
          </p:nvPr>
        </p:nvCxnSpPr>
        <p:spPr>
          <a:xfrm>
            <a:off x="4598670" y="3712210"/>
            <a:ext cx="2900680" cy="27305"/>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TextBox 10"/>
          <p:cNvSpPr txBox="1"/>
          <p:nvPr>
            <p:custDataLst>
              <p:tags r:id="rId5"/>
            </p:custDataLst>
          </p:nvPr>
        </p:nvSpPr>
        <p:spPr>
          <a:xfrm>
            <a:off x="4863083" y="2681222"/>
            <a:ext cx="2372360" cy="745490"/>
          </a:xfrm>
          <a:prstGeom prst="rect">
            <a:avLst/>
          </a:prstGeom>
          <a:noFill/>
        </p:spPr>
        <p:txBody>
          <a:bodyPr wrap="none" lIns="68580" tIns="34290" rIns="68580" bIns="34290">
            <a:spAutoFit/>
          </a:bodyPr>
          <a:lstStyle/>
          <a:p>
            <a:pPr>
              <a:buNone/>
            </a:pPr>
            <a:r>
              <a:rPr lang="zh-CN" altLang="en-US" sz="4400" cap="all">
                <a:solidFill>
                  <a:srgbClr val="0170C1"/>
                </a:solidFill>
                <a:latin typeface="微软雅黑" panose="020b0503020204020204" pitchFamily="34" charset="-122"/>
                <a:ea typeface="微软雅黑" panose="020b0503020204020204" pitchFamily="34" charset="-122"/>
                <a:cs typeface="Arial" panose="020b0604020202020204" pitchFamily="34" charset="0"/>
              </a:rPr>
              <a:t>谢谢观看</a:t>
            </a:r>
          </a:p>
        </p:txBody>
      </p:sp>
      <p:pic>
        <p:nvPicPr>
          <p:cNvPr id="34" name="New picture" hidden="1"/>
          <p:cNvPicPr/>
          <p:nvPr>
            <p:custDataLst>
              <p:tags r:id="rId7"/>
            </p:custDataLst>
          </p:nvPr>
        </p:nvPicPr>
        <p:blipFill>
          <a:blip r:embed="rId6"/>
          <a:stretch>
            <a:fillRect/>
          </a:stretch>
        </p:blipFill>
        <p:spPr>
          <a:xfrm>
            <a:off x="11760200" y="12090400"/>
            <a:ext cx="482600" cy="482600"/>
          </a:xfrm>
          <a:prstGeom prst="cube">
            <a:avLst/>
          </a:prstGeom>
        </p:spPr>
      </p:pic>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8"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800" fill="hold"/>
                                        <p:tgtEl>
                                          <p:spTgt spid="33"/>
                                        </p:tgtEl>
                                        <p:attrNameLst>
                                          <p:attrName>ppt_x</p:attrName>
                                        </p:attrNameLst>
                                      </p:cBhvr>
                                      <p:tavLst>
                                        <p:tav tm="0">
                                          <p:val>
                                            <p:strVal val="1+#ppt_w/2"/>
                                          </p:val>
                                        </p:tav>
                                        <p:tav tm="100000">
                                          <p:val>
                                            <p:strVal val="#ppt_x"/>
                                          </p:val>
                                        </p:tav>
                                      </p:tavLst>
                                    </p:anim>
                                    <p:anim calcmode="lin" valueType="num">
                                      <p:cBhvr additive="base">
                                        <p:cTn id="8" dur="800" fill="hold"/>
                                        <p:tgtEl>
                                          <p:spTgt spid="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22" presetClass="entr" presetSubtype="8" fill="hold" nodeType="afterEffect">
                                  <p:stCondLst>
                                    <p:cond delay="1039"/>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8"/>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5612" name="图片 1" descr="教鞭"/>
          <p:cNvPicPr>
            <a:picLocks noChangeAspect="1"/>
          </p:cNvPicPr>
          <p:nvPr>
            <p:custDataLst>
              <p:tags r:id="rId5"/>
            </p:custDataLst>
          </p:nvPr>
        </p:nvPicPr>
        <p:blipFill>
          <a:blip r:embed="rId4"/>
          <a:stretch>
            <a:fillRect/>
          </a:stretch>
        </p:blipFill>
        <p:spPr>
          <a:xfrm>
            <a:off x="11847830" y="6319520"/>
            <a:ext cx="895350" cy="895350"/>
          </a:xfrm>
          <a:prstGeom prst="rect">
            <a:avLst/>
          </a:prstGeom>
          <a:noFill/>
          <a:ln w="9525">
            <a:noFill/>
          </a:ln>
        </p:spPr>
      </p:pic>
      <p:pic>
        <p:nvPicPr>
          <p:cNvPr id="4" name="图片 3" descr="QQ截图20200601200137"/>
          <p:cNvPicPr>
            <a:picLocks noChangeAspect="1"/>
          </p:cNvPicPr>
          <p:nvPr>
            <p:custDataLst>
              <p:tags r:id="rId7"/>
            </p:custDataLst>
          </p:nvPr>
        </p:nvPicPr>
        <p:blipFill>
          <a:blip r:embed="rId6"/>
          <a:stretch>
            <a:fillRect/>
          </a:stretch>
        </p:blipFill>
        <p:spPr>
          <a:xfrm>
            <a:off x="-635" y="0"/>
            <a:ext cx="12859385" cy="892810"/>
          </a:xfrm>
          <a:prstGeom prst="rect">
            <a:avLst/>
          </a:prstGeom>
        </p:spPr>
      </p:pic>
      <p:pic>
        <p:nvPicPr>
          <p:cNvPr id="5" name="图片 4" descr="QQ截图20200601201112"/>
          <p:cNvPicPr>
            <a:picLocks noChangeAspect="1"/>
          </p:cNvPicPr>
          <p:nvPr>
            <p:custDataLst>
              <p:tags r:id="rId9"/>
            </p:custDataLst>
          </p:nvPr>
        </p:nvPicPr>
        <p:blipFill>
          <a:blip r:embed="rId8"/>
          <a:stretch>
            <a:fillRect/>
          </a:stretch>
        </p:blipFill>
        <p:spPr>
          <a:xfrm>
            <a:off x="590550" y="1144270"/>
            <a:ext cx="5996305" cy="4737735"/>
          </a:xfrm>
          <a:prstGeom prst="rect">
            <a:avLst/>
          </a:prstGeom>
        </p:spPr>
      </p:pic>
      <p:pic>
        <p:nvPicPr>
          <p:cNvPr id="7" name="图片 6" descr="u=298486447,2310511081&amp;fm=26&amp;gp="/>
          <p:cNvPicPr>
            <a:picLocks noChangeAspect="1"/>
          </p:cNvPicPr>
          <p:nvPr>
            <p:custDataLst>
              <p:tags r:id="rId11"/>
            </p:custDataLst>
          </p:nvPr>
        </p:nvPicPr>
        <p:blipFill>
          <a:blip r:embed="rId10"/>
          <a:stretch>
            <a:fillRect/>
          </a:stretch>
        </p:blipFill>
        <p:spPr>
          <a:xfrm>
            <a:off x="6960870" y="1251585"/>
            <a:ext cx="5414010" cy="4630420"/>
          </a:xfrm>
          <a:prstGeom prst="rect">
            <a:avLst/>
          </a:prstGeom>
        </p:spPr>
      </p:pic>
      <p:sp>
        <p:nvSpPr>
          <p:cNvPr id="12" name="矩形 11"/>
          <p:cNvSpPr/>
          <p:nvPr>
            <p:custDataLst>
              <p:tags r:id="rId12"/>
            </p:custDataLst>
          </p:nvPr>
        </p:nvSpPr>
        <p:spPr>
          <a:xfrm>
            <a:off x="8140065" y="6096635"/>
            <a:ext cx="2720975" cy="59245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具体问题具体分析</a:t>
            </a:r>
          </a:p>
        </p:txBody>
      </p:sp>
      <p:sp>
        <p:nvSpPr>
          <p:cNvPr id="9" name="矩形 8"/>
          <p:cNvSpPr/>
          <p:nvPr>
            <p:custDataLst>
              <p:tags r:id="rId13"/>
            </p:custDataLst>
          </p:nvPr>
        </p:nvSpPr>
        <p:spPr>
          <a:xfrm>
            <a:off x="1273175" y="6096635"/>
            <a:ext cx="4232275" cy="59245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唯心主义，违背规律客观性</a:t>
            </a:r>
          </a:p>
        </p:txBody>
      </p:sp>
      <p:sp>
        <p:nvSpPr>
          <p:cNvPr id="13319" name="文本框 71686"/>
          <p:cNvSpPr txBox="1">
            <a:spLocks noChangeArrowheads="1"/>
          </p:cNvSpPr>
          <p:nvPr>
            <p:custDataLst>
              <p:tags r:id="rId14"/>
            </p:custDataLst>
          </p:nvPr>
        </p:nvSpPr>
        <p:spPr bwMode="auto">
          <a:xfrm>
            <a:off x="1793875" y="123825"/>
            <a:ext cx="42576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生活中处处有哲学</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8196" name="文本框 8195"/>
          <p:cNvSpPr txBox="1"/>
          <p:nvPr>
            <p:custDataLst>
              <p:tags r:id="rId3"/>
            </p:custDataLst>
          </p:nvPr>
        </p:nvSpPr>
        <p:spPr>
          <a:xfrm>
            <a:off x="1212215" y="2437130"/>
            <a:ext cx="10800715" cy="2061210"/>
          </a:xfrm>
          <a:prstGeom prst="rect">
            <a:avLst/>
          </a:prstGeom>
          <a:noFill/>
          <a:ln w="9525">
            <a:noFill/>
          </a:ln>
        </p:spPr>
        <p:txBody>
          <a:bodyPr wrap="square" anchor="t">
            <a:spAutoFit/>
          </a:bodyPr>
          <a:lstStyle/>
          <a:p>
            <a:r>
              <a:rPr lang="zh-CN" altLang="en-US" sz="3200">
                <a:latin typeface="微软雅黑" panose="020b0503020204020204" pitchFamily="34" charset="-122"/>
                <a:ea typeface="微软雅黑" panose="020b0503020204020204" pitchFamily="34" charset="-122"/>
              </a:rPr>
              <a:t>其实，</a:t>
            </a:r>
            <a:r>
              <a:rPr lang="zh-CN" altLang="en-US" sz="3200">
                <a:solidFill>
                  <a:srgbClr val="0000CC"/>
                </a:solidFill>
                <a:latin typeface="微软雅黑" panose="020b0503020204020204" pitchFamily="34" charset="-122"/>
                <a:ea typeface="微软雅黑" panose="020b0503020204020204" pitchFamily="34" charset="-122"/>
              </a:rPr>
              <a:t>哲学就在我们身边！</a:t>
            </a:r>
            <a:r>
              <a:rPr lang="zh-CN" altLang="en-US" sz="3200">
                <a:latin typeface="微软雅黑" panose="020b0503020204020204" pitchFamily="34" charset="-122"/>
                <a:ea typeface="微软雅黑" panose="020b0503020204020204" pitchFamily="34" charset="-122"/>
              </a:rPr>
              <a:t>哲学并不是高高地悬浮于空中的思想楼阁，只要留心思考,就会发现它与我们的生活、与我们置身于其中的自然和社会密切相关，总是直接或间接地影响着我们的学习、工作和生活。</a:t>
            </a:r>
          </a:p>
        </p:txBody>
      </p:sp>
      <p:pic>
        <p:nvPicPr>
          <p:cNvPr id="17" name="图片 16" descr="QQ截图20200601200137"/>
          <p:cNvPicPr>
            <a:picLocks noChangeAspect="1"/>
          </p:cNvPicPr>
          <p:nvPr>
            <p:custDataLst>
              <p:tags r:id="rId5"/>
            </p:custDataLst>
          </p:nvPr>
        </p:nvPicPr>
        <p:blipFill>
          <a:blip r:embed="rId4"/>
          <a:stretch>
            <a:fillRect/>
          </a:stretch>
        </p:blipFill>
        <p:spPr>
          <a:xfrm>
            <a:off x="-635" y="0"/>
            <a:ext cx="12859385" cy="892810"/>
          </a:xfrm>
          <a:prstGeom prst="rect">
            <a:avLst/>
          </a:prstGeom>
        </p:spPr>
      </p:pic>
      <p:sp>
        <p:nvSpPr>
          <p:cNvPr id="13319" name="文本框 71686"/>
          <p:cNvSpPr txBox="1">
            <a:spLocks noChangeArrowheads="1"/>
          </p:cNvSpPr>
          <p:nvPr>
            <p:custDataLst>
              <p:tags r:id="rId6"/>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名师点拨</a:t>
            </a:r>
          </a:p>
        </p:txBody>
      </p:sp>
      <p:pic>
        <p:nvPicPr>
          <p:cNvPr id="76" name="图片 75" descr="78310a55b319ebc47d6e6b158826cffc1e171623.jpg"/>
          <p:cNvPicPr>
            <a:picLocks noChangeAspect="1"/>
          </p:cNvPicPr>
          <p:nvPr>
            <p:custDataLst>
              <p:tags r:id="rId8"/>
            </p:custDataLst>
          </p:nvPr>
        </p:nvPicPr>
        <p:blipFill>
          <a:blip r:embed="rId7">
            <a:clrChange>
              <a:clrFrom>
                <a:srgbClr val="FFFFFF">
                  <a:alpha val="100000"/>
                </a:srgbClr>
              </a:clrFrom>
              <a:clrTo>
                <a:srgbClr val="FFFFFF">
                  <a:alpha val="100000"/>
                  <a:alpha val="0"/>
                </a:srgbClr>
              </a:clrTo>
            </a:clrChange>
          </a:blip>
          <a:stretch>
            <a:fillRect/>
          </a:stretch>
        </p:blipFill>
        <p:spPr>
          <a:xfrm>
            <a:off x="10159489" y="4873046"/>
            <a:ext cx="2825626" cy="2359604"/>
          </a:xfrm>
          <a:prstGeom prst="rect">
            <a:avLst/>
          </a:prstGeom>
        </p:spPr>
      </p:pic>
      <p:pic>
        <p:nvPicPr>
          <p:cNvPr id="13320" name="New picture"/>
          <p:cNvPicPr/>
          <p:nvPr>
            <p:custDataLst>
              <p:tags r:id="rId10"/>
            </p:custDataLst>
          </p:nvPr>
        </p:nvPicPr>
        <p:blipFill>
          <a:blip r:embed="rId9"/>
          <a:stretch>
            <a:fillRect/>
          </a:stretch>
        </p:blipFill>
        <p:spPr>
          <a:xfrm>
            <a:off x="11391900" y="11861800"/>
            <a:ext cx="330200" cy="241300"/>
          </a:xfrm>
          <a:prstGeom prst="cube">
            <a:avLst/>
          </a:prstGeom>
        </p:spPr>
      </p:pic>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8" name="文本框 7"/>
          <p:cNvSpPr txBox="1"/>
          <p:nvPr>
            <p:custDataLst>
              <p:tags r:id="rId4"/>
            </p:custDataLst>
          </p:nvPr>
        </p:nvSpPr>
        <p:spPr>
          <a:xfrm>
            <a:off x="944245" y="1281430"/>
            <a:ext cx="11222355" cy="1383665"/>
          </a:xfrm>
          <a:prstGeom prst="rect">
            <a:avLst/>
          </a:prstGeom>
          <a:noFill/>
          <a:ln>
            <a:solidFill>
              <a:srgbClr val="FF0000"/>
            </a:solidFill>
            <a:prstDash val="dashDot"/>
          </a:ln>
          <a:extLst>
            <a:ext uri="{909E8E84-426E-40DD-AFC4-6F175D3DCCD1}">
              <a14:hiddenFill xmlns:a14="http://schemas.microsoft.com/office/drawing/2010/main">
                <a:solidFill>
                  <a:srgbClr val="F6EDCE"/>
                </a:solidFill>
              </a14:hiddenFill>
            </a:ext>
          </a:extLst>
        </p:spPr>
        <p:txBody>
          <a:bodyPr wrap="square" rtlCol="0">
            <a:spAutoFit/>
          </a:bodyPr>
          <a:lstStyle/>
          <a:p>
            <a:pPr algn="l" fontAlgn="auto">
              <a:lnSpc>
                <a:spcPct val="10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在古希腊语中，哲学的本义就是</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爱智慧</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或者</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追</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求智慧</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a:t>
            </a:r>
          </a:p>
          <a:p>
            <a:pPr algn="l" fontAlgn="auto">
              <a:lnSpc>
                <a:spcPct val="1000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在汉语中，</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哲</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就是</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智慧</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，哲学就是</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智慧之学</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或</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追求智慧之学</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0" name="文本框 9"/>
          <p:cNvSpPr txBox="1"/>
          <p:nvPr>
            <p:custDataLst>
              <p:tags r:id="rId5"/>
            </p:custDataLst>
          </p:nvPr>
        </p:nvSpPr>
        <p:spPr>
          <a:xfrm>
            <a:off x="1748790" y="2824480"/>
            <a:ext cx="9481820" cy="2777806"/>
          </a:xfrm>
          <a:prstGeom prst="ellipse">
            <a:avLst/>
          </a:prstGeom>
          <a:noFill/>
          <a:extLst>
            <a:ext uri="{909E8E84-426E-40DD-AFC4-6F175D3DCCD1}">
              <a14:hiddenFill xmlns:a14="http://schemas.microsoft.com/office/drawing/2010/main">
                <a:solidFill>
                  <a:srgbClr val="F7FD9D"/>
                </a:solidFill>
              </a14:hiddenFill>
            </a:ext>
          </a:extLst>
        </p:spPr>
        <p:txBody>
          <a:bodyPr wrap="square" rtlCol="0" anchor="t">
            <a:spAutoFit/>
          </a:bodyPr>
          <a:lstStyle/>
          <a:p>
            <a:pPr>
              <a:spcBef>
                <a:spcPct val="50000"/>
              </a:spcBef>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【本义】Philosophy源自希腊的西方学术名词翻译。</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             Philo ＋ sophia ＝  Philosophy</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               爱   ＋  智慧    ＝  爱智慧/思考的乐趣。</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custDataLst>
              <p:tags r:id="rId6"/>
            </p:custDataLst>
          </p:nvPr>
        </p:nvSpPr>
        <p:spPr>
          <a:xfrm>
            <a:off x="943610" y="5624195"/>
            <a:ext cx="11222990" cy="953135"/>
          </a:xfrm>
          <a:prstGeom prst="rect">
            <a:avLst/>
          </a:prstGeom>
          <a:noFill/>
          <a:extLst>
            <a:ext uri="{909E8E84-426E-40DD-AFC4-6F175D3DCCD1}">
              <a14:hiddenFill xmlns:a14="http://schemas.microsoft.com/office/drawing/2010/main">
                <a:solidFill>
                  <a:srgbClr val="C2FDFE"/>
                </a:solidFill>
              </a14:hiddenFill>
            </a:ext>
          </a:extLst>
        </p:spPr>
        <p:txBody>
          <a:bodyPr wrap="square" rtlCol="0">
            <a:spAutoFit/>
          </a:bodyPr>
          <a:lstStyle/>
          <a:p>
            <a:pPr fontAlgn="auto">
              <a:lnSpc>
                <a:spcPct val="100000"/>
              </a:lnSpc>
              <a:spcBef>
                <a:spcPct val="0"/>
              </a:spcBef>
            </a:pPr>
            <a:r>
              <a:rPr lang="zh-CN" altLang="en-US" sz="2800" b="1">
                <a:solidFill>
                  <a:srgbClr val="FF0000"/>
                </a:solidFill>
                <a:uFillTx/>
                <a:latin typeface="宋体" panose="02010600030101010101" pitchFamily="2" charset="-122"/>
                <a:ea typeface="宋体" panose="02010600030101010101" pitchFamily="2" charset="-122"/>
                <a:cs typeface="微软雅黑" panose="020b0503020204020204" pitchFamily="34" charset="-122"/>
                <a:sym typeface="+mn-ea"/>
              </a:rPr>
              <a:t>哲学的含义：</a:t>
            </a:r>
            <a:r>
              <a:rPr lang="zh-CN" altLang="en-US" sz="2800" b="1">
                <a:solidFill>
                  <a:srgbClr val="0101F1"/>
                </a:solidFill>
                <a:uFillTx/>
                <a:latin typeface="宋体" panose="02010600030101010101" pitchFamily="2" charset="-122"/>
                <a:ea typeface="宋体" panose="02010600030101010101" pitchFamily="2" charset="-122"/>
                <a:cs typeface="微软雅黑" panose="020b0503020204020204" pitchFamily="34" charset="-122"/>
                <a:sym typeface="+mn-ea"/>
              </a:rPr>
              <a:t>哲学是一门</a:t>
            </a:r>
            <a:r>
              <a:rPr lang="zh-CN" altLang="en-US" sz="2800" b="1" u="sng">
                <a:solidFill>
                  <a:srgbClr val="0101F1"/>
                </a:solidFill>
                <a:uFillTx/>
                <a:latin typeface="宋体" panose="02010600030101010101" pitchFamily="2" charset="-122"/>
                <a:ea typeface="宋体" panose="02010600030101010101" pitchFamily="2" charset="-122"/>
                <a:cs typeface="微软雅黑" panose="020b0503020204020204" pitchFamily="34" charset="-122"/>
                <a:sym typeface="+mn-ea"/>
              </a:rPr>
              <a:t>热爱智慧、追求智慧</a:t>
            </a:r>
            <a:r>
              <a:rPr lang="zh-CN" altLang="en-US" sz="2800" b="1">
                <a:solidFill>
                  <a:srgbClr val="0101F1"/>
                </a:solidFill>
                <a:uFillTx/>
                <a:latin typeface="宋体" panose="02010600030101010101" pitchFamily="2" charset="-122"/>
                <a:ea typeface="宋体" panose="02010600030101010101" pitchFamily="2" charset="-122"/>
                <a:cs typeface="微软雅黑" panose="020b0503020204020204" pitchFamily="34" charset="-122"/>
                <a:sym typeface="+mn-ea"/>
              </a:rPr>
              <a:t>的学问，它致力于总体上把握人与世界的关系。</a:t>
            </a:r>
          </a:p>
        </p:txBody>
      </p:sp>
      <p:pic>
        <p:nvPicPr>
          <p:cNvPr id="17" name="图片 16" descr="QQ截图20200601200137"/>
          <p:cNvPicPr>
            <a:picLocks noChangeAspect="1"/>
          </p:cNvPicPr>
          <p:nvPr>
            <p:custDataLst>
              <p:tags r:id="rId8"/>
            </p:custDataLst>
          </p:nvPr>
        </p:nvPicPr>
        <p:blipFill>
          <a:blip r:embed="rId7"/>
          <a:stretch>
            <a:fillRect/>
          </a:stretch>
        </p:blipFill>
        <p:spPr>
          <a:xfrm>
            <a:off x="-635" y="0"/>
            <a:ext cx="12859385" cy="892810"/>
          </a:xfrm>
          <a:prstGeom prst="rect">
            <a:avLst/>
          </a:prstGeom>
        </p:spPr>
      </p:pic>
      <p:sp>
        <p:nvSpPr>
          <p:cNvPr id="13319" name="文本框 71686"/>
          <p:cNvSpPr txBox="1">
            <a:spLocks noChangeArrowheads="1"/>
          </p:cNvSpPr>
          <p:nvPr>
            <p:custDataLst>
              <p:tags r:id="rId9"/>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一、哲学的起源</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6" name="圆角矩形标注 5"/>
          <p:cNvSpPr/>
          <p:nvPr>
            <p:custDataLst>
              <p:tags r:id="rId5"/>
            </p:custDataLst>
          </p:nvPr>
        </p:nvSpPr>
        <p:spPr>
          <a:xfrm>
            <a:off x="3117215" y="1329055"/>
            <a:ext cx="9171940" cy="1525270"/>
          </a:xfrm>
          <a:prstGeom prst="wedgeRoundRectCallout">
            <a:avLst>
              <a:gd name="adj1" fmla="val -50467"/>
              <a:gd name="adj2" fmla="val 73938"/>
              <a:gd name="adj3" fmla="val 16667"/>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custDataLst>
              <p:tags r:id="rId6"/>
            </p:custDataLst>
          </p:nvPr>
        </p:nvSpPr>
        <p:spPr>
          <a:xfrm>
            <a:off x="3326130" y="1329055"/>
            <a:ext cx="8754745" cy="1383665"/>
          </a:xfrm>
          <a:prstGeom prst="rect">
            <a:avLst/>
          </a:prstGeom>
          <a:noFill/>
        </p:spPr>
        <p:txBody>
          <a:bodyPr wrap="square" rtlCol="0">
            <a:spAutoFit/>
          </a:bodyPr>
          <a:lstStyle/>
          <a:p>
            <a:pPr fontAlgn="auto">
              <a:lnSpc>
                <a:spcPct val="10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哲学并不像蘑菇那样是从地理冒出来的，他们是自己的时代、自己的人民的产物，人民的最美好、最珍贵、最隐蔽的精髓都汇集在哲学思想里。</a:t>
            </a:r>
          </a:p>
        </p:txBody>
      </p:sp>
      <p:pic>
        <p:nvPicPr>
          <p:cNvPr id="8" name="图片 7"/>
          <p:cNvPicPr>
            <a:picLocks noChangeAspect="1"/>
          </p:cNvPicPr>
          <p:nvPr>
            <p:custDataLst>
              <p:tags r:id="rId8"/>
            </p:custDataLst>
          </p:nvPr>
        </p:nvPicPr>
        <p:blipFill>
          <a:blip r:embed="rId7"/>
          <a:stretch>
            <a:fillRect/>
          </a:stretch>
        </p:blipFill>
        <p:spPr>
          <a:xfrm>
            <a:off x="9257030" y="3004820"/>
            <a:ext cx="2823845" cy="2197100"/>
          </a:xfrm>
          <a:prstGeom prst="rect">
            <a:avLst/>
          </a:prstGeom>
        </p:spPr>
      </p:pic>
      <p:sp>
        <p:nvSpPr>
          <p:cNvPr id="11" name="圆角矩形标注 10"/>
          <p:cNvSpPr/>
          <p:nvPr>
            <p:custDataLst>
              <p:tags r:id="rId9"/>
            </p:custDataLst>
          </p:nvPr>
        </p:nvSpPr>
        <p:spPr>
          <a:xfrm>
            <a:off x="5652770" y="3423285"/>
            <a:ext cx="2998470" cy="1148080"/>
          </a:xfrm>
          <a:prstGeom prst="wedgeRoundRectCallout">
            <a:avLst>
              <a:gd name="adj1" fmla="val 66814"/>
              <a:gd name="adj2" fmla="val 53761"/>
              <a:gd name="adj3" fmla="val 16667"/>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p:custDataLst>
              <p:tags r:id="rId10"/>
            </p:custDataLst>
          </p:nvPr>
        </p:nvSpPr>
        <p:spPr>
          <a:xfrm>
            <a:off x="6140450" y="3520440"/>
            <a:ext cx="2023745" cy="953135"/>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cs typeface="宋体" panose="02010600030101010101" pitchFamily="2" charset="-122"/>
              </a:rPr>
              <a:t>学好哲学、受益终身。</a:t>
            </a:r>
          </a:p>
        </p:txBody>
      </p:sp>
      <p:sp>
        <p:nvSpPr>
          <p:cNvPr id="2" name="文本框 1"/>
          <p:cNvSpPr txBox="1"/>
          <p:nvPr>
            <p:custDataLst>
              <p:tags r:id="rId11"/>
            </p:custDataLst>
          </p:nvPr>
        </p:nvSpPr>
        <p:spPr>
          <a:xfrm>
            <a:off x="1893570" y="6099810"/>
            <a:ext cx="9658350" cy="583565"/>
          </a:xfrm>
          <a:prstGeom prst="rect">
            <a:avLst/>
          </a:prstGeom>
          <a:noFill/>
          <a:extLst>
            <a:ext uri="{909E8E84-426E-40DD-AFC4-6F175D3DCCD1}">
              <a14:hiddenFill xmlns:a14="http://schemas.microsoft.com/office/drawing/2010/main">
                <a:solidFill>
                  <a:srgbClr val="C2FDFE"/>
                </a:solidFill>
              </a14:hiddenFill>
            </a:ext>
          </a:extLst>
        </p:spPr>
        <p:txBody>
          <a:bodyPr wrap="square" rtlCol="0">
            <a:spAutoFit/>
          </a:bodyPr>
          <a:lstStyle/>
          <a:p>
            <a:r>
              <a:rPr lang="zh-CN" altLang="en-US" sz="3200">
                <a:latin typeface="微软雅黑" panose="020b0503020204020204" pitchFamily="34" charset="-122"/>
                <a:ea typeface="微软雅黑" panose="020b0503020204020204" pitchFamily="34" charset="-122"/>
              </a:rPr>
              <a:t>哲学与我们的生活息息相关，学好哲学，受益终生。</a:t>
            </a:r>
          </a:p>
        </p:txBody>
      </p:sp>
      <p:sp>
        <p:nvSpPr>
          <p:cNvPr id="13" name="文本框 12"/>
          <p:cNvSpPr txBox="1"/>
          <p:nvPr>
            <p:custDataLst>
              <p:tags r:id="rId12"/>
            </p:custDataLst>
          </p:nvPr>
        </p:nvSpPr>
        <p:spPr>
          <a:xfrm>
            <a:off x="2567305" y="5351780"/>
            <a:ext cx="6689725" cy="583565"/>
          </a:xfrm>
          <a:prstGeom prst="rect">
            <a:avLst/>
          </a:prstGeom>
          <a:noFill/>
          <a:extLst>
            <a:ext uri="{909E8E84-426E-40DD-AFC4-6F175D3DCCD1}">
              <a14:hiddenFill xmlns:a14="http://schemas.microsoft.com/office/drawing/2010/main">
                <a:solidFill>
                  <a:schemeClr val="tx2">
                    <a:lumMod val="90000"/>
                  </a:schemeClr>
                </a:solidFill>
              </a14:hiddenFill>
            </a:ext>
          </a:extLst>
        </p:spPr>
        <p:txBody>
          <a:bodyPr wrap="square" rtlCol="0">
            <a:spAutoFit/>
          </a:bodyPr>
          <a:lstStyle/>
          <a:p>
            <a:r>
              <a:rPr lang="zh-CN" altLang="en-US" sz="3200">
                <a:latin typeface="微软雅黑" panose="020b0503020204020204" pitchFamily="34" charset="-122"/>
                <a:ea typeface="微软雅黑" panose="020b0503020204020204" pitchFamily="34" charset="-122"/>
                <a:cs typeface="宋体" panose="02010600030101010101" pitchFamily="2" charset="-122"/>
              </a:rPr>
              <a:t>思考：以上两位哲人的话说明了什么？</a:t>
            </a:r>
          </a:p>
        </p:txBody>
      </p:sp>
      <p:pic>
        <p:nvPicPr>
          <p:cNvPr id="3" name="图片 2" descr="timg"/>
          <p:cNvPicPr>
            <a:picLocks noChangeAspect="1"/>
          </p:cNvPicPr>
          <p:nvPr>
            <p:custDataLst>
              <p:tags r:id="rId14"/>
            </p:custDataLst>
          </p:nvPr>
        </p:nvPicPr>
        <p:blipFill>
          <a:blip r:embed="rId13"/>
          <a:stretch>
            <a:fillRect/>
          </a:stretch>
        </p:blipFill>
        <p:spPr>
          <a:xfrm>
            <a:off x="210820" y="2430145"/>
            <a:ext cx="2782570" cy="2292350"/>
          </a:xfrm>
          <a:prstGeom prst="rect">
            <a:avLst/>
          </a:prstGeom>
        </p:spPr>
      </p:pic>
      <p:sp>
        <p:nvSpPr>
          <p:cNvPr id="4" name="文本框 71686"/>
          <p:cNvSpPr txBox="1">
            <a:spLocks noChangeArrowheads="1"/>
          </p:cNvSpPr>
          <p:nvPr>
            <p:custDataLst>
              <p:tags r:id="rId15"/>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一、哲学的起源</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13319" name="文本框 71686"/>
          <p:cNvSpPr txBox="1">
            <a:spLocks noChangeArrowheads="1"/>
          </p:cNvSpPr>
          <p:nvPr>
            <p:custDataLst>
              <p:tags r:id="rId5"/>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一、哲学的起源</a:t>
            </a:r>
          </a:p>
        </p:txBody>
      </p:sp>
      <p:sp>
        <p:nvSpPr>
          <p:cNvPr id="7" name="矩形 6"/>
          <p:cNvSpPr/>
          <p:nvPr>
            <p:custDataLst>
              <p:tags r:id="rId6"/>
            </p:custDataLst>
          </p:nvPr>
        </p:nvSpPr>
        <p:spPr>
          <a:xfrm>
            <a:off x="4262755" y="1047115"/>
            <a:ext cx="3963035" cy="583565"/>
          </a:xfrm>
          <a:prstGeom prst="rect">
            <a:avLst/>
          </a:prstGeom>
        </p:spPr>
        <p:txBody>
          <a:bodyPr wrap="square">
            <a:spAutoFit/>
          </a:bodyPr>
          <a:lstStyle/>
          <a:p>
            <a:r>
              <a:rPr lang="zh-CN" altLang="en-US" sz="3200">
                <a:solidFill>
                  <a:srgbClr val="0070C0"/>
                </a:solidFill>
                <a:latin typeface="微软雅黑" panose="020b0503020204020204" pitchFamily="34" charset="-122"/>
                <a:ea typeface="微软雅黑" panose="020b0503020204020204" pitchFamily="34" charset="-122"/>
              </a:rPr>
              <a:t>人类的两项基本活动</a:t>
            </a:r>
          </a:p>
        </p:txBody>
      </p:sp>
      <p:sp>
        <p:nvSpPr>
          <p:cNvPr id="5" name="矩形 4"/>
          <p:cNvSpPr/>
          <p:nvPr>
            <p:custDataLst>
              <p:tags r:id="rId7"/>
            </p:custDataLst>
          </p:nvPr>
        </p:nvSpPr>
        <p:spPr>
          <a:xfrm>
            <a:off x="5495290" y="2044700"/>
            <a:ext cx="5854700" cy="1198880"/>
          </a:xfrm>
          <a:prstGeom prst="rect">
            <a:avLst/>
          </a:prstGeom>
        </p:spPr>
        <p:txBody>
          <a:bodyPr wrap="square">
            <a:spAutoFit/>
          </a:bodyPr>
          <a:lstStyle/>
          <a:p>
            <a:pPr fontAlgn="auto">
              <a:lnSpc>
                <a:spcPct val="150000"/>
              </a:lnSpc>
            </a:pPr>
            <a:r>
              <a:rPr lang="zh-CN" altLang="en-US" sz="2400">
                <a:solidFill>
                  <a:srgbClr val="0070C0"/>
                </a:solidFill>
                <a:latin typeface="微软雅黑" panose="020b0503020204020204" pitchFamily="34" charset="-122"/>
                <a:ea typeface="微软雅黑" panose="020b0503020204020204" pitchFamily="34" charset="-122"/>
              </a:rPr>
              <a:t>认识世界</a:t>
            </a:r>
            <a:r>
              <a:rPr lang="zh-CN" altLang="en-US" sz="2400">
                <a:latin typeface="微软雅黑" panose="020b0503020204020204" pitchFamily="34" charset="-122"/>
                <a:ea typeface="微软雅黑" panose="020b0503020204020204" pitchFamily="34" charset="-122"/>
              </a:rPr>
              <a:t>：是人脑对物质世界的一种反映和认识，是一种意识。</a:t>
            </a:r>
          </a:p>
        </p:txBody>
      </p:sp>
      <p:sp>
        <p:nvSpPr>
          <p:cNvPr id="4" name="矩形 3"/>
          <p:cNvSpPr/>
          <p:nvPr>
            <p:custDataLst>
              <p:tags r:id="rId8"/>
            </p:custDataLst>
          </p:nvPr>
        </p:nvSpPr>
        <p:spPr>
          <a:xfrm>
            <a:off x="1101725" y="4867910"/>
            <a:ext cx="6106795" cy="1198880"/>
          </a:xfrm>
          <a:prstGeom prst="rect">
            <a:avLst/>
          </a:prstGeom>
        </p:spPr>
        <p:txBody>
          <a:bodyPr wrap="square">
            <a:spAutoFit/>
          </a:bodyPr>
          <a:lstStyle/>
          <a:p>
            <a:pPr fontAlgn="auto">
              <a:lnSpc>
                <a:spcPct val="150000"/>
              </a:lnSpc>
            </a:pPr>
            <a:r>
              <a:rPr lang="zh-CN" altLang="en-US" sz="2400" smtClean="0">
                <a:solidFill>
                  <a:srgbClr val="0070C0"/>
                </a:solidFill>
                <a:latin typeface="微软雅黑" panose="020b0503020204020204" pitchFamily="34" charset="-122"/>
                <a:ea typeface="微软雅黑" panose="020b0503020204020204" pitchFamily="34" charset="-122"/>
              </a:rPr>
              <a:t>改造</a:t>
            </a:r>
            <a:r>
              <a:rPr lang="zh-CN" altLang="en-US" sz="2400">
                <a:solidFill>
                  <a:srgbClr val="0070C0"/>
                </a:solidFill>
                <a:latin typeface="微软雅黑" panose="020b0503020204020204" pitchFamily="34" charset="-122"/>
                <a:ea typeface="微软雅黑" panose="020b0503020204020204" pitchFamily="34" charset="-122"/>
              </a:rPr>
              <a:t>世界：</a:t>
            </a:r>
            <a:r>
              <a:rPr lang="zh-CN" altLang="en-US" sz="2400">
                <a:latin typeface="微软雅黑" panose="020b0503020204020204" pitchFamily="34" charset="-122"/>
                <a:ea typeface="微软雅黑" panose="020b0503020204020204" pitchFamily="34" charset="-122"/>
              </a:rPr>
              <a:t>是在认识世界的前提下发挥人的</a:t>
            </a:r>
            <a:r>
              <a:rPr lang="zh-CN" altLang="en-US" sz="2400" smtClean="0">
                <a:latin typeface="微软雅黑" panose="020b0503020204020204" pitchFamily="34" charset="-122"/>
                <a:ea typeface="微软雅黑" panose="020b0503020204020204" pitchFamily="34" charset="-122"/>
              </a:rPr>
              <a:t>主观能动性，反作用</a:t>
            </a:r>
            <a:r>
              <a:rPr lang="zh-CN" altLang="en-US" sz="2400">
                <a:latin typeface="微软雅黑" panose="020b0503020204020204" pitchFamily="34" charset="-122"/>
                <a:ea typeface="微软雅黑" panose="020b0503020204020204" pitchFamily="34" charset="-122"/>
              </a:rPr>
              <a:t>于物质世界的人类活动。</a:t>
            </a:r>
          </a:p>
        </p:txBody>
      </p:sp>
      <p:cxnSp>
        <p:nvCxnSpPr>
          <p:cNvPr id="6" name="直接连接符 5"/>
          <p:cNvCxnSpPr/>
          <p:nvPr>
            <p:custDataLst>
              <p:tags r:id="rId9"/>
            </p:custDataLst>
          </p:nvPr>
        </p:nvCxnSpPr>
        <p:spPr>
          <a:xfrm flipV="1">
            <a:off x="897890" y="4042410"/>
            <a:ext cx="10452100" cy="113665"/>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pic>
        <p:nvPicPr>
          <p:cNvPr id="2" name="图片 1" descr="u=1009697934,2640132531&amp;fm=26&amp;gp"/>
          <p:cNvPicPr>
            <a:picLocks noChangeAspect="1"/>
          </p:cNvPicPr>
          <p:nvPr>
            <p:custDataLst>
              <p:tags r:id="rId11"/>
            </p:custDataLst>
          </p:nvPr>
        </p:nvPicPr>
        <p:blipFill>
          <a:blip r:embed="rId10"/>
          <a:stretch>
            <a:fillRect/>
          </a:stretch>
        </p:blipFill>
        <p:spPr>
          <a:xfrm>
            <a:off x="665480" y="1784350"/>
            <a:ext cx="4363720" cy="2068830"/>
          </a:xfrm>
          <a:prstGeom prst="rect">
            <a:avLst/>
          </a:prstGeom>
        </p:spPr>
      </p:pic>
      <p:pic>
        <p:nvPicPr>
          <p:cNvPr id="3" name="图片 2" descr="u=3470337075,177516529&amp;fm=26&amp;gp="/>
          <p:cNvPicPr>
            <a:picLocks noChangeAspect="1"/>
          </p:cNvPicPr>
          <p:nvPr>
            <p:custDataLst>
              <p:tags r:id="rId13"/>
            </p:custDataLst>
          </p:nvPr>
        </p:nvPicPr>
        <p:blipFill>
          <a:blip r:embed="rId12"/>
          <a:stretch>
            <a:fillRect/>
          </a:stretch>
        </p:blipFill>
        <p:spPr>
          <a:xfrm>
            <a:off x="7571105" y="4395470"/>
            <a:ext cx="4312285" cy="2143760"/>
          </a:xfrm>
          <a:prstGeom prst="rect">
            <a:avLst/>
          </a:prstGeom>
        </p:spPr>
      </p:pic>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7" name="图片 16" descr="QQ截图20200601200137"/>
          <p:cNvPicPr>
            <a:picLocks noChangeAspect="1"/>
          </p:cNvPicPr>
          <p:nvPr>
            <p:custDataLst>
              <p:tags r:id="rId4"/>
            </p:custDataLst>
          </p:nvPr>
        </p:nvPicPr>
        <p:blipFill>
          <a:blip r:embed="rId3"/>
          <a:stretch>
            <a:fillRect/>
          </a:stretch>
        </p:blipFill>
        <p:spPr>
          <a:xfrm>
            <a:off x="-635" y="0"/>
            <a:ext cx="12859385" cy="892810"/>
          </a:xfrm>
          <a:prstGeom prst="rect">
            <a:avLst/>
          </a:prstGeom>
        </p:spPr>
      </p:pic>
      <p:sp>
        <p:nvSpPr>
          <p:cNvPr id="13319" name="文本框 71686"/>
          <p:cNvSpPr txBox="1">
            <a:spLocks noChangeArrowheads="1"/>
          </p:cNvSpPr>
          <p:nvPr>
            <p:custDataLst>
              <p:tags r:id="rId5"/>
            </p:custDataLst>
          </p:nvPr>
        </p:nvSpPr>
        <p:spPr bwMode="auto">
          <a:xfrm>
            <a:off x="1769110" y="123825"/>
            <a:ext cx="3889375" cy="645160"/>
          </a:xfrm>
          <a:prstGeom prst="rect">
            <a:avLst/>
          </a:prstGeom>
          <a:solidFill>
            <a:srgbClr val="0070C0"/>
          </a:solidFill>
          <a:ln w="9525">
            <a:noFill/>
            <a:miter lim="800000"/>
          </a:ln>
        </p:spPr>
        <p:txBody>
          <a:bodyPr wrap="square">
            <a:spAutoFit/>
          </a:bodyPr>
          <a:lstStyle/>
          <a:p>
            <a:pPr algn="ctr">
              <a:spcBef>
                <a:spcPct val="50000"/>
              </a:spcBef>
            </a:pPr>
            <a:r>
              <a:rPr lang="zh-CN" altLang="en-US" sz="3600">
                <a:solidFill>
                  <a:schemeClr val="bg1"/>
                </a:solidFill>
                <a:latin typeface="微软雅黑" panose="020b0503020204020204" pitchFamily="34" charset="-122"/>
                <a:ea typeface="微软雅黑" panose="020b0503020204020204" pitchFamily="34" charset="-122"/>
              </a:rPr>
              <a:t>课堂探究</a:t>
            </a:r>
          </a:p>
        </p:txBody>
      </p:sp>
      <p:sp>
        <p:nvSpPr>
          <p:cNvPr id="5" name="文本框 4"/>
          <p:cNvSpPr txBox="1"/>
          <p:nvPr>
            <p:custDataLst>
              <p:tags r:id="rId6"/>
            </p:custDataLst>
          </p:nvPr>
        </p:nvSpPr>
        <p:spPr>
          <a:xfrm>
            <a:off x="1049655" y="1297940"/>
            <a:ext cx="11028680" cy="1938020"/>
          </a:xfrm>
          <a:prstGeom prst="rect">
            <a:avLst/>
          </a:prstGeom>
          <a:noFill/>
          <a:ln>
            <a:solidFill>
              <a:srgbClr val="FF0000"/>
            </a:solidFill>
            <a:prstDash val="dashDot"/>
          </a:ln>
        </p:spPr>
        <p:txBody>
          <a:bodyPr wrap="square" rtlCol="0" anchor="t">
            <a:spAutoFit/>
          </a:bodyPr>
          <a:lstStyle/>
          <a:p>
            <a:pPr fontAlgn="auto">
              <a:lnSpc>
                <a:spcPct val="100000"/>
              </a:lnSpc>
            </a:pPr>
            <a:r>
              <a:rPr lang="zh-CN" altLang="en-US" sz="2000" b="1">
                <a:latin typeface="宋体" panose="02010600030101010101" pitchFamily="2" charset="-122"/>
                <a:ea typeface="宋体" panose="02010600030101010101" pitchFamily="2" charset="-122"/>
                <a:cs typeface="宋体" panose="02010600030101010101" pitchFamily="2" charset="-122"/>
              </a:rPr>
              <a:t>   </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材料一：</a:t>
            </a:r>
            <a:r>
              <a:rPr lang="zh-CN" altLang="en-US" sz="2400" b="1">
                <a:latin typeface="宋体" panose="02010600030101010101" pitchFamily="2" charset="-122"/>
                <a:ea typeface="宋体" panose="02010600030101010101" pitchFamily="2" charset="-122"/>
                <a:cs typeface="宋体" panose="02010600030101010101" pitchFamily="2" charset="-122"/>
              </a:rPr>
              <a:t>柏拉图说：“</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惊讶</a:t>
            </a:r>
            <a:r>
              <a:rPr lang="zh-CN" altLang="en-US" sz="2400" b="1">
                <a:latin typeface="宋体" panose="02010600030101010101" pitchFamily="2" charset="-122"/>
                <a:ea typeface="宋体" panose="02010600030101010101" pitchFamily="2" charset="-122"/>
                <a:cs typeface="宋体" panose="02010600030101010101" pitchFamily="2" charset="-122"/>
              </a:rPr>
              <a:t>，着尤其是哲学家的一种情绪。除此之外，哲学没有别的开端。”亚里士多德说：“古往今来人们开始哲理探索，都应起于对自然万物的</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惊异</a:t>
            </a:r>
            <a:r>
              <a:rPr lang="zh-CN" altLang="en-US" sz="2400" b="1">
                <a:latin typeface="宋体" panose="02010600030101010101" pitchFamily="2" charset="-122"/>
                <a:ea typeface="宋体" panose="02010600030101010101" pitchFamily="2" charset="-122"/>
                <a:cs typeface="宋体" panose="02010600030101010101" pitchFamily="2" charset="-122"/>
              </a:rPr>
              <a:t>。他们先是惊异于种种迷惑的现象，逐渐积累一点一滴的解释，对一些较重大的问题，例如日月与星的运行以及宇宙之创生，作成说明。一个有</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迷惑与惊异</a:t>
            </a:r>
            <a:r>
              <a:rPr lang="zh-CN" altLang="en-US" sz="2400" b="1">
                <a:latin typeface="宋体" panose="02010600030101010101" pitchFamily="2" charset="-122"/>
                <a:ea typeface="宋体" panose="02010600030101010101" pitchFamily="2" charset="-122"/>
                <a:cs typeface="宋体" panose="02010600030101010101" pitchFamily="2" charset="-122"/>
              </a:rPr>
              <a:t>的人，每自惭愚蠢……他们探索哲理只是尾箱脱除愚蠢。”</a:t>
            </a:r>
          </a:p>
        </p:txBody>
      </p:sp>
      <p:sp>
        <p:nvSpPr>
          <p:cNvPr id="6" name="文本框 5"/>
          <p:cNvSpPr txBox="1"/>
          <p:nvPr>
            <p:custDataLst>
              <p:tags r:id="rId7"/>
            </p:custDataLst>
          </p:nvPr>
        </p:nvSpPr>
        <p:spPr>
          <a:xfrm>
            <a:off x="1144905" y="5626100"/>
            <a:ext cx="10893425" cy="1076325"/>
          </a:xfrm>
          <a:prstGeom prst="rect">
            <a:avLst/>
          </a:prstGeom>
          <a:noFill/>
          <a:extLst>
            <a:ext uri="{909E8E84-426E-40DD-AFC4-6F175D3DCCD1}">
              <a14:hiddenFill xmlns:a14="http://schemas.microsoft.com/office/drawing/2010/main">
                <a:solidFill>
                  <a:srgbClr val="0070C0"/>
                </a:solidFill>
              </a14:hiddenFill>
            </a:ext>
          </a:extLst>
        </p:spPr>
        <p:txBody>
          <a:bodyPr wrap="square" rtlCol="0">
            <a:spAutoFit/>
          </a:bodyPr>
          <a:lstStyle/>
          <a:p>
            <a:pPr algn="ct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哲学的产生：</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哲学起源于人们在生活实践中对宇宙、人生的追问和思考。</a:t>
            </a: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（认识世界的角度）</a:t>
            </a:r>
          </a:p>
        </p:txBody>
      </p:sp>
      <p:sp>
        <p:nvSpPr>
          <p:cNvPr id="7" name="矩形 6"/>
          <p:cNvSpPr/>
          <p:nvPr>
            <p:custDataLst>
              <p:tags r:id="rId8"/>
            </p:custDataLst>
          </p:nvPr>
        </p:nvSpPr>
        <p:spPr>
          <a:xfrm>
            <a:off x="1049020" y="3475990"/>
            <a:ext cx="11029315" cy="1198880"/>
          </a:xfrm>
          <a:prstGeom prst="rect">
            <a:avLst/>
          </a:prstGeom>
          <a:ln>
            <a:solidFill>
              <a:srgbClr val="FF0000"/>
            </a:solidFill>
            <a:prstDash val="sysDot"/>
          </a:ln>
        </p:spPr>
        <p:txBody>
          <a:bodyPr wrap="square">
            <a:spAutoFit/>
          </a:bodyPr>
          <a:lstStyle/>
          <a:p>
            <a:pPr fontAlgn="auto">
              <a:lnSpc>
                <a:spcPct val="100000"/>
              </a:lnSpc>
            </a:pPr>
            <a:r>
              <a:rPr lang="zh-CN" altLang="en-US" sz="2400"/>
              <a:t>  </a:t>
            </a:r>
            <a:r>
              <a:rPr lang="zh-CN" altLang="en-US" sz="2400" b="1">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材料二：</a:t>
            </a:r>
            <a:r>
              <a:rPr lang="zh-CN" altLang="en-US" sz="2400" b="1">
                <a:latin typeface="宋体" panose="02010600030101010101" pitchFamily="2" charset="-122"/>
                <a:ea typeface="宋体" panose="02010600030101010101" pitchFamily="2" charset="-122"/>
                <a:cs typeface="宋体" panose="02010600030101010101" pitchFamily="2" charset="-122"/>
              </a:rPr>
              <a:t>你是否有这样的疑问？我们仰望苍穹：世界是什么？时间有没有开始，空间有没有尽头？宇宙由何而来？万物从何而生？我是谁？我来自哪里，死后又去向哪里？世间可有鬼神？人类可有灵魂？人活着是为了什么……</a:t>
            </a:r>
          </a:p>
        </p:txBody>
      </p:sp>
      <p:sp>
        <p:nvSpPr>
          <p:cNvPr id="4" name="文本框 3"/>
          <p:cNvSpPr txBox="1"/>
          <p:nvPr>
            <p:custDataLst>
              <p:tags r:id="rId9"/>
            </p:custDataLst>
          </p:nvPr>
        </p:nvSpPr>
        <p:spPr>
          <a:xfrm>
            <a:off x="1144905" y="4919980"/>
            <a:ext cx="10933430" cy="460375"/>
          </a:xfrm>
          <a:prstGeom prst="rect">
            <a:avLst/>
          </a:prstGeom>
          <a:noFill/>
          <a:extLst>
            <a:ext uri="{909E8E84-426E-40DD-AFC4-6F175D3DCCD1}">
              <a14:hiddenFill xmlns:a14="http://schemas.microsoft.com/office/drawing/2010/main">
                <a:solidFill>
                  <a:schemeClr val="tx2">
                    <a:lumMod val="90000"/>
                  </a:schemeClr>
                </a:solidFill>
              </a14:hiddenFill>
            </a:ext>
          </a:extLst>
        </p:spPr>
        <p:txBody>
          <a:bodyPr wrap="square" rtlCol="0">
            <a:spAutoFit/>
          </a:bodyPr>
          <a:lstStyle/>
          <a:p>
            <a:r>
              <a:rPr lang="zh-CN" altLang="en-US" sz="2400" b="1">
                <a:latin typeface="宋体" panose="02010600030101010101" pitchFamily="2" charset="-122"/>
                <a:ea typeface="宋体" panose="02010600030101010101" pitchFamily="2" charset="-122"/>
                <a:cs typeface="宋体" panose="02010600030101010101" pitchFamily="2" charset="-122"/>
              </a:rPr>
              <a:t>思考：结合上述材料和课本，分析哲学起源于哪里？</a:t>
            </a: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AS_UNIQUEID" val="276"/>
</p:tagLst>
</file>

<file path=ppt/tags/tag10.xml><?xml version="1.0" encoding="utf-8"?>
<p:tagLst xmlns:p="http://schemas.openxmlformats.org/presentationml/2006/main">
  <p:tag name="AS_UNIQUEID" val="285"/>
</p:tagLst>
</file>

<file path=ppt/tags/tag100.xml><?xml version="1.0" encoding="utf-8"?>
<p:tagLst xmlns:p="http://schemas.openxmlformats.org/presentationml/2006/main">
  <p:tag name="AS_UNIQUEID" val="375"/>
</p:tagLst>
</file>

<file path=ppt/tags/tag101.xml><?xml version="1.0" encoding="utf-8"?>
<p:tagLst xmlns:p="http://schemas.openxmlformats.org/presentationml/2006/main">
  <p:tag name="AS_UNIQUEID" val="376"/>
</p:tagLst>
</file>

<file path=ppt/tags/tag102.xml><?xml version="1.0" encoding="utf-8"?>
<p:tagLst xmlns:p="http://schemas.openxmlformats.org/presentationml/2006/main">
  <p:tag name="AS_UNIQUEID" val="377"/>
</p:tagLst>
</file>

<file path=ppt/tags/tag103.xml><?xml version="1.0" encoding="utf-8"?>
<p:tagLst xmlns:p="http://schemas.openxmlformats.org/presentationml/2006/main">
  <p:tag name="AS_UNIQUEID" val="378"/>
</p:tagLst>
</file>

<file path=ppt/tags/tag104.xml><?xml version="1.0" encoding="utf-8"?>
<p:tagLst xmlns:p="http://schemas.openxmlformats.org/presentationml/2006/main">
  <p:tag name="AS_UNIQUEID" val="379"/>
</p:tagLst>
</file>

<file path=ppt/tags/tag105.xml><?xml version="1.0" encoding="utf-8"?>
<p:tagLst xmlns:p="http://schemas.openxmlformats.org/presentationml/2006/main">
  <p:tag name="AS_UNIQUEID" val="380"/>
</p:tagLst>
</file>

<file path=ppt/tags/tag106.xml><?xml version="1.0" encoding="utf-8"?>
<p:tagLst xmlns:p="http://schemas.openxmlformats.org/presentationml/2006/main">
  <p:tag name="AS_UNIQUEID" val="381"/>
</p:tagLst>
</file>

<file path=ppt/tags/tag107.xml><?xml version="1.0" encoding="utf-8"?>
<p:tagLst xmlns:p="http://schemas.openxmlformats.org/presentationml/2006/main">
  <p:tag name="AS_UNIQUEID" val="382"/>
</p:tagLst>
</file>

<file path=ppt/tags/tag108.xml><?xml version="1.0" encoding="utf-8"?>
<p:tagLst xmlns:p="http://schemas.openxmlformats.org/presentationml/2006/main">
  <p:tag name="AS_UNIQUEID" val="383"/>
</p:tagLst>
</file>

<file path=ppt/tags/tag109.xml><?xml version="1.0" encoding="utf-8"?>
<p:tagLst xmlns:p="http://schemas.openxmlformats.org/presentationml/2006/main">
  <p:tag name="AS_UNIQUEID" val="384"/>
</p:tagLst>
</file>

<file path=ppt/tags/tag11.xml><?xml version="1.0" encoding="utf-8"?>
<p:tagLst xmlns:p="http://schemas.openxmlformats.org/presentationml/2006/main">
  <p:tag name="AS_UNIQUEID" val="286"/>
</p:tagLst>
</file>

<file path=ppt/tags/tag110.xml><?xml version="1.0" encoding="utf-8"?>
<p:tagLst xmlns:p="http://schemas.openxmlformats.org/presentationml/2006/main">
  <p:tag name="AS_UNIQUEID" val="385"/>
</p:tagLst>
</file>

<file path=ppt/tags/tag111.xml><?xml version="1.0" encoding="utf-8"?>
<p:tagLst xmlns:p="http://schemas.openxmlformats.org/presentationml/2006/main">
  <p:tag name="AS_UNIQUEID" val="386"/>
</p:tagLst>
</file>

<file path=ppt/tags/tag112.xml><?xml version="1.0" encoding="utf-8"?>
<p:tagLst xmlns:p="http://schemas.openxmlformats.org/presentationml/2006/main">
  <p:tag name="AS_UNIQUEID" val="387"/>
</p:tagLst>
</file>

<file path=ppt/tags/tag113.xml><?xml version="1.0" encoding="utf-8"?>
<p:tagLst xmlns:p="http://schemas.openxmlformats.org/presentationml/2006/main">
  <p:tag name="AS_UNIQUEID" val="15"/>
</p:tagLst>
</file>

<file path=ppt/tags/tag114.xml><?xml version="1.0" encoding="utf-8"?>
<p:tagLst xmlns:p="http://schemas.openxmlformats.org/presentationml/2006/main">
  <p:tag name="AS_UNIQUEID" val="16"/>
</p:tagLst>
</file>

<file path=ppt/tags/tag115.xml><?xml version="1.0" encoding="utf-8"?>
<p:tagLst xmlns:p="http://schemas.openxmlformats.org/presentationml/2006/main">
  <p:tag name="AS_UNIQUEID" val="17"/>
</p:tagLst>
</file>

<file path=ppt/tags/tag116.xml><?xml version="1.0" encoding="utf-8"?>
<p:tagLst xmlns:p="http://schemas.openxmlformats.org/presentationml/2006/main">
  <p:tag name="AS_UNIQUEID" val="18"/>
</p:tagLst>
</file>

<file path=ppt/tags/tag117.xml><?xml version="1.0" encoding="utf-8"?>
<p:tagLst xmlns:p="http://schemas.openxmlformats.org/presentationml/2006/main">
  <p:tag name="AS_UNIQUEID" val="19"/>
</p:tagLst>
</file>

<file path=ppt/tags/tag118.xml><?xml version="1.0" encoding="utf-8"?>
<p:tagLst xmlns:p="http://schemas.openxmlformats.org/presentationml/2006/main">
  <p:tag name="AS_UNIQUEID" val="20"/>
</p:tagLst>
</file>

<file path=ppt/tags/tag119.xml><?xml version="1.0" encoding="utf-8"?>
<p:tagLst xmlns:p="http://schemas.openxmlformats.org/presentationml/2006/main">
  <p:tag name="AS_UNIQUEID" val="21"/>
</p:tagLst>
</file>

<file path=ppt/tags/tag12.xml><?xml version="1.0" encoding="utf-8"?>
<p:tagLst xmlns:p="http://schemas.openxmlformats.org/presentationml/2006/main">
  <p:tag name="AS_UNIQUEID" val="287"/>
</p:tagLst>
</file>

<file path=ppt/tags/tag120.xml><?xml version="1.0" encoding="utf-8"?>
<p:tagLst xmlns:p="http://schemas.openxmlformats.org/presentationml/2006/main">
  <p:tag name="AS_UNIQUEID" val="22"/>
</p:tagLst>
</file>

<file path=ppt/tags/tag121.xml><?xml version="1.0" encoding="utf-8"?>
<p:tagLst xmlns:p="http://schemas.openxmlformats.org/presentationml/2006/main">
  <p:tag name="AS_UNIQUEID" val="23"/>
</p:tagLst>
</file>

<file path=ppt/tags/tag122.xml><?xml version="1.0" encoding="utf-8"?>
<p:tagLst xmlns:p="http://schemas.openxmlformats.org/presentationml/2006/main">
  <p:tag name="AS_UNIQUEID" val="24"/>
</p:tagLst>
</file>

<file path=ppt/tags/tag123.xml><?xml version="1.0" encoding="utf-8"?>
<p:tagLst xmlns:p="http://schemas.openxmlformats.org/presentationml/2006/main">
  <p:tag name="AS_UNIQUEID" val="388"/>
</p:tagLst>
</file>

<file path=ppt/tags/tag124.xml><?xml version="1.0" encoding="utf-8"?>
<p:tagLst xmlns:p="http://schemas.openxmlformats.org/presentationml/2006/main">
  <p:tag name="AS_UNIQUEID" val="389"/>
</p:tagLst>
</file>

<file path=ppt/tags/tag125.xml><?xml version="1.0" encoding="utf-8"?>
<p:tagLst xmlns:p="http://schemas.openxmlformats.org/presentationml/2006/main">
  <p:tag name="AS_UNIQUEID" val="390"/>
</p:tagLst>
</file>

<file path=ppt/tags/tag126.xml><?xml version="1.0" encoding="utf-8"?>
<p:tagLst xmlns:p="http://schemas.openxmlformats.org/presentationml/2006/main">
  <p:tag name="AS_UNIQUEID" val="391"/>
</p:tagLst>
</file>

<file path=ppt/tags/tag127.xml><?xml version="1.0" encoding="utf-8"?>
<p:tagLst xmlns:p="http://schemas.openxmlformats.org/presentationml/2006/main">
  <p:tag name="AS_UNIQUEID" val="392"/>
</p:tagLst>
</file>

<file path=ppt/tags/tag128.xml><?xml version="1.0" encoding="utf-8"?>
<p:tagLst xmlns:p="http://schemas.openxmlformats.org/presentationml/2006/main">
  <p:tag name="AS_UNIQUEID" val="393"/>
</p:tagLst>
</file>

<file path=ppt/tags/tag129.xml><?xml version="1.0" encoding="utf-8"?>
<p:tagLst xmlns:p="http://schemas.openxmlformats.org/presentationml/2006/main">
  <p:tag name="AS_UNIQUEID" val="394"/>
</p:tagLst>
</file>

<file path=ppt/tags/tag13.xml><?xml version="1.0" encoding="utf-8"?>
<p:tagLst xmlns:p="http://schemas.openxmlformats.org/presentationml/2006/main">
  <p:tag name="AS_UNIQUEID" val="288"/>
</p:tagLst>
</file>

<file path=ppt/tags/tag130.xml><?xml version="1.0" encoding="utf-8"?>
<p:tagLst xmlns:p="http://schemas.openxmlformats.org/presentationml/2006/main">
  <p:tag name="AS_UNIQUEID" val="395"/>
</p:tagLst>
</file>

<file path=ppt/tags/tag131.xml><?xml version="1.0" encoding="utf-8"?>
<p:tagLst xmlns:p="http://schemas.openxmlformats.org/presentationml/2006/main">
  <p:tag name="AS_UNIQUEID" val="396"/>
</p:tagLst>
</file>

<file path=ppt/tags/tag132.xml><?xml version="1.0" encoding="utf-8"?>
<p:tagLst xmlns:p="http://schemas.openxmlformats.org/presentationml/2006/main">
  <p:tag name="AS_UNIQUEID" val="397"/>
</p:tagLst>
</file>

<file path=ppt/tags/tag133.xml><?xml version="1.0" encoding="utf-8"?>
<p:tagLst xmlns:p="http://schemas.openxmlformats.org/presentationml/2006/main">
  <p:tag name="AS_UNIQUEID" val="398"/>
</p:tagLst>
</file>

<file path=ppt/tags/tag134.xml><?xml version="1.0" encoding="utf-8"?>
<p:tagLst xmlns:p="http://schemas.openxmlformats.org/presentationml/2006/main">
  <p:tag name="AS_UNIQUEID" val="399"/>
</p:tagLst>
</file>

<file path=ppt/tags/tag135.xml><?xml version="1.0" encoding="utf-8"?>
<p:tagLst xmlns:p="http://schemas.openxmlformats.org/presentationml/2006/main">
  <p:tag name="AS_UNIQUEID" val="400"/>
</p:tagLst>
</file>

<file path=ppt/tags/tag136.xml><?xml version="1.0" encoding="utf-8"?>
<p:tagLst xmlns:p="http://schemas.openxmlformats.org/presentationml/2006/main">
  <p:tag name="AS_UNIQUEID" val="401"/>
</p:tagLst>
</file>

<file path=ppt/tags/tag137.xml><?xml version="1.0" encoding="utf-8"?>
<p:tagLst xmlns:p="http://schemas.openxmlformats.org/presentationml/2006/main">
  <p:tag name="AS_UNIQUEID" val="402"/>
</p:tagLst>
</file>

<file path=ppt/tags/tag138.xml><?xml version="1.0" encoding="utf-8"?>
<p:tagLst xmlns:p="http://schemas.openxmlformats.org/presentationml/2006/main">
  <p:tag name="AS_UNIQUEID" val="403"/>
</p:tagLst>
</file>

<file path=ppt/tags/tag139.xml><?xml version="1.0" encoding="utf-8"?>
<p:tagLst xmlns:p="http://schemas.openxmlformats.org/presentationml/2006/main">
  <p:tag name="AS_UNIQUEID" val="404"/>
</p:tagLst>
</file>

<file path=ppt/tags/tag14.xml><?xml version="1.0" encoding="utf-8"?>
<p:tagLst xmlns:p="http://schemas.openxmlformats.org/presentationml/2006/main">
  <p:tag name="AS_UNIQUEID" val="289"/>
</p:tagLst>
</file>

<file path=ppt/tags/tag140.xml><?xml version="1.0" encoding="utf-8"?>
<p:tagLst xmlns:p="http://schemas.openxmlformats.org/presentationml/2006/main">
  <p:tag name="AS_UNIQUEID" val="9"/>
</p:tagLst>
</file>

<file path=ppt/tags/tag141.xml><?xml version="1.0" encoding="utf-8"?>
<p:tagLst xmlns:p="http://schemas.openxmlformats.org/presentationml/2006/main">
  <p:tag name="AS_UNIQUEID" val="10"/>
</p:tagLst>
</file>

<file path=ppt/tags/tag142.xml><?xml version="1.0" encoding="utf-8"?>
<p:tagLst xmlns:p="http://schemas.openxmlformats.org/presentationml/2006/main">
  <p:tag name="AS_UNIQUEID" val="11"/>
</p:tagLst>
</file>

<file path=ppt/tags/tag143.xml><?xml version="1.0" encoding="utf-8"?>
<p:tagLst xmlns:p="http://schemas.openxmlformats.org/presentationml/2006/main">
  <p:tag name="AS_UNIQUEID" val="12"/>
</p:tagLst>
</file>

<file path=ppt/tags/tag144.xml><?xml version="1.0" encoding="utf-8"?>
<p:tagLst xmlns:p="http://schemas.openxmlformats.org/presentationml/2006/main">
  <p:tag name="AS_UNIQUEID" val="13"/>
</p:tagLst>
</file>

<file path=ppt/tags/tag145.xml><?xml version="1.0" encoding="utf-8"?>
<p:tagLst xmlns:p="http://schemas.openxmlformats.org/presentationml/2006/main">
  <p:tag name="AS_UNIQUEID" val="405"/>
</p:tagLst>
</file>

<file path=ppt/tags/tag146.xml><?xml version="1.0" encoding="utf-8"?>
<p:tagLst xmlns:p="http://schemas.openxmlformats.org/presentationml/2006/main">
  <p:tag name="AS_UNIQUEID" val="406"/>
</p:tagLst>
</file>

<file path=ppt/tags/tag147.xml><?xml version="1.0" encoding="utf-8"?>
<p:tagLst xmlns:p="http://schemas.openxmlformats.org/presentationml/2006/main">
  <p:tag name="AS_UNIQUEID" val="407"/>
</p:tagLst>
</file>

<file path=ppt/tags/tag148.xml><?xml version="1.0" encoding="utf-8"?>
<p:tagLst xmlns:p="http://schemas.openxmlformats.org/presentationml/2006/main">
  <p:tag name="AS_UNIQUEID" val="408"/>
</p:tagLst>
</file>

<file path=ppt/tags/tag149.xml><?xml version="1.0" encoding="utf-8"?>
<p:tagLst xmlns:p="http://schemas.openxmlformats.org/presentationml/2006/main">
  <p:tag name="AS_UNIQUEID" val="409"/>
</p:tagLst>
</file>

<file path=ppt/tags/tag15.xml><?xml version="1.0" encoding="utf-8"?>
<p:tagLst xmlns:p="http://schemas.openxmlformats.org/presentationml/2006/main">
  <p:tag name="AS_UNIQUEID" val="290"/>
</p:tagLst>
</file>

<file path=ppt/tags/tag150.xml><?xml version="1.0" encoding="utf-8"?>
<p:tagLst xmlns:p="http://schemas.openxmlformats.org/presentationml/2006/main">
  <p:tag name="AS_UNIQUEID" val="410"/>
</p:tagLst>
</file>

<file path=ppt/tags/tag151.xml><?xml version="1.0" encoding="utf-8"?>
<p:tagLst xmlns:p="http://schemas.openxmlformats.org/presentationml/2006/main">
  <p:tag name="AS_UNIQUEID" val="411"/>
</p:tagLst>
</file>

<file path=ppt/tags/tag152.xml><?xml version="1.0" encoding="utf-8"?>
<p:tagLst xmlns:p="http://schemas.openxmlformats.org/presentationml/2006/main">
  <p:tag name="AS_UNIQUEID" val="412"/>
</p:tagLst>
</file>

<file path=ppt/tags/tag153.xml><?xml version="1.0" encoding="utf-8"?>
<p:tagLst xmlns:p="http://schemas.openxmlformats.org/presentationml/2006/main">
  <p:tag name="AS_UNIQUEID" val="413"/>
</p:tagLst>
</file>

<file path=ppt/tags/tag154.xml><?xml version="1.0" encoding="utf-8"?>
<p:tagLst xmlns:p="http://schemas.openxmlformats.org/presentationml/2006/main">
  <p:tag name="AS_UNIQUEID" val="414"/>
</p:tagLst>
</file>

<file path=ppt/tags/tag155.xml><?xml version="1.0" encoding="utf-8"?>
<p:tagLst xmlns:p="http://schemas.openxmlformats.org/presentationml/2006/main">
  <p:tag name="AS_UNIQUEID" val="415"/>
</p:tagLst>
</file>

<file path=ppt/tags/tag156.xml><?xml version="1.0" encoding="utf-8"?>
<p:tagLst xmlns:p="http://schemas.openxmlformats.org/presentationml/2006/main">
  <p:tag name="AS_UNIQUEID" val="416"/>
  <p:tag name="KSO_WM_UNIT_PLACING_PICTURE_USER_VIEWPORT" val="{&quot;height&quot;:4607.7606299212594,&quot;width&quot;:6911.6409448818895}"/>
  <p:tag name="REFSHAPE" val="688802148"/>
</p:tagLst>
</file>

<file path=ppt/tags/tag157.xml><?xml version="1.0" encoding="utf-8"?>
<p:tagLst xmlns:p="http://schemas.openxmlformats.org/presentationml/2006/main">
  <p:tag name="AS_UNIQUEID" val="417"/>
</p:tagLst>
</file>

<file path=ppt/tags/tag158.xml><?xml version="1.0" encoding="utf-8"?>
<p:tagLst xmlns:p="http://schemas.openxmlformats.org/presentationml/2006/main">
  <p:tag name="AS_UNIQUEID" val="418"/>
</p:tagLst>
</file>

<file path=ppt/tags/tag159.xml><?xml version="1.0" encoding="utf-8"?>
<p:tagLst xmlns:p="http://schemas.openxmlformats.org/presentationml/2006/main">
  <p:tag name="AS_UNIQUEID" val="419"/>
</p:tagLst>
</file>

<file path=ppt/tags/tag16.xml><?xml version="1.0" encoding="utf-8"?>
<p:tagLst xmlns:p="http://schemas.openxmlformats.org/presentationml/2006/main">
  <p:tag name="AS_UNIQUEID" val="291"/>
</p:tagLst>
</file>

<file path=ppt/tags/tag160.xml><?xml version="1.0" encoding="utf-8"?>
<p:tagLst xmlns:p="http://schemas.openxmlformats.org/presentationml/2006/main">
  <p:tag name="AS_UNIQUEID" val="420"/>
</p:tagLst>
</file>

<file path=ppt/tags/tag161.xml><?xml version="1.0" encoding="utf-8"?>
<p:tagLst xmlns:p="http://schemas.openxmlformats.org/presentationml/2006/main">
  <p:tag name="AS_UNIQUEID" val="421"/>
</p:tagLst>
</file>

<file path=ppt/tags/tag162.xml><?xml version="1.0" encoding="utf-8"?>
<p:tagLst xmlns:p="http://schemas.openxmlformats.org/presentationml/2006/main">
  <p:tag name="AS_UNIQUEID" val="422"/>
</p:tagLst>
</file>

<file path=ppt/tags/tag163.xml><?xml version="1.0" encoding="utf-8"?>
<p:tagLst xmlns:p="http://schemas.openxmlformats.org/presentationml/2006/main">
  <p:tag name="AS_UNIQUEID" val="423"/>
</p:tagLst>
</file>

<file path=ppt/tags/tag164.xml><?xml version="1.0" encoding="utf-8"?>
<p:tagLst xmlns:p="http://schemas.openxmlformats.org/presentationml/2006/main">
  <p:tag name="AS_UNIQUEID" val="424"/>
</p:tagLst>
</file>

<file path=ppt/tags/tag165.xml><?xml version="1.0" encoding="utf-8"?>
<p:tagLst xmlns:p="http://schemas.openxmlformats.org/presentationml/2006/main">
  <p:tag name="AS_UNIQUEID" val="425"/>
</p:tagLst>
</file>

<file path=ppt/tags/tag166.xml><?xml version="1.0" encoding="utf-8"?>
<p:tagLst xmlns:p="http://schemas.openxmlformats.org/presentationml/2006/main">
  <p:tag name="AS_UNIQUEID" val="426"/>
</p:tagLst>
</file>

<file path=ppt/tags/tag167.xml><?xml version="1.0" encoding="utf-8"?>
<p:tagLst xmlns:p="http://schemas.openxmlformats.org/presentationml/2006/main">
  <p:tag name="AS_UNIQUEID" val="427"/>
</p:tagLst>
</file>

<file path=ppt/tags/tag168.xml><?xml version="1.0" encoding="utf-8"?>
<p:tagLst xmlns:p="http://schemas.openxmlformats.org/presentationml/2006/main">
  <p:tag name="AS_UNIQUEID" val="428"/>
</p:tagLst>
</file>

<file path=ppt/tags/tag169.xml><?xml version="1.0" encoding="utf-8"?>
<p:tagLst xmlns:p="http://schemas.openxmlformats.org/presentationml/2006/main">
  <p:tag name="AS_UNIQUEID" val="45"/>
</p:tagLst>
</file>

<file path=ppt/tags/tag17.xml><?xml version="1.0" encoding="utf-8"?>
<p:tagLst xmlns:p="http://schemas.openxmlformats.org/presentationml/2006/main">
  <p:tag name="AS_UNIQUEID" val="292"/>
</p:tagLst>
</file>

<file path=ppt/tags/tag170.xml><?xml version="1.0" encoding="utf-8"?>
<p:tagLst xmlns:p="http://schemas.openxmlformats.org/presentationml/2006/main">
  <p:tag name="AS_UNIQUEID" val="46"/>
</p:tagLst>
</file>

<file path=ppt/tags/tag171.xml><?xml version="1.0" encoding="utf-8"?>
<p:tagLst xmlns:p="http://schemas.openxmlformats.org/presentationml/2006/main">
  <p:tag name="AS_UNIQUEID" val="47"/>
</p:tagLst>
</file>

<file path=ppt/tags/tag172.xml><?xml version="1.0" encoding="utf-8"?>
<p:tagLst xmlns:p="http://schemas.openxmlformats.org/presentationml/2006/main">
  <p:tag name="AS_UNIQUEID" val="48"/>
</p:tagLst>
</file>

<file path=ppt/tags/tag173.xml><?xml version="1.0" encoding="utf-8"?>
<p:tagLst xmlns:p="http://schemas.openxmlformats.org/presentationml/2006/main">
  <p:tag name="AS_UNIQUEID" val="49"/>
  <p:tag name="KSO_WM_UNIT_PLACING_PICTURE_USER_VIEWPORT" val="{&quot;height&quot;:2600,&quot;width&quot;:2432.5007874015746}"/>
</p:tagLst>
</file>

<file path=ppt/tags/tag174.xml><?xml version="1.0" encoding="utf-8"?>
<p:tagLst xmlns:p="http://schemas.openxmlformats.org/presentationml/2006/main">
  <p:tag name="AS_UNIQUEID" val="429"/>
</p:tagLst>
</file>

<file path=ppt/tags/tag175.xml><?xml version="1.0" encoding="utf-8"?>
<p:tagLst xmlns:p="http://schemas.openxmlformats.org/presentationml/2006/main">
  <p:tag name="AS_UNIQUEID" val="51"/>
</p:tagLst>
</file>

<file path=ppt/tags/tag176.xml><?xml version="1.0" encoding="utf-8"?>
<p:tagLst xmlns:p="http://schemas.openxmlformats.org/presentationml/2006/main">
  <p:tag name="AS_UNIQUEID" val="52"/>
</p:tagLst>
</file>

<file path=ppt/tags/tag177.xml><?xml version="1.0" encoding="utf-8"?>
<p:tagLst xmlns:p="http://schemas.openxmlformats.org/presentationml/2006/main">
  <p:tag name="AS_UNIQUEID" val="53"/>
</p:tagLst>
</file>

<file path=ppt/tags/tag178.xml><?xml version="1.0" encoding="utf-8"?>
<p:tagLst xmlns:p="http://schemas.openxmlformats.org/presentationml/2006/main">
  <p:tag name="AS_UNIQUEID" val="54"/>
</p:tagLst>
</file>

<file path=ppt/tags/tag179.xml><?xml version="1.0" encoding="utf-8"?>
<p:tagLst xmlns:p="http://schemas.openxmlformats.org/presentationml/2006/main">
  <p:tag name="AS_UNIQUEID" val="55"/>
</p:tagLst>
</file>

<file path=ppt/tags/tag18.xml><?xml version="1.0" encoding="utf-8"?>
<p:tagLst xmlns:p="http://schemas.openxmlformats.org/presentationml/2006/main">
  <p:tag name="AS_UNIQUEID" val="29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p="http://schemas.openxmlformats.org/presentationml/2006/main">
  <p:tag name="AS_UNIQUEID" val="56"/>
</p:tagLst>
</file>

<file path=ppt/tags/tag181.xml><?xml version="1.0" encoding="utf-8"?>
<p:tagLst xmlns:p="http://schemas.openxmlformats.org/presentationml/2006/main">
  <p:tag name="AS_UNIQUEID" val="430"/>
</p:tagLst>
</file>

<file path=ppt/tags/tag182.xml><?xml version="1.0" encoding="utf-8"?>
<p:tagLst xmlns:p="http://schemas.openxmlformats.org/presentationml/2006/main">
  <p:tag name="AS_UNIQUEID" val="69"/>
</p:tagLst>
</file>

<file path=ppt/tags/tag183.xml><?xml version="1.0" encoding="utf-8"?>
<p:tagLst xmlns:p="http://schemas.openxmlformats.org/presentationml/2006/main">
  <p:tag name="AS_UNIQUEID" val="70"/>
</p:tagLst>
</file>

<file path=ppt/tags/tag184.xml><?xml version="1.0" encoding="utf-8"?>
<p:tagLst xmlns:p="http://schemas.openxmlformats.org/presentationml/2006/main">
  <p:tag name="AS_UNIQUEID" val="71"/>
</p:tagLst>
</file>

<file path=ppt/tags/tag185.xml><?xml version="1.0" encoding="utf-8"?>
<p:tagLst xmlns:p="http://schemas.openxmlformats.org/presentationml/2006/main">
  <p:tag name="AS_UNIQUEID" val="72"/>
</p:tagLst>
</file>

<file path=ppt/tags/tag186.xml><?xml version="1.0" encoding="utf-8"?>
<p:tagLst xmlns:p="http://schemas.openxmlformats.org/presentationml/2006/main">
  <p:tag name="AS_UNIQUEID" val="73"/>
</p:tagLst>
</file>

<file path=ppt/tags/tag187.xml><?xml version="1.0" encoding="utf-8"?>
<p:tagLst xmlns:p="http://schemas.openxmlformats.org/presentationml/2006/main">
  <p:tag name="AS_UNIQUEID" val="74"/>
</p:tagLst>
</file>

<file path=ppt/tags/tag188.xml><?xml version="1.0" encoding="utf-8"?>
<p:tagLst xmlns:p="http://schemas.openxmlformats.org/presentationml/2006/main">
  <p:tag name="AS_UNIQUEID" val="75"/>
</p:tagLst>
</file>

<file path=ppt/tags/tag189.xml><?xml version="1.0" encoding="utf-8"?>
<p:tagLst xmlns:p="http://schemas.openxmlformats.org/presentationml/2006/main">
  <p:tag name="AS_UNIQUEID" val="76"/>
</p:tagLst>
</file>

<file path=ppt/tags/tag19.xml><?xml version="1.0" encoding="utf-8"?>
<p:tagLst xmlns:p="http://schemas.openxmlformats.org/presentationml/2006/main">
  <p:tag name="AS_UNIQUEID" val="29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p="http://schemas.openxmlformats.org/presentationml/2006/main">
  <p:tag name="AS_UNIQUEID" val="77"/>
</p:tagLst>
</file>

<file path=ppt/tags/tag191.xml><?xml version="1.0" encoding="utf-8"?>
<p:tagLst xmlns:p="http://schemas.openxmlformats.org/presentationml/2006/main">
  <p:tag name="AS_UNIQUEID" val="78"/>
</p:tagLst>
</file>

<file path=ppt/tags/tag192.xml><?xml version="1.0" encoding="utf-8"?>
<p:tagLst xmlns:p="http://schemas.openxmlformats.org/presentationml/2006/main">
  <p:tag name="AS_UNIQUEID" val="79"/>
</p:tagLst>
</file>

<file path=ppt/tags/tag193.xml><?xml version="1.0" encoding="utf-8"?>
<p:tagLst xmlns:p="http://schemas.openxmlformats.org/presentationml/2006/main">
  <p:tag name="AS_UNIQUEID" val="80"/>
</p:tagLst>
</file>

<file path=ppt/tags/tag194.xml><?xml version="1.0" encoding="utf-8"?>
<p:tagLst xmlns:p="http://schemas.openxmlformats.org/presentationml/2006/main">
  <p:tag name="AS_UNIQUEID" val="81"/>
</p:tagLst>
</file>

<file path=ppt/tags/tag195.xml><?xml version="1.0" encoding="utf-8"?>
<p:tagLst xmlns:p="http://schemas.openxmlformats.org/presentationml/2006/main">
  <p:tag name="AS_UNIQUEID" val="82"/>
</p:tagLst>
</file>

<file path=ppt/tags/tag196.xml><?xml version="1.0" encoding="utf-8"?>
<p:tagLst xmlns:p="http://schemas.openxmlformats.org/presentationml/2006/main">
  <p:tag name="AS_UNIQUEID" val="83"/>
</p:tagLst>
</file>

<file path=ppt/tags/tag197.xml><?xml version="1.0" encoding="utf-8"?>
<p:tagLst xmlns:p="http://schemas.openxmlformats.org/presentationml/2006/main">
  <p:tag name="AS_UNIQUEID" val="431"/>
</p:tagLst>
</file>

<file path=ppt/tags/tag198.xml><?xml version="1.0" encoding="utf-8"?>
<p:tagLst xmlns:p="http://schemas.openxmlformats.org/presentationml/2006/main">
  <p:tag name="AS_UNIQUEID" val="95"/>
</p:tagLst>
</file>

<file path=ppt/tags/tag199.xml><?xml version="1.0" encoding="utf-8"?>
<p:tagLst xmlns:p="http://schemas.openxmlformats.org/presentationml/2006/main">
  <p:tag name="AS_UNIQUEID" val="96"/>
</p:tagLst>
</file>

<file path=ppt/tags/tag2.xml><?xml version="1.0" encoding="utf-8"?>
<p:tagLst xmlns:p="http://schemas.openxmlformats.org/presentationml/2006/main">
  <p:tag name="AS_UNIQUEID" val="277"/>
</p:tagLst>
</file>

<file path=ppt/tags/tag20.xml><?xml version="1.0" encoding="utf-8"?>
<p:tagLst xmlns:p="http://schemas.openxmlformats.org/presentationml/2006/main">
  <p:tag name="AS_UNIQUEID" val="29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p="http://schemas.openxmlformats.org/presentationml/2006/main">
  <p:tag name="AS_UNIQUEID" val="97"/>
</p:tagLst>
</file>

<file path=ppt/tags/tag201.xml><?xml version="1.0" encoding="utf-8"?>
<p:tagLst xmlns:p="http://schemas.openxmlformats.org/presentationml/2006/main">
  <p:tag name="AS_UNIQUEID" val="98"/>
</p:tagLst>
</file>

<file path=ppt/tags/tag202.xml><?xml version="1.0" encoding="utf-8"?>
<p:tagLst xmlns:p="http://schemas.openxmlformats.org/presentationml/2006/main">
  <p:tag name="AS_UNIQUEID" val="99"/>
  <p:tag name="KSO_WM_UNIT_TABLE_BEAUTIFY" val="smartTable{87a89fa3-ba58-4d23-a807-76f5193fbcfe}"/>
</p:tagLst>
</file>

<file path=ppt/tags/tag203.xml><?xml version="1.0" encoding="utf-8"?>
<p:tagLst xmlns:p="http://schemas.openxmlformats.org/presentationml/2006/main">
  <p:tag name="AS_UNIQUEID" val="432"/>
</p:tagLst>
</file>

<file path=ppt/tags/tag204.xml><?xml version="1.0" encoding="utf-8"?>
<p:tagLst xmlns:p="http://schemas.openxmlformats.org/presentationml/2006/main">
  <p:tag name="AS_UNIQUEID" val="101"/>
</p:tagLst>
</file>

<file path=ppt/tags/tag205.xml><?xml version="1.0" encoding="utf-8"?>
<p:tagLst xmlns:p="http://schemas.openxmlformats.org/presentationml/2006/main">
  <p:tag name="AS_UNIQUEID" val="102"/>
</p:tagLst>
</file>

<file path=ppt/tags/tag206.xml><?xml version="1.0" encoding="utf-8"?>
<p:tagLst xmlns:p="http://schemas.openxmlformats.org/presentationml/2006/main">
  <p:tag name="AS_UNIQUEID" val="103"/>
</p:tagLst>
</file>

<file path=ppt/tags/tag207.xml><?xml version="1.0" encoding="utf-8"?>
<p:tagLst xmlns:p="http://schemas.openxmlformats.org/presentationml/2006/main">
  <p:tag name="AS_UNIQUEID" val="104"/>
</p:tagLst>
</file>

<file path=ppt/tags/tag208.xml><?xml version="1.0" encoding="utf-8"?>
<p:tagLst xmlns:p="http://schemas.openxmlformats.org/presentationml/2006/main">
  <p:tag name="AS_UNIQUEID" val="105"/>
</p:tagLst>
</file>

<file path=ppt/tags/tag209.xml><?xml version="1.0" encoding="utf-8"?>
<p:tagLst xmlns:p="http://schemas.openxmlformats.org/presentationml/2006/main">
  <p:tag name="AS_UNIQUEID" val="106"/>
</p:tagLst>
</file>

<file path=ppt/tags/tag21.xml><?xml version="1.0" encoding="utf-8"?>
<p:tagLst xmlns:p="http://schemas.openxmlformats.org/presentationml/2006/main">
  <p:tag name="AS_UNIQUEID" val="29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0.xml><?xml version="1.0" encoding="utf-8"?>
<p:tagLst xmlns:p="http://schemas.openxmlformats.org/presentationml/2006/main">
  <p:tag name="AS_UNIQUEID" val="107"/>
</p:tagLst>
</file>

<file path=ppt/tags/tag211.xml><?xml version="1.0" encoding="utf-8"?>
<p:tagLst xmlns:p="http://schemas.openxmlformats.org/presentationml/2006/main">
  <p:tag name="AS_UNIQUEID" val="108"/>
</p:tagLst>
</file>

<file path=ppt/tags/tag212.xml><?xml version="1.0" encoding="utf-8"?>
<p:tagLst xmlns:p="http://schemas.openxmlformats.org/presentationml/2006/main">
  <p:tag name="AS_UNIQUEID" val="109"/>
</p:tagLst>
</file>

<file path=ppt/tags/tag213.xml><?xml version="1.0" encoding="utf-8"?>
<p:tagLst xmlns:p="http://schemas.openxmlformats.org/presentationml/2006/main">
  <p:tag name="AS_UNIQUEID" val="110"/>
</p:tagLst>
</file>

<file path=ppt/tags/tag214.xml><?xml version="1.0" encoding="utf-8"?>
<p:tagLst xmlns:p="http://schemas.openxmlformats.org/presentationml/2006/main">
  <p:tag name="AS_UNIQUEID" val="111"/>
</p:tagLst>
</file>

<file path=ppt/tags/tag215.xml><?xml version="1.0" encoding="utf-8"?>
<p:tagLst xmlns:p="http://schemas.openxmlformats.org/presentationml/2006/main">
  <p:tag name="AS_UNIQUEID" val="112"/>
</p:tagLst>
</file>

<file path=ppt/tags/tag216.xml><?xml version="1.0" encoding="utf-8"?>
<p:tagLst xmlns:p="http://schemas.openxmlformats.org/presentationml/2006/main">
  <p:tag name="AS_UNIQUEID" val="113"/>
</p:tagLst>
</file>

<file path=ppt/tags/tag217.xml><?xml version="1.0" encoding="utf-8"?>
<p:tagLst xmlns:p="http://schemas.openxmlformats.org/presentationml/2006/main">
  <p:tag name="AS_UNIQUEID" val="114"/>
</p:tagLst>
</file>

<file path=ppt/tags/tag218.xml><?xml version="1.0" encoding="utf-8"?>
<p:tagLst xmlns:p="http://schemas.openxmlformats.org/presentationml/2006/main">
  <p:tag name="AS_UNIQUEID" val="116"/>
</p:tagLst>
</file>

<file path=ppt/tags/tag219.xml><?xml version="1.0" encoding="utf-8"?>
<p:tagLst xmlns:p="http://schemas.openxmlformats.org/presentationml/2006/main">
  <p:tag name="AS_UNIQUEID" val="117"/>
</p:tagLst>
</file>

<file path=ppt/tags/tag22.xml><?xml version="1.0" encoding="utf-8"?>
<p:tagLst xmlns:p="http://schemas.openxmlformats.org/presentationml/2006/main">
  <p:tag name="AS_UNIQUEID" val="29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0.xml><?xml version="1.0" encoding="utf-8"?>
<p:tagLst xmlns:p="http://schemas.openxmlformats.org/presentationml/2006/main">
  <p:tag name="AS_UNIQUEID" val="118"/>
</p:tagLst>
</file>

<file path=ppt/tags/tag221.xml><?xml version="1.0" encoding="utf-8"?>
<p:tagLst xmlns:p="http://schemas.openxmlformats.org/presentationml/2006/main">
  <p:tag name="AS_UNIQUEID" val="119"/>
</p:tagLst>
</file>

<file path=ppt/tags/tag222.xml><?xml version="1.0" encoding="utf-8"?>
<p:tagLst xmlns:p="http://schemas.openxmlformats.org/presentationml/2006/main">
  <p:tag name="AS_UNIQUEID" val="120"/>
</p:tagLst>
</file>

<file path=ppt/tags/tag223.xml><?xml version="1.0" encoding="utf-8"?>
<p:tagLst xmlns:p="http://schemas.openxmlformats.org/presentationml/2006/main">
  <p:tag name="AS_UNIQUEID" val="121"/>
</p:tagLst>
</file>

<file path=ppt/tags/tag224.xml><?xml version="1.0" encoding="utf-8"?>
<p:tagLst xmlns:p="http://schemas.openxmlformats.org/presentationml/2006/main">
  <p:tag name="AS_UNIQUEID" val="122"/>
</p:tagLst>
</file>

<file path=ppt/tags/tag225.xml><?xml version="1.0" encoding="utf-8"?>
<p:tagLst xmlns:p="http://schemas.openxmlformats.org/presentationml/2006/main">
  <p:tag name="AS_UNIQUEID" val="123"/>
</p:tagLst>
</file>

<file path=ppt/tags/tag226.xml><?xml version="1.0" encoding="utf-8"?>
<p:tagLst xmlns:p="http://schemas.openxmlformats.org/presentationml/2006/main">
  <p:tag name="AS_UNIQUEID" val="124"/>
</p:tagLst>
</file>

<file path=ppt/tags/tag227.xml><?xml version="1.0" encoding="utf-8"?>
<p:tagLst xmlns:p="http://schemas.openxmlformats.org/presentationml/2006/main">
  <p:tag name="AS_UNIQUEID" val="433"/>
</p:tagLst>
</file>

<file path=ppt/tags/tag228.xml><?xml version="1.0" encoding="utf-8"?>
<p:tagLst xmlns:p="http://schemas.openxmlformats.org/presentationml/2006/main">
  <p:tag name="AS_UNIQUEID" val="434"/>
</p:tagLst>
</file>

<file path=ppt/tags/tag229.xml><?xml version="1.0" encoding="utf-8"?>
<p:tagLst xmlns:p="http://schemas.openxmlformats.org/presentationml/2006/main">
  <p:tag name="AS_UNIQUEID" val="127"/>
</p:tagLst>
</file>

<file path=ppt/tags/tag23.xml><?xml version="1.0" encoding="utf-8"?>
<p:tagLst xmlns:p="http://schemas.openxmlformats.org/presentationml/2006/main">
  <p:tag name="AS_UNIQUEID" val="298"/>
</p:tagLst>
</file>

<file path=ppt/tags/tag230.xml><?xml version="1.0" encoding="utf-8"?>
<p:tagLst xmlns:p="http://schemas.openxmlformats.org/presentationml/2006/main">
  <p:tag name="AS_UNIQUEID" val="128"/>
</p:tagLst>
</file>

<file path=ppt/tags/tag231.xml><?xml version="1.0" encoding="utf-8"?>
<p:tagLst xmlns:p="http://schemas.openxmlformats.org/presentationml/2006/main">
  <p:tag name="AS_UNIQUEID" val="129"/>
</p:tagLst>
</file>

<file path=ppt/tags/tag232.xml><?xml version="1.0" encoding="utf-8"?>
<p:tagLst xmlns:p="http://schemas.openxmlformats.org/presentationml/2006/main">
  <p:tag name="AS_UNIQUEID" val="130"/>
</p:tagLst>
</file>

<file path=ppt/tags/tag233.xml><?xml version="1.0" encoding="utf-8"?>
<p:tagLst xmlns:p="http://schemas.openxmlformats.org/presentationml/2006/main">
  <p:tag name="AS_UNIQUEID" val="131"/>
</p:tagLst>
</file>

<file path=ppt/tags/tag234.xml><?xml version="1.0" encoding="utf-8"?>
<p:tagLst xmlns:p="http://schemas.openxmlformats.org/presentationml/2006/main">
  <p:tag name="AS_UNIQUEID" val="133"/>
</p:tagLst>
</file>

<file path=ppt/tags/tag235.xml><?xml version="1.0" encoding="utf-8"?>
<p:tagLst xmlns:p="http://schemas.openxmlformats.org/presentationml/2006/main">
  <p:tag name="AS_UNIQUEID" val="435"/>
</p:tagLst>
</file>

<file path=ppt/tags/tag236.xml><?xml version="1.0" encoding="utf-8"?>
<p:tagLst xmlns:p="http://schemas.openxmlformats.org/presentationml/2006/main">
  <p:tag name="AS_UNIQUEID" val="147"/>
</p:tagLst>
</file>

<file path=ppt/tags/tag237.xml><?xml version="1.0" encoding="utf-8"?>
<p:tagLst xmlns:p="http://schemas.openxmlformats.org/presentationml/2006/main">
  <p:tag name="AS_UNIQUEID" val="148"/>
</p:tagLst>
</file>

<file path=ppt/tags/tag238.xml><?xml version="1.0" encoding="utf-8"?>
<p:tagLst xmlns:p="http://schemas.openxmlformats.org/presentationml/2006/main">
  <p:tag name="AS_UNIQUEID" val="149"/>
</p:tagLst>
</file>

<file path=ppt/tags/tag239.xml><?xml version="1.0" encoding="utf-8"?>
<p:tagLst xmlns:p="http://schemas.openxmlformats.org/presentationml/2006/main">
  <p:tag name="AS_UNIQUEID" val="436"/>
</p:tagLst>
</file>

<file path=ppt/tags/tag24.xml><?xml version="1.0" encoding="utf-8"?>
<p:tagLst xmlns:p="http://schemas.openxmlformats.org/presentationml/2006/main">
  <p:tag name="AS_UNIQUEID" val="299"/>
</p:tagLst>
</file>

<file path=ppt/tags/tag240.xml><?xml version="1.0" encoding="utf-8"?>
<p:tagLst xmlns:p="http://schemas.openxmlformats.org/presentationml/2006/main">
  <p:tag name="AS_UNIQUEID" val="176"/>
</p:tagLst>
</file>

<file path=ppt/tags/tag241.xml><?xml version="1.0" encoding="utf-8"?>
<p:tagLst xmlns:p="http://schemas.openxmlformats.org/presentationml/2006/main">
  <p:tag name="AS_UNIQUEID" val="177"/>
</p:tagLst>
</file>

<file path=ppt/tags/tag242.xml><?xml version="1.0" encoding="utf-8"?>
<p:tagLst xmlns:p="http://schemas.openxmlformats.org/presentationml/2006/main">
  <p:tag name="AS_UNIQUEID" val="178"/>
</p:tagLst>
</file>

<file path=ppt/tags/tag243.xml><?xml version="1.0" encoding="utf-8"?>
<p:tagLst xmlns:p="http://schemas.openxmlformats.org/presentationml/2006/main">
  <p:tag name="AS_UNIQUEID" val="179"/>
</p:tagLst>
</file>

<file path=ppt/tags/tag244.xml><?xml version="1.0" encoding="utf-8"?>
<p:tagLst xmlns:p="http://schemas.openxmlformats.org/presentationml/2006/main">
  <p:tag name="AS_UNIQUEID" val="180"/>
</p:tagLst>
</file>

<file path=ppt/tags/tag245.xml><?xml version="1.0" encoding="utf-8"?>
<p:tagLst xmlns:p="http://schemas.openxmlformats.org/presentationml/2006/main">
  <p:tag name="AS_UNIQUEID" val="181"/>
</p:tagLst>
</file>

<file path=ppt/tags/tag246.xml><?xml version="1.0" encoding="utf-8"?>
<p:tagLst xmlns:p="http://schemas.openxmlformats.org/presentationml/2006/main">
  <p:tag name="AS_UNIQUEID" val="182"/>
</p:tagLst>
</file>

<file path=ppt/tags/tag247.xml><?xml version="1.0" encoding="utf-8"?>
<p:tagLst xmlns:p="http://schemas.openxmlformats.org/presentationml/2006/main">
  <p:tag name="AS_UNIQUEID" val="183"/>
</p:tagLst>
</file>

<file path=ppt/tags/tag248.xml><?xml version="1.0" encoding="utf-8"?>
<p:tagLst xmlns:p="http://schemas.openxmlformats.org/presentationml/2006/main">
  <p:tag name="AS_UNIQUEID" val="184"/>
</p:tagLst>
</file>

<file path=ppt/tags/tag249.xml><?xml version="1.0" encoding="utf-8"?>
<p:tagLst xmlns:p="http://schemas.openxmlformats.org/presentationml/2006/main">
  <p:tag name="AS_UNIQUEID" val="185"/>
</p:tagLst>
</file>

<file path=ppt/tags/tag25.xml><?xml version="1.0" encoding="utf-8"?>
<p:tagLst xmlns:p="http://schemas.openxmlformats.org/presentationml/2006/main">
  <p:tag name="AS_UNIQUEID" val="300"/>
</p:tagLst>
</file>

<file path=ppt/tags/tag250.xml><?xml version="1.0" encoding="utf-8"?>
<p:tagLst xmlns:p="http://schemas.openxmlformats.org/presentationml/2006/main">
  <p:tag name="AS_UNIQUEID" val="186"/>
</p:tagLst>
</file>

<file path=ppt/tags/tag251.xml><?xml version="1.0" encoding="utf-8"?>
<p:tagLst xmlns:p="http://schemas.openxmlformats.org/presentationml/2006/main">
  <p:tag name="AS_UNIQUEID" val="187"/>
</p:tagLst>
</file>

<file path=ppt/tags/tag252.xml><?xml version="1.0" encoding="utf-8"?>
<p:tagLst xmlns:p="http://schemas.openxmlformats.org/presentationml/2006/main">
  <p:tag name="AS_UNIQUEID" val="188"/>
</p:tagLst>
</file>

<file path=ppt/tags/tag253.xml><?xml version="1.0" encoding="utf-8"?>
<p:tagLst xmlns:p="http://schemas.openxmlformats.org/presentationml/2006/main">
  <p:tag name="AS_UNIQUEID" val="189"/>
</p:tagLst>
</file>

<file path=ppt/tags/tag254.xml><?xml version="1.0" encoding="utf-8"?>
<p:tagLst xmlns:p="http://schemas.openxmlformats.org/presentationml/2006/main">
  <p:tag name="AS_UNIQUEID" val="190"/>
</p:tagLst>
</file>

<file path=ppt/tags/tag255.xml><?xml version="1.0" encoding="utf-8"?>
<p:tagLst xmlns:p="http://schemas.openxmlformats.org/presentationml/2006/main">
  <p:tag name="AS_UNIQUEID" val="191"/>
</p:tagLst>
</file>

<file path=ppt/tags/tag256.xml><?xml version="1.0" encoding="utf-8"?>
<p:tagLst xmlns:p="http://schemas.openxmlformats.org/presentationml/2006/main">
  <p:tag name="AS_UNIQUEID" val="192"/>
</p:tagLst>
</file>

<file path=ppt/tags/tag257.xml><?xml version="1.0" encoding="utf-8"?>
<p:tagLst xmlns:p="http://schemas.openxmlformats.org/presentationml/2006/main">
  <p:tag name="AS_UNIQUEID" val="437"/>
</p:tagLst>
</file>

<file path=ppt/tags/tag258.xml><?xml version="1.0" encoding="utf-8"?>
<p:tagLst xmlns:p="http://schemas.openxmlformats.org/presentationml/2006/main">
  <p:tag name="AS_UNIQUEID" val="194"/>
</p:tagLst>
</file>

<file path=ppt/tags/tag259.xml><?xml version="1.0" encoding="utf-8"?>
<p:tagLst xmlns:p="http://schemas.openxmlformats.org/presentationml/2006/main">
  <p:tag name="AS_UNIQUEID" val="195"/>
</p:tagLst>
</file>

<file path=ppt/tags/tag26.xml><?xml version="1.0" encoding="utf-8"?>
<p:tagLst xmlns:p="http://schemas.openxmlformats.org/presentationml/2006/main">
  <p:tag name="AS_UNIQUEID" val="301"/>
</p:tagLst>
</file>

<file path=ppt/tags/tag260.xml><?xml version="1.0" encoding="utf-8"?>
<p:tagLst xmlns:p="http://schemas.openxmlformats.org/presentationml/2006/main">
  <p:tag name="AS_UNIQUEID" val="196"/>
</p:tagLst>
</file>

<file path=ppt/tags/tag261.xml><?xml version="1.0" encoding="utf-8"?>
<p:tagLst xmlns:p="http://schemas.openxmlformats.org/presentationml/2006/main">
  <p:tag name="AS_UNIQUEID" val="197"/>
</p:tagLst>
</file>

<file path=ppt/tags/tag262.xml><?xml version="1.0" encoding="utf-8"?>
<p:tagLst xmlns:p="http://schemas.openxmlformats.org/presentationml/2006/main">
  <p:tag name="AS_UNIQUEID" val="198"/>
</p:tagLst>
</file>

<file path=ppt/tags/tag263.xml><?xml version="1.0" encoding="utf-8"?>
<p:tagLst xmlns:p="http://schemas.openxmlformats.org/presentationml/2006/main">
  <p:tag name="AS_UNIQUEID" val="199"/>
</p:tagLst>
</file>

<file path=ppt/tags/tag264.xml><?xml version="1.0" encoding="utf-8"?>
<p:tagLst xmlns:p="http://schemas.openxmlformats.org/presentationml/2006/main">
  <p:tag name="AS_UNIQUEID" val="438"/>
</p:tagLst>
</file>

<file path=ppt/tags/tag265.xml><?xml version="1.0" encoding="utf-8"?>
<p:tagLst xmlns:p="http://schemas.openxmlformats.org/presentationml/2006/main">
  <p:tag name="AS_UNIQUEID" val="201"/>
</p:tagLst>
</file>

<file path=ppt/tags/tag266.xml><?xml version="1.0" encoding="utf-8"?>
<p:tagLst xmlns:p="http://schemas.openxmlformats.org/presentationml/2006/main">
  <p:tag name="AS_UNIQUEID" val="202"/>
</p:tagLst>
</file>

<file path=ppt/tags/tag267.xml><?xml version="1.0" encoding="utf-8"?>
<p:tagLst xmlns:p="http://schemas.openxmlformats.org/presentationml/2006/main">
  <p:tag name="AS_UNIQUEID" val="203"/>
</p:tagLst>
</file>

<file path=ppt/tags/tag268.xml><?xml version="1.0" encoding="utf-8"?>
<p:tagLst xmlns:p="http://schemas.openxmlformats.org/presentationml/2006/main">
  <p:tag name="AS_UNIQUEID" val="204"/>
</p:tagLst>
</file>

<file path=ppt/tags/tag269.xml><?xml version="1.0" encoding="utf-8"?>
<p:tagLst xmlns:p="http://schemas.openxmlformats.org/presentationml/2006/main">
  <p:tag name="AS_UNIQUEID" val="205"/>
</p:tagLst>
</file>

<file path=ppt/tags/tag27.xml><?xml version="1.0" encoding="utf-8"?>
<p:tagLst xmlns:p="http://schemas.openxmlformats.org/presentationml/2006/main">
  <p:tag name="AS_UNIQUEID" val="302"/>
</p:tagLst>
</file>

<file path=ppt/tags/tag270.xml><?xml version="1.0" encoding="utf-8"?>
<p:tagLst xmlns:p="http://schemas.openxmlformats.org/presentationml/2006/main">
  <p:tag name="AS_UNIQUEID" val="206"/>
</p:tagLst>
</file>

<file path=ppt/tags/tag271.xml><?xml version="1.0" encoding="utf-8"?>
<p:tagLst xmlns:p="http://schemas.openxmlformats.org/presentationml/2006/main">
  <p:tag name="AS_UNIQUEID" val="439"/>
</p:tagLst>
</file>

<file path=ppt/tags/tag272.xml><?xml version="1.0" encoding="utf-8"?>
<p:tagLst xmlns:p="http://schemas.openxmlformats.org/presentationml/2006/main">
  <p:tag name="AS_UNIQUEID" val="208"/>
</p:tagLst>
</file>

<file path=ppt/tags/tag273.xml><?xml version="1.0" encoding="utf-8"?>
<p:tagLst xmlns:p="http://schemas.openxmlformats.org/presentationml/2006/main">
  <p:tag name="AS_UNIQUEID" val="209"/>
</p:tagLst>
</file>

<file path=ppt/tags/tag274.xml><?xml version="1.0" encoding="utf-8"?>
<p:tagLst xmlns:p="http://schemas.openxmlformats.org/presentationml/2006/main">
  <p:tag name="AS_UNIQUEID" val="210"/>
</p:tagLst>
</file>

<file path=ppt/tags/tag275.xml><?xml version="1.0" encoding="utf-8"?>
<p:tagLst xmlns:p="http://schemas.openxmlformats.org/presentationml/2006/main">
  <p:tag name="AS_UNIQUEID" val="211"/>
</p:tagLst>
</file>

<file path=ppt/tags/tag276.xml><?xml version="1.0" encoding="utf-8"?>
<p:tagLst xmlns:p="http://schemas.openxmlformats.org/presentationml/2006/main">
  <p:tag name="AS_UNIQUEID" val="212"/>
</p:tagLst>
</file>

<file path=ppt/tags/tag277.xml><?xml version="1.0" encoding="utf-8"?>
<p:tagLst xmlns:p="http://schemas.openxmlformats.org/presentationml/2006/main">
  <p:tag name="AS_UNIQUEID" val="213"/>
</p:tagLst>
</file>

<file path=ppt/tags/tag278.xml><?xml version="1.0" encoding="utf-8"?>
<p:tagLst xmlns:p="http://schemas.openxmlformats.org/presentationml/2006/main">
  <p:tag name="AS_UNIQUEID" val="214"/>
</p:tagLst>
</file>

<file path=ppt/tags/tag279.xml><?xml version="1.0" encoding="utf-8"?>
<p:tagLst xmlns:p="http://schemas.openxmlformats.org/presentationml/2006/main">
  <p:tag name="AS_UNIQUEID" val="215"/>
</p:tagLst>
</file>

<file path=ppt/tags/tag28.xml><?xml version="1.0" encoding="utf-8"?>
<p:tagLst xmlns:p="http://schemas.openxmlformats.org/presentationml/2006/main">
  <p:tag name="AS_UNIQUEID" val="303"/>
</p:tagLst>
</file>

<file path=ppt/tags/tag280.xml><?xml version="1.0" encoding="utf-8"?>
<p:tagLst xmlns:p="http://schemas.openxmlformats.org/presentationml/2006/main">
  <p:tag name="AS_UNIQUEID" val="216"/>
</p:tagLst>
</file>

<file path=ppt/tags/tag281.xml><?xml version="1.0" encoding="utf-8"?>
<p:tagLst xmlns:p="http://schemas.openxmlformats.org/presentationml/2006/main">
  <p:tag name="AS_UNIQUEID" val="217"/>
</p:tagLst>
</file>

<file path=ppt/tags/tag282.xml><?xml version="1.0" encoding="utf-8"?>
<p:tagLst xmlns:p="http://schemas.openxmlformats.org/presentationml/2006/main">
  <p:tag name="AS_UNIQUEID" val="218"/>
</p:tagLst>
</file>

<file path=ppt/tags/tag283.xml><?xml version="1.0" encoding="utf-8"?>
<p:tagLst xmlns:p="http://schemas.openxmlformats.org/presentationml/2006/main">
  <p:tag name="AS_UNIQUEID" val="219"/>
</p:tagLst>
</file>

<file path=ppt/tags/tag284.xml><?xml version="1.0" encoding="utf-8"?>
<p:tagLst xmlns:p="http://schemas.openxmlformats.org/presentationml/2006/main">
  <p:tag name="AS_UNIQUEID" val="220"/>
</p:tagLst>
</file>

<file path=ppt/tags/tag285.xml><?xml version="1.0" encoding="utf-8"?>
<p:tagLst xmlns:p="http://schemas.openxmlformats.org/presentationml/2006/main">
  <p:tag name="AS_UNIQUEID" val="221"/>
</p:tagLst>
</file>

<file path=ppt/tags/tag286.xml><?xml version="1.0" encoding="utf-8"?>
<p:tagLst xmlns:p="http://schemas.openxmlformats.org/presentationml/2006/main">
  <p:tag name="AS_UNIQUEID" val="222"/>
</p:tagLst>
</file>

<file path=ppt/tags/tag287.xml><?xml version="1.0" encoding="utf-8"?>
<p:tagLst xmlns:p="http://schemas.openxmlformats.org/presentationml/2006/main">
  <p:tag name="AS_UNIQUEID" val="223"/>
</p:tagLst>
</file>

<file path=ppt/tags/tag288.xml><?xml version="1.0" encoding="utf-8"?>
<p:tagLst xmlns:p="http://schemas.openxmlformats.org/presentationml/2006/main">
  <p:tag name="AS_UNIQUEID" val="440"/>
</p:tagLst>
</file>

<file path=ppt/tags/tag289.xml><?xml version="1.0" encoding="utf-8"?>
<p:tagLst xmlns:p="http://schemas.openxmlformats.org/presentationml/2006/main">
  <p:tag name="AS_UNIQUEID" val="225"/>
</p:tagLst>
</file>

<file path=ppt/tags/tag29.xml><?xml version="1.0" encoding="utf-8"?>
<p:tagLst xmlns:p="http://schemas.openxmlformats.org/presentationml/2006/main">
  <p:tag name="AS_UNIQUEID" val="304"/>
</p:tagLst>
</file>

<file path=ppt/tags/tag290.xml><?xml version="1.0" encoding="utf-8"?>
<p:tagLst xmlns:p="http://schemas.openxmlformats.org/presentationml/2006/main">
  <p:tag name="AS_UNIQUEID" val="226"/>
</p:tagLst>
</file>

<file path=ppt/tags/tag291.xml><?xml version="1.0" encoding="utf-8"?>
<p:tagLst xmlns:p="http://schemas.openxmlformats.org/presentationml/2006/main">
  <p:tag name="AS_UNIQUEID" val="227"/>
  <p:tag name="KSO_WM_UNIT_TABLE_BEAUTIFY" val="smartTable{8acc245f-da8a-47c5-bd11-5cb75d6e3b60}"/>
</p:tagLst>
</file>

<file path=ppt/tags/tag292.xml><?xml version="1.0" encoding="utf-8"?>
<p:tagLst xmlns:p="http://schemas.openxmlformats.org/presentationml/2006/main">
  <p:tag name="AS_UNIQUEID" val="228"/>
</p:tagLst>
</file>

<file path=ppt/tags/tag293.xml><?xml version="1.0" encoding="utf-8"?>
<p:tagLst xmlns:p="http://schemas.openxmlformats.org/presentationml/2006/main">
  <p:tag name="AS_UNIQUEID" val="441"/>
</p:tagLst>
</file>

<file path=ppt/tags/tag294.xml><?xml version="1.0" encoding="utf-8"?>
<p:tagLst xmlns:p="http://schemas.openxmlformats.org/presentationml/2006/main">
  <p:tag name="AS_UNIQUEID" val="230"/>
</p:tagLst>
</file>

<file path=ppt/tags/tag295.xml><?xml version="1.0" encoding="utf-8"?>
<p:tagLst xmlns:p="http://schemas.openxmlformats.org/presentationml/2006/main">
  <p:tag name="AS_UNIQUEID" val="231"/>
</p:tagLst>
</file>

<file path=ppt/tags/tag296.xml><?xml version="1.0" encoding="utf-8"?>
<p:tagLst xmlns:p="http://schemas.openxmlformats.org/presentationml/2006/main">
  <p:tag name="AS_UNIQUEID" val="232"/>
</p:tagLst>
</file>

<file path=ppt/tags/tag297.xml><?xml version="1.0" encoding="utf-8"?>
<p:tagLst xmlns:p="http://schemas.openxmlformats.org/presentationml/2006/main">
  <p:tag name="AS_UNIQUEID" val="233"/>
</p:tagLst>
</file>

<file path=ppt/tags/tag298.xml><?xml version="1.0" encoding="utf-8"?>
<p:tagLst xmlns:p="http://schemas.openxmlformats.org/presentationml/2006/main">
  <p:tag name="AS_UNIQUEID" val="234"/>
</p:tagLst>
</file>

<file path=ppt/tags/tag299.xml><?xml version="1.0" encoding="utf-8"?>
<p:tagLst xmlns:p="http://schemas.openxmlformats.org/presentationml/2006/main">
  <p:tag name="AS_UNIQUEID" val="235"/>
</p:tagLst>
</file>

<file path=ppt/tags/tag3.xml><?xml version="1.0" encoding="utf-8"?>
<p:tagLst xmlns:p="http://schemas.openxmlformats.org/presentationml/2006/main">
  <p:tag name="AS_UNIQUEID" val="278"/>
</p:tagLst>
</file>

<file path=ppt/tags/tag30.xml><?xml version="1.0" encoding="utf-8"?>
<p:tagLst xmlns:p="http://schemas.openxmlformats.org/presentationml/2006/main">
  <p:tag name="AS_UNIQUEID" val="305"/>
</p:tagLst>
</file>

<file path=ppt/tags/tag300.xml><?xml version="1.0" encoding="utf-8"?>
<p:tagLst xmlns:p="http://schemas.openxmlformats.org/presentationml/2006/main">
  <p:tag name="AS_UNIQUEID" val="236"/>
</p:tagLst>
</file>

<file path=ppt/tags/tag301.xml><?xml version="1.0" encoding="utf-8"?>
<p:tagLst xmlns:p="http://schemas.openxmlformats.org/presentationml/2006/main">
  <p:tag name="AS_UNIQUEID" val="237"/>
</p:tagLst>
</file>

<file path=ppt/tags/tag302.xml><?xml version="1.0" encoding="utf-8"?>
<p:tagLst xmlns:p="http://schemas.openxmlformats.org/presentationml/2006/main">
  <p:tag name="AS_UNIQUEID" val="238"/>
</p:tagLst>
</file>

<file path=ppt/tags/tag303.xml><?xml version="1.0" encoding="utf-8"?>
<p:tagLst xmlns:p="http://schemas.openxmlformats.org/presentationml/2006/main">
  <p:tag name="AS_UNIQUEID" val="239"/>
</p:tagLst>
</file>

<file path=ppt/tags/tag304.xml><?xml version="1.0" encoding="utf-8"?>
<p:tagLst xmlns:p="http://schemas.openxmlformats.org/presentationml/2006/main">
  <p:tag name="AS_UNIQUEID" val="240"/>
</p:tagLst>
</file>

<file path=ppt/tags/tag305.xml><?xml version="1.0" encoding="utf-8"?>
<p:tagLst xmlns:p="http://schemas.openxmlformats.org/presentationml/2006/main">
  <p:tag name="AS_UNIQUEID" val="241"/>
</p:tagLst>
</file>

<file path=ppt/tags/tag306.xml><?xml version="1.0" encoding="utf-8"?>
<p:tagLst xmlns:p="http://schemas.openxmlformats.org/presentationml/2006/main">
  <p:tag name="AS_UNIQUEID" val="242"/>
</p:tagLst>
</file>

<file path=ppt/tags/tag307.xml><?xml version="1.0" encoding="utf-8"?>
<p:tagLst xmlns:p="http://schemas.openxmlformats.org/presentationml/2006/main">
  <p:tag name="AS_UNIQUEID" val="442"/>
</p:tagLst>
</file>

<file path=ppt/tags/tag308.xml><?xml version="1.0" encoding="utf-8"?>
<p:tagLst xmlns:p="http://schemas.openxmlformats.org/presentationml/2006/main">
  <p:tag name="AS_UNIQUEID" val="244"/>
</p:tagLst>
</file>

<file path=ppt/tags/tag309.xml><?xml version="1.0" encoding="utf-8"?>
<p:tagLst xmlns:p="http://schemas.openxmlformats.org/presentationml/2006/main">
  <p:tag name="AS_UNIQUEID" val="245"/>
</p:tagLst>
</file>

<file path=ppt/tags/tag31.xml><?xml version="1.0" encoding="utf-8"?>
<p:tagLst xmlns:p="http://schemas.openxmlformats.org/presentationml/2006/main">
  <p:tag name="AS_UNIQUEID" val="306"/>
</p:tagLst>
</file>

<file path=ppt/tags/tag310.xml><?xml version="1.0" encoding="utf-8"?>
<p:tagLst xmlns:p="http://schemas.openxmlformats.org/presentationml/2006/main">
  <p:tag name="AS_UNIQUEID" val="246"/>
</p:tagLst>
</file>

<file path=ppt/tags/tag311.xml><?xml version="1.0" encoding="utf-8"?>
<p:tagLst xmlns:p="http://schemas.openxmlformats.org/presentationml/2006/main">
  <p:tag name="AS_UNIQUEID" val="443"/>
</p:tagLst>
</file>

<file path=ppt/tags/tag312.xml><?xml version="1.0" encoding="utf-8"?>
<p:tagLst xmlns:p="http://schemas.openxmlformats.org/presentationml/2006/main">
  <p:tag name="AS_UNIQUEID" val="252"/>
</p:tagLst>
</file>

<file path=ppt/tags/tag313.xml><?xml version="1.0" encoding="utf-8"?>
<p:tagLst xmlns:p="http://schemas.openxmlformats.org/presentationml/2006/main">
  <p:tag name="AS_UNIQUEID" val="253"/>
</p:tagLst>
</file>

<file path=ppt/tags/tag314.xml><?xml version="1.0" encoding="utf-8"?>
<p:tagLst xmlns:p="http://schemas.openxmlformats.org/presentationml/2006/main">
  <p:tag name="AS_UNIQUEID" val="254"/>
</p:tagLst>
</file>

<file path=ppt/tags/tag315.xml><?xml version="1.0" encoding="utf-8"?>
<p:tagLst xmlns:p="http://schemas.openxmlformats.org/presentationml/2006/main">
  <p:tag name="AS_UNIQUEID" val="444"/>
</p:tagLst>
</file>

<file path=ppt/tags/tag316.xml><?xml version="1.0" encoding="utf-8"?>
<p:tagLst xmlns:p="http://schemas.openxmlformats.org/presentationml/2006/main">
  <p:tag name="AS_UNIQUEID" val="256"/>
</p:tagLst>
</file>

<file path=ppt/tags/tag317.xml><?xml version="1.0" encoding="utf-8"?>
<p:tagLst xmlns:p="http://schemas.openxmlformats.org/presentationml/2006/main">
  <p:tag name="AS_UNIQUEID" val="257"/>
</p:tagLst>
</file>

<file path=ppt/tags/tag318.xml><?xml version="1.0" encoding="utf-8"?>
<p:tagLst xmlns:p="http://schemas.openxmlformats.org/presentationml/2006/main">
  <p:tag name="AS_UNIQUEID" val="258"/>
</p:tagLst>
</file>

<file path=ppt/tags/tag319.xml><?xml version="1.0" encoding="utf-8"?>
<p:tagLst xmlns:p="http://schemas.openxmlformats.org/presentationml/2006/main">
  <p:tag name="AS_UNIQUEID" val="445"/>
</p:tagLst>
</file>

<file path=ppt/tags/tag32.xml><?xml version="1.0" encoding="utf-8"?>
<p:tagLst xmlns:p="http://schemas.openxmlformats.org/presentationml/2006/main">
  <p:tag name="AS_UNIQUEID" val="307"/>
</p:tagLst>
</file>

<file path=ppt/tags/tag320.xml><?xml version="1.0" encoding="utf-8"?>
<p:tagLst xmlns:p="http://schemas.openxmlformats.org/presentationml/2006/main">
  <p:tag name="AS_UNIQUEID" val="264"/>
</p:tagLst>
</file>

<file path=ppt/tags/tag321.xml><?xml version="1.0" encoding="utf-8"?>
<p:tagLst xmlns:p="http://schemas.openxmlformats.org/presentationml/2006/main">
  <p:tag name="AS_UNIQUEID" val="265"/>
</p:tagLst>
</file>

<file path=ppt/tags/tag322.xml><?xml version="1.0" encoding="utf-8"?>
<p:tagLst xmlns:p="http://schemas.openxmlformats.org/presentationml/2006/main">
  <p:tag name="AS_UNIQUEID" val="446"/>
</p:tagLst>
</file>

<file path=ppt/tags/tag323.xml><?xml version="1.0" encoding="utf-8"?>
<p:tagLst xmlns:p="http://schemas.openxmlformats.org/presentationml/2006/main">
  <p:tag name="AS_UNIQUEID" val="267"/>
</p:tagLst>
</file>

<file path=ppt/tags/tag324.xml><?xml version="1.0" encoding="utf-8"?>
<p:tagLst xmlns:p="http://schemas.openxmlformats.org/presentationml/2006/main">
  <p:tag name="AS_UNIQUEID" val="447"/>
</p:tagLst>
</file>

<file path=ppt/tags/tag325.xml><?xml version="1.0" encoding="utf-8"?>
<p:tagLst xmlns:p="http://schemas.openxmlformats.org/presentationml/2006/main">
  <p:tag name="AS_UNIQUEID" val="269"/>
</p:tagLst>
</file>

<file path=ppt/tags/tag326.xml><?xml version="1.0" encoding="utf-8"?>
<p:tagLst xmlns:p="http://schemas.openxmlformats.org/presentationml/2006/main">
  <p:tag name="AS_UNIQUEID" val="270"/>
</p:tagLst>
</file>

<file path=ppt/tags/tag327.xml><?xml version="1.0" encoding="utf-8"?>
<p:tagLst xmlns:p="http://schemas.openxmlformats.org/presentationml/2006/main">
  <p:tag name="AS_UNIQUEID" val="271"/>
</p:tagLst>
</file>

<file path=ppt/tags/tag328.xml><?xml version="1.0" encoding="utf-8"?>
<p:tagLst xmlns:p="http://schemas.openxmlformats.org/presentationml/2006/main">
  <p:tag name="AS_UNIQUEID" val="448"/>
</p:tagLst>
</file>

<file path=ppt/tags/tag329.xml><?xml version="1.0" encoding="utf-8"?>
<p:tagLst xmlns:p="http://schemas.openxmlformats.org/presentationml/2006/main">
  <p:tag name="AS_UNIQUEID" val="273"/>
</p:tagLst>
</file>

<file path=ppt/tags/tag33.xml><?xml version="1.0" encoding="utf-8"?>
<p:tagLst xmlns:p="http://schemas.openxmlformats.org/presentationml/2006/main">
  <p:tag name="AS_UNIQUEID" val="308"/>
</p:tagLst>
</file>

<file path=ppt/tags/tag330.xml><?xml version="1.0" encoding="utf-8"?>
<p:tagLst xmlns:p="http://schemas.openxmlformats.org/presentationml/2006/main">
  <p:tag name="AS_UNIQUEID" val="274"/>
</p:tagLst>
</file>

<file path=ppt/tags/tag331.xml><?xml version="1.0" encoding="utf-8"?>
<p:tagLst xmlns:p="http://schemas.openxmlformats.org/presentationml/2006/main">
  <p:tag name="AS_UNIQUEID" val="275"/>
</p:tagLst>
</file>

<file path=ppt/tags/tag332.xml><?xml version="1.0" encoding="utf-8"?>
<p:tagLst xmlns:p="http://schemas.openxmlformats.org/presentationml/2006/main">
  <p:tag name="AS_NET" val="4.0.30319.42000"/>
  <p:tag name="AS_OS" val="Unix 3.10 unknown"/>
  <p:tag name="AS_RELEASE_DATE" val="2020.11.30"/>
  <p:tag name="AS_TITLE" val="Aspose.Slides for Java"/>
  <p:tag name="AS_VERSION" val="20.11"/>
  <p:tag name="ISPRING_PRESENTATION_TITLE" val="2016年终总结新年计划工作汇报PPT"/>
  <p:tag name="ISPRING_ULTRA_SCORM_SLIDE_COUNT" val="1"/>
</p:tagLst>
</file>

<file path=ppt/tags/tag34.xml><?xml version="1.0" encoding="utf-8"?>
<p:tagLst xmlns:p="http://schemas.openxmlformats.org/presentationml/2006/main">
  <p:tag name="AS_UNIQUEID" val="309"/>
</p:tagLst>
</file>

<file path=ppt/tags/tag35.xml><?xml version="1.0" encoding="utf-8"?>
<p:tagLst xmlns:p="http://schemas.openxmlformats.org/presentationml/2006/main">
  <p:tag name="AS_UNIQUEID" val="310"/>
</p:tagLst>
</file>

<file path=ppt/tags/tag36.xml><?xml version="1.0" encoding="utf-8"?>
<p:tagLst xmlns:p="http://schemas.openxmlformats.org/presentationml/2006/main">
  <p:tag name="AS_UNIQUEID" val="311"/>
</p:tagLst>
</file>

<file path=ppt/tags/tag37.xml><?xml version="1.0" encoding="utf-8"?>
<p:tagLst xmlns:p="http://schemas.openxmlformats.org/presentationml/2006/main">
  <p:tag name="AS_UNIQUEID" val="312"/>
</p:tagLst>
</file>

<file path=ppt/tags/tag38.xml><?xml version="1.0" encoding="utf-8"?>
<p:tagLst xmlns:p="http://schemas.openxmlformats.org/presentationml/2006/main">
  <p:tag name="AS_UNIQUEID" val="313"/>
</p:tagLst>
</file>

<file path=ppt/tags/tag39.xml><?xml version="1.0" encoding="utf-8"?>
<p:tagLst xmlns:p="http://schemas.openxmlformats.org/presentationml/2006/main">
  <p:tag name="AS_UNIQUEID" val="314"/>
</p:tagLst>
</file>

<file path=ppt/tags/tag4.xml><?xml version="1.0" encoding="utf-8"?>
<p:tagLst xmlns:p="http://schemas.openxmlformats.org/presentationml/2006/main">
  <p:tag name="AS_UNIQUEID" val="279"/>
</p:tagLst>
</file>

<file path=ppt/tags/tag40.xml><?xml version="1.0" encoding="utf-8"?>
<p:tagLst xmlns:p="http://schemas.openxmlformats.org/presentationml/2006/main">
  <p:tag name="AS_UNIQUEID" val="315"/>
</p:tagLst>
</file>

<file path=ppt/tags/tag41.xml><?xml version="1.0" encoding="utf-8"?>
<p:tagLst xmlns:p="http://schemas.openxmlformats.org/presentationml/2006/main">
  <p:tag name="AS_UNIQUEID" val="316"/>
</p:tagLst>
</file>

<file path=ppt/tags/tag42.xml><?xml version="1.0" encoding="utf-8"?>
<p:tagLst xmlns:p="http://schemas.openxmlformats.org/presentationml/2006/main">
  <p:tag name="AS_UNIQUEID" val="317"/>
</p:tagLst>
</file>

<file path=ppt/tags/tag43.xml><?xml version="1.0" encoding="utf-8"?>
<p:tagLst xmlns:p="http://schemas.openxmlformats.org/presentationml/2006/main">
  <p:tag name="AS_UNIQUEID" val="318"/>
</p:tagLst>
</file>

<file path=ppt/tags/tag44.xml><?xml version="1.0" encoding="utf-8"?>
<p:tagLst xmlns:p="http://schemas.openxmlformats.org/presentationml/2006/main">
  <p:tag name="AS_UNIQUEID" val="319"/>
</p:tagLst>
</file>

<file path=ppt/tags/tag45.xml><?xml version="1.0" encoding="utf-8"?>
<p:tagLst xmlns:p="http://schemas.openxmlformats.org/presentationml/2006/main">
  <p:tag name="AS_UNIQUEID" val="320"/>
</p:tagLst>
</file>

<file path=ppt/tags/tag46.xml><?xml version="1.0" encoding="utf-8"?>
<p:tagLst xmlns:p="http://schemas.openxmlformats.org/presentationml/2006/main">
  <p:tag name="AS_UNIQUEID" val="321"/>
</p:tagLst>
</file>

<file path=ppt/tags/tag47.xml><?xml version="1.0" encoding="utf-8"?>
<p:tagLst xmlns:p="http://schemas.openxmlformats.org/presentationml/2006/main">
  <p:tag name="AS_UNIQUEID" val="322"/>
</p:tagLst>
</file>

<file path=ppt/tags/tag48.xml><?xml version="1.0" encoding="utf-8"?>
<p:tagLst xmlns:p="http://schemas.openxmlformats.org/presentationml/2006/main">
  <p:tag name="AS_UNIQUEID" val="323"/>
</p:tagLst>
</file>

<file path=ppt/tags/tag49.xml><?xml version="1.0" encoding="utf-8"?>
<p:tagLst xmlns:p="http://schemas.openxmlformats.org/presentationml/2006/main">
  <p:tag name="AS_UNIQUEID" val="324"/>
</p:tagLst>
</file>

<file path=ppt/tags/tag5.xml><?xml version="1.0" encoding="utf-8"?>
<p:tagLst xmlns:p="http://schemas.openxmlformats.org/presentationml/2006/main">
  <p:tag name="AS_UNIQUEID" val="280"/>
</p:tagLst>
</file>

<file path=ppt/tags/tag50.xml><?xml version="1.0" encoding="utf-8"?>
<p:tagLst xmlns:p="http://schemas.openxmlformats.org/presentationml/2006/main">
  <p:tag name="AS_UNIQUEID" val="325"/>
</p:tagLst>
</file>

<file path=ppt/tags/tag51.xml><?xml version="1.0" encoding="utf-8"?>
<p:tagLst xmlns:p="http://schemas.openxmlformats.org/presentationml/2006/main">
  <p:tag name="AS_UNIQUEID" val="326"/>
</p:tagLst>
</file>

<file path=ppt/tags/tag52.xml><?xml version="1.0" encoding="utf-8"?>
<p:tagLst xmlns:p="http://schemas.openxmlformats.org/presentationml/2006/main">
  <p:tag name="AS_UNIQUEID" val="327"/>
</p:tagLst>
</file>

<file path=ppt/tags/tag53.xml><?xml version="1.0" encoding="utf-8"?>
<p:tagLst xmlns:p="http://schemas.openxmlformats.org/presentationml/2006/main">
  <p:tag name="AS_UNIQUEID" val="328"/>
</p:tagLst>
</file>

<file path=ppt/tags/tag54.xml><?xml version="1.0" encoding="utf-8"?>
<p:tagLst xmlns:p="http://schemas.openxmlformats.org/presentationml/2006/main">
  <p:tag name="AS_UNIQUEID" val="329"/>
</p:tagLst>
</file>

<file path=ppt/tags/tag55.xml><?xml version="1.0" encoding="utf-8"?>
<p:tagLst xmlns:p="http://schemas.openxmlformats.org/presentationml/2006/main">
  <p:tag name="AS_UNIQUEID" val="330"/>
</p:tagLst>
</file>

<file path=ppt/tags/tag56.xml><?xml version="1.0" encoding="utf-8"?>
<p:tagLst xmlns:p="http://schemas.openxmlformats.org/presentationml/2006/main">
  <p:tag name="AS_UNIQUEID" val="331"/>
</p:tagLst>
</file>

<file path=ppt/tags/tag57.xml><?xml version="1.0" encoding="utf-8"?>
<p:tagLst xmlns:p="http://schemas.openxmlformats.org/presentationml/2006/main">
  <p:tag name="AS_UNIQUEID" val="332"/>
</p:tagLst>
</file>

<file path=ppt/tags/tag58.xml><?xml version="1.0" encoding="utf-8"?>
<p:tagLst xmlns:p="http://schemas.openxmlformats.org/presentationml/2006/main">
  <p:tag name="AS_UNIQUEID" val="333"/>
</p:tagLst>
</file>

<file path=ppt/tags/tag59.xml><?xml version="1.0" encoding="utf-8"?>
<p:tagLst xmlns:p="http://schemas.openxmlformats.org/presentationml/2006/main">
  <p:tag name="AS_UNIQUEID" val="334"/>
</p:tagLst>
</file>

<file path=ppt/tags/tag6.xml><?xml version="1.0" encoding="utf-8"?>
<p:tagLst xmlns:p="http://schemas.openxmlformats.org/presentationml/2006/main">
  <p:tag name="AS_UNIQUEID" val="281"/>
</p:tagLst>
</file>

<file path=ppt/tags/tag60.xml><?xml version="1.0" encoding="utf-8"?>
<p:tagLst xmlns:p="http://schemas.openxmlformats.org/presentationml/2006/main">
  <p:tag name="AS_UNIQUEID" val="335"/>
</p:tagLst>
</file>

<file path=ppt/tags/tag61.xml><?xml version="1.0" encoding="utf-8"?>
<p:tagLst xmlns:p="http://schemas.openxmlformats.org/presentationml/2006/main">
  <p:tag name="AS_UNIQUEID" val="336"/>
</p:tagLst>
</file>

<file path=ppt/tags/tag62.xml><?xml version="1.0" encoding="utf-8"?>
<p:tagLst xmlns:p="http://schemas.openxmlformats.org/presentationml/2006/main">
  <p:tag name="AS_UNIQUEID" val="337"/>
</p:tagLst>
</file>

<file path=ppt/tags/tag63.xml><?xml version="1.0" encoding="utf-8"?>
<p:tagLst xmlns:p="http://schemas.openxmlformats.org/presentationml/2006/main">
  <p:tag name="AS_UNIQUEID" val="338"/>
</p:tagLst>
</file>

<file path=ppt/tags/tag64.xml><?xml version="1.0" encoding="utf-8"?>
<p:tagLst xmlns:p="http://schemas.openxmlformats.org/presentationml/2006/main">
  <p:tag name="AS_UNIQUEID" val="339"/>
</p:tagLst>
</file>

<file path=ppt/tags/tag65.xml><?xml version="1.0" encoding="utf-8"?>
<p:tagLst xmlns:p="http://schemas.openxmlformats.org/presentationml/2006/main">
  <p:tag name="AS_UNIQUEID" val="340"/>
</p:tagLst>
</file>

<file path=ppt/tags/tag66.xml><?xml version="1.0" encoding="utf-8"?>
<p:tagLst xmlns:p="http://schemas.openxmlformats.org/presentationml/2006/main">
  <p:tag name="AS_UNIQUEID" val="341"/>
</p:tagLst>
</file>

<file path=ppt/tags/tag67.xml><?xml version="1.0" encoding="utf-8"?>
<p:tagLst xmlns:p="http://schemas.openxmlformats.org/presentationml/2006/main">
  <p:tag name="AS_UNIQUEID" val="342"/>
</p:tagLst>
</file>

<file path=ppt/tags/tag68.xml><?xml version="1.0" encoding="utf-8"?>
<p:tagLst xmlns:p="http://schemas.openxmlformats.org/presentationml/2006/main">
  <p:tag name="AS_UNIQUEID" val="343"/>
</p:tagLst>
</file>

<file path=ppt/tags/tag69.xml><?xml version="1.0" encoding="utf-8"?>
<p:tagLst xmlns:p="http://schemas.openxmlformats.org/presentationml/2006/main">
  <p:tag name="AS_UNIQUEID" val="344"/>
</p:tagLst>
</file>

<file path=ppt/tags/tag7.xml><?xml version="1.0" encoding="utf-8"?>
<p:tagLst xmlns:p="http://schemas.openxmlformats.org/presentationml/2006/main">
  <p:tag name="AS_UNIQUEID" val="282"/>
</p:tagLst>
</file>

<file path=ppt/tags/tag70.xml><?xml version="1.0" encoding="utf-8"?>
<p:tagLst xmlns:p="http://schemas.openxmlformats.org/presentationml/2006/main">
  <p:tag name="AS_UNIQUEID" val="345"/>
</p:tagLst>
</file>

<file path=ppt/tags/tag71.xml><?xml version="1.0" encoding="utf-8"?>
<p:tagLst xmlns:p="http://schemas.openxmlformats.org/presentationml/2006/main">
  <p:tag name="AS_UNIQUEID" val="346"/>
</p:tagLst>
</file>

<file path=ppt/tags/tag72.xml><?xml version="1.0" encoding="utf-8"?>
<p:tagLst xmlns:p="http://schemas.openxmlformats.org/presentationml/2006/main">
  <p:tag name="AS_UNIQUEID" val="347"/>
</p:tagLst>
</file>

<file path=ppt/tags/tag73.xml><?xml version="1.0" encoding="utf-8"?>
<p:tagLst xmlns:p="http://schemas.openxmlformats.org/presentationml/2006/main">
  <p:tag name="AS_UNIQUEID" val="348"/>
</p:tagLst>
</file>

<file path=ppt/tags/tag74.xml><?xml version="1.0" encoding="utf-8"?>
<p:tagLst xmlns:p="http://schemas.openxmlformats.org/presentationml/2006/main">
  <p:tag name="AS_UNIQUEID" val="349"/>
</p:tagLst>
</file>

<file path=ppt/tags/tag75.xml><?xml version="1.0" encoding="utf-8"?>
<p:tagLst xmlns:p="http://schemas.openxmlformats.org/presentationml/2006/main">
  <p:tag name="AS_UNIQUEID" val="350"/>
</p:tagLst>
</file>

<file path=ppt/tags/tag76.xml><?xml version="1.0" encoding="utf-8"?>
<p:tagLst xmlns:p="http://schemas.openxmlformats.org/presentationml/2006/main">
  <p:tag name="AS_UNIQUEID" val="351"/>
</p:tagLst>
</file>

<file path=ppt/tags/tag77.xml><?xml version="1.0" encoding="utf-8"?>
<p:tagLst xmlns:p="http://schemas.openxmlformats.org/presentationml/2006/main">
  <p:tag name="AS_UNIQUEID" val="352"/>
</p:tagLst>
</file>

<file path=ppt/tags/tag78.xml><?xml version="1.0" encoding="utf-8"?>
<p:tagLst xmlns:p="http://schemas.openxmlformats.org/presentationml/2006/main">
  <p:tag name="AS_UNIQUEID" val="353"/>
  <p:tag name="KSO_WM_UNIT_PLACING_PICTURE_USER_VIEWPORT" val="{&quot;height&quot;:5252.4992125984254,&quot;width&quot;:16577.499212598424}"/>
  <p:tag name="REFSHAPE" val="1148088732"/>
</p:tagLst>
</file>

<file path=ppt/tags/tag79.xml><?xml version="1.0" encoding="utf-8"?>
<p:tagLst xmlns:p="http://schemas.openxmlformats.org/presentationml/2006/main">
  <p:tag name="AS_UNIQUEID" val="354"/>
</p:tagLst>
</file>

<file path=ppt/tags/tag8.xml><?xml version="1.0" encoding="utf-8"?>
<p:tagLst xmlns:p="http://schemas.openxmlformats.org/presentationml/2006/main">
  <p:tag name="AS_UNIQUEID" val="283"/>
</p:tagLst>
</file>

<file path=ppt/tags/tag80.xml><?xml version="1.0" encoding="utf-8"?>
<p:tagLst xmlns:p="http://schemas.openxmlformats.org/presentationml/2006/main">
  <p:tag name="AS_UNIQUEID" val="355"/>
</p:tagLst>
</file>

<file path=ppt/tags/tag81.xml><?xml version="1.0" encoding="utf-8"?>
<p:tagLst xmlns:p="http://schemas.openxmlformats.org/presentationml/2006/main">
  <p:tag name="AS_UNIQUEID" val="356"/>
</p:tagLst>
</file>

<file path=ppt/tags/tag82.xml><?xml version="1.0" encoding="utf-8"?>
<p:tagLst xmlns:p="http://schemas.openxmlformats.org/presentationml/2006/main">
  <p:tag name="AS_UNIQUEID" val="357"/>
</p:tagLst>
</file>

<file path=ppt/tags/tag83.xml><?xml version="1.0" encoding="utf-8"?>
<p:tagLst xmlns:p="http://schemas.openxmlformats.org/presentationml/2006/main">
  <p:tag name="AS_UNIQUEID" val="358"/>
</p:tagLst>
</file>

<file path=ppt/tags/tag84.xml><?xml version="1.0" encoding="utf-8"?>
<p:tagLst xmlns:p="http://schemas.openxmlformats.org/presentationml/2006/main">
  <p:tag name="AS_UNIQUEID" val="359"/>
</p:tagLst>
</file>

<file path=ppt/tags/tag85.xml><?xml version="1.0" encoding="utf-8"?>
<p:tagLst xmlns:p="http://schemas.openxmlformats.org/presentationml/2006/main">
  <p:tag name="AS_UNIQUEID" val="360"/>
</p:tagLst>
</file>

<file path=ppt/tags/tag86.xml><?xml version="1.0" encoding="utf-8"?>
<p:tagLst xmlns:p="http://schemas.openxmlformats.org/presentationml/2006/main">
  <p:tag name="AS_UNIQUEID" val="361"/>
</p:tagLst>
</file>

<file path=ppt/tags/tag87.xml><?xml version="1.0" encoding="utf-8"?>
<p:tagLst xmlns:p="http://schemas.openxmlformats.org/presentationml/2006/main">
  <p:tag name="AS_UNIQUEID" val="362"/>
</p:tagLst>
</file>

<file path=ppt/tags/tag88.xml><?xml version="1.0" encoding="utf-8"?>
<p:tagLst xmlns:p="http://schemas.openxmlformats.org/presentationml/2006/main">
  <p:tag name="AS_UNIQUEID" val="363"/>
</p:tagLst>
</file>

<file path=ppt/tags/tag89.xml><?xml version="1.0" encoding="utf-8"?>
<p:tagLst xmlns:p="http://schemas.openxmlformats.org/presentationml/2006/main">
  <p:tag name="AS_UNIQUEID" val="364"/>
  <p:tag name="KSO_WM_UNIT_PLACING_PICTURE_USER_VIEWPORT" val="{&quot;height&quot;:1855,&quot;width&quot;:1855}"/>
  <p:tag name="REFSHAPE" val="491441716"/>
</p:tagLst>
</file>

<file path=ppt/tags/tag9.xml><?xml version="1.0" encoding="utf-8"?>
<p:tagLst xmlns:p="http://schemas.openxmlformats.org/presentationml/2006/main">
  <p:tag name="AS_UNIQUEID" val="284"/>
</p:tagLst>
</file>

<file path=ppt/tags/tag90.xml><?xml version="1.0" encoding="utf-8"?>
<p:tagLst xmlns:p="http://schemas.openxmlformats.org/presentationml/2006/main">
  <p:tag name="AS_UNIQUEID" val="365"/>
</p:tagLst>
</file>

<file path=ppt/tags/tag91.xml><?xml version="1.0" encoding="utf-8"?>
<p:tagLst xmlns:p="http://schemas.openxmlformats.org/presentationml/2006/main">
  <p:tag name="AS_UNIQUEID" val="366"/>
</p:tagLst>
</file>

<file path=ppt/tags/tag92.xml><?xml version="1.0" encoding="utf-8"?>
<p:tagLst xmlns:p="http://schemas.openxmlformats.org/presentationml/2006/main">
  <p:tag name="AS_UNIQUEID" val="367"/>
</p:tagLst>
</file>

<file path=ppt/tags/tag93.xml><?xml version="1.0" encoding="utf-8"?>
<p:tagLst xmlns:p="http://schemas.openxmlformats.org/presentationml/2006/main">
  <p:tag name="AS_UNIQUEID" val="368"/>
</p:tagLst>
</file>

<file path=ppt/tags/tag94.xml><?xml version="1.0" encoding="utf-8"?>
<p:tagLst xmlns:p="http://schemas.openxmlformats.org/presentationml/2006/main">
  <p:tag name="AS_UNIQUEID" val="369"/>
</p:tagLst>
</file>

<file path=ppt/tags/tag95.xml><?xml version="1.0" encoding="utf-8"?>
<p:tagLst xmlns:p="http://schemas.openxmlformats.org/presentationml/2006/main">
  <p:tag name="AS_UNIQUEID" val="370"/>
</p:tagLst>
</file>

<file path=ppt/tags/tag96.xml><?xml version="1.0" encoding="utf-8"?>
<p:tagLst xmlns:p="http://schemas.openxmlformats.org/presentationml/2006/main">
  <p:tag name="AS_UNIQUEID" val="371"/>
</p:tagLst>
</file>

<file path=ppt/tags/tag97.xml><?xml version="1.0" encoding="utf-8"?>
<p:tagLst xmlns:p="http://schemas.openxmlformats.org/presentationml/2006/main">
  <p:tag name="AS_UNIQUEID" val="372"/>
</p:tagLst>
</file>

<file path=ppt/tags/tag98.xml><?xml version="1.0" encoding="utf-8"?>
<p:tagLst xmlns:p="http://schemas.openxmlformats.org/presentationml/2006/main">
  <p:tag name="AS_UNIQUEID" val="373"/>
</p:tagLst>
</file>

<file path=ppt/tags/tag99.xml><?xml version="1.0" encoding="utf-8"?>
<p:tagLst xmlns:p="http://schemas.openxmlformats.org/presentationml/2006/main">
  <p:tag name="AS_UNIQUEID" val="374"/>
</p:tagLst>
</file>

<file path=ppt/theme/theme1.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自定义设计方案">
  <a:themeElements>
    <a:clrScheme name="自定义 22">
      <a:dk1>
        <a:sysClr val="windowText" lastClr="000000"/>
      </a:dk1>
      <a:lt1>
        <a:sysClr val="window" lastClr="FFFFFF"/>
      </a:lt1>
      <a:dk2>
        <a:srgbClr val="44546A"/>
      </a:dk2>
      <a:lt2>
        <a:srgbClr val="E7E6E6"/>
      </a:lt2>
      <a:accent1>
        <a:srgbClr val="0170C1"/>
      </a:accent1>
      <a:accent2>
        <a:srgbClr val="A6A6A6"/>
      </a:accent2>
      <a:accent3>
        <a:srgbClr val="0170C1"/>
      </a:accent3>
      <a:accent4>
        <a:srgbClr val="A6A6A6"/>
      </a:accent4>
      <a:accent5>
        <a:srgbClr val="0170C1"/>
      </a:accent5>
      <a:accent6>
        <a:srgbClr val="A6A6A6"/>
      </a:accent6>
      <a:hlink>
        <a:srgbClr val="0170C1"/>
      </a:hlink>
      <a:folHlink>
        <a:srgbClr val="A6A6A6"/>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198</Paragraphs>
  <Slides>32</Slides>
  <Notes>4</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32</vt:i4>
      </vt:variant>
    </vt:vector>
  </HeadingPairs>
  <TitlesOfParts>
    <vt:vector baseType="lpstr" size="48">
      <vt:lpstr>Arial</vt:lpstr>
      <vt:lpstr>微软雅黑</vt:lpstr>
      <vt:lpstr>Calibri</vt:lpstr>
      <vt:lpstr>宋体</vt:lpstr>
      <vt:lpstr>等线 Light</vt:lpstr>
      <vt:lpstr>等线</vt:lpstr>
      <vt:lpstr>Wingdings 2</vt:lpstr>
      <vt:lpstr>楷体</vt:lpstr>
      <vt:lpstr>黑体</vt:lpstr>
      <vt:lpstr>方正兰亭超细黑简体</vt:lpstr>
      <vt:lpstr>创艺简细圆</vt:lpstr>
      <vt:lpstr>Times New Roman</vt:lpstr>
      <vt:lpstr>华文中宋</vt:lpstr>
      <vt:lpstr>楷体_GB2312</vt:lpstr>
      <vt:lpstr>隶书</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2021-08-30T06:52:07.357</cp:lastPrinted>
  <dcterms:created xsi:type="dcterms:W3CDTF">2021-08-30T06:52:07Z</dcterms:created>
  <dcterms:modified xsi:type="dcterms:W3CDTF">2021-08-29T22:52:10Z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