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5"/>
  </p:notesMasterIdLst>
  <p:handoutMasterIdLst>
    <p:handoutMasterId r:id="rId36"/>
  </p:handoutMasterIdLst>
  <p:sldIdLst>
    <p:sldId id="613" r:id="rId4"/>
    <p:sldId id="612" r:id="rId5"/>
    <p:sldId id="559" r:id="rId6"/>
    <p:sldId id="464" r:id="rId7"/>
    <p:sldId id="467" r:id="rId8"/>
    <p:sldId id="466" r:id="rId9"/>
    <p:sldId id="470" r:id="rId10"/>
    <p:sldId id="589" r:id="rId11"/>
    <p:sldId id="547" r:id="rId12"/>
    <p:sldId id="590" r:id="rId13"/>
    <p:sldId id="592" r:id="rId14"/>
    <p:sldId id="591" r:id="rId15"/>
    <p:sldId id="643" r:id="rId16"/>
    <p:sldId id="593" r:id="rId17"/>
    <p:sldId id="594" r:id="rId18"/>
    <p:sldId id="418" r:id="rId19"/>
    <p:sldId id="595" r:id="rId20"/>
    <p:sldId id="438" r:id="rId21"/>
    <p:sldId id="596" r:id="rId22"/>
    <p:sldId id="597" r:id="rId23"/>
    <p:sldId id="599" r:id="rId24"/>
    <p:sldId id="601" r:id="rId25"/>
    <p:sldId id="602" r:id="rId26"/>
    <p:sldId id="598" r:id="rId27"/>
    <p:sldId id="587" r:id="rId28"/>
    <p:sldId id="600" r:id="rId29"/>
    <p:sldId id="603" r:id="rId30"/>
    <p:sldId id="565" r:id="rId31"/>
    <p:sldId id="586" r:id="rId32"/>
    <p:sldId id="504" r:id="rId33"/>
    <p:sldId id="482" r:id="rId34"/>
  </p:sldIdLst>
  <p:sldSz cx="9144000" cy="5143500"/>
  <p:notesSz cx="6858000" cy="9144000"/>
  <p:custDataLst>
    <p:tags r:id="rId41"/>
  </p:custDataLst>
  <p:defaultTextStyle>
    <a:defPPr>
      <a:defRPr lang="zh-CN"/>
    </a:defPPr>
    <a:lvl1pPr marL="0" lvl="0" indent="0" algn="l" defTabSz="685800" rtl="0" eaLnBrk="1" fontAlgn="base" latinLnBrk="0" hangingPunct="1">
      <a:lnSpc>
        <a:spcPct val="100000"/>
      </a:lnSpc>
      <a:spcBef>
        <a:spcPct val="0"/>
      </a:spcBef>
      <a:spcAft>
        <a:spcPct val="0"/>
      </a:spcAft>
      <a:buSzPct val="100000"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lvl="1" indent="1143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lvl="2" indent="2286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lvl="3" indent="3429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lvl="4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SzPct val="100000"/>
      <a:buFontTx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457200" algn="l" defTabSz="685800" rtl="0" eaLnBrk="0" fontAlgn="base" latinLnBrk="0" hangingPunct="0">
      <a:lnSpc>
        <a:spcPct val="100000"/>
      </a:lnSpc>
      <a:spcBef>
        <a:spcPct val="0"/>
      </a:spcBef>
      <a:spcAft>
        <a:spcPct val="0"/>
      </a:spcAft>
      <a:buClrTx/>
      <a:buSzPct val="100000"/>
      <a:buFontTx/>
      <a:buNone/>
      <a:defRPr sz="1400" b="0" i="0" u="none" kern="1200" baseline="0">
        <a:solidFill>
          <a:srgbClr val="000000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姜伟光" initials="姜" lastIdx="0" clrIdx="0"/>
  <p:cmAuthor id="0" name="微软中国" initials="" lastIdx="0" clrIdx="0"/>
  <p:cmAuthor id="1" name="LJH" initials="L" lastIdx="0" clrIdx="0"/>
  <p:cmAuthor id="8" name="ming qiu" initials="m" lastIdx="0" clrIdx="1"/>
  <p:cmAuthor id="2" name="作者" initials="A" lastIdx="0" clrIdx="1"/>
  <p:cmAuthor id="9" name="chenl" initials="c" lastIdx="0" clrIdx="0"/>
  <p:cmAuthor id="3" name="翟宏帅" initials="翟" lastIdx="0" clrIdx="0"/>
  <p:cmAuthor id="4" name="CHINESE-BC06F90" initials="C" lastIdx="0" clrIdx="0"/>
  <p:cmAuthor id="5" name="wangdanyang" initials="w" lastIdx="0" clrIdx="5"/>
  <p:cmAuthor id="6" name="1206988966@qq.com" initials="1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howGuides="1">
      <p:cViewPr varScale="1">
        <p:scale>
          <a:sx n="118" d="100"/>
          <a:sy n="118" d="100"/>
        </p:scale>
        <p:origin x="-102" y="-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gs" Target="tags/tag193.xml"/><Relationship Id="rId40" Type="http://schemas.openxmlformats.org/officeDocument/2006/relationships/commentAuthors" Target="commentAuthors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3794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eaLnBrk="1" fontAlgn="base" hangingPunct="1"/>
            <a:endParaRPr lang="zh-CN" altLang="en-US" sz="1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5" name="日期占位符 2"/>
          <p:cNvSpPr>
            <a:spLocks noGrp="1"/>
          </p:cNvSpPr>
          <p:nvPr>
            <p:ph type="dt" sz="quarter" idx="2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algn="r" eaLnBrk="1" fontAlgn="base" hangingPunct="1"/>
            <a:fld id="{BB962C8B-B14F-4D97-AF65-F5344CB8AC3E}" type="datetime1">
              <a:rPr lang="zh-CN" altLang="en-US" sz="12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z="1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6" name="页脚占位符 3"/>
          <p:cNvSpPr>
            <a:spLocks noGrp="1"/>
          </p:cNvSpPr>
          <p:nvPr>
            <p:ph type="ftr" sz="quarter" idx="3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eaLnBrk="1" fontAlgn="base" hangingPunct="1"/>
            <a:endParaRPr lang="zh-CN" altLang="en-US" sz="1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7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fontAlgn="base" hangingPunct="1"/>
            <a:fld id="{9A0DB2DC-4C9A-4742-B13C-FB6460FD3503}" type="slidenum">
              <a:rPr lang="zh-CN" altLang="en-US" sz="12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z="1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277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eaLnBrk="1" fontAlgn="base" hangingPunct="1"/>
            <a:endParaRPr lang="zh-CN" altLang="en-US" sz="1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日期占位符 2"/>
          <p:cNvSpPr>
            <a:spLocks noGrp="1"/>
          </p:cNvSpPr>
          <p:nvPr>
            <p:ph type="dt" idx="2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0" lvl="0" indent="0" algn="r" eaLnBrk="1" fontAlgn="base" hangingPunct="1"/>
            <a:fld id="{BB962C8B-B14F-4D97-AF65-F5344CB8AC3E}" type="datetime1">
              <a:rPr lang="zh-CN" altLang="en-US" sz="12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z="1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25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2774" name="页脚占位符 5"/>
          <p:cNvSpPr>
            <a:spLocks noGrp="1"/>
          </p:cNvSpPr>
          <p:nvPr>
            <p:ph type="ftr" sz="quarter" idx="3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eaLnBrk="1" fontAlgn="base" hangingPunct="1"/>
            <a:endParaRPr lang="zh-CN" altLang="en-US" sz="1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5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marL="0" lvl="0" indent="0" algn="r" eaLnBrk="1" fontAlgn="base" hangingPunct="1"/>
            <a:fld id="{9A0DB2DC-4C9A-4742-B13C-FB6460FD3503}" type="slidenum">
              <a:rPr lang="zh-CN" altLang="en-US" sz="1200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fld>
            <a:endParaRPr lang="zh-CN" altLang="en-US" sz="1200" strike="noStrike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等线 Light" panose="02010600030101010101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tags" Target="../tags/tag15.xml"/><Relationship Id="rId4" Type="http://schemas.openxmlformats.org/officeDocument/2006/relationships/image" Target="../media/image1.jpe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image" Target="../media/image1.jpe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image" Target="../media/image3.png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image" Target="../media/image3.png"/><Relationship Id="rId2" Type="http://schemas.openxmlformats.org/officeDocument/2006/relationships/tags" Target="../tags/tag44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image" Target="../media/image2.png"/><Relationship Id="rId5" Type="http://schemas.openxmlformats.org/officeDocument/2006/relationships/tags" Target="../tags/tag55.xml"/><Relationship Id="rId4" Type="http://schemas.openxmlformats.org/officeDocument/2006/relationships/image" Target="../media/image1.jpeg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3.png"/><Relationship Id="rId2" Type="http://schemas.openxmlformats.org/officeDocument/2006/relationships/tags" Target="../tags/tag63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image" Target="../media/image3.png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image" Target="../media/image3.png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image" Target="../media/image2.png"/><Relationship Id="rId6" Type="http://schemas.openxmlformats.org/officeDocument/2006/relationships/tags" Target="../tags/tag84.xml"/><Relationship Id="rId5" Type="http://schemas.openxmlformats.org/officeDocument/2006/relationships/image" Target="../media/image1.jpeg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98.xml"/><Relationship Id="rId8" Type="http://schemas.openxmlformats.org/officeDocument/2006/relationships/tags" Target="../tags/tag97.xml"/><Relationship Id="rId7" Type="http://schemas.openxmlformats.org/officeDocument/2006/relationships/tags" Target="../tags/tag96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tags" Target="../tags/tag101.xml"/><Relationship Id="rId11" Type="http://schemas.openxmlformats.org/officeDocument/2006/relationships/tags" Target="../tags/tag100.xml"/><Relationship Id="rId10" Type="http://schemas.openxmlformats.org/officeDocument/2006/relationships/tags" Target="../tags/tag99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image" Target="../media/image4.png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image" Target="../media/image4.png"/><Relationship Id="rId3" Type="http://schemas.openxmlformats.org/officeDocument/2006/relationships/tags" Target="../tags/tag114.xml"/><Relationship Id="rId2" Type="http://schemas.openxmlformats.org/officeDocument/2006/relationships/tags" Target="../tags/tag113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9" Type="http://schemas.openxmlformats.org/officeDocument/2006/relationships/tags" Target="../tags/tag148.xml"/><Relationship Id="rId18" Type="http://schemas.openxmlformats.org/officeDocument/2006/relationships/tags" Target="../tags/tag147.xml"/><Relationship Id="rId17" Type="http://schemas.openxmlformats.org/officeDocument/2006/relationships/tags" Target="../tags/tag146.xml"/><Relationship Id="rId16" Type="http://schemas.openxmlformats.org/officeDocument/2006/relationships/tags" Target="../tags/tag145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image" Target="../media/image6.png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image" Target="../media/image5.png"/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7" Type="http://schemas.openxmlformats.org/officeDocument/2006/relationships/tags" Target="../tags/tag162.xml"/><Relationship Id="rId16" Type="http://schemas.openxmlformats.org/officeDocument/2006/relationships/tags" Target="../tags/tag161.xml"/><Relationship Id="rId15" Type="http://schemas.openxmlformats.org/officeDocument/2006/relationships/tags" Target="../tags/tag160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image" Target="../media/image8.png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image" Target="../media/image7.png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3" Type="http://schemas.openxmlformats.org/officeDocument/2006/relationships/tags" Target="../tags/tag172.xml"/><Relationship Id="rId12" Type="http://schemas.openxmlformats.org/officeDocument/2006/relationships/tags" Target="../tags/tag171.xml"/><Relationship Id="rId11" Type="http://schemas.openxmlformats.org/officeDocument/2006/relationships/tags" Target="../tags/tag170.xml"/><Relationship Id="rId10" Type="http://schemas.openxmlformats.org/officeDocument/2006/relationships/tags" Target="../tags/tag16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9100" y="685800"/>
            <a:ext cx="7349400" cy="1927800"/>
          </a:xfrm>
        </p:spPr>
        <p:txBody>
          <a:bodyPr lIns="67500" tIns="35100" rIns="67500" bIns="35100" anchor="b"/>
          <a:lstStyle>
            <a:lvl1pPr algn="ctr">
              <a:defRPr sz="4500" b="1" i="0" spc="225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fontAlgn="base"/>
            <a:r>
              <a:rPr kumimoji="0" lang="zh-CN" altLang="en-US" sz="4500" b="1" i="0" u="none" strike="noStrike" kern="1200" cap="none" spc="225" normalizeH="0" baseline="0" noProof="0">
                <a:uLnTx/>
                <a:uFillTx/>
              </a:rPr>
              <a:t>单击此处编辑母版标题样式</a:t>
            </a:r>
            <a:endParaRPr kumimoji="0" lang="zh-CN" altLang="en-US" sz="4500" b="1" i="0" u="none" strike="noStrike" kern="1200" cap="none" spc="225" normalizeH="0" baseline="0" noProof="0">
              <a:uLnTx/>
              <a:uFillTx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99100" y="2670300"/>
            <a:ext cx="7349400" cy="1104300"/>
          </a:xfrm>
        </p:spPr>
        <p:txBody>
          <a:bodyPr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kumimoji="0" lang="zh-CN" altLang="en-US" sz="1800" b="0" i="0" u="none" strike="noStrike" kern="1200" cap="none" spc="150" normalizeH="0" baseline="0" noProof="0">
                <a:uLnTx/>
                <a:uFillTx/>
              </a:rPr>
              <a:t>单击此处编辑母版副标题样式</a:t>
            </a:r>
            <a:endParaRPr kumimoji="0" lang="zh-CN" altLang="en-US" sz="1800" b="0" i="0" u="none" strike="noStrike" kern="1200" cap="none" spc="150" normalizeH="0" baseline="0" noProof="0">
              <a:uLnTx/>
              <a:uFillTx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1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1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1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1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1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fontAlgn="base"/>
            <a:r>
              <a:rPr kumimoji="0" lang="zh-CN" altLang="en-US" sz="1200" b="0" i="0" u="none" strike="noStrike" kern="1200" cap="none" spc="113" normalizeH="0" baseline="0" noProof="0">
                <a:uLnTx/>
                <a:uFillTx/>
              </a:rPr>
              <a:t>单击此处编辑母版文本样式</a:t>
            </a:r>
            <a:endParaRPr kumimoji="0" lang="zh-CN" altLang="en-US" sz="1200" b="0" i="0" u="none" strike="noStrike" kern="1200" cap="none" spc="113" normalizeH="0" baseline="0" noProof="0">
              <a:uLnTx/>
              <a:uFillTx/>
            </a:endParaRPr>
          </a:p>
          <a:p>
            <a:pPr lvl="1" fontAlgn="base"/>
            <a:r>
              <a:rPr kumimoji="0" lang="zh-CN" altLang="en-US" sz="1200" b="0" i="0" u="none" strike="noStrike" kern="1200" cap="none" spc="113" normalizeH="0" baseline="0" noProof="0">
                <a:uLnTx/>
                <a:uFillTx/>
              </a:rPr>
              <a:t>第二级</a:t>
            </a:r>
            <a:endParaRPr kumimoji="0" lang="zh-CN" altLang="en-US" sz="1200" b="0" i="0" u="none" strike="noStrike" kern="1200" cap="none" spc="113" normalizeH="0" baseline="0" noProof="0">
              <a:uLnTx/>
              <a:uFillTx/>
            </a:endParaRPr>
          </a:p>
          <a:p>
            <a:pPr lvl="2" fontAlgn="base"/>
            <a:r>
              <a:rPr kumimoji="0" lang="zh-CN" altLang="en-US" sz="1200" b="0" i="0" u="none" strike="noStrike" kern="1200" cap="none" spc="113" normalizeH="0" baseline="0" noProof="0">
                <a:uLnTx/>
                <a:uFillTx/>
              </a:rPr>
              <a:t>第三级</a:t>
            </a:r>
            <a:endParaRPr kumimoji="0" lang="zh-CN" altLang="en-US" sz="1200" b="0" i="0" u="none" strike="noStrike" kern="1200" cap="none" spc="113" normalizeH="0" baseline="0" noProof="0">
              <a:uLnTx/>
              <a:uFillTx/>
            </a:endParaRPr>
          </a:p>
          <a:p>
            <a:pPr lvl="3" fontAlgn="base"/>
            <a:r>
              <a:rPr kumimoji="0" lang="zh-CN" altLang="en-US" sz="1200" b="0" i="0" u="none" strike="noStrike" kern="1200" cap="none" spc="113" normalizeH="0" baseline="0" noProof="0">
                <a:uLnTx/>
                <a:uFillTx/>
              </a:rPr>
              <a:t>第四级</a:t>
            </a:r>
            <a:endParaRPr kumimoji="0" lang="zh-CN" altLang="en-US" sz="1200" b="0" i="0" u="none" strike="noStrike" kern="1200" cap="none" spc="113" normalizeH="0" baseline="0" noProof="0">
              <a:uLnTx/>
              <a:uFillTx/>
            </a:endParaRPr>
          </a:p>
          <a:p>
            <a:pPr lvl="4" fontAlgn="base"/>
            <a:r>
              <a:rPr kumimoji="0" lang="zh-CN" altLang="en-US" sz="1200" b="0" i="0" u="none" strike="noStrike" kern="1200" cap="none" spc="113" normalizeH="0" baseline="0" noProof="0">
                <a:uLnTx/>
                <a:uFillTx/>
              </a:rPr>
              <a:t>第五级</a:t>
            </a:r>
            <a:endParaRPr kumimoji="0" lang="zh-CN" altLang="en-US" sz="1200" b="0" i="0" u="none" strike="noStrike" kern="1200" cap="none" spc="113" normalizeH="0" baseline="0" noProof="0">
              <a:uLnTx/>
              <a:uFillTx/>
            </a:endParaRPr>
          </a:p>
        </p:txBody>
      </p:sp>
      <p:sp>
        <p:nvSpPr>
          <p:cNvPr id="2051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ea typeface="微软雅黑" panose="020B0503020204020204" pitchFamily="34" charset="-122"/>
            </a:endParaRPr>
          </a:p>
        </p:txBody>
      </p:sp>
      <p:sp>
        <p:nvSpPr>
          <p:cNvPr id="2054" name="日期占位符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p>
            <a:pPr fontAlgn="base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ea typeface="微软雅黑" panose="020B0503020204020204" pitchFamily="34" charset="-122"/>
            </a:endParaRPr>
          </a:p>
        </p:txBody>
      </p:sp>
      <p:sp>
        <p:nvSpPr>
          <p:cNvPr id="2055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p>
            <a:pPr algn="ctr" fontAlgn="base"/>
            <a:endParaRPr lang="zh-CN" altLang="en-US" strike="noStrike" noProof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9100" y="1863000"/>
            <a:ext cx="7349400" cy="764100"/>
          </a:xfrm>
        </p:spPr>
        <p:txBody>
          <a:bodyPr lIns="67500" tIns="35100" rIns="67500" bIns="35100" anchor="t"/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4500" b="1" i="0" u="none" strike="noStrike" kern="1200" cap="none" spc="225" normalizeH="0" baseline="0" noProof="1">
                <a:uLnTx/>
                <a:uFillTx/>
                <a:sym typeface="+mn-ea"/>
              </a:rPr>
              <a:t>单击此处编辑母版标题样式</a:t>
            </a:r>
            <a:endParaRPr kumimoji="0" lang="zh-CN" altLang="en-US" sz="4500" b="1" i="0" u="none" strike="noStrike" kern="1200" cap="none" spc="225" normalizeH="0" baseline="0" noProof="1">
              <a:uLnTx/>
              <a:uFillTx/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899100" y="2670300"/>
            <a:ext cx="7349400" cy="353700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fontAlgn="base"/>
            <a:r>
              <a:rPr kumimoji="0" lang="zh-CN" altLang="en-US" sz="1800" b="0" i="0" u="none" strike="noStrike" kern="1200" cap="none" spc="150" normalizeH="0" baseline="0" noProof="0">
                <a:uLnTx/>
                <a:uFillTx/>
              </a:rPr>
              <a:t>单击此处编辑母版文本样式</a:t>
            </a:r>
            <a:endParaRPr kumimoji="0" lang="zh-CN" altLang="en-US" sz="1800" b="0" i="0" u="none" strike="noStrike" kern="1200" cap="none" spc="150" normalizeH="0" baseline="0" noProof="0">
              <a:uLnTx/>
              <a:uFillTx/>
            </a:endParaRPr>
          </a:p>
        </p:txBody>
      </p:sp>
      <p:sp>
        <p:nvSpPr>
          <p:cNvPr id="3075" name="灯片编号占位符 5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p>
            <a:pPr algn="r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ea typeface="微软雅黑" panose="020B0503020204020204" pitchFamily="34" charset="-122"/>
            </a:endParaRPr>
          </a:p>
        </p:txBody>
      </p:sp>
      <p:sp>
        <p:nvSpPr>
          <p:cNvPr id="3078" name="日期占位符 3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p>
            <a:pPr fontAlgn="base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>
              <a:ea typeface="微软雅黑" panose="020B0503020204020204" pitchFamily="34" charset="-122"/>
            </a:endParaRPr>
          </a:p>
        </p:txBody>
      </p:sp>
      <p:sp>
        <p:nvSpPr>
          <p:cNvPr id="3079" name="页脚占位符 4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p>
            <a:pPr algn="ctr" fontAlgn="base"/>
            <a:endParaRPr lang="zh-CN" altLang="en-US" strike="noStrike" noProof="1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6515120">
              <a:off x="1110431" y="1298923"/>
              <a:ext cx="4173973" cy="4173973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任意多边形: 形状 9"/>
          <p:cNvSpPr/>
          <p:nvPr userDrawn="1">
            <p:custDataLst>
              <p:tags r:id="rId10"/>
            </p:custDataLst>
          </p:nvPr>
        </p:nvSpPr>
        <p:spPr>
          <a:xfrm>
            <a:off x="3378699" y="2680578"/>
            <a:ext cx="4365172" cy="143206"/>
          </a:xfrm>
          <a:custGeom>
            <a:avLst/>
            <a:gdLst>
              <a:gd name="connsiteX0" fmla="*/ 0 w 5820229"/>
              <a:gd name="connsiteY0" fmla="*/ 103855 h 190941"/>
              <a:gd name="connsiteX1" fmla="*/ 943429 w 5820229"/>
              <a:gd name="connsiteY1" fmla="*/ 2255 h 190941"/>
              <a:gd name="connsiteX2" fmla="*/ 2046514 w 5820229"/>
              <a:gd name="connsiteY2" fmla="*/ 190941 h 190941"/>
              <a:gd name="connsiteX3" fmla="*/ 3570514 w 5820229"/>
              <a:gd name="connsiteY3" fmla="*/ 2255 h 190941"/>
              <a:gd name="connsiteX4" fmla="*/ 4644572 w 5820229"/>
              <a:gd name="connsiteY4" fmla="*/ 161912 h 190941"/>
              <a:gd name="connsiteX5" fmla="*/ 5820229 w 5820229"/>
              <a:gd name="connsiteY5" fmla="*/ 31284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20229" h="190941">
                <a:moveTo>
                  <a:pt x="0" y="103855"/>
                </a:moveTo>
                <a:cubicBezTo>
                  <a:pt x="301171" y="45798"/>
                  <a:pt x="602343" y="-12259"/>
                  <a:pt x="943429" y="2255"/>
                </a:cubicBezTo>
                <a:cubicBezTo>
                  <a:pt x="1284515" y="16769"/>
                  <a:pt x="1608667" y="190941"/>
                  <a:pt x="2046514" y="190941"/>
                </a:cubicBezTo>
                <a:cubicBezTo>
                  <a:pt x="2484361" y="190941"/>
                  <a:pt x="3137504" y="7093"/>
                  <a:pt x="3570514" y="2255"/>
                </a:cubicBezTo>
                <a:cubicBezTo>
                  <a:pt x="4003524" y="-2583"/>
                  <a:pt x="4269620" y="157074"/>
                  <a:pt x="4644572" y="161912"/>
                </a:cubicBezTo>
                <a:cubicBezTo>
                  <a:pt x="5019524" y="166750"/>
                  <a:pt x="5419876" y="99017"/>
                  <a:pt x="5820229" y="31284"/>
                </a:cubicBezTo>
              </a:path>
            </a:pathLst>
          </a:custGeom>
          <a:noFill/>
          <a:ln w="28575" cap="rnd">
            <a:solidFill>
              <a:srgbClr val="646262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2569763" y="1656011"/>
            <a:ext cx="6036473" cy="971284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05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2569763" y="2839803"/>
            <a:ext cx="6036473" cy="459989"/>
          </a:xfrm>
        </p:spPr>
        <p:txBody>
          <a:bodyPr lIns="90000" tIns="0" rIns="90000" bIns="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127" y="15389"/>
            <a:ext cx="9067062" cy="51348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502412" y="714381"/>
            <a:ext cx="8139178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9" name="Freeform 19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887920" y="2355307"/>
              <a:ext cx="4400694" cy="2169900"/>
            </a:xfrm>
            <a:custGeom>
              <a:avLst/>
              <a:gdLst>
                <a:gd name="T0" fmla="*/ 238 w 1347"/>
                <a:gd name="T1" fmla="*/ 94 h 671"/>
                <a:gd name="T2" fmla="*/ 264 w 1347"/>
                <a:gd name="T3" fmla="*/ 254 h 671"/>
                <a:gd name="T4" fmla="*/ 296 w 1347"/>
                <a:gd name="T5" fmla="*/ 275 h 671"/>
                <a:gd name="T6" fmla="*/ 85 w 1347"/>
                <a:gd name="T7" fmla="*/ 295 h 671"/>
                <a:gd name="T8" fmla="*/ 89 w 1347"/>
                <a:gd name="T9" fmla="*/ 658 h 671"/>
                <a:gd name="T10" fmla="*/ 599 w 1347"/>
                <a:gd name="T11" fmla="*/ 658 h 671"/>
                <a:gd name="T12" fmla="*/ 1159 w 1347"/>
                <a:gd name="T13" fmla="*/ 608 h 671"/>
                <a:gd name="T14" fmla="*/ 1287 w 1347"/>
                <a:gd name="T15" fmla="*/ 397 h 671"/>
                <a:gd name="T16" fmla="*/ 948 w 1347"/>
                <a:gd name="T17" fmla="*/ 248 h 671"/>
                <a:gd name="T18" fmla="*/ 940 w 1347"/>
                <a:gd name="T19" fmla="*/ 85 h 671"/>
                <a:gd name="T20" fmla="*/ 1148 w 1347"/>
                <a:gd name="T21" fmla="*/ 64 h 671"/>
                <a:gd name="T22" fmla="*/ 1115 w 1347"/>
                <a:gd name="T23" fmla="*/ 14 h 671"/>
                <a:gd name="T24" fmla="*/ 755 w 1347"/>
                <a:gd name="T25" fmla="*/ 23 h 671"/>
                <a:gd name="T26" fmla="*/ 268 w 1347"/>
                <a:gd name="T27" fmla="*/ 8 h 671"/>
                <a:gd name="T28" fmla="*/ 19 w 1347"/>
                <a:gd name="T29" fmla="*/ 29 h 671"/>
                <a:gd name="T30" fmla="*/ 1201 w 1347"/>
                <a:gd name="T31" fmla="*/ 47 h 671"/>
                <a:gd name="T32" fmla="*/ 1190 w 1347"/>
                <a:gd name="T33" fmla="*/ 21 h 671"/>
                <a:gd name="T34" fmla="*/ 1140 w 1347"/>
                <a:gd name="T35" fmla="*/ 42 h 671"/>
                <a:gd name="T36" fmla="*/ 1110 w 1347"/>
                <a:gd name="T37" fmla="*/ 31 h 671"/>
                <a:gd name="T38" fmla="*/ 270 w 1347"/>
                <a:gd name="T39" fmla="*/ 190 h 671"/>
                <a:gd name="T40" fmla="*/ 77 w 1347"/>
                <a:gd name="T41" fmla="*/ 339 h 671"/>
                <a:gd name="T42" fmla="*/ 95 w 1347"/>
                <a:gd name="T43" fmla="*/ 651 h 671"/>
                <a:gd name="T44" fmla="*/ 100 w 1347"/>
                <a:gd name="T45" fmla="*/ 578 h 671"/>
                <a:gd name="T46" fmla="*/ 146 w 1347"/>
                <a:gd name="T47" fmla="*/ 643 h 671"/>
                <a:gd name="T48" fmla="*/ 243 w 1347"/>
                <a:gd name="T49" fmla="*/ 636 h 671"/>
                <a:gd name="T50" fmla="*/ 416 w 1347"/>
                <a:gd name="T51" fmla="*/ 654 h 671"/>
                <a:gd name="T52" fmla="*/ 590 w 1347"/>
                <a:gd name="T53" fmla="*/ 639 h 671"/>
                <a:gd name="T54" fmla="*/ 693 w 1347"/>
                <a:gd name="T55" fmla="*/ 644 h 671"/>
                <a:gd name="T56" fmla="*/ 764 w 1347"/>
                <a:gd name="T57" fmla="*/ 644 h 671"/>
                <a:gd name="T58" fmla="*/ 1069 w 1347"/>
                <a:gd name="T59" fmla="*/ 636 h 671"/>
                <a:gd name="T60" fmla="*/ 1202 w 1347"/>
                <a:gd name="T61" fmla="*/ 548 h 671"/>
                <a:gd name="T62" fmla="*/ 1317 w 1347"/>
                <a:gd name="T63" fmla="*/ 474 h 671"/>
                <a:gd name="T64" fmla="*/ 1318 w 1347"/>
                <a:gd name="T65" fmla="*/ 460 h 671"/>
                <a:gd name="T66" fmla="*/ 879 w 1347"/>
                <a:gd name="T67" fmla="*/ 615 h 671"/>
                <a:gd name="T68" fmla="*/ 219 w 1347"/>
                <a:gd name="T69" fmla="*/ 628 h 671"/>
                <a:gd name="T70" fmla="*/ 87 w 1347"/>
                <a:gd name="T71" fmla="*/ 347 h 671"/>
                <a:gd name="T72" fmla="*/ 278 w 1347"/>
                <a:gd name="T73" fmla="*/ 301 h 671"/>
                <a:gd name="T74" fmla="*/ 313 w 1347"/>
                <a:gd name="T75" fmla="*/ 320 h 671"/>
                <a:gd name="T76" fmla="*/ 899 w 1347"/>
                <a:gd name="T77" fmla="*/ 298 h 671"/>
                <a:gd name="T78" fmla="*/ 826 w 1347"/>
                <a:gd name="T79" fmla="*/ 330 h 671"/>
                <a:gd name="T80" fmla="*/ 889 w 1347"/>
                <a:gd name="T81" fmla="*/ 296 h 671"/>
                <a:gd name="T82" fmla="*/ 791 w 1347"/>
                <a:gd name="T83" fmla="*/ 343 h 671"/>
                <a:gd name="T84" fmla="*/ 1030 w 1347"/>
                <a:gd name="T85" fmla="*/ 327 h 671"/>
                <a:gd name="T86" fmla="*/ 1000 w 1347"/>
                <a:gd name="T87" fmla="*/ 307 h 671"/>
                <a:gd name="T88" fmla="*/ 951 w 1347"/>
                <a:gd name="T89" fmla="*/ 280 h 671"/>
                <a:gd name="T90" fmla="*/ 288 w 1347"/>
                <a:gd name="T91" fmla="*/ 342 h 671"/>
                <a:gd name="T92" fmla="*/ 905 w 1347"/>
                <a:gd name="T93" fmla="*/ 318 h 671"/>
                <a:gd name="T94" fmla="*/ 908 w 1347"/>
                <a:gd name="T95" fmla="*/ 243 h 671"/>
                <a:gd name="T96" fmla="*/ 927 w 1347"/>
                <a:gd name="T97" fmla="*/ 178 h 671"/>
                <a:gd name="T98" fmla="*/ 914 w 1347"/>
                <a:gd name="T99" fmla="*/ 184 h 671"/>
                <a:gd name="T100" fmla="*/ 905 w 1347"/>
                <a:gd name="T101" fmla="*/ 24 h 671"/>
                <a:gd name="T102" fmla="*/ 923 w 1347"/>
                <a:gd name="T103" fmla="*/ 71 h 671"/>
                <a:gd name="T104" fmla="*/ 900 w 1347"/>
                <a:gd name="T105" fmla="*/ 115 h 671"/>
                <a:gd name="T106" fmla="*/ 791 w 1347"/>
                <a:gd name="T107" fmla="*/ 35 h 671"/>
                <a:gd name="T108" fmla="*/ 881 w 1347"/>
                <a:gd name="T109" fmla="*/ 71 h 671"/>
                <a:gd name="T110" fmla="*/ 903 w 1347"/>
                <a:gd name="T111" fmla="*/ 232 h 671"/>
                <a:gd name="T112" fmla="*/ 295 w 1347"/>
                <a:gd name="T113" fmla="*/ 189 h 671"/>
                <a:gd name="T114" fmla="*/ 272 w 1347"/>
                <a:gd name="T115" fmla="*/ 24 h 671"/>
                <a:gd name="T116" fmla="*/ 271 w 1347"/>
                <a:gd name="T117" fmla="*/ 68 h 671"/>
                <a:gd name="T118" fmla="*/ 265 w 1347"/>
                <a:gd name="T119" fmla="*/ 133 h 671"/>
                <a:gd name="T120" fmla="*/ 266 w 1347"/>
                <a:gd name="T121" fmla="*/ 85 h 671"/>
                <a:gd name="T122" fmla="*/ 18 w 1347"/>
                <a:gd name="T123" fmla="*/ 4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47" h="671">
                  <a:moveTo>
                    <a:pt x="4" y="49"/>
                  </a:moveTo>
                  <a:lnTo>
                    <a:pt x="4" y="49"/>
                  </a:lnTo>
                  <a:lnTo>
                    <a:pt x="11" y="51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48" y="54"/>
                  </a:lnTo>
                  <a:lnTo>
                    <a:pt x="63" y="51"/>
                  </a:lnTo>
                  <a:lnTo>
                    <a:pt x="63" y="51"/>
                  </a:lnTo>
                  <a:lnTo>
                    <a:pt x="75" y="54"/>
                  </a:lnTo>
                  <a:lnTo>
                    <a:pt x="85" y="54"/>
                  </a:lnTo>
                  <a:lnTo>
                    <a:pt x="108" y="53"/>
                  </a:lnTo>
                  <a:lnTo>
                    <a:pt x="108" y="53"/>
                  </a:lnTo>
                  <a:lnTo>
                    <a:pt x="111" y="54"/>
                  </a:lnTo>
                  <a:lnTo>
                    <a:pt x="114" y="55"/>
                  </a:lnTo>
                  <a:lnTo>
                    <a:pt x="130" y="58"/>
                  </a:lnTo>
                  <a:lnTo>
                    <a:pt x="153" y="58"/>
                  </a:lnTo>
                  <a:lnTo>
                    <a:pt x="178" y="58"/>
                  </a:lnTo>
                  <a:lnTo>
                    <a:pt x="229" y="55"/>
                  </a:lnTo>
                  <a:lnTo>
                    <a:pt x="259" y="54"/>
                  </a:lnTo>
                  <a:lnTo>
                    <a:pt x="259" y="54"/>
                  </a:lnTo>
                  <a:lnTo>
                    <a:pt x="252" y="58"/>
                  </a:lnTo>
                  <a:lnTo>
                    <a:pt x="245" y="62"/>
                  </a:lnTo>
                  <a:lnTo>
                    <a:pt x="242" y="70"/>
                  </a:lnTo>
                  <a:lnTo>
                    <a:pt x="239" y="77"/>
                  </a:lnTo>
                  <a:lnTo>
                    <a:pt x="238" y="85"/>
                  </a:lnTo>
                  <a:lnTo>
                    <a:pt x="238" y="94"/>
                  </a:lnTo>
                  <a:lnTo>
                    <a:pt x="239" y="101"/>
                  </a:lnTo>
                  <a:lnTo>
                    <a:pt x="242" y="108"/>
                  </a:lnTo>
                  <a:lnTo>
                    <a:pt x="242" y="108"/>
                  </a:lnTo>
                  <a:lnTo>
                    <a:pt x="244" y="120"/>
                  </a:lnTo>
                  <a:lnTo>
                    <a:pt x="249" y="132"/>
                  </a:lnTo>
                  <a:lnTo>
                    <a:pt x="252" y="137"/>
                  </a:lnTo>
                  <a:lnTo>
                    <a:pt x="256" y="142"/>
                  </a:lnTo>
                  <a:lnTo>
                    <a:pt x="260" y="144"/>
                  </a:lnTo>
                  <a:lnTo>
                    <a:pt x="266" y="147"/>
                  </a:lnTo>
                  <a:lnTo>
                    <a:pt x="266" y="147"/>
                  </a:lnTo>
                  <a:lnTo>
                    <a:pt x="266" y="159"/>
                  </a:lnTo>
                  <a:lnTo>
                    <a:pt x="266" y="159"/>
                  </a:lnTo>
                  <a:lnTo>
                    <a:pt x="262" y="162"/>
                  </a:lnTo>
                  <a:lnTo>
                    <a:pt x="259" y="166"/>
                  </a:lnTo>
                  <a:lnTo>
                    <a:pt x="258" y="171"/>
                  </a:lnTo>
                  <a:lnTo>
                    <a:pt x="255" y="176"/>
                  </a:lnTo>
                  <a:lnTo>
                    <a:pt x="254" y="188"/>
                  </a:lnTo>
                  <a:lnTo>
                    <a:pt x="255" y="200"/>
                  </a:lnTo>
                  <a:lnTo>
                    <a:pt x="258" y="212"/>
                  </a:lnTo>
                  <a:lnTo>
                    <a:pt x="261" y="224"/>
                  </a:lnTo>
                  <a:lnTo>
                    <a:pt x="266" y="235"/>
                  </a:lnTo>
                  <a:lnTo>
                    <a:pt x="270" y="242"/>
                  </a:lnTo>
                  <a:lnTo>
                    <a:pt x="270" y="242"/>
                  </a:lnTo>
                  <a:lnTo>
                    <a:pt x="267" y="245"/>
                  </a:lnTo>
                  <a:lnTo>
                    <a:pt x="265" y="249"/>
                  </a:lnTo>
                  <a:lnTo>
                    <a:pt x="264" y="254"/>
                  </a:lnTo>
                  <a:lnTo>
                    <a:pt x="262" y="259"/>
                  </a:lnTo>
                  <a:lnTo>
                    <a:pt x="262" y="263"/>
                  </a:lnTo>
                  <a:lnTo>
                    <a:pt x="264" y="268"/>
                  </a:lnTo>
                  <a:lnTo>
                    <a:pt x="265" y="272"/>
                  </a:lnTo>
                  <a:lnTo>
                    <a:pt x="268" y="274"/>
                  </a:lnTo>
                  <a:lnTo>
                    <a:pt x="268" y="274"/>
                  </a:lnTo>
                  <a:lnTo>
                    <a:pt x="272" y="274"/>
                  </a:lnTo>
                  <a:lnTo>
                    <a:pt x="273" y="273"/>
                  </a:lnTo>
                  <a:lnTo>
                    <a:pt x="274" y="269"/>
                  </a:lnTo>
                  <a:lnTo>
                    <a:pt x="274" y="265"/>
                  </a:lnTo>
                  <a:lnTo>
                    <a:pt x="274" y="256"/>
                  </a:lnTo>
                  <a:lnTo>
                    <a:pt x="274" y="253"/>
                  </a:lnTo>
                  <a:lnTo>
                    <a:pt x="276" y="250"/>
                  </a:lnTo>
                  <a:lnTo>
                    <a:pt x="276" y="250"/>
                  </a:lnTo>
                  <a:lnTo>
                    <a:pt x="278" y="251"/>
                  </a:lnTo>
                  <a:lnTo>
                    <a:pt x="278" y="251"/>
                  </a:lnTo>
                  <a:lnTo>
                    <a:pt x="282" y="254"/>
                  </a:lnTo>
                  <a:lnTo>
                    <a:pt x="285" y="255"/>
                  </a:lnTo>
                  <a:lnTo>
                    <a:pt x="289" y="256"/>
                  </a:lnTo>
                  <a:lnTo>
                    <a:pt x="294" y="255"/>
                  </a:lnTo>
                  <a:lnTo>
                    <a:pt x="294" y="255"/>
                  </a:lnTo>
                  <a:lnTo>
                    <a:pt x="295" y="260"/>
                  </a:lnTo>
                  <a:lnTo>
                    <a:pt x="296" y="265"/>
                  </a:lnTo>
                  <a:lnTo>
                    <a:pt x="296" y="271"/>
                  </a:lnTo>
                  <a:lnTo>
                    <a:pt x="296" y="275"/>
                  </a:lnTo>
                  <a:lnTo>
                    <a:pt x="296" y="275"/>
                  </a:lnTo>
                  <a:lnTo>
                    <a:pt x="268" y="275"/>
                  </a:lnTo>
                  <a:lnTo>
                    <a:pt x="242" y="275"/>
                  </a:lnTo>
                  <a:lnTo>
                    <a:pt x="189" y="277"/>
                  </a:lnTo>
                  <a:lnTo>
                    <a:pt x="189" y="277"/>
                  </a:lnTo>
                  <a:lnTo>
                    <a:pt x="165" y="275"/>
                  </a:lnTo>
                  <a:lnTo>
                    <a:pt x="153" y="274"/>
                  </a:lnTo>
                  <a:lnTo>
                    <a:pt x="141" y="272"/>
                  </a:lnTo>
                  <a:lnTo>
                    <a:pt x="141" y="272"/>
                  </a:lnTo>
                  <a:lnTo>
                    <a:pt x="136" y="271"/>
                  </a:lnTo>
                  <a:lnTo>
                    <a:pt x="130" y="272"/>
                  </a:lnTo>
                  <a:lnTo>
                    <a:pt x="128" y="273"/>
                  </a:lnTo>
                  <a:lnTo>
                    <a:pt x="126" y="274"/>
                  </a:lnTo>
                  <a:lnTo>
                    <a:pt x="128" y="275"/>
                  </a:lnTo>
                  <a:lnTo>
                    <a:pt x="130" y="278"/>
                  </a:lnTo>
                  <a:lnTo>
                    <a:pt x="130" y="278"/>
                  </a:lnTo>
                  <a:lnTo>
                    <a:pt x="124" y="280"/>
                  </a:lnTo>
                  <a:lnTo>
                    <a:pt x="118" y="282"/>
                  </a:lnTo>
                  <a:lnTo>
                    <a:pt x="111" y="284"/>
                  </a:lnTo>
                  <a:lnTo>
                    <a:pt x="105" y="286"/>
                  </a:lnTo>
                  <a:lnTo>
                    <a:pt x="105" y="286"/>
                  </a:lnTo>
                  <a:lnTo>
                    <a:pt x="102" y="285"/>
                  </a:lnTo>
                  <a:lnTo>
                    <a:pt x="100" y="284"/>
                  </a:lnTo>
                  <a:lnTo>
                    <a:pt x="99" y="284"/>
                  </a:lnTo>
                  <a:lnTo>
                    <a:pt x="96" y="285"/>
                  </a:lnTo>
                  <a:lnTo>
                    <a:pt x="90" y="289"/>
                  </a:lnTo>
                  <a:lnTo>
                    <a:pt x="85" y="295"/>
                  </a:lnTo>
                  <a:lnTo>
                    <a:pt x="76" y="308"/>
                  </a:lnTo>
                  <a:lnTo>
                    <a:pt x="71" y="316"/>
                  </a:lnTo>
                  <a:lnTo>
                    <a:pt x="71" y="316"/>
                  </a:lnTo>
                  <a:lnTo>
                    <a:pt x="69" y="318"/>
                  </a:lnTo>
                  <a:lnTo>
                    <a:pt x="66" y="320"/>
                  </a:lnTo>
                  <a:lnTo>
                    <a:pt x="63" y="327"/>
                  </a:lnTo>
                  <a:lnTo>
                    <a:pt x="61" y="337"/>
                  </a:lnTo>
                  <a:lnTo>
                    <a:pt x="61" y="349"/>
                  </a:lnTo>
                  <a:lnTo>
                    <a:pt x="61" y="372"/>
                  </a:lnTo>
                  <a:lnTo>
                    <a:pt x="64" y="387"/>
                  </a:lnTo>
                  <a:lnTo>
                    <a:pt x="64" y="387"/>
                  </a:lnTo>
                  <a:lnTo>
                    <a:pt x="66" y="409"/>
                  </a:lnTo>
                  <a:lnTo>
                    <a:pt x="70" y="431"/>
                  </a:lnTo>
                  <a:lnTo>
                    <a:pt x="70" y="431"/>
                  </a:lnTo>
                  <a:lnTo>
                    <a:pt x="75" y="471"/>
                  </a:lnTo>
                  <a:lnTo>
                    <a:pt x="77" y="510"/>
                  </a:lnTo>
                  <a:lnTo>
                    <a:pt x="77" y="550"/>
                  </a:lnTo>
                  <a:lnTo>
                    <a:pt x="76" y="589"/>
                  </a:lnTo>
                  <a:lnTo>
                    <a:pt x="76" y="589"/>
                  </a:lnTo>
                  <a:lnTo>
                    <a:pt x="75" y="607"/>
                  </a:lnTo>
                  <a:lnTo>
                    <a:pt x="75" y="616"/>
                  </a:lnTo>
                  <a:lnTo>
                    <a:pt x="75" y="626"/>
                  </a:lnTo>
                  <a:lnTo>
                    <a:pt x="77" y="636"/>
                  </a:lnTo>
                  <a:lnTo>
                    <a:pt x="79" y="644"/>
                  </a:lnTo>
                  <a:lnTo>
                    <a:pt x="83" y="652"/>
                  </a:lnTo>
                  <a:lnTo>
                    <a:pt x="89" y="658"/>
                  </a:lnTo>
                  <a:lnTo>
                    <a:pt x="89" y="658"/>
                  </a:lnTo>
                  <a:lnTo>
                    <a:pt x="90" y="661"/>
                  </a:lnTo>
                  <a:lnTo>
                    <a:pt x="91" y="662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3"/>
                  </a:lnTo>
                  <a:lnTo>
                    <a:pt x="101" y="666"/>
                  </a:lnTo>
                  <a:lnTo>
                    <a:pt x="108" y="668"/>
                  </a:lnTo>
                  <a:lnTo>
                    <a:pt x="124" y="671"/>
                  </a:lnTo>
                  <a:lnTo>
                    <a:pt x="141" y="671"/>
                  </a:lnTo>
                  <a:lnTo>
                    <a:pt x="158" y="671"/>
                  </a:lnTo>
                  <a:lnTo>
                    <a:pt x="193" y="667"/>
                  </a:lnTo>
                  <a:lnTo>
                    <a:pt x="223" y="663"/>
                  </a:lnTo>
                  <a:lnTo>
                    <a:pt x="223" y="663"/>
                  </a:lnTo>
                  <a:lnTo>
                    <a:pt x="260" y="662"/>
                  </a:lnTo>
                  <a:lnTo>
                    <a:pt x="297" y="663"/>
                  </a:lnTo>
                  <a:lnTo>
                    <a:pt x="335" y="664"/>
                  </a:lnTo>
                  <a:lnTo>
                    <a:pt x="373" y="666"/>
                  </a:lnTo>
                  <a:lnTo>
                    <a:pt x="373" y="666"/>
                  </a:lnTo>
                  <a:lnTo>
                    <a:pt x="410" y="663"/>
                  </a:lnTo>
                  <a:lnTo>
                    <a:pt x="448" y="661"/>
                  </a:lnTo>
                  <a:lnTo>
                    <a:pt x="485" y="657"/>
                  </a:lnTo>
                  <a:lnTo>
                    <a:pt x="504" y="657"/>
                  </a:lnTo>
                  <a:lnTo>
                    <a:pt x="524" y="657"/>
                  </a:lnTo>
                  <a:lnTo>
                    <a:pt x="524" y="657"/>
                  </a:lnTo>
                  <a:lnTo>
                    <a:pt x="599" y="658"/>
                  </a:lnTo>
                  <a:lnTo>
                    <a:pt x="675" y="657"/>
                  </a:lnTo>
                  <a:lnTo>
                    <a:pt x="675" y="657"/>
                  </a:lnTo>
                  <a:lnTo>
                    <a:pt x="693" y="658"/>
                  </a:lnTo>
                  <a:lnTo>
                    <a:pt x="711" y="660"/>
                  </a:lnTo>
                  <a:lnTo>
                    <a:pt x="729" y="662"/>
                  </a:lnTo>
                  <a:lnTo>
                    <a:pt x="747" y="662"/>
                  </a:lnTo>
                  <a:lnTo>
                    <a:pt x="747" y="662"/>
                  </a:lnTo>
                  <a:lnTo>
                    <a:pt x="764" y="661"/>
                  </a:lnTo>
                  <a:lnTo>
                    <a:pt x="782" y="660"/>
                  </a:lnTo>
                  <a:lnTo>
                    <a:pt x="799" y="658"/>
                  </a:lnTo>
                  <a:lnTo>
                    <a:pt x="816" y="657"/>
                  </a:lnTo>
                  <a:lnTo>
                    <a:pt x="816" y="657"/>
                  </a:lnTo>
                  <a:lnTo>
                    <a:pt x="891" y="657"/>
                  </a:lnTo>
                  <a:lnTo>
                    <a:pt x="927" y="656"/>
                  </a:lnTo>
                  <a:lnTo>
                    <a:pt x="964" y="654"/>
                  </a:lnTo>
                  <a:lnTo>
                    <a:pt x="964" y="654"/>
                  </a:lnTo>
                  <a:lnTo>
                    <a:pt x="998" y="652"/>
                  </a:lnTo>
                  <a:lnTo>
                    <a:pt x="1033" y="650"/>
                  </a:lnTo>
                  <a:lnTo>
                    <a:pt x="1051" y="649"/>
                  </a:lnTo>
                  <a:lnTo>
                    <a:pt x="1068" y="646"/>
                  </a:lnTo>
                  <a:lnTo>
                    <a:pt x="1085" y="643"/>
                  </a:lnTo>
                  <a:lnTo>
                    <a:pt x="1100" y="637"/>
                  </a:lnTo>
                  <a:lnTo>
                    <a:pt x="1100" y="637"/>
                  </a:lnTo>
                  <a:lnTo>
                    <a:pt x="1116" y="631"/>
                  </a:lnTo>
                  <a:lnTo>
                    <a:pt x="1130" y="624"/>
                  </a:lnTo>
                  <a:lnTo>
                    <a:pt x="1159" y="608"/>
                  </a:lnTo>
                  <a:lnTo>
                    <a:pt x="1215" y="573"/>
                  </a:lnTo>
                  <a:lnTo>
                    <a:pt x="1215" y="573"/>
                  </a:lnTo>
                  <a:lnTo>
                    <a:pt x="1224" y="571"/>
                  </a:lnTo>
                  <a:lnTo>
                    <a:pt x="1234" y="566"/>
                  </a:lnTo>
                  <a:lnTo>
                    <a:pt x="1243" y="561"/>
                  </a:lnTo>
                  <a:lnTo>
                    <a:pt x="1253" y="555"/>
                  </a:lnTo>
                  <a:lnTo>
                    <a:pt x="1271" y="540"/>
                  </a:lnTo>
                  <a:lnTo>
                    <a:pt x="1286" y="527"/>
                  </a:lnTo>
                  <a:lnTo>
                    <a:pt x="1286" y="527"/>
                  </a:lnTo>
                  <a:lnTo>
                    <a:pt x="1306" y="510"/>
                  </a:lnTo>
                  <a:lnTo>
                    <a:pt x="1323" y="495"/>
                  </a:lnTo>
                  <a:lnTo>
                    <a:pt x="1330" y="487"/>
                  </a:lnTo>
                  <a:lnTo>
                    <a:pt x="1336" y="480"/>
                  </a:lnTo>
                  <a:lnTo>
                    <a:pt x="1340" y="472"/>
                  </a:lnTo>
                  <a:lnTo>
                    <a:pt x="1343" y="466"/>
                  </a:lnTo>
                  <a:lnTo>
                    <a:pt x="1343" y="466"/>
                  </a:lnTo>
                  <a:lnTo>
                    <a:pt x="1346" y="460"/>
                  </a:lnTo>
                  <a:lnTo>
                    <a:pt x="1347" y="455"/>
                  </a:lnTo>
                  <a:lnTo>
                    <a:pt x="1347" y="449"/>
                  </a:lnTo>
                  <a:lnTo>
                    <a:pt x="1345" y="444"/>
                  </a:lnTo>
                  <a:lnTo>
                    <a:pt x="1342" y="438"/>
                  </a:lnTo>
                  <a:lnTo>
                    <a:pt x="1338" y="433"/>
                  </a:lnTo>
                  <a:lnTo>
                    <a:pt x="1329" y="425"/>
                  </a:lnTo>
                  <a:lnTo>
                    <a:pt x="1318" y="416"/>
                  </a:lnTo>
                  <a:lnTo>
                    <a:pt x="1306" y="408"/>
                  </a:lnTo>
                  <a:lnTo>
                    <a:pt x="1287" y="397"/>
                  </a:lnTo>
                  <a:lnTo>
                    <a:pt x="1287" y="397"/>
                  </a:lnTo>
                  <a:lnTo>
                    <a:pt x="1275" y="389"/>
                  </a:lnTo>
                  <a:lnTo>
                    <a:pt x="1264" y="379"/>
                  </a:lnTo>
                  <a:lnTo>
                    <a:pt x="1243" y="360"/>
                  </a:lnTo>
                  <a:lnTo>
                    <a:pt x="1223" y="339"/>
                  </a:lnTo>
                  <a:lnTo>
                    <a:pt x="1212" y="330"/>
                  </a:lnTo>
                  <a:lnTo>
                    <a:pt x="1201" y="320"/>
                  </a:lnTo>
                  <a:lnTo>
                    <a:pt x="1201" y="320"/>
                  </a:lnTo>
                  <a:lnTo>
                    <a:pt x="1181" y="306"/>
                  </a:lnTo>
                  <a:lnTo>
                    <a:pt x="1159" y="291"/>
                  </a:lnTo>
                  <a:lnTo>
                    <a:pt x="1137" y="277"/>
                  </a:lnTo>
                  <a:lnTo>
                    <a:pt x="1115" y="266"/>
                  </a:lnTo>
                  <a:lnTo>
                    <a:pt x="1115" y="266"/>
                  </a:lnTo>
                  <a:lnTo>
                    <a:pt x="1105" y="262"/>
                  </a:lnTo>
                  <a:lnTo>
                    <a:pt x="1088" y="257"/>
                  </a:lnTo>
                  <a:lnTo>
                    <a:pt x="1080" y="256"/>
                  </a:lnTo>
                  <a:lnTo>
                    <a:pt x="1072" y="256"/>
                  </a:lnTo>
                  <a:lnTo>
                    <a:pt x="1070" y="256"/>
                  </a:lnTo>
                  <a:lnTo>
                    <a:pt x="1069" y="257"/>
                  </a:lnTo>
                  <a:lnTo>
                    <a:pt x="1068" y="260"/>
                  </a:lnTo>
                  <a:lnTo>
                    <a:pt x="1069" y="262"/>
                  </a:lnTo>
                  <a:lnTo>
                    <a:pt x="1069" y="262"/>
                  </a:lnTo>
                  <a:lnTo>
                    <a:pt x="952" y="263"/>
                  </a:lnTo>
                  <a:lnTo>
                    <a:pt x="952" y="263"/>
                  </a:lnTo>
                  <a:lnTo>
                    <a:pt x="951" y="256"/>
                  </a:lnTo>
                  <a:lnTo>
                    <a:pt x="948" y="248"/>
                  </a:lnTo>
                  <a:lnTo>
                    <a:pt x="944" y="241"/>
                  </a:lnTo>
                  <a:lnTo>
                    <a:pt x="939" y="235"/>
                  </a:lnTo>
                  <a:lnTo>
                    <a:pt x="939" y="235"/>
                  </a:lnTo>
                  <a:lnTo>
                    <a:pt x="944" y="226"/>
                  </a:lnTo>
                  <a:lnTo>
                    <a:pt x="948" y="214"/>
                  </a:lnTo>
                  <a:lnTo>
                    <a:pt x="951" y="202"/>
                  </a:lnTo>
                  <a:lnTo>
                    <a:pt x="952" y="190"/>
                  </a:lnTo>
                  <a:lnTo>
                    <a:pt x="951" y="178"/>
                  </a:lnTo>
                  <a:lnTo>
                    <a:pt x="948" y="172"/>
                  </a:lnTo>
                  <a:lnTo>
                    <a:pt x="946" y="167"/>
                  </a:lnTo>
                  <a:lnTo>
                    <a:pt x="942" y="163"/>
                  </a:lnTo>
                  <a:lnTo>
                    <a:pt x="939" y="160"/>
                  </a:lnTo>
                  <a:lnTo>
                    <a:pt x="933" y="157"/>
                  </a:lnTo>
                  <a:lnTo>
                    <a:pt x="927" y="155"/>
                  </a:lnTo>
                  <a:lnTo>
                    <a:pt x="927" y="155"/>
                  </a:lnTo>
                  <a:lnTo>
                    <a:pt x="926" y="141"/>
                  </a:lnTo>
                  <a:lnTo>
                    <a:pt x="924" y="133"/>
                  </a:lnTo>
                  <a:lnTo>
                    <a:pt x="922" y="126"/>
                  </a:lnTo>
                  <a:lnTo>
                    <a:pt x="922" y="126"/>
                  </a:lnTo>
                  <a:lnTo>
                    <a:pt x="927" y="123"/>
                  </a:lnTo>
                  <a:lnTo>
                    <a:pt x="930" y="118"/>
                  </a:lnTo>
                  <a:lnTo>
                    <a:pt x="934" y="114"/>
                  </a:lnTo>
                  <a:lnTo>
                    <a:pt x="936" y="108"/>
                  </a:lnTo>
                  <a:lnTo>
                    <a:pt x="939" y="103"/>
                  </a:lnTo>
                  <a:lnTo>
                    <a:pt x="940" y="97"/>
                  </a:lnTo>
                  <a:lnTo>
                    <a:pt x="940" y="85"/>
                  </a:lnTo>
                  <a:lnTo>
                    <a:pt x="939" y="80"/>
                  </a:lnTo>
                  <a:lnTo>
                    <a:pt x="938" y="74"/>
                  </a:lnTo>
                  <a:lnTo>
                    <a:pt x="935" y="70"/>
                  </a:lnTo>
                  <a:lnTo>
                    <a:pt x="932" y="65"/>
                  </a:lnTo>
                  <a:lnTo>
                    <a:pt x="928" y="61"/>
                  </a:lnTo>
                  <a:lnTo>
                    <a:pt x="924" y="58"/>
                  </a:lnTo>
                  <a:lnTo>
                    <a:pt x="918" y="54"/>
                  </a:lnTo>
                  <a:lnTo>
                    <a:pt x="914" y="53"/>
                  </a:lnTo>
                  <a:lnTo>
                    <a:pt x="914" y="53"/>
                  </a:lnTo>
                  <a:lnTo>
                    <a:pt x="914" y="43"/>
                  </a:lnTo>
                  <a:lnTo>
                    <a:pt x="914" y="43"/>
                  </a:lnTo>
                  <a:lnTo>
                    <a:pt x="965" y="41"/>
                  </a:lnTo>
                  <a:lnTo>
                    <a:pt x="1018" y="38"/>
                  </a:lnTo>
                  <a:lnTo>
                    <a:pt x="1018" y="38"/>
                  </a:lnTo>
                  <a:lnTo>
                    <a:pt x="1044" y="38"/>
                  </a:lnTo>
                  <a:lnTo>
                    <a:pt x="1070" y="41"/>
                  </a:lnTo>
                  <a:lnTo>
                    <a:pt x="1095" y="42"/>
                  </a:lnTo>
                  <a:lnTo>
                    <a:pt x="1109" y="41"/>
                  </a:lnTo>
                  <a:lnTo>
                    <a:pt x="1121" y="39"/>
                  </a:lnTo>
                  <a:lnTo>
                    <a:pt x="1121" y="39"/>
                  </a:lnTo>
                  <a:lnTo>
                    <a:pt x="1123" y="44"/>
                  </a:lnTo>
                  <a:lnTo>
                    <a:pt x="1125" y="49"/>
                  </a:lnTo>
                  <a:lnTo>
                    <a:pt x="1128" y="53"/>
                  </a:lnTo>
                  <a:lnTo>
                    <a:pt x="1131" y="56"/>
                  </a:lnTo>
                  <a:lnTo>
                    <a:pt x="1140" y="61"/>
                  </a:lnTo>
                  <a:lnTo>
                    <a:pt x="1148" y="64"/>
                  </a:lnTo>
                  <a:lnTo>
                    <a:pt x="1159" y="65"/>
                  </a:lnTo>
                  <a:lnTo>
                    <a:pt x="1169" y="65"/>
                  </a:lnTo>
                  <a:lnTo>
                    <a:pt x="1178" y="64"/>
                  </a:lnTo>
                  <a:lnTo>
                    <a:pt x="1188" y="61"/>
                  </a:lnTo>
                  <a:lnTo>
                    <a:pt x="1188" y="61"/>
                  </a:lnTo>
                  <a:lnTo>
                    <a:pt x="1202" y="55"/>
                  </a:lnTo>
                  <a:lnTo>
                    <a:pt x="1224" y="45"/>
                  </a:lnTo>
                  <a:lnTo>
                    <a:pt x="1234" y="39"/>
                  </a:lnTo>
                  <a:lnTo>
                    <a:pt x="1241" y="33"/>
                  </a:lnTo>
                  <a:lnTo>
                    <a:pt x="1242" y="31"/>
                  </a:lnTo>
                  <a:lnTo>
                    <a:pt x="1242" y="29"/>
                  </a:lnTo>
                  <a:lnTo>
                    <a:pt x="1241" y="26"/>
                  </a:lnTo>
                  <a:lnTo>
                    <a:pt x="1239" y="24"/>
                  </a:lnTo>
                  <a:lnTo>
                    <a:pt x="1239" y="24"/>
                  </a:lnTo>
                  <a:lnTo>
                    <a:pt x="1213" y="14"/>
                  </a:lnTo>
                  <a:lnTo>
                    <a:pt x="1196" y="8"/>
                  </a:lnTo>
                  <a:lnTo>
                    <a:pt x="1177" y="3"/>
                  </a:lnTo>
                  <a:lnTo>
                    <a:pt x="1160" y="0"/>
                  </a:lnTo>
                  <a:lnTo>
                    <a:pt x="1152" y="0"/>
                  </a:lnTo>
                  <a:lnTo>
                    <a:pt x="1143" y="0"/>
                  </a:lnTo>
                  <a:lnTo>
                    <a:pt x="1137" y="2"/>
                  </a:lnTo>
                  <a:lnTo>
                    <a:pt x="1131" y="5"/>
                  </a:lnTo>
                  <a:lnTo>
                    <a:pt x="1128" y="9"/>
                  </a:lnTo>
                  <a:lnTo>
                    <a:pt x="1124" y="15"/>
                  </a:lnTo>
                  <a:lnTo>
                    <a:pt x="1124" y="15"/>
                  </a:lnTo>
                  <a:lnTo>
                    <a:pt x="1115" y="14"/>
                  </a:lnTo>
                  <a:lnTo>
                    <a:pt x="1115" y="14"/>
                  </a:lnTo>
                  <a:lnTo>
                    <a:pt x="1089" y="11"/>
                  </a:lnTo>
                  <a:lnTo>
                    <a:pt x="1065" y="11"/>
                  </a:lnTo>
                  <a:lnTo>
                    <a:pt x="1040" y="12"/>
                  </a:lnTo>
                  <a:lnTo>
                    <a:pt x="1015" y="14"/>
                  </a:lnTo>
                  <a:lnTo>
                    <a:pt x="965" y="20"/>
                  </a:lnTo>
                  <a:lnTo>
                    <a:pt x="940" y="23"/>
                  </a:lnTo>
                  <a:lnTo>
                    <a:pt x="915" y="24"/>
                  </a:lnTo>
                  <a:lnTo>
                    <a:pt x="915" y="24"/>
                  </a:lnTo>
                  <a:lnTo>
                    <a:pt x="916" y="20"/>
                  </a:lnTo>
                  <a:lnTo>
                    <a:pt x="917" y="12"/>
                  </a:lnTo>
                  <a:lnTo>
                    <a:pt x="916" y="8"/>
                  </a:lnTo>
                  <a:lnTo>
                    <a:pt x="915" y="6"/>
                  </a:lnTo>
                  <a:lnTo>
                    <a:pt x="914" y="5"/>
                  </a:lnTo>
                  <a:lnTo>
                    <a:pt x="910" y="6"/>
                  </a:lnTo>
                  <a:lnTo>
                    <a:pt x="910" y="6"/>
                  </a:lnTo>
                  <a:lnTo>
                    <a:pt x="906" y="1"/>
                  </a:lnTo>
                  <a:lnTo>
                    <a:pt x="904" y="1"/>
                  </a:lnTo>
                  <a:lnTo>
                    <a:pt x="903" y="1"/>
                  </a:lnTo>
                  <a:lnTo>
                    <a:pt x="900" y="2"/>
                  </a:lnTo>
                  <a:lnTo>
                    <a:pt x="898" y="7"/>
                  </a:lnTo>
                  <a:lnTo>
                    <a:pt x="896" y="17"/>
                  </a:lnTo>
                  <a:lnTo>
                    <a:pt x="894" y="24"/>
                  </a:lnTo>
                  <a:lnTo>
                    <a:pt x="894" y="24"/>
                  </a:lnTo>
                  <a:lnTo>
                    <a:pt x="824" y="24"/>
                  </a:lnTo>
                  <a:lnTo>
                    <a:pt x="755" y="23"/>
                  </a:lnTo>
                  <a:lnTo>
                    <a:pt x="616" y="18"/>
                  </a:lnTo>
                  <a:lnTo>
                    <a:pt x="616" y="18"/>
                  </a:lnTo>
                  <a:lnTo>
                    <a:pt x="583" y="17"/>
                  </a:lnTo>
                  <a:lnTo>
                    <a:pt x="549" y="17"/>
                  </a:lnTo>
                  <a:lnTo>
                    <a:pt x="481" y="18"/>
                  </a:lnTo>
                  <a:lnTo>
                    <a:pt x="345" y="24"/>
                  </a:lnTo>
                  <a:lnTo>
                    <a:pt x="345" y="24"/>
                  </a:lnTo>
                  <a:lnTo>
                    <a:pt x="343" y="21"/>
                  </a:lnTo>
                  <a:lnTo>
                    <a:pt x="341" y="21"/>
                  </a:lnTo>
                  <a:lnTo>
                    <a:pt x="333" y="21"/>
                  </a:lnTo>
                  <a:lnTo>
                    <a:pt x="320" y="25"/>
                  </a:lnTo>
                  <a:lnTo>
                    <a:pt x="320" y="25"/>
                  </a:lnTo>
                  <a:lnTo>
                    <a:pt x="284" y="26"/>
                  </a:lnTo>
                  <a:lnTo>
                    <a:pt x="284" y="26"/>
                  </a:lnTo>
                  <a:lnTo>
                    <a:pt x="280" y="19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78" y="11"/>
                  </a:lnTo>
                  <a:lnTo>
                    <a:pt x="278" y="9"/>
                  </a:lnTo>
                  <a:lnTo>
                    <a:pt x="278" y="7"/>
                  </a:lnTo>
                  <a:lnTo>
                    <a:pt x="277" y="6"/>
                  </a:lnTo>
                  <a:lnTo>
                    <a:pt x="274" y="6"/>
                  </a:lnTo>
                  <a:lnTo>
                    <a:pt x="272" y="6"/>
                  </a:lnTo>
                  <a:lnTo>
                    <a:pt x="271" y="7"/>
                  </a:lnTo>
                  <a:lnTo>
                    <a:pt x="268" y="8"/>
                  </a:lnTo>
                  <a:lnTo>
                    <a:pt x="268" y="8"/>
                  </a:lnTo>
                  <a:lnTo>
                    <a:pt x="267" y="9"/>
                  </a:lnTo>
                  <a:lnTo>
                    <a:pt x="266" y="12"/>
                  </a:lnTo>
                  <a:lnTo>
                    <a:pt x="264" y="17"/>
                  </a:lnTo>
                  <a:lnTo>
                    <a:pt x="261" y="27"/>
                  </a:lnTo>
                  <a:lnTo>
                    <a:pt x="261" y="27"/>
                  </a:lnTo>
                  <a:lnTo>
                    <a:pt x="235" y="27"/>
                  </a:lnTo>
                  <a:lnTo>
                    <a:pt x="208" y="29"/>
                  </a:lnTo>
                  <a:lnTo>
                    <a:pt x="182" y="30"/>
                  </a:lnTo>
                  <a:lnTo>
                    <a:pt x="155" y="30"/>
                  </a:lnTo>
                  <a:lnTo>
                    <a:pt x="155" y="30"/>
                  </a:lnTo>
                  <a:lnTo>
                    <a:pt x="153" y="27"/>
                  </a:lnTo>
                  <a:lnTo>
                    <a:pt x="149" y="26"/>
                  </a:lnTo>
                  <a:lnTo>
                    <a:pt x="140" y="25"/>
                  </a:lnTo>
                  <a:lnTo>
                    <a:pt x="129" y="25"/>
                  </a:lnTo>
                  <a:lnTo>
                    <a:pt x="122" y="26"/>
                  </a:lnTo>
                  <a:lnTo>
                    <a:pt x="122" y="26"/>
                  </a:lnTo>
                  <a:lnTo>
                    <a:pt x="115" y="23"/>
                  </a:lnTo>
                  <a:lnTo>
                    <a:pt x="108" y="21"/>
                  </a:lnTo>
                  <a:lnTo>
                    <a:pt x="99" y="20"/>
                  </a:lnTo>
                  <a:lnTo>
                    <a:pt x="88" y="20"/>
                  </a:lnTo>
                  <a:lnTo>
                    <a:pt x="67" y="20"/>
                  </a:lnTo>
                  <a:lnTo>
                    <a:pt x="53" y="21"/>
                  </a:lnTo>
                  <a:lnTo>
                    <a:pt x="53" y="21"/>
                  </a:lnTo>
                  <a:lnTo>
                    <a:pt x="35" y="24"/>
                  </a:lnTo>
                  <a:lnTo>
                    <a:pt x="26" y="25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3" y="32"/>
                  </a:lnTo>
                  <a:lnTo>
                    <a:pt x="5" y="38"/>
                  </a:lnTo>
                  <a:lnTo>
                    <a:pt x="2" y="41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9"/>
                  </a:lnTo>
                  <a:lnTo>
                    <a:pt x="4" y="49"/>
                  </a:lnTo>
                  <a:close/>
                  <a:moveTo>
                    <a:pt x="1196" y="37"/>
                  </a:moveTo>
                  <a:lnTo>
                    <a:pt x="1196" y="37"/>
                  </a:lnTo>
                  <a:lnTo>
                    <a:pt x="1193" y="37"/>
                  </a:lnTo>
                  <a:lnTo>
                    <a:pt x="1193" y="37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2" y="35"/>
                  </a:lnTo>
                  <a:lnTo>
                    <a:pt x="1195" y="35"/>
                  </a:lnTo>
                  <a:lnTo>
                    <a:pt x="1198" y="36"/>
                  </a:lnTo>
                  <a:lnTo>
                    <a:pt x="1198" y="36"/>
                  </a:lnTo>
                  <a:lnTo>
                    <a:pt x="1196" y="37"/>
                  </a:lnTo>
                  <a:lnTo>
                    <a:pt x="1196" y="37"/>
                  </a:lnTo>
                  <a:close/>
                  <a:moveTo>
                    <a:pt x="1199" y="48"/>
                  </a:moveTo>
                  <a:lnTo>
                    <a:pt x="1199" y="48"/>
                  </a:lnTo>
                  <a:lnTo>
                    <a:pt x="1200" y="47"/>
                  </a:lnTo>
                  <a:lnTo>
                    <a:pt x="1200" y="47"/>
                  </a:lnTo>
                  <a:lnTo>
                    <a:pt x="1201" y="47"/>
                  </a:lnTo>
                  <a:lnTo>
                    <a:pt x="1201" y="47"/>
                  </a:lnTo>
                  <a:lnTo>
                    <a:pt x="1199" y="48"/>
                  </a:lnTo>
                  <a:lnTo>
                    <a:pt x="1199" y="48"/>
                  </a:lnTo>
                  <a:close/>
                  <a:moveTo>
                    <a:pt x="1210" y="35"/>
                  </a:moveTo>
                  <a:lnTo>
                    <a:pt x="1210" y="35"/>
                  </a:lnTo>
                  <a:lnTo>
                    <a:pt x="1210" y="33"/>
                  </a:lnTo>
                  <a:lnTo>
                    <a:pt x="1210" y="33"/>
                  </a:lnTo>
                  <a:lnTo>
                    <a:pt x="1212" y="35"/>
                  </a:lnTo>
                  <a:lnTo>
                    <a:pt x="1212" y="35"/>
                  </a:lnTo>
                  <a:lnTo>
                    <a:pt x="1210" y="35"/>
                  </a:lnTo>
                  <a:lnTo>
                    <a:pt x="1210" y="35"/>
                  </a:lnTo>
                  <a:close/>
                  <a:moveTo>
                    <a:pt x="1227" y="33"/>
                  </a:moveTo>
                  <a:lnTo>
                    <a:pt x="1227" y="33"/>
                  </a:lnTo>
                  <a:lnTo>
                    <a:pt x="1225" y="31"/>
                  </a:lnTo>
                  <a:lnTo>
                    <a:pt x="1223" y="29"/>
                  </a:lnTo>
                  <a:lnTo>
                    <a:pt x="1217" y="26"/>
                  </a:lnTo>
                  <a:lnTo>
                    <a:pt x="1217" y="26"/>
                  </a:lnTo>
                  <a:lnTo>
                    <a:pt x="1230" y="31"/>
                  </a:lnTo>
                  <a:lnTo>
                    <a:pt x="1230" y="31"/>
                  </a:lnTo>
                  <a:lnTo>
                    <a:pt x="1227" y="33"/>
                  </a:lnTo>
                  <a:lnTo>
                    <a:pt x="1227" y="33"/>
                  </a:lnTo>
                  <a:close/>
                  <a:moveTo>
                    <a:pt x="1210" y="24"/>
                  </a:moveTo>
                  <a:lnTo>
                    <a:pt x="1210" y="24"/>
                  </a:lnTo>
                  <a:lnTo>
                    <a:pt x="1200" y="21"/>
                  </a:lnTo>
                  <a:lnTo>
                    <a:pt x="1190" y="21"/>
                  </a:lnTo>
                  <a:lnTo>
                    <a:pt x="1190" y="21"/>
                  </a:lnTo>
                  <a:lnTo>
                    <a:pt x="1183" y="15"/>
                  </a:lnTo>
                  <a:lnTo>
                    <a:pt x="1183" y="15"/>
                  </a:lnTo>
                  <a:lnTo>
                    <a:pt x="1210" y="24"/>
                  </a:lnTo>
                  <a:lnTo>
                    <a:pt x="1210" y="24"/>
                  </a:lnTo>
                  <a:close/>
                  <a:moveTo>
                    <a:pt x="1180" y="54"/>
                  </a:moveTo>
                  <a:lnTo>
                    <a:pt x="1180" y="54"/>
                  </a:lnTo>
                  <a:lnTo>
                    <a:pt x="1176" y="54"/>
                  </a:lnTo>
                  <a:lnTo>
                    <a:pt x="1176" y="54"/>
                  </a:lnTo>
                  <a:lnTo>
                    <a:pt x="1177" y="54"/>
                  </a:lnTo>
                  <a:lnTo>
                    <a:pt x="1177" y="54"/>
                  </a:lnTo>
                  <a:lnTo>
                    <a:pt x="1180" y="54"/>
                  </a:lnTo>
                  <a:lnTo>
                    <a:pt x="1180" y="54"/>
                  </a:lnTo>
                  <a:close/>
                  <a:moveTo>
                    <a:pt x="1176" y="43"/>
                  </a:moveTo>
                  <a:lnTo>
                    <a:pt x="1176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7" y="43"/>
                  </a:lnTo>
                  <a:lnTo>
                    <a:pt x="1176" y="44"/>
                  </a:lnTo>
                  <a:lnTo>
                    <a:pt x="1176" y="44"/>
                  </a:lnTo>
                  <a:lnTo>
                    <a:pt x="1172" y="44"/>
                  </a:lnTo>
                  <a:lnTo>
                    <a:pt x="1172" y="44"/>
                  </a:lnTo>
                  <a:lnTo>
                    <a:pt x="1176" y="43"/>
                  </a:lnTo>
                  <a:lnTo>
                    <a:pt x="1176" y="43"/>
                  </a:lnTo>
                  <a:close/>
                  <a:moveTo>
                    <a:pt x="1140" y="42"/>
                  </a:moveTo>
                  <a:lnTo>
                    <a:pt x="1140" y="42"/>
                  </a:lnTo>
                  <a:lnTo>
                    <a:pt x="1145" y="45"/>
                  </a:lnTo>
                  <a:lnTo>
                    <a:pt x="1150" y="47"/>
                  </a:lnTo>
                  <a:lnTo>
                    <a:pt x="1150" y="47"/>
                  </a:lnTo>
                  <a:lnTo>
                    <a:pt x="1145" y="45"/>
                  </a:lnTo>
                  <a:lnTo>
                    <a:pt x="1140" y="42"/>
                  </a:lnTo>
                  <a:lnTo>
                    <a:pt x="1140" y="42"/>
                  </a:lnTo>
                  <a:close/>
                  <a:moveTo>
                    <a:pt x="1157" y="11"/>
                  </a:moveTo>
                  <a:lnTo>
                    <a:pt x="1157" y="11"/>
                  </a:lnTo>
                  <a:lnTo>
                    <a:pt x="1156" y="12"/>
                  </a:lnTo>
                  <a:lnTo>
                    <a:pt x="1156" y="12"/>
                  </a:lnTo>
                  <a:lnTo>
                    <a:pt x="1145" y="13"/>
                  </a:lnTo>
                  <a:lnTo>
                    <a:pt x="1140" y="14"/>
                  </a:lnTo>
                  <a:lnTo>
                    <a:pt x="1136" y="18"/>
                  </a:lnTo>
                  <a:lnTo>
                    <a:pt x="1136" y="18"/>
                  </a:lnTo>
                  <a:lnTo>
                    <a:pt x="1134" y="18"/>
                  </a:lnTo>
                  <a:lnTo>
                    <a:pt x="1134" y="18"/>
                  </a:lnTo>
                  <a:lnTo>
                    <a:pt x="1135" y="14"/>
                  </a:lnTo>
                  <a:lnTo>
                    <a:pt x="1137" y="13"/>
                  </a:lnTo>
                  <a:lnTo>
                    <a:pt x="1145" y="11"/>
                  </a:lnTo>
                  <a:lnTo>
                    <a:pt x="1151" y="11"/>
                  </a:lnTo>
                  <a:lnTo>
                    <a:pt x="1157" y="11"/>
                  </a:lnTo>
                  <a:lnTo>
                    <a:pt x="1157" y="11"/>
                  </a:lnTo>
                  <a:close/>
                  <a:moveTo>
                    <a:pt x="1106" y="31"/>
                  </a:moveTo>
                  <a:lnTo>
                    <a:pt x="1106" y="31"/>
                  </a:lnTo>
                  <a:lnTo>
                    <a:pt x="1110" y="31"/>
                  </a:lnTo>
                  <a:lnTo>
                    <a:pt x="1110" y="31"/>
                  </a:lnTo>
                  <a:lnTo>
                    <a:pt x="1104" y="31"/>
                  </a:lnTo>
                  <a:lnTo>
                    <a:pt x="1104" y="31"/>
                  </a:lnTo>
                  <a:lnTo>
                    <a:pt x="1106" y="31"/>
                  </a:lnTo>
                  <a:lnTo>
                    <a:pt x="1106" y="31"/>
                  </a:lnTo>
                  <a:close/>
                  <a:moveTo>
                    <a:pt x="915" y="33"/>
                  </a:moveTo>
                  <a:lnTo>
                    <a:pt x="915" y="33"/>
                  </a:lnTo>
                  <a:lnTo>
                    <a:pt x="927" y="32"/>
                  </a:lnTo>
                  <a:lnTo>
                    <a:pt x="940" y="32"/>
                  </a:lnTo>
                  <a:lnTo>
                    <a:pt x="940" y="32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lnTo>
                    <a:pt x="915" y="33"/>
                  </a:lnTo>
                  <a:close/>
                  <a:moveTo>
                    <a:pt x="282" y="238"/>
                  </a:moveTo>
                  <a:lnTo>
                    <a:pt x="282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9" y="238"/>
                  </a:lnTo>
                  <a:lnTo>
                    <a:pt x="273" y="227"/>
                  </a:lnTo>
                  <a:lnTo>
                    <a:pt x="270" y="215"/>
                  </a:lnTo>
                  <a:lnTo>
                    <a:pt x="267" y="203"/>
                  </a:lnTo>
                  <a:lnTo>
                    <a:pt x="265" y="191"/>
                  </a:lnTo>
                  <a:lnTo>
                    <a:pt x="265" y="191"/>
                  </a:lnTo>
                  <a:lnTo>
                    <a:pt x="267" y="191"/>
                  </a:lnTo>
                  <a:lnTo>
                    <a:pt x="270" y="190"/>
                  </a:lnTo>
                  <a:lnTo>
                    <a:pt x="272" y="188"/>
                  </a:lnTo>
                  <a:lnTo>
                    <a:pt x="272" y="188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4" y="194"/>
                  </a:lnTo>
                  <a:lnTo>
                    <a:pt x="277" y="192"/>
                  </a:lnTo>
                  <a:lnTo>
                    <a:pt x="280" y="188"/>
                  </a:lnTo>
                  <a:lnTo>
                    <a:pt x="282" y="180"/>
                  </a:lnTo>
                  <a:lnTo>
                    <a:pt x="282" y="180"/>
                  </a:lnTo>
                  <a:lnTo>
                    <a:pt x="285" y="195"/>
                  </a:lnTo>
                  <a:lnTo>
                    <a:pt x="286" y="209"/>
                  </a:lnTo>
                  <a:lnTo>
                    <a:pt x="285" y="224"/>
                  </a:lnTo>
                  <a:lnTo>
                    <a:pt x="284" y="231"/>
                  </a:lnTo>
                  <a:lnTo>
                    <a:pt x="282" y="238"/>
                  </a:lnTo>
                  <a:lnTo>
                    <a:pt x="282" y="238"/>
                  </a:lnTo>
                  <a:close/>
                  <a:moveTo>
                    <a:pt x="72" y="386"/>
                  </a:moveTo>
                  <a:lnTo>
                    <a:pt x="72" y="386"/>
                  </a:lnTo>
                  <a:lnTo>
                    <a:pt x="71" y="363"/>
                  </a:lnTo>
                  <a:lnTo>
                    <a:pt x="71" y="363"/>
                  </a:lnTo>
                  <a:lnTo>
                    <a:pt x="73" y="385"/>
                  </a:lnTo>
                  <a:lnTo>
                    <a:pt x="76" y="398"/>
                  </a:lnTo>
                  <a:lnTo>
                    <a:pt x="76" y="398"/>
                  </a:lnTo>
                  <a:lnTo>
                    <a:pt x="72" y="386"/>
                  </a:lnTo>
                  <a:lnTo>
                    <a:pt x="72" y="386"/>
                  </a:lnTo>
                  <a:close/>
                  <a:moveTo>
                    <a:pt x="77" y="339"/>
                  </a:moveTo>
                  <a:lnTo>
                    <a:pt x="77" y="339"/>
                  </a:lnTo>
                  <a:lnTo>
                    <a:pt x="76" y="339"/>
                  </a:lnTo>
                  <a:lnTo>
                    <a:pt x="75" y="341"/>
                  </a:lnTo>
                  <a:lnTo>
                    <a:pt x="72" y="345"/>
                  </a:lnTo>
                  <a:lnTo>
                    <a:pt x="72" y="345"/>
                  </a:lnTo>
                  <a:lnTo>
                    <a:pt x="76" y="331"/>
                  </a:lnTo>
                  <a:lnTo>
                    <a:pt x="78" y="324"/>
                  </a:lnTo>
                  <a:lnTo>
                    <a:pt x="81" y="316"/>
                  </a:lnTo>
                  <a:lnTo>
                    <a:pt x="81" y="316"/>
                  </a:lnTo>
                  <a:lnTo>
                    <a:pt x="78" y="327"/>
                  </a:lnTo>
                  <a:lnTo>
                    <a:pt x="77" y="339"/>
                  </a:lnTo>
                  <a:lnTo>
                    <a:pt x="77" y="339"/>
                  </a:lnTo>
                  <a:close/>
                  <a:moveTo>
                    <a:pt x="87" y="503"/>
                  </a:moveTo>
                  <a:lnTo>
                    <a:pt x="87" y="503"/>
                  </a:lnTo>
                  <a:lnTo>
                    <a:pt x="84" y="471"/>
                  </a:lnTo>
                  <a:lnTo>
                    <a:pt x="81" y="440"/>
                  </a:lnTo>
                  <a:lnTo>
                    <a:pt x="81" y="440"/>
                  </a:lnTo>
                  <a:lnTo>
                    <a:pt x="82" y="443"/>
                  </a:lnTo>
                  <a:lnTo>
                    <a:pt x="82" y="443"/>
                  </a:lnTo>
                  <a:lnTo>
                    <a:pt x="85" y="473"/>
                  </a:lnTo>
                  <a:lnTo>
                    <a:pt x="87" y="487"/>
                  </a:lnTo>
                  <a:lnTo>
                    <a:pt x="87" y="503"/>
                  </a:lnTo>
                  <a:lnTo>
                    <a:pt x="87" y="503"/>
                  </a:lnTo>
                  <a:close/>
                  <a:moveTo>
                    <a:pt x="95" y="651"/>
                  </a:moveTo>
                  <a:lnTo>
                    <a:pt x="95" y="651"/>
                  </a:lnTo>
                  <a:lnTo>
                    <a:pt x="95" y="651"/>
                  </a:lnTo>
                  <a:lnTo>
                    <a:pt x="95" y="651"/>
                  </a:lnTo>
                  <a:lnTo>
                    <a:pt x="91" y="646"/>
                  </a:lnTo>
                  <a:lnTo>
                    <a:pt x="91" y="646"/>
                  </a:lnTo>
                  <a:lnTo>
                    <a:pt x="93" y="646"/>
                  </a:lnTo>
                  <a:lnTo>
                    <a:pt x="93" y="646"/>
                  </a:lnTo>
                  <a:lnTo>
                    <a:pt x="96" y="649"/>
                  </a:lnTo>
                  <a:lnTo>
                    <a:pt x="96" y="649"/>
                  </a:lnTo>
                  <a:lnTo>
                    <a:pt x="95" y="651"/>
                  </a:lnTo>
                  <a:lnTo>
                    <a:pt x="95" y="651"/>
                  </a:lnTo>
                  <a:close/>
                  <a:moveTo>
                    <a:pt x="96" y="493"/>
                  </a:moveTo>
                  <a:lnTo>
                    <a:pt x="96" y="493"/>
                  </a:lnTo>
                  <a:lnTo>
                    <a:pt x="95" y="480"/>
                  </a:lnTo>
                  <a:lnTo>
                    <a:pt x="95" y="480"/>
                  </a:lnTo>
                  <a:lnTo>
                    <a:pt x="97" y="495"/>
                  </a:lnTo>
                  <a:lnTo>
                    <a:pt x="97" y="495"/>
                  </a:lnTo>
                  <a:lnTo>
                    <a:pt x="96" y="493"/>
                  </a:lnTo>
                  <a:lnTo>
                    <a:pt x="96" y="493"/>
                  </a:lnTo>
                  <a:close/>
                  <a:moveTo>
                    <a:pt x="100" y="578"/>
                  </a:moveTo>
                  <a:lnTo>
                    <a:pt x="100" y="578"/>
                  </a:lnTo>
                  <a:lnTo>
                    <a:pt x="99" y="540"/>
                  </a:lnTo>
                  <a:lnTo>
                    <a:pt x="99" y="522"/>
                  </a:lnTo>
                  <a:lnTo>
                    <a:pt x="99" y="503"/>
                  </a:lnTo>
                  <a:lnTo>
                    <a:pt x="99" y="503"/>
                  </a:lnTo>
                  <a:lnTo>
                    <a:pt x="101" y="534"/>
                  </a:lnTo>
                  <a:lnTo>
                    <a:pt x="102" y="567"/>
                  </a:lnTo>
                  <a:lnTo>
                    <a:pt x="102" y="567"/>
                  </a:lnTo>
                  <a:lnTo>
                    <a:pt x="100" y="578"/>
                  </a:lnTo>
                  <a:lnTo>
                    <a:pt x="100" y="578"/>
                  </a:lnTo>
                  <a:close/>
                  <a:moveTo>
                    <a:pt x="103" y="656"/>
                  </a:moveTo>
                  <a:lnTo>
                    <a:pt x="103" y="656"/>
                  </a:lnTo>
                  <a:lnTo>
                    <a:pt x="105" y="654"/>
                  </a:lnTo>
                  <a:lnTo>
                    <a:pt x="105" y="654"/>
                  </a:lnTo>
                  <a:lnTo>
                    <a:pt x="117" y="657"/>
                  </a:lnTo>
                  <a:lnTo>
                    <a:pt x="129" y="660"/>
                  </a:lnTo>
                  <a:lnTo>
                    <a:pt x="129" y="660"/>
                  </a:lnTo>
                  <a:lnTo>
                    <a:pt x="115" y="658"/>
                  </a:lnTo>
                  <a:lnTo>
                    <a:pt x="108" y="657"/>
                  </a:lnTo>
                  <a:lnTo>
                    <a:pt x="103" y="656"/>
                  </a:lnTo>
                  <a:lnTo>
                    <a:pt x="103" y="656"/>
                  </a:lnTo>
                  <a:close/>
                  <a:moveTo>
                    <a:pt x="102" y="619"/>
                  </a:moveTo>
                  <a:lnTo>
                    <a:pt x="102" y="619"/>
                  </a:lnTo>
                  <a:lnTo>
                    <a:pt x="102" y="616"/>
                  </a:lnTo>
                  <a:lnTo>
                    <a:pt x="102" y="616"/>
                  </a:lnTo>
                  <a:lnTo>
                    <a:pt x="103" y="620"/>
                  </a:lnTo>
                  <a:lnTo>
                    <a:pt x="103" y="620"/>
                  </a:lnTo>
                  <a:lnTo>
                    <a:pt x="102" y="619"/>
                  </a:lnTo>
                  <a:lnTo>
                    <a:pt x="102" y="619"/>
                  </a:lnTo>
                  <a:close/>
                  <a:moveTo>
                    <a:pt x="142" y="644"/>
                  </a:moveTo>
                  <a:lnTo>
                    <a:pt x="142" y="644"/>
                  </a:lnTo>
                  <a:lnTo>
                    <a:pt x="140" y="642"/>
                  </a:lnTo>
                  <a:lnTo>
                    <a:pt x="140" y="642"/>
                  </a:lnTo>
                  <a:lnTo>
                    <a:pt x="146" y="643"/>
                  </a:lnTo>
                  <a:lnTo>
                    <a:pt x="146" y="643"/>
                  </a:lnTo>
                  <a:lnTo>
                    <a:pt x="142" y="644"/>
                  </a:lnTo>
                  <a:lnTo>
                    <a:pt x="142" y="644"/>
                  </a:lnTo>
                  <a:close/>
                  <a:moveTo>
                    <a:pt x="209" y="655"/>
                  </a:moveTo>
                  <a:lnTo>
                    <a:pt x="209" y="655"/>
                  </a:lnTo>
                  <a:lnTo>
                    <a:pt x="182" y="656"/>
                  </a:lnTo>
                  <a:lnTo>
                    <a:pt x="182" y="656"/>
                  </a:lnTo>
                  <a:lnTo>
                    <a:pt x="214" y="654"/>
                  </a:lnTo>
                  <a:lnTo>
                    <a:pt x="245" y="651"/>
                  </a:lnTo>
                  <a:lnTo>
                    <a:pt x="309" y="651"/>
                  </a:lnTo>
                  <a:lnTo>
                    <a:pt x="309" y="651"/>
                  </a:lnTo>
                  <a:lnTo>
                    <a:pt x="313" y="652"/>
                  </a:lnTo>
                  <a:lnTo>
                    <a:pt x="313" y="652"/>
                  </a:lnTo>
                  <a:lnTo>
                    <a:pt x="286" y="651"/>
                  </a:lnTo>
                  <a:lnTo>
                    <a:pt x="261" y="651"/>
                  </a:lnTo>
                  <a:lnTo>
                    <a:pt x="209" y="655"/>
                  </a:lnTo>
                  <a:lnTo>
                    <a:pt x="209" y="655"/>
                  </a:lnTo>
                  <a:close/>
                  <a:moveTo>
                    <a:pt x="220" y="637"/>
                  </a:moveTo>
                  <a:lnTo>
                    <a:pt x="220" y="637"/>
                  </a:lnTo>
                  <a:lnTo>
                    <a:pt x="238" y="634"/>
                  </a:lnTo>
                  <a:lnTo>
                    <a:pt x="254" y="633"/>
                  </a:lnTo>
                  <a:lnTo>
                    <a:pt x="271" y="632"/>
                  </a:lnTo>
                  <a:lnTo>
                    <a:pt x="289" y="632"/>
                  </a:lnTo>
                  <a:lnTo>
                    <a:pt x="289" y="632"/>
                  </a:lnTo>
                  <a:lnTo>
                    <a:pt x="266" y="634"/>
                  </a:lnTo>
                  <a:lnTo>
                    <a:pt x="266" y="634"/>
                  </a:lnTo>
                  <a:lnTo>
                    <a:pt x="243" y="636"/>
                  </a:lnTo>
                  <a:lnTo>
                    <a:pt x="220" y="637"/>
                  </a:lnTo>
                  <a:lnTo>
                    <a:pt x="220" y="637"/>
                  </a:lnTo>
                  <a:close/>
                  <a:moveTo>
                    <a:pt x="318" y="654"/>
                  </a:moveTo>
                  <a:lnTo>
                    <a:pt x="318" y="654"/>
                  </a:lnTo>
                  <a:lnTo>
                    <a:pt x="320" y="651"/>
                  </a:lnTo>
                  <a:lnTo>
                    <a:pt x="320" y="651"/>
                  </a:lnTo>
                  <a:lnTo>
                    <a:pt x="337" y="651"/>
                  </a:lnTo>
                  <a:lnTo>
                    <a:pt x="337" y="651"/>
                  </a:lnTo>
                  <a:lnTo>
                    <a:pt x="338" y="655"/>
                  </a:lnTo>
                  <a:lnTo>
                    <a:pt x="338" y="655"/>
                  </a:lnTo>
                  <a:lnTo>
                    <a:pt x="318" y="654"/>
                  </a:lnTo>
                  <a:lnTo>
                    <a:pt x="318" y="654"/>
                  </a:lnTo>
                  <a:close/>
                  <a:moveTo>
                    <a:pt x="363" y="640"/>
                  </a:moveTo>
                  <a:lnTo>
                    <a:pt x="363" y="640"/>
                  </a:lnTo>
                  <a:lnTo>
                    <a:pt x="341" y="640"/>
                  </a:lnTo>
                  <a:lnTo>
                    <a:pt x="341" y="640"/>
                  </a:lnTo>
                  <a:lnTo>
                    <a:pt x="354" y="639"/>
                  </a:lnTo>
                  <a:lnTo>
                    <a:pt x="368" y="638"/>
                  </a:lnTo>
                  <a:lnTo>
                    <a:pt x="368" y="638"/>
                  </a:lnTo>
                  <a:lnTo>
                    <a:pt x="363" y="640"/>
                  </a:lnTo>
                  <a:lnTo>
                    <a:pt x="363" y="640"/>
                  </a:lnTo>
                  <a:close/>
                  <a:moveTo>
                    <a:pt x="382" y="656"/>
                  </a:moveTo>
                  <a:lnTo>
                    <a:pt x="382" y="656"/>
                  </a:lnTo>
                  <a:lnTo>
                    <a:pt x="398" y="654"/>
                  </a:lnTo>
                  <a:lnTo>
                    <a:pt x="398" y="654"/>
                  </a:lnTo>
                  <a:lnTo>
                    <a:pt x="416" y="654"/>
                  </a:lnTo>
                  <a:lnTo>
                    <a:pt x="416" y="654"/>
                  </a:lnTo>
                  <a:lnTo>
                    <a:pt x="382" y="656"/>
                  </a:lnTo>
                  <a:lnTo>
                    <a:pt x="382" y="656"/>
                  </a:lnTo>
                  <a:close/>
                  <a:moveTo>
                    <a:pt x="507" y="628"/>
                  </a:moveTo>
                  <a:lnTo>
                    <a:pt x="507" y="628"/>
                  </a:lnTo>
                  <a:lnTo>
                    <a:pt x="473" y="630"/>
                  </a:lnTo>
                  <a:lnTo>
                    <a:pt x="438" y="632"/>
                  </a:lnTo>
                  <a:lnTo>
                    <a:pt x="438" y="632"/>
                  </a:lnTo>
                  <a:lnTo>
                    <a:pt x="438" y="631"/>
                  </a:lnTo>
                  <a:lnTo>
                    <a:pt x="438" y="631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7" y="628"/>
                  </a:lnTo>
                  <a:lnTo>
                    <a:pt x="507" y="628"/>
                  </a:lnTo>
                  <a:close/>
                  <a:moveTo>
                    <a:pt x="534" y="642"/>
                  </a:moveTo>
                  <a:lnTo>
                    <a:pt x="534" y="642"/>
                  </a:lnTo>
                  <a:lnTo>
                    <a:pt x="557" y="640"/>
                  </a:lnTo>
                  <a:lnTo>
                    <a:pt x="557" y="640"/>
                  </a:lnTo>
                  <a:lnTo>
                    <a:pt x="534" y="642"/>
                  </a:lnTo>
                  <a:lnTo>
                    <a:pt x="534" y="642"/>
                  </a:lnTo>
                  <a:close/>
                  <a:moveTo>
                    <a:pt x="615" y="640"/>
                  </a:moveTo>
                  <a:lnTo>
                    <a:pt x="615" y="640"/>
                  </a:lnTo>
                  <a:lnTo>
                    <a:pt x="587" y="640"/>
                  </a:lnTo>
                  <a:lnTo>
                    <a:pt x="587" y="640"/>
                  </a:lnTo>
                  <a:lnTo>
                    <a:pt x="590" y="639"/>
                  </a:lnTo>
                  <a:lnTo>
                    <a:pt x="590" y="639"/>
                  </a:lnTo>
                  <a:lnTo>
                    <a:pt x="591" y="638"/>
                  </a:lnTo>
                  <a:lnTo>
                    <a:pt x="591" y="638"/>
                  </a:lnTo>
                  <a:lnTo>
                    <a:pt x="616" y="638"/>
                  </a:lnTo>
                  <a:lnTo>
                    <a:pt x="616" y="638"/>
                  </a:lnTo>
                  <a:lnTo>
                    <a:pt x="615" y="640"/>
                  </a:lnTo>
                  <a:lnTo>
                    <a:pt x="615" y="640"/>
                  </a:lnTo>
                  <a:close/>
                  <a:moveTo>
                    <a:pt x="674" y="643"/>
                  </a:moveTo>
                  <a:lnTo>
                    <a:pt x="674" y="643"/>
                  </a:lnTo>
                  <a:lnTo>
                    <a:pt x="631" y="640"/>
                  </a:lnTo>
                  <a:lnTo>
                    <a:pt x="631" y="640"/>
                  </a:lnTo>
                  <a:lnTo>
                    <a:pt x="626" y="638"/>
                  </a:lnTo>
                  <a:lnTo>
                    <a:pt x="626" y="638"/>
                  </a:lnTo>
                  <a:lnTo>
                    <a:pt x="675" y="638"/>
                  </a:lnTo>
                  <a:lnTo>
                    <a:pt x="675" y="638"/>
                  </a:lnTo>
                  <a:lnTo>
                    <a:pt x="674" y="640"/>
                  </a:lnTo>
                  <a:lnTo>
                    <a:pt x="674" y="643"/>
                  </a:lnTo>
                  <a:lnTo>
                    <a:pt x="674" y="643"/>
                  </a:lnTo>
                  <a:close/>
                  <a:moveTo>
                    <a:pt x="693" y="644"/>
                  </a:moveTo>
                  <a:lnTo>
                    <a:pt x="693" y="644"/>
                  </a:lnTo>
                  <a:lnTo>
                    <a:pt x="688" y="642"/>
                  </a:lnTo>
                  <a:lnTo>
                    <a:pt x="688" y="642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09" y="645"/>
                  </a:lnTo>
                  <a:lnTo>
                    <a:pt x="709" y="645"/>
                  </a:lnTo>
                  <a:lnTo>
                    <a:pt x="693" y="644"/>
                  </a:lnTo>
                  <a:lnTo>
                    <a:pt x="693" y="644"/>
                  </a:lnTo>
                  <a:close/>
                  <a:moveTo>
                    <a:pt x="723" y="628"/>
                  </a:moveTo>
                  <a:lnTo>
                    <a:pt x="723" y="628"/>
                  </a:lnTo>
                  <a:lnTo>
                    <a:pt x="817" y="626"/>
                  </a:lnTo>
                  <a:lnTo>
                    <a:pt x="817" y="626"/>
                  </a:lnTo>
                  <a:lnTo>
                    <a:pt x="815" y="626"/>
                  </a:lnTo>
                  <a:lnTo>
                    <a:pt x="815" y="626"/>
                  </a:lnTo>
                  <a:lnTo>
                    <a:pt x="800" y="627"/>
                  </a:lnTo>
                  <a:lnTo>
                    <a:pt x="786" y="630"/>
                  </a:lnTo>
                  <a:lnTo>
                    <a:pt x="786" y="630"/>
                  </a:lnTo>
                  <a:lnTo>
                    <a:pt x="755" y="630"/>
                  </a:lnTo>
                  <a:lnTo>
                    <a:pt x="723" y="628"/>
                  </a:lnTo>
                  <a:lnTo>
                    <a:pt x="723" y="628"/>
                  </a:lnTo>
                  <a:close/>
                  <a:moveTo>
                    <a:pt x="764" y="644"/>
                  </a:moveTo>
                  <a:lnTo>
                    <a:pt x="764" y="644"/>
                  </a:lnTo>
                  <a:lnTo>
                    <a:pt x="775" y="642"/>
                  </a:lnTo>
                  <a:lnTo>
                    <a:pt x="775" y="642"/>
                  </a:lnTo>
                  <a:lnTo>
                    <a:pt x="784" y="640"/>
                  </a:lnTo>
                  <a:lnTo>
                    <a:pt x="784" y="640"/>
                  </a:lnTo>
                  <a:lnTo>
                    <a:pt x="815" y="637"/>
                  </a:lnTo>
                  <a:lnTo>
                    <a:pt x="831" y="637"/>
                  </a:lnTo>
                  <a:lnTo>
                    <a:pt x="845" y="638"/>
                  </a:lnTo>
                  <a:lnTo>
                    <a:pt x="845" y="638"/>
                  </a:lnTo>
                  <a:lnTo>
                    <a:pt x="805" y="643"/>
                  </a:lnTo>
                  <a:lnTo>
                    <a:pt x="785" y="644"/>
                  </a:lnTo>
                  <a:lnTo>
                    <a:pt x="764" y="644"/>
                  </a:lnTo>
                  <a:lnTo>
                    <a:pt x="764" y="644"/>
                  </a:lnTo>
                  <a:close/>
                  <a:moveTo>
                    <a:pt x="880" y="628"/>
                  </a:moveTo>
                  <a:lnTo>
                    <a:pt x="880" y="628"/>
                  </a:lnTo>
                  <a:lnTo>
                    <a:pt x="881" y="626"/>
                  </a:lnTo>
                  <a:lnTo>
                    <a:pt x="881" y="625"/>
                  </a:lnTo>
                  <a:lnTo>
                    <a:pt x="881" y="625"/>
                  </a:lnTo>
                  <a:lnTo>
                    <a:pt x="920" y="625"/>
                  </a:lnTo>
                  <a:lnTo>
                    <a:pt x="959" y="627"/>
                  </a:lnTo>
                  <a:lnTo>
                    <a:pt x="959" y="627"/>
                  </a:lnTo>
                  <a:lnTo>
                    <a:pt x="920" y="628"/>
                  </a:lnTo>
                  <a:lnTo>
                    <a:pt x="880" y="628"/>
                  </a:lnTo>
                  <a:lnTo>
                    <a:pt x="880" y="628"/>
                  </a:lnTo>
                  <a:close/>
                  <a:moveTo>
                    <a:pt x="1029" y="633"/>
                  </a:moveTo>
                  <a:lnTo>
                    <a:pt x="1029" y="633"/>
                  </a:lnTo>
                  <a:lnTo>
                    <a:pt x="1027" y="632"/>
                  </a:lnTo>
                  <a:lnTo>
                    <a:pt x="1024" y="631"/>
                  </a:lnTo>
                  <a:lnTo>
                    <a:pt x="1024" y="631"/>
                  </a:lnTo>
                  <a:lnTo>
                    <a:pt x="1038" y="630"/>
                  </a:lnTo>
                  <a:lnTo>
                    <a:pt x="1052" y="630"/>
                  </a:lnTo>
                  <a:lnTo>
                    <a:pt x="1052" y="630"/>
                  </a:lnTo>
                  <a:lnTo>
                    <a:pt x="1029" y="633"/>
                  </a:lnTo>
                  <a:lnTo>
                    <a:pt x="1029" y="633"/>
                  </a:lnTo>
                  <a:close/>
                  <a:moveTo>
                    <a:pt x="1097" y="628"/>
                  </a:moveTo>
                  <a:lnTo>
                    <a:pt x="1097" y="628"/>
                  </a:lnTo>
                  <a:lnTo>
                    <a:pt x="1083" y="633"/>
                  </a:lnTo>
                  <a:lnTo>
                    <a:pt x="1069" y="636"/>
                  </a:lnTo>
                  <a:lnTo>
                    <a:pt x="1069" y="636"/>
                  </a:lnTo>
                  <a:lnTo>
                    <a:pt x="1087" y="630"/>
                  </a:lnTo>
                  <a:lnTo>
                    <a:pt x="1104" y="624"/>
                  </a:lnTo>
                  <a:lnTo>
                    <a:pt x="1137" y="608"/>
                  </a:lnTo>
                  <a:lnTo>
                    <a:pt x="1137" y="608"/>
                  </a:lnTo>
                  <a:lnTo>
                    <a:pt x="1117" y="619"/>
                  </a:lnTo>
                  <a:lnTo>
                    <a:pt x="1097" y="628"/>
                  </a:lnTo>
                  <a:lnTo>
                    <a:pt x="1097" y="628"/>
                  </a:lnTo>
                  <a:close/>
                  <a:moveTo>
                    <a:pt x="1064" y="621"/>
                  </a:moveTo>
                  <a:lnTo>
                    <a:pt x="1064" y="621"/>
                  </a:lnTo>
                  <a:lnTo>
                    <a:pt x="1071" y="619"/>
                  </a:lnTo>
                  <a:lnTo>
                    <a:pt x="1071" y="619"/>
                  </a:lnTo>
                  <a:lnTo>
                    <a:pt x="1071" y="621"/>
                  </a:lnTo>
                  <a:lnTo>
                    <a:pt x="1071" y="621"/>
                  </a:lnTo>
                  <a:lnTo>
                    <a:pt x="1064" y="621"/>
                  </a:lnTo>
                  <a:lnTo>
                    <a:pt x="1064" y="621"/>
                  </a:lnTo>
                  <a:close/>
                  <a:moveTo>
                    <a:pt x="1202" y="548"/>
                  </a:moveTo>
                  <a:lnTo>
                    <a:pt x="1202" y="548"/>
                  </a:lnTo>
                  <a:lnTo>
                    <a:pt x="1231" y="528"/>
                  </a:lnTo>
                  <a:lnTo>
                    <a:pt x="1246" y="519"/>
                  </a:lnTo>
                  <a:lnTo>
                    <a:pt x="1260" y="510"/>
                  </a:lnTo>
                  <a:lnTo>
                    <a:pt x="1260" y="510"/>
                  </a:lnTo>
                  <a:lnTo>
                    <a:pt x="1224" y="533"/>
                  </a:lnTo>
                  <a:lnTo>
                    <a:pt x="1224" y="533"/>
                  </a:lnTo>
                  <a:lnTo>
                    <a:pt x="1202" y="548"/>
                  </a:lnTo>
                  <a:lnTo>
                    <a:pt x="1202" y="548"/>
                  </a:lnTo>
                  <a:close/>
                  <a:moveTo>
                    <a:pt x="1254" y="527"/>
                  </a:moveTo>
                  <a:lnTo>
                    <a:pt x="1254" y="527"/>
                  </a:lnTo>
                  <a:lnTo>
                    <a:pt x="1233" y="539"/>
                  </a:lnTo>
                  <a:lnTo>
                    <a:pt x="1233" y="539"/>
                  </a:lnTo>
                  <a:lnTo>
                    <a:pt x="1264" y="519"/>
                  </a:lnTo>
                  <a:lnTo>
                    <a:pt x="1264" y="519"/>
                  </a:lnTo>
                  <a:lnTo>
                    <a:pt x="1254" y="527"/>
                  </a:lnTo>
                  <a:lnTo>
                    <a:pt x="1254" y="527"/>
                  </a:lnTo>
                  <a:close/>
                  <a:moveTo>
                    <a:pt x="1290" y="504"/>
                  </a:moveTo>
                  <a:lnTo>
                    <a:pt x="1290" y="504"/>
                  </a:lnTo>
                  <a:lnTo>
                    <a:pt x="1278" y="510"/>
                  </a:lnTo>
                  <a:lnTo>
                    <a:pt x="1278" y="510"/>
                  </a:lnTo>
                  <a:lnTo>
                    <a:pt x="1294" y="500"/>
                  </a:lnTo>
                  <a:lnTo>
                    <a:pt x="1294" y="500"/>
                  </a:lnTo>
                  <a:lnTo>
                    <a:pt x="1290" y="504"/>
                  </a:lnTo>
                  <a:lnTo>
                    <a:pt x="1290" y="504"/>
                  </a:lnTo>
                  <a:close/>
                  <a:moveTo>
                    <a:pt x="1310" y="495"/>
                  </a:moveTo>
                  <a:lnTo>
                    <a:pt x="1310" y="495"/>
                  </a:lnTo>
                  <a:lnTo>
                    <a:pt x="1314" y="487"/>
                  </a:lnTo>
                  <a:lnTo>
                    <a:pt x="1314" y="487"/>
                  </a:lnTo>
                  <a:lnTo>
                    <a:pt x="1320" y="484"/>
                  </a:lnTo>
                  <a:lnTo>
                    <a:pt x="1320" y="484"/>
                  </a:lnTo>
                  <a:lnTo>
                    <a:pt x="1310" y="495"/>
                  </a:lnTo>
                  <a:lnTo>
                    <a:pt x="1310" y="495"/>
                  </a:lnTo>
                  <a:close/>
                  <a:moveTo>
                    <a:pt x="1317" y="474"/>
                  </a:moveTo>
                  <a:lnTo>
                    <a:pt x="1317" y="474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9" y="473"/>
                  </a:lnTo>
                  <a:lnTo>
                    <a:pt x="1317" y="474"/>
                  </a:lnTo>
                  <a:lnTo>
                    <a:pt x="1317" y="474"/>
                  </a:lnTo>
                  <a:close/>
                  <a:moveTo>
                    <a:pt x="1094" y="267"/>
                  </a:moveTo>
                  <a:lnTo>
                    <a:pt x="1094" y="267"/>
                  </a:lnTo>
                  <a:lnTo>
                    <a:pt x="1112" y="274"/>
                  </a:lnTo>
                  <a:lnTo>
                    <a:pt x="1131" y="283"/>
                  </a:lnTo>
                  <a:lnTo>
                    <a:pt x="1150" y="294"/>
                  </a:lnTo>
                  <a:lnTo>
                    <a:pt x="1168" y="306"/>
                  </a:lnTo>
                  <a:lnTo>
                    <a:pt x="1184" y="319"/>
                  </a:lnTo>
                  <a:lnTo>
                    <a:pt x="1200" y="332"/>
                  </a:lnTo>
                  <a:lnTo>
                    <a:pt x="1216" y="347"/>
                  </a:lnTo>
                  <a:lnTo>
                    <a:pt x="1230" y="361"/>
                  </a:lnTo>
                  <a:lnTo>
                    <a:pt x="1230" y="361"/>
                  </a:lnTo>
                  <a:lnTo>
                    <a:pt x="1241" y="372"/>
                  </a:lnTo>
                  <a:lnTo>
                    <a:pt x="1253" y="381"/>
                  </a:lnTo>
                  <a:lnTo>
                    <a:pt x="1280" y="400"/>
                  </a:lnTo>
                  <a:lnTo>
                    <a:pt x="1305" y="418"/>
                  </a:lnTo>
                  <a:lnTo>
                    <a:pt x="1317" y="427"/>
                  </a:lnTo>
                  <a:lnTo>
                    <a:pt x="1329" y="438"/>
                  </a:lnTo>
                  <a:lnTo>
                    <a:pt x="1329" y="438"/>
                  </a:lnTo>
                  <a:lnTo>
                    <a:pt x="1322" y="454"/>
                  </a:lnTo>
                  <a:lnTo>
                    <a:pt x="1318" y="460"/>
                  </a:lnTo>
                  <a:lnTo>
                    <a:pt x="1311" y="467"/>
                  </a:lnTo>
                  <a:lnTo>
                    <a:pt x="1311" y="467"/>
                  </a:lnTo>
                  <a:lnTo>
                    <a:pt x="1292" y="478"/>
                  </a:lnTo>
                  <a:lnTo>
                    <a:pt x="1281" y="485"/>
                  </a:lnTo>
                  <a:lnTo>
                    <a:pt x="1278" y="489"/>
                  </a:lnTo>
                  <a:lnTo>
                    <a:pt x="1277" y="491"/>
                  </a:lnTo>
                  <a:lnTo>
                    <a:pt x="1277" y="491"/>
                  </a:lnTo>
                  <a:lnTo>
                    <a:pt x="1260" y="500"/>
                  </a:lnTo>
                  <a:lnTo>
                    <a:pt x="1243" y="508"/>
                  </a:lnTo>
                  <a:lnTo>
                    <a:pt x="1228" y="518"/>
                  </a:lnTo>
                  <a:lnTo>
                    <a:pt x="1213" y="528"/>
                  </a:lnTo>
                  <a:lnTo>
                    <a:pt x="1183" y="550"/>
                  </a:lnTo>
                  <a:lnTo>
                    <a:pt x="1153" y="571"/>
                  </a:lnTo>
                  <a:lnTo>
                    <a:pt x="1153" y="571"/>
                  </a:lnTo>
                  <a:lnTo>
                    <a:pt x="1135" y="581"/>
                  </a:lnTo>
                  <a:lnTo>
                    <a:pt x="1117" y="591"/>
                  </a:lnTo>
                  <a:lnTo>
                    <a:pt x="1098" y="599"/>
                  </a:lnTo>
                  <a:lnTo>
                    <a:pt x="1080" y="605"/>
                  </a:lnTo>
                  <a:lnTo>
                    <a:pt x="1060" y="610"/>
                  </a:lnTo>
                  <a:lnTo>
                    <a:pt x="1040" y="614"/>
                  </a:lnTo>
                  <a:lnTo>
                    <a:pt x="1020" y="616"/>
                  </a:lnTo>
                  <a:lnTo>
                    <a:pt x="999" y="618"/>
                  </a:lnTo>
                  <a:lnTo>
                    <a:pt x="999" y="618"/>
                  </a:lnTo>
                  <a:lnTo>
                    <a:pt x="959" y="618"/>
                  </a:lnTo>
                  <a:lnTo>
                    <a:pt x="920" y="616"/>
                  </a:lnTo>
                  <a:lnTo>
                    <a:pt x="879" y="615"/>
                  </a:lnTo>
                  <a:lnTo>
                    <a:pt x="839" y="615"/>
                  </a:lnTo>
                  <a:lnTo>
                    <a:pt x="839" y="615"/>
                  </a:lnTo>
                  <a:lnTo>
                    <a:pt x="753" y="619"/>
                  </a:lnTo>
                  <a:lnTo>
                    <a:pt x="711" y="620"/>
                  </a:lnTo>
                  <a:lnTo>
                    <a:pt x="668" y="620"/>
                  </a:lnTo>
                  <a:lnTo>
                    <a:pt x="668" y="620"/>
                  </a:lnTo>
                  <a:lnTo>
                    <a:pt x="655" y="618"/>
                  </a:lnTo>
                  <a:lnTo>
                    <a:pt x="642" y="616"/>
                  </a:lnTo>
                  <a:lnTo>
                    <a:pt x="613" y="616"/>
                  </a:lnTo>
                  <a:lnTo>
                    <a:pt x="583" y="618"/>
                  </a:lnTo>
                  <a:lnTo>
                    <a:pt x="555" y="618"/>
                  </a:lnTo>
                  <a:lnTo>
                    <a:pt x="555" y="618"/>
                  </a:lnTo>
                  <a:lnTo>
                    <a:pt x="487" y="619"/>
                  </a:lnTo>
                  <a:lnTo>
                    <a:pt x="420" y="621"/>
                  </a:lnTo>
                  <a:lnTo>
                    <a:pt x="420" y="621"/>
                  </a:lnTo>
                  <a:lnTo>
                    <a:pt x="406" y="620"/>
                  </a:lnTo>
                  <a:lnTo>
                    <a:pt x="391" y="620"/>
                  </a:lnTo>
                  <a:lnTo>
                    <a:pt x="377" y="621"/>
                  </a:lnTo>
                  <a:lnTo>
                    <a:pt x="362" y="622"/>
                  </a:lnTo>
                  <a:lnTo>
                    <a:pt x="362" y="622"/>
                  </a:lnTo>
                  <a:lnTo>
                    <a:pt x="324" y="624"/>
                  </a:lnTo>
                  <a:lnTo>
                    <a:pt x="284" y="622"/>
                  </a:lnTo>
                  <a:lnTo>
                    <a:pt x="284" y="622"/>
                  </a:lnTo>
                  <a:lnTo>
                    <a:pt x="268" y="622"/>
                  </a:lnTo>
                  <a:lnTo>
                    <a:pt x="252" y="624"/>
                  </a:lnTo>
                  <a:lnTo>
                    <a:pt x="219" y="628"/>
                  </a:lnTo>
                  <a:lnTo>
                    <a:pt x="188" y="632"/>
                  </a:lnTo>
                  <a:lnTo>
                    <a:pt x="171" y="633"/>
                  </a:lnTo>
                  <a:lnTo>
                    <a:pt x="155" y="634"/>
                  </a:lnTo>
                  <a:lnTo>
                    <a:pt x="155" y="634"/>
                  </a:lnTo>
                  <a:lnTo>
                    <a:pt x="141" y="633"/>
                  </a:lnTo>
                  <a:lnTo>
                    <a:pt x="131" y="630"/>
                  </a:lnTo>
                  <a:lnTo>
                    <a:pt x="123" y="626"/>
                  </a:lnTo>
                  <a:lnTo>
                    <a:pt x="118" y="620"/>
                  </a:lnTo>
                  <a:lnTo>
                    <a:pt x="114" y="613"/>
                  </a:lnTo>
                  <a:lnTo>
                    <a:pt x="112" y="603"/>
                  </a:lnTo>
                  <a:lnTo>
                    <a:pt x="111" y="592"/>
                  </a:lnTo>
                  <a:lnTo>
                    <a:pt x="112" y="580"/>
                  </a:lnTo>
                  <a:lnTo>
                    <a:pt x="112" y="580"/>
                  </a:lnTo>
                  <a:lnTo>
                    <a:pt x="113" y="554"/>
                  </a:lnTo>
                  <a:lnTo>
                    <a:pt x="114" y="527"/>
                  </a:lnTo>
                  <a:lnTo>
                    <a:pt x="114" y="514"/>
                  </a:lnTo>
                  <a:lnTo>
                    <a:pt x="113" y="500"/>
                  </a:lnTo>
                  <a:lnTo>
                    <a:pt x="111" y="486"/>
                  </a:lnTo>
                  <a:lnTo>
                    <a:pt x="107" y="474"/>
                  </a:lnTo>
                  <a:lnTo>
                    <a:pt x="107" y="474"/>
                  </a:lnTo>
                  <a:lnTo>
                    <a:pt x="102" y="460"/>
                  </a:lnTo>
                  <a:lnTo>
                    <a:pt x="99" y="444"/>
                  </a:lnTo>
                  <a:lnTo>
                    <a:pt x="91" y="412"/>
                  </a:lnTo>
                  <a:lnTo>
                    <a:pt x="88" y="378"/>
                  </a:lnTo>
                  <a:lnTo>
                    <a:pt x="87" y="347"/>
                  </a:lnTo>
                  <a:lnTo>
                    <a:pt x="87" y="347"/>
                  </a:lnTo>
                  <a:lnTo>
                    <a:pt x="88" y="333"/>
                  </a:lnTo>
                  <a:lnTo>
                    <a:pt x="90" y="320"/>
                  </a:lnTo>
                  <a:lnTo>
                    <a:pt x="93" y="313"/>
                  </a:lnTo>
                  <a:lnTo>
                    <a:pt x="95" y="307"/>
                  </a:lnTo>
                  <a:lnTo>
                    <a:pt x="99" y="302"/>
                  </a:lnTo>
                  <a:lnTo>
                    <a:pt x="105" y="297"/>
                  </a:lnTo>
                  <a:lnTo>
                    <a:pt x="105" y="297"/>
                  </a:lnTo>
                  <a:lnTo>
                    <a:pt x="108" y="295"/>
                  </a:lnTo>
                  <a:lnTo>
                    <a:pt x="114" y="294"/>
                  </a:lnTo>
                  <a:lnTo>
                    <a:pt x="126" y="290"/>
                  </a:lnTo>
                  <a:lnTo>
                    <a:pt x="137" y="288"/>
                  </a:lnTo>
                  <a:lnTo>
                    <a:pt x="142" y="285"/>
                  </a:lnTo>
                  <a:lnTo>
                    <a:pt x="146" y="283"/>
                  </a:lnTo>
                  <a:lnTo>
                    <a:pt x="146" y="283"/>
                  </a:lnTo>
                  <a:lnTo>
                    <a:pt x="164" y="285"/>
                  </a:lnTo>
                  <a:lnTo>
                    <a:pt x="182" y="288"/>
                  </a:lnTo>
                  <a:lnTo>
                    <a:pt x="201" y="288"/>
                  </a:lnTo>
                  <a:lnTo>
                    <a:pt x="219" y="288"/>
                  </a:lnTo>
                  <a:lnTo>
                    <a:pt x="256" y="285"/>
                  </a:lnTo>
                  <a:lnTo>
                    <a:pt x="276" y="285"/>
                  </a:lnTo>
                  <a:lnTo>
                    <a:pt x="294" y="285"/>
                  </a:lnTo>
                  <a:lnTo>
                    <a:pt x="294" y="285"/>
                  </a:lnTo>
                  <a:lnTo>
                    <a:pt x="290" y="292"/>
                  </a:lnTo>
                  <a:lnTo>
                    <a:pt x="286" y="301"/>
                  </a:lnTo>
                  <a:lnTo>
                    <a:pt x="286" y="301"/>
                  </a:lnTo>
                  <a:lnTo>
                    <a:pt x="278" y="301"/>
                  </a:lnTo>
                  <a:lnTo>
                    <a:pt x="266" y="304"/>
                  </a:lnTo>
                  <a:lnTo>
                    <a:pt x="261" y="307"/>
                  </a:lnTo>
                  <a:lnTo>
                    <a:pt x="256" y="309"/>
                  </a:lnTo>
                  <a:lnTo>
                    <a:pt x="253" y="313"/>
                  </a:lnTo>
                  <a:lnTo>
                    <a:pt x="253" y="314"/>
                  </a:lnTo>
                  <a:lnTo>
                    <a:pt x="253" y="316"/>
                  </a:lnTo>
                  <a:lnTo>
                    <a:pt x="253" y="316"/>
                  </a:lnTo>
                  <a:lnTo>
                    <a:pt x="252" y="321"/>
                  </a:lnTo>
                  <a:lnTo>
                    <a:pt x="250" y="325"/>
                  </a:lnTo>
                  <a:lnTo>
                    <a:pt x="250" y="328"/>
                  </a:lnTo>
                  <a:lnTo>
                    <a:pt x="252" y="332"/>
                  </a:lnTo>
                  <a:lnTo>
                    <a:pt x="253" y="336"/>
                  </a:lnTo>
                  <a:lnTo>
                    <a:pt x="255" y="339"/>
                  </a:lnTo>
                  <a:lnTo>
                    <a:pt x="261" y="344"/>
                  </a:lnTo>
                  <a:lnTo>
                    <a:pt x="270" y="348"/>
                  </a:lnTo>
                  <a:lnTo>
                    <a:pt x="278" y="350"/>
                  </a:lnTo>
                  <a:lnTo>
                    <a:pt x="286" y="351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8" y="349"/>
                  </a:lnTo>
                  <a:lnTo>
                    <a:pt x="302" y="348"/>
                  </a:lnTo>
                  <a:lnTo>
                    <a:pt x="306" y="345"/>
                  </a:lnTo>
                  <a:lnTo>
                    <a:pt x="308" y="342"/>
                  </a:lnTo>
                  <a:lnTo>
                    <a:pt x="312" y="336"/>
                  </a:lnTo>
                  <a:lnTo>
                    <a:pt x="314" y="327"/>
                  </a:lnTo>
                  <a:lnTo>
                    <a:pt x="313" y="320"/>
                  </a:lnTo>
                  <a:lnTo>
                    <a:pt x="309" y="313"/>
                  </a:lnTo>
                  <a:lnTo>
                    <a:pt x="304" y="307"/>
                  </a:lnTo>
                  <a:lnTo>
                    <a:pt x="301" y="304"/>
                  </a:lnTo>
                  <a:lnTo>
                    <a:pt x="296" y="302"/>
                  </a:lnTo>
                  <a:lnTo>
                    <a:pt x="296" y="302"/>
                  </a:lnTo>
                  <a:lnTo>
                    <a:pt x="300" y="294"/>
                  </a:lnTo>
                  <a:lnTo>
                    <a:pt x="303" y="285"/>
                  </a:lnTo>
                  <a:lnTo>
                    <a:pt x="303" y="285"/>
                  </a:lnTo>
                  <a:lnTo>
                    <a:pt x="383" y="286"/>
                  </a:lnTo>
                  <a:lnTo>
                    <a:pt x="463" y="285"/>
                  </a:lnTo>
                  <a:lnTo>
                    <a:pt x="622" y="282"/>
                  </a:lnTo>
                  <a:lnTo>
                    <a:pt x="782" y="278"/>
                  </a:lnTo>
                  <a:lnTo>
                    <a:pt x="942" y="274"/>
                  </a:lnTo>
                  <a:lnTo>
                    <a:pt x="942" y="274"/>
                  </a:lnTo>
                  <a:lnTo>
                    <a:pt x="939" y="284"/>
                  </a:lnTo>
                  <a:lnTo>
                    <a:pt x="934" y="294"/>
                  </a:lnTo>
                  <a:lnTo>
                    <a:pt x="934" y="294"/>
                  </a:lnTo>
                  <a:lnTo>
                    <a:pt x="926" y="291"/>
                  </a:lnTo>
                  <a:lnTo>
                    <a:pt x="912" y="291"/>
                  </a:lnTo>
                  <a:lnTo>
                    <a:pt x="905" y="291"/>
                  </a:lnTo>
                  <a:lnTo>
                    <a:pt x="900" y="292"/>
                  </a:lnTo>
                  <a:lnTo>
                    <a:pt x="898" y="294"/>
                  </a:lnTo>
                  <a:lnTo>
                    <a:pt x="898" y="295"/>
                  </a:lnTo>
                  <a:lnTo>
                    <a:pt x="898" y="296"/>
                  </a:lnTo>
                  <a:lnTo>
                    <a:pt x="899" y="298"/>
                  </a:lnTo>
                  <a:lnTo>
                    <a:pt x="899" y="298"/>
                  </a:lnTo>
                  <a:lnTo>
                    <a:pt x="896" y="303"/>
                  </a:lnTo>
                  <a:lnTo>
                    <a:pt x="896" y="303"/>
                  </a:lnTo>
                  <a:lnTo>
                    <a:pt x="894" y="304"/>
                  </a:lnTo>
                  <a:lnTo>
                    <a:pt x="892" y="306"/>
                  </a:lnTo>
                  <a:lnTo>
                    <a:pt x="892" y="309"/>
                  </a:lnTo>
                  <a:lnTo>
                    <a:pt x="892" y="314"/>
                  </a:lnTo>
                  <a:lnTo>
                    <a:pt x="893" y="318"/>
                  </a:lnTo>
                  <a:lnTo>
                    <a:pt x="893" y="318"/>
                  </a:lnTo>
                  <a:lnTo>
                    <a:pt x="896" y="321"/>
                  </a:lnTo>
                  <a:lnTo>
                    <a:pt x="898" y="325"/>
                  </a:lnTo>
                  <a:lnTo>
                    <a:pt x="902" y="328"/>
                  </a:lnTo>
                  <a:lnTo>
                    <a:pt x="906" y="331"/>
                  </a:lnTo>
                  <a:lnTo>
                    <a:pt x="915" y="335"/>
                  </a:lnTo>
                  <a:lnTo>
                    <a:pt x="924" y="336"/>
                  </a:lnTo>
                  <a:lnTo>
                    <a:pt x="924" y="336"/>
                  </a:lnTo>
                  <a:lnTo>
                    <a:pt x="909" y="339"/>
                  </a:lnTo>
                  <a:lnTo>
                    <a:pt x="893" y="343"/>
                  </a:lnTo>
                  <a:lnTo>
                    <a:pt x="877" y="344"/>
                  </a:lnTo>
                  <a:lnTo>
                    <a:pt x="870" y="344"/>
                  </a:lnTo>
                  <a:lnTo>
                    <a:pt x="862" y="343"/>
                  </a:lnTo>
                  <a:lnTo>
                    <a:pt x="862" y="343"/>
                  </a:lnTo>
                  <a:lnTo>
                    <a:pt x="852" y="339"/>
                  </a:lnTo>
                  <a:lnTo>
                    <a:pt x="844" y="336"/>
                  </a:lnTo>
                  <a:lnTo>
                    <a:pt x="835" y="332"/>
                  </a:lnTo>
                  <a:lnTo>
                    <a:pt x="826" y="330"/>
                  </a:lnTo>
                  <a:lnTo>
                    <a:pt x="826" y="330"/>
                  </a:lnTo>
                  <a:lnTo>
                    <a:pt x="821" y="330"/>
                  </a:lnTo>
                  <a:lnTo>
                    <a:pt x="817" y="331"/>
                  </a:lnTo>
                  <a:lnTo>
                    <a:pt x="808" y="333"/>
                  </a:lnTo>
                  <a:lnTo>
                    <a:pt x="799" y="335"/>
                  </a:lnTo>
                  <a:lnTo>
                    <a:pt x="796" y="335"/>
                  </a:lnTo>
                  <a:lnTo>
                    <a:pt x="792" y="332"/>
                  </a:lnTo>
                  <a:lnTo>
                    <a:pt x="792" y="332"/>
                  </a:lnTo>
                  <a:lnTo>
                    <a:pt x="787" y="328"/>
                  </a:lnTo>
                  <a:lnTo>
                    <a:pt x="786" y="325"/>
                  </a:lnTo>
                  <a:lnTo>
                    <a:pt x="787" y="322"/>
                  </a:lnTo>
                  <a:lnTo>
                    <a:pt x="790" y="320"/>
                  </a:lnTo>
                  <a:lnTo>
                    <a:pt x="793" y="318"/>
                  </a:lnTo>
                  <a:lnTo>
                    <a:pt x="797" y="315"/>
                  </a:lnTo>
                  <a:lnTo>
                    <a:pt x="804" y="314"/>
                  </a:lnTo>
                  <a:lnTo>
                    <a:pt x="804" y="314"/>
                  </a:lnTo>
                  <a:lnTo>
                    <a:pt x="812" y="314"/>
                  </a:lnTo>
                  <a:lnTo>
                    <a:pt x="821" y="315"/>
                  </a:lnTo>
                  <a:lnTo>
                    <a:pt x="838" y="319"/>
                  </a:lnTo>
                  <a:lnTo>
                    <a:pt x="846" y="319"/>
                  </a:lnTo>
                  <a:lnTo>
                    <a:pt x="853" y="319"/>
                  </a:lnTo>
                  <a:lnTo>
                    <a:pt x="861" y="316"/>
                  </a:lnTo>
                  <a:lnTo>
                    <a:pt x="867" y="313"/>
                  </a:lnTo>
                  <a:lnTo>
                    <a:pt x="867" y="313"/>
                  </a:lnTo>
                  <a:lnTo>
                    <a:pt x="873" y="308"/>
                  </a:lnTo>
                  <a:lnTo>
                    <a:pt x="881" y="302"/>
                  </a:lnTo>
                  <a:lnTo>
                    <a:pt x="889" y="296"/>
                  </a:lnTo>
                  <a:lnTo>
                    <a:pt x="891" y="294"/>
                  </a:lnTo>
                  <a:lnTo>
                    <a:pt x="891" y="290"/>
                  </a:lnTo>
                  <a:lnTo>
                    <a:pt x="891" y="290"/>
                  </a:lnTo>
                  <a:lnTo>
                    <a:pt x="889" y="289"/>
                  </a:lnTo>
                  <a:lnTo>
                    <a:pt x="888" y="288"/>
                  </a:lnTo>
                  <a:lnTo>
                    <a:pt x="883" y="288"/>
                  </a:lnTo>
                  <a:lnTo>
                    <a:pt x="879" y="290"/>
                  </a:lnTo>
                  <a:lnTo>
                    <a:pt x="873" y="295"/>
                  </a:lnTo>
                  <a:lnTo>
                    <a:pt x="862" y="304"/>
                  </a:lnTo>
                  <a:lnTo>
                    <a:pt x="856" y="310"/>
                  </a:lnTo>
                  <a:lnTo>
                    <a:pt x="856" y="310"/>
                  </a:lnTo>
                  <a:lnTo>
                    <a:pt x="840" y="307"/>
                  </a:lnTo>
                  <a:lnTo>
                    <a:pt x="826" y="304"/>
                  </a:lnTo>
                  <a:lnTo>
                    <a:pt x="809" y="303"/>
                  </a:lnTo>
                  <a:lnTo>
                    <a:pt x="802" y="304"/>
                  </a:lnTo>
                  <a:lnTo>
                    <a:pt x="794" y="306"/>
                  </a:lnTo>
                  <a:lnTo>
                    <a:pt x="794" y="306"/>
                  </a:lnTo>
                  <a:lnTo>
                    <a:pt x="791" y="307"/>
                  </a:lnTo>
                  <a:lnTo>
                    <a:pt x="787" y="309"/>
                  </a:lnTo>
                  <a:lnTo>
                    <a:pt x="782" y="314"/>
                  </a:lnTo>
                  <a:lnTo>
                    <a:pt x="779" y="320"/>
                  </a:lnTo>
                  <a:lnTo>
                    <a:pt x="779" y="327"/>
                  </a:lnTo>
                  <a:lnTo>
                    <a:pt x="781" y="333"/>
                  </a:lnTo>
                  <a:lnTo>
                    <a:pt x="785" y="339"/>
                  </a:lnTo>
                  <a:lnTo>
                    <a:pt x="787" y="341"/>
                  </a:lnTo>
                  <a:lnTo>
                    <a:pt x="791" y="343"/>
                  </a:lnTo>
                  <a:lnTo>
                    <a:pt x="794" y="343"/>
                  </a:lnTo>
                  <a:lnTo>
                    <a:pt x="799" y="344"/>
                  </a:lnTo>
                  <a:lnTo>
                    <a:pt x="799" y="344"/>
                  </a:lnTo>
                  <a:lnTo>
                    <a:pt x="808" y="343"/>
                  </a:lnTo>
                  <a:lnTo>
                    <a:pt x="816" y="341"/>
                  </a:lnTo>
                  <a:lnTo>
                    <a:pt x="824" y="341"/>
                  </a:lnTo>
                  <a:lnTo>
                    <a:pt x="833" y="341"/>
                  </a:lnTo>
                  <a:lnTo>
                    <a:pt x="833" y="341"/>
                  </a:lnTo>
                  <a:lnTo>
                    <a:pt x="840" y="343"/>
                  </a:lnTo>
                  <a:lnTo>
                    <a:pt x="846" y="347"/>
                  </a:lnTo>
                  <a:lnTo>
                    <a:pt x="853" y="350"/>
                  </a:lnTo>
                  <a:lnTo>
                    <a:pt x="859" y="353"/>
                  </a:lnTo>
                  <a:lnTo>
                    <a:pt x="859" y="353"/>
                  </a:lnTo>
                  <a:lnTo>
                    <a:pt x="871" y="354"/>
                  </a:lnTo>
                  <a:lnTo>
                    <a:pt x="882" y="354"/>
                  </a:lnTo>
                  <a:lnTo>
                    <a:pt x="894" y="353"/>
                  </a:lnTo>
                  <a:lnTo>
                    <a:pt x="905" y="351"/>
                  </a:lnTo>
                  <a:lnTo>
                    <a:pt x="927" y="344"/>
                  </a:lnTo>
                  <a:lnTo>
                    <a:pt x="948" y="338"/>
                  </a:lnTo>
                  <a:lnTo>
                    <a:pt x="948" y="338"/>
                  </a:lnTo>
                  <a:lnTo>
                    <a:pt x="959" y="336"/>
                  </a:lnTo>
                  <a:lnTo>
                    <a:pt x="969" y="335"/>
                  </a:lnTo>
                  <a:lnTo>
                    <a:pt x="989" y="333"/>
                  </a:lnTo>
                  <a:lnTo>
                    <a:pt x="1010" y="332"/>
                  </a:lnTo>
                  <a:lnTo>
                    <a:pt x="1021" y="330"/>
                  </a:lnTo>
                  <a:lnTo>
                    <a:pt x="1030" y="327"/>
                  </a:lnTo>
                  <a:lnTo>
                    <a:pt x="1030" y="327"/>
                  </a:lnTo>
                  <a:lnTo>
                    <a:pt x="1036" y="325"/>
                  </a:lnTo>
                  <a:lnTo>
                    <a:pt x="1041" y="322"/>
                  </a:lnTo>
                  <a:lnTo>
                    <a:pt x="1045" y="320"/>
                  </a:lnTo>
                  <a:lnTo>
                    <a:pt x="1047" y="316"/>
                  </a:lnTo>
                  <a:lnTo>
                    <a:pt x="1048" y="314"/>
                  </a:lnTo>
                  <a:lnTo>
                    <a:pt x="1048" y="312"/>
                  </a:lnTo>
                  <a:lnTo>
                    <a:pt x="1047" y="308"/>
                  </a:lnTo>
                  <a:lnTo>
                    <a:pt x="1046" y="306"/>
                  </a:lnTo>
                  <a:lnTo>
                    <a:pt x="1040" y="301"/>
                  </a:lnTo>
                  <a:lnTo>
                    <a:pt x="1033" y="297"/>
                  </a:lnTo>
                  <a:lnTo>
                    <a:pt x="1024" y="294"/>
                  </a:lnTo>
                  <a:lnTo>
                    <a:pt x="1015" y="294"/>
                  </a:lnTo>
                  <a:lnTo>
                    <a:pt x="1015" y="294"/>
                  </a:lnTo>
                  <a:lnTo>
                    <a:pt x="1004" y="295"/>
                  </a:lnTo>
                  <a:lnTo>
                    <a:pt x="988" y="297"/>
                  </a:lnTo>
                  <a:lnTo>
                    <a:pt x="980" y="300"/>
                  </a:lnTo>
                  <a:lnTo>
                    <a:pt x="974" y="303"/>
                  </a:lnTo>
                  <a:lnTo>
                    <a:pt x="969" y="306"/>
                  </a:lnTo>
                  <a:lnTo>
                    <a:pt x="969" y="308"/>
                  </a:lnTo>
                  <a:lnTo>
                    <a:pt x="969" y="310"/>
                  </a:lnTo>
                  <a:lnTo>
                    <a:pt x="969" y="310"/>
                  </a:lnTo>
                  <a:lnTo>
                    <a:pt x="970" y="310"/>
                  </a:lnTo>
                  <a:lnTo>
                    <a:pt x="971" y="312"/>
                  </a:lnTo>
                  <a:lnTo>
                    <a:pt x="979" y="310"/>
                  </a:lnTo>
                  <a:lnTo>
                    <a:pt x="1000" y="307"/>
                  </a:lnTo>
                  <a:lnTo>
                    <a:pt x="1011" y="306"/>
                  </a:lnTo>
                  <a:lnTo>
                    <a:pt x="1023" y="306"/>
                  </a:lnTo>
                  <a:lnTo>
                    <a:pt x="1033" y="307"/>
                  </a:lnTo>
                  <a:lnTo>
                    <a:pt x="1036" y="309"/>
                  </a:lnTo>
                  <a:lnTo>
                    <a:pt x="1040" y="312"/>
                  </a:lnTo>
                  <a:lnTo>
                    <a:pt x="1040" y="312"/>
                  </a:lnTo>
                  <a:lnTo>
                    <a:pt x="1035" y="315"/>
                  </a:lnTo>
                  <a:lnTo>
                    <a:pt x="1030" y="318"/>
                  </a:lnTo>
                  <a:lnTo>
                    <a:pt x="1020" y="322"/>
                  </a:lnTo>
                  <a:lnTo>
                    <a:pt x="1007" y="324"/>
                  </a:lnTo>
                  <a:lnTo>
                    <a:pt x="994" y="325"/>
                  </a:lnTo>
                  <a:lnTo>
                    <a:pt x="969" y="326"/>
                  </a:lnTo>
                  <a:lnTo>
                    <a:pt x="957" y="326"/>
                  </a:lnTo>
                  <a:lnTo>
                    <a:pt x="946" y="328"/>
                  </a:lnTo>
                  <a:lnTo>
                    <a:pt x="946" y="328"/>
                  </a:lnTo>
                  <a:lnTo>
                    <a:pt x="948" y="325"/>
                  </a:lnTo>
                  <a:lnTo>
                    <a:pt x="951" y="321"/>
                  </a:lnTo>
                  <a:lnTo>
                    <a:pt x="952" y="316"/>
                  </a:lnTo>
                  <a:lnTo>
                    <a:pt x="952" y="313"/>
                  </a:lnTo>
                  <a:lnTo>
                    <a:pt x="951" y="308"/>
                  </a:lnTo>
                  <a:lnTo>
                    <a:pt x="948" y="304"/>
                  </a:lnTo>
                  <a:lnTo>
                    <a:pt x="946" y="301"/>
                  </a:lnTo>
                  <a:lnTo>
                    <a:pt x="942" y="297"/>
                  </a:lnTo>
                  <a:lnTo>
                    <a:pt x="942" y="297"/>
                  </a:lnTo>
                  <a:lnTo>
                    <a:pt x="948" y="286"/>
                  </a:lnTo>
                  <a:lnTo>
                    <a:pt x="951" y="280"/>
                  </a:lnTo>
                  <a:lnTo>
                    <a:pt x="952" y="273"/>
                  </a:lnTo>
                  <a:lnTo>
                    <a:pt x="952" y="273"/>
                  </a:lnTo>
                  <a:lnTo>
                    <a:pt x="980" y="274"/>
                  </a:lnTo>
                  <a:lnTo>
                    <a:pt x="1028" y="274"/>
                  </a:lnTo>
                  <a:lnTo>
                    <a:pt x="1052" y="274"/>
                  </a:lnTo>
                  <a:lnTo>
                    <a:pt x="1072" y="273"/>
                  </a:lnTo>
                  <a:lnTo>
                    <a:pt x="1088" y="271"/>
                  </a:lnTo>
                  <a:lnTo>
                    <a:pt x="1092" y="269"/>
                  </a:lnTo>
                  <a:lnTo>
                    <a:pt x="1094" y="267"/>
                  </a:lnTo>
                  <a:lnTo>
                    <a:pt x="1094" y="267"/>
                  </a:lnTo>
                  <a:close/>
                  <a:moveTo>
                    <a:pt x="265" y="332"/>
                  </a:moveTo>
                  <a:lnTo>
                    <a:pt x="265" y="332"/>
                  </a:lnTo>
                  <a:lnTo>
                    <a:pt x="264" y="327"/>
                  </a:lnTo>
                  <a:lnTo>
                    <a:pt x="262" y="322"/>
                  </a:lnTo>
                  <a:lnTo>
                    <a:pt x="262" y="322"/>
                  </a:lnTo>
                  <a:lnTo>
                    <a:pt x="268" y="325"/>
                  </a:lnTo>
                  <a:lnTo>
                    <a:pt x="277" y="330"/>
                  </a:lnTo>
                  <a:lnTo>
                    <a:pt x="285" y="335"/>
                  </a:lnTo>
                  <a:lnTo>
                    <a:pt x="288" y="335"/>
                  </a:lnTo>
                  <a:lnTo>
                    <a:pt x="290" y="335"/>
                  </a:lnTo>
                  <a:lnTo>
                    <a:pt x="290" y="335"/>
                  </a:lnTo>
                  <a:lnTo>
                    <a:pt x="291" y="336"/>
                  </a:lnTo>
                  <a:lnTo>
                    <a:pt x="291" y="336"/>
                  </a:lnTo>
                  <a:lnTo>
                    <a:pt x="289" y="338"/>
                  </a:lnTo>
                  <a:lnTo>
                    <a:pt x="288" y="342"/>
                  </a:lnTo>
                  <a:lnTo>
                    <a:pt x="288" y="342"/>
                  </a:lnTo>
                  <a:lnTo>
                    <a:pt x="282" y="342"/>
                  </a:lnTo>
                  <a:lnTo>
                    <a:pt x="276" y="341"/>
                  </a:lnTo>
                  <a:lnTo>
                    <a:pt x="271" y="338"/>
                  </a:lnTo>
                  <a:lnTo>
                    <a:pt x="266" y="336"/>
                  </a:lnTo>
                  <a:lnTo>
                    <a:pt x="266" y="336"/>
                  </a:lnTo>
                  <a:lnTo>
                    <a:pt x="265" y="332"/>
                  </a:lnTo>
                  <a:lnTo>
                    <a:pt x="265" y="332"/>
                  </a:lnTo>
                  <a:close/>
                  <a:moveTo>
                    <a:pt x="284" y="321"/>
                  </a:moveTo>
                  <a:lnTo>
                    <a:pt x="284" y="321"/>
                  </a:lnTo>
                  <a:lnTo>
                    <a:pt x="285" y="320"/>
                  </a:lnTo>
                  <a:lnTo>
                    <a:pt x="285" y="320"/>
                  </a:lnTo>
                  <a:lnTo>
                    <a:pt x="286" y="322"/>
                  </a:lnTo>
                  <a:lnTo>
                    <a:pt x="288" y="325"/>
                  </a:lnTo>
                  <a:lnTo>
                    <a:pt x="288" y="325"/>
                  </a:lnTo>
                  <a:lnTo>
                    <a:pt x="284" y="321"/>
                  </a:lnTo>
                  <a:lnTo>
                    <a:pt x="284" y="321"/>
                  </a:lnTo>
                  <a:close/>
                  <a:moveTo>
                    <a:pt x="924" y="316"/>
                  </a:moveTo>
                  <a:lnTo>
                    <a:pt x="924" y="316"/>
                  </a:lnTo>
                  <a:lnTo>
                    <a:pt x="932" y="324"/>
                  </a:lnTo>
                  <a:lnTo>
                    <a:pt x="932" y="324"/>
                  </a:lnTo>
                  <a:lnTo>
                    <a:pt x="930" y="325"/>
                  </a:lnTo>
                  <a:lnTo>
                    <a:pt x="930" y="325"/>
                  </a:lnTo>
                  <a:lnTo>
                    <a:pt x="923" y="326"/>
                  </a:lnTo>
                  <a:lnTo>
                    <a:pt x="915" y="324"/>
                  </a:lnTo>
                  <a:lnTo>
                    <a:pt x="908" y="321"/>
                  </a:lnTo>
                  <a:lnTo>
                    <a:pt x="905" y="318"/>
                  </a:lnTo>
                  <a:lnTo>
                    <a:pt x="903" y="315"/>
                  </a:lnTo>
                  <a:lnTo>
                    <a:pt x="903" y="315"/>
                  </a:lnTo>
                  <a:lnTo>
                    <a:pt x="906" y="313"/>
                  </a:lnTo>
                  <a:lnTo>
                    <a:pt x="906" y="313"/>
                  </a:lnTo>
                  <a:lnTo>
                    <a:pt x="911" y="316"/>
                  </a:lnTo>
                  <a:lnTo>
                    <a:pt x="916" y="319"/>
                  </a:lnTo>
                  <a:lnTo>
                    <a:pt x="920" y="319"/>
                  </a:lnTo>
                  <a:lnTo>
                    <a:pt x="924" y="316"/>
                  </a:lnTo>
                  <a:lnTo>
                    <a:pt x="924" y="316"/>
                  </a:lnTo>
                  <a:close/>
                  <a:moveTo>
                    <a:pt x="910" y="302"/>
                  </a:moveTo>
                  <a:lnTo>
                    <a:pt x="910" y="302"/>
                  </a:lnTo>
                  <a:lnTo>
                    <a:pt x="914" y="301"/>
                  </a:lnTo>
                  <a:lnTo>
                    <a:pt x="914" y="301"/>
                  </a:lnTo>
                  <a:lnTo>
                    <a:pt x="920" y="303"/>
                  </a:lnTo>
                  <a:lnTo>
                    <a:pt x="920" y="303"/>
                  </a:lnTo>
                  <a:lnTo>
                    <a:pt x="915" y="302"/>
                  </a:lnTo>
                  <a:lnTo>
                    <a:pt x="910" y="302"/>
                  </a:lnTo>
                  <a:lnTo>
                    <a:pt x="910" y="302"/>
                  </a:lnTo>
                  <a:close/>
                  <a:moveTo>
                    <a:pt x="942" y="265"/>
                  </a:moveTo>
                  <a:lnTo>
                    <a:pt x="942" y="265"/>
                  </a:lnTo>
                  <a:lnTo>
                    <a:pt x="909" y="265"/>
                  </a:lnTo>
                  <a:lnTo>
                    <a:pt x="909" y="265"/>
                  </a:lnTo>
                  <a:lnTo>
                    <a:pt x="906" y="259"/>
                  </a:lnTo>
                  <a:lnTo>
                    <a:pt x="905" y="253"/>
                  </a:lnTo>
                  <a:lnTo>
                    <a:pt x="905" y="247"/>
                  </a:lnTo>
                  <a:lnTo>
                    <a:pt x="908" y="243"/>
                  </a:lnTo>
                  <a:lnTo>
                    <a:pt x="908" y="243"/>
                  </a:lnTo>
                  <a:lnTo>
                    <a:pt x="910" y="247"/>
                  </a:lnTo>
                  <a:lnTo>
                    <a:pt x="912" y="249"/>
                  </a:lnTo>
                  <a:lnTo>
                    <a:pt x="916" y="250"/>
                  </a:lnTo>
                  <a:lnTo>
                    <a:pt x="918" y="251"/>
                  </a:lnTo>
                  <a:lnTo>
                    <a:pt x="922" y="250"/>
                  </a:lnTo>
                  <a:lnTo>
                    <a:pt x="926" y="248"/>
                  </a:lnTo>
                  <a:lnTo>
                    <a:pt x="933" y="242"/>
                  </a:lnTo>
                  <a:lnTo>
                    <a:pt x="933" y="242"/>
                  </a:lnTo>
                  <a:lnTo>
                    <a:pt x="936" y="247"/>
                  </a:lnTo>
                  <a:lnTo>
                    <a:pt x="936" y="247"/>
                  </a:lnTo>
                  <a:lnTo>
                    <a:pt x="939" y="251"/>
                  </a:lnTo>
                  <a:lnTo>
                    <a:pt x="941" y="255"/>
                  </a:lnTo>
                  <a:lnTo>
                    <a:pt x="942" y="265"/>
                  </a:lnTo>
                  <a:lnTo>
                    <a:pt x="942" y="265"/>
                  </a:lnTo>
                  <a:close/>
                  <a:moveTo>
                    <a:pt x="915" y="236"/>
                  </a:moveTo>
                  <a:lnTo>
                    <a:pt x="915" y="236"/>
                  </a:lnTo>
                  <a:lnTo>
                    <a:pt x="920" y="235"/>
                  </a:lnTo>
                  <a:lnTo>
                    <a:pt x="924" y="236"/>
                  </a:lnTo>
                  <a:lnTo>
                    <a:pt x="924" y="236"/>
                  </a:lnTo>
                  <a:lnTo>
                    <a:pt x="917" y="241"/>
                  </a:lnTo>
                  <a:lnTo>
                    <a:pt x="917" y="241"/>
                  </a:lnTo>
                  <a:lnTo>
                    <a:pt x="915" y="236"/>
                  </a:lnTo>
                  <a:lnTo>
                    <a:pt x="915" y="236"/>
                  </a:lnTo>
                  <a:close/>
                  <a:moveTo>
                    <a:pt x="927" y="178"/>
                  </a:moveTo>
                  <a:lnTo>
                    <a:pt x="927" y="178"/>
                  </a:lnTo>
                  <a:lnTo>
                    <a:pt x="928" y="177"/>
                  </a:lnTo>
                  <a:lnTo>
                    <a:pt x="929" y="176"/>
                  </a:lnTo>
                  <a:lnTo>
                    <a:pt x="929" y="172"/>
                  </a:lnTo>
                  <a:lnTo>
                    <a:pt x="927" y="166"/>
                  </a:lnTo>
                  <a:lnTo>
                    <a:pt x="927" y="166"/>
                  </a:lnTo>
                  <a:lnTo>
                    <a:pt x="927" y="165"/>
                  </a:lnTo>
                  <a:lnTo>
                    <a:pt x="927" y="165"/>
                  </a:lnTo>
                  <a:lnTo>
                    <a:pt x="932" y="168"/>
                  </a:lnTo>
                  <a:lnTo>
                    <a:pt x="938" y="176"/>
                  </a:lnTo>
                  <a:lnTo>
                    <a:pt x="938" y="176"/>
                  </a:lnTo>
                  <a:lnTo>
                    <a:pt x="941" y="182"/>
                  </a:lnTo>
                  <a:lnTo>
                    <a:pt x="944" y="189"/>
                  </a:lnTo>
                  <a:lnTo>
                    <a:pt x="944" y="196"/>
                  </a:lnTo>
                  <a:lnTo>
                    <a:pt x="942" y="203"/>
                  </a:lnTo>
                  <a:lnTo>
                    <a:pt x="940" y="210"/>
                  </a:lnTo>
                  <a:lnTo>
                    <a:pt x="938" y="216"/>
                  </a:lnTo>
                  <a:lnTo>
                    <a:pt x="932" y="229"/>
                  </a:lnTo>
                  <a:lnTo>
                    <a:pt x="932" y="229"/>
                  </a:lnTo>
                  <a:lnTo>
                    <a:pt x="927" y="226"/>
                  </a:lnTo>
                  <a:lnTo>
                    <a:pt x="922" y="225"/>
                  </a:lnTo>
                  <a:lnTo>
                    <a:pt x="917" y="225"/>
                  </a:lnTo>
                  <a:lnTo>
                    <a:pt x="914" y="226"/>
                  </a:lnTo>
                  <a:lnTo>
                    <a:pt x="914" y="226"/>
                  </a:lnTo>
                  <a:lnTo>
                    <a:pt x="912" y="213"/>
                  </a:lnTo>
                  <a:lnTo>
                    <a:pt x="912" y="198"/>
                  </a:lnTo>
                  <a:lnTo>
                    <a:pt x="914" y="184"/>
                  </a:lnTo>
                  <a:lnTo>
                    <a:pt x="917" y="173"/>
                  </a:lnTo>
                  <a:lnTo>
                    <a:pt x="917" y="173"/>
                  </a:lnTo>
                  <a:lnTo>
                    <a:pt x="917" y="176"/>
                  </a:lnTo>
                  <a:lnTo>
                    <a:pt x="918" y="179"/>
                  </a:lnTo>
                  <a:lnTo>
                    <a:pt x="922" y="184"/>
                  </a:lnTo>
                  <a:lnTo>
                    <a:pt x="923" y="184"/>
                  </a:lnTo>
                  <a:lnTo>
                    <a:pt x="926" y="184"/>
                  </a:lnTo>
                  <a:lnTo>
                    <a:pt x="927" y="182"/>
                  </a:lnTo>
                  <a:lnTo>
                    <a:pt x="927" y="178"/>
                  </a:lnTo>
                  <a:lnTo>
                    <a:pt x="927" y="178"/>
                  </a:lnTo>
                  <a:close/>
                  <a:moveTo>
                    <a:pt x="915" y="115"/>
                  </a:moveTo>
                  <a:lnTo>
                    <a:pt x="915" y="115"/>
                  </a:lnTo>
                  <a:lnTo>
                    <a:pt x="920" y="117"/>
                  </a:lnTo>
                  <a:lnTo>
                    <a:pt x="920" y="117"/>
                  </a:lnTo>
                  <a:lnTo>
                    <a:pt x="917" y="118"/>
                  </a:lnTo>
                  <a:lnTo>
                    <a:pt x="917" y="118"/>
                  </a:lnTo>
                  <a:lnTo>
                    <a:pt x="915" y="118"/>
                  </a:lnTo>
                  <a:lnTo>
                    <a:pt x="915" y="118"/>
                  </a:lnTo>
                  <a:lnTo>
                    <a:pt x="915" y="115"/>
                  </a:lnTo>
                  <a:lnTo>
                    <a:pt x="915" y="115"/>
                  </a:lnTo>
                  <a:close/>
                  <a:moveTo>
                    <a:pt x="904" y="20"/>
                  </a:moveTo>
                  <a:lnTo>
                    <a:pt x="904" y="20"/>
                  </a:lnTo>
                  <a:lnTo>
                    <a:pt x="906" y="21"/>
                  </a:lnTo>
                  <a:lnTo>
                    <a:pt x="906" y="21"/>
                  </a:lnTo>
                  <a:lnTo>
                    <a:pt x="905" y="24"/>
                  </a:lnTo>
                  <a:lnTo>
                    <a:pt x="905" y="24"/>
                  </a:lnTo>
                  <a:lnTo>
                    <a:pt x="904" y="24"/>
                  </a:lnTo>
                  <a:lnTo>
                    <a:pt x="904" y="24"/>
                  </a:lnTo>
                  <a:lnTo>
                    <a:pt x="904" y="20"/>
                  </a:lnTo>
                  <a:lnTo>
                    <a:pt x="904" y="20"/>
                  </a:lnTo>
                  <a:close/>
                  <a:moveTo>
                    <a:pt x="904" y="44"/>
                  </a:moveTo>
                  <a:lnTo>
                    <a:pt x="904" y="44"/>
                  </a:lnTo>
                  <a:lnTo>
                    <a:pt x="904" y="50"/>
                  </a:lnTo>
                  <a:lnTo>
                    <a:pt x="904" y="50"/>
                  </a:lnTo>
                  <a:lnTo>
                    <a:pt x="903" y="44"/>
                  </a:lnTo>
                  <a:lnTo>
                    <a:pt x="903" y="44"/>
                  </a:lnTo>
                  <a:lnTo>
                    <a:pt x="904" y="44"/>
                  </a:lnTo>
                  <a:lnTo>
                    <a:pt x="904" y="44"/>
                  </a:lnTo>
                  <a:close/>
                  <a:moveTo>
                    <a:pt x="902" y="79"/>
                  </a:moveTo>
                  <a:lnTo>
                    <a:pt x="902" y="79"/>
                  </a:lnTo>
                  <a:lnTo>
                    <a:pt x="902" y="85"/>
                  </a:lnTo>
                  <a:lnTo>
                    <a:pt x="903" y="88"/>
                  </a:lnTo>
                  <a:lnTo>
                    <a:pt x="906" y="89"/>
                  </a:lnTo>
                  <a:lnTo>
                    <a:pt x="906" y="89"/>
                  </a:lnTo>
                  <a:lnTo>
                    <a:pt x="909" y="88"/>
                  </a:lnTo>
                  <a:lnTo>
                    <a:pt x="911" y="85"/>
                  </a:lnTo>
                  <a:lnTo>
                    <a:pt x="911" y="82"/>
                  </a:lnTo>
                  <a:lnTo>
                    <a:pt x="912" y="77"/>
                  </a:lnTo>
                  <a:lnTo>
                    <a:pt x="912" y="62"/>
                  </a:lnTo>
                  <a:lnTo>
                    <a:pt x="912" y="62"/>
                  </a:lnTo>
                  <a:lnTo>
                    <a:pt x="918" y="66"/>
                  </a:lnTo>
                  <a:lnTo>
                    <a:pt x="923" y="71"/>
                  </a:lnTo>
                  <a:lnTo>
                    <a:pt x="928" y="77"/>
                  </a:lnTo>
                  <a:lnTo>
                    <a:pt x="930" y="84"/>
                  </a:lnTo>
                  <a:lnTo>
                    <a:pt x="930" y="84"/>
                  </a:lnTo>
                  <a:lnTo>
                    <a:pt x="930" y="91"/>
                  </a:lnTo>
                  <a:lnTo>
                    <a:pt x="930" y="98"/>
                  </a:lnTo>
                  <a:lnTo>
                    <a:pt x="929" y="103"/>
                  </a:lnTo>
                  <a:lnTo>
                    <a:pt x="927" y="108"/>
                  </a:lnTo>
                  <a:lnTo>
                    <a:pt x="927" y="108"/>
                  </a:lnTo>
                  <a:lnTo>
                    <a:pt x="923" y="106"/>
                  </a:lnTo>
                  <a:lnTo>
                    <a:pt x="923" y="106"/>
                  </a:lnTo>
                  <a:lnTo>
                    <a:pt x="922" y="102"/>
                  </a:lnTo>
                  <a:lnTo>
                    <a:pt x="920" y="101"/>
                  </a:lnTo>
                  <a:lnTo>
                    <a:pt x="917" y="102"/>
                  </a:lnTo>
                  <a:lnTo>
                    <a:pt x="915" y="103"/>
                  </a:lnTo>
                  <a:lnTo>
                    <a:pt x="915" y="103"/>
                  </a:lnTo>
                  <a:lnTo>
                    <a:pt x="911" y="100"/>
                  </a:lnTo>
                  <a:lnTo>
                    <a:pt x="909" y="98"/>
                  </a:lnTo>
                  <a:lnTo>
                    <a:pt x="908" y="101"/>
                  </a:lnTo>
                  <a:lnTo>
                    <a:pt x="906" y="104"/>
                  </a:lnTo>
                  <a:lnTo>
                    <a:pt x="906" y="114"/>
                  </a:lnTo>
                  <a:lnTo>
                    <a:pt x="906" y="120"/>
                  </a:lnTo>
                  <a:lnTo>
                    <a:pt x="906" y="120"/>
                  </a:lnTo>
                  <a:lnTo>
                    <a:pt x="904" y="120"/>
                  </a:lnTo>
                  <a:lnTo>
                    <a:pt x="902" y="118"/>
                  </a:lnTo>
                  <a:lnTo>
                    <a:pt x="902" y="118"/>
                  </a:lnTo>
                  <a:lnTo>
                    <a:pt x="900" y="115"/>
                  </a:lnTo>
                  <a:lnTo>
                    <a:pt x="898" y="110"/>
                  </a:lnTo>
                  <a:lnTo>
                    <a:pt x="894" y="103"/>
                  </a:lnTo>
                  <a:lnTo>
                    <a:pt x="894" y="103"/>
                  </a:lnTo>
                  <a:lnTo>
                    <a:pt x="894" y="97"/>
                  </a:lnTo>
                  <a:lnTo>
                    <a:pt x="893" y="94"/>
                  </a:lnTo>
                  <a:lnTo>
                    <a:pt x="892" y="92"/>
                  </a:lnTo>
                  <a:lnTo>
                    <a:pt x="891" y="91"/>
                  </a:lnTo>
                  <a:lnTo>
                    <a:pt x="891" y="91"/>
                  </a:lnTo>
                  <a:lnTo>
                    <a:pt x="889" y="84"/>
                  </a:lnTo>
                  <a:lnTo>
                    <a:pt x="889" y="77"/>
                  </a:lnTo>
                  <a:lnTo>
                    <a:pt x="889" y="73"/>
                  </a:lnTo>
                  <a:lnTo>
                    <a:pt x="891" y="70"/>
                  </a:lnTo>
                  <a:lnTo>
                    <a:pt x="893" y="67"/>
                  </a:lnTo>
                  <a:lnTo>
                    <a:pt x="897" y="65"/>
                  </a:lnTo>
                  <a:lnTo>
                    <a:pt x="897" y="65"/>
                  </a:lnTo>
                  <a:lnTo>
                    <a:pt x="898" y="72"/>
                  </a:lnTo>
                  <a:lnTo>
                    <a:pt x="902" y="79"/>
                  </a:lnTo>
                  <a:lnTo>
                    <a:pt x="902" y="79"/>
                  </a:lnTo>
                  <a:close/>
                  <a:moveTo>
                    <a:pt x="791" y="35"/>
                  </a:moveTo>
                  <a:lnTo>
                    <a:pt x="791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87" y="35"/>
                  </a:lnTo>
                  <a:lnTo>
                    <a:pt x="791" y="35"/>
                  </a:lnTo>
                  <a:lnTo>
                    <a:pt x="791" y="35"/>
                  </a:lnTo>
                  <a:close/>
                  <a:moveTo>
                    <a:pt x="691" y="32"/>
                  </a:moveTo>
                  <a:lnTo>
                    <a:pt x="691" y="32"/>
                  </a:lnTo>
                  <a:lnTo>
                    <a:pt x="713" y="33"/>
                  </a:lnTo>
                  <a:lnTo>
                    <a:pt x="713" y="33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lnTo>
                    <a:pt x="691" y="32"/>
                  </a:lnTo>
                  <a:close/>
                  <a:moveTo>
                    <a:pt x="285" y="53"/>
                  </a:moveTo>
                  <a:lnTo>
                    <a:pt x="285" y="53"/>
                  </a:lnTo>
                  <a:lnTo>
                    <a:pt x="360" y="49"/>
                  </a:lnTo>
                  <a:lnTo>
                    <a:pt x="434" y="45"/>
                  </a:lnTo>
                  <a:lnTo>
                    <a:pt x="509" y="43"/>
                  </a:lnTo>
                  <a:lnTo>
                    <a:pt x="584" y="41"/>
                  </a:lnTo>
                  <a:lnTo>
                    <a:pt x="584" y="41"/>
                  </a:lnTo>
                  <a:lnTo>
                    <a:pt x="661" y="42"/>
                  </a:lnTo>
                  <a:lnTo>
                    <a:pt x="738" y="44"/>
                  </a:lnTo>
                  <a:lnTo>
                    <a:pt x="816" y="45"/>
                  </a:lnTo>
                  <a:lnTo>
                    <a:pt x="855" y="45"/>
                  </a:lnTo>
                  <a:lnTo>
                    <a:pt x="893" y="44"/>
                  </a:lnTo>
                  <a:lnTo>
                    <a:pt x="893" y="44"/>
                  </a:lnTo>
                  <a:lnTo>
                    <a:pt x="894" y="55"/>
                  </a:lnTo>
                  <a:lnTo>
                    <a:pt x="894" y="55"/>
                  </a:lnTo>
                  <a:lnTo>
                    <a:pt x="887" y="59"/>
                  </a:lnTo>
                  <a:lnTo>
                    <a:pt x="883" y="65"/>
                  </a:lnTo>
                  <a:lnTo>
                    <a:pt x="881" y="71"/>
                  </a:lnTo>
                  <a:lnTo>
                    <a:pt x="880" y="78"/>
                  </a:lnTo>
                  <a:lnTo>
                    <a:pt x="880" y="85"/>
                  </a:lnTo>
                  <a:lnTo>
                    <a:pt x="881" y="92"/>
                  </a:lnTo>
                  <a:lnTo>
                    <a:pt x="886" y="107"/>
                  </a:lnTo>
                  <a:lnTo>
                    <a:pt x="886" y="107"/>
                  </a:lnTo>
                  <a:lnTo>
                    <a:pt x="888" y="115"/>
                  </a:lnTo>
                  <a:lnTo>
                    <a:pt x="892" y="123"/>
                  </a:lnTo>
                  <a:lnTo>
                    <a:pt x="896" y="126"/>
                  </a:lnTo>
                  <a:lnTo>
                    <a:pt x="899" y="129"/>
                  </a:lnTo>
                  <a:lnTo>
                    <a:pt x="903" y="130"/>
                  </a:lnTo>
                  <a:lnTo>
                    <a:pt x="908" y="130"/>
                  </a:lnTo>
                  <a:lnTo>
                    <a:pt x="908" y="130"/>
                  </a:lnTo>
                  <a:lnTo>
                    <a:pt x="911" y="145"/>
                  </a:lnTo>
                  <a:lnTo>
                    <a:pt x="915" y="159"/>
                  </a:lnTo>
                  <a:lnTo>
                    <a:pt x="915" y="159"/>
                  </a:lnTo>
                  <a:lnTo>
                    <a:pt x="912" y="162"/>
                  </a:lnTo>
                  <a:lnTo>
                    <a:pt x="910" y="166"/>
                  </a:lnTo>
                  <a:lnTo>
                    <a:pt x="906" y="176"/>
                  </a:lnTo>
                  <a:lnTo>
                    <a:pt x="904" y="188"/>
                  </a:lnTo>
                  <a:lnTo>
                    <a:pt x="903" y="198"/>
                  </a:lnTo>
                  <a:lnTo>
                    <a:pt x="903" y="198"/>
                  </a:lnTo>
                  <a:lnTo>
                    <a:pt x="900" y="202"/>
                  </a:lnTo>
                  <a:lnTo>
                    <a:pt x="900" y="206"/>
                  </a:lnTo>
                  <a:lnTo>
                    <a:pt x="899" y="215"/>
                  </a:lnTo>
                  <a:lnTo>
                    <a:pt x="902" y="225"/>
                  </a:lnTo>
                  <a:lnTo>
                    <a:pt x="903" y="232"/>
                  </a:lnTo>
                  <a:lnTo>
                    <a:pt x="903" y="232"/>
                  </a:lnTo>
                  <a:lnTo>
                    <a:pt x="898" y="238"/>
                  </a:lnTo>
                  <a:lnTo>
                    <a:pt x="897" y="245"/>
                  </a:lnTo>
                  <a:lnTo>
                    <a:pt x="896" y="255"/>
                  </a:lnTo>
                  <a:lnTo>
                    <a:pt x="898" y="265"/>
                  </a:lnTo>
                  <a:lnTo>
                    <a:pt x="898" y="265"/>
                  </a:lnTo>
                  <a:lnTo>
                    <a:pt x="750" y="268"/>
                  </a:lnTo>
                  <a:lnTo>
                    <a:pt x="602" y="272"/>
                  </a:lnTo>
                  <a:lnTo>
                    <a:pt x="454" y="275"/>
                  </a:lnTo>
                  <a:lnTo>
                    <a:pt x="379" y="277"/>
                  </a:lnTo>
                  <a:lnTo>
                    <a:pt x="306" y="275"/>
                  </a:lnTo>
                  <a:lnTo>
                    <a:pt x="306" y="275"/>
                  </a:lnTo>
                  <a:lnTo>
                    <a:pt x="306" y="265"/>
                  </a:lnTo>
                  <a:lnTo>
                    <a:pt x="306" y="260"/>
                  </a:lnTo>
                  <a:lnTo>
                    <a:pt x="303" y="255"/>
                  </a:lnTo>
                  <a:lnTo>
                    <a:pt x="303" y="255"/>
                  </a:lnTo>
                  <a:lnTo>
                    <a:pt x="301" y="250"/>
                  </a:lnTo>
                  <a:lnTo>
                    <a:pt x="298" y="245"/>
                  </a:lnTo>
                  <a:lnTo>
                    <a:pt x="295" y="242"/>
                  </a:lnTo>
                  <a:lnTo>
                    <a:pt x="290" y="239"/>
                  </a:lnTo>
                  <a:lnTo>
                    <a:pt x="290" y="239"/>
                  </a:lnTo>
                  <a:lnTo>
                    <a:pt x="294" y="231"/>
                  </a:lnTo>
                  <a:lnTo>
                    <a:pt x="295" y="221"/>
                  </a:lnTo>
                  <a:lnTo>
                    <a:pt x="296" y="210"/>
                  </a:lnTo>
                  <a:lnTo>
                    <a:pt x="296" y="200"/>
                  </a:lnTo>
                  <a:lnTo>
                    <a:pt x="295" y="189"/>
                  </a:lnTo>
                  <a:lnTo>
                    <a:pt x="292" y="179"/>
                  </a:lnTo>
                  <a:lnTo>
                    <a:pt x="289" y="170"/>
                  </a:lnTo>
                  <a:lnTo>
                    <a:pt x="283" y="162"/>
                  </a:lnTo>
                  <a:lnTo>
                    <a:pt x="283" y="162"/>
                  </a:lnTo>
                  <a:lnTo>
                    <a:pt x="284" y="151"/>
                  </a:lnTo>
                  <a:lnTo>
                    <a:pt x="284" y="142"/>
                  </a:lnTo>
                  <a:lnTo>
                    <a:pt x="284" y="142"/>
                  </a:lnTo>
                  <a:lnTo>
                    <a:pt x="288" y="138"/>
                  </a:lnTo>
                  <a:lnTo>
                    <a:pt x="290" y="135"/>
                  </a:lnTo>
                  <a:lnTo>
                    <a:pt x="295" y="125"/>
                  </a:lnTo>
                  <a:lnTo>
                    <a:pt x="296" y="114"/>
                  </a:lnTo>
                  <a:lnTo>
                    <a:pt x="296" y="103"/>
                  </a:lnTo>
                  <a:lnTo>
                    <a:pt x="295" y="92"/>
                  </a:lnTo>
                  <a:lnTo>
                    <a:pt x="292" y="82"/>
                  </a:lnTo>
                  <a:lnTo>
                    <a:pt x="288" y="72"/>
                  </a:lnTo>
                  <a:lnTo>
                    <a:pt x="283" y="64"/>
                  </a:lnTo>
                  <a:lnTo>
                    <a:pt x="283" y="64"/>
                  </a:lnTo>
                  <a:lnTo>
                    <a:pt x="285" y="53"/>
                  </a:lnTo>
                  <a:lnTo>
                    <a:pt x="285" y="53"/>
                  </a:lnTo>
                  <a:close/>
                  <a:moveTo>
                    <a:pt x="272" y="24"/>
                  </a:moveTo>
                  <a:lnTo>
                    <a:pt x="272" y="24"/>
                  </a:lnTo>
                  <a:lnTo>
                    <a:pt x="273" y="27"/>
                  </a:lnTo>
                  <a:lnTo>
                    <a:pt x="273" y="27"/>
                  </a:lnTo>
                  <a:lnTo>
                    <a:pt x="271" y="27"/>
                  </a:lnTo>
                  <a:lnTo>
                    <a:pt x="271" y="27"/>
                  </a:lnTo>
                  <a:lnTo>
                    <a:pt x="272" y="24"/>
                  </a:lnTo>
                  <a:lnTo>
                    <a:pt x="272" y="24"/>
                  </a:lnTo>
                  <a:close/>
                  <a:moveTo>
                    <a:pt x="270" y="43"/>
                  </a:moveTo>
                  <a:lnTo>
                    <a:pt x="270" y="43"/>
                  </a:lnTo>
                  <a:lnTo>
                    <a:pt x="273" y="42"/>
                  </a:lnTo>
                  <a:lnTo>
                    <a:pt x="273" y="42"/>
                  </a:lnTo>
                  <a:lnTo>
                    <a:pt x="277" y="43"/>
                  </a:lnTo>
                  <a:lnTo>
                    <a:pt x="277" y="43"/>
                  </a:lnTo>
                  <a:lnTo>
                    <a:pt x="277" y="44"/>
                  </a:lnTo>
                  <a:lnTo>
                    <a:pt x="277" y="44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70" y="43"/>
                  </a:lnTo>
                  <a:lnTo>
                    <a:pt x="270" y="43"/>
                  </a:lnTo>
                  <a:close/>
                  <a:moveTo>
                    <a:pt x="271" y="54"/>
                  </a:moveTo>
                  <a:lnTo>
                    <a:pt x="271" y="54"/>
                  </a:lnTo>
                  <a:lnTo>
                    <a:pt x="271" y="54"/>
                  </a:lnTo>
                  <a:lnTo>
                    <a:pt x="271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74" y="56"/>
                  </a:lnTo>
                  <a:lnTo>
                    <a:pt x="274" y="56"/>
                  </a:lnTo>
                  <a:lnTo>
                    <a:pt x="271" y="54"/>
                  </a:lnTo>
                  <a:lnTo>
                    <a:pt x="271" y="54"/>
                  </a:lnTo>
                  <a:close/>
                  <a:moveTo>
                    <a:pt x="272" y="66"/>
                  </a:moveTo>
                  <a:lnTo>
                    <a:pt x="272" y="66"/>
                  </a:lnTo>
                  <a:lnTo>
                    <a:pt x="271" y="68"/>
                  </a:lnTo>
                  <a:lnTo>
                    <a:pt x="271" y="68"/>
                  </a:lnTo>
                  <a:lnTo>
                    <a:pt x="271" y="66"/>
                  </a:lnTo>
                  <a:lnTo>
                    <a:pt x="271" y="66"/>
                  </a:lnTo>
                  <a:lnTo>
                    <a:pt x="272" y="66"/>
                  </a:lnTo>
                  <a:lnTo>
                    <a:pt x="272" y="66"/>
                  </a:lnTo>
                  <a:close/>
                  <a:moveTo>
                    <a:pt x="279" y="76"/>
                  </a:moveTo>
                  <a:lnTo>
                    <a:pt x="279" y="76"/>
                  </a:lnTo>
                  <a:lnTo>
                    <a:pt x="284" y="88"/>
                  </a:lnTo>
                  <a:lnTo>
                    <a:pt x="286" y="102"/>
                  </a:lnTo>
                  <a:lnTo>
                    <a:pt x="286" y="109"/>
                  </a:lnTo>
                  <a:lnTo>
                    <a:pt x="286" y="117"/>
                  </a:lnTo>
                  <a:lnTo>
                    <a:pt x="284" y="123"/>
                  </a:lnTo>
                  <a:lnTo>
                    <a:pt x="282" y="129"/>
                  </a:lnTo>
                  <a:lnTo>
                    <a:pt x="282" y="129"/>
                  </a:lnTo>
                  <a:lnTo>
                    <a:pt x="279" y="124"/>
                  </a:lnTo>
                  <a:lnTo>
                    <a:pt x="276" y="120"/>
                  </a:lnTo>
                  <a:lnTo>
                    <a:pt x="273" y="119"/>
                  </a:lnTo>
                  <a:lnTo>
                    <a:pt x="270" y="119"/>
                  </a:lnTo>
                  <a:lnTo>
                    <a:pt x="267" y="120"/>
                  </a:lnTo>
                  <a:lnTo>
                    <a:pt x="266" y="121"/>
                  </a:lnTo>
                  <a:lnTo>
                    <a:pt x="267" y="124"/>
                  </a:lnTo>
                  <a:lnTo>
                    <a:pt x="270" y="127"/>
                  </a:lnTo>
                  <a:lnTo>
                    <a:pt x="270" y="127"/>
                  </a:lnTo>
                  <a:lnTo>
                    <a:pt x="267" y="129"/>
                  </a:lnTo>
                  <a:lnTo>
                    <a:pt x="266" y="131"/>
                  </a:lnTo>
                  <a:lnTo>
                    <a:pt x="265" y="133"/>
                  </a:lnTo>
                  <a:lnTo>
                    <a:pt x="266" y="136"/>
                  </a:lnTo>
                  <a:lnTo>
                    <a:pt x="266" y="136"/>
                  </a:lnTo>
                  <a:lnTo>
                    <a:pt x="262" y="133"/>
                  </a:lnTo>
                  <a:lnTo>
                    <a:pt x="259" y="130"/>
                  </a:lnTo>
                  <a:lnTo>
                    <a:pt x="256" y="125"/>
                  </a:lnTo>
                  <a:lnTo>
                    <a:pt x="254" y="119"/>
                  </a:lnTo>
                  <a:lnTo>
                    <a:pt x="254" y="119"/>
                  </a:lnTo>
                  <a:lnTo>
                    <a:pt x="255" y="115"/>
                  </a:lnTo>
                  <a:lnTo>
                    <a:pt x="255" y="112"/>
                  </a:lnTo>
                  <a:lnTo>
                    <a:pt x="254" y="109"/>
                  </a:lnTo>
                  <a:lnTo>
                    <a:pt x="252" y="106"/>
                  </a:lnTo>
                  <a:lnTo>
                    <a:pt x="252" y="106"/>
                  </a:lnTo>
                  <a:lnTo>
                    <a:pt x="250" y="97"/>
                  </a:lnTo>
                  <a:lnTo>
                    <a:pt x="250" y="92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48" y="82"/>
                  </a:lnTo>
                  <a:lnTo>
                    <a:pt x="250" y="74"/>
                  </a:lnTo>
                  <a:lnTo>
                    <a:pt x="253" y="71"/>
                  </a:lnTo>
                  <a:lnTo>
                    <a:pt x="255" y="67"/>
                  </a:lnTo>
                  <a:lnTo>
                    <a:pt x="258" y="65"/>
                  </a:lnTo>
                  <a:lnTo>
                    <a:pt x="261" y="64"/>
                  </a:lnTo>
                  <a:lnTo>
                    <a:pt x="261" y="64"/>
                  </a:lnTo>
                  <a:lnTo>
                    <a:pt x="262" y="76"/>
                  </a:lnTo>
                  <a:lnTo>
                    <a:pt x="264" y="80"/>
                  </a:lnTo>
                  <a:lnTo>
                    <a:pt x="266" y="85"/>
                  </a:lnTo>
                  <a:lnTo>
                    <a:pt x="268" y="86"/>
                  </a:lnTo>
                  <a:lnTo>
                    <a:pt x="271" y="86"/>
                  </a:lnTo>
                  <a:lnTo>
                    <a:pt x="274" y="83"/>
                  </a:lnTo>
                  <a:lnTo>
                    <a:pt x="279" y="76"/>
                  </a:lnTo>
                  <a:lnTo>
                    <a:pt x="279" y="76"/>
                  </a:lnTo>
                  <a:close/>
                  <a:moveTo>
                    <a:pt x="254" y="37"/>
                  </a:moveTo>
                  <a:lnTo>
                    <a:pt x="254" y="37"/>
                  </a:lnTo>
                  <a:lnTo>
                    <a:pt x="241" y="38"/>
                  </a:lnTo>
                  <a:lnTo>
                    <a:pt x="226" y="38"/>
                  </a:lnTo>
                  <a:lnTo>
                    <a:pt x="226" y="38"/>
                  </a:lnTo>
                  <a:lnTo>
                    <a:pt x="254" y="37"/>
                  </a:lnTo>
                  <a:lnTo>
                    <a:pt x="254" y="37"/>
                  </a:lnTo>
                  <a:close/>
                  <a:moveTo>
                    <a:pt x="67" y="31"/>
                  </a:moveTo>
                  <a:lnTo>
                    <a:pt x="67" y="31"/>
                  </a:lnTo>
                  <a:lnTo>
                    <a:pt x="49" y="33"/>
                  </a:lnTo>
                  <a:lnTo>
                    <a:pt x="41" y="33"/>
                  </a:lnTo>
                  <a:lnTo>
                    <a:pt x="32" y="35"/>
                  </a:lnTo>
                  <a:lnTo>
                    <a:pt x="32" y="35"/>
                  </a:lnTo>
                  <a:lnTo>
                    <a:pt x="41" y="32"/>
                  </a:lnTo>
                  <a:lnTo>
                    <a:pt x="49" y="31"/>
                  </a:lnTo>
                  <a:lnTo>
                    <a:pt x="67" y="31"/>
                  </a:lnTo>
                  <a:lnTo>
                    <a:pt x="67" y="31"/>
                  </a:lnTo>
                  <a:close/>
                  <a:moveTo>
                    <a:pt x="16" y="41"/>
                  </a:moveTo>
                  <a:lnTo>
                    <a:pt x="16" y="41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4" y="43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16" y="41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0" name="Freeform 34"/>
            <p:cNvSpPr>
              <a:spLocks noEditPoints="1"/>
            </p:cNvSpPr>
            <p:nvPr userDrawn="1">
              <p:custDataLst>
                <p:tags r:id="rId6"/>
              </p:custDataLst>
            </p:nvPr>
          </p:nvSpPr>
          <p:spPr bwMode="auto">
            <a:xfrm>
              <a:off x="10314526" y="352182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2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1" name="任意多边形 18"/>
            <p:cNvSpPr/>
            <p:nvPr userDrawn="1">
              <p:custDataLst>
                <p:tags r:id="rId7"/>
              </p:custDataLst>
            </p:nvPr>
          </p:nvSpPr>
          <p:spPr>
            <a:xfrm>
              <a:off x="5391775" y="3694589"/>
              <a:ext cx="5058511" cy="364769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4358003" y="2534727"/>
            <a:ext cx="3300521" cy="557798"/>
          </a:xfrm>
        </p:spPr>
        <p:txBody>
          <a:bodyPr lIns="90000" tIns="46800" rIns="90000" bIns="46800" anchor="t" anchorCtr="0">
            <a:normAutofit/>
          </a:bodyPr>
          <a:lstStyle>
            <a:lvl1pPr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127" y="15389"/>
            <a:ext cx="9067062" cy="51348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4679158" y="714381"/>
            <a:ext cx="3962432" cy="4041680"/>
          </a:xfrm>
        </p:spPr>
        <p:txBody>
          <a:bodyPr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图片 8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127" y="15389"/>
            <a:ext cx="9067062" cy="51348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12" y="33242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502448" y="714381"/>
            <a:ext cx="3962432" cy="285752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502444" y="1054894"/>
            <a:ext cx="3962400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4676813" y="714381"/>
            <a:ext cx="3962432" cy="285752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4676813" y="1054894"/>
            <a:ext cx="3962432" cy="3701064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7" name="矩形 6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pic>
          <p:nvPicPr>
            <p:cNvPr id="8" name="图片 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 rot="6515120">
              <a:off x="1110431" y="1298923"/>
              <a:ext cx="4173973" cy="4173973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127" y="15389"/>
            <a:ext cx="9067062" cy="513480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02448" y="332426"/>
            <a:ext cx="8139178" cy="33147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502448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4679194" y="714381"/>
            <a:ext cx="3962432" cy="4041680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lIns="67500" tIns="35100" rIns="67500" bIns="35100"/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2700" b="1" i="0" u="none" strike="noStrike" kern="1200" cap="none" spc="225" normalizeH="0" baseline="0" noProof="1">
                <a:uLnTx/>
                <a:uFillTx/>
                <a:sym typeface="+mn-ea"/>
              </a:rPr>
              <a:t>单击此处编辑母版标题样式</a:t>
            </a:r>
            <a:endParaRPr kumimoji="0" lang="zh-CN" altLang="en-US" sz="2700" b="1" i="0" u="none" strike="noStrike" kern="1200" cap="none" spc="225" normalizeH="0" baseline="0" noProof="1">
              <a:uLnTx/>
              <a:uFillTx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6300" y="1117800"/>
            <a:ext cx="8226900" cy="3569400"/>
          </a:xfrm>
        </p:spPr>
        <p:txBody>
          <a:bodyPr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marR="0" lvl="1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85800" marR="0" lvl="2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028700" marR="0" lvl="3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371600" marR="0" lvl="4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kumimoji="0" lang="zh-CN" altLang="en-US" sz="1200" b="0" i="0" u="none" strike="noStrike" kern="1200" cap="none" spc="0" normalizeH="0" baseline="0" noProof="1">
                <a:uLnTx/>
                <a:uFillTx/>
                <a:sym typeface="+mn-ea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1">
              <a:uLnTx/>
              <a:uFillTx/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127" y="15389"/>
            <a:ext cx="9067062" cy="513480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7928351" y="714381"/>
            <a:ext cx="713238" cy="4041680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502444" y="714375"/>
            <a:ext cx="7371076" cy="4041680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图片 8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8127" y="15389"/>
            <a:ext cx="9067062" cy="5134801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02448" y="714381"/>
            <a:ext cx="8139178" cy="404168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grpSp>
          <p:nvGrpSpPr>
            <p:cNvPr id="6" name="组合 5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sp>
            <p:nvSpPr>
              <p:cNvPr id="7" name="矩形 6"/>
              <p:cNvSpPr/>
              <p:nvPr>
                <p:custDataLst>
                  <p:tags r:id="rId4"/>
                </p:custDataLst>
              </p:nvPr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pic>
            <p:nvPicPr>
              <p:cNvPr id="8" name="图片 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 rot="6515120">
                <a:off x="1110431" y="1298923"/>
                <a:ext cx="4173973" cy="4173973"/>
              </a:xfrm>
              <a:prstGeom prst="rect">
                <a:avLst/>
              </a:prstGeom>
            </p:spPr>
          </p:pic>
        </p:grpSp>
        <p:sp>
          <p:nvSpPr>
            <p:cNvPr id="9" name="任意多边形: 形状 8"/>
            <p:cNvSpPr/>
            <p:nvPr userDrawn="1">
              <p:custDataLst>
                <p:tags r:id="rId8"/>
              </p:custDataLst>
            </p:nvPr>
          </p:nvSpPr>
          <p:spPr>
            <a:xfrm>
              <a:off x="4325257" y="3574104"/>
              <a:ext cx="5820229" cy="190941"/>
            </a:xfrm>
            <a:custGeom>
              <a:avLst/>
              <a:gdLst>
                <a:gd name="connsiteX0" fmla="*/ 0 w 5820229"/>
                <a:gd name="connsiteY0" fmla="*/ 103855 h 190941"/>
                <a:gd name="connsiteX1" fmla="*/ 943429 w 5820229"/>
                <a:gd name="connsiteY1" fmla="*/ 2255 h 190941"/>
                <a:gd name="connsiteX2" fmla="*/ 2046514 w 5820229"/>
                <a:gd name="connsiteY2" fmla="*/ 190941 h 190941"/>
                <a:gd name="connsiteX3" fmla="*/ 3570514 w 5820229"/>
                <a:gd name="connsiteY3" fmla="*/ 2255 h 190941"/>
                <a:gd name="connsiteX4" fmla="*/ 4644572 w 5820229"/>
                <a:gd name="connsiteY4" fmla="*/ 161912 h 190941"/>
                <a:gd name="connsiteX5" fmla="*/ 5820229 w 5820229"/>
                <a:gd name="connsiteY5" fmla="*/ 31284 h 190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20229" h="190941">
                  <a:moveTo>
                    <a:pt x="0" y="103855"/>
                  </a:moveTo>
                  <a:cubicBezTo>
                    <a:pt x="301171" y="45798"/>
                    <a:pt x="602343" y="-12259"/>
                    <a:pt x="943429" y="2255"/>
                  </a:cubicBezTo>
                  <a:cubicBezTo>
                    <a:pt x="1284515" y="16769"/>
                    <a:pt x="1608667" y="190941"/>
                    <a:pt x="2046514" y="190941"/>
                  </a:cubicBezTo>
                  <a:cubicBezTo>
                    <a:pt x="2484361" y="190941"/>
                    <a:pt x="3137504" y="7093"/>
                    <a:pt x="3570514" y="2255"/>
                  </a:cubicBezTo>
                  <a:cubicBezTo>
                    <a:pt x="4003524" y="-2583"/>
                    <a:pt x="4269620" y="157074"/>
                    <a:pt x="4644572" y="161912"/>
                  </a:cubicBezTo>
                  <a:cubicBezTo>
                    <a:pt x="5019524" y="166750"/>
                    <a:pt x="5419876" y="99017"/>
                    <a:pt x="5820229" y="31284"/>
                  </a:cubicBezTo>
                </a:path>
              </a:pathLst>
            </a:custGeom>
            <a:noFill/>
            <a:ln w="28575" cap="rnd">
              <a:solidFill>
                <a:srgbClr val="646262"/>
              </a:solidFill>
              <a:prstDash val="lg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2"/>
            </p:custDataLst>
          </p:nvPr>
        </p:nvSpPr>
        <p:spPr>
          <a:xfrm>
            <a:off x="3690257" y="1577926"/>
            <a:ext cx="3614057" cy="1007546"/>
          </a:xfrm>
        </p:spPr>
        <p:txBody>
          <a:bodyPr vert="horz" lIns="101600" tIns="38100" rIns="25400" bIns="381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6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3" hasCustomPrompt="1"/>
            <p:custDataLst>
              <p:tags r:id="rId13"/>
            </p:custDataLst>
          </p:nvPr>
        </p:nvSpPr>
        <p:spPr>
          <a:xfrm>
            <a:off x="3312319" y="2905125"/>
            <a:ext cx="4525566" cy="530058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21" name="组合 20"/>
          <p:cNvGrpSpPr/>
          <p:nvPr userDrawn="1">
            <p:custDataLst>
              <p:tags r:id="rId5"/>
            </p:custDataLst>
          </p:nvPr>
        </p:nvGrpSpPr>
        <p:grpSpPr>
          <a:xfrm>
            <a:off x="8274123" y="4187195"/>
            <a:ext cx="638352" cy="908209"/>
            <a:chOff x="1289955" y="1628061"/>
            <a:chExt cx="3941631" cy="5174701"/>
          </a:xfrm>
        </p:grpSpPr>
        <p:sp>
          <p:nvSpPr>
            <p:cNvPr id="22" name="Shape 209"/>
            <p:cNvSpPr/>
            <p:nvPr>
              <p:custDataLst>
                <p:tags r:id="rId6"/>
              </p:custDataLst>
            </p:nvPr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50"/>
            </a:p>
          </p:txBody>
        </p:sp>
        <p:grpSp>
          <p:nvGrpSpPr>
            <p:cNvPr id="23" name="组 13"/>
            <p:cNvGrpSpPr/>
            <p:nvPr>
              <p:custDataLst>
                <p:tags r:id="rId7"/>
              </p:custDataLst>
            </p:nvPr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24" name="Shape 202"/>
              <p:cNvSpPr/>
              <p:nvPr>
                <p:custDataLst>
                  <p:tags r:id="rId8"/>
                </p:custDataLst>
              </p:nvPr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350"/>
              </a:p>
            </p:txBody>
          </p:sp>
          <p:sp>
            <p:nvSpPr>
              <p:cNvPr id="25" name="Shape 203"/>
              <p:cNvSpPr/>
              <p:nvPr>
                <p:custDataLst>
                  <p:tags r:id="rId9"/>
                </p:custDataLst>
              </p:nvPr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350"/>
              </a:p>
            </p:txBody>
          </p:sp>
          <p:sp>
            <p:nvSpPr>
              <p:cNvPr id="26" name="Shape 204"/>
              <p:cNvSpPr/>
              <p:nvPr>
                <p:custDataLst>
                  <p:tags r:id="rId10"/>
                </p:custDataLst>
              </p:nvPr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350"/>
              </a:p>
            </p:txBody>
          </p:sp>
          <p:sp>
            <p:nvSpPr>
              <p:cNvPr id="27" name="Shape 205"/>
              <p:cNvSpPr/>
              <p:nvPr>
                <p:custDataLst>
                  <p:tags r:id="rId11"/>
                </p:custDataLst>
              </p:nvPr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350"/>
              </a:p>
            </p:txBody>
          </p:sp>
          <p:sp>
            <p:nvSpPr>
              <p:cNvPr id="28" name="Shape 206"/>
              <p:cNvSpPr/>
              <p:nvPr>
                <p:custDataLst>
                  <p:tags r:id="rId12"/>
                </p:custDataLst>
              </p:nvPr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350"/>
              </a:p>
            </p:txBody>
          </p:sp>
          <p:sp>
            <p:nvSpPr>
              <p:cNvPr id="29" name="Shape 207"/>
              <p:cNvSpPr/>
              <p:nvPr>
                <p:custDataLst>
                  <p:tags r:id="rId13"/>
                </p:custDataLst>
              </p:nvPr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350"/>
              </a:p>
            </p:txBody>
          </p:sp>
          <p:sp>
            <p:nvSpPr>
              <p:cNvPr id="30" name="Shape 208"/>
              <p:cNvSpPr/>
              <p:nvPr>
                <p:custDataLst>
                  <p:tags r:id="rId14"/>
                </p:custDataLst>
              </p:nvPr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350"/>
              </a:p>
            </p:txBody>
          </p:sp>
          <p:sp>
            <p:nvSpPr>
              <p:cNvPr id="31" name="Shape 210"/>
              <p:cNvSpPr/>
              <p:nvPr>
                <p:custDataLst>
                  <p:tags r:id="rId15"/>
                </p:custDataLst>
              </p:nvPr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35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14789" y="204788"/>
            <a:ext cx="8712041" cy="4733925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8150066" y="3840956"/>
            <a:ext cx="807720" cy="1286828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961200" y="936900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960835" y="1622700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1429" y="-3334"/>
            <a:ext cx="3674269" cy="514969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162" name="图片 16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flipH="1">
            <a:off x="106520" y="3780470"/>
            <a:ext cx="807881" cy="12867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37400" y="577800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440100" y="1323000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3825900" y="577454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8216265" y="158591"/>
            <a:ext cx="667226" cy="881063"/>
            <a:chOff x="17252" y="333"/>
            <a:chExt cx="1401" cy="1850"/>
          </a:xfrm>
        </p:grpSpPr>
        <p:sp>
          <p:nvSpPr>
            <p:cNvPr id="12" name="Shape 209"/>
            <p:cNvSpPr/>
            <p:nvPr userDrawn="1">
              <p:custDataLst>
                <p:tags r:id="rId4"/>
              </p:custDataLst>
            </p:nvPr>
          </p:nvSpPr>
          <p:spPr>
            <a:xfrm rot="3758493">
              <a:off x="17758" y="1288"/>
              <a:ext cx="1089" cy="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50"/>
            </a:p>
          </p:txBody>
        </p:sp>
        <p:sp>
          <p:nvSpPr>
            <p:cNvPr id="14" name="Shape 202"/>
            <p:cNvSpPr/>
            <p:nvPr userDrawn="1">
              <p:custDataLst>
                <p:tags r:id="rId5"/>
              </p:custDataLst>
            </p:nvPr>
          </p:nvSpPr>
          <p:spPr>
            <a:xfrm rot="3758493">
              <a:off x="17098" y="487"/>
              <a:ext cx="999" cy="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99" h="691">
                  <a:moveTo>
                    <a:pt x="345" y="353"/>
                  </a:moveTo>
                  <a:cubicBezTo>
                    <a:pt x="468" y="355"/>
                    <a:pt x="588" y="353"/>
                    <a:pt x="706" y="368"/>
                  </a:cubicBezTo>
                  <a:cubicBezTo>
                    <a:pt x="707" y="389"/>
                    <a:pt x="719" y="410"/>
                    <a:pt x="726" y="429"/>
                  </a:cubicBezTo>
                  <a:lnTo>
                    <a:pt x="729" y="438"/>
                  </a:lnTo>
                  <a:lnTo>
                    <a:pt x="732" y="438"/>
                  </a:lnTo>
                  <a:cubicBezTo>
                    <a:pt x="756" y="520"/>
                    <a:pt x="796" y="607"/>
                    <a:pt x="803" y="691"/>
                  </a:cubicBezTo>
                  <a:lnTo>
                    <a:pt x="391" y="680"/>
                  </a:lnTo>
                  <a:cubicBezTo>
                    <a:pt x="415" y="619"/>
                    <a:pt x="389" y="488"/>
                    <a:pt x="361" y="426"/>
                  </a:cubicBezTo>
                  <a:cubicBezTo>
                    <a:pt x="400" y="420"/>
                    <a:pt x="438" y="419"/>
                    <a:pt x="477" y="420"/>
                  </a:cubicBezTo>
                  <a:lnTo>
                    <a:pt x="488" y="421"/>
                  </a:lnTo>
                  <a:lnTo>
                    <a:pt x="364" y="406"/>
                  </a:lnTo>
                  <a:cubicBezTo>
                    <a:pt x="354" y="390"/>
                    <a:pt x="349" y="369"/>
                    <a:pt x="345" y="353"/>
                  </a:cubicBezTo>
                  <a:close/>
                  <a:moveTo>
                    <a:pt x="299" y="206"/>
                  </a:moveTo>
                  <a:lnTo>
                    <a:pt x="345" y="322"/>
                  </a:lnTo>
                  <a:cubicBezTo>
                    <a:pt x="319" y="290"/>
                    <a:pt x="303" y="244"/>
                    <a:pt x="299" y="206"/>
                  </a:cubicBezTo>
                  <a:close/>
                  <a:moveTo>
                    <a:pt x="142" y="48"/>
                  </a:moveTo>
                  <a:lnTo>
                    <a:pt x="134" y="180"/>
                  </a:lnTo>
                  <a:cubicBezTo>
                    <a:pt x="91" y="178"/>
                    <a:pt x="45" y="184"/>
                    <a:pt x="3" y="189"/>
                  </a:cubicBezTo>
                  <a:cubicBezTo>
                    <a:pt x="-1" y="146"/>
                    <a:pt x="0" y="98"/>
                    <a:pt x="2" y="54"/>
                  </a:cubicBezTo>
                  <a:cubicBezTo>
                    <a:pt x="43" y="54"/>
                    <a:pt x="97" y="48"/>
                    <a:pt x="142" y="48"/>
                  </a:cubicBezTo>
                  <a:close/>
                  <a:moveTo>
                    <a:pt x="579" y="0"/>
                  </a:moveTo>
                  <a:cubicBezTo>
                    <a:pt x="582" y="0"/>
                    <a:pt x="585" y="0"/>
                    <a:pt x="589" y="1"/>
                  </a:cubicBezTo>
                  <a:cubicBezTo>
                    <a:pt x="603" y="0"/>
                    <a:pt x="607" y="22"/>
                    <a:pt x="606" y="35"/>
                  </a:cubicBezTo>
                  <a:lnTo>
                    <a:pt x="605" y="38"/>
                  </a:lnTo>
                  <a:lnTo>
                    <a:pt x="608" y="38"/>
                  </a:lnTo>
                  <a:lnTo>
                    <a:pt x="610" y="36"/>
                  </a:lnTo>
                  <a:cubicBezTo>
                    <a:pt x="634" y="12"/>
                    <a:pt x="653" y="14"/>
                    <a:pt x="668" y="32"/>
                  </a:cubicBezTo>
                  <a:lnTo>
                    <a:pt x="670" y="34"/>
                  </a:lnTo>
                  <a:lnTo>
                    <a:pt x="674" y="34"/>
                  </a:lnTo>
                  <a:cubicBezTo>
                    <a:pt x="700" y="32"/>
                    <a:pt x="725" y="29"/>
                    <a:pt x="751" y="29"/>
                  </a:cubicBezTo>
                  <a:cubicBezTo>
                    <a:pt x="771" y="29"/>
                    <a:pt x="791" y="30"/>
                    <a:pt x="812" y="35"/>
                  </a:cubicBezTo>
                  <a:lnTo>
                    <a:pt x="812" y="47"/>
                  </a:lnTo>
                  <a:lnTo>
                    <a:pt x="821" y="49"/>
                  </a:lnTo>
                  <a:cubicBezTo>
                    <a:pt x="882" y="68"/>
                    <a:pt x="939" y="99"/>
                    <a:pt x="999" y="120"/>
                  </a:cubicBezTo>
                  <a:cubicBezTo>
                    <a:pt x="941" y="159"/>
                    <a:pt x="859" y="206"/>
                    <a:pt x="788" y="209"/>
                  </a:cubicBezTo>
                  <a:lnTo>
                    <a:pt x="788" y="203"/>
                  </a:lnTo>
                  <a:lnTo>
                    <a:pt x="776" y="202"/>
                  </a:lnTo>
                  <a:cubicBezTo>
                    <a:pt x="756" y="201"/>
                    <a:pt x="736" y="199"/>
                    <a:pt x="716" y="196"/>
                  </a:cubicBezTo>
                  <a:lnTo>
                    <a:pt x="704" y="195"/>
                  </a:lnTo>
                  <a:lnTo>
                    <a:pt x="704" y="195"/>
                  </a:lnTo>
                  <a:cubicBezTo>
                    <a:pt x="705" y="262"/>
                    <a:pt x="697" y="328"/>
                    <a:pt x="681" y="351"/>
                  </a:cubicBezTo>
                  <a:lnTo>
                    <a:pt x="383" y="230"/>
                  </a:lnTo>
                  <a:cubicBezTo>
                    <a:pt x="384" y="229"/>
                    <a:pt x="383" y="217"/>
                    <a:pt x="383" y="198"/>
                  </a:cubicBezTo>
                  <a:lnTo>
                    <a:pt x="383" y="195"/>
                  </a:lnTo>
                  <a:lnTo>
                    <a:pt x="353" y="195"/>
                  </a:lnTo>
                  <a:cubicBezTo>
                    <a:pt x="290" y="196"/>
                    <a:pt x="233" y="196"/>
                    <a:pt x="199" y="196"/>
                  </a:cubicBezTo>
                  <a:lnTo>
                    <a:pt x="142" y="203"/>
                  </a:lnTo>
                  <a:lnTo>
                    <a:pt x="142" y="69"/>
                  </a:lnTo>
                  <a:cubicBezTo>
                    <a:pt x="225" y="55"/>
                    <a:pt x="310" y="49"/>
                    <a:pt x="394" y="45"/>
                  </a:cubicBezTo>
                  <a:lnTo>
                    <a:pt x="395" y="45"/>
                  </a:lnTo>
                  <a:lnTo>
                    <a:pt x="396" y="40"/>
                  </a:lnTo>
                  <a:cubicBezTo>
                    <a:pt x="407" y="6"/>
                    <a:pt x="426" y="-6"/>
                    <a:pt x="459" y="40"/>
                  </a:cubicBezTo>
                  <a:lnTo>
                    <a:pt x="460" y="43"/>
                  </a:lnTo>
                  <a:lnTo>
                    <a:pt x="464" y="43"/>
                  </a:lnTo>
                  <a:lnTo>
                    <a:pt x="464" y="40"/>
                  </a:lnTo>
                  <a:cubicBezTo>
                    <a:pt x="472" y="8"/>
                    <a:pt x="487" y="-2"/>
                    <a:pt x="506" y="2"/>
                  </a:cubicBezTo>
                  <a:cubicBezTo>
                    <a:pt x="519" y="2"/>
                    <a:pt x="532" y="13"/>
                    <a:pt x="534" y="40"/>
                  </a:cubicBezTo>
                  <a:lnTo>
                    <a:pt x="534" y="40"/>
                  </a:lnTo>
                  <a:lnTo>
                    <a:pt x="537" y="40"/>
                  </a:lnTo>
                  <a:lnTo>
                    <a:pt x="541" y="34"/>
                  </a:lnTo>
                  <a:cubicBezTo>
                    <a:pt x="553" y="14"/>
                    <a:pt x="562" y="1"/>
                    <a:pt x="579" y="0"/>
                  </a:cubicBezTo>
                  <a:close/>
                </a:path>
              </a:pathLst>
            </a:custGeom>
            <a:solidFill>
              <a:schemeClr val="bg1"/>
            </a:solidFill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5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9000" y="585900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59000" y="1244700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459581" y="2106000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3771901"/>
            <a:ext cx="9144000" cy="13715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grpSp>
        <p:nvGrpSpPr>
          <p:cNvPr id="21" name="组合 20"/>
          <p:cNvGrpSpPr/>
          <p:nvPr userDrawn="1">
            <p:custDataLst>
              <p:tags r:id="rId3"/>
            </p:custDataLst>
          </p:nvPr>
        </p:nvGrpSpPr>
        <p:grpSpPr>
          <a:xfrm>
            <a:off x="8274123" y="4187195"/>
            <a:ext cx="638352" cy="908209"/>
            <a:chOff x="1289955" y="1628061"/>
            <a:chExt cx="3941631" cy="5174701"/>
          </a:xfrm>
        </p:grpSpPr>
        <p:sp>
          <p:nvSpPr>
            <p:cNvPr id="22" name="Shape 209"/>
            <p:cNvSpPr/>
            <p:nvPr>
              <p:custDataLst>
                <p:tags r:id="rId4"/>
              </p:custDataLst>
            </p:nvPr>
          </p:nvSpPr>
          <p:spPr>
            <a:xfrm rot="3758493">
              <a:off x="2721879" y="4293055"/>
              <a:ext cx="2954498" cy="206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4" extrusionOk="0">
                  <a:moveTo>
                    <a:pt x="0" y="11730"/>
                  </a:moveTo>
                  <a:cubicBezTo>
                    <a:pt x="550" y="11385"/>
                    <a:pt x="818" y="11200"/>
                    <a:pt x="1446" y="10869"/>
                  </a:cubicBezTo>
                  <a:cubicBezTo>
                    <a:pt x="3278" y="9905"/>
                    <a:pt x="4075" y="10600"/>
                    <a:pt x="4893" y="12949"/>
                  </a:cubicBezTo>
                  <a:cubicBezTo>
                    <a:pt x="5476" y="14623"/>
                    <a:pt x="6411" y="21325"/>
                    <a:pt x="8440" y="21003"/>
                  </a:cubicBezTo>
                  <a:cubicBezTo>
                    <a:pt x="10807" y="20628"/>
                    <a:pt x="9528" y="13017"/>
                    <a:pt x="9431" y="11082"/>
                  </a:cubicBezTo>
                  <a:cubicBezTo>
                    <a:pt x="9316" y="8800"/>
                    <a:pt x="8806" y="3250"/>
                    <a:pt x="11582" y="4352"/>
                  </a:cubicBezTo>
                  <a:cubicBezTo>
                    <a:pt x="13589" y="5149"/>
                    <a:pt x="14535" y="10567"/>
                    <a:pt x="16445" y="10863"/>
                  </a:cubicBezTo>
                  <a:cubicBezTo>
                    <a:pt x="18644" y="11204"/>
                    <a:pt x="17737" y="6638"/>
                    <a:pt x="17704" y="4600"/>
                  </a:cubicBezTo>
                  <a:cubicBezTo>
                    <a:pt x="17639" y="584"/>
                    <a:pt x="18794" y="-275"/>
                    <a:pt x="21600" y="69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350"/>
            </a:p>
          </p:txBody>
        </p:sp>
        <p:grpSp>
          <p:nvGrpSpPr>
            <p:cNvPr id="23" name="组 13"/>
            <p:cNvGrpSpPr/>
            <p:nvPr>
              <p:custDataLst>
                <p:tags r:id="rId5"/>
              </p:custDataLst>
            </p:nvPr>
          </p:nvGrpSpPr>
          <p:grpSpPr>
            <a:xfrm>
              <a:off x="1289955" y="1628061"/>
              <a:ext cx="2187025" cy="2569107"/>
              <a:chOff x="5943842" y="1013911"/>
              <a:chExt cx="2187025" cy="2569107"/>
            </a:xfrm>
          </p:grpSpPr>
          <p:sp>
            <p:nvSpPr>
              <p:cNvPr id="24" name="Shape 202"/>
              <p:cNvSpPr/>
              <p:nvPr>
                <p:custDataLst>
                  <p:tags r:id="rId6"/>
                </p:custDataLst>
              </p:nvPr>
            </p:nvSpPr>
            <p:spPr>
              <a:xfrm rot="3758493">
                <a:off x="6440283" y="1924630"/>
                <a:ext cx="1816414" cy="510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22" extrusionOk="0">
                    <a:moveTo>
                      <a:pt x="21600" y="743"/>
                    </a:moveTo>
                    <a:cubicBezTo>
                      <a:pt x="19799" y="-786"/>
                      <a:pt x="18140" y="461"/>
                      <a:pt x="16279" y="823"/>
                    </a:cubicBezTo>
                    <a:cubicBezTo>
                      <a:pt x="10853" y="1876"/>
                      <a:pt x="5372" y="1461"/>
                      <a:pt x="0" y="4698"/>
                    </a:cubicBezTo>
                    <a:lnTo>
                      <a:pt x="0" y="20521"/>
                    </a:lnTo>
                    <a:lnTo>
                      <a:pt x="1843" y="19747"/>
                    </a:lnTo>
                    <a:cubicBezTo>
                      <a:pt x="4727" y="19759"/>
                      <a:pt x="13025" y="19305"/>
                      <a:pt x="15903" y="19016"/>
                    </a:cubicBezTo>
                    <a:cubicBezTo>
                      <a:pt x="17715" y="18834"/>
                      <a:pt x="19629" y="20814"/>
                      <a:pt x="21376" y="20485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350"/>
              </a:p>
            </p:txBody>
          </p:sp>
          <p:sp>
            <p:nvSpPr>
              <p:cNvPr id="25" name="Shape 203"/>
              <p:cNvSpPr/>
              <p:nvPr>
                <p:custDataLst>
                  <p:tags r:id="rId7"/>
                </p:custDataLst>
              </p:nvPr>
            </p:nvSpPr>
            <p:spPr>
              <a:xfrm rot="3758493">
                <a:off x="7743128" y="2715926"/>
                <a:ext cx="42879" cy="4886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74" h="21600" extrusionOk="0">
                    <a:moveTo>
                      <a:pt x="0" y="0"/>
                    </a:moveTo>
                    <a:cubicBezTo>
                      <a:pt x="21600" y="2677"/>
                      <a:pt x="19974" y="16418"/>
                      <a:pt x="11161" y="2160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350"/>
              </a:p>
            </p:txBody>
          </p:sp>
          <p:sp>
            <p:nvSpPr>
              <p:cNvPr id="26" name="Shape 204"/>
              <p:cNvSpPr/>
              <p:nvPr>
                <p:custDataLst>
                  <p:tags r:id="rId8"/>
                </p:custDataLst>
              </p:nvPr>
            </p:nvSpPr>
            <p:spPr>
              <a:xfrm rot="3758493">
                <a:off x="6688919" y="1820269"/>
                <a:ext cx="124286" cy="3417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761" y="15753"/>
                      <a:pt x="1840" y="7112"/>
                      <a:pt x="0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350"/>
              </a:p>
            </p:txBody>
          </p:sp>
          <p:sp>
            <p:nvSpPr>
              <p:cNvPr id="27" name="Shape 205"/>
              <p:cNvSpPr/>
              <p:nvPr>
                <p:custDataLst>
                  <p:tags r:id="rId9"/>
                </p:custDataLst>
              </p:nvPr>
            </p:nvSpPr>
            <p:spPr>
              <a:xfrm rot="3758493">
                <a:off x="6847335" y="1900060"/>
                <a:ext cx="869668" cy="10315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9" h="16954" extrusionOk="0">
                    <a:moveTo>
                      <a:pt x="0" y="11121"/>
                    </a:moveTo>
                    <a:cubicBezTo>
                      <a:pt x="167" y="10786"/>
                      <a:pt x="-956" y="-4646"/>
                      <a:pt x="4852" y="2248"/>
                    </a:cubicBezTo>
                    <a:cubicBezTo>
                      <a:pt x="5261" y="461"/>
                      <a:pt x="6192" y="-121"/>
                      <a:pt x="7478" y="78"/>
                    </a:cubicBezTo>
                    <a:cubicBezTo>
                      <a:pt x="8279" y="78"/>
                      <a:pt x="9110" y="711"/>
                      <a:pt x="9174" y="2178"/>
                    </a:cubicBezTo>
                    <a:cubicBezTo>
                      <a:pt x="10318" y="734"/>
                      <a:pt x="10808" y="-213"/>
                      <a:pt x="12478" y="41"/>
                    </a:cubicBezTo>
                    <a:cubicBezTo>
                      <a:pt x="13434" y="0"/>
                      <a:pt x="13608" y="1386"/>
                      <a:pt x="13442" y="1960"/>
                    </a:cubicBezTo>
                    <a:cubicBezTo>
                      <a:pt x="19959" y="-3583"/>
                      <a:pt x="20644" y="13929"/>
                      <a:pt x="18086" y="16954"/>
                    </a:cubicBezTo>
                  </a:path>
                </a:pathLst>
              </a:custGeom>
              <a:solidFill>
                <a:schemeClr val="bg1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350"/>
              </a:p>
            </p:txBody>
          </p:sp>
          <p:sp>
            <p:nvSpPr>
              <p:cNvPr id="28" name="Shape 206"/>
              <p:cNvSpPr/>
              <p:nvPr>
                <p:custDataLst>
                  <p:tags r:id="rId10"/>
                </p:custDataLst>
              </p:nvPr>
            </p:nvSpPr>
            <p:spPr>
              <a:xfrm rot="3758493">
                <a:off x="6164716" y="2541971"/>
                <a:ext cx="1046419" cy="2818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4" extrusionOk="0">
                    <a:moveTo>
                      <a:pt x="1076" y="12061"/>
                    </a:moveTo>
                    <a:cubicBezTo>
                      <a:pt x="497" y="8498"/>
                      <a:pt x="228" y="3669"/>
                      <a:pt x="0" y="0"/>
                    </a:cubicBezTo>
                    <a:cubicBezTo>
                      <a:pt x="6860" y="545"/>
                      <a:pt x="13608" y="-26"/>
                      <a:pt x="20206" y="3388"/>
                    </a:cubicBezTo>
                    <a:cubicBezTo>
                      <a:pt x="20298" y="9884"/>
                      <a:pt x="21430" y="15807"/>
                      <a:pt x="21600" y="21574"/>
                    </a:cubicBezTo>
                  </a:path>
                </a:pathLst>
              </a:custGeom>
              <a:solidFill>
                <a:srgbClr val="E7E4EA"/>
              </a:solidFill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350"/>
              </a:p>
            </p:txBody>
          </p:sp>
          <p:sp>
            <p:nvSpPr>
              <p:cNvPr id="29" name="Shape 207"/>
              <p:cNvSpPr/>
              <p:nvPr>
                <p:custDataLst>
                  <p:tags r:id="rId11"/>
                </p:custDataLst>
              </p:nvPr>
            </p:nvSpPr>
            <p:spPr>
              <a:xfrm rot="3758493">
                <a:off x="5742745" y="2584036"/>
                <a:ext cx="1200079" cy="797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676" extrusionOk="0">
                    <a:moveTo>
                      <a:pt x="1467" y="19871"/>
                    </a:moveTo>
                    <a:cubicBezTo>
                      <a:pt x="2596" y="15187"/>
                      <a:pt x="1342" y="5194"/>
                      <a:pt x="0" y="486"/>
                    </a:cubicBezTo>
                    <a:cubicBezTo>
                      <a:pt x="6032" y="-924"/>
                      <a:pt x="11979" y="1155"/>
                      <a:pt x="18133" y="1422"/>
                    </a:cubicBezTo>
                    <a:cubicBezTo>
                      <a:pt x="19277" y="7634"/>
                      <a:pt x="21219" y="14259"/>
                      <a:pt x="21600" y="20676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350"/>
              </a:p>
            </p:txBody>
          </p:sp>
          <p:sp>
            <p:nvSpPr>
              <p:cNvPr id="30" name="Shape 208"/>
              <p:cNvSpPr/>
              <p:nvPr>
                <p:custDataLst>
                  <p:tags r:id="rId12"/>
                </p:custDataLst>
              </p:nvPr>
            </p:nvSpPr>
            <p:spPr>
              <a:xfrm rot="3758493">
                <a:off x="6601321" y="998391"/>
                <a:ext cx="383966" cy="415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600" extrusionOk="0">
                    <a:moveTo>
                      <a:pt x="21399" y="0"/>
                    </a:moveTo>
                    <a:cubicBezTo>
                      <a:pt x="14641" y="0"/>
                      <a:pt x="6540" y="886"/>
                      <a:pt x="325" y="1003"/>
                    </a:cubicBezTo>
                    <a:cubicBezTo>
                      <a:pt x="-42" y="7726"/>
                      <a:pt x="-201" y="14997"/>
                      <a:pt x="411" y="21600"/>
                    </a:cubicBezTo>
                    <a:cubicBezTo>
                      <a:pt x="6724" y="20829"/>
                      <a:pt x="13779" y="19988"/>
                      <a:pt x="20126" y="20284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350"/>
              </a:p>
            </p:txBody>
          </p:sp>
          <p:sp>
            <p:nvSpPr>
              <p:cNvPr id="31" name="Shape 210"/>
              <p:cNvSpPr/>
              <p:nvPr>
                <p:custDataLst>
                  <p:tags r:id="rId13"/>
                </p:custDataLst>
              </p:nvPr>
            </p:nvSpPr>
            <p:spPr>
              <a:xfrm rot="3758493">
                <a:off x="7598750" y="2950768"/>
                <a:ext cx="573187" cy="491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302" y="21128"/>
                      <a:pt x="15635" y="15045"/>
                      <a:pt x="21600" y="9996"/>
                    </a:cubicBezTo>
                    <a:cubicBezTo>
                      <a:pt x="14594" y="7013"/>
                      <a:pt x="7961" y="2130"/>
                      <a:pt x="709" y="0"/>
                    </a:cubicBezTo>
                  </a:path>
                </a:pathLst>
              </a:custGeom>
              <a:noFill/>
              <a:ln w="38100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28575" tIns="28575" rIns="28575" bIns="28575" numCol="1" anchor="ctr">
                <a:noAutofit/>
              </a:bodyPr>
              <a:lstStyle/>
              <a:p>
                <a:pPr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135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3600" y="502200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8"/>
            </p:custDataLst>
          </p:nvPr>
        </p:nvSpPr>
        <p:spPr>
          <a:xfrm>
            <a:off x="453628" y="1260900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9"/>
            </p:custDataLst>
          </p:nvPr>
        </p:nvSpPr>
        <p:spPr>
          <a:xfrm>
            <a:off x="445500" y="3885300"/>
            <a:ext cx="8251200" cy="758700"/>
          </a:xfrm>
        </p:spPr>
        <p:txBody>
          <a:bodyPr>
            <a:normAutofit/>
          </a:bodyPr>
          <a:lstStyle>
            <a:lvl1pPr marL="0" indent="0">
              <a:buNone/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7342823" y="4250055"/>
            <a:ext cx="1633061" cy="848678"/>
            <a:chOff x="15418" y="8924"/>
            <a:chExt cx="3429" cy="1782"/>
          </a:xfrm>
        </p:grpSpPr>
        <p:pic>
          <p:nvPicPr>
            <p:cNvPr id="48" name="图片 47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6181" y="9090"/>
              <a:ext cx="759" cy="877"/>
            </a:xfrm>
            <a:prstGeom prst="rect">
              <a:avLst/>
            </a:prstGeom>
          </p:spPr>
        </p:pic>
        <p:sp>
          <p:nvSpPr>
            <p:cNvPr id="54" name="Freeform 5"/>
            <p:cNvSpPr>
              <a:spLocks noEditPoints="1"/>
            </p:cNvSpPr>
            <p:nvPr userDrawn="1">
              <p:custDataLst>
                <p:tags r:id="rId5"/>
              </p:custDataLst>
            </p:nvPr>
          </p:nvSpPr>
          <p:spPr bwMode="auto">
            <a:xfrm>
              <a:off x="15418" y="8924"/>
              <a:ext cx="1309" cy="1744"/>
            </a:xfrm>
            <a:custGeom>
              <a:avLst/>
              <a:gdLst>
                <a:gd name="T0" fmla="*/ 0 w 120"/>
                <a:gd name="T1" fmla="*/ 61 h 122"/>
                <a:gd name="T2" fmla="*/ 60 w 120"/>
                <a:gd name="T3" fmla="*/ 0 h 122"/>
                <a:gd name="T4" fmla="*/ 60 w 120"/>
                <a:gd name="T5" fmla="*/ 0 h 122"/>
                <a:gd name="T6" fmla="*/ 120 w 120"/>
                <a:gd name="T7" fmla="*/ 61 h 122"/>
                <a:gd name="T8" fmla="*/ 120 w 120"/>
                <a:gd name="T9" fmla="*/ 61 h 122"/>
                <a:gd name="T10" fmla="*/ 120 w 120"/>
                <a:gd name="T11" fmla="*/ 61 h 122"/>
                <a:gd name="T12" fmla="*/ 60 w 120"/>
                <a:gd name="T13" fmla="*/ 122 h 122"/>
                <a:gd name="T14" fmla="*/ 60 w 120"/>
                <a:gd name="T15" fmla="*/ 122 h 122"/>
                <a:gd name="T16" fmla="*/ 0 w 120"/>
                <a:gd name="T17" fmla="*/ 61 h 122"/>
                <a:gd name="T18" fmla="*/ 4 w 120"/>
                <a:gd name="T19" fmla="*/ 61 h 122"/>
                <a:gd name="T20" fmla="*/ 60 w 120"/>
                <a:gd name="T21" fmla="*/ 118 h 122"/>
                <a:gd name="T22" fmla="*/ 60 w 120"/>
                <a:gd name="T23" fmla="*/ 118 h 122"/>
                <a:gd name="T24" fmla="*/ 116 w 120"/>
                <a:gd name="T25" fmla="*/ 61 h 122"/>
                <a:gd name="T26" fmla="*/ 116 w 120"/>
                <a:gd name="T27" fmla="*/ 61 h 122"/>
                <a:gd name="T28" fmla="*/ 116 w 120"/>
                <a:gd name="T29" fmla="*/ 61 h 122"/>
                <a:gd name="T30" fmla="*/ 60 w 120"/>
                <a:gd name="T31" fmla="*/ 4 h 122"/>
                <a:gd name="T32" fmla="*/ 60 w 120"/>
                <a:gd name="T33" fmla="*/ 4 h 122"/>
                <a:gd name="T34" fmla="*/ 4 w 120"/>
                <a:gd name="T35" fmla="*/ 6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9" h="1744">
                  <a:moveTo>
                    <a:pt x="442" y="1685"/>
                  </a:moveTo>
                  <a:lnTo>
                    <a:pt x="442" y="1685"/>
                  </a:lnTo>
                  <a:lnTo>
                    <a:pt x="441" y="1685"/>
                  </a:lnTo>
                  <a:lnTo>
                    <a:pt x="440" y="1685"/>
                  </a:lnTo>
                  <a:lnTo>
                    <a:pt x="439" y="1685"/>
                  </a:lnTo>
                  <a:lnTo>
                    <a:pt x="438" y="1685"/>
                  </a:lnTo>
                  <a:lnTo>
                    <a:pt x="438" y="1685"/>
                  </a:lnTo>
                  <a:lnTo>
                    <a:pt x="438" y="1685"/>
                  </a:lnTo>
                  <a:lnTo>
                    <a:pt x="442" y="1685"/>
                  </a:lnTo>
                  <a:close/>
                  <a:moveTo>
                    <a:pt x="660" y="750"/>
                  </a:moveTo>
                  <a:lnTo>
                    <a:pt x="478" y="980"/>
                  </a:lnTo>
                  <a:lnTo>
                    <a:pt x="486" y="1023"/>
                  </a:lnTo>
                  <a:lnTo>
                    <a:pt x="581" y="984"/>
                  </a:lnTo>
                  <a:lnTo>
                    <a:pt x="660" y="750"/>
                  </a:lnTo>
                  <a:close/>
                  <a:moveTo>
                    <a:pt x="719" y="665"/>
                  </a:moveTo>
                  <a:lnTo>
                    <a:pt x="719" y="665"/>
                  </a:lnTo>
                  <a:lnTo>
                    <a:pt x="723" y="682"/>
                  </a:lnTo>
                  <a:lnTo>
                    <a:pt x="737" y="678"/>
                  </a:lnTo>
                  <a:lnTo>
                    <a:pt x="733" y="674"/>
                  </a:lnTo>
                  <a:cubicBezTo>
                    <a:pt x="730" y="671"/>
                    <a:pt x="726" y="668"/>
                    <a:pt x="721" y="666"/>
                  </a:cubicBezTo>
                  <a:lnTo>
                    <a:pt x="719" y="665"/>
                  </a:lnTo>
                  <a:close/>
                  <a:moveTo>
                    <a:pt x="496" y="659"/>
                  </a:moveTo>
                  <a:cubicBezTo>
                    <a:pt x="496" y="659"/>
                    <a:pt x="496" y="659"/>
                    <a:pt x="496" y="659"/>
                  </a:cubicBezTo>
                  <a:lnTo>
                    <a:pt x="497" y="659"/>
                  </a:lnTo>
                  <a:lnTo>
                    <a:pt x="497" y="660"/>
                  </a:lnTo>
                  <a:lnTo>
                    <a:pt x="498" y="660"/>
                  </a:lnTo>
                  <a:lnTo>
                    <a:pt x="499" y="660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501" y="661"/>
                  </a:lnTo>
                  <a:lnTo>
                    <a:pt x="501" y="661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500" y="661"/>
                  </a:lnTo>
                  <a:lnTo>
                    <a:pt x="499" y="660"/>
                  </a:lnTo>
                  <a:lnTo>
                    <a:pt x="499" y="660"/>
                  </a:lnTo>
                  <a:lnTo>
                    <a:pt x="498" y="660"/>
                  </a:lnTo>
                  <a:lnTo>
                    <a:pt x="498" y="660"/>
                  </a:lnTo>
                  <a:lnTo>
                    <a:pt x="497" y="659"/>
                  </a:lnTo>
                  <a:lnTo>
                    <a:pt x="496" y="659"/>
                  </a:lnTo>
                  <a:close/>
                  <a:moveTo>
                    <a:pt x="613" y="654"/>
                  </a:moveTo>
                  <a:lnTo>
                    <a:pt x="609" y="654"/>
                  </a:lnTo>
                  <a:cubicBezTo>
                    <a:pt x="541" y="667"/>
                    <a:pt x="465" y="708"/>
                    <a:pt x="423" y="773"/>
                  </a:cubicBezTo>
                  <a:cubicBezTo>
                    <a:pt x="420" y="770"/>
                    <a:pt x="419" y="769"/>
                    <a:pt x="419" y="769"/>
                  </a:cubicBezTo>
                  <a:lnTo>
                    <a:pt x="419" y="769"/>
                  </a:lnTo>
                  <a:lnTo>
                    <a:pt x="421" y="771"/>
                  </a:lnTo>
                  <a:cubicBezTo>
                    <a:pt x="423" y="773"/>
                    <a:pt x="423" y="773"/>
                    <a:pt x="423" y="773"/>
                  </a:cubicBezTo>
                  <a:cubicBezTo>
                    <a:pt x="399" y="812"/>
                    <a:pt x="387" y="864"/>
                    <a:pt x="387" y="915"/>
                  </a:cubicBezTo>
                  <a:cubicBezTo>
                    <a:pt x="387" y="998"/>
                    <a:pt x="419" y="1078"/>
                    <a:pt x="455" y="1097"/>
                  </a:cubicBezTo>
                  <a:cubicBezTo>
                    <a:pt x="463" y="1101"/>
                    <a:pt x="470" y="1105"/>
                    <a:pt x="482" y="1105"/>
                  </a:cubicBezTo>
                  <a:cubicBezTo>
                    <a:pt x="482" y="1105"/>
                    <a:pt x="482" y="1105"/>
                    <a:pt x="486" y="1105"/>
                  </a:cubicBezTo>
                  <a:cubicBezTo>
                    <a:pt x="546" y="1105"/>
                    <a:pt x="646" y="1026"/>
                    <a:pt x="705" y="931"/>
                  </a:cubicBezTo>
                  <a:cubicBezTo>
                    <a:pt x="745" y="876"/>
                    <a:pt x="761" y="812"/>
                    <a:pt x="761" y="761"/>
                  </a:cubicBezTo>
                  <a:cubicBezTo>
                    <a:pt x="761" y="744"/>
                    <a:pt x="759" y="729"/>
                    <a:pt x="756" y="716"/>
                  </a:cubicBezTo>
                  <a:lnTo>
                    <a:pt x="753" y="708"/>
                  </a:lnTo>
                  <a:lnTo>
                    <a:pt x="708" y="722"/>
                  </a:lnTo>
                  <a:lnTo>
                    <a:pt x="705" y="716"/>
                  </a:lnTo>
                  <a:lnTo>
                    <a:pt x="605" y="1007"/>
                  </a:lnTo>
                  <a:lnTo>
                    <a:pt x="462" y="1067"/>
                  </a:lnTo>
                  <a:lnTo>
                    <a:pt x="442" y="980"/>
                  </a:lnTo>
                  <a:lnTo>
                    <a:pt x="442" y="972"/>
                  </a:lnTo>
                  <a:lnTo>
                    <a:pt x="676" y="680"/>
                  </a:lnTo>
                  <a:lnTo>
                    <a:pt x="613" y="689"/>
                  </a:lnTo>
                  <a:lnTo>
                    <a:pt x="613" y="654"/>
                  </a:lnTo>
                  <a:close/>
                  <a:moveTo>
                    <a:pt x="716" y="424"/>
                  </a:moveTo>
                  <a:cubicBezTo>
                    <a:pt x="712" y="460"/>
                    <a:pt x="704" y="500"/>
                    <a:pt x="700" y="512"/>
                  </a:cubicBezTo>
                  <a:cubicBezTo>
                    <a:pt x="700" y="516"/>
                    <a:pt x="704" y="523"/>
                    <a:pt x="712" y="531"/>
                  </a:cubicBezTo>
                  <a:cubicBezTo>
                    <a:pt x="724" y="539"/>
                    <a:pt x="736" y="543"/>
                    <a:pt x="744" y="543"/>
                  </a:cubicBezTo>
                  <a:cubicBezTo>
                    <a:pt x="748" y="543"/>
                    <a:pt x="792" y="519"/>
                    <a:pt x="828" y="500"/>
                  </a:cubicBezTo>
                  <a:cubicBezTo>
                    <a:pt x="832" y="496"/>
                    <a:pt x="836" y="492"/>
                    <a:pt x="844" y="492"/>
                  </a:cubicBezTo>
                  <a:cubicBezTo>
                    <a:pt x="836" y="492"/>
                    <a:pt x="832" y="492"/>
                    <a:pt x="824" y="492"/>
                  </a:cubicBezTo>
                  <a:cubicBezTo>
                    <a:pt x="804" y="492"/>
                    <a:pt x="784" y="492"/>
                    <a:pt x="768" y="488"/>
                  </a:cubicBezTo>
                  <a:cubicBezTo>
                    <a:pt x="740" y="480"/>
                    <a:pt x="728" y="452"/>
                    <a:pt x="716" y="424"/>
                  </a:cubicBezTo>
                  <a:close/>
                  <a:moveTo>
                    <a:pt x="700" y="349"/>
                  </a:moveTo>
                  <a:cubicBezTo>
                    <a:pt x="704" y="349"/>
                    <a:pt x="704" y="349"/>
                    <a:pt x="704" y="349"/>
                  </a:cubicBezTo>
                  <a:cubicBezTo>
                    <a:pt x="724" y="349"/>
                    <a:pt x="724" y="349"/>
                    <a:pt x="724" y="349"/>
                  </a:cubicBezTo>
                  <a:cubicBezTo>
                    <a:pt x="728" y="349"/>
                    <a:pt x="728" y="349"/>
                    <a:pt x="728" y="349"/>
                  </a:cubicBezTo>
                  <a:cubicBezTo>
                    <a:pt x="728" y="353"/>
                    <a:pt x="728" y="353"/>
                    <a:pt x="728" y="353"/>
                  </a:cubicBezTo>
                  <a:cubicBezTo>
                    <a:pt x="728" y="353"/>
                    <a:pt x="728" y="357"/>
                    <a:pt x="728" y="357"/>
                  </a:cubicBezTo>
                  <a:cubicBezTo>
                    <a:pt x="732" y="361"/>
                    <a:pt x="732" y="365"/>
                    <a:pt x="732" y="369"/>
                  </a:cubicBezTo>
                  <a:cubicBezTo>
                    <a:pt x="736" y="381"/>
                    <a:pt x="740" y="393"/>
                    <a:pt x="744" y="405"/>
                  </a:cubicBezTo>
                  <a:cubicBezTo>
                    <a:pt x="752" y="432"/>
                    <a:pt x="772" y="456"/>
                    <a:pt x="776" y="456"/>
                  </a:cubicBezTo>
                  <a:cubicBezTo>
                    <a:pt x="788" y="456"/>
                    <a:pt x="804" y="460"/>
                    <a:pt x="824" y="460"/>
                  </a:cubicBezTo>
                  <a:cubicBezTo>
                    <a:pt x="864" y="460"/>
                    <a:pt x="900" y="456"/>
                    <a:pt x="904" y="456"/>
                  </a:cubicBezTo>
                  <a:cubicBezTo>
                    <a:pt x="908" y="456"/>
                    <a:pt x="908" y="456"/>
                    <a:pt x="908" y="456"/>
                  </a:cubicBezTo>
                  <a:cubicBezTo>
                    <a:pt x="916" y="484"/>
                    <a:pt x="916" y="484"/>
                    <a:pt x="916" y="484"/>
                  </a:cubicBezTo>
                  <a:cubicBezTo>
                    <a:pt x="912" y="484"/>
                    <a:pt x="912" y="484"/>
                    <a:pt x="912" y="484"/>
                  </a:cubicBezTo>
                  <a:cubicBezTo>
                    <a:pt x="908" y="488"/>
                    <a:pt x="908" y="488"/>
                    <a:pt x="908" y="488"/>
                  </a:cubicBezTo>
                  <a:cubicBezTo>
                    <a:pt x="904" y="492"/>
                    <a:pt x="896" y="496"/>
                    <a:pt x="892" y="500"/>
                  </a:cubicBezTo>
                  <a:cubicBezTo>
                    <a:pt x="880" y="508"/>
                    <a:pt x="860" y="516"/>
                    <a:pt x="844" y="527"/>
                  </a:cubicBezTo>
                  <a:cubicBezTo>
                    <a:pt x="808" y="547"/>
                    <a:pt x="768" y="571"/>
                    <a:pt x="748" y="575"/>
                  </a:cubicBezTo>
                  <a:cubicBezTo>
                    <a:pt x="748" y="575"/>
                    <a:pt x="744" y="575"/>
                    <a:pt x="744" y="575"/>
                  </a:cubicBezTo>
                  <a:cubicBezTo>
                    <a:pt x="708" y="571"/>
                    <a:pt x="672" y="547"/>
                    <a:pt x="668" y="512"/>
                  </a:cubicBezTo>
                  <a:cubicBezTo>
                    <a:pt x="668" y="508"/>
                    <a:pt x="668" y="508"/>
                    <a:pt x="668" y="504"/>
                  </a:cubicBezTo>
                  <a:cubicBezTo>
                    <a:pt x="672" y="480"/>
                    <a:pt x="696" y="357"/>
                    <a:pt x="696" y="353"/>
                  </a:cubicBezTo>
                  <a:cubicBezTo>
                    <a:pt x="700" y="349"/>
                    <a:pt x="700" y="349"/>
                    <a:pt x="700" y="349"/>
                  </a:cubicBezTo>
                  <a:close/>
                  <a:moveTo>
                    <a:pt x="883" y="297"/>
                  </a:moveTo>
                  <a:lnTo>
                    <a:pt x="891" y="297"/>
                  </a:lnTo>
                  <a:lnTo>
                    <a:pt x="911" y="297"/>
                  </a:lnTo>
                  <a:lnTo>
                    <a:pt x="911" y="329"/>
                  </a:lnTo>
                  <a:lnTo>
                    <a:pt x="903" y="329"/>
                  </a:lnTo>
                  <a:lnTo>
                    <a:pt x="891" y="329"/>
                  </a:lnTo>
                  <a:lnTo>
                    <a:pt x="883" y="329"/>
                  </a:lnTo>
                  <a:lnTo>
                    <a:pt x="883" y="297"/>
                  </a:lnTo>
                  <a:close/>
                  <a:moveTo>
                    <a:pt x="795" y="266"/>
                  </a:moveTo>
                  <a:lnTo>
                    <a:pt x="827" y="293"/>
                  </a:lnTo>
                  <a:lnTo>
                    <a:pt x="807" y="317"/>
                  </a:lnTo>
                  <a:lnTo>
                    <a:pt x="784" y="297"/>
                  </a:lnTo>
                  <a:lnTo>
                    <a:pt x="776" y="293"/>
                  </a:lnTo>
                  <a:lnTo>
                    <a:pt x="795" y="266"/>
                  </a:lnTo>
                  <a:close/>
                  <a:moveTo>
                    <a:pt x="215" y="214"/>
                  </a:moveTo>
                  <a:cubicBezTo>
                    <a:pt x="215" y="214"/>
                    <a:pt x="216" y="214"/>
                    <a:pt x="217" y="215"/>
                  </a:cubicBezTo>
                  <a:lnTo>
                    <a:pt x="219" y="216"/>
                  </a:lnTo>
                  <a:lnTo>
                    <a:pt x="219" y="218"/>
                  </a:lnTo>
                  <a:cubicBezTo>
                    <a:pt x="215" y="214"/>
                    <a:pt x="215" y="214"/>
                    <a:pt x="215" y="214"/>
                  </a:cubicBezTo>
                  <a:close/>
                  <a:moveTo>
                    <a:pt x="219" y="214"/>
                  </a:moveTo>
                  <a:lnTo>
                    <a:pt x="219" y="214"/>
                  </a:lnTo>
                  <a:lnTo>
                    <a:pt x="218" y="214"/>
                  </a:lnTo>
                  <a:lnTo>
                    <a:pt x="217" y="214"/>
                  </a:lnTo>
                  <a:lnTo>
                    <a:pt x="217" y="214"/>
                  </a:lnTo>
                  <a:lnTo>
                    <a:pt x="215" y="214"/>
                  </a:lnTo>
                  <a:lnTo>
                    <a:pt x="215" y="214"/>
                  </a:lnTo>
                  <a:lnTo>
                    <a:pt x="215" y="214"/>
                  </a:lnTo>
                  <a:lnTo>
                    <a:pt x="219" y="214"/>
                  </a:lnTo>
                  <a:close/>
                  <a:moveTo>
                    <a:pt x="772" y="163"/>
                  </a:moveTo>
                  <a:cubicBezTo>
                    <a:pt x="652" y="163"/>
                    <a:pt x="557" y="262"/>
                    <a:pt x="557" y="381"/>
                  </a:cubicBezTo>
                  <a:cubicBezTo>
                    <a:pt x="557" y="499"/>
                    <a:pt x="652" y="598"/>
                    <a:pt x="772" y="598"/>
                  </a:cubicBezTo>
                  <a:cubicBezTo>
                    <a:pt x="892" y="598"/>
                    <a:pt x="987" y="499"/>
                    <a:pt x="987" y="381"/>
                  </a:cubicBezTo>
                  <a:cubicBezTo>
                    <a:pt x="987" y="377"/>
                    <a:pt x="987" y="377"/>
                    <a:pt x="987" y="377"/>
                  </a:cubicBezTo>
                  <a:cubicBezTo>
                    <a:pt x="987" y="300"/>
                    <a:pt x="947" y="233"/>
                    <a:pt x="887" y="196"/>
                  </a:cubicBezTo>
                  <a:lnTo>
                    <a:pt x="885" y="194"/>
                  </a:lnTo>
                  <a:lnTo>
                    <a:pt x="884" y="194"/>
                  </a:lnTo>
                  <a:cubicBezTo>
                    <a:pt x="879" y="194"/>
                    <a:pt x="879" y="194"/>
                    <a:pt x="879" y="194"/>
                  </a:cubicBezTo>
                  <a:lnTo>
                    <a:pt x="879" y="191"/>
                  </a:lnTo>
                  <a:lnTo>
                    <a:pt x="875" y="188"/>
                  </a:lnTo>
                  <a:lnTo>
                    <a:pt x="869" y="185"/>
                  </a:lnTo>
                  <a:lnTo>
                    <a:pt x="868" y="186"/>
                  </a:lnTo>
                  <a:cubicBezTo>
                    <a:pt x="867" y="186"/>
                    <a:pt x="867" y="186"/>
                    <a:pt x="867" y="186"/>
                  </a:cubicBezTo>
                  <a:lnTo>
                    <a:pt x="865" y="184"/>
                  </a:lnTo>
                  <a:lnTo>
                    <a:pt x="856" y="179"/>
                  </a:lnTo>
                  <a:cubicBezTo>
                    <a:pt x="830" y="169"/>
                    <a:pt x="802" y="163"/>
                    <a:pt x="772" y="163"/>
                  </a:cubicBezTo>
                  <a:close/>
                  <a:moveTo>
                    <a:pt x="962" y="124"/>
                  </a:moveTo>
                  <a:lnTo>
                    <a:pt x="962" y="125"/>
                  </a:lnTo>
                  <a:cubicBezTo>
                    <a:pt x="951" y="135"/>
                    <a:pt x="938" y="142"/>
                    <a:pt x="926" y="150"/>
                  </a:cubicBezTo>
                  <a:cubicBezTo>
                    <a:pt x="923" y="153"/>
                    <a:pt x="920" y="155"/>
                    <a:pt x="916" y="157"/>
                  </a:cubicBezTo>
                  <a:lnTo>
                    <a:pt x="909" y="162"/>
                  </a:lnTo>
                  <a:lnTo>
                    <a:pt x="913" y="162"/>
                  </a:lnTo>
                  <a:cubicBezTo>
                    <a:pt x="915" y="162"/>
                    <a:pt x="917" y="162"/>
                    <a:pt x="919" y="162"/>
                  </a:cubicBezTo>
                  <a:cubicBezTo>
                    <a:pt x="931" y="162"/>
                    <a:pt x="947" y="162"/>
                    <a:pt x="962" y="162"/>
                  </a:cubicBezTo>
                  <a:cubicBezTo>
                    <a:pt x="974" y="162"/>
                    <a:pt x="978" y="162"/>
                    <a:pt x="978" y="162"/>
                  </a:cubicBezTo>
                  <a:cubicBezTo>
                    <a:pt x="978" y="158"/>
                    <a:pt x="982" y="158"/>
                    <a:pt x="982" y="158"/>
                  </a:cubicBezTo>
                  <a:cubicBezTo>
                    <a:pt x="982" y="154"/>
                    <a:pt x="982" y="150"/>
                    <a:pt x="986" y="146"/>
                  </a:cubicBezTo>
                  <a:cubicBezTo>
                    <a:pt x="982" y="146"/>
                    <a:pt x="982" y="146"/>
                    <a:pt x="982" y="146"/>
                  </a:cubicBezTo>
                  <a:cubicBezTo>
                    <a:pt x="974" y="146"/>
                    <a:pt x="974" y="146"/>
                    <a:pt x="974" y="146"/>
                  </a:cubicBezTo>
                  <a:cubicBezTo>
                    <a:pt x="974" y="142"/>
                    <a:pt x="974" y="142"/>
                    <a:pt x="974" y="142"/>
                  </a:cubicBezTo>
                  <a:cubicBezTo>
                    <a:pt x="958" y="139"/>
                    <a:pt x="958" y="139"/>
                    <a:pt x="958" y="139"/>
                  </a:cubicBezTo>
                  <a:cubicBezTo>
                    <a:pt x="958" y="131"/>
                    <a:pt x="958" y="131"/>
                    <a:pt x="958" y="131"/>
                  </a:cubicBezTo>
                  <a:cubicBezTo>
                    <a:pt x="958" y="127"/>
                    <a:pt x="962" y="127"/>
                    <a:pt x="962" y="127"/>
                  </a:cubicBezTo>
                  <a:cubicBezTo>
                    <a:pt x="962" y="127"/>
                    <a:pt x="962" y="127"/>
                    <a:pt x="962" y="125"/>
                  </a:cubicBezTo>
                  <a:lnTo>
                    <a:pt x="962" y="124"/>
                  </a:lnTo>
                  <a:close/>
                  <a:moveTo>
                    <a:pt x="998" y="123"/>
                  </a:moveTo>
                  <a:cubicBezTo>
                    <a:pt x="998" y="123"/>
                    <a:pt x="998" y="125"/>
                    <a:pt x="997" y="128"/>
                  </a:cubicBezTo>
                  <a:lnTo>
                    <a:pt x="997" y="128"/>
                  </a:lnTo>
                  <a:lnTo>
                    <a:pt x="996" y="129"/>
                  </a:lnTo>
                  <a:cubicBezTo>
                    <a:pt x="994" y="131"/>
                    <a:pt x="993" y="132"/>
                    <a:pt x="990" y="135"/>
                  </a:cubicBezTo>
                  <a:cubicBezTo>
                    <a:pt x="990" y="139"/>
                    <a:pt x="990" y="139"/>
                    <a:pt x="990" y="139"/>
                  </a:cubicBezTo>
                  <a:cubicBezTo>
                    <a:pt x="993" y="136"/>
                    <a:pt x="995" y="133"/>
                    <a:pt x="996" y="130"/>
                  </a:cubicBezTo>
                  <a:lnTo>
                    <a:pt x="997" y="128"/>
                  </a:lnTo>
                  <a:lnTo>
                    <a:pt x="998" y="127"/>
                  </a:lnTo>
                  <a:cubicBezTo>
                    <a:pt x="998" y="123"/>
                    <a:pt x="998" y="123"/>
                    <a:pt x="998" y="123"/>
                  </a:cubicBezTo>
                  <a:close/>
                  <a:moveTo>
                    <a:pt x="899" y="0"/>
                  </a:moveTo>
                  <a:cubicBezTo>
                    <a:pt x="919" y="0"/>
                    <a:pt x="934" y="16"/>
                    <a:pt x="950" y="32"/>
                  </a:cubicBezTo>
                  <a:cubicBezTo>
                    <a:pt x="966" y="47"/>
                    <a:pt x="978" y="67"/>
                    <a:pt x="982" y="87"/>
                  </a:cubicBezTo>
                  <a:cubicBezTo>
                    <a:pt x="982" y="89"/>
                    <a:pt x="981" y="91"/>
                    <a:pt x="981" y="93"/>
                  </a:cubicBezTo>
                  <a:lnTo>
                    <a:pt x="981" y="93"/>
                  </a:lnTo>
                  <a:lnTo>
                    <a:pt x="982" y="92"/>
                  </a:lnTo>
                  <a:cubicBezTo>
                    <a:pt x="986" y="89"/>
                    <a:pt x="991" y="87"/>
                    <a:pt x="998" y="87"/>
                  </a:cubicBezTo>
                  <a:cubicBezTo>
                    <a:pt x="1006" y="87"/>
                    <a:pt x="1010" y="87"/>
                    <a:pt x="1014" y="91"/>
                  </a:cubicBezTo>
                  <a:cubicBezTo>
                    <a:pt x="1022" y="99"/>
                    <a:pt x="1030" y="111"/>
                    <a:pt x="1030" y="123"/>
                  </a:cubicBezTo>
                  <a:cubicBezTo>
                    <a:pt x="1030" y="135"/>
                    <a:pt x="1026" y="146"/>
                    <a:pt x="1018" y="158"/>
                  </a:cubicBezTo>
                  <a:cubicBezTo>
                    <a:pt x="1010" y="166"/>
                    <a:pt x="1010" y="170"/>
                    <a:pt x="1006" y="178"/>
                  </a:cubicBezTo>
                  <a:cubicBezTo>
                    <a:pt x="998" y="190"/>
                    <a:pt x="986" y="194"/>
                    <a:pt x="966" y="194"/>
                  </a:cubicBezTo>
                  <a:cubicBezTo>
                    <a:pt x="956" y="194"/>
                    <a:pt x="948" y="194"/>
                    <a:pt x="940" y="194"/>
                  </a:cubicBezTo>
                  <a:lnTo>
                    <a:pt x="937" y="194"/>
                  </a:lnTo>
                  <a:lnTo>
                    <a:pt x="944" y="200"/>
                  </a:lnTo>
                  <a:cubicBezTo>
                    <a:pt x="989" y="244"/>
                    <a:pt x="1017" y="305"/>
                    <a:pt x="1019" y="373"/>
                  </a:cubicBezTo>
                  <a:cubicBezTo>
                    <a:pt x="1019" y="381"/>
                    <a:pt x="1019" y="381"/>
                    <a:pt x="1019" y="381"/>
                  </a:cubicBezTo>
                  <a:cubicBezTo>
                    <a:pt x="1019" y="519"/>
                    <a:pt x="911" y="630"/>
                    <a:pt x="772" y="630"/>
                  </a:cubicBezTo>
                  <a:cubicBezTo>
                    <a:pt x="759" y="630"/>
                    <a:pt x="747" y="629"/>
                    <a:pt x="735" y="627"/>
                  </a:cubicBezTo>
                  <a:lnTo>
                    <a:pt x="733" y="627"/>
                  </a:lnTo>
                  <a:lnTo>
                    <a:pt x="730" y="634"/>
                  </a:lnTo>
                  <a:lnTo>
                    <a:pt x="737" y="638"/>
                  </a:lnTo>
                  <a:cubicBezTo>
                    <a:pt x="748" y="646"/>
                    <a:pt x="758" y="655"/>
                    <a:pt x="765" y="665"/>
                  </a:cubicBezTo>
                  <a:lnTo>
                    <a:pt x="770" y="672"/>
                  </a:lnTo>
                  <a:lnTo>
                    <a:pt x="778" y="670"/>
                  </a:lnTo>
                  <a:cubicBezTo>
                    <a:pt x="788" y="665"/>
                    <a:pt x="800" y="660"/>
                    <a:pt x="812" y="654"/>
                  </a:cubicBezTo>
                  <a:cubicBezTo>
                    <a:pt x="847" y="638"/>
                    <a:pt x="895" y="618"/>
                    <a:pt x="943" y="598"/>
                  </a:cubicBezTo>
                  <a:cubicBezTo>
                    <a:pt x="1042" y="555"/>
                    <a:pt x="1142" y="515"/>
                    <a:pt x="1182" y="511"/>
                  </a:cubicBezTo>
                  <a:cubicBezTo>
                    <a:pt x="1182" y="511"/>
                    <a:pt x="1186" y="511"/>
                    <a:pt x="1190" y="511"/>
                  </a:cubicBezTo>
                  <a:cubicBezTo>
                    <a:pt x="1249" y="511"/>
                    <a:pt x="1301" y="531"/>
                    <a:pt x="1301" y="531"/>
                  </a:cubicBezTo>
                  <a:cubicBezTo>
                    <a:pt x="1309" y="535"/>
                    <a:pt x="1309" y="535"/>
                    <a:pt x="1309" y="535"/>
                  </a:cubicBezTo>
                  <a:cubicBezTo>
                    <a:pt x="1301" y="562"/>
                    <a:pt x="1301" y="562"/>
                    <a:pt x="1301" y="562"/>
                  </a:cubicBezTo>
                  <a:cubicBezTo>
                    <a:pt x="1293" y="562"/>
                    <a:pt x="1293" y="562"/>
                    <a:pt x="1293" y="562"/>
                  </a:cubicBezTo>
                  <a:cubicBezTo>
                    <a:pt x="1293" y="562"/>
                    <a:pt x="1289" y="559"/>
                    <a:pt x="1289" y="559"/>
                  </a:cubicBezTo>
                  <a:cubicBezTo>
                    <a:pt x="1289" y="559"/>
                    <a:pt x="1285" y="559"/>
                    <a:pt x="1285" y="559"/>
                  </a:cubicBezTo>
                  <a:cubicBezTo>
                    <a:pt x="1277" y="555"/>
                    <a:pt x="1269" y="555"/>
                    <a:pt x="1261" y="551"/>
                  </a:cubicBezTo>
                  <a:cubicBezTo>
                    <a:pt x="1241" y="547"/>
                    <a:pt x="1217" y="543"/>
                    <a:pt x="1190" y="543"/>
                  </a:cubicBezTo>
                  <a:cubicBezTo>
                    <a:pt x="1186" y="543"/>
                    <a:pt x="1186" y="543"/>
                    <a:pt x="1182" y="543"/>
                  </a:cubicBezTo>
                  <a:cubicBezTo>
                    <a:pt x="1162" y="543"/>
                    <a:pt x="1050" y="586"/>
                    <a:pt x="955" y="626"/>
                  </a:cubicBezTo>
                  <a:cubicBezTo>
                    <a:pt x="886" y="657"/>
                    <a:pt x="820" y="686"/>
                    <a:pt x="788" y="700"/>
                  </a:cubicBezTo>
                  <a:lnTo>
                    <a:pt x="784" y="702"/>
                  </a:lnTo>
                  <a:lnTo>
                    <a:pt x="788" y="713"/>
                  </a:lnTo>
                  <a:cubicBezTo>
                    <a:pt x="791" y="728"/>
                    <a:pt x="793" y="744"/>
                    <a:pt x="793" y="761"/>
                  </a:cubicBezTo>
                  <a:cubicBezTo>
                    <a:pt x="793" y="820"/>
                    <a:pt x="773" y="887"/>
                    <a:pt x="733" y="951"/>
                  </a:cubicBezTo>
                  <a:cubicBezTo>
                    <a:pt x="681" y="1032"/>
                    <a:pt x="602" y="1103"/>
                    <a:pt x="529" y="1128"/>
                  </a:cubicBezTo>
                  <a:lnTo>
                    <a:pt x="521" y="1130"/>
                  </a:lnTo>
                  <a:lnTo>
                    <a:pt x="521" y="1133"/>
                  </a:lnTo>
                  <a:cubicBezTo>
                    <a:pt x="519" y="1136"/>
                    <a:pt x="517" y="1140"/>
                    <a:pt x="517" y="1146"/>
                  </a:cubicBezTo>
                  <a:cubicBezTo>
                    <a:pt x="517" y="1158"/>
                    <a:pt x="513" y="1177"/>
                    <a:pt x="509" y="1197"/>
                  </a:cubicBezTo>
                  <a:cubicBezTo>
                    <a:pt x="501" y="1245"/>
                    <a:pt x="489" y="1304"/>
                    <a:pt x="481" y="1368"/>
                  </a:cubicBezTo>
                  <a:cubicBezTo>
                    <a:pt x="462" y="1494"/>
                    <a:pt x="442" y="1637"/>
                    <a:pt x="438" y="1685"/>
                  </a:cubicBezTo>
                  <a:cubicBezTo>
                    <a:pt x="438" y="1692"/>
                    <a:pt x="442" y="1696"/>
                    <a:pt x="442" y="1696"/>
                  </a:cubicBezTo>
                  <a:cubicBezTo>
                    <a:pt x="442" y="1704"/>
                    <a:pt x="458" y="1712"/>
                    <a:pt x="481" y="1712"/>
                  </a:cubicBezTo>
                  <a:cubicBezTo>
                    <a:pt x="509" y="1712"/>
                    <a:pt x="537" y="1704"/>
                    <a:pt x="537" y="1704"/>
                  </a:cubicBezTo>
                  <a:cubicBezTo>
                    <a:pt x="537" y="1704"/>
                    <a:pt x="537" y="1704"/>
                    <a:pt x="541" y="1704"/>
                  </a:cubicBezTo>
                  <a:cubicBezTo>
                    <a:pt x="545" y="1704"/>
                    <a:pt x="545" y="1704"/>
                    <a:pt x="545" y="1704"/>
                  </a:cubicBezTo>
                  <a:cubicBezTo>
                    <a:pt x="553" y="1732"/>
                    <a:pt x="553" y="1732"/>
                    <a:pt x="553" y="1732"/>
                  </a:cubicBezTo>
                  <a:cubicBezTo>
                    <a:pt x="545" y="1732"/>
                    <a:pt x="545" y="1732"/>
                    <a:pt x="545" y="1732"/>
                  </a:cubicBezTo>
                  <a:cubicBezTo>
                    <a:pt x="545" y="1732"/>
                    <a:pt x="541" y="1736"/>
                    <a:pt x="541" y="1736"/>
                  </a:cubicBezTo>
                  <a:cubicBezTo>
                    <a:pt x="537" y="1736"/>
                    <a:pt x="533" y="1736"/>
                    <a:pt x="525" y="1736"/>
                  </a:cubicBezTo>
                  <a:cubicBezTo>
                    <a:pt x="513" y="1740"/>
                    <a:pt x="497" y="1744"/>
                    <a:pt x="481" y="1744"/>
                  </a:cubicBezTo>
                  <a:cubicBezTo>
                    <a:pt x="481" y="1744"/>
                    <a:pt x="478" y="1744"/>
                    <a:pt x="478" y="1744"/>
                  </a:cubicBezTo>
                  <a:cubicBezTo>
                    <a:pt x="454" y="1744"/>
                    <a:pt x="422" y="1736"/>
                    <a:pt x="410" y="1704"/>
                  </a:cubicBezTo>
                  <a:lnTo>
                    <a:pt x="411" y="1704"/>
                  </a:lnTo>
                  <a:lnTo>
                    <a:pt x="412" y="1703"/>
                  </a:lnTo>
                  <a:lnTo>
                    <a:pt x="412" y="1703"/>
                  </a:lnTo>
                  <a:lnTo>
                    <a:pt x="413" y="1703"/>
                  </a:lnTo>
                  <a:cubicBezTo>
                    <a:pt x="413" y="1703"/>
                    <a:pt x="414" y="1702"/>
                    <a:pt x="415" y="1702"/>
                  </a:cubicBezTo>
                  <a:lnTo>
                    <a:pt x="416" y="1702"/>
                  </a:lnTo>
                  <a:lnTo>
                    <a:pt x="416" y="1701"/>
                  </a:lnTo>
                  <a:lnTo>
                    <a:pt x="417" y="1701"/>
                  </a:lnTo>
                  <a:cubicBezTo>
                    <a:pt x="418" y="1700"/>
                    <a:pt x="418" y="1700"/>
                    <a:pt x="418" y="1700"/>
                  </a:cubicBezTo>
                  <a:lnTo>
                    <a:pt x="416" y="1701"/>
                  </a:lnTo>
                  <a:lnTo>
                    <a:pt x="416" y="1701"/>
                  </a:lnTo>
                  <a:lnTo>
                    <a:pt x="416" y="1702"/>
                  </a:lnTo>
                  <a:lnTo>
                    <a:pt x="415" y="1702"/>
                  </a:lnTo>
                  <a:cubicBezTo>
                    <a:pt x="415" y="1702"/>
                    <a:pt x="414" y="1702"/>
                    <a:pt x="413" y="1703"/>
                  </a:cubicBezTo>
                  <a:lnTo>
                    <a:pt x="412" y="1703"/>
                  </a:lnTo>
                  <a:lnTo>
                    <a:pt x="411" y="1704"/>
                  </a:lnTo>
                  <a:lnTo>
                    <a:pt x="411" y="1704"/>
                  </a:lnTo>
                  <a:cubicBezTo>
                    <a:pt x="410" y="1704"/>
                    <a:pt x="410" y="1704"/>
                    <a:pt x="410" y="1704"/>
                  </a:cubicBezTo>
                  <a:cubicBezTo>
                    <a:pt x="410" y="1696"/>
                    <a:pt x="406" y="1692"/>
                    <a:pt x="406" y="1685"/>
                  </a:cubicBezTo>
                  <a:cubicBezTo>
                    <a:pt x="410" y="1595"/>
                    <a:pt x="472" y="1228"/>
                    <a:pt x="487" y="1137"/>
                  </a:cubicBezTo>
                  <a:lnTo>
                    <a:pt x="487" y="1137"/>
                  </a:lnTo>
                  <a:lnTo>
                    <a:pt x="482" y="1137"/>
                  </a:lnTo>
                  <a:cubicBezTo>
                    <a:pt x="466" y="1137"/>
                    <a:pt x="451" y="1133"/>
                    <a:pt x="435" y="1121"/>
                  </a:cubicBezTo>
                  <a:cubicBezTo>
                    <a:pt x="439" y="1117"/>
                    <a:pt x="439" y="1117"/>
                    <a:pt x="439" y="1117"/>
                  </a:cubicBezTo>
                  <a:cubicBezTo>
                    <a:pt x="435" y="1121"/>
                    <a:pt x="435" y="1121"/>
                    <a:pt x="435" y="1121"/>
                  </a:cubicBezTo>
                  <a:cubicBezTo>
                    <a:pt x="423" y="1113"/>
                    <a:pt x="412" y="1102"/>
                    <a:pt x="402" y="1088"/>
                  </a:cubicBezTo>
                  <a:lnTo>
                    <a:pt x="399" y="1083"/>
                  </a:lnTo>
                  <a:lnTo>
                    <a:pt x="393" y="1090"/>
                  </a:lnTo>
                  <a:cubicBezTo>
                    <a:pt x="367" y="1122"/>
                    <a:pt x="321" y="1178"/>
                    <a:pt x="283" y="1213"/>
                  </a:cubicBezTo>
                  <a:cubicBezTo>
                    <a:pt x="263" y="1229"/>
                    <a:pt x="247" y="1241"/>
                    <a:pt x="227" y="1245"/>
                  </a:cubicBezTo>
                  <a:cubicBezTo>
                    <a:pt x="227" y="1245"/>
                    <a:pt x="223" y="1241"/>
                    <a:pt x="223" y="1241"/>
                  </a:cubicBezTo>
                  <a:cubicBezTo>
                    <a:pt x="223" y="1233"/>
                    <a:pt x="223" y="1233"/>
                    <a:pt x="223" y="1233"/>
                  </a:cubicBezTo>
                  <a:cubicBezTo>
                    <a:pt x="219" y="1241"/>
                    <a:pt x="219" y="1241"/>
                    <a:pt x="219" y="1241"/>
                  </a:cubicBezTo>
                  <a:cubicBezTo>
                    <a:pt x="191" y="1233"/>
                    <a:pt x="171" y="1193"/>
                    <a:pt x="147" y="1154"/>
                  </a:cubicBezTo>
                  <a:cubicBezTo>
                    <a:pt x="131" y="1118"/>
                    <a:pt x="119" y="1083"/>
                    <a:pt x="115" y="1063"/>
                  </a:cubicBezTo>
                  <a:cubicBezTo>
                    <a:pt x="115" y="1063"/>
                    <a:pt x="111" y="1063"/>
                    <a:pt x="111" y="1063"/>
                  </a:cubicBezTo>
                  <a:cubicBezTo>
                    <a:pt x="84" y="1063"/>
                    <a:pt x="24" y="1079"/>
                    <a:pt x="20" y="1083"/>
                  </a:cubicBezTo>
                  <a:cubicBezTo>
                    <a:pt x="16" y="1075"/>
                    <a:pt x="16" y="1075"/>
                    <a:pt x="16" y="1075"/>
                  </a:cubicBezTo>
                  <a:cubicBezTo>
                    <a:pt x="8" y="1075"/>
                    <a:pt x="8" y="1075"/>
                    <a:pt x="8" y="1075"/>
                  </a:cubicBezTo>
                  <a:cubicBezTo>
                    <a:pt x="0" y="1051"/>
                    <a:pt x="0" y="1051"/>
                    <a:pt x="0" y="1051"/>
                  </a:cubicBezTo>
                  <a:cubicBezTo>
                    <a:pt x="12" y="1051"/>
                    <a:pt x="12" y="1051"/>
                    <a:pt x="12" y="1051"/>
                  </a:cubicBezTo>
                  <a:cubicBezTo>
                    <a:pt x="16" y="1051"/>
                    <a:pt x="16" y="1051"/>
                    <a:pt x="20" y="1047"/>
                  </a:cubicBezTo>
                  <a:cubicBezTo>
                    <a:pt x="28" y="1047"/>
                    <a:pt x="36" y="1043"/>
                    <a:pt x="48" y="1043"/>
                  </a:cubicBezTo>
                  <a:cubicBezTo>
                    <a:pt x="68" y="1039"/>
                    <a:pt x="92" y="1031"/>
                    <a:pt x="111" y="1031"/>
                  </a:cubicBezTo>
                  <a:cubicBezTo>
                    <a:pt x="115" y="1031"/>
                    <a:pt x="123" y="1031"/>
                    <a:pt x="127" y="1035"/>
                  </a:cubicBezTo>
                  <a:cubicBezTo>
                    <a:pt x="135" y="1039"/>
                    <a:pt x="143" y="1043"/>
                    <a:pt x="143" y="1055"/>
                  </a:cubicBezTo>
                  <a:cubicBezTo>
                    <a:pt x="143" y="1059"/>
                    <a:pt x="143" y="1059"/>
                    <a:pt x="143" y="1059"/>
                  </a:cubicBezTo>
                  <a:cubicBezTo>
                    <a:pt x="143" y="1063"/>
                    <a:pt x="159" y="1106"/>
                    <a:pt x="179" y="1138"/>
                  </a:cubicBezTo>
                  <a:cubicBezTo>
                    <a:pt x="187" y="1158"/>
                    <a:pt x="199" y="1178"/>
                    <a:pt x="207" y="1190"/>
                  </a:cubicBezTo>
                  <a:cubicBezTo>
                    <a:pt x="215" y="1201"/>
                    <a:pt x="227" y="1213"/>
                    <a:pt x="227" y="1213"/>
                  </a:cubicBezTo>
                  <a:cubicBezTo>
                    <a:pt x="227" y="1213"/>
                    <a:pt x="227" y="1213"/>
                    <a:pt x="231" y="1213"/>
                  </a:cubicBezTo>
                  <a:cubicBezTo>
                    <a:pt x="231" y="1209"/>
                    <a:pt x="231" y="1209"/>
                    <a:pt x="231" y="1209"/>
                  </a:cubicBezTo>
                  <a:cubicBezTo>
                    <a:pt x="235" y="1209"/>
                    <a:pt x="235" y="1209"/>
                    <a:pt x="239" y="1205"/>
                  </a:cubicBezTo>
                  <a:cubicBezTo>
                    <a:pt x="247" y="1201"/>
                    <a:pt x="255" y="1197"/>
                    <a:pt x="263" y="1190"/>
                  </a:cubicBezTo>
                  <a:cubicBezTo>
                    <a:pt x="279" y="1174"/>
                    <a:pt x="299" y="1154"/>
                    <a:pt x="318" y="1130"/>
                  </a:cubicBezTo>
                  <a:cubicBezTo>
                    <a:pt x="344" y="1098"/>
                    <a:pt x="370" y="1066"/>
                    <a:pt x="381" y="1053"/>
                  </a:cubicBezTo>
                  <a:lnTo>
                    <a:pt x="382" y="1052"/>
                  </a:lnTo>
                  <a:lnTo>
                    <a:pt x="376" y="1037"/>
                  </a:lnTo>
                  <a:cubicBezTo>
                    <a:pt x="363" y="1001"/>
                    <a:pt x="355" y="958"/>
                    <a:pt x="355" y="915"/>
                  </a:cubicBezTo>
                  <a:cubicBezTo>
                    <a:pt x="355" y="860"/>
                    <a:pt x="367" y="800"/>
                    <a:pt x="399" y="753"/>
                  </a:cubicBezTo>
                  <a:cubicBezTo>
                    <a:pt x="422" y="719"/>
                    <a:pt x="452" y="692"/>
                    <a:pt x="486" y="670"/>
                  </a:cubicBezTo>
                  <a:lnTo>
                    <a:pt x="492" y="667"/>
                  </a:lnTo>
                  <a:lnTo>
                    <a:pt x="492" y="667"/>
                  </a:lnTo>
                  <a:cubicBezTo>
                    <a:pt x="488" y="667"/>
                    <a:pt x="488" y="667"/>
                    <a:pt x="488" y="667"/>
                  </a:cubicBezTo>
                  <a:cubicBezTo>
                    <a:pt x="488" y="659"/>
                    <a:pt x="488" y="659"/>
                    <a:pt x="488" y="659"/>
                  </a:cubicBezTo>
                  <a:cubicBezTo>
                    <a:pt x="488" y="655"/>
                    <a:pt x="488" y="655"/>
                    <a:pt x="488" y="651"/>
                  </a:cubicBezTo>
                  <a:cubicBezTo>
                    <a:pt x="488" y="524"/>
                    <a:pt x="421" y="417"/>
                    <a:pt x="354" y="337"/>
                  </a:cubicBezTo>
                  <a:cubicBezTo>
                    <a:pt x="324" y="306"/>
                    <a:pt x="295" y="279"/>
                    <a:pt x="272" y="258"/>
                  </a:cubicBezTo>
                  <a:lnTo>
                    <a:pt x="271" y="258"/>
                  </a:lnTo>
                  <a:lnTo>
                    <a:pt x="270" y="258"/>
                  </a:lnTo>
                  <a:lnTo>
                    <a:pt x="270" y="257"/>
                  </a:lnTo>
                  <a:lnTo>
                    <a:pt x="263" y="251"/>
                  </a:lnTo>
                  <a:cubicBezTo>
                    <a:pt x="244" y="235"/>
                    <a:pt x="229" y="223"/>
                    <a:pt x="220" y="217"/>
                  </a:cubicBezTo>
                  <a:lnTo>
                    <a:pt x="219" y="216"/>
                  </a:lnTo>
                  <a:lnTo>
                    <a:pt x="219" y="214"/>
                  </a:lnTo>
                  <a:lnTo>
                    <a:pt x="219" y="214"/>
                  </a:lnTo>
                  <a:lnTo>
                    <a:pt x="219" y="211"/>
                  </a:lnTo>
                  <a:cubicBezTo>
                    <a:pt x="219" y="206"/>
                    <a:pt x="219" y="206"/>
                    <a:pt x="219" y="206"/>
                  </a:cubicBezTo>
                  <a:cubicBezTo>
                    <a:pt x="215" y="206"/>
                    <a:pt x="215" y="206"/>
                    <a:pt x="215" y="206"/>
                  </a:cubicBezTo>
                  <a:cubicBezTo>
                    <a:pt x="231" y="178"/>
                    <a:pt x="231" y="178"/>
                    <a:pt x="231" y="178"/>
                  </a:cubicBezTo>
                  <a:cubicBezTo>
                    <a:pt x="235" y="190"/>
                    <a:pt x="235" y="190"/>
                    <a:pt x="235" y="190"/>
                  </a:cubicBezTo>
                  <a:cubicBezTo>
                    <a:pt x="235" y="190"/>
                    <a:pt x="235" y="190"/>
                    <a:pt x="239" y="190"/>
                  </a:cubicBezTo>
                  <a:cubicBezTo>
                    <a:pt x="239" y="194"/>
                    <a:pt x="243" y="194"/>
                    <a:pt x="247" y="198"/>
                  </a:cubicBezTo>
                  <a:cubicBezTo>
                    <a:pt x="249" y="199"/>
                    <a:pt x="251" y="200"/>
                    <a:pt x="253" y="202"/>
                  </a:cubicBezTo>
                  <a:lnTo>
                    <a:pt x="256" y="203"/>
                  </a:lnTo>
                  <a:lnTo>
                    <a:pt x="250" y="182"/>
                  </a:lnTo>
                  <a:lnTo>
                    <a:pt x="250" y="178"/>
                  </a:lnTo>
                  <a:lnTo>
                    <a:pt x="278" y="171"/>
                  </a:lnTo>
                  <a:lnTo>
                    <a:pt x="299" y="240"/>
                  </a:lnTo>
                  <a:lnTo>
                    <a:pt x="299" y="240"/>
                  </a:lnTo>
                  <a:cubicBezTo>
                    <a:pt x="323" y="261"/>
                    <a:pt x="350" y="287"/>
                    <a:pt x="377" y="317"/>
                  </a:cubicBezTo>
                  <a:cubicBezTo>
                    <a:pt x="449" y="397"/>
                    <a:pt x="520" y="512"/>
                    <a:pt x="520" y="651"/>
                  </a:cubicBezTo>
                  <a:lnTo>
                    <a:pt x="520" y="652"/>
                  </a:lnTo>
                  <a:lnTo>
                    <a:pt x="535" y="645"/>
                  </a:lnTo>
                  <a:cubicBezTo>
                    <a:pt x="576" y="627"/>
                    <a:pt x="619" y="618"/>
                    <a:pt x="658" y="618"/>
                  </a:cubicBezTo>
                  <a:lnTo>
                    <a:pt x="663" y="618"/>
                  </a:lnTo>
                  <a:lnTo>
                    <a:pt x="664" y="618"/>
                  </a:lnTo>
                  <a:lnTo>
                    <a:pt x="672" y="618"/>
                  </a:lnTo>
                  <a:lnTo>
                    <a:pt x="672" y="619"/>
                  </a:lnTo>
                  <a:lnTo>
                    <a:pt x="681" y="619"/>
                  </a:lnTo>
                  <a:cubicBezTo>
                    <a:pt x="684" y="620"/>
                    <a:pt x="688" y="620"/>
                    <a:pt x="692" y="621"/>
                  </a:cubicBezTo>
                  <a:lnTo>
                    <a:pt x="701" y="623"/>
                  </a:lnTo>
                  <a:lnTo>
                    <a:pt x="702" y="620"/>
                  </a:lnTo>
                  <a:lnTo>
                    <a:pt x="699" y="619"/>
                  </a:lnTo>
                  <a:cubicBezTo>
                    <a:pt x="599" y="587"/>
                    <a:pt x="525" y="493"/>
                    <a:pt x="525" y="381"/>
                  </a:cubicBezTo>
                  <a:cubicBezTo>
                    <a:pt x="525" y="242"/>
                    <a:pt x="637" y="131"/>
                    <a:pt x="772" y="131"/>
                  </a:cubicBezTo>
                  <a:cubicBezTo>
                    <a:pt x="806" y="131"/>
                    <a:pt x="838" y="138"/>
                    <a:pt x="867" y="150"/>
                  </a:cubicBezTo>
                  <a:lnTo>
                    <a:pt x="868" y="150"/>
                  </a:lnTo>
                  <a:lnTo>
                    <a:pt x="869" y="150"/>
                  </a:lnTo>
                  <a:cubicBezTo>
                    <a:pt x="871" y="149"/>
                    <a:pt x="873" y="148"/>
                    <a:pt x="875" y="146"/>
                  </a:cubicBezTo>
                  <a:cubicBezTo>
                    <a:pt x="883" y="142"/>
                    <a:pt x="895" y="135"/>
                    <a:pt x="907" y="127"/>
                  </a:cubicBezTo>
                  <a:cubicBezTo>
                    <a:pt x="926" y="115"/>
                    <a:pt x="946" y="95"/>
                    <a:pt x="950" y="87"/>
                  </a:cubicBezTo>
                  <a:cubicBezTo>
                    <a:pt x="950" y="83"/>
                    <a:pt x="938" y="63"/>
                    <a:pt x="926" y="51"/>
                  </a:cubicBezTo>
                  <a:cubicBezTo>
                    <a:pt x="919" y="40"/>
                    <a:pt x="903" y="32"/>
                    <a:pt x="899" y="32"/>
                  </a:cubicBezTo>
                  <a:cubicBezTo>
                    <a:pt x="895" y="36"/>
                    <a:pt x="895" y="40"/>
                    <a:pt x="895" y="44"/>
                  </a:cubicBezTo>
                  <a:cubicBezTo>
                    <a:pt x="895" y="47"/>
                    <a:pt x="895" y="55"/>
                    <a:pt x="899" y="55"/>
                  </a:cubicBezTo>
                  <a:cubicBezTo>
                    <a:pt x="907" y="59"/>
                    <a:pt x="919" y="67"/>
                    <a:pt x="922" y="67"/>
                  </a:cubicBezTo>
                  <a:cubicBezTo>
                    <a:pt x="930" y="71"/>
                    <a:pt x="930" y="71"/>
                    <a:pt x="930" y="71"/>
                  </a:cubicBezTo>
                  <a:cubicBezTo>
                    <a:pt x="919" y="99"/>
                    <a:pt x="919" y="99"/>
                    <a:pt x="919" y="99"/>
                  </a:cubicBezTo>
                  <a:cubicBezTo>
                    <a:pt x="911" y="99"/>
                    <a:pt x="911" y="99"/>
                    <a:pt x="911" y="99"/>
                  </a:cubicBezTo>
                  <a:cubicBezTo>
                    <a:pt x="907" y="99"/>
                    <a:pt x="907" y="99"/>
                    <a:pt x="907" y="99"/>
                  </a:cubicBezTo>
                  <a:cubicBezTo>
                    <a:pt x="907" y="95"/>
                    <a:pt x="907" y="95"/>
                    <a:pt x="907" y="95"/>
                  </a:cubicBezTo>
                  <a:cubicBezTo>
                    <a:pt x="903" y="95"/>
                    <a:pt x="903" y="91"/>
                    <a:pt x="899" y="91"/>
                  </a:cubicBezTo>
                  <a:cubicBezTo>
                    <a:pt x="895" y="87"/>
                    <a:pt x="887" y="87"/>
                    <a:pt x="883" y="83"/>
                  </a:cubicBezTo>
                  <a:cubicBezTo>
                    <a:pt x="867" y="75"/>
                    <a:pt x="863" y="59"/>
                    <a:pt x="863" y="44"/>
                  </a:cubicBezTo>
                  <a:cubicBezTo>
                    <a:pt x="863" y="32"/>
                    <a:pt x="867" y="20"/>
                    <a:pt x="879" y="8"/>
                  </a:cubicBezTo>
                  <a:cubicBezTo>
                    <a:pt x="883" y="0"/>
                    <a:pt x="891" y="0"/>
                    <a:pt x="899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  <p:pic>
          <p:nvPicPr>
            <p:cNvPr id="49" name="图片 48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7168" y="9660"/>
              <a:ext cx="756" cy="682"/>
            </a:xfrm>
            <a:prstGeom prst="rect">
              <a:avLst/>
            </a:prstGeom>
          </p:spPr>
        </p:pic>
        <p:sp>
          <p:nvSpPr>
            <p:cNvPr id="87" name="Freeform 56"/>
            <p:cNvSpPr>
              <a:spLocks noEditPoints="1"/>
            </p:cNvSpPr>
            <p:nvPr userDrawn="1">
              <p:custDataLst>
                <p:tags r:id="rId8"/>
              </p:custDataLst>
            </p:nvPr>
          </p:nvSpPr>
          <p:spPr bwMode="auto">
            <a:xfrm>
              <a:off x="17885" y="9292"/>
              <a:ext cx="963" cy="1415"/>
            </a:xfrm>
            <a:custGeom>
              <a:avLst/>
              <a:gdLst>
                <a:gd name="T0" fmla="*/ 0 w 112"/>
                <a:gd name="T1" fmla="*/ 55 h 110"/>
                <a:gd name="T2" fmla="*/ 56 w 112"/>
                <a:gd name="T3" fmla="*/ 0 h 110"/>
                <a:gd name="T4" fmla="*/ 56 w 112"/>
                <a:gd name="T5" fmla="*/ 0 h 110"/>
                <a:gd name="T6" fmla="*/ 112 w 112"/>
                <a:gd name="T7" fmla="*/ 55 h 110"/>
                <a:gd name="T8" fmla="*/ 112 w 112"/>
                <a:gd name="T9" fmla="*/ 55 h 110"/>
                <a:gd name="T10" fmla="*/ 56 w 112"/>
                <a:gd name="T11" fmla="*/ 110 h 110"/>
                <a:gd name="T12" fmla="*/ 56 w 112"/>
                <a:gd name="T13" fmla="*/ 110 h 110"/>
                <a:gd name="T14" fmla="*/ 0 w 112"/>
                <a:gd name="T15" fmla="*/ 55 h 110"/>
                <a:gd name="T16" fmla="*/ 4 w 112"/>
                <a:gd name="T17" fmla="*/ 55 h 110"/>
                <a:gd name="T18" fmla="*/ 56 w 112"/>
                <a:gd name="T19" fmla="*/ 106 h 110"/>
                <a:gd name="T20" fmla="*/ 56 w 112"/>
                <a:gd name="T21" fmla="*/ 106 h 110"/>
                <a:gd name="T22" fmla="*/ 108 w 112"/>
                <a:gd name="T23" fmla="*/ 55 h 110"/>
                <a:gd name="T24" fmla="*/ 108 w 112"/>
                <a:gd name="T25" fmla="*/ 55 h 110"/>
                <a:gd name="T26" fmla="*/ 56 w 112"/>
                <a:gd name="T27" fmla="*/ 4 h 110"/>
                <a:gd name="T28" fmla="*/ 56 w 112"/>
                <a:gd name="T29" fmla="*/ 4 h 110"/>
                <a:gd name="T30" fmla="*/ 4 w 112"/>
                <a:gd name="T3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63" h="1415">
                  <a:moveTo>
                    <a:pt x="425" y="601"/>
                  </a:moveTo>
                  <a:lnTo>
                    <a:pt x="436" y="710"/>
                  </a:lnTo>
                  <a:lnTo>
                    <a:pt x="463" y="739"/>
                  </a:lnTo>
                  <a:lnTo>
                    <a:pt x="463" y="716"/>
                  </a:lnTo>
                  <a:lnTo>
                    <a:pt x="425" y="601"/>
                  </a:lnTo>
                  <a:close/>
                  <a:moveTo>
                    <a:pt x="462" y="492"/>
                  </a:moveTo>
                  <a:lnTo>
                    <a:pt x="450" y="546"/>
                  </a:lnTo>
                  <a:lnTo>
                    <a:pt x="428" y="518"/>
                  </a:lnTo>
                  <a:lnTo>
                    <a:pt x="490" y="713"/>
                  </a:lnTo>
                  <a:lnTo>
                    <a:pt x="490" y="811"/>
                  </a:lnTo>
                  <a:lnTo>
                    <a:pt x="412" y="726"/>
                  </a:lnTo>
                  <a:lnTo>
                    <a:pt x="408" y="723"/>
                  </a:lnTo>
                  <a:lnTo>
                    <a:pt x="408" y="720"/>
                  </a:lnTo>
                  <a:lnTo>
                    <a:pt x="392" y="524"/>
                  </a:lnTo>
                  <a:lnTo>
                    <a:pt x="375" y="556"/>
                  </a:lnTo>
                  <a:lnTo>
                    <a:pt x="352" y="516"/>
                  </a:lnTo>
                  <a:lnTo>
                    <a:pt x="350" y="519"/>
                  </a:lnTo>
                  <a:cubicBezTo>
                    <a:pt x="349" y="523"/>
                    <a:pt x="347" y="526"/>
                    <a:pt x="345" y="529"/>
                  </a:cubicBezTo>
                  <a:lnTo>
                    <a:pt x="344" y="533"/>
                  </a:lnTo>
                  <a:lnTo>
                    <a:pt x="344" y="533"/>
                  </a:lnTo>
                  <a:lnTo>
                    <a:pt x="344" y="533"/>
                  </a:lnTo>
                  <a:lnTo>
                    <a:pt x="341" y="540"/>
                  </a:lnTo>
                  <a:cubicBezTo>
                    <a:pt x="327" y="578"/>
                    <a:pt x="320" y="628"/>
                    <a:pt x="320" y="679"/>
                  </a:cubicBezTo>
                  <a:cubicBezTo>
                    <a:pt x="320" y="683"/>
                    <a:pt x="320" y="683"/>
                    <a:pt x="320" y="683"/>
                  </a:cubicBezTo>
                  <a:cubicBezTo>
                    <a:pt x="320" y="727"/>
                    <a:pt x="347" y="778"/>
                    <a:pt x="385" y="818"/>
                  </a:cubicBezTo>
                  <a:cubicBezTo>
                    <a:pt x="422" y="856"/>
                    <a:pt x="470" y="883"/>
                    <a:pt x="500" y="883"/>
                  </a:cubicBezTo>
                  <a:cubicBezTo>
                    <a:pt x="500" y="883"/>
                    <a:pt x="500" y="883"/>
                    <a:pt x="504" y="883"/>
                  </a:cubicBezTo>
                  <a:cubicBezTo>
                    <a:pt x="524" y="883"/>
                    <a:pt x="548" y="865"/>
                    <a:pt x="567" y="837"/>
                  </a:cubicBezTo>
                  <a:lnTo>
                    <a:pt x="573" y="828"/>
                  </a:lnTo>
                  <a:lnTo>
                    <a:pt x="572" y="827"/>
                  </a:lnTo>
                  <a:cubicBezTo>
                    <a:pt x="561" y="814"/>
                    <a:pt x="561" y="814"/>
                    <a:pt x="561" y="814"/>
                  </a:cubicBezTo>
                  <a:cubicBezTo>
                    <a:pt x="571" y="811"/>
                    <a:pt x="571" y="811"/>
                    <a:pt x="571" y="811"/>
                  </a:cubicBezTo>
                  <a:cubicBezTo>
                    <a:pt x="571" y="811"/>
                    <a:pt x="575" y="811"/>
                    <a:pt x="575" y="811"/>
                  </a:cubicBezTo>
                  <a:cubicBezTo>
                    <a:pt x="577" y="808"/>
                    <a:pt x="580" y="806"/>
                    <a:pt x="584" y="803"/>
                  </a:cubicBezTo>
                  <a:lnTo>
                    <a:pt x="587" y="801"/>
                  </a:lnTo>
                  <a:lnTo>
                    <a:pt x="588" y="799"/>
                  </a:lnTo>
                  <a:cubicBezTo>
                    <a:pt x="601" y="769"/>
                    <a:pt x="609" y="733"/>
                    <a:pt x="609" y="700"/>
                  </a:cubicBezTo>
                  <a:cubicBezTo>
                    <a:pt x="609" y="679"/>
                    <a:pt x="605" y="662"/>
                    <a:pt x="602" y="649"/>
                  </a:cubicBezTo>
                  <a:cubicBezTo>
                    <a:pt x="602" y="645"/>
                    <a:pt x="602" y="645"/>
                    <a:pt x="602" y="645"/>
                  </a:cubicBezTo>
                  <a:cubicBezTo>
                    <a:pt x="579" y="577"/>
                    <a:pt x="520" y="518"/>
                    <a:pt x="463" y="492"/>
                  </a:cubicBezTo>
                  <a:lnTo>
                    <a:pt x="462" y="492"/>
                  </a:lnTo>
                  <a:close/>
                  <a:moveTo>
                    <a:pt x="383" y="485"/>
                  </a:moveTo>
                  <a:lnTo>
                    <a:pt x="383" y="485"/>
                  </a:lnTo>
                  <a:cubicBezTo>
                    <a:pt x="379" y="487"/>
                    <a:pt x="376" y="489"/>
                    <a:pt x="374" y="491"/>
                  </a:cubicBezTo>
                  <a:lnTo>
                    <a:pt x="372" y="492"/>
                  </a:lnTo>
                  <a:lnTo>
                    <a:pt x="375" y="499"/>
                  </a:lnTo>
                  <a:lnTo>
                    <a:pt x="383" y="485"/>
                  </a:lnTo>
                  <a:close/>
                  <a:moveTo>
                    <a:pt x="296" y="407"/>
                  </a:moveTo>
                  <a:lnTo>
                    <a:pt x="296" y="407"/>
                  </a:lnTo>
                  <a:cubicBezTo>
                    <a:pt x="296" y="407"/>
                    <a:pt x="296" y="407"/>
                    <a:pt x="296" y="407"/>
                  </a:cubicBezTo>
                  <a:lnTo>
                    <a:pt x="296" y="407"/>
                  </a:lnTo>
                  <a:close/>
                  <a:moveTo>
                    <a:pt x="316" y="404"/>
                  </a:moveTo>
                  <a:cubicBezTo>
                    <a:pt x="316" y="407"/>
                    <a:pt x="315" y="409"/>
                    <a:pt x="315" y="410"/>
                  </a:cubicBezTo>
                  <a:lnTo>
                    <a:pt x="314" y="411"/>
                  </a:lnTo>
                  <a:lnTo>
                    <a:pt x="318" y="409"/>
                  </a:lnTo>
                  <a:lnTo>
                    <a:pt x="319" y="409"/>
                  </a:lnTo>
                  <a:lnTo>
                    <a:pt x="318" y="406"/>
                  </a:lnTo>
                  <a:cubicBezTo>
                    <a:pt x="318" y="406"/>
                    <a:pt x="317" y="405"/>
                    <a:pt x="316" y="404"/>
                  </a:cubicBezTo>
                  <a:close/>
                  <a:moveTo>
                    <a:pt x="279" y="390"/>
                  </a:moveTo>
                  <a:cubicBezTo>
                    <a:pt x="279" y="394"/>
                    <a:pt x="279" y="394"/>
                    <a:pt x="275" y="394"/>
                  </a:cubicBezTo>
                  <a:cubicBezTo>
                    <a:pt x="274" y="395"/>
                    <a:pt x="273" y="397"/>
                    <a:pt x="272" y="398"/>
                  </a:cubicBezTo>
                  <a:lnTo>
                    <a:pt x="272" y="399"/>
                  </a:lnTo>
                  <a:lnTo>
                    <a:pt x="284" y="407"/>
                  </a:lnTo>
                  <a:lnTo>
                    <a:pt x="289" y="410"/>
                  </a:lnTo>
                  <a:lnTo>
                    <a:pt x="289" y="409"/>
                  </a:lnTo>
                  <a:cubicBezTo>
                    <a:pt x="289" y="407"/>
                    <a:pt x="289" y="407"/>
                    <a:pt x="289" y="407"/>
                  </a:cubicBezTo>
                  <a:cubicBezTo>
                    <a:pt x="289" y="407"/>
                    <a:pt x="289" y="404"/>
                    <a:pt x="289" y="404"/>
                  </a:cubicBezTo>
                  <a:cubicBezTo>
                    <a:pt x="289" y="400"/>
                    <a:pt x="289" y="400"/>
                    <a:pt x="289" y="397"/>
                  </a:cubicBezTo>
                  <a:cubicBezTo>
                    <a:pt x="289" y="397"/>
                    <a:pt x="286" y="394"/>
                    <a:pt x="282" y="390"/>
                  </a:cubicBezTo>
                  <a:cubicBezTo>
                    <a:pt x="282" y="390"/>
                    <a:pt x="282" y="390"/>
                    <a:pt x="279" y="390"/>
                  </a:cubicBezTo>
                  <a:close/>
                  <a:moveTo>
                    <a:pt x="323" y="340"/>
                  </a:moveTo>
                  <a:cubicBezTo>
                    <a:pt x="322" y="340"/>
                    <a:pt x="321" y="340"/>
                    <a:pt x="321" y="340"/>
                  </a:cubicBezTo>
                  <a:cubicBezTo>
                    <a:pt x="317" y="340"/>
                    <a:pt x="317" y="340"/>
                    <a:pt x="317" y="340"/>
                  </a:cubicBezTo>
                  <a:cubicBezTo>
                    <a:pt x="314" y="340"/>
                    <a:pt x="310" y="343"/>
                    <a:pt x="303" y="347"/>
                  </a:cubicBezTo>
                  <a:cubicBezTo>
                    <a:pt x="297" y="350"/>
                    <a:pt x="286" y="357"/>
                    <a:pt x="276" y="360"/>
                  </a:cubicBezTo>
                  <a:cubicBezTo>
                    <a:pt x="266" y="365"/>
                    <a:pt x="257" y="371"/>
                    <a:pt x="249" y="376"/>
                  </a:cubicBezTo>
                  <a:lnTo>
                    <a:pt x="248" y="377"/>
                  </a:lnTo>
                  <a:lnTo>
                    <a:pt x="249" y="379"/>
                  </a:lnTo>
                  <a:lnTo>
                    <a:pt x="252" y="382"/>
                  </a:lnTo>
                  <a:lnTo>
                    <a:pt x="252" y="381"/>
                  </a:lnTo>
                  <a:cubicBezTo>
                    <a:pt x="253" y="379"/>
                    <a:pt x="256" y="377"/>
                    <a:pt x="258" y="377"/>
                  </a:cubicBezTo>
                  <a:cubicBezTo>
                    <a:pt x="262" y="370"/>
                    <a:pt x="272" y="363"/>
                    <a:pt x="282" y="363"/>
                  </a:cubicBezTo>
                  <a:cubicBezTo>
                    <a:pt x="289" y="363"/>
                    <a:pt x="296" y="366"/>
                    <a:pt x="303" y="370"/>
                  </a:cubicBezTo>
                  <a:cubicBezTo>
                    <a:pt x="303" y="373"/>
                    <a:pt x="306" y="373"/>
                    <a:pt x="306" y="377"/>
                  </a:cubicBezTo>
                  <a:cubicBezTo>
                    <a:pt x="310" y="377"/>
                    <a:pt x="310" y="377"/>
                    <a:pt x="310" y="377"/>
                  </a:cubicBezTo>
                  <a:cubicBezTo>
                    <a:pt x="310" y="377"/>
                    <a:pt x="313" y="377"/>
                    <a:pt x="313" y="377"/>
                  </a:cubicBezTo>
                  <a:cubicBezTo>
                    <a:pt x="316" y="377"/>
                    <a:pt x="320" y="377"/>
                    <a:pt x="323" y="380"/>
                  </a:cubicBezTo>
                  <a:cubicBezTo>
                    <a:pt x="333" y="383"/>
                    <a:pt x="339" y="390"/>
                    <a:pt x="343" y="397"/>
                  </a:cubicBezTo>
                  <a:lnTo>
                    <a:pt x="343" y="397"/>
                  </a:lnTo>
                  <a:lnTo>
                    <a:pt x="343" y="397"/>
                  </a:lnTo>
                  <a:cubicBezTo>
                    <a:pt x="392" y="374"/>
                    <a:pt x="392" y="374"/>
                    <a:pt x="392" y="374"/>
                  </a:cubicBezTo>
                  <a:cubicBezTo>
                    <a:pt x="389" y="371"/>
                    <a:pt x="385" y="364"/>
                    <a:pt x="382" y="357"/>
                  </a:cubicBezTo>
                  <a:cubicBezTo>
                    <a:pt x="379" y="354"/>
                    <a:pt x="336" y="339"/>
                    <a:pt x="323" y="340"/>
                  </a:cubicBezTo>
                  <a:close/>
                  <a:moveTo>
                    <a:pt x="242" y="214"/>
                  </a:moveTo>
                  <a:lnTo>
                    <a:pt x="249" y="214"/>
                  </a:lnTo>
                  <a:lnTo>
                    <a:pt x="266" y="214"/>
                  </a:lnTo>
                  <a:lnTo>
                    <a:pt x="266" y="241"/>
                  </a:lnTo>
                  <a:lnTo>
                    <a:pt x="259" y="241"/>
                  </a:lnTo>
                  <a:lnTo>
                    <a:pt x="249" y="241"/>
                  </a:lnTo>
                  <a:lnTo>
                    <a:pt x="242" y="241"/>
                  </a:lnTo>
                  <a:lnTo>
                    <a:pt x="242" y="214"/>
                  </a:lnTo>
                  <a:close/>
                  <a:moveTo>
                    <a:pt x="374" y="99"/>
                  </a:moveTo>
                  <a:cubicBezTo>
                    <a:pt x="279" y="99"/>
                    <a:pt x="204" y="174"/>
                    <a:pt x="204" y="266"/>
                  </a:cubicBezTo>
                  <a:cubicBezTo>
                    <a:pt x="204" y="296"/>
                    <a:pt x="212" y="324"/>
                    <a:pt x="226" y="348"/>
                  </a:cubicBezTo>
                  <a:lnTo>
                    <a:pt x="232" y="356"/>
                  </a:lnTo>
                  <a:lnTo>
                    <a:pt x="233" y="356"/>
                  </a:lnTo>
                  <a:cubicBezTo>
                    <a:pt x="234" y="355"/>
                    <a:pt x="235" y="354"/>
                    <a:pt x="235" y="354"/>
                  </a:cubicBezTo>
                  <a:cubicBezTo>
                    <a:pt x="242" y="350"/>
                    <a:pt x="252" y="343"/>
                    <a:pt x="263" y="337"/>
                  </a:cubicBezTo>
                  <a:cubicBezTo>
                    <a:pt x="283" y="327"/>
                    <a:pt x="303" y="313"/>
                    <a:pt x="317" y="313"/>
                  </a:cubicBezTo>
                  <a:cubicBezTo>
                    <a:pt x="317" y="313"/>
                    <a:pt x="317" y="313"/>
                    <a:pt x="321" y="313"/>
                  </a:cubicBezTo>
                  <a:cubicBezTo>
                    <a:pt x="338" y="313"/>
                    <a:pt x="382" y="323"/>
                    <a:pt x="402" y="340"/>
                  </a:cubicBezTo>
                  <a:cubicBezTo>
                    <a:pt x="416" y="354"/>
                    <a:pt x="423" y="374"/>
                    <a:pt x="423" y="377"/>
                  </a:cubicBezTo>
                  <a:cubicBezTo>
                    <a:pt x="426" y="391"/>
                    <a:pt x="426" y="391"/>
                    <a:pt x="426" y="391"/>
                  </a:cubicBezTo>
                  <a:cubicBezTo>
                    <a:pt x="389" y="408"/>
                    <a:pt x="363" y="419"/>
                    <a:pt x="346" y="427"/>
                  </a:cubicBezTo>
                  <a:lnTo>
                    <a:pt x="342" y="429"/>
                  </a:lnTo>
                  <a:lnTo>
                    <a:pt x="352" y="431"/>
                  </a:lnTo>
                  <a:cubicBezTo>
                    <a:pt x="359" y="431"/>
                    <a:pt x="367" y="432"/>
                    <a:pt x="374" y="432"/>
                  </a:cubicBezTo>
                  <a:cubicBezTo>
                    <a:pt x="466" y="432"/>
                    <a:pt x="544" y="357"/>
                    <a:pt x="544" y="266"/>
                  </a:cubicBezTo>
                  <a:cubicBezTo>
                    <a:pt x="544" y="174"/>
                    <a:pt x="466" y="99"/>
                    <a:pt x="374" y="99"/>
                  </a:cubicBezTo>
                  <a:close/>
                  <a:moveTo>
                    <a:pt x="217" y="0"/>
                  </a:moveTo>
                  <a:cubicBezTo>
                    <a:pt x="217" y="10"/>
                    <a:pt x="217" y="10"/>
                    <a:pt x="217" y="10"/>
                  </a:cubicBezTo>
                  <a:cubicBezTo>
                    <a:pt x="217" y="24"/>
                    <a:pt x="217" y="24"/>
                    <a:pt x="217" y="24"/>
                  </a:cubicBezTo>
                  <a:cubicBezTo>
                    <a:pt x="217" y="27"/>
                    <a:pt x="214" y="27"/>
                    <a:pt x="214" y="27"/>
                  </a:cubicBezTo>
                  <a:cubicBezTo>
                    <a:pt x="214" y="27"/>
                    <a:pt x="214" y="27"/>
                    <a:pt x="214" y="31"/>
                  </a:cubicBezTo>
                  <a:cubicBezTo>
                    <a:pt x="214" y="31"/>
                    <a:pt x="211" y="31"/>
                    <a:pt x="211" y="31"/>
                  </a:cubicBezTo>
                  <a:cubicBezTo>
                    <a:pt x="211" y="31"/>
                    <a:pt x="207" y="31"/>
                    <a:pt x="207" y="31"/>
                  </a:cubicBezTo>
                  <a:cubicBezTo>
                    <a:pt x="204" y="31"/>
                    <a:pt x="200" y="31"/>
                    <a:pt x="197" y="31"/>
                  </a:cubicBezTo>
                  <a:cubicBezTo>
                    <a:pt x="187" y="34"/>
                    <a:pt x="177" y="38"/>
                    <a:pt x="173" y="38"/>
                  </a:cubicBezTo>
                  <a:cubicBezTo>
                    <a:pt x="173" y="41"/>
                    <a:pt x="173" y="41"/>
                    <a:pt x="177" y="44"/>
                  </a:cubicBezTo>
                  <a:cubicBezTo>
                    <a:pt x="207" y="68"/>
                    <a:pt x="265" y="92"/>
                    <a:pt x="275" y="96"/>
                  </a:cubicBezTo>
                  <a:cubicBezTo>
                    <a:pt x="276" y="96"/>
                    <a:pt x="277" y="96"/>
                    <a:pt x="277" y="96"/>
                  </a:cubicBezTo>
                  <a:lnTo>
                    <a:pt x="279" y="96"/>
                  </a:lnTo>
                  <a:lnTo>
                    <a:pt x="283" y="93"/>
                  </a:lnTo>
                  <a:lnTo>
                    <a:pt x="291" y="90"/>
                  </a:lnTo>
                  <a:lnTo>
                    <a:pt x="289" y="88"/>
                  </a:lnTo>
                  <a:cubicBezTo>
                    <a:pt x="282" y="83"/>
                    <a:pt x="273" y="73"/>
                    <a:pt x="259" y="54"/>
                  </a:cubicBezTo>
                  <a:cubicBezTo>
                    <a:pt x="260" y="53"/>
                    <a:pt x="261" y="53"/>
                    <a:pt x="261" y="53"/>
                  </a:cubicBezTo>
                  <a:lnTo>
                    <a:pt x="262" y="53"/>
                  </a:lnTo>
                  <a:lnTo>
                    <a:pt x="262" y="52"/>
                  </a:lnTo>
                  <a:lnTo>
                    <a:pt x="263" y="52"/>
                  </a:lnTo>
                  <a:lnTo>
                    <a:pt x="264" y="51"/>
                  </a:lnTo>
                  <a:lnTo>
                    <a:pt x="264" y="51"/>
                  </a:lnTo>
                  <a:lnTo>
                    <a:pt x="265" y="51"/>
                  </a:lnTo>
                  <a:lnTo>
                    <a:pt x="265" y="51"/>
                  </a:lnTo>
                  <a:lnTo>
                    <a:pt x="264" y="51"/>
                  </a:lnTo>
                  <a:lnTo>
                    <a:pt x="264" y="52"/>
                  </a:lnTo>
                  <a:lnTo>
                    <a:pt x="263" y="52"/>
                  </a:lnTo>
                  <a:lnTo>
                    <a:pt x="263" y="52"/>
                  </a:lnTo>
                  <a:lnTo>
                    <a:pt x="262" y="53"/>
                  </a:lnTo>
                  <a:lnTo>
                    <a:pt x="261" y="53"/>
                  </a:lnTo>
                  <a:cubicBezTo>
                    <a:pt x="259" y="54"/>
                    <a:pt x="259" y="54"/>
                    <a:pt x="259" y="54"/>
                  </a:cubicBezTo>
                  <a:cubicBezTo>
                    <a:pt x="256" y="47"/>
                    <a:pt x="249" y="37"/>
                    <a:pt x="249" y="30"/>
                  </a:cubicBezTo>
                  <a:cubicBezTo>
                    <a:pt x="249" y="13"/>
                    <a:pt x="263" y="6"/>
                    <a:pt x="269" y="3"/>
                  </a:cubicBezTo>
                  <a:cubicBezTo>
                    <a:pt x="280" y="3"/>
                    <a:pt x="286" y="3"/>
                    <a:pt x="293" y="3"/>
                  </a:cubicBezTo>
                  <a:cubicBezTo>
                    <a:pt x="297" y="3"/>
                    <a:pt x="297" y="3"/>
                    <a:pt x="300" y="3"/>
                  </a:cubicBezTo>
                  <a:cubicBezTo>
                    <a:pt x="307" y="3"/>
                    <a:pt x="307" y="3"/>
                    <a:pt x="307" y="3"/>
                  </a:cubicBezTo>
                  <a:cubicBezTo>
                    <a:pt x="303" y="30"/>
                    <a:pt x="303" y="30"/>
                    <a:pt x="303" y="30"/>
                  </a:cubicBezTo>
                  <a:cubicBezTo>
                    <a:pt x="297" y="30"/>
                    <a:pt x="297" y="30"/>
                    <a:pt x="297" y="30"/>
                  </a:cubicBezTo>
                  <a:cubicBezTo>
                    <a:pt x="297" y="30"/>
                    <a:pt x="297" y="30"/>
                    <a:pt x="293" y="30"/>
                  </a:cubicBezTo>
                  <a:cubicBezTo>
                    <a:pt x="290" y="30"/>
                    <a:pt x="283" y="30"/>
                    <a:pt x="280" y="30"/>
                  </a:cubicBezTo>
                  <a:cubicBezTo>
                    <a:pt x="280" y="34"/>
                    <a:pt x="280" y="37"/>
                    <a:pt x="283" y="37"/>
                  </a:cubicBezTo>
                  <a:cubicBezTo>
                    <a:pt x="293" y="54"/>
                    <a:pt x="300" y="61"/>
                    <a:pt x="307" y="67"/>
                  </a:cubicBezTo>
                  <a:cubicBezTo>
                    <a:pt x="310" y="67"/>
                    <a:pt x="310" y="71"/>
                    <a:pt x="310" y="71"/>
                  </a:cubicBezTo>
                  <a:cubicBezTo>
                    <a:pt x="317" y="71"/>
                    <a:pt x="317" y="71"/>
                    <a:pt x="317" y="71"/>
                  </a:cubicBezTo>
                  <a:cubicBezTo>
                    <a:pt x="314" y="78"/>
                    <a:pt x="314" y="78"/>
                    <a:pt x="314" y="78"/>
                  </a:cubicBezTo>
                  <a:cubicBezTo>
                    <a:pt x="314" y="81"/>
                    <a:pt x="314" y="81"/>
                    <a:pt x="314" y="81"/>
                  </a:cubicBezTo>
                  <a:lnTo>
                    <a:pt x="314" y="81"/>
                  </a:lnTo>
                  <a:lnTo>
                    <a:pt x="315" y="81"/>
                  </a:lnTo>
                  <a:cubicBezTo>
                    <a:pt x="334" y="75"/>
                    <a:pt x="354" y="72"/>
                    <a:pt x="374" y="72"/>
                  </a:cubicBezTo>
                  <a:cubicBezTo>
                    <a:pt x="483" y="72"/>
                    <a:pt x="571" y="157"/>
                    <a:pt x="571" y="266"/>
                  </a:cubicBezTo>
                  <a:cubicBezTo>
                    <a:pt x="571" y="354"/>
                    <a:pt x="508" y="431"/>
                    <a:pt x="423" y="453"/>
                  </a:cubicBezTo>
                  <a:lnTo>
                    <a:pt x="423" y="453"/>
                  </a:lnTo>
                  <a:lnTo>
                    <a:pt x="425" y="453"/>
                  </a:lnTo>
                  <a:cubicBezTo>
                    <a:pt x="428" y="453"/>
                    <a:pt x="432" y="454"/>
                    <a:pt x="436" y="455"/>
                  </a:cubicBezTo>
                  <a:lnTo>
                    <a:pt x="439" y="455"/>
                  </a:lnTo>
                  <a:lnTo>
                    <a:pt x="439" y="455"/>
                  </a:lnTo>
                  <a:lnTo>
                    <a:pt x="856" y="307"/>
                  </a:lnTo>
                  <a:lnTo>
                    <a:pt x="878" y="258"/>
                  </a:lnTo>
                  <a:lnTo>
                    <a:pt x="902" y="272"/>
                  </a:lnTo>
                  <a:lnTo>
                    <a:pt x="894" y="291"/>
                  </a:lnTo>
                  <a:lnTo>
                    <a:pt x="919" y="279"/>
                  </a:lnTo>
                  <a:lnTo>
                    <a:pt x="929" y="306"/>
                  </a:lnTo>
                  <a:lnTo>
                    <a:pt x="946" y="306"/>
                  </a:lnTo>
                  <a:lnTo>
                    <a:pt x="946" y="332"/>
                  </a:lnTo>
                  <a:lnTo>
                    <a:pt x="872" y="332"/>
                  </a:lnTo>
                  <a:lnTo>
                    <a:pt x="479" y="469"/>
                  </a:lnTo>
                  <a:lnTo>
                    <a:pt x="486" y="472"/>
                  </a:lnTo>
                  <a:cubicBezTo>
                    <a:pt x="546" y="502"/>
                    <a:pt x="602" y="563"/>
                    <a:pt x="626" y="632"/>
                  </a:cubicBezTo>
                  <a:cubicBezTo>
                    <a:pt x="626" y="639"/>
                    <a:pt x="626" y="639"/>
                    <a:pt x="626" y="639"/>
                  </a:cubicBezTo>
                  <a:cubicBezTo>
                    <a:pt x="626" y="639"/>
                    <a:pt x="626" y="639"/>
                    <a:pt x="629" y="639"/>
                  </a:cubicBezTo>
                  <a:cubicBezTo>
                    <a:pt x="629" y="645"/>
                    <a:pt x="629" y="645"/>
                    <a:pt x="629" y="645"/>
                  </a:cubicBezTo>
                  <a:cubicBezTo>
                    <a:pt x="633" y="662"/>
                    <a:pt x="636" y="679"/>
                    <a:pt x="636" y="700"/>
                  </a:cubicBezTo>
                  <a:cubicBezTo>
                    <a:pt x="636" y="724"/>
                    <a:pt x="633" y="749"/>
                    <a:pt x="626" y="774"/>
                  </a:cubicBezTo>
                  <a:lnTo>
                    <a:pt x="626" y="776"/>
                  </a:lnTo>
                  <a:lnTo>
                    <a:pt x="629" y="774"/>
                  </a:lnTo>
                  <a:cubicBezTo>
                    <a:pt x="663" y="756"/>
                    <a:pt x="704" y="736"/>
                    <a:pt x="742" y="736"/>
                  </a:cubicBezTo>
                  <a:cubicBezTo>
                    <a:pt x="755" y="736"/>
                    <a:pt x="772" y="739"/>
                    <a:pt x="786" y="750"/>
                  </a:cubicBezTo>
                  <a:cubicBezTo>
                    <a:pt x="834" y="784"/>
                    <a:pt x="868" y="831"/>
                    <a:pt x="881" y="852"/>
                  </a:cubicBezTo>
                  <a:cubicBezTo>
                    <a:pt x="949" y="821"/>
                    <a:pt x="949" y="821"/>
                    <a:pt x="949" y="821"/>
                  </a:cubicBezTo>
                  <a:cubicBezTo>
                    <a:pt x="963" y="845"/>
                    <a:pt x="963" y="845"/>
                    <a:pt x="963" y="845"/>
                  </a:cubicBezTo>
                  <a:cubicBezTo>
                    <a:pt x="871" y="886"/>
                    <a:pt x="871" y="886"/>
                    <a:pt x="871" y="886"/>
                  </a:cubicBezTo>
                  <a:cubicBezTo>
                    <a:pt x="868" y="883"/>
                    <a:pt x="868" y="883"/>
                    <a:pt x="868" y="883"/>
                  </a:cubicBezTo>
                  <a:cubicBezTo>
                    <a:pt x="864" y="876"/>
                    <a:pt x="864" y="876"/>
                    <a:pt x="864" y="876"/>
                  </a:cubicBezTo>
                  <a:lnTo>
                    <a:pt x="866" y="875"/>
                  </a:lnTo>
                  <a:lnTo>
                    <a:pt x="866" y="875"/>
                  </a:lnTo>
                  <a:lnTo>
                    <a:pt x="867" y="874"/>
                  </a:lnTo>
                  <a:cubicBezTo>
                    <a:pt x="868" y="874"/>
                    <a:pt x="868" y="874"/>
                    <a:pt x="869" y="873"/>
                  </a:cubicBezTo>
                  <a:lnTo>
                    <a:pt x="869" y="873"/>
                  </a:lnTo>
                  <a:lnTo>
                    <a:pt x="869" y="873"/>
                  </a:lnTo>
                  <a:lnTo>
                    <a:pt x="870" y="873"/>
                  </a:lnTo>
                  <a:lnTo>
                    <a:pt x="870" y="873"/>
                  </a:lnTo>
                  <a:cubicBezTo>
                    <a:pt x="871" y="872"/>
                    <a:pt x="871" y="872"/>
                    <a:pt x="871" y="872"/>
                  </a:cubicBezTo>
                  <a:cubicBezTo>
                    <a:pt x="871" y="872"/>
                    <a:pt x="871" y="872"/>
                    <a:pt x="871" y="872"/>
                  </a:cubicBezTo>
                  <a:lnTo>
                    <a:pt x="871" y="872"/>
                  </a:lnTo>
                  <a:lnTo>
                    <a:pt x="871" y="872"/>
                  </a:lnTo>
                  <a:lnTo>
                    <a:pt x="870" y="873"/>
                  </a:lnTo>
                  <a:lnTo>
                    <a:pt x="869" y="873"/>
                  </a:lnTo>
                  <a:lnTo>
                    <a:pt x="868" y="874"/>
                  </a:lnTo>
                  <a:cubicBezTo>
                    <a:pt x="868" y="874"/>
                    <a:pt x="867" y="874"/>
                    <a:pt x="866" y="875"/>
                  </a:cubicBezTo>
                  <a:lnTo>
                    <a:pt x="866" y="875"/>
                  </a:lnTo>
                  <a:lnTo>
                    <a:pt x="866" y="875"/>
                  </a:lnTo>
                  <a:lnTo>
                    <a:pt x="866" y="875"/>
                  </a:lnTo>
                  <a:lnTo>
                    <a:pt x="865" y="875"/>
                  </a:lnTo>
                  <a:cubicBezTo>
                    <a:pt x="864" y="876"/>
                    <a:pt x="864" y="876"/>
                    <a:pt x="864" y="876"/>
                  </a:cubicBezTo>
                  <a:cubicBezTo>
                    <a:pt x="864" y="876"/>
                    <a:pt x="864" y="876"/>
                    <a:pt x="864" y="872"/>
                  </a:cubicBezTo>
                  <a:cubicBezTo>
                    <a:pt x="861" y="872"/>
                    <a:pt x="861" y="869"/>
                    <a:pt x="857" y="866"/>
                  </a:cubicBezTo>
                  <a:cubicBezTo>
                    <a:pt x="854" y="859"/>
                    <a:pt x="847" y="849"/>
                    <a:pt x="837" y="838"/>
                  </a:cubicBezTo>
                  <a:cubicBezTo>
                    <a:pt x="823" y="818"/>
                    <a:pt x="796" y="791"/>
                    <a:pt x="769" y="770"/>
                  </a:cubicBezTo>
                  <a:cubicBezTo>
                    <a:pt x="762" y="767"/>
                    <a:pt x="752" y="763"/>
                    <a:pt x="742" y="763"/>
                  </a:cubicBezTo>
                  <a:cubicBezTo>
                    <a:pt x="711" y="763"/>
                    <a:pt x="673" y="780"/>
                    <a:pt x="643" y="797"/>
                  </a:cubicBezTo>
                  <a:cubicBezTo>
                    <a:pt x="631" y="805"/>
                    <a:pt x="621" y="812"/>
                    <a:pt x="612" y="818"/>
                  </a:cubicBezTo>
                  <a:lnTo>
                    <a:pt x="609" y="820"/>
                  </a:lnTo>
                  <a:lnTo>
                    <a:pt x="605" y="829"/>
                  </a:lnTo>
                  <a:cubicBezTo>
                    <a:pt x="581" y="875"/>
                    <a:pt x="545" y="908"/>
                    <a:pt x="500" y="910"/>
                  </a:cubicBezTo>
                  <a:cubicBezTo>
                    <a:pt x="482" y="909"/>
                    <a:pt x="461" y="903"/>
                    <a:pt x="441" y="893"/>
                  </a:cubicBezTo>
                  <a:lnTo>
                    <a:pt x="433" y="889"/>
                  </a:lnTo>
                  <a:lnTo>
                    <a:pt x="433" y="891"/>
                  </a:lnTo>
                  <a:cubicBezTo>
                    <a:pt x="433" y="896"/>
                    <a:pt x="433" y="896"/>
                    <a:pt x="433" y="896"/>
                  </a:cubicBezTo>
                  <a:cubicBezTo>
                    <a:pt x="433" y="896"/>
                    <a:pt x="433" y="899"/>
                    <a:pt x="433" y="906"/>
                  </a:cubicBezTo>
                  <a:cubicBezTo>
                    <a:pt x="433" y="906"/>
                    <a:pt x="433" y="909"/>
                    <a:pt x="433" y="909"/>
                  </a:cubicBezTo>
                  <a:cubicBezTo>
                    <a:pt x="433" y="960"/>
                    <a:pt x="433" y="1150"/>
                    <a:pt x="454" y="1215"/>
                  </a:cubicBezTo>
                  <a:cubicBezTo>
                    <a:pt x="478" y="1300"/>
                    <a:pt x="478" y="1384"/>
                    <a:pt x="478" y="1384"/>
                  </a:cubicBezTo>
                  <a:cubicBezTo>
                    <a:pt x="481" y="1398"/>
                    <a:pt x="481" y="1398"/>
                    <a:pt x="481" y="1398"/>
                  </a:cubicBezTo>
                  <a:cubicBezTo>
                    <a:pt x="399" y="1415"/>
                    <a:pt x="399" y="1415"/>
                    <a:pt x="399" y="1415"/>
                  </a:cubicBezTo>
                  <a:cubicBezTo>
                    <a:pt x="399" y="1408"/>
                    <a:pt x="399" y="1408"/>
                    <a:pt x="399" y="1408"/>
                  </a:cubicBezTo>
                  <a:cubicBezTo>
                    <a:pt x="395" y="1395"/>
                    <a:pt x="395" y="1395"/>
                    <a:pt x="395" y="1395"/>
                  </a:cubicBezTo>
                  <a:cubicBezTo>
                    <a:pt x="392" y="1388"/>
                    <a:pt x="392" y="1388"/>
                    <a:pt x="392" y="1388"/>
                  </a:cubicBezTo>
                  <a:cubicBezTo>
                    <a:pt x="450" y="1374"/>
                    <a:pt x="450" y="1374"/>
                    <a:pt x="450" y="1374"/>
                  </a:cubicBezTo>
                  <a:cubicBezTo>
                    <a:pt x="450" y="1351"/>
                    <a:pt x="443" y="1283"/>
                    <a:pt x="426" y="1222"/>
                  </a:cubicBezTo>
                  <a:cubicBezTo>
                    <a:pt x="406" y="1147"/>
                    <a:pt x="406" y="953"/>
                    <a:pt x="406" y="906"/>
                  </a:cubicBezTo>
                  <a:cubicBezTo>
                    <a:pt x="406" y="906"/>
                    <a:pt x="406" y="903"/>
                    <a:pt x="406" y="903"/>
                  </a:cubicBezTo>
                  <a:cubicBezTo>
                    <a:pt x="406" y="896"/>
                    <a:pt x="406" y="896"/>
                    <a:pt x="406" y="896"/>
                  </a:cubicBezTo>
                  <a:cubicBezTo>
                    <a:pt x="406" y="896"/>
                    <a:pt x="406" y="896"/>
                    <a:pt x="406" y="892"/>
                  </a:cubicBezTo>
                  <a:cubicBezTo>
                    <a:pt x="406" y="889"/>
                    <a:pt x="409" y="889"/>
                    <a:pt x="413" y="889"/>
                  </a:cubicBezTo>
                  <a:cubicBezTo>
                    <a:pt x="428" y="889"/>
                    <a:pt x="432" y="889"/>
                    <a:pt x="433" y="889"/>
                  </a:cubicBezTo>
                  <a:lnTo>
                    <a:pt x="433" y="889"/>
                  </a:lnTo>
                  <a:lnTo>
                    <a:pt x="432" y="889"/>
                  </a:lnTo>
                  <a:cubicBezTo>
                    <a:pt x="363" y="850"/>
                    <a:pt x="296" y="766"/>
                    <a:pt x="293" y="679"/>
                  </a:cubicBezTo>
                  <a:cubicBezTo>
                    <a:pt x="293" y="641"/>
                    <a:pt x="297" y="601"/>
                    <a:pt x="306" y="565"/>
                  </a:cubicBezTo>
                  <a:lnTo>
                    <a:pt x="307" y="560"/>
                  </a:lnTo>
                  <a:lnTo>
                    <a:pt x="88" y="721"/>
                  </a:lnTo>
                  <a:lnTo>
                    <a:pt x="88" y="722"/>
                  </a:lnTo>
                  <a:cubicBezTo>
                    <a:pt x="88" y="724"/>
                    <a:pt x="88" y="726"/>
                    <a:pt x="88" y="730"/>
                  </a:cubicBezTo>
                  <a:cubicBezTo>
                    <a:pt x="88" y="730"/>
                    <a:pt x="88" y="733"/>
                    <a:pt x="88" y="733"/>
                  </a:cubicBezTo>
                  <a:cubicBezTo>
                    <a:pt x="95" y="740"/>
                    <a:pt x="95" y="740"/>
                    <a:pt x="95" y="740"/>
                  </a:cubicBezTo>
                  <a:cubicBezTo>
                    <a:pt x="75" y="760"/>
                    <a:pt x="75" y="760"/>
                    <a:pt x="75" y="760"/>
                  </a:cubicBezTo>
                  <a:cubicBezTo>
                    <a:pt x="71" y="753"/>
                    <a:pt x="71" y="753"/>
                    <a:pt x="71" y="753"/>
                  </a:cubicBezTo>
                  <a:cubicBezTo>
                    <a:pt x="67" y="751"/>
                    <a:pt x="65" y="747"/>
                    <a:pt x="63" y="744"/>
                  </a:cubicBezTo>
                  <a:lnTo>
                    <a:pt x="62" y="740"/>
                  </a:lnTo>
                  <a:lnTo>
                    <a:pt x="17" y="774"/>
                  </a:lnTo>
                  <a:lnTo>
                    <a:pt x="7" y="757"/>
                  </a:lnTo>
                  <a:lnTo>
                    <a:pt x="0" y="754"/>
                  </a:lnTo>
                  <a:lnTo>
                    <a:pt x="323" y="516"/>
                  </a:lnTo>
                  <a:lnTo>
                    <a:pt x="326" y="508"/>
                  </a:lnTo>
                  <a:cubicBezTo>
                    <a:pt x="337" y="488"/>
                    <a:pt x="351" y="471"/>
                    <a:pt x="370" y="461"/>
                  </a:cubicBezTo>
                  <a:lnTo>
                    <a:pt x="374" y="459"/>
                  </a:lnTo>
                  <a:lnTo>
                    <a:pt x="374" y="459"/>
                  </a:lnTo>
                  <a:cubicBezTo>
                    <a:pt x="349" y="459"/>
                    <a:pt x="325" y="454"/>
                    <a:pt x="303" y="446"/>
                  </a:cubicBezTo>
                  <a:lnTo>
                    <a:pt x="296" y="443"/>
                  </a:lnTo>
                  <a:lnTo>
                    <a:pt x="295" y="444"/>
                  </a:lnTo>
                  <a:cubicBezTo>
                    <a:pt x="293" y="448"/>
                    <a:pt x="293" y="448"/>
                    <a:pt x="293" y="448"/>
                  </a:cubicBezTo>
                  <a:lnTo>
                    <a:pt x="292" y="441"/>
                  </a:lnTo>
                  <a:lnTo>
                    <a:pt x="290" y="441"/>
                  </a:lnTo>
                  <a:cubicBezTo>
                    <a:pt x="248" y="421"/>
                    <a:pt x="214" y="387"/>
                    <a:pt x="195" y="345"/>
                  </a:cubicBezTo>
                  <a:lnTo>
                    <a:pt x="191" y="336"/>
                  </a:lnTo>
                  <a:lnTo>
                    <a:pt x="171" y="349"/>
                  </a:lnTo>
                  <a:lnTo>
                    <a:pt x="160" y="332"/>
                  </a:lnTo>
                  <a:lnTo>
                    <a:pt x="157" y="326"/>
                  </a:lnTo>
                  <a:lnTo>
                    <a:pt x="182" y="309"/>
                  </a:lnTo>
                  <a:lnTo>
                    <a:pt x="181" y="302"/>
                  </a:lnTo>
                  <a:cubicBezTo>
                    <a:pt x="178" y="290"/>
                    <a:pt x="177" y="278"/>
                    <a:pt x="177" y="266"/>
                  </a:cubicBezTo>
                  <a:cubicBezTo>
                    <a:pt x="177" y="204"/>
                    <a:pt x="205" y="151"/>
                    <a:pt x="249" y="116"/>
                  </a:cubicBezTo>
                  <a:lnTo>
                    <a:pt x="251" y="114"/>
                  </a:lnTo>
                  <a:lnTo>
                    <a:pt x="249" y="114"/>
                  </a:lnTo>
                  <a:cubicBezTo>
                    <a:pt x="243" y="111"/>
                    <a:pt x="235" y="108"/>
                    <a:pt x="228" y="106"/>
                  </a:cubicBezTo>
                  <a:cubicBezTo>
                    <a:pt x="207" y="96"/>
                    <a:pt x="180" y="82"/>
                    <a:pt x="160" y="65"/>
                  </a:cubicBezTo>
                  <a:lnTo>
                    <a:pt x="161" y="63"/>
                  </a:lnTo>
                  <a:lnTo>
                    <a:pt x="161" y="63"/>
                  </a:lnTo>
                  <a:lnTo>
                    <a:pt x="161" y="61"/>
                  </a:lnTo>
                  <a:lnTo>
                    <a:pt x="162" y="60"/>
                  </a:lnTo>
                  <a:lnTo>
                    <a:pt x="162" y="60"/>
                  </a:lnTo>
                  <a:lnTo>
                    <a:pt x="162" y="60"/>
                  </a:lnTo>
                  <a:cubicBezTo>
                    <a:pt x="163" y="58"/>
                    <a:pt x="163" y="58"/>
                    <a:pt x="163" y="58"/>
                  </a:cubicBezTo>
                  <a:lnTo>
                    <a:pt x="162" y="60"/>
                  </a:lnTo>
                  <a:lnTo>
                    <a:pt x="162" y="61"/>
                  </a:lnTo>
                  <a:lnTo>
                    <a:pt x="161" y="61"/>
                  </a:lnTo>
                  <a:lnTo>
                    <a:pt x="161" y="62"/>
                  </a:lnTo>
                  <a:lnTo>
                    <a:pt x="161" y="63"/>
                  </a:lnTo>
                  <a:lnTo>
                    <a:pt x="160" y="63"/>
                  </a:lnTo>
                  <a:cubicBezTo>
                    <a:pt x="160" y="65"/>
                    <a:pt x="160" y="65"/>
                    <a:pt x="160" y="65"/>
                  </a:cubicBezTo>
                  <a:cubicBezTo>
                    <a:pt x="149" y="58"/>
                    <a:pt x="146" y="48"/>
                    <a:pt x="146" y="38"/>
                  </a:cubicBezTo>
                  <a:cubicBezTo>
                    <a:pt x="146" y="17"/>
                    <a:pt x="170" y="10"/>
                    <a:pt x="180" y="7"/>
                  </a:cubicBezTo>
                  <a:cubicBezTo>
                    <a:pt x="194" y="3"/>
                    <a:pt x="207" y="3"/>
                    <a:pt x="207" y="3"/>
                  </a:cubicBezTo>
                  <a:cubicBezTo>
                    <a:pt x="217" y="0"/>
                    <a:pt x="217" y="0"/>
                    <a:pt x="217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noAutofit/>
            </a:bodyPr>
            <a:lstStyle/>
            <a:p>
              <a:endParaRPr lang="zh-CN" altLang="en-US" sz="1350"/>
            </a:p>
          </p:txBody>
        </p:sp>
      </p:grpSp>
      <p:sp>
        <p:nvSpPr>
          <p:cNvPr id="10" name="矩形 9"/>
          <p:cNvSpPr/>
          <p:nvPr userDrawn="1">
            <p:custDataLst>
              <p:tags r:id="rId9"/>
            </p:custDataLst>
          </p:nvPr>
        </p:nvSpPr>
        <p:spPr>
          <a:xfrm>
            <a:off x="0" y="953"/>
            <a:ext cx="9144000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00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400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400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2600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09900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418"/>
            <a:ext cx="9144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350">
              <a:sym typeface="+mn-ea"/>
            </a:endParaRPr>
          </a:p>
        </p:txBody>
      </p:sp>
      <p:pic>
        <p:nvPicPr>
          <p:cNvPr id="51" name="图片 5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1511" y="145733"/>
            <a:ext cx="613410" cy="709613"/>
          </a:xfrm>
          <a:prstGeom prst="rect">
            <a:avLst/>
          </a:prstGeom>
        </p:spPr>
      </p:pic>
      <p:sp>
        <p:nvSpPr>
          <p:cNvPr id="53" name="Freeform 5"/>
          <p:cNvSpPr>
            <a:spLocks noEditPoints="1"/>
          </p:cNvSpPr>
          <p:nvPr userDrawn="1">
            <p:custDataLst>
              <p:tags r:id="rId5"/>
            </p:custDataLst>
          </p:nvPr>
        </p:nvSpPr>
        <p:spPr bwMode="auto">
          <a:xfrm>
            <a:off x="44291" y="10954"/>
            <a:ext cx="1058704" cy="1410653"/>
          </a:xfrm>
          <a:custGeom>
            <a:avLst/>
            <a:gdLst>
              <a:gd name="T0" fmla="*/ 0 w 120"/>
              <a:gd name="T1" fmla="*/ 61 h 122"/>
              <a:gd name="T2" fmla="*/ 60 w 120"/>
              <a:gd name="T3" fmla="*/ 0 h 122"/>
              <a:gd name="T4" fmla="*/ 60 w 120"/>
              <a:gd name="T5" fmla="*/ 0 h 122"/>
              <a:gd name="T6" fmla="*/ 120 w 120"/>
              <a:gd name="T7" fmla="*/ 61 h 122"/>
              <a:gd name="T8" fmla="*/ 120 w 120"/>
              <a:gd name="T9" fmla="*/ 61 h 122"/>
              <a:gd name="T10" fmla="*/ 120 w 120"/>
              <a:gd name="T11" fmla="*/ 61 h 122"/>
              <a:gd name="T12" fmla="*/ 60 w 120"/>
              <a:gd name="T13" fmla="*/ 122 h 122"/>
              <a:gd name="T14" fmla="*/ 60 w 120"/>
              <a:gd name="T15" fmla="*/ 122 h 122"/>
              <a:gd name="T16" fmla="*/ 0 w 120"/>
              <a:gd name="T17" fmla="*/ 61 h 122"/>
              <a:gd name="T18" fmla="*/ 4 w 120"/>
              <a:gd name="T19" fmla="*/ 61 h 122"/>
              <a:gd name="T20" fmla="*/ 60 w 120"/>
              <a:gd name="T21" fmla="*/ 118 h 122"/>
              <a:gd name="T22" fmla="*/ 60 w 120"/>
              <a:gd name="T23" fmla="*/ 118 h 122"/>
              <a:gd name="T24" fmla="*/ 116 w 120"/>
              <a:gd name="T25" fmla="*/ 61 h 122"/>
              <a:gd name="T26" fmla="*/ 116 w 120"/>
              <a:gd name="T27" fmla="*/ 61 h 122"/>
              <a:gd name="T28" fmla="*/ 116 w 120"/>
              <a:gd name="T29" fmla="*/ 61 h 122"/>
              <a:gd name="T30" fmla="*/ 60 w 120"/>
              <a:gd name="T31" fmla="*/ 4 h 122"/>
              <a:gd name="T32" fmla="*/ 60 w 120"/>
              <a:gd name="T33" fmla="*/ 4 h 122"/>
              <a:gd name="T34" fmla="*/ 4 w 120"/>
              <a:gd name="T35" fmla="*/ 6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223" h="2962">
                <a:moveTo>
                  <a:pt x="750" y="2861"/>
                </a:moveTo>
                <a:lnTo>
                  <a:pt x="750" y="2861"/>
                </a:lnTo>
                <a:lnTo>
                  <a:pt x="749" y="2861"/>
                </a:lnTo>
                <a:lnTo>
                  <a:pt x="748" y="2861"/>
                </a:lnTo>
                <a:lnTo>
                  <a:pt x="748" y="2861"/>
                </a:lnTo>
                <a:lnTo>
                  <a:pt x="747" y="2861"/>
                </a:lnTo>
                <a:lnTo>
                  <a:pt x="746" y="2861"/>
                </a:lnTo>
                <a:lnTo>
                  <a:pt x="745" y="2861"/>
                </a:lnTo>
                <a:lnTo>
                  <a:pt x="745" y="2861"/>
                </a:lnTo>
                <a:lnTo>
                  <a:pt x="744" y="2861"/>
                </a:lnTo>
                <a:lnTo>
                  <a:pt x="743" y="2861"/>
                </a:lnTo>
                <a:lnTo>
                  <a:pt x="743" y="2861"/>
                </a:lnTo>
                <a:lnTo>
                  <a:pt x="750" y="2861"/>
                </a:lnTo>
                <a:close/>
                <a:moveTo>
                  <a:pt x="1121" y="1273"/>
                </a:moveTo>
                <a:lnTo>
                  <a:pt x="811" y="1664"/>
                </a:lnTo>
                <a:lnTo>
                  <a:pt x="825" y="1737"/>
                </a:lnTo>
                <a:lnTo>
                  <a:pt x="987" y="1671"/>
                </a:lnTo>
                <a:lnTo>
                  <a:pt x="1121" y="1273"/>
                </a:lnTo>
                <a:close/>
                <a:moveTo>
                  <a:pt x="1222" y="1130"/>
                </a:moveTo>
                <a:lnTo>
                  <a:pt x="1227" y="1158"/>
                </a:lnTo>
                <a:lnTo>
                  <a:pt x="1250" y="1152"/>
                </a:lnTo>
                <a:lnTo>
                  <a:pt x="1244" y="1146"/>
                </a:lnTo>
                <a:cubicBezTo>
                  <a:pt x="1238" y="1140"/>
                  <a:pt x="1231" y="1135"/>
                  <a:pt x="1223" y="1131"/>
                </a:cubicBezTo>
                <a:lnTo>
                  <a:pt x="1222" y="1130"/>
                </a:lnTo>
                <a:close/>
                <a:moveTo>
                  <a:pt x="845" y="1120"/>
                </a:moveTo>
                <a:lnTo>
                  <a:pt x="846" y="1120"/>
                </a:lnTo>
                <a:lnTo>
                  <a:pt x="847" y="1120"/>
                </a:lnTo>
                <a:lnTo>
                  <a:pt x="848" y="1121"/>
                </a:lnTo>
                <a:lnTo>
                  <a:pt x="849" y="1121"/>
                </a:lnTo>
                <a:lnTo>
                  <a:pt x="851" y="1122"/>
                </a:lnTo>
                <a:lnTo>
                  <a:pt x="852" y="1123"/>
                </a:lnTo>
                <a:lnTo>
                  <a:pt x="851" y="1123"/>
                </a:lnTo>
                <a:lnTo>
                  <a:pt x="851" y="1122"/>
                </a:lnTo>
                <a:lnTo>
                  <a:pt x="849" y="1122"/>
                </a:lnTo>
                <a:lnTo>
                  <a:pt x="849" y="1121"/>
                </a:lnTo>
                <a:lnTo>
                  <a:pt x="848" y="1121"/>
                </a:lnTo>
                <a:lnTo>
                  <a:pt x="848" y="1121"/>
                </a:lnTo>
                <a:lnTo>
                  <a:pt x="846" y="1120"/>
                </a:lnTo>
                <a:lnTo>
                  <a:pt x="845" y="1120"/>
                </a:lnTo>
                <a:lnTo>
                  <a:pt x="845" y="1120"/>
                </a:lnTo>
                <a:close/>
                <a:moveTo>
                  <a:pt x="844" y="1119"/>
                </a:moveTo>
                <a:cubicBezTo>
                  <a:pt x="844" y="1119"/>
                  <a:pt x="844" y="1119"/>
                  <a:pt x="844" y="1119"/>
                </a:cubicBezTo>
                <a:lnTo>
                  <a:pt x="844" y="1119"/>
                </a:lnTo>
                <a:lnTo>
                  <a:pt x="844" y="1119"/>
                </a:lnTo>
                <a:close/>
                <a:moveTo>
                  <a:pt x="1041" y="1110"/>
                </a:moveTo>
                <a:lnTo>
                  <a:pt x="1023" y="1113"/>
                </a:lnTo>
                <a:cubicBezTo>
                  <a:pt x="911" y="1137"/>
                  <a:pt x="786" y="1206"/>
                  <a:pt x="717" y="1313"/>
                </a:cubicBezTo>
                <a:cubicBezTo>
                  <a:pt x="717" y="1313"/>
                  <a:pt x="717" y="1313"/>
                  <a:pt x="717" y="1312"/>
                </a:cubicBezTo>
                <a:lnTo>
                  <a:pt x="716" y="1312"/>
                </a:lnTo>
                <a:lnTo>
                  <a:pt x="716" y="1312"/>
                </a:lnTo>
                <a:cubicBezTo>
                  <a:pt x="716" y="1312"/>
                  <a:pt x="716" y="1311"/>
                  <a:pt x="715" y="1311"/>
                </a:cubicBezTo>
                <a:lnTo>
                  <a:pt x="715" y="1310"/>
                </a:lnTo>
                <a:lnTo>
                  <a:pt x="715" y="1310"/>
                </a:lnTo>
                <a:lnTo>
                  <a:pt x="714" y="1309"/>
                </a:lnTo>
                <a:lnTo>
                  <a:pt x="713" y="1308"/>
                </a:lnTo>
                <a:lnTo>
                  <a:pt x="712" y="1308"/>
                </a:lnTo>
                <a:lnTo>
                  <a:pt x="712" y="1308"/>
                </a:lnTo>
                <a:lnTo>
                  <a:pt x="712" y="1307"/>
                </a:lnTo>
                <a:lnTo>
                  <a:pt x="711" y="1307"/>
                </a:lnTo>
                <a:lnTo>
                  <a:pt x="711" y="1306"/>
                </a:lnTo>
                <a:lnTo>
                  <a:pt x="711" y="1307"/>
                </a:lnTo>
                <a:lnTo>
                  <a:pt x="711" y="1307"/>
                </a:lnTo>
                <a:lnTo>
                  <a:pt x="712" y="1308"/>
                </a:lnTo>
                <a:lnTo>
                  <a:pt x="713" y="1308"/>
                </a:lnTo>
                <a:lnTo>
                  <a:pt x="713" y="1309"/>
                </a:lnTo>
                <a:lnTo>
                  <a:pt x="714" y="1309"/>
                </a:lnTo>
                <a:lnTo>
                  <a:pt x="714" y="1310"/>
                </a:lnTo>
                <a:lnTo>
                  <a:pt x="715" y="1310"/>
                </a:lnTo>
                <a:lnTo>
                  <a:pt x="716" y="1312"/>
                </a:lnTo>
                <a:lnTo>
                  <a:pt x="717" y="1313"/>
                </a:lnTo>
                <a:cubicBezTo>
                  <a:pt x="676" y="1380"/>
                  <a:pt x="656" y="1467"/>
                  <a:pt x="656" y="1555"/>
                </a:cubicBezTo>
                <a:cubicBezTo>
                  <a:pt x="656" y="1696"/>
                  <a:pt x="710" y="1831"/>
                  <a:pt x="771" y="1865"/>
                </a:cubicBezTo>
                <a:cubicBezTo>
                  <a:pt x="784" y="1871"/>
                  <a:pt x="798" y="1878"/>
                  <a:pt x="818" y="1878"/>
                </a:cubicBezTo>
                <a:cubicBezTo>
                  <a:pt x="818" y="1878"/>
                  <a:pt x="818" y="1878"/>
                  <a:pt x="825" y="1878"/>
                </a:cubicBezTo>
                <a:cubicBezTo>
                  <a:pt x="926" y="1878"/>
                  <a:pt x="1095" y="1743"/>
                  <a:pt x="1196" y="1582"/>
                </a:cubicBezTo>
                <a:cubicBezTo>
                  <a:pt x="1264" y="1488"/>
                  <a:pt x="1291" y="1380"/>
                  <a:pt x="1291" y="1292"/>
                </a:cubicBezTo>
                <a:cubicBezTo>
                  <a:pt x="1291" y="1260"/>
                  <a:pt x="1287" y="1230"/>
                  <a:pt x="1279" y="1205"/>
                </a:cubicBezTo>
                <a:lnTo>
                  <a:pt x="1278" y="1202"/>
                </a:lnTo>
                <a:lnTo>
                  <a:pt x="1203" y="1225"/>
                </a:lnTo>
                <a:lnTo>
                  <a:pt x="1197" y="1214"/>
                </a:lnTo>
                <a:lnTo>
                  <a:pt x="1027" y="1710"/>
                </a:lnTo>
                <a:lnTo>
                  <a:pt x="784" y="1812"/>
                </a:lnTo>
                <a:lnTo>
                  <a:pt x="750" y="1664"/>
                </a:lnTo>
                <a:lnTo>
                  <a:pt x="750" y="1651"/>
                </a:lnTo>
                <a:lnTo>
                  <a:pt x="1148" y="1155"/>
                </a:lnTo>
                <a:lnTo>
                  <a:pt x="1041" y="1170"/>
                </a:lnTo>
                <a:lnTo>
                  <a:pt x="1041" y="1110"/>
                </a:lnTo>
                <a:close/>
                <a:moveTo>
                  <a:pt x="1215" y="721"/>
                </a:moveTo>
                <a:cubicBezTo>
                  <a:pt x="1209" y="782"/>
                  <a:pt x="1195" y="849"/>
                  <a:pt x="1188" y="869"/>
                </a:cubicBezTo>
                <a:cubicBezTo>
                  <a:pt x="1188" y="876"/>
                  <a:pt x="1195" y="889"/>
                  <a:pt x="1209" y="903"/>
                </a:cubicBezTo>
                <a:cubicBezTo>
                  <a:pt x="1229" y="916"/>
                  <a:pt x="1249" y="923"/>
                  <a:pt x="1263" y="923"/>
                </a:cubicBezTo>
                <a:cubicBezTo>
                  <a:pt x="1270" y="923"/>
                  <a:pt x="1345" y="883"/>
                  <a:pt x="1406" y="849"/>
                </a:cubicBezTo>
                <a:cubicBezTo>
                  <a:pt x="1412" y="842"/>
                  <a:pt x="1419" y="836"/>
                  <a:pt x="1433" y="836"/>
                </a:cubicBezTo>
                <a:cubicBezTo>
                  <a:pt x="1419" y="836"/>
                  <a:pt x="1412" y="836"/>
                  <a:pt x="1399" y="836"/>
                </a:cubicBezTo>
                <a:cubicBezTo>
                  <a:pt x="1365" y="836"/>
                  <a:pt x="1331" y="836"/>
                  <a:pt x="1304" y="829"/>
                </a:cubicBezTo>
                <a:cubicBezTo>
                  <a:pt x="1256" y="815"/>
                  <a:pt x="1236" y="768"/>
                  <a:pt x="1215" y="721"/>
                </a:cubicBezTo>
                <a:close/>
                <a:moveTo>
                  <a:pt x="1188" y="593"/>
                </a:moveTo>
                <a:cubicBezTo>
                  <a:pt x="1195" y="593"/>
                  <a:pt x="1195" y="593"/>
                  <a:pt x="1195" y="593"/>
                </a:cubicBezTo>
                <a:cubicBezTo>
                  <a:pt x="1229" y="593"/>
                  <a:pt x="1229" y="593"/>
                  <a:pt x="1229" y="593"/>
                </a:cubicBezTo>
                <a:cubicBezTo>
                  <a:pt x="1236" y="593"/>
                  <a:pt x="1236" y="593"/>
                  <a:pt x="1236" y="593"/>
                </a:cubicBezTo>
                <a:cubicBezTo>
                  <a:pt x="1236" y="600"/>
                  <a:pt x="1236" y="600"/>
                  <a:pt x="1236" y="600"/>
                </a:cubicBezTo>
                <a:cubicBezTo>
                  <a:pt x="1236" y="600"/>
                  <a:pt x="1236" y="606"/>
                  <a:pt x="1236" y="606"/>
                </a:cubicBezTo>
                <a:cubicBezTo>
                  <a:pt x="1243" y="613"/>
                  <a:pt x="1243" y="620"/>
                  <a:pt x="1243" y="627"/>
                </a:cubicBezTo>
                <a:cubicBezTo>
                  <a:pt x="1249" y="647"/>
                  <a:pt x="1256" y="667"/>
                  <a:pt x="1263" y="687"/>
                </a:cubicBezTo>
                <a:cubicBezTo>
                  <a:pt x="1277" y="734"/>
                  <a:pt x="1311" y="775"/>
                  <a:pt x="1317" y="775"/>
                </a:cubicBezTo>
                <a:cubicBezTo>
                  <a:pt x="1338" y="775"/>
                  <a:pt x="1365" y="782"/>
                  <a:pt x="1399" y="782"/>
                </a:cubicBezTo>
                <a:cubicBezTo>
                  <a:pt x="1467" y="782"/>
                  <a:pt x="1528" y="775"/>
                  <a:pt x="1535" y="775"/>
                </a:cubicBezTo>
                <a:cubicBezTo>
                  <a:pt x="1541" y="775"/>
                  <a:pt x="1541" y="775"/>
                  <a:pt x="1541" y="775"/>
                </a:cubicBezTo>
                <a:cubicBezTo>
                  <a:pt x="1555" y="822"/>
                  <a:pt x="1555" y="822"/>
                  <a:pt x="1555" y="822"/>
                </a:cubicBezTo>
                <a:cubicBezTo>
                  <a:pt x="1548" y="822"/>
                  <a:pt x="1548" y="822"/>
                  <a:pt x="1548" y="822"/>
                </a:cubicBezTo>
                <a:cubicBezTo>
                  <a:pt x="1541" y="829"/>
                  <a:pt x="1541" y="829"/>
                  <a:pt x="1541" y="829"/>
                </a:cubicBezTo>
                <a:cubicBezTo>
                  <a:pt x="1535" y="836"/>
                  <a:pt x="1521" y="842"/>
                  <a:pt x="1514" y="849"/>
                </a:cubicBezTo>
                <a:cubicBezTo>
                  <a:pt x="1494" y="862"/>
                  <a:pt x="1460" y="876"/>
                  <a:pt x="1433" y="896"/>
                </a:cubicBezTo>
                <a:cubicBezTo>
                  <a:pt x="1372" y="930"/>
                  <a:pt x="1304" y="970"/>
                  <a:pt x="1270" y="977"/>
                </a:cubicBezTo>
                <a:cubicBezTo>
                  <a:pt x="1270" y="977"/>
                  <a:pt x="1263" y="977"/>
                  <a:pt x="1263" y="977"/>
                </a:cubicBezTo>
                <a:cubicBezTo>
                  <a:pt x="1202" y="970"/>
                  <a:pt x="1141" y="930"/>
                  <a:pt x="1134" y="869"/>
                </a:cubicBezTo>
                <a:cubicBezTo>
                  <a:pt x="1134" y="862"/>
                  <a:pt x="1134" y="862"/>
                  <a:pt x="1134" y="856"/>
                </a:cubicBezTo>
                <a:cubicBezTo>
                  <a:pt x="1141" y="815"/>
                  <a:pt x="1182" y="606"/>
                  <a:pt x="1182" y="600"/>
                </a:cubicBezTo>
                <a:cubicBezTo>
                  <a:pt x="1188" y="593"/>
                  <a:pt x="1188" y="593"/>
                  <a:pt x="1188" y="593"/>
                </a:cubicBezTo>
                <a:close/>
                <a:moveTo>
                  <a:pt x="1500" y="505"/>
                </a:moveTo>
                <a:lnTo>
                  <a:pt x="1514" y="505"/>
                </a:lnTo>
                <a:lnTo>
                  <a:pt x="1548" y="505"/>
                </a:lnTo>
                <a:lnTo>
                  <a:pt x="1548" y="560"/>
                </a:lnTo>
                <a:lnTo>
                  <a:pt x="1534" y="560"/>
                </a:lnTo>
                <a:lnTo>
                  <a:pt x="1514" y="560"/>
                </a:lnTo>
                <a:lnTo>
                  <a:pt x="1500" y="560"/>
                </a:lnTo>
                <a:lnTo>
                  <a:pt x="1500" y="505"/>
                </a:lnTo>
                <a:close/>
                <a:moveTo>
                  <a:pt x="1350" y="452"/>
                </a:moveTo>
                <a:lnTo>
                  <a:pt x="1404" y="497"/>
                </a:lnTo>
                <a:lnTo>
                  <a:pt x="1370" y="538"/>
                </a:lnTo>
                <a:lnTo>
                  <a:pt x="1332" y="504"/>
                </a:lnTo>
                <a:lnTo>
                  <a:pt x="1318" y="497"/>
                </a:lnTo>
                <a:lnTo>
                  <a:pt x="1350" y="452"/>
                </a:lnTo>
                <a:close/>
                <a:moveTo>
                  <a:pt x="366" y="363"/>
                </a:moveTo>
                <a:cubicBezTo>
                  <a:pt x="367" y="363"/>
                  <a:pt x="369" y="365"/>
                  <a:pt x="372" y="367"/>
                </a:cubicBezTo>
                <a:lnTo>
                  <a:pt x="373" y="367"/>
                </a:lnTo>
                <a:lnTo>
                  <a:pt x="373" y="370"/>
                </a:lnTo>
                <a:cubicBezTo>
                  <a:pt x="366" y="363"/>
                  <a:pt x="366" y="363"/>
                  <a:pt x="366" y="363"/>
                </a:cubicBezTo>
                <a:close/>
                <a:moveTo>
                  <a:pt x="373" y="363"/>
                </a:moveTo>
                <a:lnTo>
                  <a:pt x="373" y="363"/>
                </a:lnTo>
                <a:lnTo>
                  <a:pt x="372" y="363"/>
                </a:lnTo>
                <a:lnTo>
                  <a:pt x="371" y="363"/>
                </a:lnTo>
                <a:lnTo>
                  <a:pt x="371" y="363"/>
                </a:lnTo>
                <a:lnTo>
                  <a:pt x="370" y="363"/>
                </a:lnTo>
                <a:lnTo>
                  <a:pt x="369" y="363"/>
                </a:lnTo>
                <a:lnTo>
                  <a:pt x="368" y="363"/>
                </a:lnTo>
                <a:lnTo>
                  <a:pt x="368" y="363"/>
                </a:lnTo>
                <a:lnTo>
                  <a:pt x="367" y="363"/>
                </a:lnTo>
                <a:lnTo>
                  <a:pt x="366" y="363"/>
                </a:lnTo>
                <a:lnTo>
                  <a:pt x="366" y="363"/>
                </a:lnTo>
                <a:lnTo>
                  <a:pt x="373" y="363"/>
                </a:lnTo>
                <a:close/>
                <a:moveTo>
                  <a:pt x="1311" y="277"/>
                </a:moveTo>
                <a:cubicBezTo>
                  <a:pt x="1108" y="277"/>
                  <a:pt x="945" y="445"/>
                  <a:pt x="945" y="647"/>
                </a:cubicBezTo>
                <a:cubicBezTo>
                  <a:pt x="945" y="849"/>
                  <a:pt x="1108" y="1017"/>
                  <a:pt x="1311" y="1017"/>
                </a:cubicBezTo>
                <a:cubicBezTo>
                  <a:pt x="1513" y="1017"/>
                  <a:pt x="1676" y="849"/>
                  <a:pt x="1676" y="647"/>
                </a:cubicBezTo>
                <a:cubicBezTo>
                  <a:pt x="1676" y="640"/>
                  <a:pt x="1676" y="640"/>
                  <a:pt x="1676" y="640"/>
                </a:cubicBezTo>
                <a:cubicBezTo>
                  <a:pt x="1676" y="510"/>
                  <a:pt x="1608" y="397"/>
                  <a:pt x="1506" y="333"/>
                </a:cubicBezTo>
                <a:lnTo>
                  <a:pt x="1502" y="330"/>
                </a:lnTo>
                <a:lnTo>
                  <a:pt x="1502" y="330"/>
                </a:lnTo>
                <a:cubicBezTo>
                  <a:pt x="1493" y="330"/>
                  <a:pt x="1493" y="330"/>
                  <a:pt x="1493" y="330"/>
                </a:cubicBezTo>
                <a:lnTo>
                  <a:pt x="1494" y="325"/>
                </a:lnTo>
                <a:lnTo>
                  <a:pt x="1485" y="320"/>
                </a:lnTo>
                <a:lnTo>
                  <a:pt x="1474" y="315"/>
                </a:lnTo>
                <a:lnTo>
                  <a:pt x="1474" y="315"/>
                </a:lnTo>
                <a:cubicBezTo>
                  <a:pt x="1472" y="316"/>
                  <a:pt x="1472" y="316"/>
                  <a:pt x="1472" y="316"/>
                </a:cubicBezTo>
                <a:lnTo>
                  <a:pt x="1470" y="313"/>
                </a:lnTo>
                <a:lnTo>
                  <a:pt x="1469" y="312"/>
                </a:lnTo>
                <a:cubicBezTo>
                  <a:pt x="1421" y="290"/>
                  <a:pt x="1368" y="277"/>
                  <a:pt x="1311" y="277"/>
                </a:cubicBezTo>
                <a:close/>
                <a:moveTo>
                  <a:pt x="1635" y="210"/>
                </a:moveTo>
                <a:lnTo>
                  <a:pt x="1633" y="212"/>
                </a:lnTo>
                <a:cubicBezTo>
                  <a:pt x="1616" y="229"/>
                  <a:pt x="1594" y="242"/>
                  <a:pt x="1574" y="255"/>
                </a:cubicBezTo>
                <a:cubicBezTo>
                  <a:pt x="1566" y="261"/>
                  <a:pt x="1559" y="266"/>
                  <a:pt x="1552" y="270"/>
                </a:cubicBezTo>
                <a:lnTo>
                  <a:pt x="1543" y="276"/>
                </a:lnTo>
                <a:lnTo>
                  <a:pt x="1551" y="276"/>
                </a:lnTo>
                <a:cubicBezTo>
                  <a:pt x="1554" y="276"/>
                  <a:pt x="1557" y="276"/>
                  <a:pt x="1561" y="276"/>
                </a:cubicBezTo>
                <a:cubicBezTo>
                  <a:pt x="1581" y="276"/>
                  <a:pt x="1608" y="276"/>
                  <a:pt x="1635" y="276"/>
                </a:cubicBezTo>
                <a:cubicBezTo>
                  <a:pt x="1655" y="276"/>
                  <a:pt x="1662" y="276"/>
                  <a:pt x="1662" y="276"/>
                </a:cubicBezTo>
                <a:cubicBezTo>
                  <a:pt x="1662" y="269"/>
                  <a:pt x="1669" y="269"/>
                  <a:pt x="1669" y="269"/>
                </a:cubicBezTo>
                <a:cubicBezTo>
                  <a:pt x="1669" y="263"/>
                  <a:pt x="1669" y="256"/>
                  <a:pt x="1676" y="249"/>
                </a:cubicBezTo>
                <a:cubicBezTo>
                  <a:pt x="1669" y="249"/>
                  <a:pt x="1669" y="249"/>
                  <a:pt x="1669" y="249"/>
                </a:cubicBezTo>
                <a:cubicBezTo>
                  <a:pt x="1655" y="249"/>
                  <a:pt x="1655" y="249"/>
                  <a:pt x="1655" y="249"/>
                </a:cubicBezTo>
                <a:cubicBezTo>
                  <a:pt x="1655" y="242"/>
                  <a:pt x="1655" y="242"/>
                  <a:pt x="1655" y="242"/>
                </a:cubicBezTo>
                <a:cubicBezTo>
                  <a:pt x="1628" y="236"/>
                  <a:pt x="1628" y="236"/>
                  <a:pt x="1628" y="236"/>
                </a:cubicBezTo>
                <a:cubicBezTo>
                  <a:pt x="1628" y="222"/>
                  <a:pt x="1628" y="222"/>
                  <a:pt x="1628" y="222"/>
                </a:cubicBezTo>
                <a:cubicBezTo>
                  <a:pt x="1628" y="215"/>
                  <a:pt x="1635" y="215"/>
                  <a:pt x="1635" y="215"/>
                </a:cubicBezTo>
                <a:cubicBezTo>
                  <a:pt x="1635" y="215"/>
                  <a:pt x="1635" y="215"/>
                  <a:pt x="1635" y="211"/>
                </a:cubicBezTo>
                <a:lnTo>
                  <a:pt x="1635" y="210"/>
                </a:lnTo>
                <a:close/>
                <a:moveTo>
                  <a:pt x="1696" y="209"/>
                </a:moveTo>
                <a:cubicBezTo>
                  <a:pt x="1696" y="209"/>
                  <a:pt x="1696" y="212"/>
                  <a:pt x="1694" y="217"/>
                </a:cubicBezTo>
                <a:lnTo>
                  <a:pt x="1694" y="217"/>
                </a:lnTo>
                <a:lnTo>
                  <a:pt x="1694" y="218"/>
                </a:lnTo>
                <a:cubicBezTo>
                  <a:pt x="1689" y="222"/>
                  <a:pt x="1688" y="223"/>
                  <a:pt x="1682" y="229"/>
                </a:cubicBezTo>
                <a:cubicBezTo>
                  <a:pt x="1682" y="236"/>
                  <a:pt x="1682" y="236"/>
                  <a:pt x="1682" y="236"/>
                </a:cubicBezTo>
                <a:cubicBezTo>
                  <a:pt x="1687" y="231"/>
                  <a:pt x="1691" y="226"/>
                  <a:pt x="1693" y="221"/>
                </a:cubicBezTo>
                <a:lnTo>
                  <a:pt x="1694" y="217"/>
                </a:lnTo>
                <a:lnTo>
                  <a:pt x="1696" y="215"/>
                </a:lnTo>
                <a:cubicBezTo>
                  <a:pt x="1696" y="209"/>
                  <a:pt x="1696" y="209"/>
                  <a:pt x="1696" y="209"/>
                </a:cubicBezTo>
                <a:close/>
                <a:moveTo>
                  <a:pt x="1526" y="0"/>
                </a:moveTo>
                <a:cubicBezTo>
                  <a:pt x="1560" y="0"/>
                  <a:pt x="1587" y="27"/>
                  <a:pt x="1614" y="54"/>
                </a:cubicBezTo>
                <a:cubicBezTo>
                  <a:pt x="1641" y="81"/>
                  <a:pt x="1661" y="114"/>
                  <a:pt x="1668" y="148"/>
                </a:cubicBezTo>
                <a:cubicBezTo>
                  <a:pt x="1668" y="151"/>
                  <a:pt x="1667" y="155"/>
                  <a:pt x="1666" y="158"/>
                </a:cubicBezTo>
                <a:lnTo>
                  <a:pt x="1666" y="159"/>
                </a:lnTo>
                <a:lnTo>
                  <a:pt x="1668" y="157"/>
                </a:lnTo>
                <a:cubicBezTo>
                  <a:pt x="1674" y="152"/>
                  <a:pt x="1683" y="148"/>
                  <a:pt x="1696" y="148"/>
                </a:cubicBezTo>
                <a:cubicBezTo>
                  <a:pt x="1709" y="148"/>
                  <a:pt x="1716" y="148"/>
                  <a:pt x="1723" y="155"/>
                </a:cubicBezTo>
                <a:cubicBezTo>
                  <a:pt x="1736" y="168"/>
                  <a:pt x="1750" y="188"/>
                  <a:pt x="1750" y="209"/>
                </a:cubicBezTo>
                <a:cubicBezTo>
                  <a:pt x="1750" y="229"/>
                  <a:pt x="1743" y="249"/>
                  <a:pt x="1730" y="269"/>
                </a:cubicBezTo>
                <a:cubicBezTo>
                  <a:pt x="1716" y="283"/>
                  <a:pt x="1716" y="290"/>
                  <a:pt x="1709" y="303"/>
                </a:cubicBezTo>
                <a:cubicBezTo>
                  <a:pt x="1696" y="323"/>
                  <a:pt x="1676" y="330"/>
                  <a:pt x="1642" y="330"/>
                </a:cubicBezTo>
                <a:cubicBezTo>
                  <a:pt x="1625" y="330"/>
                  <a:pt x="1610" y="330"/>
                  <a:pt x="1596" y="330"/>
                </a:cubicBezTo>
                <a:lnTo>
                  <a:pt x="1591" y="330"/>
                </a:lnTo>
                <a:lnTo>
                  <a:pt x="1602" y="340"/>
                </a:lnTo>
                <a:cubicBezTo>
                  <a:pt x="1678" y="415"/>
                  <a:pt x="1727" y="518"/>
                  <a:pt x="1730" y="634"/>
                </a:cubicBezTo>
                <a:cubicBezTo>
                  <a:pt x="1730" y="647"/>
                  <a:pt x="1730" y="647"/>
                  <a:pt x="1730" y="647"/>
                </a:cubicBezTo>
                <a:cubicBezTo>
                  <a:pt x="1730" y="883"/>
                  <a:pt x="1547" y="1071"/>
                  <a:pt x="1311" y="1071"/>
                </a:cubicBezTo>
                <a:cubicBezTo>
                  <a:pt x="1289" y="1071"/>
                  <a:pt x="1268" y="1069"/>
                  <a:pt x="1247" y="1066"/>
                </a:cubicBezTo>
                <a:lnTo>
                  <a:pt x="1244" y="1066"/>
                </a:lnTo>
                <a:lnTo>
                  <a:pt x="1240" y="1078"/>
                </a:lnTo>
                <a:lnTo>
                  <a:pt x="1250" y="1084"/>
                </a:lnTo>
                <a:cubicBezTo>
                  <a:pt x="1273" y="1099"/>
                  <a:pt x="1290" y="1117"/>
                  <a:pt x="1304" y="1138"/>
                </a:cubicBezTo>
                <a:lnTo>
                  <a:pt x="1307" y="1143"/>
                </a:lnTo>
                <a:lnTo>
                  <a:pt x="1312" y="1141"/>
                </a:lnTo>
                <a:cubicBezTo>
                  <a:pt x="1332" y="1134"/>
                  <a:pt x="1355" y="1122"/>
                  <a:pt x="1379" y="1110"/>
                </a:cubicBezTo>
                <a:cubicBezTo>
                  <a:pt x="1440" y="1083"/>
                  <a:pt x="1521" y="1050"/>
                  <a:pt x="1602" y="1016"/>
                </a:cubicBezTo>
                <a:cubicBezTo>
                  <a:pt x="1771" y="942"/>
                  <a:pt x="1939" y="875"/>
                  <a:pt x="2007" y="868"/>
                </a:cubicBezTo>
                <a:cubicBezTo>
                  <a:pt x="2007" y="868"/>
                  <a:pt x="2014" y="868"/>
                  <a:pt x="2020" y="868"/>
                </a:cubicBezTo>
                <a:cubicBezTo>
                  <a:pt x="2122" y="868"/>
                  <a:pt x="2209" y="902"/>
                  <a:pt x="2209" y="902"/>
                </a:cubicBezTo>
                <a:cubicBezTo>
                  <a:pt x="2223" y="908"/>
                  <a:pt x="2223" y="908"/>
                  <a:pt x="2223" y="908"/>
                </a:cubicBezTo>
                <a:cubicBezTo>
                  <a:pt x="2209" y="955"/>
                  <a:pt x="2209" y="955"/>
                  <a:pt x="2209" y="955"/>
                </a:cubicBezTo>
                <a:cubicBezTo>
                  <a:pt x="2196" y="955"/>
                  <a:pt x="2196" y="955"/>
                  <a:pt x="2196" y="955"/>
                </a:cubicBezTo>
                <a:cubicBezTo>
                  <a:pt x="2196" y="955"/>
                  <a:pt x="2189" y="949"/>
                  <a:pt x="2189" y="949"/>
                </a:cubicBezTo>
                <a:cubicBezTo>
                  <a:pt x="2189" y="949"/>
                  <a:pt x="2182" y="949"/>
                  <a:pt x="2182" y="949"/>
                </a:cubicBezTo>
                <a:cubicBezTo>
                  <a:pt x="2169" y="942"/>
                  <a:pt x="2155" y="942"/>
                  <a:pt x="2142" y="935"/>
                </a:cubicBezTo>
                <a:cubicBezTo>
                  <a:pt x="2108" y="929"/>
                  <a:pt x="2068" y="922"/>
                  <a:pt x="2020" y="922"/>
                </a:cubicBezTo>
                <a:cubicBezTo>
                  <a:pt x="2014" y="922"/>
                  <a:pt x="2014" y="922"/>
                  <a:pt x="2007" y="922"/>
                </a:cubicBezTo>
                <a:cubicBezTo>
                  <a:pt x="1973" y="922"/>
                  <a:pt x="1784" y="996"/>
                  <a:pt x="1622" y="1063"/>
                </a:cubicBezTo>
                <a:cubicBezTo>
                  <a:pt x="1500" y="1119"/>
                  <a:pt x="1383" y="1170"/>
                  <a:pt x="1331" y="1193"/>
                </a:cubicBezTo>
                <a:lnTo>
                  <a:pt x="1331" y="1193"/>
                </a:lnTo>
                <a:lnTo>
                  <a:pt x="1332" y="1199"/>
                </a:lnTo>
                <a:cubicBezTo>
                  <a:pt x="1341" y="1227"/>
                  <a:pt x="1345" y="1259"/>
                  <a:pt x="1345" y="1292"/>
                </a:cubicBezTo>
                <a:cubicBezTo>
                  <a:pt x="1345" y="1393"/>
                  <a:pt x="1311" y="1508"/>
                  <a:pt x="1244" y="1616"/>
                </a:cubicBezTo>
                <a:cubicBezTo>
                  <a:pt x="1152" y="1758"/>
                  <a:pt x="1012" y="1882"/>
                  <a:pt x="885" y="1920"/>
                </a:cubicBezTo>
                <a:lnTo>
                  <a:pt x="885" y="1920"/>
                </a:lnTo>
                <a:lnTo>
                  <a:pt x="885" y="1920"/>
                </a:lnTo>
                <a:cubicBezTo>
                  <a:pt x="883" y="1926"/>
                  <a:pt x="878" y="1933"/>
                  <a:pt x="878" y="1945"/>
                </a:cubicBezTo>
                <a:cubicBezTo>
                  <a:pt x="878" y="1965"/>
                  <a:pt x="871" y="1999"/>
                  <a:pt x="865" y="2032"/>
                </a:cubicBezTo>
                <a:cubicBezTo>
                  <a:pt x="851" y="2113"/>
                  <a:pt x="831" y="2214"/>
                  <a:pt x="817" y="2322"/>
                </a:cubicBezTo>
                <a:cubicBezTo>
                  <a:pt x="784" y="2538"/>
                  <a:pt x="750" y="2780"/>
                  <a:pt x="743" y="2861"/>
                </a:cubicBezTo>
                <a:cubicBezTo>
                  <a:pt x="743" y="2874"/>
                  <a:pt x="750" y="2881"/>
                  <a:pt x="750" y="2881"/>
                </a:cubicBezTo>
                <a:cubicBezTo>
                  <a:pt x="750" y="2895"/>
                  <a:pt x="777" y="2908"/>
                  <a:pt x="817" y="2908"/>
                </a:cubicBezTo>
                <a:cubicBezTo>
                  <a:pt x="865" y="2908"/>
                  <a:pt x="912" y="2895"/>
                  <a:pt x="912" y="2895"/>
                </a:cubicBezTo>
                <a:cubicBezTo>
                  <a:pt x="912" y="2895"/>
                  <a:pt x="912" y="2895"/>
                  <a:pt x="919" y="2895"/>
                </a:cubicBezTo>
                <a:cubicBezTo>
                  <a:pt x="925" y="2895"/>
                  <a:pt x="925" y="2895"/>
                  <a:pt x="925" y="2895"/>
                </a:cubicBezTo>
                <a:cubicBezTo>
                  <a:pt x="939" y="2942"/>
                  <a:pt x="939" y="2942"/>
                  <a:pt x="939" y="2942"/>
                </a:cubicBezTo>
                <a:cubicBezTo>
                  <a:pt x="925" y="2942"/>
                  <a:pt x="925" y="2942"/>
                  <a:pt x="925" y="2942"/>
                </a:cubicBezTo>
                <a:cubicBezTo>
                  <a:pt x="925" y="2942"/>
                  <a:pt x="919" y="2949"/>
                  <a:pt x="919" y="2949"/>
                </a:cubicBezTo>
                <a:cubicBezTo>
                  <a:pt x="912" y="2949"/>
                  <a:pt x="905" y="2949"/>
                  <a:pt x="892" y="2949"/>
                </a:cubicBezTo>
                <a:cubicBezTo>
                  <a:pt x="871" y="2955"/>
                  <a:pt x="844" y="2962"/>
                  <a:pt x="817" y="2962"/>
                </a:cubicBezTo>
                <a:cubicBezTo>
                  <a:pt x="817" y="2962"/>
                  <a:pt x="811" y="2962"/>
                  <a:pt x="811" y="2962"/>
                </a:cubicBezTo>
                <a:cubicBezTo>
                  <a:pt x="770" y="2962"/>
                  <a:pt x="716" y="2949"/>
                  <a:pt x="696" y="2895"/>
                </a:cubicBezTo>
                <a:lnTo>
                  <a:pt x="696" y="2894"/>
                </a:lnTo>
                <a:lnTo>
                  <a:pt x="696" y="2894"/>
                </a:lnTo>
                <a:lnTo>
                  <a:pt x="697" y="2894"/>
                </a:lnTo>
                <a:lnTo>
                  <a:pt x="699" y="2893"/>
                </a:lnTo>
                <a:lnTo>
                  <a:pt x="699" y="2893"/>
                </a:lnTo>
                <a:lnTo>
                  <a:pt x="699" y="2893"/>
                </a:lnTo>
                <a:lnTo>
                  <a:pt x="700" y="2892"/>
                </a:lnTo>
                <a:lnTo>
                  <a:pt x="702" y="2891"/>
                </a:lnTo>
                <a:lnTo>
                  <a:pt x="705" y="2890"/>
                </a:lnTo>
                <a:lnTo>
                  <a:pt x="705" y="2890"/>
                </a:lnTo>
                <a:lnTo>
                  <a:pt x="706" y="2890"/>
                </a:lnTo>
                <a:lnTo>
                  <a:pt x="707" y="2889"/>
                </a:lnTo>
                <a:lnTo>
                  <a:pt x="708" y="2889"/>
                </a:lnTo>
                <a:lnTo>
                  <a:pt x="709" y="2888"/>
                </a:lnTo>
                <a:lnTo>
                  <a:pt x="709" y="2888"/>
                </a:lnTo>
                <a:lnTo>
                  <a:pt x="708" y="2889"/>
                </a:lnTo>
                <a:lnTo>
                  <a:pt x="708" y="2889"/>
                </a:lnTo>
                <a:lnTo>
                  <a:pt x="707" y="2889"/>
                </a:lnTo>
                <a:lnTo>
                  <a:pt x="705" y="2890"/>
                </a:lnTo>
                <a:lnTo>
                  <a:pt x="704" y="2891"/>
                </a:lnTo>
                <a:lnTo>
                  <a:pt x="702" y="2891"/>
                </a:lnTo>
                <a:lnTo>
                  <a:pt x="701" y="2892"/>
                </a:lnTo>
                <a:lnTo>
                  <a:pt x="699" y="2893"/>
                </a:lnTo>
                <a:lnTo>
                  <a:pt x="699" y="2893"/>
                </a:lnTo>
                <a:lnTo>
                  <a:pt x="697" y="2894"/>
                </a:lnTo>
                <a:lnTo>
                  <a:pt x="697" y="2894"/>
                </a:lnTo>
                <a:lnTo>
                  <a:pt x="696" y="2894"/>
                </a:lnTo>
                <a:lnTo>
                  <a:pt x="696" y="2895"/>
                </a:lnTo>
                <a:cubicBezTo>
                  <a:pt x="696" y="2895"/>
                  <a:pt x="696" y="2895"/>
                  <a:pt x="696" y="2895"/>
                </a:cubicBezTo>
                <a:cubicBezTo>
                  <a:pt x="696" y="2881"/>
                  <a:pt x="689" y="2874"/>
                  <a:pt x="689" y="2861"/>
                </a:cubicBezTo>
                <a:cubicBezTo>
                  <a:pt x="695" y="2711"/>
                  <a:pt x="798" y="2107"/>
                  <a:pt x="825" y="1938"/>
                </a:cubicBezTo>
                <a:lnTo>
                  <a:pt x="826" y="1931"/>
                </a:lnTo>
                <a:lnTo>
                  <a:pt x="818" y="1932"/>
                </a:lnTo>
                <a:cubicBezTo>
                  <a:pt x="791" y="1932"/>
                  <a:pt x="764" y="1925"/>
                  <a:pt x="737" y="1905"/>
                </a:cubicBezTo>
                <a:lnTo>
                  <a:pt x="738" y="1904"/>
                </a:lnTo>
                <a:lnTo>
                  <a:pt x="738" y="1904"/>
                </a:lnTo>
                <a:lnTo>
                  <a:pt x="738" y="1904"/>
                </a:lnTo>
                <a:lnTo>
                  <a:pt x="739" y="1903"/>
                </a:lnTo>
                <a:lnTo>
                  <a:pt x="740" y="1902"/>
                </a:lnTo>
                <a:lnTo>
                  <a:pt x="741" y="1901"/>
                </a:lnTo>
                <a:lnTo>
                  <a:pt x="742" y="1900"/>
                </a:lnTo>
                <a:lnTo>
                  <a:pt x="742" y="1900"/>
                </a:lnTo>
                <a:lnTo>
                  <a:pt x="743" y="1899"/>
                </a:lnTo>
                <a:lnTo>
                  <a:pt x="744" y="1898"/>
                </a:lnTo>
                <a:lnTo>
                  <a:pt x="744" y="1898"/>
                </a:lnTo>
                <a:cubicBezTo>
                  <a:pt x="744" y="1899"/>
                  <a:pt x="743" y="1899"/>
                  <a:pt x="743" y="1899"/>
                </a:cubicBezTo>
                <a:lnTo>
                  <a:pt x="743" y="1899"/>
                </a:lnTo>
                <a:lnTo>
                  <a:pt x="742" y="1900"/>
                </a:lnTo>
                <a:lnTo>
                  <a:pt x="742" y="1901"/>
                </a:lnTo>
                <a:lnTo>
                  <a:pt x="740" y="1902"/>
                </a:lnTo>
                <a:lnTo>
                  <a:pt x="740" y="1902"/>
                </a:lnTo>
                <a:cubicBezTo>
                  <a:pt x="739" y="1903"/>
                  <a:pt x="739" y="1903"/>
                  <a:pt x="739" y="1903"/>
                </a:cubicBezTo>
                <a:lnTo>
                  <a:pt x="738" y="1904"/>
                </a:lnTo>
                <a:lnTo>
                  <a:pt x="738" y="1904"/>
                </a:lnTo>
                <a:lnTo>
                  <a:pt x="737" y="1905"/>
                </a:lnTo>
                <a:cubicBezTo>
                  <a:pt x="737" y="1905"/>
                  <a:pt x="737" y="1905"/>
                  <a:pt x="737" y="1905"/>
                </a:cubicBezTo>
                <a:cubicBezTo>
                  <a:pt x="715" y="1890"/>
                  <a:pt x="695" y="1869"/>
                  <a:pt x="677" y="1842"/>
                </a:cubicBezTo>
                <a:lnTo>
                  <a:pt x="676" y="1840"/>
                </a:lnTo>
                <a:lnTo>
                  <a:pt x="672" y="1844"/>
                </a:lnTo>
                <a:cubicBezTo>
                  <a:pt x="629" y="1896"/>
                  <a:pt x="547" y="1997"/>
                  <a:pt x="479" y="2060"/>
                </a:cubicBezTo>
                <a:cubicBezTo>
                  <a:pt x="446" y="2087"/>
                  <a:pt x="419" y="2107"/>
                  <a:pt x="385" y="2114"/>
                </a:cubicBezTo>
                <a:cubicBezTo>
                  <a:pt x="385" y="2114"/>
                  <a:pt x="378" y="2107"/>
                  <a:pt x="378" y="2107"/>
                </a:cubicBezTo>
                <a:cubicBezTo>
                  <a:pt x="378" y="2097"/>
                  <a:pt x="378" y="2095"/>
                  <a:pt x="378" y="2094"/>
                </a:cubicBezTo>
                <a:lnTo>
                  <a:pt x="378" y="2094"/>
                </a:lnTo>
                <a:lnTo>
                  <a:pt x="378" y="2094"/>
                </a:lnTo>
                <a:lnTo>
                  <a:pt x="376" y="2098"/>
                </a:lnTo>
                <a:cubicBezTo>
                  <a:pt x="371" y="2107"/>
                  <a:pt x="371" y="2107"/>
                  <a:pt x="371" y="2107"/>
                </a:cubicBezTo>
                <a:cubicBezTo>
                  <a:pt x="324" y="2094"/>
                  <a:pt x="290" y="2026"/>
                  <a:pt x="250" y="1959"/>
                </a:cubicBezTo>
                <a:cubicBezTo>
                  <a:pt x="223" y="1898"/>
                  <a:pt x="203" y="1838"/>
                  <a:pt x="196" y="1804"/>
                </a:cubicBezTo>
                <a:cubicBezTo>
                  <a:pt x="196" y="1804"/>
                  <a:pt x="189" y="1804"/>
                  <a:pt x="189" y="1804"/>
                </a:cubicBezTo>
                <a:cubicBezTo>
                  <a:pt x="142" y="1804"/>
                  <a:pt x="41" y="1831"/>
                  <a:pt x="34" y="1838"/>
                </a:cubicBezTo>
                <a:cubicBezTo>
                  <a:pt x="30" y="1829"/>
                  <a:pt x="28" y="1826"/>
                  <a:pt x="27" y="1825"/>
                </a:cubicBezTo>
                <a:lnTo>
                  <a:pt x="27" y="1824"/>
                </a:lnTo>
                <a:lnTo>
                  <a:pt x="27" y="1824"/>
                </a:lnTo>
                <a:cubicBezTo>
                  <a:pt x="27" y="1824"/>
                  <a:pt x="27" y="1824"/>
                  <a:pt x="27" y="1824"/>
                </a:cubicBezTo>
                <a:lnTo>
                  <a:pt x="27" y="1824"/>
                </a:lnTo>
                <a:lnTo>
                  <a:pt x="23" y="1824"/>
                </a:lnTo>
                <a:cubicBezTo>
                  <a:pt x="14" y="1824"/>
                  <a:pt x="14" y="1824"/>
                  <a:pt x="14" y="1824"/>
                </a:cubicBezTo>
                <a:cubicBezTo>
                  <a:pt x="0" y="1784"/>
                  <a:pt x="0" y="1784"/>
                  <a:pt x="0" y="1784"/>
                </a:cubicBezTo>
                <a:cubicBezTo>
                  <a:pt x="20" y="1784"/>
                  <a:pt x="20" y="1784"/>
                  <a:pt x="20" y="1784"/>
                </a:cubicBezTo>
                <a:cubicBezTo>
                  <a:pt x="27" y="1784"/>
                  <a:pt x="27" y="1784"/>
                  <a:pt x="34" y="1777"/>
                </a:cubicBezTo>
                <a:cubicBezTo>
                  <a:pt x="47" y="1777"/>
                  <a:pt x="61" y="1770"/>
                  <a:pt x="81" y="1770"/>
                </a:cubicBezTo>
                <a:cubicBezTo>
                  <a:pt x="115" y="1763"/>
                  <a:pt x="155" y="1750"/>
                  <a:pt x="189" y="1750"/>
                </a:cubicBezTo>
                <a:cubicBezTo>
                  <a:pt x="196" y="1750"/>
                  <a:pt x="209" y="1750"/>
                  <a:pt x="216" y="1757"/>
                </a:cubicBezTo>
                <a:cubicBezTo>
                  <a:pt x="230" y="1763"/>
                  <a:pt x="243" y="1770"/>
                  <a:pt x="243" y="1790"/>
                </a:cubicBezTo>
                <a:cubicBezTo>
                  <a:pt x="243" y="1797"/>
                  <a:pt x="243" y="1797"/>
                  <a:pt x="243" y="1797"/>
                </a:cubicBezTo>
                <a:cubicBezTo>
                  <a:pt x="243" y="1804"/>
                  <a:pt x="270" y="1878"/>
                  <a:pt x="304" y="1932"/>
                </a:cubicBezTo>
                <a:cubicBezTo>
                  <a:pt x="317" y="1966"/>
                  <a:pt x="338" y="1999"/>
                  <a:pt x="351" y="2020"/>
                </a:cubicBezTo>
                <a:cubicBezTo>
                  <a:pt x="365" y="2040"/>
                  <a:pt x="385" y="2060"/>
                  <a:pt x="385" y="2060"/>
                </a:cubicBezTo>
                <a:cubicBezTo>
                  <a:pt x="385" y="2060"/>
                  <a:pt x="385" y="2060"/>
                  <a:pt x="392" y="2060"/>
                </a:cubicBezTo>
                <a:cubicBezTo>
                  <a:pt x="392" y="2053"/>
                  <a:pt x="392" y="2053"/>
                  <a:pt x="392" y="2053"/>
                </a:cubicBezTo>
                <a:cubicBezTo>
                  <a:pt x="398" y="2053"/>
                  <a:pt x="398" y="2053"/>
                  <a:pt x="405" y="2047"/>
                </a:cubicBezTo>
                <a:cubicBezTo>
                  <a:pt x="419" y="2040"/>
                  <a:pt x="432" y="2033"/>
                  <a:pt x="446" y="2020"/>
                </a:cubicBezTo>
                <a:cubicBezTo>
                  <a:pt x="473" y="1993"/>
                  <a:pt x="506" y="1959"/>
                  <a:pt x="540" y="1919"/>
                </a:cubicBezTo>
                <a:cubicBezTo>
                  <a:pt x="584" y="1864"/>
                  <a:pt x="628" y="1809"/>
                  <a:pt x="647" y="1787"/>
                </a:cubicBezTo>
                <a:lnTo>
                  <a:pt x="647" y="1786"/>
                </a:lnTo>
                <a:lnTo>
                  <a:pt x="643" y="1775"/>
                </a:lnTo>
                <a:cubicBezTo>
                  <a:pt x="617" y="1711"/>
                  <a:pt x="602" y="1633"/>
                  <a:pt x="602" y="1555"/>
                </a:cubicBezTo>
                <a:cubicBezTo>
                  <a:pt x="602" y="1461"/>
                  <a:pt x="622" y="1360"/>
                  <a:pt x="676" y="1279"/>
                </a:cubicBezTo>
                <a:cubicBezTo>
                  <a:pt x="715" y="1222"/>
                  <a:pt x="767" y="1175"/>
                  <a:pt x="824" y="1139"/>
                </a:cubicBezTo>
                <a:lnTo>
                  <a:pt x="836" y="1132"/>
                </a:lnTo>
                <a:lnTo>
                  <a:pt x="833" y="1132"/>
                </a:lnTo>
                <a:cubicBezTo>
                  <a:pt x="830" y="1132"/>
                  <a:pt x="830" y="1132"/>
                  <a:pt x="830" y="1132"/>
                </a:cubicBezTo>
                <a:cubicBezTo>
                  <a:pt x="830" y="1119"/>
                  <a:pt x="830" y="1119"/>
                  <a:pt x="830" y="1119"/>
                </a:cubicBezTo>
                <a:cubicBezTo>
                  <a:pt x="830" y="1112"/>
                  <a:pt x="830" y="1112"/>
                  <a:pt x="830" y="1105"/>
                </a:cubicBezTo>
                <a:cubicBezTo>
                  <a:pt x="830" y="889"/>
                  <a:pt x="716" y="707"/>
                  <a:pt x="601" y="572"/>
                </a:cubicBezTo>
                <a:cubicBezTo>
                  <a:pt x="551" y="519"/>
                  <a:pt x="503" y="473"/>
                  <a:pt x="463" y="439"/>
                </a:cubicBezTo>
                <a:lnTo>
                  <a:pt x="462" y="438"/>
                </a:lnTo>
                <a:lnTo>
                  <a:pt x="459" y="439"/>
                </a:lnTo>
                <a:lnTo>
                  <a:pt x="458" y="435"/>
                </a:lnTo>
                <a:lnTo>
                  <a:pt x="448" y="426"/>
                </a:lnTo>
                <a:cubicBezTo>
                  <a:pt x="415" y="398"/>
                  <a:pt x="389" y="378"/>
                  <a:pt x="375" y="369"/>
                </a:cubicBezTo>
                <a:lnTo>
                  <a:pt x="373" y="367"/>
                </a:lnTo>
                <a:lnTo>
                  <a:pt x="373" y="366"/>
                </a:lnTo>
                <a:cubicBezTo>
                  <a:pt x="373" y="365"/>
                  <a:pt x="373" y="364"/>
                  <a:pt x="373" y="363"/>
                </a:cubicBezTo>
                <a:lnTo>
                  <a:pt x="373" y="363"/>
                </a:lnTo>
                <a:lnTo>
                  <a:pt x="373" y="360"/>
                </a:lnTo>
                <a:cubicBezTo>
                  <a:pt x="373" y="349"/>
                  <a:pt x="373" y="349"/>
                  <a:pt x="373" y="349"/>
                </a:cubicBezTo>
                <a:cubicBezTo>
                  <a:pt x="366" y="349"/>
                  <a:pt x="366" y="349"/>
                  <a:pt x="366" y="349"/>
                </a:cubicBezTo>
                <a:cubicBezTo>
                  <a:pt x="393" y="302"/>
                  <a:pt x="393" y="302"/>
                  <a:pt x="393" y="302"/>
                </a:cubicBezTo>
                <a:cubicBezTo>
                  <a:pt x="400" y="322"/>
                  <a:pt x="400" y="322"/>
                  <a:pt x="400" y="322"/>
                </a:cubicBezTo>
                <a:cubicBezTo>
                  <a:pt x="400" y="322"/>
                  <a:pt x="400" y="322"/>
                  <a:pt x="406" y="322"/>
                </a:cubicBezTo>
                <a:cubicBezTo>
                  <a:pt x="406" y="329"/>
                  <a:pt x="413" y="329"/>
                  <a:pt x="420" y="336"/>
                </a:cubicBezTo>
                <a:cubicBezTo>
                  <a:pt x="423" y="337"/>
                  <a:pt x="427" y="340"/>
                  <a:pt x="431" y="342"/>
                </a:cubicBezTo>
                <a:lnTo>
                  <a:pt x="434" y="344"/>
                </a:lnTo>
                <a:lnTo>
                  <a:pt x="425" y="309"/>
                </a:lnTo>
                <a:lnTo>
                  <a:pt x="425" y="302"/>
                </a:lnTo>
                <a:lnTo>
                  <a:pt x="473" y="291"/>
                </a:lnTo>
                <a:lnTo>
                  <a:pt x="508" y="406"/>
                </a:lnTo>
                <a:lnTo>
                  <a:pt x="509" y="407"/>
                </a:lnTo>
                <a:cubicBezTo>
                  <a:pt x="549" y="443"/>
                  <a:pt x="595" y="487"/>
                  <a:pt x="642" y="538"/>
                </a:cubicBezTo>
                <a:cubicBezTo>
                  <a:pt x="763" y="673"/>
                  <a:pt x="884" y="869"/>
                  <a:pt x="884" y="1105"/>
                </a:cubicBezTo>
                <a:lnTo>
                  <a:pt x="884" y="1106"/>
                </a:lnTo>
                <a:lnTo>
                  <a:pt x="893" y="1102"/>
                </a:lnTo>
                <a:cubicBezTo>
                  <a:pt x="967" y="1068"/>
                  <a:pt x="1046" y="1050"/>
                  <a:pt x="1115" y="1050"/>
                </a:cubicBezTo>
                <a:lnTo>
                  <a:pt x="1122" y="1050"/>
                </a:lnTo>
                <a:lnTo>
                  <a:pt x="1127" y="1050"/>
                </a:lnTo>
                <a:lnTo>
                  <a:pt x="1141" y="1050"/>
                </a:lnTo>
                <a:lnTo>
                  <a:pt x="1141" y="1051"/>
                </a:lnTo>
                <a:lnTo>
                  <a:pt x="1155" y="1052"/>
                </a:lnTo>
                <a:cubicBezTo>
                  <a:pt x="1161" y="1053"/>
                  <a:pt x="1167" y="1054"/>
                  <a:pt x="1173" y="1055"/>
                </a:cubicBezTo>
                <a:lnTo>
                  <a:pt x="1190" y="1059"/>
                </a:lnTo>
                <a:lnTo>
                  <a:pt x="1192" y="1054"/>
                </a:lnTo>
                <a:lnTo>
                  <a:pt x="1186" y="1052"/>
                </a:lnTo>
                <a:cubicBezTo>
                  <a:pt x="1016" y="999"/>
                  <a:pt x="891" y="838"/>
                  <a:pt x="891" y="647"/>
                </a:cubicBezTo>
                <a:cubicBezTo>
                  <a:pt x="891" y="411"/>
                  <a:pt x="1080" y="223"/>
                  <a:pt x="1311" y="223"/>
                </a:cubicBezTo>
                <a:cubicBezTo>
                  <a:pt x="1368" y="223"/>
                  <a:pt x="1423" y="234"/>
                  <a:pt x="1472" y="255"/>
                </a:cubicBezTo>
                <a:lnTo>
                  <a:pt x="1472" y="255"/>
                </a:lnTo>
                <a:lnTo>
                  <a:pt x="1476" y="255"/>
                </a:lnTo>
                <a:cubicBezTo>
                  <a:pt x="1479" y="254"/>
                  <a:pt x="1482" y="252"/>
                  <a:pt x="1486" y="249"/>
                </a:cubicBezTo>
                <a:cubicBezTo>
                  <a:pt x="1499" y="242"/>
                  <a:pt x="1520" y="229"/>
                  <a:pt x="1540" y="215"/>
                </a:cubicBezTo>
                <a:cubicBezTo>
                  <a:pt x="1574" y="195"/>
                  <a:pt x="1607" y="161"/>
                  <a:pt x="1614" y="148"/>
                </a:cubicBezTo>
                <a:cubicBezTo>
                  <a:pt x="1614" y="141"/>
                  <a:pt x="1594" y="108"/>
                  <a:pt x="1574" y="87"/>
                </a:cubicBezTo>
                <a:cubicBezTo>
                  <a:pt x="1560" y="67"/>
                  <a:pt x="1533" y="54"/>
                  <a:pt x="1526" y="54"/>
                </a:cubicBezTo>
                <a:cubicBezTo>
                  <a:pt x="1520" y="61"/>
                  <a:pt x="1520" y="67"/>
                  <a:pt x="1520" y="74"/>
                </a:cubicBezTo>
                <a:cubicBezTo>
                  <a:pt x="1520" y="81"/>
                  <a:pt x="1520" y="94"/>
                  <a:pt x="1526" y="94"/>
                </a:cubicBezTo>
                <a:cubicBezTo>
                  <a:pt x="1540" y="101"/>
                  <a:pt x="1560" y="114"/>
                  <a:pt x="1567" y="114"/>
                </a:cubicBezTo>
                <a:cubicBezTo>
                  <a:pt x="1580" y="121"/>
                  <a:pt x="1580" y="121"/>
                  <a:pt x="1580" y="121"/>
                </a:cubicBezTo>
                <a:cubicBezTo>
                  <a:pt x="1560" y="168"/>
                  <a:pt x="1560" y="168"/>
                  <a:pt x="1560" y="168"/>
                </a:cubicBezTo>
                <a:cubicBezTo>
                  <a:pt x="1547" y="168"/>
                  <a:pt x="1547" y="168"/>
                  <a:pt x="1547" y="168"/>
                </a:cubicBezTo>
                <a:cubicBezTo>
                  <a:pt x="1540" y="168"/>
                  <a:pt x="1540" y="168"/>
                  <a:pt x="1540" y="168"/>
                </a:cubicBezTo>
                <a:cubicBezTo>
                  <a:pt x="1540" y="161"/>
                  <a:pt x="1540" y="161"/>
                  <a:pt x="1540" y="161"/>
                </a:cubicBezTo>
                <a:cubicBezTo>
                  <a:pt x="1533" y="161"/>
                  <a:pt x="1533" y="155"/>
                  <a:pt x="1526" y="155"/>
                </a:cubicBezTo>
                <a:cubicBezTo>
                  <a:pt x="1520" y="148"/>
                  <a:pt x="1506" y="148"/>
                  <a:pt x="1499" y="141"/>
                </a:cubicBezTo>
                <a:cubicBezTo>
                  <a:pt x="1472" y="128"/>
                  <a:pt x="1466" y="101"/>
                  <a:pt x="1466" y="74"/>
                </a:cubicBezTo>
                <a:cubicBezTo>
                  <a:pt x="1466" y="54"/>
                  <a:pt x="1472" y="34"/>
                  <a:pt x="1493" y="13"/>
                </a:cubicBezTo>
                <a:cubicBezTo>
                  <a:pt x="1499" y="0"/>
                  <a:pt x="1513" y="0"/>
                  <a:pt x="1526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pic>
        <p:nvPicPr>
          <p:cNvPr id="13" name="图片 12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614761" y="4133850"/>
            <a:ext cx="664369" cy="599123"/>
          </a:xfrm>
          <a:prstGeom prst="rect">
            <a:avLst/>
          </a:prstGeom>
        </p:spPr>
      </p:pic>
      <p:sp>
        <p:nvSpPr>
          <p:cNvPr id="15" name="Freeform 56"/>
          <p:cNvSpPr>
            <a:spLocks noEditPoints="1"/>
          </p:cNvSpPr>
          <p:nvPr userDrawn="1">
            <p:custDataLst>
              <p:tags r:id="rId8"/>
            </p:custDataLst>
          </p:nvPr>
        </p:nvSpPr>
        <p:spPr bwMode="auto">
          <a:xfrm>
            <a:off x="8244364" y="3810476"/>
            <a:ext cx="845820" cy="1242536"/>
          </a:xfrm>
          <a:custGeom>
            <a:avLst/>
            <a:gdLst>
              <a:gd name="T0" fmla="*/ 0 w 112"/>
              <a:gd name="T1" fmla="*/ 55 h 110"/>
              <a:gd name="T2" fmla="*/ 56 w 112"/>
              <a:gd name="T3" fmla="*/ 0 h 110"/>
              <a:gd name="T4" fmla="*/ 56 w 112"/>
              <a:gd name="T5" fmla="*/ 0 h 110"/>
              <a:gd name="T6" fmla="*/ 112 w 112"/>
              <a:gd name="T7" fmla="*/ 55 h 110"/>
              <a:gd name="T8" fmla="*/ 112 w 112"/>
              <a:gd name="T9" fmla="*/ 55 h 110"/>
              <a:gd name="T10" fmla="*/ 56 w 112"/>
              <a:gd name="T11" fmla="*/ 110 h 110"/>
              <a:gd name="T12" fmla="*/ 56 w 112"/>
              <a:gd name="T13" fmla="*/ 110 h 110"/>
              <a:gd name="T14" fmla="*/ 0 w 112"/>
              <a:gd name="T15" fmla="*/ 55 h 110"/>
              <a:gd name="T16" fmla="*/ 4 w 112"/>
              <a:gd name="T17" fmla="*/ 55 h 110"/>
              <a:gd name="T18" fmla="*/ 56 w 112"/>
              <a:gd name="T19" fmla="*/ 106 h 110"/>
              <a:gd name="T20" fmla="*/ 56 w 112"/>
              <a:gd name="T21" fmla="*/ 106 h 110"/>
              <a:gd name="T22" fmla="*/ 108 w 112"/>
              <a:gd name="T23" fmla="*/ 55 h 110"/>
              <a:gd name="T24" fmla="*/ 108 w 112"/>
              <a:gd name="T25" fmla="*/ 55 h 110"/>
              <a:gd name="T26" fmla="*/ 56 w 112"/>
              <a:gd name="T27" fmla="*/ 4 h 110"/>
              <a:gd name="T28" fmla="*/ 56 w 112"/>
              <a:gd name="T29" fmla="*/ 4 h 110"/>
              <a:gd name="T30" fmla="*/ 4 w 112"/>
              <a:gd name="T31" fmla="*/ 55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75" h="2609">
                <a:moveTo>
                  <a:pt x="760" y="1640"/>
                </a:moveTo>
                <a:cubicBezTo>
                  <a:pt x="797" y="1640"/>
                  <a:pt x="797" y="1640"/>
                  <a:pt x="797" y="1640"/>
                </a:cubicBezTo>
                <a:cubicBezTo>
                  <a:pt x="797" y="1653"/>
                  <a:pt x="797" y="1653"/>
                  <a:pt x="797" y="1653"/>
                </a:cubicBezTo>
                <a:cubicBezTo>
                  <a:pt x="797" y="1653"/>
                  <a:pt x="797" y="1659"/>
                  <a:pt x="797" y="1671"/>
                </a:cubicBezTo>
                <a:cubicBezTo>
                  <a:pt x="797" y="1671"/>
                  <a:pt x="797" y="1678"/>
                  <a:pt x="797" y="1678"/>
                </a:cubicBezTo>
                <a:cubicBezTo>
                  <a:pt x="797" y="1771"/>
                  <a:pt x="797" y="2121"/>
                  <a:pt x="835" y="2240"/>
                </a:cubicBezTo>
                <a:cubicBezTo>
                  <a:pt x="879" y="2396"/>
                  <a:pt x="879" y="2553"/>
                  <a:pt x="879" y="2553"/>
                </a:cubicBezTo>
                <a:cubicBezTo>
                  <a:pt x="885" y="2578"/>
                  <a:pt x="885" y="2578"/>
                  <a:pt x="885" y="2578"/>
                </a:cubicBezTo>
                <a:cubicBezTo>
                  <a:pt x="735" y="2609"/>
                  <a:pt x="735" y="2609"/>
                  <a:pt x="735" y="2609"/>
                </a:cubicBezTo>
                <a:cubicBezTo>
                  <a:pt x="735" y="2596"/>
                  <a:pt x="735" y="2596"/>
                  <a:pt x="735" y="2596"/>
                </a:cubicBezTo>
                <a:cubicBezTo>
                  <a:pt x="728" y="2571"/>
                  <a:pt x="728" y="2571"/>
                  <a:pt x="728" y="2571"/>
                </a:cubicBezTo>
                <a:cubicBezTo>
                  <a:pt x="722" y="2559"/>
                  <a:pt x="722" y="2559"/>
                  <a:pt x="722" y="2559"/>
                </a:cubicBezTo>
                <a:cubicBezTo>
                  <a:pt x="829" y="2534"/>
                  <a:pt x="829" y="2534"/>
                  <a:pt x="829" y="2534"/>
                </a:cubicBezTo>
                <a:cubicBezTo>
                  <a:pt x="829" y="2490"/>
                  <a:pt x="816" y="2365"/>
                  <a:pt x="785" y="2253"/>
                </a:cubicBezTo>
                <a:cubicBezTo>
                  <a:pt x="747" y="2115"/>
                  <a:pt x="747" y="1759"/>
                  <a:pt x="747" y="1671"/>
                </a:cubicBezTo>
                <a:cubicBezTo>
                  <a:pt x="747" y="1671"/>
                  <a:pt x="747" y="1665"/>
                  <a:pt x="747" y="1665"/>
                </a:cubicBezTo>
                <a:cubicBezTo>
                  <a:pt x="747" y="1653"/>
                  <a:pt x="747" y="1653"/>
                  <a:pt x="747" y="1653"/>
                </a:cubicBezTo>
                <a:cubicBezTo>
                  <a:pt x="747" y="1653"/>
                  <a:pt x="747" y="1653"/>
                  <a:pt x="747" y="1646"/>
                </a:cubicBezTo>
                <a:cubicBezTo>
                  <a:pt x="747" y="1640"/>
                  <a:pt x="753" y="1640"/>
                  <a:pt x="760" y="1640"/>
                </a:cubicBezTo>
                <a:close/>
                <a:moveTo>
                  <a:pt x="785" y="1108"/>
                </a:moveTo>
                <a:lnTo>
                  <a:pt x="804" y="1309"/>
                </a:lnTo>
                <a:lnTo>
                  <a:pt x="854" y="1364"/>
                </a:lnTo>
                <a:lnTo>
                  <a:pt x="854" y="1322"/>
                </a:lnTo>
                <a:lnTo>
                  <a:pt x="785" y="1108"/>
                </a:lnTo>
                <a:close/>
                <a:moveTo>
                  <a:pt x="851" y="905"/>
                </a:moveTo>
                <a:lnTo>
                  <a:pt x="829" y="1006"/>
                </a:lnTo>
                <a:lnTo>
                  <a:pt x="791" y="957"/>
                </a:lnTo>
                <a:lnTo>
                  <a:pt x="904" y="1315"/>
                </a:lnTo>
                <a:lnTo>
                  <a:pt x="904" y="1496"/>
                </a:lnTo>
                <a:lnTo>
                  <a:pt x="760" y="1339"/>
                </a:lnTo>
                <a:lnTo>
                  <a:pt x="754" y="1334"/>
                </a:lnTo>
                <a:lnTo>
                  <a:pt x="754" y="1328"/>
                </a:lnTo>
                <a:lnTo>
                  <a:pt x="724" y="963"/>
                </a:lnTo>
                <a:lnTo>
                  <a:pt x="691" y="1025"/>
                </a:lnTo>
                <a:lnTo>
                  <a:pt x="649" y="951"/>
                </a:lnTo>
                <a:lnTo>
                  <a:pt x="646" y="956"/>
                </a:lnTo>
                <a:cubicBezTo>
                  <a:pt x="643" y="962"/>
                  <a:pt x="640" y="968"/>
                  <a:pt x="637" y="975"/>
                </a:cubicBezTo>
                <a:lnTo>
                  <a:pt x="634" y="982"/>
                </a:lnTo>
                <a:lnTo>
                  <a:pt x="634" y="982"/>
                </a:lnTo>
                <a:lnTo>
                  <a:pt x="633" y="983"/>
                </a:lnTo>
                <a:lnTo>
                  <a:pt x="632" y="984"/>
                </a:lnTo>
                <a:cubicBezTo>
                  <a:pt x="631" y="988"/>
                  <a:pt x="629" y="991"/>
                  <a:pt x="628" y="995"/>
                </a:cubicBezTo>
                <a:cubicBezTo>
                  <a:pt x="603" y="1064"/>
                  <a:pt x="590" y="1157"/>
                  <a:pt x="590" y="1251"/>
                </a:cubicBezTo>
                <a:cubicBezTo>
                  <a:pt x="590" y="1258"/>
                  <a:pt x="590" y="1258"/>
                  <a:pt x="590" y="1258"/>
                </a:cubicBezTo>
                <a:cubicBezTo>
                  <a:pt x="590" y="1339"/>
                  <a:pt x="640" y="1433"/>
                  <a:pt x="709" y="1508"/>
                </a:cubicBezTo>
                <a:cubicBezTo>
                  <a:pt x="778" y="1577"/>
                  <a:pt x="866" y="1627"/>
                  <a:pt x="922" y="1627"/>
                </a:cubicBezTo>
                <a:cubicBezTo>
                  <a:pt x="922" y="1627"/>
                  <a:pt x="922" y="1627"/>
                  <a:pt x="929" y="1627"/>
                </a:cubicBezTo>
                <a:cubicBezTo>
                  <a:pt x="970" y="1627"/>
                  <a:pt x="1016" y="1588"/>
                  <a:pt x="1053" y="1532"/>
                </a:cubicBezTo>
                <a:lnTo>
                  <a:pt x="1057" y="1526"/>
                </a:lnTo>
                <a:lnTo>
                  <a:pt x="1055" y="1525"/>
                </a:lnTo>
                <a:cubicBezTo>
                  <a:pt x="1035" y="1501"/>
                  <a:pt x="1035" y="1501"/>
                  <a:pt x="1035" y="1501"/>
                </a:cubicBezTo>
                <a:cubicBezTo>
                  <a:pt x="1054" y="1495"/>
                  <a:pt x="1054" y="1495"/>
                  <a:pt x="1054" y="1495"/>
                </a:cubicBezTo>
                <a:cubicBezTo>
                  <a:pt x="1054" y="1495"/>
                  <a:pt x="1060" y="1495"/>
                  <a:pt x="1060" y="1495"/>
                </a:cubicBezTo>
                <a:cubicBezTo>
                  <a:pt x="1066" y="1490"/>
                  <a:pt x="1071" y="1484"/>
                  <a:pt x="1081" y="1479"/>
                </a:cubicBezTo>
                <a:lnTo>
                  <a:pt x="1082" y="1478"/>
                </a:lnTo>
                <a:lnTo>
                  <a:pt x="1084" y="1473"/>
                </a:lnTo>
                <a:cubicBezTo>
                  <a:pt x="1108" y="1417"/>
                  <a:pt x="1123" y="1351"/>
                  <a:pt x="1123" y="1289"/>
                </a:cubicBezTo>
                <a:cubicBezTo>
                  <a:pt x="1123" y="1251"/>
                  <a:pt x="1117" y="1220"/>
                  <a:pt x="1110" y="1195"/>
                </a:cubicBezTo>
                <a:cubicBezTo>
                  <a:pt x="1110" y="1189"/>
                  <a:pt x="1110" y="1189"/>
                  <a:pt x="1110" y="1189"/>
                </a:cubicBezTo>
                <a:cubicBezTo>
                  <a:pt x="1068" y="1061"/>
                  <a:pt x="957" y="951"/>
                  <a:pt x="851" y="905"/>
                </a:cubicBezTo>
                <a:lnTo>
                  <a:pt x="851" y="905"/>
                </a:lnTo>
                <a:close/>
                <a:moveTo>
                  <a:pt x="706" y="893"/>
                </a:moveTo>
                <a:lnTo>
                  <a:pt x="701" y="895"/>
                </a:lnTo>
                <a:cubicBezTo>
                  <a:pt x="698" y="897"/>
                  <a:pt x="694" y="900"/>
                  <a:pt x="691" y="902"/>
                </a:cubicBezTo>
                <a:lnTo>
                  <a:pt x="684" y="907"/>
                </a:lnTo>
                <a:lnTo>
                  <a:pt x="691" y="920"/>
                </a:lnTo>
                <a:lnTo>
                  <a:pt x="706" y="893"/>
                </a:lnTo>
                <a:close/>
                <a:moveTo>
                  <a:pt x="584" y="744"/>
                </a:moveTo>
                <a:cubicBezTo>
                  <a:pt x="584" y="749"/>
                  <a:pt x="584" y="752"/>
                  <a:pt x="582" y="754"/>
                </a:cubicBezTo>
                <a:lnTo>
                  <a:pt x="582" y="756"/>
                </a:lnTo>
                <a:lnTo>
                  <a:pt x="586" y="753"/>
                </a:lnTo>
                <a:lnTo>
                  <a:pt x="589" y="752"/>
                </a:lnTo>
                <a:lnTo>
                  <a:pt x="589" y="751"/>
                </a:lnTo>
                <a:cubicBezTo>
                  <a:pt x="588" y="749"/>
                  <a:pt x="587" y="747"/>
                  <a:pt x="584" y="744"/>
                </a:cubicBezTo>
                <a:close/>
                <a:moveTo>
                  <a:pt x="515" y="719"/>
                </a:moveTo>
                <a:cubicBezTo>
                  <a:pt x="515" y="726"/>
                  <a:pt x="515" y="726"/>
                  <a:pt x="509" y="726"/>
                </a:cubicBezTo>
                <a:cubicBezTo>
                  <a:pt x="506" y="729"/>
                  <a:pt x="504" y="732"/>
                  <a:pt x="504" y="734"/>
                </a:cubicBezTo>
                <a:lnTo>
                  <a:pt x="503" y="735"/>
                </a:lnTo>
                <a:lnTo>
                  <a:pt x="519" y="746"/>
                </a:lnTo>
                <a:lnTo>
                  <a:pt x="535" y="755"/>
                </a:lnTo>
                <a:lnTo>
                  <a:pt x="535" y="755"/>
                </a:lnTo>
                <a:cubicBezTo>
                  <a:pt x="534" y="751"/>
                  <a:pt x="534" y="751"/>
                  <a:pt x="534" y="751"/>
                </a:cubicBezTo>
                <a:cubicBezTo>
                  <a:pt x="534" y="751"/>
                  <a:pt x="534" y="744"/>
                  <a:pt x="534" y="744"/>
                </a:cubicBezTo>
                <a:cubicBezTo>
                  <a:pt x="534" y="738"/>
                  <a:pt x="534" y="738"/>
                  <a:pt x="534" y="732"/>
                </a:cubicBezTo>
                <a:cubicBezTo>
                  <a:pt x="534" y="732"/>
                  <a:pt x="528" y="726"/>
                  <a:pt x="522" y="719"/>
                </a:cubicBezTo>
                <a:cubicBezTo>
                  <a:pt x="522" y="719"/>
                  <a:pt x="522" y="719"/>
                  <a:pt x="515" y="719"/>
                </a:cubicBezTo>
                <a:close/>
                <a:moveTo>
                  <a:pt x="595" y="625"/>
                </a:moveTo>
                <a:cubicBezTo>
                  <a:pt x="593" y="625"/>
                  <a:pt x="592" y="625"/>
                  <a:pt x="591" y="626"/>
                </a:cubicBezTo>
                <a:cubicBezTo>
                  <a:pt x="584" y="626"/>
                  <a:pt x="584" y="626"/>
                  <a:pt x="584" y="626"/>
                </a:cubicBezTo>
                <a:cubicBezTo>
                  <a:pt x="578" y="626"/>
                  <a:pt x="572" y="632"/>
                  <a:pt x="559" y="638"/>
                </a:cubicBezTo>
                <a:cubicBezTo>
                  <a:pt x="547" y="645"/>
                  <a:pt x="528" y="657"/>
                  <a:pt x="509" y="663"/>
                </a:cubicBezTo>
                <a:cubicBezTo>
                  <a:pt x="490" y="673"/>
                  <a:pt x="473" y="683"/>
                  <a:pt x="460" y="692"/>
                </a:cubicBezTo>
                <a:lnTo>
                  <a:pt x="457" y="694"/>
                </a:lnTo>
                <a:lnTo>
                  <a:pt x="458" y="694"/>
                </a:lnTo>
                <a:lnTo>
                  <a:pt x="466" y="703"/>
                </a:lnTo>
                <a:lnTo>
                  <a:pt x="466" y="702"/>
                </a:lnTo>
                <a:cubicBezTo>
                  <a:pt x="468" y="698"/>
                  <a:pt x="473" y="694"/>
                  <a:pt x="478" y="694"/>
                </a:cubicBezTo>
                <a:cubicBezTo>
                  <a:pt x="484" y="682"/>
                  <a:pt x="503" y="669"/>
                  <a:pt x="522" y="669"/>
                </a:cubicBezTo>
                <a:cubicBezTo>
                  <a:pt x="534" y="669"/>
                  <a:pt x="547" y="675"/>
                  <a:pt x="559" y="682"/>
                </a:cubicBezTo>
                <a:cubicBezTo>
                  <a:pt x="559" y="688"/>
                  <a:pt x="566" y="688"/>
                  <a:pt x="566" y="694"/>
                </a:cubicBezTo>
                <a:cubicBezTo>
                  <a:pt x="572" y="694"/>
                  <a:pt x="572" y="694"/>
                  <a:pt x="572" y="694"/>
                </a:cubicBezTo>
                <a:cubicBezTo>
                  <a:pt x="572" y="694"/>
                  <a:pt x="578" y="694"/>
                  <a:pt x="578" y="694"/>
                </a:cubicBezTo>
                <a:cubicBezTo>
                  <a:pt x="584" y="694"/>
                  <a:pt x="591" y="694"/>
                  <a:pt x="597" y="700"/>
                </a:cubicBezTo>
                <a:cubicBezTo>
                  <a:pt x="614" y="706"/>
                  <a:pt x="624" y="716"/>
                  <a:pt x="631" y="727"/>
                </a:cubicBezTo>
                <a:lnTo>
                  <a:pt x="633" y="731"/>
                </a:lnTo>
                <a:lnTo>
                  <a:pt x="640" y="727"/>
                </a:lnTo>
                <a:cubicBezTo>
                  <a:pt x="722" y="688"/>
                  <a:pt x="722" y="688"/>
                  <a:pt x="722" y="688"/>
                </a:cubicBezTo>
                <a:cubicBezTo>
                  <a:pt x="716" y="682"/>
                  <a:pt x="710" y="669"/>
                  <a:pt x="703" y="657"/>
                </a:cubicBezTo>
                <a:cubicBezTo>
                  <a:pt x="698" y="651"/>
                  <a:pt x="620" y="623"/>
                  <a:pt x="595" y="625"/>
                </a:cubicBezTo>
                <a:close/>
                <a:moveTo>
                  <a:pt x="446" y="394"/>
                </a:moveTo>
                <a:lnTo>
                  <a:pt x="459" y="394"/>
                </a:lnTo>
                <a:lnTo>
                  <a:pt x="490" y="394"/>
                </a:lnTo>
                <a:lnTo>
                  <a:pt x="490" y="444"/>
                </a:lnTo>
                <a:lnTo>
                  <a:pt x="477" y="444"/>
                </a:lnTo>
                <a:lnTo>
                  <a:pt x="459" y="444"/>
                </a:lnTo>
                <a:lnTo>
                  <a:pt x="446" y="444"/>
                </a:lnTo>
                <a:lnTo>
                  <a:pt x="446" y="394"/>
                </a:lnTo>
                <a:close/>
                <a:moveTo>
                  <a:pt x="691" y="182"/>
                </a:moveTo>
                <a:cubicBezTo>
                  <a:pt x="515" y="182"/>
                  <a:pt x="377" y="320"/>
                  <a:pt x="377" y="489"/>
                </a:cubicBezTo>
                <a:cubicBezTo>
                  <a:pt x="377" y="544"/>
                  <a:pt x="392" y="596"/>
                  <a:pt x="418" y="641"/>
                </a:cubicBezTo>
                <a:lnTo>
                  <a:pt x="427" y="655"/>
                </a:lnTo>
                <a:lnTo>
                  <a:pt x="429" y="654"/>
                </a:lnTo>
                <a:cubicBezTo>
                  <a:pt x="431" y="653"/>
                  <a:pt x="432" y="652"/>
                  <a:pt x="434" y="651"/>
                </a:cubicBezTo>
                <a:cubicBezTo>
                  <a:pt x="446" y="645"/>
                  <a:pt x="465" y="632"/>
                  <a:pt x="484" y="620"/>
                </a:cubicBezTo>
                <a:cubicBezTo>
                  <a:pt x="521" y="601"/>
                  <a:pt x="559" y="576"/>
                  <a:pt x="584" y="576"/>
                </a:cubicBezTo>
                <a:cubicBezTo>
                  <a:pt x="584" y="576"/>
                  <a:pt x="584" y="576"/>
                  <a:pt x="591" y="576"/>
                </a:cubicBezTo>
                <a:cubicBezTo>
                  <a:pt x="622" y="576"/>
                  <a:pt x="703" y="595"/>
                  <a:pt x="741" y="626"/>
                </a:cubicBezTo>
                <a:cubicBezTo>
                  <a:pt x="766" y="651"/>
                  <a:pt x="779" y="688"/>
                  <a:pt x="779" y="694"/>
                </a:cubicBezTo>
                <a:cubicBezTo>
                  <a:pt x="785" y="719"/>
                  <a:pt x="785" y="719"/>
                  <a:pt x="785" y="719"/>
                </a:cubicBezTo>
                <a:cubicBezTo>
                  <a:pt x="716" y="750"/>
                  <a:pt x="669" y="772"/>
                  <a:pt x="637" y="787"/>
                </a:cubicBezTo>
                <a:lnTo>
                  <a:pt x="631" y="789"/>
                </a:lnTo>
                <a:lnTo>
                  <a:pt x="642" y="791"/>
                </a:lnTo>
                <a:cubicBezTo>
                  <a:pt x="658" y="794"/>
                  <a:pt x="674" y="795"/>
                  <a:pt x="691" y="795"/>
                </a:cubicBezTo>
                <a:cubicBezTo>
                  <a:pt x="860" y="795"/>
                  <a:pt x="1004" y="657"/>
                  <a:pt x="1004" y="489"/>
                </a:cubicBezTo>
                <a:cubicBezTo>
                  <a:pt x="1004" y="320"/>
                  <a:pt x="860" y="182"/>
                  <a:pt x="691" y="182"/>
                </a:cubicBezTo>
                <a:close/>
                <a:moveTo>
                  <a:pt x="402" y="0"/>
                </a:moveTo>
                <a:cubicBezTo>
                  <a:pt x="402" y="19"/>
                  <a:pt x="402" y="19"/>
                  <a:pt x="402" y="19"/>
                </a:cubicBezTo>
                <a:cubicBezTo>
                  <a:pt x="402" y="44"/>
                  <a:pt x="402" y="44"/>
                  <a:pt x="402" y="44"/>
                </a:cubicBezTo>
                <a:cubicBezTo>
                  <a:pt x="402" y="50"/>
                  <a:pt x="396" y="50"/>
                  <a:pt x="396" y="50"/>
                </a:cubicBezTo>
                <a:cubicBezTo>
                  <a:pt x="396" y="50"/>
                  <a:pt x="396" y="50"/>
                  <a:pt x="396" y="57"/>
                </a:cubicBezTo>
                <a:cubicBezTo>
                  <a:pt x="396" y="57"/>
                  <a:pt x="389" y="57"/>
                  <a:pt x="389" y="57"/>
                </a:cubicBezTo>
                <a:cubicBezTo>
                  <a:pt x="389" y="57"/>
                  <a:pt x="383" y="57"/>
                  <a:pt x="383" y="57"/>
                </a:cubicBezTo>
                <a:cubicBezTo>
                  <a:pt x="377" y="57"/>
                  <a:pt x="370" y="57"/>
                  <a:pt x="364" y="57"/>
                </a:cubicBezTo>
                <a:cubicBezTo>
                  <a:pt x="345" y="63"/>
                  <a:pt x="326" y="69"/>
                  <a:pt x="320" y="69"/>
                </a:cubicBezTo>
                <a:cubicBezTo>
                  <a:pt x="320" y="75"/>
                  <a:pt x="320" y="75"/>
                  <a:pt x="326" y="82"/>
                </a:cubicBezTo>
                <a:cubicBezTo>
                  <a:pt x="383" y="126"/>
                  <a:pt x="490" y="170"/>
                  <a:pt x="508" y="176"/>
                </a:cubicBezTo>
                <a:cubicBezTo>
                  <a:pt x="510" y="176"/>
                  <a:pt x="511" y="176"/>
                  <a:pt x="513" y="176"/>
                </a:cubicBezTo>
                <a:lnTo>
                  <a:pt x="515" y="176"/>
                </a:lnTo>
                <a:lnTo>
                  <a:pt x="523" y="171"/>
                </a:lnTo>
                <a:lnTo>
                  <a:pt x="535" y="166"/>
                </a:lnTo>
                <a:lnTo>
                  <a:pt x="533" y="164"/>
                </a:lnTo>
                <a:cubicBezTo>
                  <a:pt x="520" y="154"/>
                  <a:pt x="503" y="135"/>
                  <a:pt x="478" y="100"/>
                </a:cubicBezTo>
                <a:lnTo>
                  <a:pt x="478" y="100"/>
                </a:lnTo>
                <a:lnTo>
                  <a:pt x="479" y="100"/>
                </a:lnTo>
                <a:lnTo>
                  <a:pt x="479" y="100"/>
                </a:lnTo>
                <a:lnTo>
                  <a:pt x="479" y="100"/>
                </a:lnTo>
                <a:cubicBezTo>
                  <a:pt x="481" y="99"/>
                  <a:pt x="483" y="98"/>
                  <a:pt x="486" y="96"/>
                </a:cubicBezTo>
                <a:lnTo>
                  <a:pt x="489" y="95"/>
                </a:lnTo>
                <a:lnTo>
                  <a:pt x="489" y="95"/>
                </a:lnTo>
                <a:cubicBezTo>
                  <a:pt x="488" y="95"/>
                  <a:pt x="486" y="96"/>
                  <a:pt x="482" y="98"/>
                </a:cubicBezTo>
                <a:lnTo>
                  <a:pt x="479" y="100"/>
                </a:lnTo>
                <a:lnTo>
                  <a:pt x="478" y="100"/>
                </a:lnTo>
                <a:lnTo>
                  <a:pt x="478" y="100"/>
                </a:lnTo>
                <a:cubicBezTo>
                  <a:pt x="478" y="100"/>
                  <a:pt x="478" y="100"/>
                  <a:pt x="478" y="100"/>
                </a:cubicBezTo>
                <a:cubicBezTo>
                  <a:pt x="472" y="88"/>
                  <a:pt x="459" y="69"/>
                  <a:pt x="459" y="56"/>
                </a:cubicBezTo>
                <a:cubicBezTo>
                  <a:pt x="459" y="25"/>
                  <a:pt x="484" y="12"/>
                  <a:pt x="497" y="6"/>
                </a:cubicBezTo>
                <a:cubicBezTo>
                  <a:pt x="516" y="6"/>
                  <a:pt x="528" y="6"/>
                  <a:pt x="541" y="6"/>
                </a:cubicBezTo>
                <a:cubicBezTo>
                  <a:pt x="547" y="6"/>
                  <a:pt x="547" y="6"/>
                  <a:pt x="554" y="6"/>
                </a:cubicBezTo>
                <a:cubicBezTo>
                  <a:pt x="566" y="6"/>
                  <a:pt x="566" y="6"/>
                  <a:pt x="566" y="6"/>
                </a:cubicBezTo>
                <a:cubicBezTo>
                  <a:pt x="560" y="56"/>
                  <a:pt x="560" y="56"/>
                  <a:pt x="560" y="56"/>
                </a:cubicBezTo>
                <a:cubicBezTo>
                  <a:pt x="547" y="56"/>
                  <a:pt x="547" y="56"/>
                  <a:pt x="547" y="56"/>
                </a:cubicBezTo>
                <a:cubicBezTo>
                  <a:pt x="547" y="56"/>
                  <a:pt x="547" y="56"/>
                  <a:pt x="541" y="56"/>
                </a:cubicBezTo>
                <a:cubicBezTo>
                  <a:pt x="535" y="56"/>
                  <a:pt x="522" y="56"/>
                  <a:pt x="516" y="56"/>
                </a:cubicBezTo>
                <a:cubicBezTo>
                  <a:pt x="516" y="63"/>
                  <a:pt x="516" y="69"/>
                  <a:pt x="522" y="69"/>
                </a:cubicBezTo>
                <a:cubicBezTo>
                  <a:pt x="541" y="100"/>
                  <a:pt x="554" y="113"/>
                  <a:pt x="566" y="125"/>
                </a:cubicBezTo>
                <a:cubicBezTo>
                  <a:pt x="572" y="125"/>
                  <a:pt x="572" y="132"/>
                  <a:pt x="572" y="132"/>
                </a:cubicBezTo>
                <a:cubicBezTo>
                  <a:pt x="585" y="132"/>
                  <a:pt x="585" y="132"/>
                  <a:pt x="585" y="132"/>
                </a:cubicBezTo>
                <a:cubicBezTo>
                  <a:pt x="579" y="144"/>
                  <a:pt x="579" y="144"/>
                  <a:pt x="579" y="144"/>
                </a:cubicBezTo>
                <a:cubicBezTo>
                  <a:pt x="579" y="146"/>
                  <a:pt x="579" y="147"/>
                  <a:pt x="579" y="148"/>
                </a:cubicBezTo>
                <a:lnTo>
                  <a:pt x="579" y="149"/>
                </a:lnTo>
                <a:lnTo>
                  <a:pt x="582" y="148"/>
                </a:lnTo>
                <a:cubicBezTo>
                  <a:pt x="616" y="138"/>
                  <a:pt x="653" y="132"/>
                  <a:pt x="691" y="132"/>
                </a:cubicBezTo>
                <a:cubicBezTo>
                  <a:pt x="891" y="132"/>
                  <a:pt x="1054" y="288"/>
                  <a:pt x="1054" y="489"/>
                </a:cubicBezTo>
                <a:cubicBezTo>
                  <a:pt x="1054" y="652"/>
                  <a:pt x="938" y="793"/>
                  <a:pt x="781" y="834"/>
                </a:cubicBezTo>
                <a:lnTo>
                  <a:pt x="781" y="834"/>
                </a:lnTo>
                <a:lnTo>
                  <a:pt x="783" y="834"/>
                </a:lnTo>
                <a:cubicBezTo>
                  <a:pt x="790" y="835"/>
                  <a:pt x="797" y="836"/>
                  <a:pt x="804" y="837"/>
                </a:cubicBezTo>
                <a:lnTo>
                  <a:pt x="810" y="838"/>
                </a:lnTo>
                <a:lnTo>
                  <a:pt x="810" y="838"/>
                </a:lnTo>
                <a:lnTo>
                  <a:pt x="1578" y="566"/>
                </a:lnTo>
                <a:lnTo>
                  <a:pt x="1619" y="476"/>
                </a:lnTo>
                <a:lnTo>
                  <a:pt x="1663" y="501"/>
                </a:lnTo>
                <a:lnTo>
                  <a:pt x="1649" y="536"/>
                </a:lnTo>
                <a:lnTo>
                  <a:pt x="1694" y="514"/>
                </a:lnTo>
                <a:lnTo>
                  <a:pt x="1713" y="564"/>
                </a:lnTo>
                <a:lnTo>
                  <a:pt x="1744" y="564"/>
                </a:lnTo>
                <a:lnTo>
                  <a:pt x="1744" y="613"/>
                </a:lnTo>
                <a:lnTo>
                  <a:pt x="1604" y="613"/>
                </a:lnTo>
                <a:lnTo>
                  <a:pt x="884" y="863"/>
                </a:lnTo>
                <a:lnTo>
                  <a:pt x="903" y="873"/>
                </a:lnTo>
                <a:cubicBezTo>
                  <a:pt x="1012" y="929"/>
                  <a:pt x="1111" y="1039"/>
                  <a:pt x="1154" y="1164"/>
                </a:cubicBezTo>
                <a:cubicBezTo>
                  <a:pt x="1154" y="1176"/>
                  <a:pt x="1154" y="1176"/>
                  <a:pt x="1154" y="1176"/>
                </a:cubicBezTo>
                <a:cubicBezTo>
                  <a:pt x="1154" y="1176"/>
                  <a:pt x="1154" y="1176"/>
                  <a:pt x="1160" y="1176"/>
                </a:cubicBezTo>
                <a:cubicBezTo>
                  <a:pt x="1160" y="1189"/>
                  <a:pt x="1160" y="1189"/>
                  <a:pt x="1160" y="1189"/>
                </a:cubicBezTo>
                <a:cubicBezTo>
                  <a:pt x="1167" y="1220"/>
                  <a:pt x="1173" y="1251"/>
                  <a:pt x="1173" y="1289"/>
                </a:cubicBezTo>
                <a:cubicBezTo>
                  <a:pt x="1173" y="1334"/>
                  <a:pt x="1167" y="1379"/>
                  <a:pt x="1156" y="1423"/>
                </a:cubicBezTo>
                <a:lnTo>
                  <a:pt x="1154" y="1430"/>
                </a:lnTo>
                <a:lnTo>
                  <a:pt x="1161" y="1426"/>
                </a:lnTo>
                <a:cubicBezTo>
                  <a:pt x="1223" y="1395"/>
                  <a:pt x="1299" y="1357"/>
                  <a:pt x="1368" y="1357"/>
                </a:cubicBezTo>
                <a:cubicBezTo>
                  <a:pt x="1393" y="1357"/>
                  <a:pt x="1424" y="1363"/>
                  <a:pt x="1449" y="1382"/>
                </a:cubicBezTo>
                <a:cubicBezTo>
                  <a:pt x="1537" y="1445"/>
                  <a:pt x="1600" y="1533"/>
                  <a:pt x="1625" y="1570"/>
                </a:cubicBezTo>
                <a:cubicBezTo>
                  <a:pt x="1751" y="1514"/>
                  <a:pt x="1751" y="1514"/>
                  <a:pt x="1751" y="1514"/>
                </a:cubicBezTo>
                <a:cubicBezTo>
                  <a:pt x="1776" y="1558"/>
                  <a:pt x="1776" y="1558"/>
                  <a:pt x="1776" y="1558"/>
                </a:cubicBezTo>
                <a:cubicBezTo>
                  <a:pt x="1606" y="1633"/>
                  <a:pt x="1606" y="1633"/>
                  <a:pt x="1606" y="1633"/>
                </a:cubicBezTo>
                <a:cubicBezTo>
                  <a:pt x="1600" y="1627"/>
                  <a:pt x="1600" y="1627"/>
                  <a:pt x="1600" y="1627"/>
                </a:cubicBezTo>
                <a:cubicBezTo>
                  <a:pt x="1594" y="1614"/>
                  <a:pt x="1594" y="1614"/>
                  <a:pt x="1594" y="1614"/>
                </a:cubicBezTo>
                <a:cubicBezTo>
                  <a:pt x="1594" y="1614"/>
                  <a:pt x="1594" y="1614"/>
                  <a:pt x="1594" y="1614"/>
                </a:cubicBezTo>
                <a:lnTo>
                  <a:pt x="1594" y="1614"/>
                </a:lnTo>
                <a:lnTo>
                  <a:pt x="1595" y="1614"/>
                </a:lnTo>
                <a:lnTo>
                  <a:pt x="1595" y="1614"/>
                </a:lnTo>
                <a:lnTo>
                  <a:pt x="1595" y="1613"/>
                </a:lnTo>
                <a:lnTo>
                  <a:pt x="1596" y="1613"/>
                </a:lnTo>
                <a:lnTo>
                  <a:pt x="1597" y="1613"/>
                </a:lnTo>
                <a:lnTo>
                  <a:pt x="1597" y="1612"/>
                </a:lnTo>
                <a:lnTo>
                  <a:pt x="1598" y="1612"/>
                </a:lnTo>
                <a:lnTo>
                  <a:pt x="1598" y="1612"/>
                </a:lnTo>
                <a:lnTo>
                  <a:pt x="1599" y="1612"/>
                </a:lnTo>
                <a:lnTo>
                  <a:pt x="1600" y="1611"/>
                </a:lnTo>
                <a:lnTo>
                  <a:pt x="1602" y="1610"/>
                </a:lnTo>
                <a:lnTo>
                  <a:pt x="1603" y="1610"/>
                </a:lnTo>
                <a:lnTo>
                  <a:pt x="1604" y="1609"/>
                </a:lnTo>
                <a:lnTo>
                  <a:pt x="1605" y="1609"/>
                </a:lnTo>
                <a:lnTo>
                  <a:pt x="1606" y="1608"/>
                </a:lnTo>
                <a:lnTo>
                  <a:pt x="1606" y="1608"/>
                </a:lnTo>
                <a:lnTo>
                  <a:pt x="1605" y="1609"/>
                </a:lnTo>
                <a:lnTo>
                  <a:pt x="1605" y="1609"/>
                </a:lnTo>
                <a:lnTo>
                  <a:pt x="1604" y="1609"/>
                </a:lnTo>
                <a:lnTo>
                  <a:pt x="1603" y="1609"/>
                </a:lnTo>
                <a:lnTo>
                  <a:pt x="1603" y="1610"/>
                </a:lnTo>
                <a:lnTo>
                  <a:pt x="1602" y="1610"/>
                </a:lnTo>
                <a:lnTo>
                  <a:pt x="1602" y="1610"/>
                </a:lnTo>
                <a:lnTo>
                  <a:pt x="1601" y="1611"/>
                </a:lnTo>
                <a:lnTo>
                  <a:pt x="1600" y="1611"/>
                </a:lnTo>
                <a:lnTo>
                  <a:pt x="1598" y="1612"/>
                </a:lnTo>
                <a:lnTo>
                  <a:pt x="1597" y="1612"/>
                </a:lnTo>
                <a:lnTo>
                  <a:pt x="1596" y="1613"/>
                </a:lnTo>
                <a:lnTo>
                  <a:pt x="1595" y="1614"/>
                </a:lnTo>
                <a:lnTo>
                  <a:pt x="1594" y="1614"/>
                </a:lnTo>
                <a:lnTo>
                  <a:pt x="1594" y="1614"/>
                </a:lnTo>
                <a:cubicBezTo>
                  <a:pt x="1594" y="1614"/>
                  <a:pt x="1594" y="1614"/>
                  <a:pt x="1594" y="1608"/>
                </a:cubicBezTo>
                <a:cubicBezTo>
                  <a:pt x="1588" y="1608"/>
                  <a:pt x="1588" y="1602"/>
                  <a:pt x="1581" y="1595"/>
                </a:cubicBezTo>
                <a:cubicBezTo>
                  <a:pt x="1575" y="1583"/>
                  <a:pt x="1562" y="1564"/>
                  <a:pt x="1544" y="1545"/>
                </a:cubicBezTo>
                <a:cubicBezTo>
                  <a:pt x="1519" y="1508"/>
                  <a:pt x="1468" y="1457"/>
                  <a:pt x="1418" y="1420"/>
                </a:cubicBezTo>
                <a:cubicBezTo>
                  <a:pt x="1406" y="1413"/>
                  <a:pt x="1387" y="1407"/>
                  <a:pt x="1368" y="1407"/>
                </a:cubicBezTo>
                <a:cubicBezTo>
                  <a:pt x="1311" y="1407"/>
                  <a:pt x="1242" y="1439"/>
                  <a:pt x="1186" y="1470"/>
                </a:cubicBezTo>
                <a:cubicBezTo>
                  <a:pt x="1165" y="1484"/>
                  <a:pt x="1145" y="1497"/>
                  <a:pt x="1129" y="1508"/>
                </a:cubicBezTo>
                <a:lnTo>
                  <a:pt x="1123" y="1512"/>
                </a:lnTo>
                <a:lnTo>
                  <a:pt x="1116" y="1527"/>
                </a:lnTo>
                <a:cubicBezTo>
                  <a:pt x="1072" y="1612"/>
                  <a:pt x="1005" y="1674"/>
                  <a:pt x="922" y="1677"/>
                </a:cubicBezTo>
                <a:cubicBezTo>
                  <a:pt x="766" y="1671"/>
                  <a:pt x="546" y="1464"/>
                  <a:pt x="540" y="1251"/>
                </a:cubicBezTo>
                <a:cubicBezTo>
                  <a:pt x="540" y="1185"/>
                  <a:pt x="546" y="1115"/>
                  <a:pt x="561" y="1051"/>
                </a:cubicBezTo>
                <a:lnTo>
                  <a:pt x="566" y="1032"/>
                </a:lnTo>
                <a:lnTo>
                  <a:pt x="163" y="1330"/>
                </a:lnTo>
                <a:lnTo>
                  <a:pt x="163" y="1331"/>
                </a:lnTo>
                <a:cubicBezTo>
                  <a:pt x="163" y="1335"/>
                  <a:pt x="163" y="1339"/>
                  <a:pt x="163" y="1345"/>
                </a:cubicBezTo>
                <a:cubicBezTo>
                  <a:pt x="163" y="1345"/>
                  <a:pt x="163" y="1352"/>
                  <a:pt x="163" y="1352"/>
                </a:cubicBezTo>
                <a:cubicBezTo>
                  <a:pt x="176" y="1364"/>
                  <a:pt x="176" y="1364"/>
                  <a:pt x="176" y="1364"/>
                </a:cubicBezTo>
                <a:cubicBezTo>
                  <a:pt x="138" y="1401"/>
                  <a:pt x="138" y="1401"/>
                  <a:pt x="138" y="1401"/>
                </a:cubicBezTo>
                <a:cubicBezTo>
                  <a:pt x="132" y="1389"/>
                  <a:pt x="132" y="1389"/>
                  <a:pt x="132" y="1389"/>
                </a:cubicBezTo>
                <a:cubicBezTo>
                  <a:pt x="125" y="1384"/>
                  <a:pt x="120" y="1378"/>
                  <a:pt x="118" y="1371"/>
                </a:cubicBezTo>
                <a:lnTo>
                  <a:pt x="116" y="1365"/>
                </a:lnTo>
                <a:lnTo>
                  <a:pt x="31" y="1427"/>
                </a:lnTo>
                <a:lnTo>
                  <a:pt x="13" y="1396"/>
                </a:lnTo>
                <a:lnTo>
                  <a:pt x="0" y="1389"/>
                </a:lnTo>
                <a:lnTo>
                  <a:pt x="594" y="952"/>
                </a:lnTo>
                <a:lnTo>
                  <a:pt x="602" y="936"/>
                </a:lnTo>
                <a:cubicBezTo>
                  <a:pt x="622" y="898"/>
                  <a:pt x="647" y="867"/>
                  <a:pt x="681" y="849"/>
                </a:cubicBezTo>
                <a:lnTo>
                  <a:pt x="690" y="845"/>
                </a:lnTo>
                <a:lnTo>
                  <a:pt x="673" y="845"/>
                </a:lnTo>
                <a:cubicBezTo>
                  <a:pt x="632" y="843"/>
                  <a:pt x="593" y="834"/>
                  <a:pt x="556" y="819"/>
                </a:cubicBezTo>
                <a:lnTo>
                  <a:pt x="547" y="816"/>
                </a:lnTo>
                <a:lnTo>
                  <a:pt x="545" y="818"/>
                </a:lnTo>
                <a:cubicBezTo>
                  <a:pt x="541" y="826"/>
                  <a:pt x="541" y="826"/>
                  <a:pt x="541" y="826"/>
                </a:cubicBezTo>
                <a:cubicBezTo>
                  <a:pt x="540" y="821"/>
                  <a:pt x="540" y="817"/>
                  <a:pt x="539" y="813"/>
                </a:cubicBezTo>
                <a:lnTo>
                  <a:pt x="539" y="812"/>
                </a:lnTo>
                <a:lnTo>
                  <a:pt x="532" y="809"/>
                </a:lnTo>
                <a:cubicBezTo>
                  <a:pt x="452" y="770"/>
                  <a:pt x="388" y="703"/>
                  <a:pt x="354" y="623"/>
                </a:cubicBezTo>
                <a:lnTo>
                  <a:pt x="353" y="619"/>
                </a:lnTo>
                <a:lnTo>
                  <a:pt x="314" y="644"/>
                </a:lnTo>
                <a:lnTo>
                  <a:pt x="295" y="612"/>
                </a:lnTo>
                <a:lnTo>
                  <a:pt x="289" y="601"/>
                </a:lnTo>
                <a:lnTo>
                  <a:pt x="337" y="569"/>
                </a:lnTo>
                <a:lnTo>
                  <a:pt x="334" y="555"/>
                </a:lnTo>
                <a:cubicBezTo>
                  <a:pt x="329" y="534"/>
                  <a:pt x="327" y="511"/>
                  <a:pt x="327" y="489"/>
                </a:cubicBezTo>
                <a:cubicBezTo>
                  <a:pt x="327" y="377"/>
                  <a:pt x="377" y="279"/>
                  <a:pt x="457" y="214"/>
                </a:cubicBezTo>
                <a:lnTo>
                  <a:pt x="463" y="210"/>
                </a:lnTo>
                <a:lnTo>
                  <a:pt x="460" y="209"/>
                </a:lnTo>
                <a:cubicBezTo>
                  <a:pt x="449" y="204"/>
                  <a:pt x="435" y="199"/>
                  <a:pt x="421" y="195"/>
                </a:cubicBezTo>
                <a:cubicBezTo>
                  <a:pt x="383" y="176"/>
                  <a:pt x="333" y="151"/>
                  <a:pt x="295" y="119"/>
                </a:cubicBezTo>
                <a:lnTo>
                  <a:pt x="295" y="119"/>
                </a:lnTo>
                <a:lnTo>
                  <a:pt x="295" y="119"/>
                </a:lnTo>
                <a:lnTo>
                  <a:pt x="296" y="118"/>
                </a:lnTo>
                <a:lnTo>
                  <a:pt x="296" y="117"/>
                </a:lnTo>
                <a:lnTo>
                  <a:pt x="297" y="115"/>
                </a:lnTo>
                <a:lnTo>
                  <a:pt x="298" y="114"/>
                </a:lnTo>
                <a:cubicBezTo>
                  <a:pt x="298" y="113"/>
                  <a:pt x="299" y="112"/>
                  <a:pt x="299" y="111"/>
                </a:cubicBezTo>
                <a:lnTo>
                  <a:pt x="299" y="111"/>
                </a:lnTo>
                <a:lnTo>
                  <a:pt x="300" y="110"/>
                </a:lnTo>
                <a:lnTo>
                  <a:pt x="300" y="109"/>
                </a:lnTo>
                <a:lnTo>
                  <a:pt x="301" y="108"/>
                </a:lnTo>
                <a:lnTo>
                  <a:pt x="301" y="107"/>
                </a:lnTo>
                <a:lnTo>
                  <a:pt x="301" y="107"/>
                </a:lnTo>
                <a:cubicBezTo>
                  <a:pt x="301" y="107"/>
                  <a:pt x="301" y="107"/>
                  <a:pt x="301" y="107"/>
                </a:cubicBezTo>
                <a:lnTo>
                  <a:pt x="301" y="107"/>
                </a:lnTo>
                <a:lnTo>
                  <a:pt x="301" y="107"/>
                </a:lnTo>
                <a:lnTo>
                  <a:pt x="301" y="108"/>
                </a:lnTo>
                <a:lnTo>
                  <a:pt x="301" y="108"/>
                </a:lnTo>
                <a:lnTo>
                  <a:pt x="300" y="109"/>
                </a:lnTo>
                <a:lnTo>
                  <a:pt x="299" y="111"/>
                </a:lnTo>
                <a:lnTo>
                  <a:pt x="299" y="112"/>
                </a:lnTo>
                <a:cubicBezTo>
                  <a:pt x="298" y="113"/>
                  <a:pt x="298" y="114"/>
                  <a:pt x="297" y="115"/>
                </a:cubicBezTo>
                <a:lnTo>
                  <a:pt x="297" y="115"/>
                </a:lnTo>
                <a:lnTo>
                  <a:pt x="297" y="116"/>
                </a:lnTo>
                <a:lnTo>
                  <a:pt x="296" y="117"/>
                </a:lnTo>
                <a:lnTo>
                  <a:pt x="296" y="118"/>
                </a:lnTo>
                <a:lnTo>
                  <a:pt x="296" y="118"/>
                </a:lnTo>
                <a:lnTo>
                  <a:pt x="295" y="119"/>
                </a:lnTo>
                <a:lnTo>
                  <a:pt x="295" y="119"/>
                </a:lnTo>
                <a:cubicBezTo>
                  <a:pt x="295" y="119"/>
                  <a:pt x="295" y="119"/>
                  <a:pt x="295" y="119"/>
                </a:cubicBezTo>
                <a:cubicBezTo>
                  <a:pt x="276" y="107"/>
                  <a:pt x="270" y="88"/>
                  <a:pt x="270" y="69"/>
                </a:cubicBezTo>
                <a:cubicBezTo>
                  <a:pt x="270" y="31"/>
                  <a:pt x="314" y="19"/>
                  <a:pt x="333" y="13"/>
                </a:cubicBezTo>
                <a:cubicBezTo>
                  <a:pt x="358" y="6"/>
                  <a:pt x="383" y="6"/>
                  <a:pt x="383" y="6"/>
                </a:cubicBezTo>
                <a:cubicBezTo>
                  <a:pt x="402" y="0"/>
                  <a:pt x="402" y="0"/>
                  <a:pt x="402" y="0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142100" y="1004400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141810" y="2897100"/>
            <a:ext cx="6858000" cy="1242000"/>
          </a:xfrm>
        </p:spPr>
        <p:txBody>
          <a:bodyPr>
            <a:normAutofit/>
          </a:bodyPr>
          <a:lstStyle>
            <a:lvl1pPr algn="ctr">
              <a:defRPr cap="all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93100" y="2886300"/>
            <a:ext cx="5826600" cy="575100"/>
          </a:xfrm>
        </p:spPr>
        <p:txBody>
          <a:bodyPr lIns="67500" tIns="35100" rIns="67500" bIns="35100" anchor="b"/>
          <a:lstStyle>
            <a:lvl1pPr>
              <a:defRPr sz="3300" b="1" i="0" u="none" strike="noStrike" kern="1200" cap="none" spc="225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pPr fontAlgn="base"/>
            <a:r>
              <a:rPr kumimoji="0" lang="zh-CN" altLang="en-US" sz="3300" b="1" i="0" u="none" strike="noStrike" kern="1200" cap="none" spc="225" normalizeH="0" baseline="0" noProof="0">
                <a:uLnTx/>
                <a:uFillTx/>
              </a:rPr>
              <a:t>单击此处编辑母版标题样式</a:t>
            </a:r>
            <a:endParaRPr kumimoji="0" lang="zh-CN" altLang="en-US" sz="3300" b="1" i="0" u="none" strike="noStrike" kern="1200" cap="none" spc="225" normalizeH="0" baseline="0" noProof="0">
              <a:uLnTx/>
              <a:uFillTx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93100" y="3461400"/>
            <a:ext cx="5826600" cy="650700"/>
          </a:xfrm>
        </p:spPr>
        <p:txBody>
          <a:bodyPr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4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kumimoji="0" lang="zh-CN" altLang="en-US" sz="1400" b="0" i="0" u="none" strike="noStrike" kern="1200" cap="none" spc="113" normalizeH="0" baseline="0" noProof="1">
                <a:uLnTx/>
                <a:uFillTx/>
              </a:rPr>
              <a:t>单击此处编辑母版文本样式</a:t>
            </a:r>
            <a:endParaRPr kumimoji="0" lang="zh-CN" altLang="en-US" sz="1400" b="0" i="0" u="none" strike="noStrike" kern="1200" cap="none" spc="113" normalizeH="0" baseline="0" noProof="1">
              <a:uLnTx/>
              <a:uFillTx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lIns="67500" tIns="35100" rIns="67500" bIns="35100"/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2700" b="1" i="0" u="none" strike="noStrike" kern="1200" cap="none" spc="225" normalizeH="0" baseline="0" noProof="1">
                <a:uLnTx/>
                <a:uFillTx/>
                <a:sym typeface="+mn-ea"/>
              </a:rPr>
              <a:t>单击此处编辑母版标题样式</a:t>
            </a:r>
            <a:endParaRPr kumimoji="0" lang="zh-CN" altLang="en-US" sz="2700" b="1" i="0" u="none" strike="noStrike" kern="1200" cap="none" spc="225" normalizeH="0" baseline="0" noProof="1">
              <a:uLnTx/>
              <a:uFillTx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6300" y="1125900"/>
            <a:ext cx="3882600" cy="3561300"/>
          </a:xfrm>
        </p:spPr>
        <p:txBody>
          <a:bodyPr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r>
              <a:rPr kumimoji="0" lang="zh-CN" altLang="en-US" sz="1200" b="0" i="0" u="none" strike="noStrike" kern="1200" cap="none" spc="113" normalizeH="0" baseline="0" noProof="1">
                <a:uLnTx/>
                <a:uFillTx/>
                <a:sym typeface="+mn-ea"/>
              </a:rPr>
              <a:t>单击此处编辑母版文本样式</a:t>
            </a:r>
            <a:endParaRPr kumimoji="0" lang="zh-CN" altLang="en-US" sz="1200" b="0" i="0" u="none" strike="noStrike" kern="1200" cap="none" spc="113" normalizeH="0" baseline="0" noProof="1">
              <a:uLnTx/>
              <a:uFillTx/>
              <a:sym typeface="+mn-ea"/>
            </a:endParaRPr>
          </a:p>
          <a:p>
            <a:pPr lvl="1" fontAlgn="auto"/>
            <a:r>
              <a:rPr kumimoji="0" lang="zh-CN" altLang="en-US" sz="1200" b="0" i="0" u="none" strike="noStrike" kern="1200" cap="none" spc="113" normalizeH="0" baseline="0" noProof="1">
                <a:uLnTx/>
                <a:uFillTx/>
                <a:sym typeface="+mn-ea"/>
              </a:rPr>
              <a:t>第二级</a:t>
            </a:r>
            <a:endParaRPr kumimoji="0" lang="zh-CN" altLang="en-US" sz="1200" b="0" i="0" u="none" strike="noStrike" kern="1200" cap="none" spc="113" normalizeH="0" baseline="0" noProof="1">
              <a:uLnTx/>
              <a:uFillTx/>
              <a:sym typeface="+mn-ea"/>
            </a:endParaRPr>
          </a:p>
          <a:p>
            <a:pPr lvl="2" fontAlgn="auto"/>
            <a:r>
              <a:rPr kumimoji="0" lang="zh-CN" altLang="en-US" sz="1200" b="0" i="0" u="none" strike="noStrike" kern="1200" cap="none" spc="113" normalizeH="0" baseline="0" noProof="1">
                <a:uLnTx/>
                <a:uFillTx/>
                <a:sym typeface="+mn-ea"/>
              </a:rPr>
              <a:t>第三级</a:t>
            </a:r>
            <a:endParaRPr kumimoji="0" lang="zh-CN" altLang="en-US" sz="1200" b="0" i="0" u="none" strike="noStrike" kern="1200" cap="none" spc="113" normalizeH="0" baseline="0" noProof="1">
              <a:uLnTx/>
              <a:uFillTx/>
              <a:sym typeface="+mn-ea"/>
            </a:endParaRPr>
          </a:p>
          <a:p>
            <a:pPr lvl="3" fontAlgn="auto"/>
            <a:r>
              <a:rPr kumimoji="0" lang="zh-CN" altLang="en-US" sz="1200" b="0" i="0" u="none" strike="noStrike" kern="1200" cap="none" spc="113" normalizeH="0" baseline="0" noProof="1">
                <a:uLnTx/>
                <a:uFillTx/>
                <a:sym typeface="+mn-ea"/>
              </a:rPr>
              <a:t>第四级</a:t>
            </a:r>
            <a:endParaRPr kumimoji="0" lang="zh-CN" altLang="en-US" sz="1200" b="0" i="0" u="none" strike="noStrike" kern="1200" cap="none" spc="113" normalizeH="0" baseline="0" noProof="1">
              <a:uLnTx/>
              <a:uFillTx/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8700" y="1125900"/>
            <a:ext cx="3882600" cy="3561300"/>
          </a:xfrm>
        </p:spPr>
        <p:txBody>
          <a:bodyPr>
            <a:normAutofit/>
          </a:bodyPr>
          <a:lstStyle>
            <a:lvl1pPr marL="1714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13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13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13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13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base"/>
            <a:r>
              <a:rPr kumimoji="0" lang="zh-CN" altLang="en-US" sz="1200" b="0" i="0" u="none" strike="noStrike" kern="1200" cap="none" spc="113" normalizeH="0" baseline="0" noProof="0">
                <a:uLnTx/>
                <a:uFillTx/>
              </a:rPr>
              <a:t>单击此处编辑母版文本样式</a:t>
            </a:r>
            <a:endParaRPr kumimoji="0" lang="zh-CN" altLang="en-US" sz="1200" b="0" i="0" u="none" strike="noStrike" kern="1200" cap="none" spc="113" normalizeH="0" baseline="0" noProof="0">
              <a:uLnTx/>
              <a:uFillTx/>
            </a:endParaRPr>
          </a:p>
          <a:p>
            <a:pPr lvl="1" fontAlgn="base"/>
            <a:r>
              <a:rPr kumimoji="0" lang="zh-CN" altLang="en-US" sz="1200" b="0" i="0" u="none" strike="noStrike" kern="1200" cap="none" spc="113" normalizeH="0" baseline="0" noProof="0">
                <a:uLnTx/>
                <a:uFillTx/>
              </a:rPr>
              <a:t>第二级</a:t>
            </a:r>
            <a:endParaRPr kumimoji="0" lang="zh-CN" altLang="en-US" sz="1200" b="0" i="0" u="none" strike="noStrike" kern="1200" cap="none" spc="113" normalizeH="0" baseline="0" noProof="0">
              <a:uLnTx/>
              <a:uFillTx/>
            </a:endParaRPr>
          </a:p>
          <a:p>
            <a:pPr lvl="2" fontAlgn="base"/>
            <a:r>
              <a:rPr kumimoji="0" lang="zh-CN" altLang="en-US" sz="1200" b="0" i="0" u="none" strike="noStrike" kern="1200" cap="none" spc="113" normalizeH="0" baseline="0" noProof="0">
                <a:uLnTx/>
                <a:uFillTx/>
              </a:rPr>
              <a:t>第三级</a:t>
            </a:r>
            <a:endParaRPr kumimoji="0" lang="zh-CN" altLang="en-US" sz="1200" b="0" i="0" u="none" strike="noStrike" kern="1200" cap="none" spc="113" normalizeH="0" baseline="0" noProof="0">
              <a:uLnTx/>
              <a:uFillTx/>
            </a:endParaRPr>
          </a:p>
          <a:p>
            <a:pPr lvl="3" fontAlgn="base"/>
            <a:r>
              <a:rPr kumimoji="0" lang="zh-CN" altLang="en-US" sz="1200" b="0" i="0" u="none" strike="noStrike" kern="1200" cap="none" spc="113" normalizeH="0" baseline="0" noProof="0">
                <a:uLnTx/>
                <a:uFillTx/>
              </a:rPr>
              <a:t>第四级</a:t>
            </a:r>
            <a:endParaRPr kumimoji="0" lang="zh-CN" altLang="en-US" sz="1200" b="0" i="0" u="none" strike="noStrike" kern="1200" cap="none" spc="113" normalizeH="0" baseline="0" noProof="0">
              <a:uLnTx/>
              <a:uFillTx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lIns="67500" tIns="35100" rIns="67500" bIns="35100"/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2700" b="1" i="0" u="none" strike="noStrike" kern="1200" cap="none" spc="225" normalizeH="0" baseline="0" noProof="1">
                <a:uLnTx/>
                <a:uFillTx/>
                <a:sym typeface="+mn-ea"/>
              </a:rPr>
              <a:t>单击此处编辑母版标题样式</a:t>
            </a:r>
            <a:endParaRPr kumimoji="0" lang="zh-CN" altLang="en-US" sz="2700" b="1" i="0" u="none" strike="noStrike" kern="1200" cap="none" spc="225" normalizeH="0" baseline="0" noProof="1">
              <a:uLnTx/>
              <a:uFillTx/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6300" y="1071900"/>
            <a:ext cx="4006800" cy="286200"/>
          </a:xfrm>
        </p:spPr>
        <p:txBody>
          <a:bodyPr lIns="76200" tIns="28575" rIns="57150" bIns="28575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500" b="1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kumimoji="0" lang="zh-CN" altLang="en-US" sz="1500" b="1" i="0" u="none" strike="noStrike" kern="1200" cap="none" spc="150" normalizeH="0" baseline="0" noProof="0">
                <a:uLnTx/>
                <a:uFillTx/>
              </a:rPr>
              <a:t>单击此处编辑母版文本样式</a:t>
            </a:r>
            <a:endParaRPr kumimoji="0" lang="zh-CN" altLang="en-US" sz="1500" b="1" i="0" u="none" strike="noStrike" kern="1200" cap="none" spc="150" normalizeH="0" baseline="0" noProof="0">
              <a:uLnTx/>
              <a:uFillTx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300" y="1390500"/>
            <a:ext cx="4006800" cy="3296700"/>
          </a:xfrm>
        </p:spPr>
        <p:txBody>
          <a:bodyPr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kumimoji="0" lang="zh-CN" altLang="en-US" sz="1200" b="0" i="0" u="none" strike="noStrike" kern="1200" cap="none" spc="113" normalizeH="0" baseline="0" noProof="1">
                <a:uLnTx/>
                <a:uFillTx/>
                <a:sym typeface="+mn-ea"/>
              </a:rPr>
              <a:t>单击此处编辑母版文本样式</a:t>
            </a:r>
            <a:endParaRPr kumimoji="0" lang="zh-CN" altLang="en-US" sz="1200" b="0" i="0" u="none" strike="noStrike" kern="1200" cap="none" spc="113" normalizeH="0" baseline="0" noProof="1">
              <a:uLnTx/>
              <a:uFillTx/>
              <a:sym typeface="+mn-ea"/>
            </a:endParaRPr>
          </a:p>
          <a:p>
            <a:pPr lvl="1" fontAlgn="auto"/>
            <a:r>
              <a:rPr kumimoji="0" lang="zh-CN" altLang="en-US" sz="1200" b="0" i="0" u="none" strike="noStrike" kern="1200" cap="none" spc="113" normalizeH="0" baseline="0" noProof="1">
                <a:uLnTx/>
                <a:uFillTx/>
                <a:sym typeface="+mn-ea"/>
              </a:rPr>
              <a:t>第二级</a:t>
            </a:r>
            <a:endParaRPr kumimoji="0" lang="zh-CN" altLang="en-US" sz="1200" b="0" i="0" u="none" strike="noStrike" kern="1200" cap="none" spc="113" normalizeH="0" baseline="0" noProof="1">
              <a:uLnTx/>
              <a:uFillTx/>
              <a:sym typeface="+mn-ea"/>
            </a:endParaRPr>
          </a:p>
          <a:p>
            <a:pPr lvl="2" fontAlgn="auto"/>
            <a:r>
              <a:rPr kumimoji="0" lang="zh-CN" altLang="en-US" sz="1200" b="0" i="0" u="none" strike="noStrike" kern="1200" cap="none" spc="113" normalizeH="0" baseline="0" noProof="1">
                <a:uLnTx/>
                <a:uFillTx/>
                <a:sym typeface="+mn-ea"/>
              </a:rPr>
              <a:t>第三级</a:t>
            </a:r>
            <a:endParaRPr kumimoji="0" lang="zh-CN" altLang="en-US" sz="1200" b="0" i="0" u="none" strike="noStrike" kern="1200" cap="none" spc="113" normalizeH="0" baseline="0" noProof="1">
              <a:uLnTx/>
              <a:uFillTx/>
              <a:sym typeface="+mn-ea"/>
            </a:endParaRPr>
          </a:p>
          <a:p>
            <a:pPr lvl="3" fontAlgn="auto"/>
            <a:r>
              <a:rPr kumimoji="0" lang="zh-CN" altLang="en-US" sz="1200" b="0" i="0" u="none" strike="noStrike" kern="1200" cap="none" spc="113" normalizeH="0" baseline="0" noProof="1">
                <a:uLnTx/>
                <a:uFillTx/>
                <a:sym typeface="+mn-ea"/>
              </a:rPr>
              <a:t>第四级</a:t>
            </a:r>
            <a:endParaRPr kumimoji="0" lang="zh-CN" altLang="en-US" sz="1200" b="0" i="0" u="none" strike="noStrike" kern="1200" cap="none" spc="113" normalizeH="0" baseline="0" noProof="1">
              <a:uLnTx/>
              <a:uFillTx/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76813" y="1066297"/>
            <a:ext cx="4006800" cy="286200"/>
          </a:xfrm>
        </p:spPr>
        <p:txBody>
          <a:bodyPr lIns="76200" tIns="28575" rIns="57150" bIns="28575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kumimoji="0" lang="zh-CN" altLang="en-US" sz="1500" b="1" i="0" u="none" strike="noStrike" kern="1200" cap="none" spc="150" normalizeH="0" baseline="0" noProof="1">
                <a:uLnTx/>
                <a:uFillTx/>
                <a:sym typeface="+mn-ea"/>
              </a:rPr>
              <a:t>单击此处编辑母版文本样式</a:t>
            </a:r>
            <a:endParaRPr kumimoji="0" lang="zh-CN" altLang="en-US" sz="1500" b="1" i="0" u="none" strike="noStrike" kern="1200" cap="none" spc="150" normalizeH="0" baseline="0" noProof="1">
              <a:uLnTx/>
              <a:uFillTx/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390500"/>
            <a:ext cx="4006800" cy="3296700"/>
          </a:xfrm>
        </p:spPr>
        <p:txBody>
          <a:bodyPr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kumimoji="0" lang="zh-CN" altLang="en-US" sz="1200" b="0" i="0" u="none" strike="noStrike" kern="1200" cap="none" spc="113" normalizeH="0" baseline="0" noProof="1">
                <a:uLnTx/>
                <a:uFillTx/>
                <a:sym typeface="+mn-ea"/>
              </a:rPr>
              <a:t>单击此处编辑母版文本样式</a:t>
            </a:r>
            <a:endParaRPr kumimoji="0" lang="zh-CN" altLang="en-US" sz="1200" b="0" i="0" u="none" strike="noStrike" kern="1200" cap="none" spc="113" normalizeH="0" baseline="0" noProof="1">
              <a:uLnTx/>
              <a:uFillTx/>
              <a:sym typeface="+mn-ea"/>
            </a:endParaRPr>
          </a:p>
          <a:p>
            <a:pPr lvl="1" fontAlgn="auto"/>
            <a:r>
              <a:rPr kumimoji="0" lang="zh-CN" altLang="en-US" sz="1200" b="0" i="0" u="none" strike="noStrike" kern="1200" cap="none" spc="113" normalizeH="0" baseline="0" noProof="1">
                <a:uLnTx/>
                <a:uFillTx/>
                <a:sym typeface="+mn-ea"/>
              </a:rPr>
              <a:t>第二级</a:t>
            </a:r>
            <a:endParaRPr kumimoji="0" lang="zh-CN" altLang="en-US" sz="1200" b="0" i="0" u="none" strike="noStrike" kern="1200" cap="none" spc="113" normalizeH="0" baseline="0" noProof="1">
              <a:uLnTx/>
              <a:uFillTx/>
              <a:sym typeface="+mn-ea"/>
            </a:endParaRPr>
          </a:p>
          <a:p>
            <a:pPr lvl="2" fontAlgn="auto"/>
            <a:r>
              <a:rPr kumimoji="0" lang="zh-CN" altLang="en-US" sz="1200" b="0" i="0" u="none" strike="noStrike" kern="1200" cap="none" spc="113" normalizeH="0" baseline="0" noProof="1">
                <a:uLnTx/>
                <a:uFillTx/>
                <a:sym typeface="+mn-ea"/>
              </a:rPr>
              <a:t>第三级</a:t>
            </a:r>
            <a:endParaRPr kumimoji="0" lang="zh-CN" altLang="en-US" sz="1200" b="0" i="0" u="none" strike="noStrike" kern="1200" cap="none" spc="113" normalizeH="0" baseline="0" noProof="1">
              <a:uLnTx/>
              <a:uFillTx/>
              <a:sym typeface="+mn-ea"/>
            </a:endParaRPr>
          </a:p>
          <a:p>
            <a:pPr lvl="3" fontAlgn="auto"/>
            <a:r>
              <a:rPr kumimoji="0" lang="zh-CN" altLang="en-US" sz="1200" b="0" i="0" u="none" strike="noStrike" kern="1200" cap="none" spc="113" normalizeH="0" baseline="0" noProof="1">
                <a:uLnTx/>
                <a:uFillTx/>
                <a:sym typeface="+mn-ea"/>
              </a:rPr>
              <a:t>第四级</a:t>
            </a:r>
            <a:endParaRPr kumimoji="0" lang="zh-CN" altLang="en-US" sz="1200" b="0" i="0" u="none" strike="noStrike" kern="1200" cap="none" spc="113" normalizeH="0" baseline="0" noProof="1">
              <a:uLnTx/>
              <a:uFillTx/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300" y="456300"/>
            <a:ext cx="8226900" cy="529200"/>
          </a:xfrm>
        </p:spPr>
        <p:txBody>
          <a:bodyPr lIns="67500" tIns="35100" rIns="67500" bIns="35100"/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2700" b="1" i="0" u="none" strike="noStrike" kern="1200" cap="none" spc="225" normalizeH="0" baseline="0" noProof="1">
                <a:uLnTx/>
                <a:uFillTx/>
                <a:sym typeface="+mn-ea"/>
              </a:rPr>
              <a:t>单击此处编辑母版标题样式</a:t>
            </a:r>
            <a:endParaRPr kumimoji="0" lang="zh-CN" altLang="en-US" sz="2700" b="1" i="0" u="none" strike="noStrike" kern="1200" cap="none" spc="225" normalizeH="0" baseline="0" noProof="1">
              <a:uLnTx/>
              <a:uFillTx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6300" y="1166400"/>
            <a:ext cx="3844800" cy="3456000"/>
          </a:xfrm>
        </p:spPr>
        <p:txBody>
          <a:bodyPr vert="horz" wrap="square" lIns="67500" tIns="35100" rIns="67500" bIns="35100" numCol="1" rtlCol="0" anchor="t" anchorCtr="0" compatLnSpc="1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62800" y="1166400"/>
            <a:ext cx="3920400" cy="3456000"/>
          </a:xfrm>
        </p:spPr>
        <p:txBody>
          <a:bodyPr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40000"/>
              </a:lnSpc>
              <a:spcBef>
                <a:spcPct val="0"/>
              </a:spcBef>
              <a:spcAft>
                <a:spcPts val="75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kumimoji="0" lang="zh-CN" altLang="en-US" sz="1200" b="0" i="0" u="none" strike="noStrike" kern="1200" cap="none" spc="113" normalizeH="0" baseline="0" noProof="1">
                <a:uLnTx/>
                <a:uFillTx/>
                <a:sym typeface="+mn-ea"/>
              </a:rPr>
              <a:t>单击此处编辑母版文本样式</a:t>
            </a:r>
            <a:endParaRPr kumimoji="0" lang="zh-CN" altLang="en-US" sz="1200" b="0" i="0" u="none" strike="noStrike" kern="1200" cap="none" spc="113" normalizeH="0" baseline="0" noProof="1">
              <a:uLnTx/>
              <a:uFillTx/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5613" y="455613"/>
            <a:ext cx="8228012" cy="487362"/>
          </a:xfrm>
        </p:spPr>
        <p:txBody>
          <a:bodyPr/>
          <a:lstStyle>
            <a:lvl1pPr>
              <a:defRPr baseline="0"/>
            </a:lvl1pPr>
          </a:lstStyle>
          <a:p>
            <a:pPr fontAlgn="base"/>
            <a:r>
              <a:rPr kumimoji="0" lang="zh-CN" altLang="en-US" sz="2700" b="1" i="0" u="none" strike="noStrike" kern="1200" cap="none" spc="225" normalizeH="0" baseline="0" noProof="0">
                <a:uLnTx/>
                <a:uFillTx/>
              </a:rPr>
              <a:t>单击此处编辑母版标题样式</a:t>
            </a:r>
            <a:endParaRPr kumimoji="0" lang="zh-CN" altLang="en-US" sz="2700" b="1" i="0" u="none" strike="noStrike" kern="1200" cap="none" spc="225" normalizeH="0" baseline="0" noProof="0">
              <a:uLnTx/>
              <a:uFillTx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76100" y="685800"/>
            <a:ext cx="783000" cy="3771900"/>
          </a:xfrm>
        </p:spPr>
        <p:txBody>
          <a:bodyPr vert="eaVert" lIns="67500" tIns="35100" rIns="67500" bIns="35100"/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1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kumimoji="0" lang="zh-CN" altLang="en-US" sz="2100" b="1" i="0" u="none" strike="noStrike" kern="1200" cap="none" spc="225" normalizeH="0" baseline="0" noProof="1">
                <a:uLnTx/>
                <a:uFillTx/>
                <a:sym typeface="+mn-ea"/>
              </a:rPr>
              <a:t>单击此处编辑母版标题样式</a:t>
            </a:r>
            <a:endParaRPr kumimoji="0" lang="zh-CN" altLang="en-US" sz="2100" b="1" i="0" u="none" strike="noStrike" kern="1200" cap="none" spc="225" normalizeH="0" baseline="0" noProof="1">
              <a:uLnTx/>
              <a:uFillTx/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6876900" cy="3771900"/>
          </a:xfrm>
        </p:spPr>
        <p:txBody>
          <a:bodyPr vert="eaVert" lIns="35100" rIns="35100"/>
          <a:lstStyle>
            <a:lvl1pPr indent="0" eaLnBrk="1" fontAlgn="auto" latinLnBrk="0" hangingPunct="1">
              <a:lnSpc>
                <a:spcPct val="160000"/>
              </a:lnSpc>
              <a:spcAft>
                <a:spcPts val="1200"/>
              </a:spcAft>
              <a:buNone/>
              <a:defRPr spc="22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200"/>
              </a:spcAft>
              <a:buNone/>
              <a:defRPr spc="22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200"/>
              </a:spcAft>
              <a:buNone/>
              <a:defRPr spc="22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200"/>
              </a:spcAft>
              <a:buNone/>
              <a:defRPr spc="22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200"/>
              </a:spcAft>
              <a:buNone/>
              <a:defRPr spc="22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fontAlgn="auto"/>
            <a:r>
              <a:rPr kumimoji="0" lang="zh-CN" altLang="en-US" sz="1200" b="0" i="0" u="none" strike="noStrike" kern="1200" cap="none" spc="225" normalizeH="0" baseline="0" noProof="0">
                <a:uLnTx/>
                <a:uFillTx/>
              </a:rPr>
              <a:t>单击此处编辑母版文本样式</a:t>
            </a:r>
            <a:endParaRPr kumimoji="0" lang="zh-CN" altLang="en-US" sz="1200" b="0" i="0" u="none" strike="noStrike" kern="1200" cap="none" spc="225" normalizeH="0" baseline="0" noProof="0">
              <a:uLnTx/>
              <a:uFillTx/>
            </a:endParaRPr>
          </a:p>
          <a:p>
            <a:pPr lvl="1" fontAlgn="auto"/>
            <a:r>
              <a:rPr kumimoji="0" lang="zh-CN" altLang="en-US" sz="1200" b="0" i="0" u="none" strike="noStrike" kern="1200" cap="none" spc="225" normalizeH="0" baseline="0" noProof="0">
                <a:uLnTx/>
                <a:uFillTx/>
              </a:rPr>
              <a:t>第二级</a:t>
            </a:r>
            <a:endParaRPr kumimoji="0" lang="zh-CN" altLang="en-US" sz="1200" b="0" i="0" u="none" strike="noStrike" kern="1200" cap="none" spc="225" normalizeH="0" baseline="0" noProof="0">
              <a:uLnTx/>
              <a:uFillTx/>
            </a:endParaRPr>
          </a:p>
          <a:p>
            <a:pPr lvl="2" fontAlgn="auto"/>
            <a:r>
              <a:rPr kumimoji="0" lang="zh-CN" altLang="en-US" sz="1200" b="0" i="0" u="none" strike="noStrike" kern="1200" cap="none" spc="225" normalizeH="0" baseline="0" noProof="0">
                <a:uLnTx/>
                <a:uFillTx/>
              </a:rPr>
              <a:t>第三级</a:t>
            </a:r>
            <a:endParaRPr kumimoji="0" lang="zh-CN" altLang="en-US" sz="1200" b="0" i="0" u="none" strike="noStrike" kern="1200" cap="none" spc="225" normalizeH="0" baseline="0" noProof="0">
              <a:uLnTx/>
              <a:uFillTx/>
            </a:endParaRPr>
          </a:p>
          <a:p>
            <a:pPr lvl="3" fontAlgn="auto"/>
            <a:r>
              <a:rPr kumimoji="0" lang="zh-CN" altLang="en-US" sz="1200" b="0" i="0" u="none" strike="noStrike" kern="1200" cap="none" spc="225" normalizeH="0" baseline="0" noProof="0">
                <a:uLnTx/>
                <a:uFillTx/>
              </a:rPr>
              <a:t>第四级</a:t>
            </a:r>
            <a:endParaRPr kumimoji="0" lang="zh-CN" altLang="en-US" sz="1200" b="0" i="0" u="none" strike="noStrike" kern="1200" cap="none" spc="225" normalizeH="0" baseline="0" noProof="0">
              <a:uLnTx/>
              <a:uFillTx/>
            </a:endParaRPr>
          </a:p>
          <a:p>
            <a:pPr lvl="4" fontAlgn="auto"/>
            <a:r>
              <a:rPr kumimoji="0" lang="zh-CN" altLang="en-US" sz="1200" b="0" i="0" u="none" strike="noStrike" kern="1200" cap="none" spc="225" normalizeH="0" baseline="0" noProof="0">
                <a:uLnTx/>
                <a:uFillTx/>
              </a:rPr>
              <a:t>第五级</a:t>
            </a:r>
            <a:endParaRPr kumimoji="0" lang="zh-CN" altLang="en-US" sz="1200" b="0" i="0" u="none" strike="noStrike" kern="1200" cap="none" spc="225" normalizeH="0" baseline="0" noProof="0">
              <a:uLnTx/>
              <a:uFillTx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8" Type="http://schemas.openxmlformats.org/officeDocument/2006/relationships/theme" Target="../theme/theme2.xml"/><Relationship Id="rId27" Type="http://schemas.openxmlformats.org/officeDocument/2006/relationships/image" Target="file:///D:\qq&#25991;&#20214;\712321467\Image\C2C\Image2\%7b75232B38-A165-1FB7-499C-2E1C792CACB5%7d.png" TargetMode="External"/><Relationship Id="rId26" Type="http://schemas.openxmlformats.org/officeDocument/2006/relationships/image" Target="../media/image9.png"/><Relationship Id="rId25" Type="http://schemas.openxmlformats.org/officeDocument/2006/relationships/tags" Target="../tags/tag179.xml"/><Relationship Id="rId24" Type="http://schemas.openxmlformats.org/officeDocument/2006/relationships/tags" Target="../tags/tag178.xml"/><Relationship Id="rId23" Type="http://schemas.openxmlformats.org/officeDocument/2006/relationships/tags" Target="../tags/tag177.xml"/><Relationship Id="rId22" Type="http://schemas.openxmlformats.org/officeDocument/2006/relationships/tags" Target="../tags/tag176.xml"/><Relationship Id="rId21" Type="http://schemas.openxmlformats.org/officeDocument/2006/relationships/tags" Target="../tags/tag175.xml"/><Relationship Id="rId20" Type="http://schemas.openxmlformats.org/officeDocument/2006/relationships/tags" Target="../tags/tag174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73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5613" y="455613"/>
            <a:ext cx="8228012" cy="487362"/>
          </a:xfrm>
          <a:prstGeom prst="rect">
            <a:avLst/>
          </a:prstGeom>
          <a:noFill/>
          <a:ln w="9525">
            <a:noFill/>
          </a:ln>
        </p:spPr>
        <p:txBody>
          <a:bodyPr lIns="76200" tIns="28575" rIns="57150" bIns="28575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455613" y="1136650"/>
            <a:ext cx="8228012" cy="3552825"/>
          </a:xfrm>
          <a:prstGeom prst="rect">
            <a:avLst/>
          </a:prstGeom>
          <a:noFill/>
          <a:ln w="9525">
            <a:noFill/>
          </a:ln>
        </p:spPr>
        <p:txBody>
          <a:bodyPr lIns="67500" tIns="35100" rIns="67500" bIns="3510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8788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>
            <a:lvl1pPr>
              <a:defRPr sz="8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 lvl="0" eaLnBrk="1" fontAlgn="base" hangingPunct="1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688" y="4735513"/>
            <a:ext cx="2968625" cy="2381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>
            <a:lvl1pPr algn="ctr">
              <a:defRPr sz="8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 lvl="0" eaLnBrk="1" fontAlgn="base" hangingPunct="1"/>
            <a:endParaRPr lang="zh-CN" altLang="en-US" strike="noStrike" noProof="1"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7975" y="4735513"/>
            <a:ext cx="2025650" cy="23812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>
            <a:lvl1pPr algn="r">
              <a:defRPr sz="8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031" name="KSO_TEMPLATE" hidden="1"/>
          <p:cNvSpPr/>
          <p:nvPr>
            <p:custDataLst>
              <p:tags r:id="rId17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46DA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8580" tIns="34290" rIns="68580" bIns="34290" anchor="ctr" anchorCtr="0"/>
          <a:p>
            <a:pPr lvl="0" algn="ctr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indent="0" algn="l" defTabSz="6858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2700" b="1" i="0" u="none" kern="1200" spc="225" baseline="0">
          <a:solidFill>
            <a:srgbClr val="262626"/>
          </a:solidFill>
          <a:effectLst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ClrTx/>
        <a:buSzTx/>
        <a:buFont typeface="Arial" panose="020B0604020202020204" pitchFamily="34" charset="0"/>
        <a:buChar char="•"/>
        <a:defRPr kumimoji="0" sz="1200" b="0" i="0" u="none" kern="1200" baseline="0">
          <a:solidFill>
            <a:srgbClr val="595959"/>
          </a:solidFill>
          <a:effectLst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ClrTx/>
        <a:buSzTx/>
        <a:buFont typeface="Arial" panose="020B0604020202020204" pitchFamily="34" charset="0"/>
        <a:buChar char="•"/>
        <a:tabLst>
          <a:tab pos="1206500" algn="l"/>
        </a:tabLst>
        <a:defRPr kumimoji="0" sz="1200" b="0" i="0" u="none" kern="1200" baseline="0">
          <a:solidFill>
            <a:srgbClr val="595959"/>
          </a:solidFill>
          <a:effectLst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ClrTx/>
        <a:buSzTx/>
        <a:buFont typeface="Arial" panose="020B0604020202020204" pitchFamily="34" charset="0"/>
        <a:buChar char="•"/>
        <a:defRPr kumimoji="0" sz="1200" b="0" i="0" u="none" kern="1200" baseline="0">
          <a:solidFill>
            <a:srgbClr val="595959"/>
          </a:solidFill>
          <a:effectLst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ClrTx/>
        <a:buSzTx/>
        <a:buFont typeface="Arial" panose="020B0604020202020204" pitchFamily="34" charset="0"/>
        <a:buChar char="•"/>
        <a:defRPr kumimoji="0" sz="1200" b="0" i="0" u="none" kern="1200" baseline="0">
          <a:solidFill>
            <a:srgbClr val="595959"/>
          </a:solidFill>
          <a:effectLst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0" fontAlgn="base" hangingPunct="0">
        <a:lnSpc>
          <a:spcPct val="130000"/>
        </a:lnSpc>
        <a:spcBef>
          <a:spcPct val="0"/>
        </a:spcBef>
        <a:spcAft>
          <a:spcPts val="750"/>
        </a:spcAft>
        <a:buClrTx/>
        <a:buSzTx/>
        <a:buFont typeface="Arial" panose="020B0604020202020204" pitchFamily="34" charset="0"/>
        <a:buChar char="•"/>
        <a:defRPr kumimoji="0" sz="1200" b="0" i="0" u="none" kern="1200" baseline="0">
          <a:solidFill>
            <a:srgbClr val="595959"/>
          </a:solidFill>
          <a:effectLst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429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6858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287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371600" indent="0" algn="l" defTabSz="6858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2412" y="332423"/>
            <a:ext cx="8139178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502412" y="714381"/>
            <a:ext cx="8139178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1073743875" descr="学科网 zxxk.com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 r:link="rId27"/>
          <a:stretch>
            <a:fillRect/>
          </a:stretch>
        </p:blipFill>
        <p:spPr>
          <a:xfrm>
            <a:off x="628650" y="273844"/>
            <a:ext cx="7144" cy="714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88.xml"/><Relationship Id="rId8" Type="http://schemas.openxmlformats.org/officeDocument/2006/relationships/tags" Target="../tags/tag187.xml"/><Relationship Id="rId7" Type="http://schemas.openxmlformats.org/officeDocument/2006/relationships/tags" Target="../tags/tag186.xml"/><Relationship Id="rId6" Type="http://schemas.openxmlformats.org/officeDocument/2006/relationships/tags" Target="../tags/tag185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6" Type="http://schemas.openxmlformats.org/officeDocument/2006/relationships/slideLayout" Target="../slideLayouts/slideLayout18.xml"/><Relationship Id="rId15" Type="http://schemas.openxmlformats.org/officeDocument/2006/relationships/tags" Target="../tags/tag192.xml"/><Relationship Id="rId14" Type="http://schemas.openxmlformats.org/officeDocument/2006/relationships/image" Target="../media/image1.svg"/><Relationship Id="rId13" Type="http://schemas.openxmlformats.org/officeDocument/2006/relationships/image" Target="../media/image21.png"/><Relationship Id="rId12" Type="http://schemas.openxmlformats.org/officeDocument/2006/relationships/tags" Target="../tags/tag191.xml"/><Relationship Id="rId11" Type="http://schemas.openxmlformats.org/officeDocument/2006/relationships/tags" Target="../tags/tag190.xml"/><Relationship Id="rId10" Type="http://schemas.openxmlformats.org/officeDocument/2006/relationships/tags" Target="../tags/tag189.xml"/><Relationship Id="rId1" Type="http://schemas.openxmlformats.org/officeDocument/2006/relationships/tags" Target="../tags/tag1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5560" y="51435"/>
            <a:ext cx="910780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000000"/>
                </a:solidFill>
                <a:uFillTx/>
              </a:rPr>
              <a:t>5月9日微语报，星期一，农历四月初九，工作愉快，生活喜乐！</a:t>
            </a:r>
            <a:endParaRPr lang="zh-CN" altLang="en-US" sz="2000" b="1">
              <a:solidFill>
                <a:srgbClr val="000000"/>
              </a:solidFill>
              <a:uFillTx/>
            </a:endParaRPr>
          </a:p>
          <a:p>
            <a:r>
              <a:rPr lang="zh-CN" altLang="en-US" sz="2000" b="1">
                <a:solidFill>
                  <a:srgbClr val="000000"/>
                </a:solidFill>
                <a:uFillTx/>
              </a:rPr>
              <a:t>1</a:t>
            </a:r>
            <a:r>
              <a:rPr lang="en-US" altLang="zh-CN" sz="2000" b="1">
                <a:solidFill>
                  <a:srgbClr val="000000"/>
                </a:solidFill>
                <a:uFillTx/>
              </a:rPr>
              <a:t>.</a:t>
            </a:r>
            <a:r>
              <a:rPr lang="zh-CN" altLang="en-US" sz="2000" b="1">
                <a:solidFill>
                  <a:srgbClr val="000000"/>
                </a:solidFill>
                <a:uFillTx/>
              </a:rPr>
              <a:t>广西边境口岸全部恢复开通运行。</a:t>
            </a:r>
            <a:endParaRPr lang="zh-CN" altLang="en-US" sz="2000" b="1">
              <a:solidFill>
                <a:srgbClr val="000000"/>
              </a:solidFill>
              <a:uFillTx/>
            </a:endParaRPr>
          </a:p>
          <a:p>
            <a:r>
              <a:rPr lang="zh-CN" altLang="en-US" sz="2000" b="1">
                <a:solidFill>
                  <a:srgbClr val="000000"/>
                </a:solidFill>
                <a:uFillTx/>
              </a:rPr>
              <a:t>2</a:t>
            </a:r>
            <a:r>
              <a:rPr lang="en-US" altLang="zh-CN" sz="2000" b="1">
                <a:solidFill>
                  <a:srgbClr val="000000"/>
                </a:solidFill>
                <a:uFillTx/>
              </a:rPr>
              <a:t>.</a:t>
            </a:r>
            <a:r>
              <a:rPr lang="zh-CN" altLang="en-US" sz="2000" b="1">
                <a:solidFill>
                  <a:srgbClr val="000000"/>
                </a:solidFill>
                <a:uFillTx/>
              </a:rPr>
              <a:t>因境外诈骗短信案件高发，河南三大运营商7日起默认关闭国际短信接收。</a:t>
            </a:r>
            <a:endParaRPr lang="zh-CN" altLang="en-US" sz="2000" b="1">
              <a:solidFill>
                <a:srgbClr val="000000"/>
              </a:solidFill>
              <a:uFillTx/>
            </a:endParaRPr>
          </a:p>
          <a:p>
            <a:r>
              <a:rPr lang="zh-CN" altLang="en-US" sz="2000" b="1">
                <a:solidFill>
                  <a:srgbClr val="000000"/>
                </a:solidFill>
                <a:uFillTx/>
              </a:rPr>
              <a:t>3</a:t>
            </a:r>
            <a:r>
              <a:rPr lang="en-US" altLang="zh-CN" sz="2000" b="1">
                <a:solidFill>
                  <a:srgbClr val="000000"/>
                </a:solidFill>
                <a:uFillTx/>
              </a:rPr>
              <a:t>.</a:t>
            </a:r>
            <a:r>
              <a:rPr lang="zh-CN" altLang="en-US" sz="2000" b="1">
                <a:solidFill>
                  <a:srgbClr val="000000"/>
                </a:solidFill>
                <a:uFillTx/>
              </a:rPr>
              <a:t>30省份人口数据公布：2021年广东出生人口最多，浙江净增人口最多。</a:t>
            </a:r>
            <a:endParaRPr lang="zh-CN" altLang="en-US" sz="2000" b="1">
              <a:solidFill>
                <a:srgbClr val="000000"/>
              </a:solidFill>
              <a:uFillTx/>
            </a:endParaRPr>
          </a:p>
          <a:p>
            <a:r>
              <a:rPr lang="zh-CN" altLang="en-US" sz="2000" b="1">
                <a:solidFill>
                  <a:srgbClr val="000000"/>
                </a:solidFill>
                <a:uFillTx/>
              </a:rPr>
              <a:t>4</a:t>
            </a:r>
            <a:r>
              <a:rPr lang="en-US" altLang="zh-CN" sz="2000" b="1">
                <a:solidFill>
                  <a:srgbClr val="000000"/>
                </a:solidFill>
                <a:uFillTx/>
              </a:rPr>
              <a:t>.</a:t>
            </a:r>
            <a:r>
              <a:rPr lang="zh-CN" altLang="en-US" sz="2000" b="1">
                <a:solidFill>
                  <a:srgbClr val="000000"/>
                </a:solidFill>
                <a:uFillTx/>
              </a:rPr>
              <a:t>上海：因疫情影响未能及时还款不作为逾期记录报送。</a:t>
            </a:r>
            <a:endParaRPr lang="zh-CN" altLang="en-US" sz="2000" b="1">
              <a:solidFill>
                <a:srgbClr val="000000"/>
              </a:solidFill>
              <a:uFillTx/>
            </a:endParaRPr>
          </a:p>
          <a:p>
            <a:r>
              <a:rPr lang="zh-CN" altLang="en-US" sz="2000" b="1">
                <a:solidFill>
                  <a:srgbClr val="000000"/>
                </a:solidFill>
                <a:uFillTx/>
              </a:rPr>
              <a:t>5</a:t>
            </a:r>
            <a:r>
              <a:rPr lang="en-US" altLang="zh-CN" sz="2000" b="1">
                <a:solidFill>
                  <a:srgbClr val="000000"/>
                </a:solidFill>
                <a:uFillTx/>
              </a:rPr>
              <a:t>.</a:t>
            </a:r>
            <a:r>
              <a:rPr lang="zh-CN" altLang="en-US" sz="2000" b="1">
                <a:solidFill>
                  <a:srgbClr val="000000"/>
                </a:solidFill>
                <a:uFillTx/>
              </a:rPr>
              <a:t>我国将开展技术技能类“山寨证书”网络治理。</a:t>
            </a:r>
            <a:endParaRPr lang="zh-CN" altLang="en-US" sz="2000" b="1">
              <a:solidFill>
                <a:srgbClr val="000000"/>
              </a:solidFill>
              <a:uFillTx/>
            </a:endParaRPr>
          </a:p>
          <a:p>
            <a:r>
              <a:rPr lang="zh-CN" altLang="en-US" sz="2000" b="1">
                <a:solidFill>
                  <a:srgbClr val="000000"/>
                </a:solidFill>
                <a:uFillTx/>
              </a:rPr>
              <a:t>6</a:t>
            </a:r>
            <a:r>
              <a:rPr lang="en-US" altLang="zh-CN" sz="2000" b="1">
                <a:solidFill>
                  <a:srgbClr val="000000"/>
                </a:solidFill>
                <a:uFillTx/>
              </a:rPr>
              <a:t>.</a:t>
            </a:r>
            <a:r>
              <a:rPr lang="zh-CN" altLang="en-US" sz="2000" b="1">
                <a:solidFill>
                  <a:srgbClr val="000000"/>
                </a:solidFill>
                <a:uFillTx/>
              </a:rPr>
              <a:t>英国宣布向乌克兰提供一笔总额13亿英镑的援助。</a:t>
            </a:r>
            <a:endParaRPr lang="zh-CN" altLang="en-US" sz="2000" b="1">
              <a:solidFill>
                <a:srgbClr val="000000"/>
              </a:solidFill>
              <a:uFillTx/>
            </a:endParaRPr>
          </a:p>
          <a:p>
            <a:r>
              <a:rPr lang="zh-CN" altLang="en-US" sz="2000" b="1">
                <a:solidFill>
                  <a:srgbClr val="000000"/>
                </a:solidFill>
                <a:uFillTx/>
              </a:rPr>
              <a:t>7</a:t>
            </a:r>
            <a:r>
              <a:rPr lang="en-US" altLang="zh-CN" sz="2000" b="1">
                <a:solidFill>
                  <a:srgbClr val="000000"/>
                </a:solidFill>
                <a:uFillTx/>
              </a:rPr>
              <a:t>.</a:t>
            </a:r>
            <a:r>
              <a:rPr lang="zh-CN" altLang="en-US" sz="2000" b="1">
                <a:solidFill>
                  <a:srgbClr val="000000"/>
                </a:solidFill>
                <a:uFillTx/>
              </a:rPr>
              <a:t>埃及西奈半岛发生袭击，11名军人死亡。</a:t>
            </a:r>
            <a:endParaRPr lang="zh-CN" altLang="en-US" sz="2000" b="1">
              <a:solidFill>
                <a:srgbClr val="000000"/>
              </a:solidFill>
              <a:uFillTx/>
            </a:endParaRPr>
          </a:p>
          <a:p>
            <a:r>
              <a:rPr lang="zh-CN" altLang="en-US" sz="2000" b="1">
                <a:solidFill>
                  <a:srgbClr val="000000"/>
                </a:solidFill>
                <a:uFillTx/>
              </a:rPr>
              <a:t>8</a:t>
            </a:r>
            <a:r>
              <a:rPr lang="en-US" altLang="zh-CN" sz="2000" b="1">
                <a:solidFill>
                  <a:srgbClr val="000000"/>
                </a:solidFill>
                <a:uFillTx/>
              </a:rPr>
              <a:t>.</a:t>
            </a:r>
            <a:r>
              <a:rPr lang="zh-CN" altLang="en-US" sz="2000" b="1">
                <a:solidFill>
                  <a:srgbClr val="000000"/>
                </a:solidFill>
                <a:uFillTx/>
              </a:rPr>
              <a:t>长沙市成立调查组调查比亚迪雨花区工厂气体排放问题。</a:t>
            </a:r>
            <a:endParaRPr lang="zh-CN" altLang="en-US" sz="2000" b="1">
              <a:solidFill>
                <a:srgbClr val="000000"/>
              </a:solidFill>
              <a:uFillTx/>
            </a:endParaRPr>
          </a:p>
          <a:p>
            <a:r>
              <a:rPr lang="zh-CN" altLang="en-US" sz="2000" b="1">
                <a:solidFill>
                  <a:srgbClr val="000000"/>
                </a:solidFill>
                <a:uFillTx/>
              </a:rPr>
              <a:t>9</a:t>
            </a:r>
            <a:r>
              <a:rPr lang="en-US" altLang="zh-CN" sz="2000" b="1">
                <a:solidFill>
                  <a:srgbClr val="000000"/>
                </a:solidFill>
                <a:uFillTx/>
              </a:rPr>
              <a:t>.</a:t>
            </a:r>
            <a:r>
              <a:rPr lang="zh-CN" altLang="en-US" sz="2000" b="1">
                <a:solidFill>
                  <a:srgbClr val="000000"/>
                </a:solidFill>
                <a:uFillTx/>
              </a:rPr>
              <a:t>湖南：空置房物业服务费按不超过90%交纳。</a:t>
            </a:r>
            <a:endParaRPr lang="zh-CN" altLang="en-US" sz="2000" b="1">
              <a:solidFill>
                <a:srgbClr val="000000"/>
              </a:solidFill>
              <a:uFillTx/>
            </a:endParaRPr>
          </a:p>
          <a:p>
            <a:r>
              <a:rPr lang="zh-CN" altLang="en-US" sz="2000" b="1">
                <a:solidFill>
                  <a:srgbClr val="000000"/>
                </a:solidFill>
                <a:uFillTx/>
              </a:rPr>
              <a:t>10</a:t>
            </a:r>
            <a:r>
              <a:rPr lang="en-US" altLang="zh-CN" sz="2000" b="1">
                <a:solidFill>
                  <a:srgbClr val="000000"/>
                </a:solidFill>
                <a:uFillTx/>
              </a:rPr>
              <a:t>.</a:t>
            </a:r>
            <a:r>
              <a:rPr lang="zh-CN" altLang="en-US" sz="2000" b="1">
                <a:solidFill>
                  <a:srgbClr val="000000"/>
                </a:solidFill>
                <a:uFillTx/>
              </a:rPr>
              <a:t>贵州毕节发生山体危岩崩塌，初步排查3人失联。</a:t>
            </a:r>
            <a:endParaRPr lang="zh-CN" altLang="en-US" sz="2000" b="1">
              <a:solidFill>
                <a:srgbClr val="000000"/>
              </a:solidFill>
              <a:uFillTx/>
            </a:endParaRPr>
          </a:p>
          <a:p>
            <a:r>
              <a:rPr lang="zh-CN" altLang="en-US" sz="2000" b="1">
                <a:solidFill>
                  <a:srgbClr val="000000"/>
                </a:solidFill>
                <a:uFillTx/>
              </a:rPr>
              <a:t>11</a:t>
            </a:r>
            <a:r>
              <a:rPr lang="en-US" altLang="zh-CN" sz="2000" b="1">
                <a:solidFill>
                  <a:srgbClr val="000000"/>
                </a:solidFill>
                <a:uFillTx/>
              </a:rPr>
              <a:t>.</a:t>
            </a:r>
            <a:r>
              <a:rPr lang="zh-CN" altLang="en-US" sz="2000" b="1">
                <a:solidFill>
                  <a:srgbClr val="000000"/>
                </a:solidFill>
                <a:uFillTx/>
              </a:rPr>
              <a:t>俄外交部：德国政府必须对俄驻柏林记者住所遭未遂袭击事件进行全面调查。</a:t>
            </a:r>
            <a:endParaRPr lang="zh-CN" altLang="en-US" sz="2000" b="1">
              <a:solidFill>
                <a:srgbClr val="000000"/>
              </a:solidFill>
              <a:uFillTx/>
            </a:endParaRPr>
          </a:p>
          <a:p>
            <a:r>
              <a:rPr lang="zh-CN" altLang="en-US" sz="2000" b="1">
                <a:solidFill>
                  <a:srgbClr val="000000"/>
                </a:solidFill>
                <a:uFillTx/>
              </a:rPr>
              <a:t>12</a:t>
            </a:r>
            <a:r>
              <a:rPr lang="en-US" altLang="zh-CN" sz="2000" b="1">
                <a:solidFill>
                  <a:srgbClr val="000000"/>
                </a:solidFill>
                <a:uFillTx/>
              </a:rPr>
              <a:t>.</a:t>
            </a:r>
            <a:r>
              <a:rPr lang="zh-CN" altLang="en-US" sz="2000" b="1">
                <a:solidFill>
                  <a:srgbClr val="000000"/>
                </a:solidFill>
                <a:uFillTx/>
              </a:rPr>
              <a:t>浙江舟山气象局回应当地现血红天空：光的一种折射现象，光源尚不清楚。</a:t>
            </a:r>
            <a:endParaRPr lang="zh-CN" altLang="en-US" sz="2000" b="1">
              <a:solidFill>
                <a:srgbClr val="000000"/>
              </a:solidFill>
              <a:uFillTx/>
            </a:endParaRPr>
          </a:p>
          <a:p>
            <a:r>
              <a:rPr lang="zh-CN" altLang="en-US" sz="2000" b="1">
                <a:solidFill>
                  <a:srgbClr val="C00000"/>
                </a:solidFill>
                <a:uFillTx/>
              </a:rPr>
              <a:t>【微语】人生，在熟悉的赛道奔跑，看起来很努力，其实可能只不过是精神麻痹而已！只有跳出了舒适区，寻找新的赛道，把自己逼得没有退路，或许才有阶层跃升的希望！</a:t>
            </a:r>
            <a:endParaRPr lang="zh-CN" altLang="en-US" sz="2000" b="1">
              <a:solidFill>
                <a:srgbClr val="C00000"/>
              </a:solidFill>
              <a:uFillTx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1" name="Picture 2" descr="C:\Users\M\AppData\Roaming\Tencent\Users\549231952\QQ\WinTemp\RichOle\})Z1GTMAZ2LFH%(LVJ`7)DS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34275" y="0"/>
            <a:ext cx="1609725" cy="1266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TextBox 2"/>
          <p:cNvSpPr/>
          <p:nvPr/>
        </p:nvSpPr>
        <p:spPr>
          <a:xfrm>
            <a:off x="203200" y="276225"/>
            <a:ext cx="377507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一、正确运用性质判断</a:t>
            </a:r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3" name="TextBox 3"/>
          <p:cNvSpPr/>
          <p:nvPr/>
        </p:nvSpPr>
        <p:spPr>
          <a:xfrm>
            <a:off x="274638" y="1000125"/>
            <a:ext cx="760412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什么是推理？推理是怎样构成的？什么是推理结构？</a:t>
            </a:r>
            <a:endParaRPr lang="zh-CN" altLang="en-US" sz="2400">
              <a:solidFill>
                <a:srgbClr val="3333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269" name="Rectangle 4"/>
          <p:cNvSpPr/>
          <p:nvPr/>
        </p:nvSpPr>
        <p:spPr>
          <a:xfrm>
            <a:off x="0" y="1529874"/>
            <a:ext cx="9144000" cy="341249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ts val="37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①含义：从一个或几个</a:t>
            </a:r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已有的判断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推出一个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新判断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的思维形式叫作推理。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ts val="37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②构成：推理由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前提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两部分构成。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ts val="37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推理所依据的已有的判断叫作推理的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前提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，推出的新判断叫作推理的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ts val="37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③推理结构：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推理的结论是由前提推出来的，前提和结论之间就存在着一种</a:t>
            </a:r>
            <a:r>
              <a:rPr lang="zh-CN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逻辑联系方式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，这种逻辑联系方式叫作推理结构。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矩形 1"/>
          <p:cNvSpPr/>
          <p:nvPr/>
        </p:nvSpPr>
        <p:spPr>
          <a:xfrm>
            <a:off x="568325" y="1265238"/>
            <a:ext cx="6527800" cy="1347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70000"/>
              </a:lnSpc>
            </a:pPr>
            <a:r>
              <a:rPr lang="zh-CN" altLang="en-US" sz="2400" b="1" strike="noStrike" noProof="1">
                <a:solidFill>
                  <a:srgbClr val="7030A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微软雅黑" panose="020B0503020204020204" pitchFamily="34" charset="-122"/>
              </a:rPr>
              <a:t>    如果为人民利益而死，就比泰山还重，</a:t>
            </a:r>
            <a:endParaRPr lang="zh-CN" altLang="en-US" sz="2400" b="1" strike="noStrike" noProof="1">
              <a:solidFill>
                <a:srgbClr val="7030A0"/>
              </a:solidFill>
              <a:effectLst>
                <a:outerShdw blurRad="38100" dist="38100" dir="2700000">
                  <a:srgbClr val="C0C0C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sym typeface="微软雅黑" panose="020B0503020204020204" pitchFamily="34" charset="-122"/>
            </a:endParaRPr>
          </a:p>
          <a:p>
            <a:pPr fontAlgn="base">
              <a:lnSpc>
                <a:spcPct val="170000"/>
              </a:lnSpc>
            </a:pPr>
            <a:r>
              <a:rPr lang="zh-CN" altLang="en-US" sz="2400" b="1" strike="noStrike" noProof="1">
                <a:solidFill>
                  <a:srgbClr val="7030A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微软雅黑" panose="020B0503020204020204" pitchFamily="34" charset="-122"/>
              </a:rPr>
              <a:t>    张思德是为人民利益而死的，</a:t>
            </a:r>
            <a:endParaRPr lang="zh-CN" altLang="en-US" sz="2400" b="1" strike="noStrike" noProof="1">
              <a:solidFill>
                <a:srgbClr val="7030A0"/>
              </a:solidFill>
              <a:effectLst>
                <a:outerShdw blurRad="38100" dist="38100" dir="2700000">
                  <a:srgbClr val="C0C0C0"/>
                </a:outerShdw>
              </a:effectLst>
              <a:latin typeface="方正姚体" panose="02010601030101010101" pitchFamily="2" charset="-122"/>
              <a:ea typeface="方正姚体" panose="02010601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12291" name="矩形 2"/>
          <p:cNvSpPr/>
          <p:nvPr/>
        </p:nvSpPr>
        <p:spPr>
          <a:xfrm>
            <a:off x="776288" y="422275"/>
            <a:ext cx="2349500" cy="720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just" fontAlgn="base">
              <a:lnSpc>
                <a:spcPct val="170000"/>
              </a:lnSpc>
            </a:pPr>
            <a:r>
              <a:rPr lang="en-US" altLang="zh-CN" sz="24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粗黑宋简体" pitchFamily="2" charset="-122"/>
                <a:ea typeface="方正粗黑宋简体" pitchFamily="2" charset="-122"/>
                <a:cs typeface="+mn-cs"/>
                <a:sym typeface="微软雅黑" panose="020B0503020204020204" pitchFamily="34" charset="-122"/>
              </a:rPr>
              <a:t>【</a:t>
            </a:r>
            <a:r>
              <a:rPr lang="zh-CN" altLang="en-US" sz="24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粗黑宋简体" pitchFamily="2" charset="-122"/>
                <a:ea typeface="方正粗黑宋简体" pitchFamily="2" charset="-122"/>
                <a:cs typeface="+mn-cs"/>
                <a:sym typeface="微软雅黑" panose="020B0503020204020204" pitchFamily="34" charset="-122"/>
              </a:rPr>
              <a:t>示例评价</a:t>
            </a:r>
            <a:r>
              <a:rPr lang="en-US" altLang="zh-CN" sz="24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粗黑宋简体" pitchFamily="2" charset="-122"/>
                <a:ea typeface="方正粗黑宋简体" pitchFamily="2" charset="-122"/>
                <a:cs typeface="+mn-cs"/>
                <a:sym typeface="微软雅黑" panose="020B0503020204020204" pitchFamily="34" charset="-122"/>
              </a:rPr>
              <a:t>】</a:t>
            </a:r>
            <a:r>
              <a:rPr lang="zh-CN" altLang="en-US" sz="24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方正粗黑宋简体" pitchFamily="2" charset="-122"/>
                <a:cs typeface="+mn-cs"/>
                <a:sym typeface="微软雅黑" panose="020B0503020204020204" pitchFamily="34" charset="-122"/>
              </a:rPr>
              <a:t>：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仿宋" panose="02010609060101010101" pitchFamily="49" charset="-122"/>
              <a:ea typeface="方正粗黑宋简体" pitchFamily="2" charset="-122"/>
              <a:sym typeface="微软雅黑" panose="020B0503020204020204" pitchFamily="34" charset="-122"/>
            </a:endParaRPr>
          </a:p>
        </p:txBody>
      </p:sp>
      <p:cxnSp>
        <p:nvCxnSpPr>
          <p:cNvPr id="12292" name="直接连接符 3"/>
          <p:cNvCxnSpPr/>
          <p:nvPr/>
        </p:nvCxnSpPr>
        <p:spPr>
          <a:xfrm flipH="1" flipV="1">
            <a:off x="427038" y="2632075"/>
            <a:ext cx="7680325" cy="9525"/>
          </a:xfrm>
          <a:prstGeom prst="line">
            <a:avLst/>
          </a:prstGeom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293" name="矩形 8"/>
          <p:cNvSpPr/>
          <p:nvPr/>
        </p:nvSpPr>
        <p:spPr>
          <a:xfrm>
            <a:off x="1184275" y="2773363"/>
            <a:ext cx="513397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base"/>
            <a:r>
              <a:rPr lang="zh-CN" altLang="en-US" sz="24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方正姚体" panose="02010601030101010101" pitchFamily="2" charset="-122"/>
                <a:ea typeface="方正姚体" panose="02010601030101010101" pitchFamily="2" charset="-122"/>
                <a:cs typeface="+mn-cs"/>
                <a:sym typeface="微软雅黑" panose="020B0503020204020204" pitchFamily="34" charset="-122"/>
              </a:rPr>
              <a:t>所以，张思德的死是比泰山还重的。</a:t>
            </a:r>
            <a:endParaRPr lang="zh-CN" altLang="en-US" sz="2400" strike="noStrike" noProof="1">
              <a:solidFill>
                <a:srgbClr val="FF0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294" name="矩形 9"/>
          <p:cNvSpPr/>
          <p:nvPr/>
        </p:nvSpPr>
        <p:spPr>
          <a:xfrm>
            <a:off x="6861175" y="1643063"/>
            <a:ext cx="100806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buClrTx/>
              <a:buFontTx/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前提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5" name="矩形 10"/>
          <p:cNvSpPr/>
          <p:nvPr/>
        </p:nvSpPr>
        <p:spPr>
          <a:xfrm>
            <a:off x="6892925" y="2781300"/>
            <a:ext cx="1008063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buClrTx/>
              <a:buFontTx/>
            </a:pPr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结论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6" name="矩形 12"/>
          <p:cNvSpPr/>
          <p:nvPr/>
        </p:nvSpPr>
        <p:spPr>
          <a:xfrm>
            <a:off x="406400" y="3622675"/>
            <a:ext cx="8158163" cy="1041400"/>
          </a:xfrm>
          <a:prstGeom prst="rect">
            <a:avLst/>
          </a:prstGeom>
          <a:solidFill>
            <a:srgbClr val="FFF1DD"/>
          </a:solidFill>
          <a:ln w="9525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just" fontAlgn="base">
              <a:lnSpc>
                <a:spcPts val="3700"/>
              </a:lnSpc>
            </a:pPr>
            <a:r>
              <a:rPr lang="zh-CN" altLang="en-US" sz="24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微软雅黑" panose="020B0503020204020204" pitchFamily="34" charset="-122"/>
              </a:rPr>
              <a:t>  在这个推理中，前两个判断是推理时所依据的判断，即前提</a:t>
            </a:r>
            <a:r>
              <a:rPr lang="en-US" altLang="zh-CN" sz="24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微软雅黑" panose="020B0503020204020204" pitchFamily="34" charset="-122"/>
              </a:rPr>
              <a:t>;</a:t>
            </a:r>
            <a:r>
              <a:rPr lang="zh-CN" altLang="en-US" sz="24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微软雅黑" panose="020B0503020204020204" pitchFamily="34" charset="-122"/>
              </a:rPr>
              <a:t>后一个判断是从前提通过推理得到的新判断，即结论。</a:t>
            </a:r>
            <a:endParaRPr lang="zh-CN" altLang="en-US" sz="2400" b="1" strike="noStrike" noProof="1">
              <a:effectLst>
                <a:outerShdw blurRad="38100" dist="38100" dir="2700000">
                  <a:srgbClr val="FFFFFF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3" grpId="0" animBg="1"/>
      <p:bldP spid="122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TextBox 2"/>
          <p:cNvSpPr/>
          <p:nvPr/>
        </p:nvSpPr>
        <p:spPr>
          <a:xfrm>
            <a:off x="182563" y="165100"/>
            <a:ext cx="377507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一、正确运用性质判断</a:t>
            </a:r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410" name="TextBox 3"/>
          <p:cNvSpPr/>
          <p:nvPr/>
        </p:nvSpPr>
        <p:spPr>
          <a:xfrm>
            <a:off x="528638" y="704850"/>
            <a:ext cx="4833937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推理的分类标准及种类是什么？</a:t>
            </a:r>
            <a:endParaRPr lang="zh-CN" altLang="en-US" sz="2400">
              <a:solidFill>
                <a:srgbClr val="3333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316" name="矩形 10"/>
          <p:cNvSpPr/>
          <p:nvPr/>
        </p:nvSpPr>
        <p:spPr>
          <a:xfrm>
            <a:off x="0" y="1181100"/>
            <a:ext cx="9144000" cy="904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10000"/>
              </a:lnSpc>
            </a:pPr>
            <a:r>
              <a:rPr lang="zh-CN" altLang="en-US" sz="2400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微软雅黑" panose="020B0503020204020204" pitchFamily="34" charset="-122"/>
              </a:rPr>
              <a:t>    ⑴</a:t>
            </a:r>
            <a:r>
              <a:rPr lang="zh-CN" altLang="zh-CN" sz="2400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在哲学认识论中，依据</a:t>
            </a:r>
            <a:r>
              <a:rPr lang="zh-CN" altLang="zh-CN" sz="24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对个别与一般的关系的认识</a:t>
            </a:r>
            <a:r>
              <a:rPr lang="zh-CN" altLang="zh-CN" sz="2400" b="1" strike="noStrike" noProof="1"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，推理可分为</a:t>
            </a:r>
            <a:r>
              <a:rPr lang="zh-CN" altLang="zh-CN" sz="24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演绎推理、归纳推理、类比推理</a:t>
            </a:r>
            <a:r>
              <a:rPr lang="zh-CN" altLang="zh-CN" sz="2400" b="1" strike="noStrike" noProof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。</a:t>
            </a:r>
            <a:endParaRPr lang="zh-CN" altLang="en-US" sz="2400" b="1" strike="noStrike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13317" name="表格 13316"/>
          <p:cNvGraphicFramePr/>
          <p:nvPr/>
        </p:nvGraphicFramePr>
        <p:xfrm>
          <a:off x="741363" y="2143125"/>
          <a:ext cx="7661275" cy="2479675"/>
        </p:xfrm>
        <a:graphic>
          <a:graphicData uri="http://schemas.openxmlformats.org/drawingml/2006/table">
            <a:tbl>
              <a:tblPr/>
              <a:tblGrid>
                <a:gridCol w="1635125"/>
                <a:gridCol w="6026150"/>
              </a:tblGrid>
              <a:tr h="485775">
                <a:tc>
                  <a:txBody>
                    <a:bodyPr/>
                    <a:lstStyle>
                      <a:lvl1pPr marL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lvl="1" indent="1143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685800" lvl="2" indent="2286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028700" lvl="3" indent="3429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371600" lvl="4" indent="4572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400" b="1">
                          <a:ea typeface="微软雅黑" panose="020B0503020204020204" pitchFamily="34" charset="-122"/>
                        </a:rPr>
                        <a:t>分类</a:t>
                      </a:r>
                      <a:endParaRPr lang="zh-CN" altLang="en-US" sz="2400" b="1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lvl="1" indent="1143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685800" lvl="2" indent="2286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028700" lvl="3" indent="3429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371600" lvl="4" indent="4572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zh-CN" altLang="en-US" sz="2400" b="1">
                          <a:ea typeface="微软雅黑" panose="020B0503020204020204" pitchFamily="34" charset="-122"/>
                        </a:rPr>
                        <a:t>内涵</a:t>
                      </a:r>
                      <a:endParaRPr lang="zh-CN" altLang="en-US" sz="2400" b="1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>
                      <a:lvl1pPr marL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lvl="1" indent="1143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685800" lvl="2" indent="2286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028700" lvl="3" indent="3429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371600" lvl="4" indent="4572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zh-CN" sz="24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演绎推理</a:t>
                      </a:r>
                      <a:endParaRPr lang="zh-CN" altLang="en-US" sz="2400" b="1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lvl="1" indent="1143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685800" lvl="2" indent="2286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028700" lvl="3" indent="3429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371600" lvl="4" indent="4572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buNone/>
                      </a:pPr>
                      <a:endParaRPr lang="zh-CN" altLang="en-US" sz="2000" b="1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2">
                <a:tc>
                  <a:txBody>
                    <a:bodyPr/>
                    <a:lstStyle>
                      <a:lvl1pPr marL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lvl="1" indent="1143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685800" lvl="2" indent="2286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028700" lvl="3" indent="3429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371600" lvl="4" indent="4572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zh-CN" sz="24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归纳推理</a:t>
                      </a:r>
                      <a:endParaRPr lang="zh-CN" altLang="en-US" sz="2400" b="1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lvl="1" indent="1143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685800" lvl="2" indent="2286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028700" lvl="3" indent="3429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371600" lvl="4" indent="4572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buNone/>
                      </a:pPr>
                      <a:endParaRPr lang="zh-CN" altLang="en-US" sz="2000" b="1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>
                      <a:lvl1pPr marL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lvl="1" indent="1143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685800" lvl="2" indent="2286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028700" lvl="3" indent="3429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371600" lvl="4" indent="4572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buNone/>
                      </a:pPr>
                      <a:r>
                        <a:rPr lang="zh-CN" altLang="zh-CN" sz="2400" b="1">
                          <a:solidFill>
                            <a:srgbClr val="FF0000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类比推理</a:t>
                      </a:r>
                      <a:endParaRPr lang="zh-CN" altLang="en-US" sz="2400" b="1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342900" lvl="1" indent="1143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685800" lvl="2" indent="2286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028700" lvl="3" indent="3429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371600" lvl="4" indent="457200" algn="l" defTabSz="6858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400" b="0" i="0" u="none" kern="1200" baseline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lnSpc>
                          <a:spcPct val="150000"/>
                        </a:lnSpc>
                        <a:buNone/>
                      </a:pPr>
                      <a:endParaRPr lang="zh-CN" altLang="en-US" sz="2000" b="1"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34" name="矩形 12"/>
          <p:cNvSpPr/>
          <p:nvPr/>
        </p:nvSpPr>
        <p:spPr>
          <a:xfrm>
            <a:off x="2667000" y="2782888"/>
            <a:ext cx="513397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lrTx/>
              <a:buFontTx/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一般性前提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推出</a:t>
            </a:r>
            <a:r>
              <a:rPr lang="zh-CN" altLang="en-US" sz="24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个别性结论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的推理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35" name="矩形 13"/>
          <p:cNvSpPr/>
          <p:nvPr/>
        </p:nvSpPr>
        <p:spPr>
          <a:xfrm>
            <a:off x="2708275" y="3392488"/>
            <a:ext cx="510857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buClrTx/>
              <a:buFontTx/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24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个别性前提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推出</a:t>
            </a:r>
            <a:r>
              <a:rPr lang="zh-CN" altLang="en-US" sz="24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一般性结论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的推理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36" name="矩形 14"/>
          <p:cNvSpPr/>
          <p:nvPr/>
        </p:nvSpPr>
        <p:spPr>
          <a:xfrm>
            <a:off x="3048000" y="3929063"/>
            <a:ext cx="4572000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buClrTx/>
              <a:buFontTx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zh-CN" altLang="en-US" sz="20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一般性前提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推出</a:t>
            </a:r>
            <a:r>
              <a:rPr lang="zh-CN" altLang="en-US" sz="20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一般性结论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buClrTx/>
              <a:buFontTx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或从</a:t>
            </a:r>
            <a:r>
              <a:rPr lang="zh-CN" altLang="en-US" sz="20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个别性前提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推出</a:t>
            </a:r>
            <a:r>
              <a:rPr lang="zh-CN" altLang="en-US" sz="20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个别性结论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的推理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37" name="TextBox 15"/>
          <p:cNvSpPr/>
          <p:nvPr/>
        </p:nvSpPr>
        <p:spPr>
          <a:xfrm>
            <a:off x="1260475" y="4613275"/>
            <a:ext cx="5570538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solidFill>
                  <a:srgbClr val="002060"/>
                </a:solidFill>
                <a:latin typeface="华文隶书" pitchFamily="2" charset="-122"/>
                <a:ea typeface="华文隶书" pitchFamily="2" charset="-122"/>
              </a:rPr>
              <a:t>这是从推理所表现的思维进程的方向性进行区分</a:t>
            </a:r>
            <a:endParaRPr lang="zh-CN" altLang="en-US" sz="2000" b="1">
              <a:solidFill>
                <a:srgbClr val="00206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14"/>
          <p:cNvGrpSpPr/>
          <p:nvPr>
            <p:custDataLst>
              <p:tags r:id="rId1"/>
            </p:custDataLst>
          </p:nvPr>
        </p:nvGrpSpPr>
        <p:grpSpPr>
          <a:xfrm>
            <a:off x="3378052" y="1150856"/>
            <a:ext cx="2442667" cy="2071681"/>
            <a:chOff x="0" y="0"/>
            <a:chExt cx="3256887" cy="2762240"/>
          </a:xfrm>
        </p:grpSpPr>
        <p:sp>
          <p:nvSpPr>
            <p:cNvPr id="34" name="等腰三角形 6"/>
            <p:cNvSpPr/>
            <p:nvPr>
              <p:custDataLst>
                <p:tags r:id="rId2"/>
              </p:custDataLst>
            </p:nvPr>
          </p:nvSpPr>
          <p:spPr>
            <a:xfrm rot="10800000" flipH="1">
              <a:off x="846180" y="1478542"/>
              <a:ext cx="1570074" cy="1283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12207" y="21600"/>
                  </a:lnTo>
                  <a:lnTo>
                    <a:pt x="12207" y="20182"/>
                  </a:lnTo>
                  <a:lnTo>
                    <a:pt x="13882" y="20182"/>
                  </a:lnTo>
                  <a:lnTo>
                    <a:pt x="10531" y="16546"/>
                  </a:lnTo>
                  <a:lnTo>
                    <a:pt x="7181" y="20182"/>
                  </a:lnTo>
                  <a:lnTo>
                    <a:pt x="8856" y="20182"/>
                  </a:lnTo>
                  <a:lnTo>
                    <a:pt x="885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74C81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38" name="等腰三角形 7"/>
            <p:cNvSpPr/>
            <p:nvPr>
              <p:custDataLst>
                <p:tags r:id="rId3"/>
              </p:custDataLst>
            </p:nvPr>
          </p:nvSpPr>
          <p:spPr>
            <a:xfrm rot="10800000" flipH="1">
              <a:off x="1714556" y="0"/>
              <a:ext cx="1542331" cy="13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4600" y="12400"/>
                  </a:lnTo>
                  <a:lnTo>
                    <a:pt x="5685" y="13176"/>
                  </a:lnTo>
                  <a:lnTo>
                    <a:pt x="4798" y="14890"/>
                  </a:lnTo>
                  <a:lnTo>
                    <a:pt x="9157" y="13313"/>
                  </a:lnTo>
                  <a:lnTo>
                    <a:pt x="8345" y="8035"/>
                  </a:lnTo>
                  <a:lnTo>
                    <a:pt x="7458" y="9749"/>
                  </a:lnTo>
                  <a:lnTo>
                    <a:pt x="6329" y="8941"/>
                  </a:lnTo>
                  <a:close/>
                </a:path>
              </a:pathLst>
            </a:custGeom>
            <a:solidFill>
              <a:srgbClr val="B5C7D3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40" name="等腰三角形 11"/>
            <p:cNvSpPr/>
            <p:nvPr>
              <p:custDataLst>
                <p:tags r:id="rId4"/>
              </p:custDataLst>
            </p:nvPr>
          </p:nvSpPr>
          <p:spPr>
            <a:xfrm rot="10800000" flipH="1">
              <a:off x="0" y="0"/>
              <a:ext cx="1542330" cy="1311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5126" y="8652"/>
                  </a:lnTo>
                  <a:lnTo>
                    <a:pt x="13721" y="9615"/>
                  </a:lnTo>
                  <a:lnTo>
                    <a:pt x="12862" y="7882"/>
                  </a:lnTo>
                  <a:lnTo>
                    <a:pt x="11964" y="13140"/>
                  </a:lnTo>
                  <a:lnTo>
                    <a:pt x="16296" y="14815"/>
                  </a:lnTo>
                  <a:lnTo>
                    <a:pt x="15437" y="13082"/>
                  </a:lnTo>
                  <a:lnTo>
                    <a:pt x="16855" y="1211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6B895"/>
            </a:solidFill>
            <a:ln w="12700" cap="flat">
              <a:noFill/>
              <a:miter lim="4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</p:grpSp>
      <p:sp>
        <p:nvSpPr>
          <p:cNvPr id="42" name="文本框 26"/>
          <p:cNvSpPr txBox="1"/>
          <p:nvPr>
            <p:custDataLst>
              <p:tags r:id="rId5"/>
            </p:custDataLst>
          </p:nvPr>
        </p:nvSpPr>
        <p:spPr>
          <a:xfrm>
            <a:off x="616468" y="1461585"/>
            <a:ext cx="2951331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　公共场所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禁止吸烟，图书馆是公共场所，所以图书馆禁止吸烟。</a:t>
            </a:r>
            <a:r>
              <a:rPr lang="zh-CN" altLang="en-US" sz="21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（演绎推理</a:t>
            </a:r>
            <a:r>
              <a:rPr lang="zh-CN" altLang="en-US" sz="21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endParaRPr lang="zh-CN" altLang="en-US" sz="21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4" name="文本框 26"/>
          <p:cNvSpPr txBox="1"/>
          <p:nvPr>
            <p:custDataLst>
              <p:tags r:id="rId6"/>
            </p:custDataLst>
          </p:nvPr>
        </p:nvSpPr>
        <p:spPr>
          <a:xfrm>
            <a:off x="5635132" y="1434152"/>
            <a:ext cx="304038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　短篇小说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是有情节的，中篇小说是有情节的，长篇小说是有情节的，所以小说都是有情节的。</a:t>
            </a:r>
            <a:r>
              <a:rPr lang="zh-CN" altLang="en-US" sz="21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（归纳推理</a:t>
            </a:r>
            <a:r>
              <a:rPr lang="zh-CN" altLang="en-US" sz="21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endParaRPr lang="zh-CN" altLang="en-US" sz="2100" b="1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68" name="文本框 26"/>
          <p:cNvSpPr txBox="1"/>
          <p:nvPr>
            <p:custDataLst>
              <p:tags r:id="rId7"/>
            </p:custDataLst>
          </p:nvPr>
        </p:nvSpPr>
        <p:spPr>
          <a:xfrm>
            <a:off x="2899824" y="3348006"/>
            <a:ext cx="3403283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</a:pPr>
            <a:r>
              <a:rPr lang="zh-CN" altLang="en-US" b="1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　由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叩击木桶、凭声音估计桶里有多少酒，人们推理出叩诊方法诊断病情。</a:t>
            </a:r>
            <a:r>
              <a:rPr lang="zh-CN" altLang="en-US" sz="2100" b="1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（类比推理</a:t>
            </a:r>
            <a:r>
              <a:rPr lang="zh-CN" altLang="en-US" sz="2100" b="1" smtClean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endParaRPr b="1" noProof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仿宋" panose="02010609060101010101" pitchFamily="49" charset="-122"/>
              <a:sym typeface="+mn-ea"/>
            </a:endParaRPr>
          </a:p>
        </p:txBody>
      </p:sp>
      <p:grpSp>
        <p:nvGrpSpPr>
          <p:cNvPr id="23" name="组合 22"/>
          <p:cNvGrpSpPr/>
          <p:nvPr>
            <p:custDataLst>
              <p:tags r:id="rId8"/>
            </p:custDataLst>
          </p:nvPr>
        </p:nvGrpSpPr>
        <p:grpSpPr>
          <a:xfrm>
            <a:off x="212710" y="737156"/>
            <a:ext cx="1021894" cy="741434"/>
            <a:chOff x="6177683" y="1666134"/>
            <a:chExt cx="1362525" cy="988578"/>
          </a:xfrm>
          <a:solidFill>
            <a:srgbClr val="036369"/>
          </a:solidFill>
        </p:grpSpPr>
        <p:sp>
          <p:nvSpPr>
            <p:cNvPr id="22" name="矩形 21"/>
            <p:cNvSpPr/>
            <p:nvPr>
              <p:custDataLst>
                <p:tags r:id="rId9"/>
              </p:custDataLst>
            </p:nvPr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0"/>
              </p:custDataLst>
            </p:nvPr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616268" y="247174"/>
            <a:ext cx="313467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b="1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推理的含义与种类</a:t>
            </a:r>
            <a:endParaRPr lang="zh-CN" altLang="en-US" sz="2100" b="1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2028914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484" y="118110"/>
            <a:ext cx="520541" cy="520541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Rectangle 1"/>
          <p:cNvSpPr/>
          <p:nvPr/>
        </p:nvSpPr>
        <p:spPr>
          <a:xfrm>
            <a:off x="0" y="138113"/>
            <a:ext cx="9144000" cy="27257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ts val="35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：根据推理的思维进程，演绎推理是从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_______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的推理，归纳推理是从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_______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的推理，类比推理是从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_______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的推理。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ts val="35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．一般到个别　个别到一般　一般到一般或个别到个别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ts val="35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．个别到一般　一般到个别　个别到个别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ts val="35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．个别到一般　一般到个别　一般到一般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ts val="35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．一般到个别　个别到一般　一般到个别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39" name="矩形 2"/>
          <p:cNvSpPr/>
          <p:nvPr/>
        </p:nvSpPr>
        <p:spPr>
          <a:xfrm>
            <a:off x="0" y="3333750"/>
            <a:ext cx="9144000" cy="15700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在哲学认识论中，人们依据对个别与一般的关系的认识，将推理分为：演绎推理，即从一般到个别；归纳推理，即从个别到一般；类比推理，即从一般到一般或从个别到个别，故</a:t>
            </a:r>
            <a:r>
              <a:rPr lang="en-US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zh-CN" sz="24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项符合题意。</a:t>
            </a:r>
            <a:endParaRPr lang="zh-CN" altLang="en-US" sz="24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0" name="WordArt 4"/>
          <p:cNvSpPr>
            <a:spLocks noTextEdit="1"/>
          </p:cNvSpPr>
          <p:nvPr/>
        </p:nvSpPr>
        <p:spPr>
          <a:xfrm>
            <a:off x="6851650" y="1701800"/>
            <a:ext cx="958850" cy="1212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TextBox 2"/>
          <p:cNvSpPr/>
          <p:nvPr/>
        </p:nvSpPr>
        <p:spPr>
          <a:xfrm>
            <a:off x="182563" y="165100"/>
            <a:ext cx="377507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一、正确运用性质判断</a:t>
            </a:r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58" name="TextBox 3"/>
          <p:cNvSpPr/>
          <p:nvPr/>
        </p:nvSpPr>
        <p:spPr>
          <a:xfrm>
            <a:off x="508000" y="766763"/>
            <a:ext cx="48355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推理的分类标准及种类是什么？</a:t>
            </a:r>
            <a:endParaRPr lang="zh-CN" altLang="en-US" sz="2400">
              <a:solidFill>
                <a:srgbClr val="3333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364" name="矩形 3"/>
          <p:cNvSpPr/>
          <p:nvPr/>
        </p:nvSpPr>
        <p:spPr>
          <a:xfrm>
            <a:off x="0" y="1293813"/>
            <a:ext cx="9144000" cy="1114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    ⑵形式逻辑从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前提与结论之间是否有必然联系的角度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,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将推理分为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必然推理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或然推理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5" name="Rectangle 1"/>
          <p:cNvSpPr/>
          <p:nvPr/>
        </p:nvSpPr>
        <p:spPr>
          <a:xfrm>
            <a:off x="0" y="2545398"/>
            <a:ext cx="9144000" cy="11988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演绎推理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必然推理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归纳推理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除完全归纳推理外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类比推理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或然推理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366" name="TextBox 5"/>
          <p:cNvSpPr/>
          <p:nvPr/>
        </p:nvSpPr>
        <p:spPr>
          <a:xfrm>
            <a:off x="1198563" y="4054475"/>
            <a:ext cx="634047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solidFill>
                  <a:srgbClr val="002060"/>
                </a:solidFill>
                <a:latin typeface="华文隶书" pitchFamily="2" charset="-122"/>
                <a:ea typeface="华文隶书" pitchFamily="2" charset="-122"/>
              </a:rPr>
              <a:t>这是从推理的前提和结论之间是否有蕴涵关系进行区分</a:t>
            </a:r>
            <a:endParaRPr lang="zh-CN" altLang="en-US" sz="2000" b="1">
              <a:solidFill>
                <a:srgbClr val="00206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15367" name="TextBox 6"/>
          <p:cNvSpPr/>
          <p:nvPr/>
        </p:nvSpPr>
        <p:spPr>
          <a:xfrm>
            <a:off x="2430463" y="3673475"/>
            <a:ext cx="480060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特征：前提真，结论可能真，也可能假。</a:t>
            </a:r>
            <a:endParaRPr lang="zh-CN" altLang="en-US" sz="2000" b="1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5368" name="TextBox 7"/>
          <p:cNvSpPr/>
          <p:nvPr/>
        </p:nvSpPr>
        <p:spPr>
          <a:xfrm>
            <a:off x="3870325" y="2763838"/>
            <a:ext cx="3519488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特征：前提真，结论一定真。</a:t>
            </a:r>
            <a:endParaRPr lang="zh-CN" altLang="en-US" sz="2000" b="1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  <p:bldP spid="153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AutoShape 2" descr="https://p0.ssl.img.360kuai.com/t019fe608ebb5878d3d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82" name="AutoShape 4" descr="https://p0.ssl.img.360kuai.com/t019fe608ebb5878d3d.webp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483" name="矩形 6"/>
          <p:cNvSpPr/>
          <p:nvPr/>
        </p:nvSpPr>
        <p:spPr>
          <a:xfrm>
            <a:off x="519113" y="2517775"/>
            <a:ext cx="81121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这个推理的结论和前提之间是否存在必然关系，为什么</a:t>
            </a:r>
            <a:r>
              <a:rPr lang="en-US" altLang="zh-CN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endParaRPr lang="zh-CN" altLang="en-US" sz="24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484" name="TextBox 5"/>
          <p:cNvSpPr/>
          <p:nvPr/>
        </p:nvSpPr>
        <p:spPr>
          <a:xfrm>
            <a:off x="557213" y="487363"/>
            <a:ext cx="7924800" cy="199072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lnSpc>
                <a:spcPts val="37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 人们发现，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3²-1=8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5²-1=24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7²-1=48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9²-1=80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11²-1=120,13²-1=168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…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等号后面的数都是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的倍数。根据以上发现，人们推断：所有大于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的奇数的平方减去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，得到的数都是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的倍数。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390" name="TextBox 6"/>
          <p:cNvSpPr/>
          <p:nvPr/>
        </p:nvSpPr>
        <p:spPr>
          <a:xfrm>
            <a:off x="568960" y="2984818"/>
            <a:ext cx="8005763" cy="1835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ts val="34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这个推理是根据前提的特征，归纳出“所有大于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的奇数的平方减去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，得到的数都是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的倍数。”这一结论。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400"/>
              </a:lnSpc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这个结论与前提之间不存在必然性关系，因为它是通过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不完全归纳推理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得到的结论。属于</a:t>
            </a:r>
            <a:r>
              <a:rPr lang="zh-CN" altLang="en-US" sz="2400" b="1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或然推理。</a:t>
            </a:r>
            <a:endParaRPr lang="zh-CN" altLang="en-US" sz="2400" b="1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TextBox 1"/>
          <p:cNvSpPr/>
          <p:nvPr/>
        </p:nvSpPr>
        <p:spPr>
          <a:xfrm>
            <a:off x="549275" y="1533525"/>
            <a:ext cx="8015288" cy="2528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ts val="38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   形式逻辑的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研究对象是推理结构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不研究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每个推理所反映的认识对象的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具体内容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8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告诉人们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正确的思维应该运用怎样的推理结构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，以及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运用推理结构时应该遵循哪些规则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，进而帮助人们识别什么样的推理结构是正确的，什么样的推理结构是不正确的。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06" name="TextBox 3"/>
          <p:cNvSpPr/>
          <p:nvPr/>
        </p:nvSpPr>
        <p:spPr>
          <a:xfrm>
            <a:off x="508000" y="766763"/>
            <a:ext cx="637381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4.</a:t>
            </a:r>
            <a:r>
              <a:rPr lang="zh-CN" altLang="en-US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形式逻辑的研究对象之一：</a:t>
            </a: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推理的形式结构</a:t>
            </a:r>
            <a:endParaRPr lang="zh-CN" altLang="en-US" sz="2400" b="1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29" name="图片 6" descr="QQ图片20210502144114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53100" y="1422400"/>
            <a:ext cx="2700338" cy="187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流程图: 可选过程 3"/>
          <p:cNvSpPr/>
          <p:nvPr/>
        </p:nvSpPr>
        <p:spPr>
          <a:xfrm>
            <a:off x="2274888" y="152400"/>
            <a:ext cx="4776787" cy="612775"/>
          </a:xfrm>
          <a:prstGeom prst="flowChartAlternateProcess">
            <a:avLst/>
          </a:prstGeom>
          <a:solidFill>
            <a:srgbClr val="FFF1DD"/>
          </a:solidFill>
          <a:ln w="254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议题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演绎推理的逻辑要义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1" name="文本框 3"/>
          <p:cNvSpPr/>
          <p:nvPr/>
        </p:nvSpPr>
        <p:spPr>
          <a:xfrm>
            <a:off x="574675" y="3898900"/>
            <a:ext cx="466725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457200" indent="-414020">
              <a:buFont typeface="Wingdings" panose="05000000000000000000" pitchFamily="2" charset="2"/>
              <a:buChar char="Ø"/>
            </a:pPr>
            <a:r>
              <a:rPr lang="zh-CN" altLang="en-US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这个推理是否正确？为什么？</a:t>
            </a:r>
            <a:endParaRPr lang="zh-CN" altLang="en-US" sz="2400" b="1">
              <a:solidFill>
                <a:srgbClr val="3333FF"/>
              </a:solidFill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22532" name="矩形 5"/>
          <p:cNvSpPr/>
          <p:nvPr/>
        </p:nvSpPr>
        <p:spPr>
          <a:xfrm>
            <a:off x="558800" y="914400"/>
            <a:ext cx="7954963" cy="2894013"/>
          </a:xfrm>
          <a:prstGeom prst="rect">
            <a:avLst/>
          </a:prstGeom>
          <a:noFill/>
          <a:ln w="9525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3" name="矩形 4"/>
          <p:cNvSpPr/>
          <p:nvPr/>
        </p:nvSpPr>
        <p:spPr>
          <a:xfrm>
            <a:off x="600075" y="974725"/>
            <a:ext cx="5038725" cy="2862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   一切客观规律都是不以人的意志为转移的，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   经济规律是客观规律，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   所以，经济规律是不以人的意志为转移的。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4" name="AutoShape 5" descr="C:\Users\M\AppData\Roaming\Tencent\Users\549231952\QQ\WinTemp\RichOle\$A$SACH8YW_VM5`SWBB7.png"/>
          <p:cNvSpPr>
            <a:spLocks noChangeAspect="1"/>
          </p:cNvSpPr>
          <p:nvPr/>
        </p:nvSpPr>
        <p:spPr>
          <a:xfrm>
            <a:off x="0" y="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TextBox 1"/>
          <p:cNvSpPr/>
          <p:nvPr/>
        </p:nvSpPr>
        <p:spPr>
          <a:xfrm>
            <a:off x="650875" y="415925"/>
            <a:ext cx="12668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点评：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59" name="TextBox 2"/>
          <p:cNvSpPr/>
          <p:nvPr/>
        </p:nvSpPr>
        <p:spPr>
          <a:xfrm>
            <a:off x="752475" y="1016000"/>
            <a:ext cx="8391525" cy="7842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ts val="27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推理的内容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看，一个推理是真的，</a:t>
            </a:r>
            <a:r>
              <a:rPr lang="zh-CN" altLang="en-US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前提必须是真的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0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2700"/>
              </a:lnSpc>
            </a:pP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从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推理的形式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看，要保证推理结论是真的，</a:t>
            </a:r>
            <a:r>
              <a:rPr lang="zh-CN" altLang="en-US" sz="2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推理形式结构必须是有效的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0" name="TextBox 3"/>
          <p:cNvSpPr/>
          <p:nvPr/>
        </p:nvSpPr>
        <p:spPr>
          <a:xfrm>
            <a:off x="2041525" y="466725"/>
            <a:ext cx="295592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latin typeface="华文仿宋" panose="02010600040101010101" pitchFamily="2" charset="-122"/>
                <a:ea typeface="华文仿宋" panose="02010600040101010101" pitchFamily="2" charset="-122"/>
              </a:rPr>
              <a:t>这是一个</a:t>
            </a:r>
            <a:r>
              <a:rPr lang="zh-CN" altLang="en-US" sz="2400" b="1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演绎推理</a:t>
            </a:r>
            <a:r>
              <a:rPr lang="zh-CN" altLang="en-US" sz="2400" b="1"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zh-CN" altLang="en-US" sz="2400" b="1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sp>
        <p:nvSpPr>
          <p:cNvPr id="19461" name="矩形 5"/>
          <p:cNvSpPr/>
          <p:nvPr/>
        </p:nvSpPr>
        <p:spPr>
          <a:xfrm>
            <a:off x="538163" y="1847850"/>
            <a:ext cx="8056562" cy="5603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材料中给出的推理，两个前提都为真，结论也是真的。</a:t>
            </a:r>
            <a:endParaRPr lang="zh-CN" altLang="en-US" sz="2400" b="1">
              <a:solidFill>
                <a:srgbClr val="3333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462" name="TextBox 6"/>
          <p:cNvSpPr/>
          <p:nvPr/>
        </p:nvSpPr>
        <p:spPr>
          <a:xfrm>
            <a:off x="558800" y="2468563"/>
            <a:ext cx="3570288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solidFill>
                  <a:srgbClr val="3333FF"/>
                </a:solidFill>
                <a:latin typeface="黑体" panose="02010609060101010101" charset="-122"/>
                <a:ea typeface="黑体" panose="02010609060101010101" charset="-122"/>
              </a:rPr>
              <a:t>该推理的逻辑形式结构：</a:t>
            </a:r>
            <a:endParaRPr lang="zh-CN" altLang="en-US" sz="24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9463" name="TextBox 7"/>
          <p:cNvSpPr/>
          <p:nvPr/>
        </p:nvSpPr>
        <p:spPr>
          <a:xfrm>
            <a:off x="1392238" y="2987675"/>
            <a:ext cx="1625600" cy="1595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ts val="37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7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是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464" name="直接连接符 8"/>
          <p:cNvCxnSpPr/>
          <p:nvPr/>
        </p:nvCxnSpPr>
        <p:spPr>
          <a:xfrm flipH="1" flipV="1">
            <a:off x="1279525" y="4013200"/>
            <a:ext cx="1727200" cy="9525"/>
          </a:xfrm>
          <a:prstGeom prst="line">
            <a:avLst/>
          </a:prstGeom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65" name="TextBox 11"/>
          <p:cNvSpPr/>
          <p:nvPr/>
        </p:nvSpPr>
        <p:spPr>
          <a:xfrm>
            <a:off x="3119438" y="3068638"/>
            <a:ext cx="611187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000" b="1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000" b="1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真</a:t>
            </a:r>
            <a:r>
              <a:rPr lang="en-US" altLang="zh-CN" sz="2000" b="1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zh-CN" altLang="en-US" sz="2000" b="1">
              <a:solidFill>
                <a:srgbClr val="FFC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6" name="TextBox 12"/>
          <p:cNvSpPr/>
          <p:nvPr/>
        </p:nvSpPr>
        <p:spPr>
          <a:xfrm>
            <a:off x="3149600" y="3525838"/>
            <a:ext cx="611188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000" b="1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000" b="1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真</a:t>
            </a:r>
            <a:r>
              <a:rPr lang="en-US" altLang="zh-CN" sz="2000" b="1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zh-CN" altLang="en-US" sz="2000" b="1">
              <a:solidFill>
                <a:srgbClr val="FFC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7" name="TextBox 13"/>
          <p:cNvSpPr/>
          <p:nvPr/>
        </p:nvSpPr>
        <p:spPr>
          <a:xfrm>
            <a:off x="3170238" y="4054475"/>
            <a:ext cx="611187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000" b="1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000" b="1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真</a:t>
            </a:r>
            <a:r>
              <a:rPr lang="en-US" altLang="zh-CN" sz="2000" b="1">
                <a:solidFill>
                  <a:srgbClr val="FFC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zh-CN" altLang="en-US" sz="2000" b="1">
              <a:solidFill>
                <a:srgbClr val="FFC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8" name="TextBox 14"/>
          <p:cNvSpPr/>
          <p:nvPr/>
        </p:nvSpPr>
        <p:spPr>
          <a:xfrm>
            <a:off x="4238625" y="2654300"/>
            <a:ext cx="4333875" cy="1874838"/>
          </a:xfrm>
          <a:prstGeom prst="rect">
            <a:avLst/>
          </a:prstGeom>
          <a:solidFill>
            <a:srgbClr val="FBDFE3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lnSpc>
                <a:spcPts val="36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推理结论是否一定为真涉及两个方面：</a:t>
            </a:r>
            <a:endParaRPr lang="en-US" altLang="zh-CN" sz="24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400" b="1">
                <a:solidFill>
                  <a:srgbClr val="226E4B"/>
                </a:solidFill>
                <a:latin typeface="黑体" panose="02010609060101010101" charset="-122"/>
                <a:ea typeface="黑体" panose="02010609060101010101" charset="-122"/>
              </a:rPr>
              <a:t>  ①前提内容的真实性。</a:t>
            </a:r>
            <a:endParaRPr lang="en-US" altLang="zh-CN" sz="2400" b="1">
              <a:solidFill>
                <a:srgbClr val="226E4B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>
              <a:lnSpc>
                <a:spcPts val="3600"/>
              </a:lnSpc>
            </a:pPr>
            <a:r>
              <a:rPr lang="zh-CN" altLang="en-US" sz="2400" b="1">
                <a:solidFill>
                  <a:srgbClr val="226E4B"/>
                </a:solidFill>
                <a:latin typeface="黑体" panose="02010609060101010101" charset="-122"/>
                <a:ea typeface="黑体" panose="02010609060101010101" charset="-122"/>
              </a:rPr>
              <a:t>  ②推理形式结构的有效性。</a:t>
            </a:r>
            <a:endParaRPr lang="zh-CN" altLang="en-US" sz="2400" b="1">
              <a:solidFill>
                <a:srgbClr val="226E4B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19461" grpId="0" animBg="1"/>
      <p:bldP spid="19462" grpId="0" animBg="1"/>
      <p:bldP spid="19463" grpId="0" animBg="1"/>
      <p:bldP spid="19465" grpId="0" animBg="1"/>
      <p:bldP spid="19466" grpId="0" animBg="1"/>
      <p:bldP spid="19467" grpId="0" animBg="1"/>
      <p:bldP spid="1946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文本框 13"/>
          <p:cNvSpPr txBox="1"/>
          <p:nvPr/>
        </p:nvSpPr>
        <p:spPr>
          <a:xfrm>
            <a:off x="369888" y="2011363"/>
            <a:ext cx="527050" cy="1338262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</a:t>
            </a:r>
            <a:endParaRPr lang="en-US" altLang="zh-CN" sz="2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7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断</a:t>
            </a:r>
            <a:endParaRPr lang="zh-CN" altLang="en-US" sz="27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0" name="文本框 14"/>
          <p:cNvSpPr txBox="1"/>
          <p:nvPr/>
        </p:nvSpPr>
        <p:spPr>
          <a:xfrm>
            <a:off x="931863" y="1335088"/>
            <a:ext cx="14287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1" name="文本框 16"/>
          <p:cNvSpPr txBox="1"/>
          <p:nvPr/>
        </p:nvSpPr>
        <p:spPr>
          <a:xfrm>
            <a:off x="977900" y="3225800"/>
            <a:ext cx="14287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2301875" y="838200"/>
            <a:ext cx="92075" cy="1173163"/>
          </a:xfrm>
          <a:prstGeom prst="leftBrace">
            <a:avLst>
              <a:gd name="adj1" fmla="val 69246"/>
              <a:gd name="adj2" fmla="val 50000"/>
            </a:avLst>
          </a:prstGeom>
          <a:ln w="19050">
            <a:solidFill>
              <a:srgbClr val="D1A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1050" strike="noStrike" noProof="1"/>
          </a:p>
        </p:txBody>
      </p:sp>
      <p:sp>
        <p:nvSpPr>
          <p:cNvPr id="7173" name="文本框 18"/>
          <p:cNvSpPr txBox="1"/>
          <p:nvPr/>
        </p:nvSpPr>
        <p:spPr>
          <a:xfrm>
            <a:off x="2362200" y="838200"/>
            <a:ext cx="14287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4" name="文本框 19"/>
          <p:cNvSpPr txBox="1"/>
          <p:nvPr/>
        </p:nvSpPr>
        <p:spPr>
          <a:xfrm>
            <a:off x="2393950" y="1654175"/>
            <a:ext cx="14271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5" name="文本框 20"/>
          <p:cNvSpPr txBox="1"/>
          <p:nvPr/>
        </p:nvSpPr>
        <p:spPr>
          <a:xfrm>
            <a:off x="2393950" y="2266950"/>
            <a:ext cx="1519238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6" name="文本框 21"/>
          <p:cNvSpPr txBox="1"/>
          <p:nvPr/>
        </p:nvSpPr>
        <p:spPr>
          <a:xfrm>
            <a:off x="2393950" y="3006725"/>
            <a:ext cx="14271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文本框 22"/>
          <p:cNvSpPr txBox="1"/>
          <p:nvPr/>
        </p:nvSpPr>
        <p:spPr>
          <a:xfrm>
            <a:off x="2362200" y="4140200"/>
            <a:ext cx="1519238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文本框 23"/>
          <p:cNvSpPr txBox="1"/>
          <p:nvPr/>
        </p:nvSpPr>
        <p:spPr>
          <a:xfrm>
            <a:off x="3829050" y="420688"/>
            <a:ext cx="14271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9" name="文本框 24"/>
          <p:cNvSpPr txBox="1"/>
          <p:nvPr/>
        </p:nvSpPr>
        <p:spPr>
          <a:xfrm>
            <a:off x="3829050" y="1033463"/>
            <a:ext cx="14271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0" name="文本框 25"/>
          <p:cNvSpPr txBox="1"/>
          <p:nvPr/>
        </p:nvSpPr>
        <p:spPr>
          <a:xfrm>
            <a:off x="5480050" y="204788"/>
            <a:ext cx="14271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1" name="文本框 26"/>
          <p:cNvSpPr txBox="1"/>
          <p:nvPr/>
        </p:nvSpPr>
        <p:spPr>
          <a:xfrm>
            <a:off x="5480050" y="704850"/>
            <a:ext cx="14271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2" name="文本框 27"/>
          <p:cNvSpPr txBox="1"/>
          <p:nvPr/>
        </p:nvSpPr>
        <p:spPr>
          <a:xfrm>
            <a:off x="5480050" y="1214438"/>
            <a:ext cx="15176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3" name="文本框 28"/>
          <p:cNvSpPr txBox="1"/>
          <p:nvPr/>
        </p:nvSpPr>
        <p:spPr>
          <a:xfrm>
            <a:off x="3813175" y="2609850"/>
            <a:ext cx="20367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选言判断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4" name="文本框 29"/>
          <p:cNvSpPr txBox="1"/>
          <p:nvPr/>
        </p:nvSpPr>
        <p:spPr>
          <a:xfrm>
            <a:off x="3806825" y="3109913"/>
            <a:ext cx="230981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选言判断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5" name="文本框 30"/>
          <p:cNvSpPr txBox="1"/>
          <p:nvPr/>
        </p:nvSpPr>
        <p:spPr>
          <a:xfrm>
            <a:off x="3859213" y="3721100"/>
            <a:ext cx="2490787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假言判断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6" name="文本框 31"/>
          <p:cNvSpPr txBox="1"/>
          <p:nvPr/>
        </p:nvSpPr>
        <p:spPr>
          <a:xfrm>
            <a:off x="3859213" y="4233863"/>
            <a:ext cx="25828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假言判断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7" name="文本框 32"/>
          <p:cNvSpPr txBox="1"/>
          <p:nvPr/>
        </p:nvSpPr>
        <p:spPr>
          <a:xfrm>
            <a:off x="3859213" y="4640263"/>
            <a:ext cx="32178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假言判断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左大括号 33"/>
          <p:cNvSpPr/>
          <p:nvPr/>
        </p:nvSpPr>
        <p:spPr>
          <a:xfrm>
            <a:off x="3778250" y="471488"/>
            <a:ext cx="61913" cy="1000125"/>
          </a:xfrm>
          <a:prstGeom prst="leftBrace">
            <a:avLst>
              <a:gd name="adj1" fmla="val 69246"/>
              <a:gd name="adj2" fmla="val 50000"/>
            </a:avLst>
          </a:prstGeom>
          <a:ln w="19050">
            <a:solidFill>
              <a:srgbClr val="D1A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1050" strike="noStrike" noProof="1"/>
          </a:p>
        </p:txBody>
      </p:sp>
      <p:sp>
        <p:nvSpPr>
          <p:cNvPr id="35" name="左大括号 34"/>
          <p:cNvSpPr/>
          <p:nvPr/>
        </p:nvSpPr>
        <p:spPr>
          <a:xfrm>
            <a:off x="5402263" y="327025"/>
            <a:ext cx="92075" cy="1173163"/>
          </a:xfrm>
          <a:prstGeom prst="leftBrace">
            <a:avLst>
              <a:gd name="adj1" fmla="val 69246"/>
              <a:gd name="adj2" fmla="val 50000"/>
            </a:avLst>
          </a:prstGeom>
          <a:ln w="19050">
            <a:solidFill>
              <a:srgbClr val="D1A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1050" strike="noStrike" noProof="1"/>
          </a:p>
        </p:txBody>
      </p:sp>
      <p:sp>
        <p:nvSpPr>
          <p:cNvPr id="36" name="左大括号 35"/>
          <p:cNvSpPr/>
          <p:nvPr/>
        </p:nvSpPr>
        <p:spPr>
          <a:xfrm>
            <a:off x="2298700" y="2374900"/>
            <a:ext cx="128588" cy="2176463"/>
          </a:xfrm>
          <a:prstGeom prst="leftBrace">
            <a:avLst>
              <a:gd name="adj1" fmla="val 69246"/>
              <a:gd name="adj2" fmla="val 50000"/>
            </a:avLst>
          </a:prstGeom>
          <a:ln w="19050">
            <a:solidFill>
              <a:srgbClr val="D1A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1050" strike="noStrike" noProof="1"/>
          </a:p>
        </p:txBody>
      </p:sp>
      <p:sp>
        <p:nvSpPr>
          <p:cNvPr id="38" name="左大括号 37"/>
          <p:cNvSpPr/>
          <p:nvPr/>
        </p:nvSpPr>
        <p:spPr>
          <a:xfrm>
            <a:off x="3744913" y="2708275"/>
            <a:ext cx="114300" cy="820738"/>
          </a:xfrm>
          <a:prstGeom prst="leftBrace">
            <a:avLst>
              <a:gd name="adj1" fmla="val 69246"/>
              <a:gd name="adj2" fmla="val 50000"/>
            </a:avLst>
          </a:prstGeom>
          <a:ln w="19050">
            <a:solidFill>
              <a:srgbClr val="D1A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1050" strike="noStrike" noProof="1"/>
          </a:p>
        </p:txBody>
      </p:sp>
      <p:sp>
        <p:nvSpPr>
          <p:cNvPr id="39" name="左大括号 38"/>
          <p:cNvSpPr/>
          <p:nvPr/>
        </p:nvSpPr>
        <p:spPr>
          <a:xfrm>
            <a:off x="3732213" y="3871913"/>
            <a:ext cx="92075" cy="1173163"/>
          </a:xfrm>
          <a:prstGeom prst="leftBrace">
            <a:avLst>
              <a:gd name="adj1" fmla="val 69246"/>
              <a:gd name="adj2" fmla="val 50000"/>
            </a:avLst>
          </a:prstGeom>
          <a:ln w="19050">
            <a:solidFill>
              <a:srgbClr val="D1A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1050" strike="noStrike" noProof="1"/>
          </a:p>
        </p:txBody>
      </p:sp>
      <p:sp>
        <p:nvSpPr>
          <p:cNvPr id="40" name="左大括号 39"/>
          <p:cNvSpPr/>
          <p:nvPr/>
        </p:nvSpPr>
        <p:spPr>
          <a:xfrm>
            <a:off x="871538" y="1493838"/>
            <a:ext cx="122238" cy="2035175"/>
          </a:xfrm>
          <a:prstGeom prst="leftBrace">
            <a:avLst>
              <a:gd name="adj1" fmla="val 69246"/>
              <a:gd name="adj2" fmla="val 50000"/>
            </a:avLst>
          </a:prstGeom>
          <a:ln w="19050">
            <a:solidFill>
              <a:srgbClr val="D1AA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/>
            <a:endParaRPr lang="zh-CN" altLang="en-US" sz="1050" strike="noStrike" noProof="1"/>
          </a:p>
        </p:txBody>
      </p:sp>
      <p:sp>
        <p:nvSpPr>
          <p:cNvPr id="7194" name="文本框 40"/>
          <p:cNvSpPr txBox="1"/>
          <p:nvPr/>
        </p:nvSpPr>
        <p:spPr>
          <a:xfrm>
            <a:off x="4840288" y="541338"/>
            <a:ext cx="754062" cy="7842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45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＋</a:t>
            </a:r>
            <a:endParaRPr lang="zh-CN" altLang="en-US" sz="45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23925" y="1316038"/>
            <a:ext cx="7921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77900" y="3194050"/>
            <a:ext cx="7921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复合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325688" y="806450"/>
            <a:ext cx="7921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性质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357438" y="1636713"/>
            <a:ext cx="7921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关系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3848100" y="393700"/>
            <a:ext cx="7937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肯定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821113" y="1004888"/>
            <a:ext cx="7937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否定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505450" y="160338"/>
            <a:ext cx="7937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全称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443538" y="703263"/>
            <a:ext cx="7921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特称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494338" y="1208088"/>
            <a:ext cx="7937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单称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476500" y="2247900"/>
            <a:ext cx="7921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联言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400300" y="2968625"/>
            <a:ext cx="7921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选言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2389188" y="4102100"/>
            <a:ext cx="7921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假言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795713" y="2581275"/>
            <a:ext cx="7937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相容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3859213" y="3100388"/>
            <a:ext cx="10969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不相容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3771900" y="3695700"/>
            <a:ext cx="14017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充分条件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802063" y="4202113"/>
            <a:ext cx="1401762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必要条件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848100" y="4624388"/>
            <a:ext cx="20113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 dirty="0">
                <a:solidFill>
                  <a:srgbClr val="00009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充分必要条件</a:t>
            </a:r>
            <a:endParaRPr lang="zh-CN" altLang="en-US" sz="2400" b="1" dirty="0">
              <a:solidFill>
                <a:srgbClr val="0000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12" name="文本框 65"/>
          <p:cNvSpPr txBox="1"/>
          <p:nvPr/>
        </p:nvSpPr>
        <p:spPr>
          <a:xfrm>
            <a:off x="3517900" y="1679575"/>
            <a:ext cx="3649663" cy="4143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（对称性关系、传递性关系）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下箭头 1"/>
          <p:cNvSpPr/>
          <p:nvPr/>
        </p:nvSpPr>
        <p:spPr>
          <a:xfrm>
            <a:off x="1255713" y="1946275"/>
            <a:ext cx="649288" cy="1039813"/>
          </a:xfrm>
          <a:prstGeom prst="downArrow">
            <a:avLst/>
          </a:prstGeom>
          <a:solidFill>
            <a:srgbClr val="EBD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050" strike="noStrike" noProof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2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4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5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6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9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5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7" name="Picture 9" descr="http://img.tuguaishou.com/ips_templ_preview/16/d0/c8/lg_2005761_1576477335_5df7229773744.jpg!l800?auth_key=2251382400-0-0-5593b420aa7b68ee8ebccf231c3c98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5138" y="1544638"/>
            <a:ext cx="3598862" cy="3598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" name="TextBox 2"/>
          <p:cNvSpPr/>
          <p:nvPr/>
        </p:nvSpPr>
        <p:spPr>
          <a:xfrm>
            <a:off x="182563" y="165100"/>
            <a:ext cx="41338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二、演绎推理的逻辑要义</a:t>
            </a:r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79" name="TextBox 3"/>
          <p:cNvSpPr/>
          <p:nvPr/>
        </p:nvSpPr>
        <p:spPr>
          <a:xfrm>
            <a:off x="538163" y="1198563"/>
            <a:ext cx="8605837" cy="8302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什么是演绎推理？正确的演绎推理必须具备的两个条件是什么？</a:t>
            </a:r>
            <a:endParaRPr lang="zh-CN" altLang="en-US" sz="2400">
              <a:solidFill>
                <a:srgbClr val="3333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0" name="TextBox 3"/>
          <p:cNvSpPr/>
          <p:nvPr/>
        </p:nvSpPr>
        <p:spPr>
          <a:xfrm>
            <a:off x="890588" y="720725"/>
            <a:ext cx="4160837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阅读教材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P45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，自主梳理以下知识。</a:t>
            </a:r>
            <a:endParaRPr lang="zh-CN" altLang="en-US" sz="2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81" name="TextBox 3"/>
          <p:cNvSpPr/>
          <p:nvPr/>
        </p:nvSpPr>
        <p:spPr>
          <a:xfrm>
            <a:off x="549275" y="2574925"/>
            <a:ext cx="5757863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形式逻辑研究演绎推理的重点是什么？</a:t>
            </a:r>
            <a:endParaRPr lang="zh-CN" altLang="en-US" sz="2400">
              <a:solidFill>
                <a:srgbClr val="3333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2" name="TextBox 3"/>
          <p:cNvSpPr/>
          <p:nvPr/>
        </p:nvSpPr>
        <p:spPr>
          <a:xfrm>
            <a:off x="579438" y="3946525"/>
            <a:ext cx="5141912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掌握演绎推理方法的意义是什么？</a:t>
            </a:r>
            <a:endParaRPr lang="zh-CN" altLang="en-US" sz="2400">
              <a:solidFill>
                <a:srgbClr val="3333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TextBox 2"/>
          <p:cNvSpPr/>
          <p:nvPr/>
        </p:nvSpPr>
        <p:spPr>
          <a:xfrm>
            <a:off x="182563" y="165100"/>
            <a:ext cx="41338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二、演绎推理的逻辑要义</a:t>
            </a:r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2" name="TextBox 3"/>
          <p:cNvSpPr/>
          <p:nvPr/>
        </p:nvSpPr>
        <p:spPr>
          <a:xfrm>
            <a:off x="0" y="792163"/>
            <a:ext cx="9144000" cy="8302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en-US" altLang="zh-CN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       1.</a:t>
            </a:r>
            <a:r>
              <a:rPr lang="zh-CN" altLang="en-US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什么是演绎推理？正确的演绎推理必须具备的两个条件是什么？</a:t>
            </a:r>
            <a:endParaRPr lang="zh-CN" altLang="en-US" sz="2400">
              <a:solidFill>
                <a:srgbClr val="3333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8" name="Rectangle 1"/>
          <p:cNvSpPr/>
          <p:nvPr/>
        </p:nvSpPr>
        <p:spPr>
          <a:xfrm>
            <a:off x="0" y="1679575"/>
            <a:ext cx="9144000" cy="9890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ts val="35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      ⑴演绎推理的含义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：演绎推理是从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一般性前提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推出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个别性结论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的推理。演绎推理是前提蕴涵结论的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必然推理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09" name="Rectangle 2"/>
          <p:cNvSpPr/>
          <p:nvPr/>
        </p:nvSpPr>
        <p:spPr>
          <a:xfrm>
            <a:off x="0" y="2843213"/>
            <a:ext cx="9144000" cy="1476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ts val="36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     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⑵正确的演绎推理必须具备的条件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ts val="36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       ①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作为推理根据的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前提是真实的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判断。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>
              <a:lnSpc>
                <a:spcPts val="36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       ②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推理结构正确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TextBox 1"/>
          <p:cNvSpPr/>
          <p:nvPr/>
        </p:nvSpPr>
        <p:spPr>
          <a:xfrm>
            <a:off x="588963" y="1066800"/>
            <a:ext cx="110807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举例：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1" name="TextBox 2"/>
          <p:cNvSpPr/>
          <p:nvPr/>
        </p:nvSpPr>
        <p:spPr>
          <a:xfrm>
            <a:off x="588963" y="1595438"/>
            <a:ext cx="4516437" cy="19383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所有的中学生都是勤奋好学的，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小丽是中学生，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小丽是勤奋好学的。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2" name="TextBox 3"/>
          <p:cNvSpPr/>
          <p:nvPr/>
        </p:nvSpPr>
        <p:spPr>
          <a:xfrm>
            <a:off x="5059363" y="1676400"/>
            <a:ext cx="1731962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（大前提）</a:t>
            </a:r>
            <a:endParaRPr lang="zh-CN" altLang="en-US" sz="2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3" name="TextBox 4"/>
          <p:cNvSpPr/>
          <p:nvPr/>
        </p:nvSpPr>
        <p:spPr>
          <a:xfrm>
            <a:off x="5110163" y="2854325"/>
            <a:ext cx="1422400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（结论）</a:t>
            </a:r>
            <a:endParaRPr lang="zh-CN" altLang="en-US" sz="2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534" name="TextBox 5"/>
          <p:cNvSpPr/>
          <p:nvPr/>
        </p:nvSpPr>
        <p:spPr>
          <a:xfrm>
            <a:off x="5110163" y="2265363"/>
            <a:ext cx="1731962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（小前提）</a:t>
            </a:r>
            <a:endParaRPr lang="zh-CN" altLang="en-US" sz="2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2535" name="直接连接符 6"/>
          <p:cNvCxnSpPr/>
          <p:nvPr/>
        </p:nvCxnSpPr>
        <p:spPr>
          <a:xfrm flipH="1">
            <a:off x="415925" y="2814638"/>
            <a:ext cx="6838950" cy="30162"/>
          </a:xfrm>
          <a:prstGeom prst="line">
            <a:avLst/>
          </a:prstGeom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36" name="矩形 8"/>
          <p:cNvSpPr/>
          <p:nvPr/>
        </p:nvSpPr>
        <p:spPr>
          <a:xfrm>
            <a:off x="549275" y="3810000"/>
            <a:ext cx="8035925" cy="461963"/>
          </a:xfrm>
          <a:prstGeom prst="rect">
            <a:avLst/>
          </a:prstGeom>
          <a:solidFill>
            <a:srgbClr val="FFF1DD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如果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前提虚假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，由前提推出的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结论就不能保证真实可靠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2" name="矩形 10"/>
          <p:cNvSpPr/>
          <p:nvPr/>
        </p:nvSpPr>
        <p:spPr>
          <a:xfrm>
            <a:off x="1347788" y="568325"/>
            <a:ext cx="5427662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作为推理根据的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前提是真实的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判断。</a:t>
            </a:r>
            <a:endParaRPr lang="zh-CN" altLang="en-US" sz="2400">
              <a:latin typeface="Arial" panose="020B0604020202020204" pitchFamily="34" charset="0"/>
              <a:ea typeface="楷体" panose="02010609060101010101" pitchFamily="49" charset="-122"/>
            </a:endParaRPr>
          </a:p>
        </p:txBody>
      </p:sp>
      <p:sp>
        <p:nvSpPr>
          <p:cNvPr id="22538" name="矩形 11"/>
          <p:cNvSpPr/>
          <p:nvPr/>
        </p:nvSpPr>
        <p:spPr>
          <a:xfrm>
            <a:off x="6697663" y="1601788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buClrTx/>
              <a:buFontTx/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假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9" name="矩形 13"/>
          <p:cNvSpPr/>
          <p:nvPr/>
        </p:nvSpPr>
        <p:spPr>
          <a:xfrm>
            <a:off x="6727825" y="2232025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buClrTx/>
              <a:buFontTx/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真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40" name="矩形 14"/>
          <p:cNvSpPr/>
          <p:nvPr/>
        </p:nvSpPr>
        <p:spPr>
          <a:xfrm>
            <a:off x="6715125" y="2851150"/>
            <a:ext cx="1627188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buClrTx/>
              <a:buFontTx/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不一定真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22533" grpId="0" animBg="1"/>
      <p:bldP spid="22534" grpId="0" animBg="1"/>
      <p:bldP spid="225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矩形 1"/>
          <p:cNvSpPr/>
          <p:nvPr/>
        </p:nvSpPr>
        <p:spPr>
          <a:xfrm>
            <a:off x="630238" y="1263650"/>
            <a:ext cx="5576887" cy="1533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放火行为是危害公共安全的行为，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电信诈骗不是放火行为，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所以电信诈骗不是危害公共安全的行为。</a:t>
            </a:r>
            <a:endParaRPr lang="zh-CN" altLang="en-US"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矩形 2"/>
          <p:cNvSpPr/>
          <p:nvPr/>
        </p:nvSpPr>
        <p:spPr>
          <a:xfrm>
            <a:off x="1292225" y="284163"/>
            <a:ext cx="265747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推理结构正确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1" name="TextBox 3"/>
          <p:cNvSpPr/>
          <p:nvPr/>
        </p:nvSpPr>
        <p:spPr>
          <a:xfrm>
            <a:off x="630238" y="782638"/>
            <a:ext cx="110807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举例：</a:t>
            </a:r>
            <a:endParaRPr lang="zh-CN" altLang="en-US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7" name="TextBox 4"/>
          <p:cNvSpPr/>
          <p:nvPr/>
        </p:nvSpPr>
        <p:spPr>
          <a:xfrm>
            <a:off x="5476875" y="1311275"/>
            <a:ext cx="142240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</a:t>
            </a:r>
            <a:r>
              <a:rPr lang="en-US" altLang="zh-CN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endParaRPr lang="zh-CN" altLang="en-US" sz="2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8" name="TextBox 5"/>
          <p:cNvSpPr/>
          <p:nvPr/>
        </p:nvSpPr>
        <p:spPr>
          <a:xfrm>
            <a:off x="5516563" y="2327275"/>
            <a:ext cx="17335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</a:t>
            </a:r>
            <a:r>
              <a:rPr lang="en-US" altLang="zh-CN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  <a:r>
              <a:rPr lang="en-US" altLang="zh-CN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endParaRPr lang="zh-CN" altLang="en-US" sz="2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559" name="TextBox 6"/>
          <p:cNvSpPr/>
          <p:nvPr/>
        </p:nvSpPr>
        <p:spPr>
          <a:xfrm>
            <a:off x="5486400" y="1757363"/>
            <a:ext cx="173355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所有</a:t>
            </a:r>
            <a:r>
              <a:rPr lang="en-US" altLang="zh-CN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S</a:t>
            </a:r>
            <a:r>
              <a:rPr lang="zh-CN" altLang="en-US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不是</a:t>
            </a:r>
            <a:r>
              <a:rPr lang="en-US" altLang="zh-CN" sz="2400" b="1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M</a:t>
            </a:r>
            <a:endParaRPr lang="zh-CN" altLang="en-US" sz="2400" b="1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3560" name="直接连接符 7"/>
          <p:cNvCxnSpPr/>
          <p:nvPr/>
        </p:nvCxnSpPr>
        <p:spPr>
          <a:xfrm flipH="1">
            <a:off x="538163" y="2286000"/>
            <a:ext cx="4583112" cy="0"/>
          </a:xfrm>
          <a:prstGeom prst="line">
            <a:avLst/>
          </a:prstGeom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61" name="矩形 8"/>
          <p:cNvSpPr/>
          <p:nvPr/>
        </p:nvSpPr>
        <p:spPr>
          <a:xfrm>
            <a:off x="7773988" y="1287463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buClrTx/>
              <a:buFontTx/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真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2" name="矩形 9"/>
          <p:cNvSpPr/>
          <p:nvPr/>
        </p:nvSpPr>
        <p:spPr>
          <a:xfrm>
            <a:off x="7794625" y="1795463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buClrTx/>
              <a:buFontTx/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真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3" name="矩形 10"/>
          <p:cNvSpPr/>
          <p:nvPr/>
        </p:nvSpPr>
        <p:spPr>
          <a:xfrm>
            <a:off x="7815263" y="2312988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>
              <a:buClrTx/>
              <a:buFontTx/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假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64" name="矩形 11"/>
          <p:cNvSpPr/>
          <p:nvPr/>
        </p:nvSpPr>
        <p:spPr>
          <a:xfrm>
            <a:off x="396875" y="3175000"/>
            <a:ext cx="8289925" cy="1531938"/>
          </a:xfrm>
          <a:prstGeom prst="rect">
            <a:avLst/>
          </a:prstGeom>
          <a:solidFill>
            <a:srgbClr val="FFF1DD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如果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推理结构不正确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，也就是说，前提和结论的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逻辑联系方式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是错误的，那么，尽管前提真实，也</a:t>
            </a:r>
            <a:r>
              <a:rPr lang="zh-CN" altLang="en-US" sz="24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不能保证推出正确的结论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sym typeface="微软雅黑" panose="020B0503020204020204" pitchFamily="34" charset="-122"/>
              </a:rPr>
              <a:t>。</a:t>
            </a:r>
            <a:r>
              <a:rPr lang="zh-CN" altLang="en-US" sz="2400" b="1">
                <a:solidFill>
                  <a:srgbClr val="3333FF"/>
                </a:solidFill>
                <a:latin typeface="方正粗黑宋简体" pitchFamily="2" charset="-122"/>
                <a:ea typeface="方正粗黑宋简体" pitchFamily="2" charset="-122"/>
                <a:sym typeface="微软雅黑" panose="020B0503020204020204" pitchFamily="34" charset="-122"/>
              </a:rPr>
              <a:t>正确演绎推理结构是找不出“反例”的</a:t>
            </a:r>
            <a:r>
              <a:rPr lang="zh-CN" altLang="en-US" sz="2400" b="1">
                <a:solidFill>
                  <a:srgbClr val="3333FF"/>
                </a:solidFill>
                <a:latin typeface="仿宋" panose="02010609060101010101" pitchFamily="49" charset="-122"/>
                <a:ea typeface="仿宋" panose="02010609060101010101" pitchFamily="49" charset="-122"/>
                <a:sym typeface="微软雅黑" panose="020B0503020204020204" pitchFamily="34" charset="-122"/>
              </a:rPr>
              <a:t>。</a:t>
            </a:r>
            <a:endParaRPr lang="zh-CN" altLang="en-US" sz="2400" b="1">
              <a:solidFill>
                <a:srgbClr val="3333FF"/>
              </a:solidFill>
              <a:latin typeface="仿宋" panose="02010609060101010101" pitchFamily="49" charset="-122"/>
              <a:ea typeface="仿宋" panose="02010609060101010101" pitchFamily="49" charset="-122"/>
              <a:sym typeface="微软雅黑" panose="020B0503020204020204" pitchFamily="34" charset="-122"/>
            </a:endParaRPr>
          </a:p>
        </p:txBody>
      </p:sp>
      <p:cxnSp>
        <p:nvCxnSpPr>
          <p:cNvPr id="23565" name="直接连接符 13"/>
          <p:cNvCxnSpPr/>
          <p:nvPr/>
        </p:nvCxnSpPr>
        <p:spPr>
          <a:xfrm flipH="1">
            <a:off x="5516563" y="2295525"/>
            <a:ext cx="1757362" cy="0"/>
          </a:xfrm>
          <a:prstGeom prst="line">
            <a:avLst/>
          </a:prstGeom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66" name="TextBox 17"/>
          <p:cNvSpPr/>
          <p:nvPr/>
        </p:nvSpPr>
        <p:spPr>
          <a:xfrm>
            <a:off x="5394325" y="822325"/>
            <a:ext cx="1731963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推理结构：</a:t>
            </a:r>
            <a:endParaRPr lang="zh-CN" altLang="en-US" sz="2400" b="1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7" grpId="0" animBg="1"/>
      <p:bldP spid="23558" grpId="0" animBg="1"/>
      <p:bldP spid="23559" grpId="0" animBg="1"/>
      <p:bldP spid="23564" grpId="0" animBg="1"/>
      <p:bldP spid="235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TextBox 2"/>
          <p:cNvSpPr/>
          <p:nvPr/>
        </p:nvSpPr>
        <p:spPr>
          <a:xfrm>
            <a:off x="669925" y="2316163"/>
            <a:ext cx="7843838" cy="9382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ts val="33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“凡是自然数都是实数，凡是负数都不是自然数，所以，凡是负数都不是实数。”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579" name="矩形 6"/>
          <p:cNvSpPr/>
          <p:nvPr/>
        </p:nvSpPr>
        <p:spPr>
          <a:xfrm>
            <a:off x="346075" y="3455988"/>
            <a:ext cx="8370888" cy="137477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fontAlgn="base">
              <a:lnSpc>
                <a:spcPts val="2500"/>
              </a:lnSpc>
            </a:pPr>
            <a:r>
              <a:rPr lang="zh-CN" altLang="en-US" sz="2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微软雅黑" panose="020B0503020204020204" pitchFamily="34" charset="-122"/>
              </a:rPr>
              <a:t>要确保得到真实的结论，演绎推理必须具备的两个条件：一是作为推理根据的前提是真实的判断，二是推理结构正确。</a:t>
            </a:r>
            <a:endParaRPr lang="zh-CN" altLang="en-US" sz="2000" b="1" strike="noStrike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  <a:p>
            <a:pPr fontAlgn="base">
              <a:lnSpc>
                <a:spcPts val="2500"/>
              </a:lnSpc>
            </a:pPr>
            <a:r>
              <a:rPr lang="zh-CN" altLang="en-US" sz="20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微软雅黑" panose="020B0503020204020204" pitchFamily="34" charset="-122"/>
              </a:rPr>
              <a:t>该演绎推理前提是真实的，但是前提和结论的逻辑联系方式是错误的，</a:t>
            </a:r>
            <a:r>
              <a:rPr lang="zh-CN" altLang="en-US" sz="2000" b="1" strike="noStrike" noProof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微软雅黑" panose="020B0503020204020204" pitchFamily="34" charset="-122"/>
              </a:rPr>
              <a:t>因为人们容易找到结构与其相同，前提明显为真而结论明显为假的“反例”。</a:t>
            </a:r>
            <a:endParaRPr lang="zh-CN" altLang="en-US" sz="2000" b="1" strike="noStrike" noProof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8675" name="矩形 7"/>
          <p:cNvSpPr/>
          <p:nvPr/>
        </p:nvSpPr>
        <p:spPr>
          <a:xfrm>
            <a:off x="650875" y="842963"/>
            <a:ext cx="7964488" cy="1362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ts val="33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凡是资本主义经济都是市场经济，凡是社会主义经济都不是资本主义经济，所以，凡是社会主义经济都不是市场经济。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76" name="TextBox 8"/>
          <p:cNvSpPr/>
          <p:nvPr/>
        </p:nvSpPr>
        <p:spPr>
          <a:xfrm>
            <a:off x="893763" y="314325"/>
            <a:ext cx="695642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知识运用</a:t>
            </a:r>
            <a:r>
              <a:rPr lang="en-US" altLang="zh-CN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以下推理的结论能保真吗？为什么？</a:t>
            </a:r>
            <a:endParaRPr lang="zh-CN" altLang="en-US" sz="2400" b="1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矩形 3"/>
          <p:cNvSpPr/>
          <p:nvPr/>
        </p:nvSpPr>
        <p:spPr>
          <a:xfrm>
            <a:off x="0" y="234950"/>
            <a:ext cx="9144000" cy="3016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just">
              <a:lnSpc>
                <a:spcPts val="38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en-US" altLang="zh-CN" sz="2400">
                <a:latin typeface="宋体" panose="02010600030101010101" pitchFamily="2" charset="-122"/>
                <a:ea typeface="方正中等线简体"/>
              </a:rPr>
              <a:t> 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凡是哺乳动物都是胎生的，鲸鱼是胎生的，所以，鲸鱼是哺乳动物。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这个推理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（）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38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A.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推理正确。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前提是真实的判断，推理结构也正确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38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B.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推理错误。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前提和推理结构都是错误的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38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C.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推理错误。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前提是真实的判断，但推理结构错误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ts val="38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D.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推理正确。</a:t>
            </a:r>
            <a:r>
              <a:rPr lang="zh-CN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是一个或然推理</a:t>
            </a:r>
            <a:endParaRPr lang="zh-CN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603" name="WordArt 4"/>
          <p:cNvSpPr>
            <a:spLocks noTextEdit="1"/>
          </p:cNvSpPr>
          <p:nvPr/>
        </p:nvSpPr>
        <p:spPr>
          <a:xfrm>
            <a:off x="7569200" y="1314450"/>
            <a:ext cx="958850" cy="1212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604" name="矩形 4"/>
          <p:cNvSpPr/>
          <p:nvPr/>
        </p:nvSpPr>
        <p:spPr>
          <a:xfrm>
            <a:off x="0" y="3465513"/>
            <a:ext cx="9144000" cy="1338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ts val="2500"/>
              </a:lnSpc>
            </a:pPr>
            <a:r>
              <a:rPr lang="en-US" altLang="zh-CN" sz="2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微软雅黑" panose="020B0503020204020204" pitchFamily="34" charset="-122"/>
              </a:rPr>
              <a:t>【</a:t>
            </a:r>
            <a:r>
              <a:rPr lang="zh-CN" altLang="en-US" sz="2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微软雅黑" panose="020B0503020204020204" pitchFamily="34" charset="-122"/>
              </a:rPr>
              <a:t>解析</a:t>
            </a:r>
            <a:r>
              <a:rPr lang="en-US" altLang="zh-CN" sz="2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微软雅黑" panose="020B0503020204020204" pitchFamily="34" charset="-122"/>
              </a:rPr>
              <a:t>】</a:t>
            </a:r>
            <a:r>
              <a:rPr lang="zh-CN" altLang="en-US" sz="2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微软雅黑" panose="020B0503020204020204" pitchFamily="34" charset="-122"/>
              </a:rPr>
              <a:t> 要确保得到真实的结论，演绎推理必须具备的两个条件：一是作为推理根据的前提是真实的判断，二是推理结构正确。</a:t>
            </a:r>
            <a:endParaRPr lang="zh-CN" altLang="en-US" sz="2000" b="1" strike="noStrike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  <a:p>
            <a:pPr fontAlgn="base">
              <a:lnSpc>
                <a:spcPts val="2500"/>
              </a:lnSpc>
            </a:pPr>
            <a:r>
              <a:rPr lang="zh-CN" altLang="en-US" sz="20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微软雅黑" panose="020B0503020204020204" pitchFamily="34" charset="-122"/>
              </a:rPr>
              <a:t>       该演绎推理前提是真实的，但是前提和结论的逻辑联系方式是错误的，应改为：</a:t>
            </a:r>
            <a:r>
              <a:rPr lang="zh-CN" altLang="en-US" sz="2000" b="1" strike="noStrike" noProof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  <a:sym typeface="微软雅黑" panose="020B0503020204020204" pitchFamily="34" charset="-122"/>
              </a:rPr>
              <a:t>凡是哺乳动物都是胎生的，鲸鱼是哺乳动物。所以，鲸鱼是胎生的。</a:t>
            </a:r>
            <a:endParaRPr lang="zh-CN" altLang="en-US" sz="2000" b="1" strike="noStrike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矩形 6"/>
          <p:cNvSpPr/>
          <p:nvPr/>
        </p:nvSpPr>
        <p:spPr>
          <a:xfrm>
            <a:off x="0" y="1358900"/>
            <a:ext cx="8767763" cy="1768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60000"/>
              </a:lnSpc>
            </a:pP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形式逻辑研究演绎推理，是从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推理结构（推理形式）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方面揭示其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前提与结论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之间的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必然联系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，便于人们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掌握正确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演绎推理的方法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722" name="TextBox 2"/>
          <p:cNvSpPr/>
          <p:nvPr/>
        </p:nvSpPr>
        <p:spPr>
          <a:xfrm>
            <a:off x="182563" y="165100"/>
            <a:ext cx="413385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二、演绎推理的逻辑要义</a:t>
            </a:r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23" name="TextBox 3"/>
          <p:cNvSpPr/>
          <p:nvPr/>
        </p:nvSpPr>
        <p:spPr>
          <a:xfrm>
            <a:off x="569913" y="796925"/>
            <a:ext cx="5757862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形式逻辑研究演绎推理的重点是什么？</a:t>
            </a:r>
            <a:endParaRPr lang="zh-CN" altLang="en-US" sz="2400">
              <a:solidFill>
                <a:srgbClr val="3333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24" name="TextBox 3"/>
          <p:cNvSpPr/>
          <p:nvPr/>
        </p:nvSpPr>
        <p:spPr>
          <a:xfrm>
            <a:off x="538163" y="3295650"/>
            <a:ext cx="5141912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掌握演绎推理方法的意义是什么？</a:t>
            </a:r>
            <a:endParaRPr lang="zh-CN" altLang="en-US" sz="2400">
              <a:solidFill>
                <a:srgbClr val="3333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725" name="矩形 7"/>
          <p:cNvSpPr/>
          <p:nvPr/>
        </p:nvSpPr>
        <p:spPr>
          <a:xfrm>
            <a:off x="0" y="3824288"/>
            <a:ext cx="9144000" cy="461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掌握演绎推理的方法，对人们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保持思维的严密性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具有重要的作用。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TextBox 1"/>
          <p:cNvSpPr/>
          <p:nvPr/>
        </p:nvSpPr>
        <p:spPr>
          <a:xfrm>
            <a:off x="477838" y="274638"/>
            <a:ext cx="8186737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知识总结</a:t>
            </a:r>
            <a:r>
              <a:rPr lang="en-US" altLang="zh-CN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400" b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比较演绎推理的有效推理结构和无效推理结构</a:t>
            </a:r>
            <a:endParaRPr lang="zh-CN" altLang="en-US" sz="2400" b="1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1" name="TextBox 2"/>
          <p:cNvSpPr/>
          <p:nvPr/>
        </p:nvSpPr>
        <p:spPr>
          <a:xfrm>
            <a:off x="1179513" y="1697038"/>
            <a:ext cx="2725737" cy="1595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ts val="37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都是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7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都是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所以，所有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都是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652" name="直接连接符 3"/>
          <p:cNvCxnSpPr/>
          <p:nvPr/>
        </p:nvCxnSpPr>
        <p:spPr>
          <a:xfrm flipH="1">
            <a:off x="1066800" y="2713038"/>
            <a:ext cx="2752725" cy="9525"/>
          </a:xfrm>
          <a:prstGeom prst="line">
            <a:avLst/>
          </a:prstGeom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53" name="TextBox 4"/>
          <p:cNvSpPr/>
          <p:nvPr/>
        </p:nvSpPr>
        <p:spPr>
          <a:xfrm>
            <a:off x="711200" y="914400"/>
            <a:ext cx="2506663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000" b="1">
                <a:solidFill>
                  <a:srgbClr val="00B0F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正确的演绎推理结构</a:t>
            </a:r>
            <a:endParaRPr lang="en-US" altLang="zh-CN" sz="2000" b="1">
              <a:solidFill>
                <a:srgbClr val="00B0F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/>
            <a:r>
              <a:rPr lang="zh-CN" altLang="en-US" sz="2000" b="1">
                <a:solidFill>
                  <a:srgbClr val="00B0F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具有普遍保真性</a:t>
            </a:r>
            <a:endParaRPr lang="zh-CN" altLang="en-US" sz="2000" b="1">
              <a:solidFill>
                <a:srgbClr val="00B0F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7654" name="TextBox 5"/>
          <p:cNvSpPr/>
          <p:nvPr/>
        </p:nvSpPr>
        <p:spPr>
          <a:xfrm>
            <a:off x="5426075" y="822325"/>
            <a:ext cx="2506663" cy="7080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000" b="1">
                <a:solidFill>
                  <a:srgbClr val="00B0F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错误的演绎推理结构</a:t>
            </a:r>
            <a:endParaRPr lang="en-US" altLang="zh-CN" sz="2000" b="1">
              <a:solidFill>
                <a:srgbClr val="00B0F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/>
            <a:r>
              <a:rPr lang="zh-CN" altLang="en-US" sz="2000" b="1">
                <a:solidFill>
                  <a:srgbClr val="00B0F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不具有普遍保真性</a:t>
            </a:r>
            <a:endParaRPr lang="zh-CN" altLang="en-US" sz="2000" b="1">
              <a:solidFill>
                <a:srgbClr val="00B0F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27655" name="TextBox 6"/>
          <p:cNvSpPr/>
          <p:nvPr/>
        </p:nvSpPr>
        <p:spPr>
          <a:xfrm>
            <a:off x="487363" y="3343275"/>
            <a:ext cx="3373437" cy="1200150"/>
          </a:xfrm>
          <a:prstGeom prst="rect">
            <a:avLst/>
          </a:prstGeom>
          <a:solidFill>
            <a:srgbClr val="FCE7E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有效推理结构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不管变项代入什么概念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从真前提一定能推出真结论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656" name="TextBox 7"/>
          <p:cNvSpPr/>
          <p:nvPr/>
        </p:nvSpPr>
        <p:spPr>
          <a:xfrm>
            <a:off x="5345113" y="1574800"/>
            <a:ext cx="3033712" cy="15954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ts val="37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都是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3700"/>
              </a:lnSpc>
            </a:pPr>
            <a:r>
              <a:rPr lang="zh-CN" altLang="en-US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都不是</a:t>
            </a:r>
            <a:r>
              <a:rPr lang="en-US" altLang="zh-CN" sz="2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endParaRPr lang="en-US" altLang="zh-CN" sz="24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所以，所有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zh-CN" altLang="en-US" sz="240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都不是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657" name="直接连接符 9"/>
          <p:cNvCxnSpPr/>
          <p:nvPr/>
        </p:nvCxnSpPr>
        <p:spPr>
          <a:xfrm flipH="1">
            <a:off x="5313363" y="2620963"/>
            <a:ext cx="3038475" cy="0"/>
          </a:xfrm>
          <a:prstGeom prst="line">
            <a:avLst/>
          </a:prstGeom>
          <a:ln w="28575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58" name="TextBox 11"/>
          <p:cNvSpPr/>
          <p:nvPr/>
        </p:nvSpPr>
        <p:spPr>
          <a:xfrm>
            <a:off x="4276725" y="3322638"/>
            <a:ext cx="4613275" cy="1570037"/>
          </a:xfrm>
          <a:prstGeom prst="rect">
            <a:avLst/>
          </a:prstGeom>
          <a:solidFill>
            <a:srgbClr val="FCE7E2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无效推理结构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犯了“大项不当扩大”的逻辑错误，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不具有普遍有效性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，可以为它找到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前提为真，结论为假的“反例”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3" grpId="0" animBg="1"/>
      <p:bldP spid="27654" grpId="0" animBg="1"/>
      <p:bldP spid="27655" grpId="0" animBg="1"/>
      <p:bldP spid="27656" grpId="0" animBg="1"/>
      <p:bldP spid="2765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矩形 2"/>
          <p:cNvSpPr/>
          <p:nvPr/>
        </p:nvSpPr>
        <p:spPr>
          <a:xfrm>
            <a:off x="1997075" y="385763"/>
            <a:ext cx="7146925" cy="989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ts val="35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甲说乙说谎，乙说丙说谎，丙说甲和乙都说谎。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endParaRPr lang="en-US" altLang="zh-CN" sz="24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请你运用所学推理知识，推出谁说谎？谁诚实？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770" name="TextBox 4"/>
          <p:cNvSpPr/>
          <p:nvPr/>
        </p:nvSpPr>
        <p:spPr>
          <a:xfrm>
            <a:off x="173038" y="400050"/>
            <a:ext cx="2030412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能力提升</a:t>
            </a:r>
            <a:r>
              <a:rPr lang="en-US" altLang="zh-CN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76" name="矩形 5"/>
          <p:cNvSpPr/>
          <p:nvPr/>
        </p:nvSpPr>
        <p:spPr>
          <a:xfrm>
            <a:off x="384175" y="1458913"/>
            <a:ext cx="3935413" cy="147796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假设甲诚实，那么乙就是说谎者；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乙是说谎者，则丙诚实；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若丙诚实，则甲和乙都是说谎者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77" name="矩形 6"/>
          <p:cNvSpPr/>
          <p:nvPr/>
        </p:nvSpPr>
        <p:spPr>
          <a:xfrm>
            <a:off x="4602163" y="1436688"/>
            <a:ext cx="3962400" cy="708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论</a:t>
            </a:r>
            <a:r>
              <a:rPr lang="zh-CN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与假设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甲诚实</a:t>
            </a: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</a:t>
            </a:r>
            <a:r>
              <a:rPr lang="zh-CN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矛盾，</a:t>
            </a:r>
            <a:endParaRPr lang="en-US" altLang="zh-CN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根据矛盾律</a:t>
            </a:r>
            <a:r>
              <a:rPr lang="zh-CN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可定论：</a:t>
            </a:r>
            <a:r>
              <a:rPr lang="zh-CN" altLang="zh-CN" sz="20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甲不诚实</a:t>
            </a:r>
            <a:r>
              <a:rPr lang="zh-CN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78" name="矩形 7"/>
          <p:cNvSpPr/>
          <p:nvPr/>
        </p:nvSpPr>
        <p:spPr>
          <a:xfrm>
            <a:off x="4519613" y="2519363"/>
            <a:ext cx="4151312" cy="147796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lnSpc>
                <a:spcPts val="2700"/>
              </a:lnSpc>
            </a:pPr>
            <a:r>
              <a:rPr lang="en-US" altLang="zh-CN" sz="20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zh-CN" sz="20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甲不诚实</a:t>
            </a:r>
            <a:r>
              <a:rPr lang="en-US" altLang="zh-CN" sz="2000" b="1">
                <a:solidFill>
                  <a:srgbClr val="FFC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，可推知乙诚实；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2700"/>
              </a:lnSpc>
            </a:pP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从乙诚实，推知丙说谎；</a:t>
            </a:r>
            <a:endParaRPr lang="en-US" altLang="zh-CN" sz="20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ts val="2700"/>
              </a:lnSpc>
            </a:pP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从丙说谎，推出甲和乙</a:t>
            </a:r>
            <a:r>
              <a:rPr lang="zh-CN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不都</a:t>
            </a: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说谎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乙诚实</a:t>
            </a: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679" name="TextBox 10"/>
          <p:cNvSpPr/>
          <p:nvPr/>
        </p:nvSpPr>
        <p:spPr>
          <a:xfrm>
            <a:off x="3209925" y="3316288"/>
            <a:ext cx="110807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>
                <a:latin typeface="方正姚体" panose="02010601030101010101" pitchFamily="2" charset="-122"/>
                <a:ea typeface="方正姚体" panose="02010601030101010101" pitchFamily="2" charset="-122"/>
              </a:rPr>
              <a:t>继续推</a:t>
            </a:r>
            <a:endParaRPr lang="zh-CN" altLang="en-US" sz="2400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cxnSp>
        <p:nvCxnSpPr>
          <p:cNvPr id="28680" name="Line 14"/>
          <p:cNvCxnSpPr/>
          <p:nvPr/>
        </p:nvCxnSpPr>
        <p:spPr>
          <a:xfrm flipV="1">
            <a:off x="3241675" y="3230563"/>
            <a:ext cx="1157288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681" name="矩形 10"/>
          <p:cNvSpPr/>
          <p:nvPr/>
        </p:nvSpPr>
        <p:spPr>
          <a:xfrm>
            <a:off x="2065338" y="4205288"/>
            <a:ext cx="487203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结论：甲和丙说谎，乙诚实。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  <p:bldP spid="28679" grpId="0" animBg="1"/>
      <p:bldP spid="286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3"/>
          <p:cNvSpPr/>
          <p:nvPr/>
        </p:nvSpPr>
        <p:spPr>
          <a:xfrm>
            <a:off x="0" y="0"/>
            <a:ext cx="9144000" cy="378618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例题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：甲、乙、丙、丁四位同学议论本班参加某活动的情况。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zh-CN" altLang="en-US" sz="24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甲说：我班所有的同学都参加了。</a:t>
            </a:r>
            <a:endParaRPr lang="zh-CN" altLang="en-US" sz="240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乙说：如果张帆没参加，那么李航也不会参加。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丙说：李航参加了。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zh-CN" altLang="en-US" sz="240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丁说：我班所有的同学都没有参加。</a:t>
            </a:r>
            <a:endParaRPr lang="zh-CN" altLang="en-US" sz="2400">
              <a:solidFill>
                <a:srgbClr val="00B05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已知四人中只有一人说的不正确，由此可知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　　</a:t>
            </a: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en-US" altLang="zh-CN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．甲说的不正确，张帆没参加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．乙说的不正确，张帆参加了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．丙说的不正确，李航没参加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0" hangingPunct="0"/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D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．丁说的不正确，张帆参加了</a:t>
            </a:r>
            <a:endParaRPr lang="zh-CN" altLang="en-US" sz="24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699" name="WordArt 4"/>
          <p:cNvSpPr>
            <a:spLocks noTextEdit="1"/>
          </p:cNvSpPr>
          <p:nvPr/>
        </p:nvSpPr>
        <p:spPr>
          <a:xfrm>
            <a:off x="7210425" y="1406525"/>
            <a:ext cx="958850" cy="1212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D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700" name="Rectangle 4"/>
          <p:cNvSpPr/>
          <p:nvPr/>
        </p:nvSpPr>
        <p:spPr>
          <a:xfrm>
            <a:off x="0" y="3790950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/>
            <a:r>
              <a:rPr lang="en-US" altLang="zh-CN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解析</a:t>
            </a:r>
            <a:r>
              <a:rPr lang="en-US" altLang="zh-CN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】题干中甲和丁的说法相互矛盾，其中必有一真，必有一假，则根据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“已知四人中只有一人说的不正确”可知乙和丙说的是正确的。而结合条件语句“只有</a:t>
            </a:r>
            <a:r>
              <a:rPr lang="en-US" altLang="zh-CN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，才</a:t>
            </a:r>
            <a:r>
              <a:rPr lang="en-US" altLang="zh-CN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B”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和“如果不</a:t>
            </a:r>
            <a:r>
              <a:rPr lang="en-US" altLang="zh-CN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，就不</a:t>
            </a:r>
            <a:r>
              <a:rPr lang="en-US" altLang="zh-CN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B”</a:t>
            </a:r>
            <a:r>
              <a:rPr lang="zh-CN" altLang="en-US" sz="1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是可以互推的，即从“如果张帆没参加，那么李航也没参加”是可以推出“只有张帆参加了，李航才参加”，自然可得知丁的说法是不正确的。</a:t>
            </a:r>
            <a:endParaRPr lang="zh-CN" altLang="en-US" sz="1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AutoShape 2" descr="https://gimg2.baidu.com/image_search/src=http%3A%2F%2Fimg.mp.itc.cn%2Fq_70%2Cc_zoom%2Cw_640%2Fupload%2F20170321%2F55e94f9968714ebd8c0bf986c089dea2_th.jpg&amp;refer=http%3A%2F%2Fimg.mp.itc.cn&amp;app=2002&amp;size=f9999,10000&amp;q=a80&amp;n=0&amp;g=0n&amp;fmt=jpeg?sec=1611217140&amp;t=e8cc16cada1c079df12b3360d58f2476"/>
          <p:cNvSpPr>
            <a:spLocks noChangeAspect="1"/>
          </p:cNvSpPr>
          <p:nvPr/>
        </p:nvSpPr>
        <p:spPr>
          <a:xfrm>
            <a:off x="141288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099" name="矩形 2"/>
          <p:cNvSpPr/>
          <p:nvPr/>
        </p:nvSpPr>
        <p:spPr>
          <a:xfrm>
            <a:off x="508000" y="436563"/>
            <a:ext cx="7864475" cy="1668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fontAlgn="base">
              <a:lnSpc>
                <a:spcPct val="150000"/>
              </a:lnSpc>
            </a:pPr>
            <a:r>
              <a:rPr lang="zh-CN" altLang="en-US" sz="2400" b="1" strike="noStrike" noProof="1">
                <a:solidFill>
                  <a:srgbClr val="2D6C0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+mn-cs"/>
                <a:sym typeface="微软雅黑" panose="020B0503020204020204" pitchFamily="34" charset="-122"/>
              </a:rPr>
              <a:t>合乎情理的推理是人类了不起的心智能力。但人类的推理并不都是正确的。有些推理似是而非，如何才能分辨其正确与错误？从</a:t>
            </a:r>
            <a:r>
              <a:rPr lang="zh-CN" altLang="en-US" sz="24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+mn-cs"/>
                <a:sym typeface="微软雅黑" panose="020B0503020204020204" pitchFamily="34" charset="-122"/>
              </a:rPr>
              <a:t>真实的前提</a:t>
            </a:r>
            <a:r>
              <a:rPr lang="zh-CN" altLang="en-US" sz="2400" b="1" strike="noStrike" noProof="1">
                <a:solidFill>
                  <a:srgbClr val="2D6C0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+mn-cs"/>
                <a:sym typeface="微软雅黑" panose="020B0503020204020204" pitchFamily="34" charset="-122"/>
              </a:rPr>
              <a:t>如何“</a:t>
            </a:r>
            <a:r>
              <a:rPr lang="zh-CN" altLang="en-US" sz="24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+mn-cs"/>
                <a:sym typeface="微软雅黑" panose="020B0503020204020204" pitchFamily="34" charset="-122"/>
              </a:rPr>
              <a:t>保真</a:t>
            </a:r>
            <a:r>
              <a:rPr lang="zh-CN" altLang="en-US" sz="2400" b="1" strike="noStrike" noProof="1">
                <a:solidFill>
                  <a:srgbClr val="2D6C0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+mn-cs"/>
                <a:sym typeface="微软雅黑" panose="020B0503020204020204" pitchFamily="34" charset="-122"/>
              </a:rPr>
              <a:t>”地推出</a:t>
            </a:r>
            <a:r>
              <a:rPr lang="zh-CN" altLang="en-US" sz="24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+mn-cs"/>
                <a:sym typeface="微软雅黑" panose="020B0503020204020204" pitchFamily="34" charset="-122"/>
              </a:rPr>
              <a:t>真实的结论</a:t>
            </a:r>
            <a:r>
              <a:rPr lang="zh-CN" altLang="en-US" sz="2400" b="1" strike="noStrike" noProof="1">
                <a:solidFill>
                  <a:srgbClr val="2D6C0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cs typeface="+mn-cs"/>
                <a:sym typeface="微软雅黑" panose="020B0503020204020204" pitchFamily="34" charset="-122"/>
              </a:rPr>
              <a:t>？</a:t>
            </a:r>
            <a:endParaRPr lang="zh-CN" altLang="en-US" sz="2400" b="1" strike="noStrike" noProof="1">
              <a:solidFill>
                <a:srgbClr val="2D6C03"/>
              </a:solidFill>
              <a:effectLst>
                <a:outerShdw blurRad="38100" dist="38100" dir="2700000">
                  <a:srgbClr val="C0C0C0"/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  <a:sym typeface="微软雅黑" panose="020B0503020204020204" pitchFamily="34" charset="-122"/>
            </a:endParaRPr>
          </a:p>
        </p:txBody>
      </p:sp>
      <p:pic>
        <p:nvPicPr>
          <p:cNvPr id="8195" name="Picture 5" descr="http://src.sotu114.com/data/attachment/forum/202003/04/232429pwsjcfjxs5bccgwj.item.jpg-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9125" y="2235200"/>
            <a:ext cx="2479675" cy="247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矩形 5"/>
          <p:cNvSpPr/>
          <p:nvPr/>
        </p:nvSpPr>
        <p:spPr>
          <a:xfrm>
            <a:off x="3111500" y="3382963"/>
            <a:ext cx="5253038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base">
              <a:lnSpc>
                <a:spcPct val="150000"/>
              </a:lnSpc>
            </a:pPr>
            <a:r>
              <a:rPr lang="en-US" altLang="zh-CN" sz="2400" b="1" strike="noStrike" noProof="1">
                <a:solidFill>
                  <a:srgbClr val="2D6C0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  <a:cs typeface="+mn-cs"/>
                <a:sym typeface="微软雅黑" panose="020B0503020204020204" pitchFamily="34" charset="-122"/>
              </a:rPr>
              <a:t>     </a:t>
            </a:r>
            <a:r>
              <a:rPr lang="zh-CN" altLang="en-US" sz="2400" b="1" strike="noStrike" noProof="1">
                <a:solidFill>
                  <a:srgbClr val="2D6C0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  <a:cs typeface="+mn-cs"/>
                <a:sym typeface="微软雅黑" panose="020B0503020204020204" pitchFamily="34" charset="-122"/>
              </a:rPr>
              <a:t>今天我们将揭秘演绎推理从</a:t>
            </a:r>
            <a:r>
              <a:rPr lang="zh-CN" altLang="en-US" sz="24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  <a:cs typeface="+mn-cs"/>
                <a:sym typeface="微软雅黑" panose="020B0503020204020204" pitchFamily="34" charset="-122"/>
              </a:rPr>
              <a:t>真前提</a:t>
            </a:r>
            <a:r>
              <a:rPr lang="zh-CN" altLang="en-US" sz="2400" b="1" strike="noStrike" noProof="1">
                <a:solidFill>
                  <a:srgbClr val="2D6C0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  <a:cs typeface="+mn-cs"/>
                <a:sym typeface="微软雅黑" panose="020B0503020204020204" pitchFamily="34" charset="-122"/>
              </a:rPr>
              <a:t>得出真结论的“</a:t>
            </a:r>
            <a:r>
              <a:rPr lang="zh-CN" altLang="en-US" sz="2400" b="1" strike="noStrike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  <a:cs typeface="+mn-cs"/>
                <a:sym typeface="微软雅黑" panose="020B0503020204020204" pitchFamily="34" charset="-122"/>
              </a:rPr>
              <a:t>保真</a:t>
            </a:r>
            <a:r>
              <a:rPr lang="zh-CN" altLang="en-US" sz="2400" b="1" strike="noStrike" noProof="1">
                <a:solidFill>
                  <a:srgbClr val="2D6C0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  <a:cs typeface="+mn-cs"/>
                <a:sym typeface="微软雅黑" panose="020B0503020204020204" pitchFamily="34" charset="-122"/>
              </a:rPr>
              <a:t>”玄机。</a:t>
            </a:r>
            <a:endParaRPr lang="zh-CN" altLang="en-US" sz="2400" strike="noStrike" noProof="1"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4102" name="矩形 6"/>
          <p:cNvSpPr/>
          <p:nvPr/>
        </p:nvSpPr>
        <p:spPr>
          <a:xfrm>
            <a:off x="3460750" y="2519363"/>
            <a:ext cx="4492625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fontAlgn="base"/>
            <a:r>
              <a:rPr lang="zh-CN" altLang="en-US" sz="2400" b="1" strike="noStrike" noProof="1">
                <a:solidFill>
                  <a:srgbClr val="7030A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  <a:cs typeface="+mn-cs"/>
                <a:sym typeface="微软雅黑" panose="020B0503020204020204" pitchFamily="34" charset="-122"/>
              </a:rPr>
              <a:t>演绎推理是形式逻辑的核心内容</a:t>
            </a:r>
            <a:endParaRPr lang="zh-CN" altLang="en-US" sz="2400" strike="noStrike" noProof="1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Box 10"/>
          <p:cNvSpPr/>
          <p:nvPr/>
        </p:nvSpPr>
        <p:spPr>
          <a:xfrm>
            <a:off x="2173288" y="889000"/>
            <a:ext cx="646112" cy="3698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800">
                <a:latin typeface="Arial" panose="020B0604020202020204" pitchFamily="34" charset="0"/>
                <a:ea typeface="宋体" panose="02010600030101010101" pitchFamily="2" charset="-122"/>
              </a:rPr>
              <a:t>含义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8" name="AutoShape 15"/>
          <p:cNvSpPr/>
          <p:nvPr/>
        </p:nvSpPr>
        <p:spPr>
          <a:xfrm>
            <a:off x="220663" y="173038"/>
            <a:ext cx="2406650" cy="608012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cap="flat" cmpd="sng">
            <a:solidFill>
              <a:srgbClr val="FFCC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3200" b="1">
                <a:solidFill>
                  <a:srgbClr val="FF0066"/>
                </a:solidFill>
                <a:latin typeface="Arial" panose="020B0604020202020204" pitchFamily="34" charset="0"/>
                <a:ea typeface="隶书" panose="02010509060101010101" pitchFamily="49" charset="-122"/>
              </a:rPr>
              <a:t>知识框架图</a:t>
            </a:r>
            <a:endParaRPr lang="zh-CN" altLang="en-US" sz="3200" b="1">
              <a:solidFill>
                <a:srgbClr val="FF0066"/>
              </a:solidFill>
              <a:latin typeface="Arial" panose="020B0604020202020204" pitchFamily="34" charset="0"/>
              <a:ea typeface="隶书" panose="02010509060101010101" pitchFamily="49" charset="-122"/>
            </a:endParaRPr>
          </a:p>
        </p:txBody>
      </p:sp>
      <p:cxnSp>
        <p:nvCxnSpPr>
          <p:cNvPr id="34819" name="Line 14"/>
          <p:cNvCxnSpPr/>
          <p:nvPr/>
        </p:nvCxnSpPr>
        <p:spPr>
          <a:xfrm flipH="1" flipV="1">
            <a:off x="2814638" y="1066800"/>
            <a:ext cx="73183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820" name="Text Box 3"/>
          <p:cNvSpPr/>
          <p:nvPr/>
        </p:nvSpPr>
        <p:spPr>
          <a:xfrm>
            <a:off x="3546475" y="820738"/>
            <a:ext cx="842963" cy="461962"/>
          </a:xfrm>
          <a:prstGeom prst="rect">
            <a:avLst/>
          </a:prstGeom>
          <a:noFill/>
          <a:ln w="254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推理</a:t>
            </a:r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4821" name="Text Box 3"/>
          <p:cNvSpPr/>
          <p:nvPr/>
        </p:nvSpPr>
        <p:spPr>
          <a:xfrm>
            <a:off x="3598863" y="2957513"/>
            <a:ext cx="1436687" cy="46196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演绎推理</a:t>
            </a:r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4822" name="TextBox 11"/>
          <p:cNvSpPr/>
          <p:nvPr/>
        </p:nvSpPr>
        <p:spPr>
          <a:xfrm>
            <a:off x="4351338" y="639763"/>
            <a:ext cx="646112" cy="3698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1800">
                <a:latin typeface="Arial" panose="020B0604020202020204" pitchFamily="34" charset="0"/>
                <a:ea typeface="宋体" panose="02010600030101010101" pitchFamily="2" charset="-122"/>
              </a:rPr>
              <a:t>构成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34823" name="Line 14"/>
          <p:cNvCxnSpPr/>
          <p:nvPr/>
        </p:nvCxnSpPr>
        <p:spPr>
          <a:xfrm flipV="1">
            <a:off x="4394200" y="995363"/>
            <a:ext cx="530225" cy="952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24" name="Line 14"/>
          <p:cNvCxnSpPr/>
          <p:nvPr/>
        </p:nvCxnSpPr>
        <p:spPr>
          <a:xfrm>
            <a:off x="2620963" y="2001838"/>
            <a:ext cx="0" cy="547687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25" name="直接连接符 29"/>
          <p:cNvCxnSpPr/>
          <p:nvPr/>
        </p:nvCxnSpPr>
        <p:spPr>
          <a:xfrm flipH="1">
            <a:off x="1136650" y="2549525"/>
            <a:ext cx="2867025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26" name="直接连接符 32"/>
          <p:cNvCxnSpPr/>
          <p:nvPr/>
        </p:nvCxnSpPr>
        <p:spPr>
          <a:xfrm flipH="1" flipV="1">
            <a:off x="2620963" y="2001838"/>
            <a:ext cx="4460875" cy="20637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27" name="直接连接符 37"/>
          <p:cNvCxnSpPr/>
          <p:nvPr/>
        </p:nvCxnSpPr>
        <p:spPr>
          <a:xfrm flipV="1">
            <a:off x="3962400" y="1298575"/>
            <a:ext cx="0" cy="6921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28" name="矩形 22"/>
          <p:cNvSpPr/>
          <p:nvPr/>
        </p:nvSpPr>
        <p:spPr>
          <a:xfrm>
            <a:off x="4899025" y="801688"/>
            <a:ext cx="3781425" cy="40163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推理由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前提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</a:rPr>
              <a:t>两部分构成。</a:t>
            </a:r>
            <a:endParaRPr lang="zh-CN" altLang="en-US" sz="200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4829" name="矩形 31"/>
          <p:cNvSpPr/>
          <p:nvPr/>
        </p:nvSpPr>
        <p:spPr>
          <a:xfrm>
            <a:off x="1220788" y="1838325"/>
            <a:ext cx="1347787" cy="646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个别与一般</a:t>
            </a:r>
            <a:endParaRPr lang="en-US" altLang="zh-CN" sz="1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zh-CN" sz="1800" b="1">
                <a:latin typeface="楷体" panose="02010609060101010101" pitchFamily="49" charset="-122"/>
                <a:ea typeface="楷体" panose="02010609060101010101" pitchFamily="49" charset="-122"/>
              </a:rPr>
              <a:t>的关系</a:t>
            </a:r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30" name="Text Box 3"/>
          <p:cNvSpPr/>
          <p:nvPr/>
        </p:nvSpPr>
        <p:spPr>
          <a:xfrm>
            <a:off x="1993900" y="2987675"/>
            <a:ext cx="1436688" cy="461963"/>
          </a:xfrm>
          <a:prstGeom prst="rect">
            <a:avLst/>
          </a:prstGeom>
          <a:noFill/>
          <a:ln w="254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归纳推理</a:t>
            </a:r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4831" name="Text Box 3"/>
          <p:cNvSpPr/>
          <p:nvPr/>
        </p:nvSpPr>
        <p:spPr>
          <a:xfrm>
            <a:off x="377825" y="2968625"/>
            <a:ext cx="1436688" cy="461963"/>
          </a:xfrm>
          <a:prstGeom prst="rect">
            <a:avLst/>
          </a:prstGeom>
          <a:noFill/>
          <a:ln w="254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类比推理</a:t>
            </a:r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cxnSp>
        <p:nvCxnSpPr>
          <p:cNvPr id="34832" name="直接连接符 41"/>
          <p:cNvCxnSpPr/>
          <p:nvPr/>
        </p:nvCxnSpPr>
        <p:spPr>
          <a:xfrm flipV="1">
            <a:off x="1138238" y="2540000"/>
            <a:ext cx="0" cy="4064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33" name="直接连接符 43"/>
          <p:cNvCxnSpPr/>
          <p:nvPr/>
        </p:nvCxnSpPr>
        <p:spPr>
          <a:xfrm flipV="1">
            <a:off x="2632075" y="2560638"/>
            <a:ext cx="0" cy="4064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34" name="直接连接符 44"/>
          <p:cNvCxnSpPr/>
          <p:nvPr/>
        </p:nvCxnSpPr>
        <p:spPr>
          <a:xfrm flipV="1">
            <a:off x="4013200" y="2540000"/>
            <a:ext cx="0" cy="4064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835" name="矩形 45"/>
          <p:cNvSpPr/>
          <p:nvPr/>
        </p:nvSpPr>
        <p:spPr>
          <a:xfrm>
            <a:off x="7073900" y="1900238"/>
            <a:ext cx="1887538" cy="646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r>
              <a:rPr lang="zh-CN" altLang="en-US" sz="1800" b="1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前提与结论之间是否有必然联系</a:t>
            </a:r>
            <a:endParaRPr lang="zh-CN" altLang="en-US" sz="180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4836" name="Text Box 3"/>
          <p:cNvSpPr/>
          <p:nvPr/>
        </p:nvSpPr>
        <p:spPr>
          <a:xfrm>
            <a:off x="5468938" y="2917825"/>
            <a:ext cx="1436687" cy="461963"/>
          </a:xfrm>
          <a:prstGeom prst="rect">
            <a:avLst/>
          </a:prstGeom>
          <a:noFill/>
          <a:ln w="25400" cap="flat" cmpd="sng">
            <a:solidFill>
              <a:srgbClr val="56CA95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必然推理</a:t>
            </a:r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34837" name="Text Box 3"/>
          <p:cNvSpPr/>
          <p:nvPr/>
        </p:nvSpPr>
        <p:spPr>
          <a:xfrm>
            <a:off x="7216775" y="2897188"/>
            <a:ext cx="1436688" cy="461962"/>
          </a:xfrm>
          <a:prstGeom prst="rect">
            <a:avLst/>
          </a:prstGeom>
          <a:noFill/>
          <a:ln w="25400" cap="flat" cmpd="sng">
            <a:solidFill>
              <a:srgbClr val="00B05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>
                <a:latin typeface="Arial" panose="020B0604020202020204" pitchFamily="34" charset="0"/>
                <a:ea typeface="黑体" panose="02010609060101010101" charset="-122"/>
              </a:rPr>
              <a:t>或然推理</a:t>
            </a:r>
            <a:endParaRPr lang="zh-CN" altLang="en-US" sz="2400" b="1">
              <a:latin typeface="Arial" panose="020B0604020202020204" pitchFamily="34" charset="0"/>
              <a:ea typeface="黑体" panose="02010609060101010101" charset="-122"/>
            </a:endParaRPr>
          </a:p>
        </p:txBody>
      </p:sp>
      <p:cxnSp>
        <p:nvCxnSpPr>
          <p:cNvPr id="34838" name="Line 14"/>
          <p:cNvCxnSpPr/>
          <p:nvPr/>
        </p:nvCxnSpPr>
        <p:spPr>
          <a:xfrm>
            <a:off x="7070725" y="2032000"/>
            <a:ext cx="0" cy="5492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39" name="直接连接符 49"/>
          <p:cNvCxnSpPr/>
          <p:nvPr/>
        </p:nvCxnSpPr>
        <p:spPr>
          <a:xfrm flipH="1">
            <a:off x="6167438" y="2600325"/>
            <a:ext cx="1798637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40" name="直接连接符 50"/>
          <p:cNvCxnSpPr/>
          <p:nvPr/>
        </p:nvCxnSpPr>
        <p:spPr>
          <a:xfrm flipV="1">
            <a:off x="6176963" y="2600325"/>
            <a:ext cx="0" cy="2952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41" name="直接连接符 58"/>
          <p:cNvCxnSpPr/>
          <p:nvPr/>
        </p:nvCxnSpPr>
        <p:spPr>
          <a:xfrm flipV="1">
            <a:off x="7954963" y="2590800"/>
            <a:ext cx="0" cy="295275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42" name="直接连接符 62"/>
          <p:cNvCxnSpPr/>
          <p:nvPr/>
        </p:nvCxnSpPr>
        <p:spPr>
          <a:xfrm flipV="1">
            <a:off x="4308475" y="3424238"/>
            <a:ext cx="0" cy="4064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43" name="Line 14"/>
          <p:cNvCxnSpPr/>
          <p:nvPr/>
        </p:nvCxnSpPr>
        <p:spPr>
          <a:xfrm>
            <a:off x="3241675" y="3840163"/>
            <a:ext cx="0" cy="2841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44" name="直接连接符 64"/>
          <p:cNvCxnSpPr/>
          <p:nvPr/>
        </p:nvCxnSpPr>
        <p:spPr>
          <a:xfrm flipH="1">
            <a:off x="1147763" y="3830638"/>
            <a:ext cx="6299200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45" name="Line 14"/>
          <p:cNvCxnSpPr/>
          <p:nvPr/>
        </p:nvCxnSpPr>
        <p:spPr>
          <a:xfrm>
            <a:off x="5456238" y="3840163"/>
            <a:ext cx="0" cy="2841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46" name="Line 14"/>
          <p:cNvCxnSpPr/>
          <p:nvPr/>
        </p:nvCxnSpPr>
        <p:spPr>
          <a:xfrm>
            <a:off x="1158875" y="3819525"/>
            <a:ext cx="0" cy="2857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4847" name="Line 14"/>
          <p:cNvCxnSpPr/>
          <p:nvPr/>
        </p:nvCxnSpPr>
        <p:spPr>
          <a:xfrm>
            <a:off x="7437438" y="3830638"/>
            <a:ext cx="0" cy="284162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848" name="TextBox 69"/>
          <p:cNvSpPr/>
          <p:nvPr/>
        </p:nvSpPr>
        <p:spPr>
          <a:xfrm>
            <a:off x="812800" y="4124325"/>
            <a:ext cx="700088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含义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49" name="TextBox 70"/>
          <p:cNvSpPr/>
          <p:nvPr/>
        </p:nvSpPr>
        <p:spPr>
          <a:xfrm>
            <a:off x="1990725" y="4124325"/>
            <a:ext cx="25082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必须具备的两个条件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50" name="TextBox 71"/>
          <p:cNvSpPr/>
          <p:nvPr/>
        </p:nvSpPr>
        <p:spPr>
          <a:xfrm>
            <a:off x="4592638" y="4124325"/>
            <a:ext cx="17335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有效推理结构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51" name="TextBox 72"/>
          <p:cNvSpPr/>
          <p:nvPr/>
        </p:nvSpPr>
        <p:spPr>
          <a:xfrm>
            <a:off x="6430963" y="4094163"/>
            <a:ext cx="199231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latin typeface="Arial" panose="020B0604020202020204" pitchFamily="34" charset="0"/>
                <a:ea typeface="宋体" panose="02010600030101010101" pitchFamily="2" charset="-122"/>
              </a:rPr>
              <a:t>研究重点及意义</a:t>
            </a:r>
            <a:endParaRPr lang="zh-CN" altLang="en-US" sz="20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1" name="Picture 2" descr="https://timgsa.baidu.com/timg?image&amp;quality=80&amp;size=b9999_10000&amp;sec=1594611565420&amp;di=33ae1f43f5f7d6f7fbc9d8d5b2ec1525&amp;imgtype=0&amp;src=http%3A%2F%2Fku.90sjimg.com%2Felement_origin_min_pic%2F16%2F11%2F23%2Fea4daa62910f3b2caf9b6472ba012c6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2" name="WordArt 4"/>
          <p:cNvSpPr>
            <a:spLocks noTextEdit="1"/>
          </p:cNvSpPr>
          <p:nvPr/>
        </p:nvSpPr>
        <p:spPr>
          <a:xfrm>
            <a:off x="2009775" y="1627188"/>
            <a:ext cx="3008313" cy="2295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再见！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5843" name="New pic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700" y="12192000"/>
            <a:ext cx="342900" cy="241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7" name="Picture 19" descr="https://p0.ssl.qhimgs1.com/sdr/400__/t015026e54b0a91db5a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2425"/>
            <a:ext cx="9144000" cy="441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17" descr="http://ku.90sjimg.com/back_pic/04/64/04/79587386131eb92.jpg!/fw/678/quality/90/unsharp/true/compress/true/canvas/678x230a0a0/cvscolor/F6F6F6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063" y="4779963"/>
            <a:ext cx="4579937" cy="363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14" descr="C:\Users\Administrator\AppData\Roaming\Tencent\Users\549231952\QQ\WinTemp\RichOle\Q[BW@B}T1)KN45A64_VIB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44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0" name="文本框 3"/>
          <p:cNvSpPr/>
          <p:nvPr/>
        </p:nvSpPr>
        <p:spPr>
          <a:xfrm>
            <a:off x="34925" y="12700"/>
            <a:ext cx="7462838" cy="31591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p>
            <a:r>
              <a:rPr lang="zh-CN" altLang="en-US" sz="16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统编版选择性必修</a:t>
            </a:r>
            <a:r>
              <a:rPr lang="en-US" altLang="zh-CN" sz="16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3《</a:t>
            </a:r>
            <a:r>
              <a:rPr lang="zh-CN" altLang="en-US" sz="16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逻辑与思维</a:t>
            </a:r>
            <a:r>
              <a:rPr lang="en-US" altLang="zh-CN" sz="16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 </a:t>
            </a:r>
            <a:r>
              <a:rPr lang="zh-CN" altLang="en-US" sz="16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第二单元  遵循逻辑思维规则</a:t>
            </a:r>
            <a:endParaRPr lang="zh-CN" altLang="en-US" sz="1600" b="1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6" name="文本框 5"/>
          <p:cNvSpPr/>
          <p:nvPr/>
        </p:nvSpPr>
        <p:spPr>
          <a:xfrm>
            <a:off x="1409700" y="1071563"/>
            <a:ext cx="6040438" cy="623887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 anchorCtr="0">
            <a:spAutoFit/>
          </a:bodyPr>
          <a:p>
            <a:pPr algn="ctr"/>
            <a:r>
              <a:rPr lang="zh-CN" altLang="en-US" sz="3600" b="1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第六课  掌握演绎推理方法</a:t>
            </a:r>
            <a:endParaRPr lang="zh-CN" altLang="en-US" sz="3600" b="1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9222" name="WordArt 3"/>
          <p:cNvSpPr>
            <a:spLocks noTextEdit="1"/>
          </p:cNvSpPr>
          <p:nvPr/>
        </p:nvSpPr>
        <p:spPr>
          <a:xfrm>
            <a:off x="954088" y="2535238"/>
            <a:ext cx="7643812" cy="1595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27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第一框  推理与演绎推理概述</a:t>
            </a:r>
            <a:endParaRPr lang="zh-CN" altLang="en-US" sz="27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3" name="AutoShape 11" descr="https://gimg2.baidu.com/image_search/src=http%3A%2F%2Fn.sinaimg.cn%2Ftjaw%2Ftransform%2Fw500h300%2F20180129%2Fhe-j-fyqzcxh8095423.png&amp;refer=http%3A%2F%2Fn.sinaimg.cn&amp;app=2002&amp;size=f9999,10000&amp;q=a80&amp;n=0&amp;g=0n&amp;fmt=jpeg?sec=1611215119&amp;t=ec7ccd6ad4cb5c805aa3075ee4f00770"/>
          <p:cNvSpPr>
            <a:spLocks noChangeAspect="1"/>
          </p:cNvSpPr>
          <p:nvPr/>
        </p:nvSpPr>
        <p:spPr>
          <a:xfrm>
            <a:off x="141288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4" name="AutoShape 13" descr="https://gimg2.baidu.com/image_search/src=http%3A%2F%2Fn.sinaimg.cn%2Ftjaw%2Ftransform%2Fw500h300%2F20180129%2Fhe-j-fyqzcxh8095423.png&amp;refer=http%3A%2F%2Fn.sinaimg.cn&amp;app=2002&amp;size=f9999,10000&amp;q=a80&amp;n=0&amp;g=0n&amp;fmt=jpeg?sec=1611215119&amp;t=ec7ccd6ad4cb5c805aa3075ee4f00770"/>
          <p:cNvSpPr>
            <a:spLocks noChangeAspect="1"/>
          </p:cNvSpPr>
          <p:nvPr/>
        </p:nvSpPr>
        <p:spPr>
          <a:xfrm>
            <a:off x="141288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5" name="Picture 16" descr="C:\Users\Administrator\AppData\Roaming\Tencent\Users\549231952\QQ\WinTemp\RichOle\VVP7H81[XBW9`%[)P~B%IN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45050"/>
            <a:ext cx="3136900" cy="29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6" name="日期占位符 5"/>
          <p:cNvSpPr>
            <a:spLocks noGrp="1"/>
          </p:cNvSpPr>
          <p:nvPr>
            <p:ph type="dt" sz="half" idx="10"/>
          </p:nvPr>
        </p:nvSpPr>
        <p:spPr>
          <a:xfrm>
            <a:off x="6592888" y="4786313"/>
            <a:ext cx="2551112" cy="357187"/>
          </a:xfrm>
        </p:spPr>
        <p:txBody>
          <a:bodyPr lIns="68580" tIns="34290" rIns="68580" bIns="34290" anchor="ctr" anchorCtr="0"/>
          <a:lstStyle>
            <a:lvl1pPr marL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42900" lvl="1" indent="1143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2286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3429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45720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FontTx/>
              <a:buNone/>
              <a:defRPr sz="1400" b="0" i="0" u="none" kern="1200" baseline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/>
            <a:fld id="{BB962C8B-B14F-4D97-AF65-F5344CB8AC3E}" type="datetime3">
              <a:rPr lang="zh-CN" altLang="en-US" sz="1800" b="1">
                <a:solidFill>
                  <a:srgbClr val="FF0000"/>
                </a:solidFill>
              </a:rPr>
            </a:fld>
            <a:endParaRPr lang="zh-CN" altLang="en-US" sz="1800" b="1">
              <a:solidFill>
                <a:srgbClr val="FF0000"/>
              </a:solidFill>
            </a:endParaRPr>
          </a:p>
        </p:txBody>
      </p:sp>
      <p:pic>
        <p:nvPicPr>
          <p:cNvPr id="9227" name="Picture 17" descr="http://ku.90sjimg.com/back_pic/04/64/04/79587386131eb92.jpg!/fw/678/quality/90/unsharp/true/compress/true/canvas/678x230a0a0/cvscolor/F6F6F6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9963"/>
            <a:ext cx="4579938" cy="3635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矩形 2"/>
          <p:cNvSpPr/>
          <p:nvPr/>
        </p:nvSpPr>
        <p:spPr>
          <a:xfrm>
            <a:off x="2917825" y="446088"/>
            <a:ext cx="29702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defTabSz="685800" fontAlgn="base">
              <a:buClrTx/>
              <a:buSzPct val="100000"/>
              <a:buFontTx/>
              <a:buNone/>
            </a:pP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【</a:t>
            </a:r>
            <a:r>
              <a:rPr lang="zh-CN" altLang="en-US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课标要求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】</a:t>
            </a:r>
            <a:endParaRPr lang="zh-CN" altLang="en-US" sz="2800" b="1" strike="noStrike" noProof="1">
              <a:effectLst>
                <a:outerShdw blurRad="38100" dist="38100" dir="2700000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0242" name="Rectangle 4"/>
          <p:cNvSpPr/>
          <p:nvPr/>
        </p:nvSpPr>
        <p:spPr>
          <a:xfrm>
            <a:off x="1392238" y="1547813"/>
            <a:ext cx="5576887" cy="1384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华文细黑" pitchFamily="2" charset="-122"/>
                <a:ea typeface="华文细黑" pitchFamily="2" charset="-122"/>
              </a:rPr>
              <a:t>1.了解推理的含义和种类；</a:t>
            </a:r>
            <a:endParaRPr lang="en-US" altLang="zh-CN" sz="2800" b="1">
              <a:latin typeface="华文细黑" pitchFamily="2" charset="-122"/>
              <a:ea typeface="华文细黑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华文细黑" pitchFamily="2" charset="-122"/>
                <a:ea typeface="华文细黑" pitchFamily="2" charset="-122"/>
              </a:rPr>
              <a:t>2.了解正确演绎推理的条件。</a:t>
            </a:r>
            <a:endParaRPr lang="en-US" altLang="zh-CN" sz="2800" b="1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矩形 1"/>
          <p:cNvSpPr/>
          <p:nvPr/>
        </p:nvSpPr>
        <p:spPr>
          <a:xfrm>
            <a:off x="2908300" y="158750"/>
            <a:ext cx="29702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defTabSz="685800" fontAlgn="base">
              <a:buClrTx/>
              <a:buSzPct val="100000"/>
              <a:buFontTx/>
              <a:buNone/>
            </a:pP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【</a:t>
            </a:r>
            <a:r>
              <a:rPr lang="zh-CN" altLang="en-US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核心素养</a:t>
            </a:r>
            <a:r>
              <a:rPr lang="en-US" altLang="zh-CN" sz="2800" b="1" strike="noStrike" noProof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】</a:t>
            </a:r>
            <a:endParaRPr lang="zh-CN" altLang="en-US" sz="2800" b="1" strike="noStrike" noProof="1">
              <a:effectLst>
                <a:outerShdw blurRad="38100" dist="38100" dir="2700000">
                  <a:srgbClr val="C0C0C0"/>
                </a:outerShdw>
              </a:effectLst>
              <a:ea typeface="微软雅黑" panose="020B0503020204020204" pitchFamily="34" charset="-122"/>
            </a:endParaRPr>
          </a:p>
        </p:txBody>
      </p:sp>
      <p:sp>
        <p:nvSpPr>
          <p:cNvPr id="11266" name="Rectangle 3"/>
          <p:cNvSpPr/>
          <p:nvPr/>
        </p:nvSpPr>
        <p:spPr>
          <a:xfrm>
            <a:off x="0" y="1206500"/>
            <a:ext cx="9144000" cy="2678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华文细黑" pitchFamily="2" charset="-122"/>
                <a:ea typeface="华文细黑" pitchFamily="2" charset="-122"/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科学精神：</a:t>
            </a:r>
            <a:r>
              <a:rPr lang="zh-CN" altLang="en-US" sz="2800" b="1">
                <a:latin typeface="华文细黑" pitchFamily="2" charset="-122"/>
                <a:ea typeface="华文细黑" pitchFamily="2" charset="-122"/>
              </a:rPr>
              <a:t>正确理解推理的含义、种类、结构。</a:t>
            </a:r>
            <a:r>
              <a:rPr lang="zh-CN" altLang="zh-CN" sz="2800" b="1">
                <a:latin typeface="华文细黑" pitchFamily="2" charset="-122"/>
                <a:ea typeface="华文细黑" pitchFamily="2" charset="-122"/>
              </a:rPr>
              <a:t>培养学习演绎推理的兴趣，明确推理的重要性，提高思维能力，树立科学精神。</a:t>
            </a:r>
            <a:endParaRPr lang="zh-CN" altLang="zh-CN" sz="2800" b="1">
              <a:latin typeface="华文细黑" pitchFamily="2" charset="-122"/>
              <a:ea typeface="华文细黑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华文细黑" pitchFamily="2" charset="-122"/>
                <a:ea typeface="华文细黑" pitchFamily="2" charset="-122"/>
              </a:rPr>
              <a:t>        公共参与：</a:t>
            </a:r>
            <a:r>
              <a:rPr lang="zh-CN" altLang="en-US" sz="2800" b="1">
                <a:latin typeface="华文细黑" pitchFamily="2" charset="-122"/>
                <a:ea typeface="华文细黑" pitchFamily="2" charset="-122"/>
              </a:rPr>
              <a:t>合理进行演绎推理。 </a:t>
            </a:r>
            <a:endParaRPr lang="zh-CN" altLang="en-US" sz="2800" b="1"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流程图: 可选过程 3"/>
          <p:cNvSpPr/>
          <p:nvPr/>
        </p:nvSpPr>
        <p:spPr>
          <a:xfrm>
            <a:off x="2355850" y="142875"/>
            <a:ext cx="4776788" cy="612775"/>
          </a:xfrm>
          <a:prstGeom prst="flowChartAlternateProcess">
            <a:avLst/>
          </a:prstGeom>
          <a:solidFill>
            <a:srgbClr val="FFF1DD"/>
          </a:solidFill>
          <a:ln w="25400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议题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推理的含义和种类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90" name="AutoShape 5" descr="https://gimg2.baidu.com/image_search/src=http%3A%2F%2F5b0988e595225.cdn.sohucs.com%2Fimages%2F20181013%2Fe1f667cb21b74d4ea591a196ebce7c15.jpeg&amp;refer=http%3A%2F%2F5b0988e595225.cdn.sohucs.com&amp;app=2002&amp;size=f9999,10000&amp;q=a80&amp;n=0&amp;g=0n&amp;fmt=jpeg?sec=1611215119&amp;t=765d4863abafa12f52e33723962b2aa4"/>
          <p:cNvSpPr>
            <a:spLocks noChangeAspect="1"/>
          </p:cNvSpPr>
          <p:nvPr/>
        </p:nvSpPr>
        <p:spPr>
          <a:xfrm>
            <a:off x="141288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1" name="矩形 5"/>
          <p:cNvSpPr/>
          <p:nvPr/>
        </p:nvSpPr>
        <p:spPr>
          <a:xfrm>
            <a:off x="304800" y="863600"/>
            <a:ext cx="8526463" cy="3324225"/>
          </a:xfrm>
          <a:prstGeom prst="rect">
            <a:avLst/>
          </a:prstGeom>
          <a:solidFill>
            <a:schemeClr val="bg1"/>
          </a:solidFill>
          <a:ln w="15875" cap="flat" cmpd="sng">
            <a:solidFill>
              <a:srgbClr val="33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矩形 6"/>
          <p:cNvSpPr/>
          <p:nvPr/>
        </p:nvSpPr>
        <p:spPr>
          <a:xfrm>
            <a:off x="409575" y="4284663"/>
            <a:ext cx="5635625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谁是作案人</a:t>
            </a:r>
            <a:r>
              <a:rPr lang="en-US" altLang="zh-CN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?</a:t>
            </a:r>
            <a:r>
              <a:rPr lang="zh-CN" altLang="en-US" sz="2400" b="1">
                <a:solidFill>
                  <a:srgbClr val="3333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你的结论是如何得出的。</a:t>
            </a:r>
            <a:endParaRPr lang="zh-CN" altLang="en-US" sz="2400" b="1">
              <a:solidFill>
                <a:srgbClr val="3333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293" name="矩形 5"/>
          <p:cNvSpPr/>
          <p:nvPr/>
        </p:nvSpPr>
        <p:spPr>
          <a:xfrm>
            <a:off x="334963" y="965200"/>
            <a:ext cx="8462962" cy="31384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1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某地一珠宝店失窃，甲、乙、丙、丁四人涉嫌盗窃被拘审。四人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口供如下：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经查证，四个人的口供中只有一个是假的。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  <a:sym typeface="微软雅黑" panose="020B0503020204020204" pitchFamily="34" charset="-122"/>
            </a:endParaRPr>
          </a:p>
        </p:txBody>
      </p:sp>
      <p:sp>
        <p:nvSpPr>
          <p:cNvPr id="12294" name="圆角矩形标注 6"/>
          <p:cNvSpPr/>
          <p:nvPr/>
        </p:nvSpPr>
        <p:spPr>
          <a:xfrm>
            <a:off x="2468563" y="1503363"/>
            <a:ext cx="1646237" cy="639762"/>
          </a:xfrm>
          <a:prstGeom prst="wedgeRoundRectCallout">
            <a:avLst>
              <a:gd name="adj1" fmla="val -67745"/>
              <a:gd name="adj2" fmla="val -10519"/>
              <a:gd name="adj3" fmla="val 16667"/>
            </a:avLst>
          </a:prstGeom>
          <a:solidFill>
            <a:srgbClr val="F2F2F2"/>
          </a:solidFill>
          <a:ln w="19050" cap="flat" cmpd="sng">
            <a:solidFill>
              <a:srgbClr val="AFBAD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sz="2400" b="1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案犯是丙</a:t>
            </a:r>
            <a:endParaRPr lang="zh-CN" altLang="en-US" sz="2400" b="1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5" name="圆角矩形标注 7"/>
          <p:cNvSpPr/>
          <p:nvPr/>
        </p:nvSpPr>
        <p:spPr>
          <a:xfrm>
            <a:off x="4867275" y="2713038"/>
            <a:ext cx="2203450" cy="639762"/>
          </a:xfrm>
          <a:prstGeom prst="wedgeRoundRectCallout">
            <a:avLst>
              <a:gd name="adj1" fmla="val 72995"/>
              <a:gd name="adj2" fmla="val -12102"/>
              <a:gd name="adj3" fmla="val 16667"/>
            </a:avLst>
          </a:prstGeom>
          <a:solidFill>
            <a:srgbClr val="F2F2F2"/>
          </a:solidFill>
          <a:ln w="19050" cap="flat" cmpd="sng">
            <a:solidFill>
              <a:srgbClr val="AFBAD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sz="2400" b="1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作案的不是我</a:t>
            </a:r>
            <a:endParaRPr lang="zh-CN" altLang="en-US" sz="2400" b="1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6" name="圆角矩形标注 8"/>
          <p:cNvSpPr/>
          <p:nvPr/>
        </p:nvSpPr>
        <p:spPr>
          <a:xfrm>
            <a:off x="6308725" y="1482725"/>
            <a:ext cx="2317750" cy="762000"/>
          </a:xfrm>
          <a:prstGeom prst="wedgeRoundRectCallout">
            <a:avLst>
              <a:gd name="adj1" fmla="val -75662"/>
              <a:gd name="adj2" fmla="val -10519"/>
              <a:gd name="adj3" fmla="val 16667"/>
            </a:avLst>
          </a:prstGeom>
          <a:solidFill>
            <a:srgbClr val="F2F2F2"/>
          </a:solidFill>
          <a:ln w="19050" cap="flat" cmpd="sng">
            <a:solidFill>
              <a:srgbClr val="AFBAD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sz="2400" b="1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如果我作案，那么丁是主犯。</a:t>
            </a:r>
            <a:endParaRPr lang="zh-CN" altLang="en-US" sz="2400" b="1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297" name="圆角矩形标注 9"/>
          <p:cNvSpPr/>
          <p:nvPr/>
        </p:nvSpPr>
        <p:spPr>
          <a:xfrm>
            <a:off x="436563" y="2865438"/>
            <a:ext cx="1646237" cy="639762"/>
          </a:xfrm>
          <a:prstGeom prst="wedgeRoundRectCallout">
            <a:avLst>
              <a:gd name="adj1" fmla="val 69292"/>
              <a:gd name="adj2" fmla="val -2579"/>
              <a:gd name="adj3" fmla="val 16667"/>
            </a:avLst>
          </a:prstGeom>
          <a:solidFill>
            <a:srgbClr val="F2F2F2"/>
          </a:solidFill>
          <a:ln w="19050" cap="flat" cmpd="sng">
            <a:solidFill>
              <a:srgbClr val="AFBAD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sz="2400" b="1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丁是案犯</a:t>
            </a:r>
            <a:endParaRPr lang="zh-CN" altLang="en-US" sz="2400" b="1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2298" name="Picture 7" descr="http://img.duoziwang.com/2016/11/26/0616073031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70800" y="2530475"/>
            <a:ext cx="1127125" cy="112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Picture 10" descr="C:\Users\M\AppData\Roaming\Tencent\Users\549231952\QQ\WinTemp\RichOle\V]C$%~L3SA4`{Y@8~V5DCN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2498725"/>
            <a:ext cx="873125" cy="110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0" name="Picture 14" descr="C:\Users\M\AppData\Roaming\Tencent\Users\549231952\QQ\WinTemp\RichOle\[9@QX`V(C8][Q7@``L[$~)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480000">
            <a:off x="985838" y="1362075"/>
            <a:ext cx="1004887" cy="1035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1" name="Picture 15" descr="C:\Users\M\AppData\Roaming\Tencent\Users\549231952\QQ\WinTemp\RichOle\Y3{4TW3]R109TC6FOTV@6B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963" y="1431925"/>
            <a:ext cx="922337" cy="1119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2" name="TextBox 17"/>
          <p:cNvSpPr/>
          <p:nvPr/>
        </p:nvSpPr>
        <p:spPr>
          <a:xfrm>
            <a:off x="1209675" y="2082800"/>
            <a:ext cx="439738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latin typeface="方正粗黑宋简体" pitchFamily="2" charset="-122"/>
                <a:ea typeface="方正粗黑宋简体" pitchFamily="2" charset="-122"/>
              </a:rPr>
              <a:t>甲</a:t>
            </a:r>
            <a:endParaRPr lang="zh-CN" altLang="en-US" sz="2000" b="1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2303" name="TextBox 18"/>
          <p:cNvSpPr/>
          <p:nvPr/>
        </p:nvSpPr>
        <p:spPr>
          <a:xfrm>
            <a:off x="2874963" y="3271838"/>
            <a:ext cx="44291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latin typeface="方正粗黑宋简体" pitchFamily="2" charset="-122"/>
                <a:ea typeface="方正粗黑宋简体" pitchFamily="2" charset="-122"/>
              </a:rPr>
              <a:t>乙</a:t>
            </a:r>
            <a:endParaRPr lang="zh-CN" altLang="en-US" sz="2000" b="1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2304" name="TextBox 19"/>
          <p:cNvSpPr/>
          <p:nvPr/>
        </p:nvSpPr>
        <p:spPr>
          <a:xfrm>
            <a:off x="4775200" y="2174875"/>
            <a:ext cx="44291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latin typeface="方正粗黑宋简体" pitchFamily="2" charset="-122"/>
                <a:ea typeface="方正粗黑宋简体" pitchFamily="2" charset="-122"/>
              </a:rPr>
              <a:t>丙</a:t>
            </a:r>
            <a:endParaRPr lang="zh-CN" altLang="en-US" sz="2000" b="1"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2305" name="TextBox 20"/>
          <p:cNvSpPr/>
          <p:nvPr/>
        </p:nvSpPr>
        <p:spPr>
          <a:xfrm>
            <a:off x="8077200" y="3271838"/>
            <a:ext cx="442913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latin typeface="方正粗黑宋简体" pitchFamily="2" charset="-122"/>
                <a:ea typeface="方正粗黑宋简体" pitchFamily="2" charset="-122"/>
              </a:rPr>
              <a:t>丁</a:t>
            </a:r>
            <a:endParaRPr lang="zh-CN" altLang="en-US" sz="2000" b="1"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矩形 13"/>
          <p:cNvSpPr/>
          <p:nvPr/>
        </p:nvSpPr>
        <p:spPr>
          <a:xfrm>
            <a:off x="4414838" y="3678238"/>
            <a:ext cx="4394200" cy="708025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甲：</a:t>
            </a:r>
            <a:r>
              <a:rPr lang="zh-CN" altLang="en-US" sz="2000" b="1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案犯是丙</a:t>
            </a:r>
            <a:endParaRPr lang="en-US" altLang="zh-CN" sz="2000" b="1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丙：</a:t>
            </a:r>
            <a:r>
              <a:rPr lang="zh-CN" altLang="en-US" sz="2000" b="1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如果我作案，那么丁是主犯。</a:t>
            </a:r>
            <a:endParaRPr lang="zh-CN" altLang="en-US" sz="2000" b="1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3314" name="TextBox 1"/>
          <p:cNvSpPr/>
          <p:nvPr/>
        </p:nvSpPr>
        <p:spPr>
          <a:xfrm>
            <a:off x="406400" y="427038"/>
            <a:ext cx="1979613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推理过程：</a:t>
            </a:r>
            <a:endParaRPr lang="zh-CN" altLang="en-US" sz="28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220" name="矩形 2"/>
          <p:cNvSpPr/>
          <p:nvPr/>
        </p:nvSpPr>
        <p:spPr>
          <a:xfrm>
            <a:off x="487363" y="1208088"/>
            <a:ext cx="203200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乙：</a:t>
            </a:r>
            <a:r>
              <a:rPr lang="zh-CN" altLang="en-US" sz="2400" b="1">
                <a:solidFill>
                  <a:srgbClr val="3333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丁是案犯</a:t>
            </a:r>
            <a:endParaRPr lang="zh-CN" altLang="en-US" sz="2400" b="1">
              <a:solidFill>
                <a:srgbClr val="3333FF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221" name="矩形 3"/>
          <p:cNvSpPr/>
          <p:nvPr/>
        </p:nvSpPr>
        <p:spPr>
          <a:xfrm>
            <a:off x="495300" y="1766888"/>
            <a:ext cx="2646363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algn="ctr"/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</a:rPr>
              <a:t>丁：</a:t>
            </a:r>
            <a:r>
              <a:rPr lang="zh-CN" altLang="en-US" sz="2400" b="1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作案的不是我</a:t>
            </a:r>
            <a:endParaRPr lang="zh-CN" altLang="en-US" sz="2400" b="1">
              <a:solidFill>
                <a:srgbClr val="7030A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222" name="TextBox 4"/>
          <p:cNvSpPr/>
          <p:nvPr/>
        </p:nvSpPr>
        <p:spPr>
          <a:xfrm>
            <a:off x="3302000" y="1493838"/>
            <a:ext cx="2954338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solidFill>
                  <a:srgbClr val="00B050"/>
                </a:solidFill>
                <a:latin typeface="黑体" panose="02010609060101010101" charset="-122"/>
                <a:ea typeface="黑体" panose="02010609060101010101" charset="-122"/>
              </a:rPr>
              <a:t>两个判断是矛盾的。</a:t>
            </a:r>
            <a:endParaRPr lang="zh-CN" altLang="en-US" sz="2400" b="1">
              <a:solidFill>
                <a:srgbClr val="00B05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223" name="AutoShape 9"/>
          <p:cNvSpPr/>
          <p:nvPr/>
        </p:nvSpPr>
        <p:spPr>
          <a:xfrm rot="10800000">
            <a:off x="3179763" y="1412875"/>
            <a:ext cx="131762" cy="598488"/>
          </a:xfrm>
          <a:prstGeom prst="leftBrace">
            <a:avLst>
              <a:gd name="adj1" fmla="val 108339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24" name="TextBox 6"/>
          <p:cNvSpPr/>
          <p:nvPr/>
        </p:nvSpPr>
        <p:spPr>
          <a:xfrm>
            <a:off x="6289675" y="1260475"/>
            <a:ext cx="2570163" cy="1014413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r>
              <a:rPr lang="zh-CN" altLang="en-US" sz="2000">
                <a:latin typeface="华文行楷" pitchFamily="2" charset="-122"/>
                <a:ea typeface="华文行楷" pitchFamily="2" charset="-122"/>
              </a:rPr>
              <a:t>根据矛盾律，</a:t>
            </a:r>
            <a:endParaRPr lang="en-US" altLang="zh-CN" sz="2000">
              <a:latin typeface="华文行楷" pitchFamily="2" charset="-122"/>
              <a:ea typeface="华文行楷" pitchFamily="2" charset="-122"/>
            </a:endParaRPr>
          </a:p>
          <a:p>
            <a:r>
              <a:rPr lang="zh-CN" altLang="en-US" sz="2000">
                <a:latin typeface="华文行楷" pitchFamily="2" charset="-122"/>
                <a:ea typeface="华文行楷" pitchFamily="2" charset="-122"/>
              </a:rPr>
              <a:t>矛盾的判断不能同真，</a:t>
            </a:r>
            <a:r>
              <a:rPr lang="zh-CN" altLang="en-US" sz="200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必有一假</a:t>
            </a:r>
            <a:r>
              <a:rPr lang="zh-CN" altLang="en-US" sz="2000">
                <a:latin typeface="华文行楷" pitchFamily="2" charset="-122"/>
                <a:ea typeface="华文行楷" pitchFamily="2" charset="-122"/>
              </a:rPr>
              <a:t>。</a:t>
            </a:r>
            <a:endParaRPr lang="zh-CN" altLang="en-US" sz="2000">
              <a:latin typeface="华文行楷" pitchFamily="2" charset="-122"/>
              <a:ea typeface="华文行楷" pitchFamily="2" charset="-122"/>
            </a:endParaRPr>
          </a:p>
        </p:txBody>
      </p:sp>
      <p:cxnSp>
        <p:nvCxnSpPr>
          <p:cNvPr id="9225" name="Line 14"/>
          <p:cNvCxnSpPr/>
          <p:nvPr/>
        </p:nvCxnSpPr>
        <p:spPr>
          <a:xfrm flipV="1">
            <a:off x="5943600" y="1747838"/>
            <a:ext cx="284163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26" name="TextBox 8"/>
          <p:cNvSpPr/>
          <p:nvPr/>
        </p:nvSpPr>
        <p:spPr>
          <a:xfrm>
            <a:off x="2976563" y="2408238"/>
            <a:ext cx="4289425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因为</a:t>
            </a:r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  <a:sym typeface="微软雅黑" panose="020B0503020204020204" pitchFamily="34" charset="-122"/>
              </a:rPr>
              <a:t>四个人的口供中只有一个是假的</a:t>
            </a:r>
            <a:endParaRPr lang="zh-CN" altLang="en-US" sz="20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9227" name="Line 14"/>
          <p:cNvCxnSpPr/>
          <p:nvPr/>
        </p:nvCxnSpPr>
        <p:spPr>
          <a:xfrm>
            <a:off x="7426325" y="2357438"/>
            <a:ext cx="0" cy="547687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28" name="TextBox 10"/>
          <p:cNvSpPr/>
          <p:nvPr/>
        </p:nvSpPr>
        <p:spPr>
          <a:xfrm>
            <a:off x="5038725" y="2987675"/>
            <a:ext cx="3776663" cy="40005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latin typeface="华文楷体" panose="02010600040101010101" pitchFamily="2" charset="-122"/>
                <a:ea typeface="华文楷体" panose="02010600040101010101" pitchFamily="2" charset="-122"/>
              </a:rPr>
              <a:t>所以，</a:t>
            </a:r>
            <a:r>
              <a:rPr lang="zh-CN" altLang="en-US" sz="20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假的口供必在乙与丁之间</a:t>
            </a:r>
            <a:endParaRPr lang="zh-CN" altLang="en-US" sz="2000" b="1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229" name="TextBox 11"/>
          <p:cNvSpPr/>
          <p:nvPr/>
        </p:nvSpPr>
        <p:spPr>
          <a:xfrm>
            <a:off x="6329363" y="3648075"/>
            <a:ext cx="2508250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甲和丙的口供是真的</a:t>
            </a:r>
            <a:endParaRPr lang="zh-CN" altLang="en-US" sz="20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9230" name="Line 14"/>
          <p:cNvCxnSpPr/>
          <p:nvPr/>
        </p:nvCxnSpPr>
        <p:spPr>
          <a:xfrm>
            <a:off x="7426325" y="3394075"/>
            <a:ext cx="0" cy="3048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231" name="Line 14"/>
          <p:cNvCxnSpPr/>
          <p:nvPr/>
        </p:nvCxnSpPr>
        <p:spPr>
          <a:xfrm flipH="1">
            <a:off x="3890963" y="4054475"/>
            <a:ext cx="487362" cy="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32" name="TextBox 15"/>
          <p:cNvSpPr/>
          <p:nvPr/>
        </p:nvSpPr>
        <p:spPr>
          <a:xfrm>
            <a:off x="2143125" y="3819525"/>
            <a:ext cx="172402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solidFill>
                  <a:srgbClr val="FFC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丙丁是案犯</a:t>
            </a:r>
            <a:endParaRPr lang="zh-CN" altLang="en-US" sz="2400" b="1">
              <a:solidFill>
                <a:srgbClr val="FFC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9233" name="AutoShape 9"/>
          <p:cNvSpPr/>
          <p:nvPr/>
        </p:nvSpPr>
        <p:spPr>
          <a:xfrm rot="-10800000" flipH="1">
            <a:off x="2062163" y="3311525"/>
            <a:ext cx="163512" cy="793750"/>
          </a:xfrm>
          <a:prstGeom prst="leftBrace">
            <a:avLst>
              <a:gd name="adj1" fmla="val 107807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9234" name="Line 14"/>
          <p:cNvCxnSpPr/>
          <p:nvPr/>
        </p:nvCxnSpPr>
        <p:spPr>
          <a:xfrm flipH="1">
            <a:off x="1736725" y="3717925"/>
            <a:ext cx="295275" cy="0"/>
          </a:xfrm>
          <a:prstGeom prst="line">
            <a:avLst/>
          </a:prstGeom>
          <a:ln w="31750" cap="flat" cmpd="sng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235" name="TextBox 18"/>
          <p:cNvSpPr/>
          <p:nvPr/>
        </p:nvSpPr>
        <p:spPr>
          <a:xfrm>
            <a:off x="334963" y="3302000"/>
            <a:ext cx="1422400" cy="83026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丁的口供是假的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36" name="TextBox 19"/>
          <p:cNvSpPr/>
          <p:nvPr/>
        </p:nvSpPr>
        <p:spPr>
          <a:xfrm>
            <a:off x="2336800" y="466725"/>
            <a:ext cx="1724025" cy="4619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latin typeface="方正姚体" panose="02010601030101010101" pitchFamily="2" charset="-122"/>
                <a:ea typeface="方正姚体" panose="02010601030101010101" pitchFamily="2" charset="-122"/>
              </a:rPr>
              <a:t>找出突破口</a:t>
            </a:r>
            <a:endParaRPr lang="zh-CN" altLang="en-US" sz="2400" b="1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0" grpId="0" animBg="1"/>
      <p:bldP spid="9221" grpId="0" animBg="1"/>
      <p:bldP spid="9222" grpId="0" animBg="1"/>
      <p:bldP spid="9223" grpId="0" animBg="1"/>
      <p:bldP spid="9224" grpId="0" animBg="1"/>
      <p:bldP spid="9226" grpId="0" animBg="1"/>
      <p:bldP spid="9228" grpId="0" animBg="1"/>
      <p:bldP spid="9229" grpId="0" animBg="1"/>
      <p:bldP spid="9232" grpId="0" animBg="1"/>
      <p:bldP spid="9233" grpId="0" animBg="1"/>
      <p:bldP spid="9235" grpId="0" animBg="1"/>
      <p:bldP spid="92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extBox 2"/>
          <p:cNvSpPr/>
          <p:nvPr/>
        </p:nvSpPr>
        <p:spPr>
          <a:xfrm>
            <a:off x="182563" y="165100"/>
            <a:ext cx="377507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一、正确运用性质判断</a:t>
            </a:r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338" name="TextBox 3"/>
          <p:cNvSpPr/>
          <p:nvPr/>
        </p:nvSpPr>
        <p:spPr>
          <a:xfrm>
            <a:off x="538163" y="1198563"/>
            <a:ext cx="391160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判断形成的路径是什么？</a:t>
            </a:r>
            <a:endParaRPr lang="zh-CN" altLang="en-US" sz="2400">
              <a:solidFill>
                <a:srgbClr val="3333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339" name="TextBox 3"/>
          <p:cNvSpPr/>
          <p:nvPr/>
        </p:nvSpPr>
        <p:spPr>
          <a:xfrm>
            <a:off x="890588" y="720725"/>
            <a:ext cx="4545012" cy="400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阅读教材</a:t>
            </a:r>
            <a:r>
              <a:rPr lang="en-US" altLang="zh-CN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P43-44</a:t>
            </a:r>
            <a:r>
              <a:rPr lang="zh-CN" altLang="en-US" sz="20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，自主梳理以下知识。</a:t>
            </a:r>
            <a:endParaRPr lang="zh-CN" altLang="en-US" sz="20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340" name="TextBox 3"/>
          <p:cNvSpPr/>
          <p:nvPr/>
        </p:nvSpPr>
        <p:spPr>
          <a:xfrm>
            <a:off x="549275" y="3275013"/>
            <a:ext cx="7912100" cy="461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什么是推理？推理的构成是怎样的？什么是推理结构？</a:t>
            </a:r>
            <a:endParaRPr lang="zh-CN" altLang="en-US" sz="2400">
              <a:solidFill>
                <a:srgbClr val="3333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341" name="Picture 9" descr="http://img.tuguaishou.com/ips_templ_preview/16/d0/c8/lg_2005761_1576477335_5df7229773744.jpg!l800?auth_key=2251382400-0-0-5593b420aa7b68ee8ebccf231c3c98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96163" y="0"/>
            <a:ext cx="1747837" cy="1747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Rectangle 3"/>
          <p:cNvSpPr/>
          <p:nvPr/>
        </p:nvSpPr>
        <p:spPr>
          <a:xfrm>
            <a:off x="0" y="1663700"/>
            <a:ext cx="9144000" cy="14779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p>
            <a:pPr eaLnBrk="0" hangingPunct="0">
              <a:lnSpc>
                <a:spcPts val="3600"/>
              </a:lnSpc>
            </a:pPr>
            <a:r>
              <a:rPr lang="en-US" altLang="zh-CN" sz="2400">
                <a:latin typeface="楷体" panose="02010609060101010101" pitchFamily="49" charset="-122"/>
                <a:ea typeface="楷体" panose="02010609060101010101" pitchFamily="49" charset="-122"/>
              </a:rPr>
              <a:t>     一个判断的形成有两条途径：一是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通过实践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，直接对对象进行观察或调查，然后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作出判断</a:t>
            </a:r>
            <a:r>
              <a:rPr lang="zh-CN" altLang="en-US" sz="2400">
                <a:latin typeface="楷体" panose="02010609060101010101" pitchFamily="49" charset="-122"/>
                <a:ea typeface="楷体" panose="02010609060101010101" pitchFamily="49" charset="-122"/>
              </a:rPr>
              <a:t>；二是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借助已有的判断，合乎逻辑地推出一个新的判断。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48" name="TextBox 10"/>
          <p:cNvSpPr/>
          <p:nvPr/>
        </p:nvSpPr>
        <p:spPr>
          <a:xfrm>
            <a:off x="3200400" y="2713038"/>
            <a:ext cx="5416550" cy="461962"/>
          </a:xfrm>
          <a:prstGeom prst="rect">
            <a:avLst/>
          </a:prstGeom>
          <a:solidFill>
            <a:srgbClr val="FFF1DD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 anchorCtr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回顾：</a:t>
            </a:r>
            <a:r>
              <a:rPr lang="zh-CN" altLang="en-US" sz="2400" b="1">
                <a:solidFill>
                  <a:srgbClr val="FFC0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认识的来源与获取知识的途径。</a:t>
            </a:r>
            <a:endParaRPr lang="zh-CN" altLang="en-US" sz="2400" b="1">
              <a:solidFill>
                <a:srgbClr val="FFC00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4344" name="TextBox 3"/>
          <p:cNvSpPr/>
          <p:nvPr/>
        </p:nvSpPr>
        <p:spPr>
          <a:xfrm>
            <a:off x="568325" y="4017963"/>
            <a:ext cx="483552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r>
              <a:rPr lang="en-US" altLang="zh-CN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3.</a:t>
            </a:r>
            <a:r>
              <a:rPr lang="zh-CN" altLang="en-US" sz="2400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推理的分类标准及种类是什么？</a:t>
            </a:r>
            <a:endParaRPr lang="zh-CN" altLang="en-US" sz="2400">
              <a:solidFill>
                <a:srgbClr val="3333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0.xml><?xml version="1.0" encoding="utf-8"?>
<p:tagLst xmlns:p="http://schemas.openxmlformats.org/presentationml/2006/main">
  <p:tag name="AS_UNIQUEID" val="223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5"/>
  <p:tag name="KSO_WM_UNIT_INDEX" val="5"/>
  <p:tag name="KSO_WM_UNIT_LAYERLEVEL" val="1"/>
  <p:tag name="KSO_WM_UNIT_TYPE" val="i"/>
</p:tagLst>
</file>

<file path=ppt/tags/tag101.xml><?xml version="1.0" encoding="utf-8"?>
<p:tagLst xmlns:p="http://schemas.openxmlformats.org/presentationml/2006/main">
  <p:tag name="AS_UNIQUEID" val="223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7"/>
  <p:tag name="KSO_WM_UNIT_INDEX" val="7"/>
  <p:tag name="KSO_WM_UNIT_LAYERLEVEL" val="1"/>
  <p:tag name="KSO_WM_UNIT_TYPE" val="i"/>
</p:tagLst>
</file>

<file path=ppt/tags/tag102.xml><?xml version="1.0" encoding="utf-8"?>
<p:tagLst xmlns:p="http://schemas.openxmlformats.org/presentationml/2006/main">
  <p:tag name="AS_UNIQUEID" val="223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8"/>
  <p:tag name="KSO_WM_UNIT_INDEX" val="8"/>
  <p:tag name="KSO_WM_UNIT_LAYERLEVEL" val="1"/>
  <p:tag name="KSO_WM_UNIT_TYPE" val="i"/>
</p:tagLst>
</file>

<file path=ppt/tags/tag103.xml><?xml version="1.0" encoding="utf-8"?>
<p:tagLst xmlns:p="http://schemas.openxmlformats.org/presentationml/2006/main">
  <p:tag name="AS_UNIQUEID" val="223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0"/>
  <p:tag name="KSO_WM_UNIT_INDEX" val="10"/>
  <p:tag name="KSO_WM_UNIT_LAYERLEVEL" val="1"/>
  <p:tag name="KSO_WM_UNIT_TYPE" val="i"/>
</p:tagLst>
</file>

<file path=ppt/tags/tag104.xml><?xml version="1.0" encoding="utf-8"?>
<p:tagLst xmlns:p="http://schemas.openxmlformats.org/presentationml/2006/main">
  <p:tag name="AS_UNIQUEID" val="223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9"/>
  <p:tag name="KSO_WM_UNIT_INDEX" val="9"/>
  <p:tag name="KSO_WM_UNIT_LAYERLEVEL" val="1"/>
  <p:tag name="KSO_WM_UNIT_TYPE" val="i"/>
</p:tagLst>
</file>

<file path=ppt/tags/tag105.xml><?xml version="1.0" encoding="utf-8"?>
<p:tagLst xmlns:p="http://schemas.openxmlformats.org/presentationml/2006/main">
  <p:tag name="AS_UNIQUEID" val="223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6.xml><?xml version="1.0" encoding="utf-8"?>
<p:tagLst xmlns:p="http://schemas.openxmlformats.org/presentationml/2006/main">
  <p:tag name="AS_UNIQUEID" val="2238"/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107.xml><?xml version="1.0" encoding="utf-8"?>
<p:tagLst xmlns:p="http://schemas.openxmlformats.org/presentationml/2006/main">
  <p:tag name="AS_UNIQUEID" val="2239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i*2"/>
  <p:tag name="KSO_WM_UNIT_INDEX" val="2"/>
  <p:tag name="KSO_WM_UNIT_LAYERLEVEL" val="1"/>
  <p:tag name="KSO_WM_UNIT_TYPE" val="i"/>
</p:tagLst>
</file>

<file path=ppt/tags/tag108.xml><?xml version="1.0" encoding="utf-8"?>
<p:tagLst xmlns:p="http://schemas.openxmlformats.org/presentationml/2006/main">
  <p:tag name="AS_UNIQUEID" val="2240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09.xml><?xml version="1.0" encoding="utf-8"?>
<p:tagLst xmlns:p="http://schemas.openxmlformats.org/presentationml/2006/main">
  <p:tag name="AS_UNIQUEID" val="2241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0.xml><?xml version="1.0" encoding="utf-8"?>
<p:tagLst xmlns:p="http://schemas.openxmlformats.org/presentationml/2006/main">
  <p:tag name="AS_UNIQUEID" val="2242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11.xml><?xml version="1.0" encoding="utf-8"?>
<p:tagLst xmlns:p="http://schemas.openxmlformats.org/presentationml/2006/main">
  <p:tag name="AS_UNIQUEID" val="2243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12.xml><?xml version="1.0" encoding="utf-8"?>
<p:tagLst xmlns:p="http://schemas.openxmlformats.org/presentationml/2006/main">
  <p:tag name="AS_UNIQUEID" val="2244"/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13.xml><?xml version="1.0" encoding="utf-8"?>
<p:tagLst xmlns:p="http://schemas.openxmlformats.org/presentationml/2006/main">
  <p:tag name="AS_UNIQUEID" val="2246"/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14.xml><?xml version="1.0" encoding="utf-8"?>
<p:tagLst xmlns:p="http://schemas.openxmlformats.org/presentationml/2006/main">
  <p:tag name="AS_UNIQUEID" val="2247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TYPE" val="i"/>
</p:tagLst>
</file>

<file path=ppt/tags/tag115.xml><?xml version="1.0" encoding="utf-8"?>
<p:tagLst xmlns:p="http://schemas.openxmlformats.org/presentationml/2006/main">
  <p:tag name="AS_UNIQUEID" val="2248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6.xml><?xml version="1.0" encoding="utf-8"?>
<p:tagLst xmlns:p="http://schemas.openxmlformats.org/presentationml/2006/main">
  <p:tag name="AS_UNIQUEID" val="2249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7.xml><?xml version="1.0" encoding="utf-8"?>
<p:tagLst xmlns:p="http://schemas.openxmlformats.org/presentationml/2006/main">
  <p:tag name="AS_UNIQUEID" val="2250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8.xml><?xml version="1.0" encoding="utf-8"?>
<p:tagLst xmlns:p="http://schemas.openxmlformats.org/presentationml/2006/main">
  <p:tag name="AS_UNIQUEID" val="2251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19.xml><?xml version="1.0" encoding="utf-8"?>
<p:tagLst xmlns:p="http://schemas.openxmlformats.org/presentationml/2006/main">
  <p:tag name="AS_UNIQUEID" val="2252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20.xml><?xml version="1.0" encoding="utf-8"?>
<p:tagLst xmlns:p="http://schemas.openxmlformats.org/presentationml/2006/main">
  <p:tag name="AS_UNIQUEID" val="2253"/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21.xml><?xml version="1.0" encoding="utf-8"?>
<p:tagLst xmlns:p="http://schemas.openxmlformats.org/presentationml/2006/main">
  <p:tag name="AS_UNIQUEID" val="2255"/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22.xml><?xml version="1.0" encoding="utf-8"?>
<p:tagLst xmlns:p="http://schemas.openxmlformats.org/presentationml/2006/main">
  <p:tag name="AS_UNIQUEID" val="2256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3.xml><?xml version="1.0" encoding="utf-8"?>
<p:tagLst xmlns:p="http://schemas.openxmlformats.org/presentationml/2006/main">
  <p:tag name="AS_UNIQUEID" val="2257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i*2"/>
  <p:tag name="KSO_WM_UNIT_INDEX" val="2"/>
  <p:tag name="KSO_WM_UNIT_LAYERLEVEL" val="1"/>
  <p:tag name="KSO_WM_UNIT_TYPE" val="i"/>
</p:tagLst>
</file>

<file path=ppt/tags/tag124.xml><?xml version="1.0" encoding="utf-8"?>
<p:tagLst xmlns:p="http://schemas.openxmlformats.org/presentationml/2006/main">
  <p:tag name="AS_UNIQUEID" val="2258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i*3"/>
  <p:tag name="KSO_WM_UNIT_INDEX" val="3"/>
  <p:tag name="KSO_WM_UNIT_LAYERLEVEL" val="1"/>
  <p:tag name="KSO_WM_UNIT_TYPE" val="i"/>
</p:tagLst>
</file>

<file path=ppt/tags/tag125.xml><?xml version="1.0" encoding="utf-8"?>
<p:tagLst xmlns:p="http://schemas.openxmlformats.org/presentationml/2006/main">
  <p:tag name="AS_UNIQUEID" val="2259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6.xml><?xml version="1.0" encoding="utf-8"?>
<p:tagLst xmlns:p="http://schemas.openxmlformats.org/presentationml/2006/main">
  <p:tag name="AS_UNIQUEID" val="2260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7.xml><?xml version="1.0" encoding="utf-8"?>
<p:tagLst xmlns:p="http://schemas.openxmlformats.org/presentationml/2006/main">
  <p:tag name="AS_UNIQUEID" val="2261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8.xml><?xml version="1.0" encoding="utf-8"?>
<p:tagLst xmlns:p="http://schemas.openxmlformats.org/presentationml/2006/main">
  <p:tag name="AS_UNIQUEID" val="2262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29.xml><?xml version="1.0" encoding="utf-8"?>
<p:tagLst xmlns:p="http://schemas.openxmlformats.org/presentationml/2006/main">
  <p:tag name="AS_UNIQUEID" val="2263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3.xml><?xml version="1.0" encoding="utf-8"?>
<p:tagLst xmlns:p="http://schemas.openxmlformats.org/presentationml/2006/main">
  <p:tag name="AS_UNIQUEID" val="2133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p="http://schemas.openxmlformats.org/presentationml/2006/main">
  <p:tag name="AS_UNIQUEID" val="2264"/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31.xml><?xml version="1.0" encoding="utf-8"?>
<p:tagLst xmlns:p="http://schemas.openxmlformats.org/presentationml/2006/main">
  <p:tag name="AS_UNIQUEID" val="2266"/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32.xml><?xml version="1.0" encoding="utf-8"?>
<p:tagLst xmlns:p="http://schemas.openxmlformats.org/presentationml/2006/main">
  <p:tag name="AS_UNIQUEID" val="2267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TYPE" val="i"/>
</p:tagLst>
</file>

<file path=ppt/tags/tag133.xml><?xml version="1.0" encoding="utf-8"?>
<p:tagLst xmlns:p="http://schemas.openxmlformats.org/presentationml/2006/main">
  <p:tag name="AS_UNIQUEID" val="2268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2"/>
  <p:tag name="KSO_WM_UNIT_INDEX" val="2"/>
  <p:tag name="KSO_WM_UNIT_LAYERLEVEL" val="1"/>
  <p:tag name="KSO_WM_UNIT_TYPE" val="i"/>
</p:tagLst>
</file>

<file path=ppt/tags/tag134.xml><?xml version="1.0" encoding="utf-8"?>
<p:tagLst xmlns:p="http://schemas.openxmlformats.org/presentationml/2006/main">
  <p:tag name="AS_UNIQUEID" val="2269"/>
</p:tagLst>
</file>

<file path=ppt/tags/tag135.xml><?xml version="1.0" encoding="utf-8"?>
<p:tagLst xmlns:p="http://schemas.openxmlformats.org/presentationml/2006/main">
  <p:tag name="AS_UNIQUEID" val="2270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4"/>
  <p:tag name="KSO_WM_UNIT_INDEX" val="4"/>
  <p:tag name="KSO_WM_UNIT_LAYERLEVEL" val="1"/>
  <p:tag name="KSO_WM_UNIT_TYPE" val="i"/>
</p:tagLst>
</file>

<file path=ppt/tags/tag136.xml><?xml version="1.0" encoding="utf-8"?>
<p:tagLst xmlns:p="http://schemas.openxmlformats.org/presentationml/2006/main">
  <p:tag name="AS_UNIQUEID" val="2271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3"/>
  <p:tag name="KSO_WM_UNIT_INDEX" val="3"/>
  <p:tag name="KSO_WM_UNIT_LAYERLEVEL" val="1"/>
  <p:tag name="KSO_WM_UNIT_TYPE" val="i"/>
</p:tagLst>
</file>

<file path=ppt/tags/tag137.xml><?xml version="1.0" encoding="utf-8"?>
<p:tagLst xmlns:p="http://schemas.openxmlformats.org/presentationml/2006/main">
  <p:tag name="AS_UNIQUEID" val="2272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6"/>
  <p:tag name="KSO_WM_UNIT_INDEX" val="6"/>
  <p:tag name="KSO_WM_UNIT_LAYERLEVEL" val="1"/>
  <p:tag name="KSO_WM_UNIT_TYPE" val="i"/>
</p:tagLst>
</file>

<file path=ppt/tags/tag138.xml><?xml version="1.0" encoding="utf-8"?>
<p:tagLst xmlns:p="http://schemas.openxmlformats.org/presentationml/2006/main">
  <p:tag name="AS_UNIQUEID" val="227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5"/>
  <p:tag name="KSO_WM_UNIT_INDEX" val="5"/>
  <p:tag name="KSO_WM_UNIT_LAYERLEVEL" val="1"/>
  <p:tag name="KSO_WM_UNIT_TYPE" val="i"/>
</p:tagLst>
</file>

<file path=ppt/tags/tag139.xml><?xml version="1.0" encoding="utf-8"?>
<p:tagLst xmlns:p="http://schemas.openxmlformats.org/presentationml/2006/main">
  <p:tag name="AS_UNIQUEID" val="2274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7"/>
  <p:tag name="KSO_WM_UNIT_INDEX" val="7"/>
  <p:tag name="KSO_WM_UNIT_LAYERLEVEL" val="1"/>
  <p:tag name="KSO_WM_UNIT_TYPE" val="i"/>
</p:tagLst>
</file>

<file path=ppt/tags/tag14.xml><?xml version="1.0" encoding="utf-8"?>
<p:tagLst xmlns:p="http://schemas.openxmlformats.org/presentationml/2006/main">
  <p:tag name="AS_UNIQUEID" val="2134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p="http://schemas.openxmlformats.org/presentationml/2006/main">
  <p:tag name="AS_UNIQUEID" val="2275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8"/>
  <p:tag name="KSO_WM_UNIT_INDEX" val="8"/>
  <p:tag name="KSO_WM_UNIT_LAYERLEVEL" val="1"/>
  <p:tag name="KSO_WM_UNIT_TYPE" val="i"/>
</p:tagLst>
</file>

<file path=ppt/tags/tag141.xml><?xml version="1.0" encoding="utf-8"?>
<p:tagLst xmlns:p="http://schemas.openxmlformats.org/presentationml/2006/main">
  <p:tag name="AS_UNIQUEID" val="2276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10"/>
  <p:tag name="KSO_WM_UNIT_INDEX" val="10"/>
  <p:tag name="KSO_WM_UNIT_LAYERLEVEL" val="1"/>
  <p:tag name="KSO_WM_UNIT_TYPE" val="i"/>
</p:tagLst>
</file>

<file path=ppt/tags/tag142.xml><?xml version="1.0" encoding="utf-8"?>
<p:tagLst xmlns:p="http://schemas.openxmlformats.org/presentationml/2006/main">
  <p:tag name="AS_UNIQUEID" val="2277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i*9"/>
  <p:tag name="KSO_WM_UNIT_INDEX" val="9"/>
  <p:tag name="KSO_WM_UNIT_LAYERLEVEL" val="1"/>
  <p:tag name="KSO_WM_UNIT_TYPE" val="i"/>
</p:tagLst>
</file>

<file path=ppt/tags/tag143.xml><?xml version="1.0" encoding="utf-8"?>
<p:tagLst xmlns:p="http://schemas.openxmlformats.org/presentationml/2006/main">
  <p:tag name="AS_UNIQUEID" val="2278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44.xml><?xml version="1.0" encoding="utf-8"?>
<p:tagLst xmlns:p="http://schemas.openxmlformats.org/presentationml/2006/main">
  <p:tag name="AS_UNIQUEID" val="2279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45.xml><?xml version="1.0" encoding="utf-8"?>
<p:tagLst xmlns:p="http://schemas.openxmlformats.org/presentationml/2006/main">
  <p:tag name="AS_UNIQUEID" val="2280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46.xml><?xml version="1.0" encoding="utf-8"?>
<p:tagLst xmlns:p="http://schemas.openxmlformats.org/presentationml/2006/main">
  <p:tag name="AS_UNIQUEID" val="2281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47.xml><?xml version="1.0" encoding="utf-8"?>
<p:tagLst xmlns:p="http://schemas.openxmlformats.org/presentationml/2006/main">
  <p:tag name="AS_UNIQUEID" val="2282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48.xml><?xml version="1.0" encoding="utf-8"?>
<p:tagLst xmlns:p="http://schemas.openxmlformats.org/presentationml/2006/main">
  <p:tag name="AS_UNIQUEID" val="2283"/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49.xml><?xml version="1.0" encoding="utf-8"?>
<p:tagLst xmlns:p="http://schemas.openxmlformats.org/presentationml/2006/main">
  <p:tag name="AS_UNIQUEID" val="2285"/>
  <p:tag name="KSO_WM_BEAUTIFY_FLAG" val="#wm#"/>
  <p:tag name="KSO_WM_SLIDE_BACKGROUND_TYPE" val="navigation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5.xml><?xml version="1.0" encoding="utf-8"?>
<p:tagLst xmlns:p="http://schemas.openxmlformats.org/presentationml/2006/main">
  <p:tag name="AS_UNIQUEID" val="2135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0.xml><?xml version="1.0" encoding="utf-8"?>
<p:tagLst xmlns:p="http://schemas.openxmlformats.org/presentationml/2006/main">
  <p:tag name="AS_UNIQUEID" val="22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i*2"/>
  <p:tag name="KSO_WM_UNIT_INDEX" val="2"/>
  <p:tag name="KSO_WM_UNIT_LAYERLEVEL" val="1"/>
  <p:tag name="KSO_WM_UNIT_TYPE" val="i"/>
</p:tagLst>
</file>

<file path=ppt/tags/tag151.xml><?xml version="1.0" encoding="utf-8"?>
<p:tagLst xmlns:p="http://schemas.openxmlformats.org/presentationml/2006/main">
  <p:tag name="AS_UNIQUEID" val="22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i*3"/>
  <p:tag name="KSO_WM_UNIT_INDEX" val="3"/>
  <p:tag name="KSO_WM_UNIT_LAYERLEVEL" val="1"/>
  <p:tag name="KSO_WM_UNIT_TYPE" val="i"/>
</p:tagLst>
</file>

<file path=ppt/tags/tag152.xml><?xml version="1.0" encoding="utf-8"?>
<p:tagLst xmlns:p="http://schemas.openxmlformats.org/presentationml/2006/main">
  <p:tag name="AS_UNIQUEID" val="22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i*35"/>
  <p:tag name="KSO_WM_UNIT_INDEX" val="35"/>
  <p:tag name="KSO_WM_UNIT_LAYERLEVEL" val="1"/>
  <p:tag name="KSO_WM_UNIT_TYPE" val="i"/>
</p:tagLst>
</file>

<file path=ppt/tags/tag153.xml><?xml version="1.0" encoding="utf-8"?>
<p:tagLst xmlns:p="http://schemas.openxmlformats.org/presentationml/2006/main">
  <p:tag name="AS_UNIQUEID" val="228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i*37"/>
  <p:tag name="KSO_WM_UNIT_INDEX" val="37"/>
  <p:tag name="KSO_WM_UNIT_LAYERLEVEL" val="1"/>
  <p:tag name="KSO_WM_UNIT_TYPE" val="i"/>
</p:tagLst>
</file>

<file path=ppt/tags/tag154.xml><?xml version="1.0" encoding="utf-8"?>
<p:tagLst xmlns:p="http://schemas.openxmlformats.org/presentationml/2006/main">
  <p:tag name="AS_UNIQUEID" val="2290"/>
  <p:tag name="KSO_WM_BEAUTIFY_FLAG" val="#wm#"/>
  <p:tag name="KSO_WM_SLIDE_BACKGROUND_TYPE" val="navigation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55.xml><?xml version="1.0" encoding="utf-8"?>
<p:tagLst xmlns:p="http://schemas.openxmlformats.org/presentationml/2006/main">
  <p:tag name="AS_UNIQUEID" val="2291"/>
  <p:tag name="KSO_WM_BEAUTIFY_FLAG" val="#wm#"/>
  <p:tag name="KSO_WM_SLIDE_BACKGROUND_TYPE" val="navigation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56.xml><?xml version="1.0" encoding="utf-8"?>
<p:tagLst xmlns:p="http://schemas.openxmlformats.org/presentationml/2006/main">
  <p:tag name="AS_UNIQUEID" val="2292"/>
  <p:tag name="KSO_WM_BEAUTIFY_FLAG" val="#wm#"/>
  <p:tag name="KSO_WM_SLIDE_BACKGROUND_TYPE" val="navigation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57.xml><?xml version="1.0" encoding="utf-8"?>
<p:tagLst xmlns:p="http://schemas.openxmlformats.org/presentationml/2006/main">
  <p:tag name="AS_UNIQUEID" val="2293"/>
  <p:tag name="KSO_WM_BEAUTIFY_FLAG" val="#wm#"/>
  <p:tag name="KSO_WM_SLIDE_BACKGROUND_TYPE" val="navigation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58.xml><?xml version="1.0" encoding="utf-8"?>
<p:tagLst xmlns:p="http://schemas.openxmlformats.org/presentationml/2006/main">
  <p:tag name="AS_UNIQUEID" val="2294"/>
  <p:tag name="KSO_WM_BEAUTIFY_FLAG" val="#wm#"/>
  <p:tag name="KSO_WM_SLIDE_BACKGROUND_TYPE" val="navigation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59.xml><?xml version="1.0" encoding="utf-8"?>
<p:tagLst xmlns:p="http://schemas.openxmlformats.org/presentationml/2006/main">
  <p:tag name="AS_UNIQUEID" val="2295"/>
  <p:tag name="KSO_WM_BEAUTIFY_FLAG" val="#wm#"/>
  <p:tag name="KSO_WM_SLIDE_BACKGROUND_TYPE" val="navigation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.xml><?xml version="1.0" encoding="utf-8"?>
<p:tagLst xmlns:p="http://schemas.openxmlformats.org/presentationml/2006/main">
  <p:tag name="AS_UNIQUEID" val="2136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0.xml><?xml version="1.0" encoding="utf-8"?>
<p:tagLst xmlns:p="http://schemas.openxmlformats.org/presentationml/2006/main">
  <p:tag name="AS_UNIQUEID" val="2296"/>
  <p:tag name="KSO_WM_BEAUTIFY_FLAG" val="#wm#"/>
  <p:tag name="KSO_WM_SLIDE_BACKGROUND_TYPE" val="navigation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1.xml><?xml version="1.0" encoding="utf-8"?>
<p:tagLst xmlns:p="http://schemas.openxmlformats.org/presentationml/2006/main">
  <p:tag name="AS_UNIQUEID" val="2297"/>
  <p:tag name="KSO_WM_BEAUTIFY_FLAG" val="#wm#"/>
  <p:tag name="KSO_WM_SLIDE_BACKGROUND_TYPE" val="navigation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2.xml><?xml version="1.0" encoding="utf-8"?>
<p:tagLst xmlns:p="http://schemas.openxmlformats.org/presentationml/2006/main">
  <p:tag name="AS_UNIQUEID" val="2298"/>
  <p:tag name="KSO_WM_BEAUTIFY_FLAG" val="#wm#"/>
  <p:tag name="KSO_WM_SLIDE_BACKGROUND_TYPE" val="navigation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3.xml><?xml version="1.0" encoding="utf-8"?>
<p:tagLst xmlns:p="http://schemas.openxmlformats.org/presentationml/2006/main">
  <p:tag name="AS_UNIQUEID" val="2300"/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64.xml><?xml version="1.0" encoding="utf-8"?>
<p:tagLst xmlns:p="http://schemas.openxmlformats.org/presentationml/2006/main">
  <p:tag name="AS_UNIQUEID" val="2301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2"/>
  <p:tag name="KSO_WM_UNIT_INDEX" val="2"/>
  <p:tag name="KSO_WM_UNIT_LAYERLEVEL" val="1"/>
  <p:tag name="KSO_WM_UNIT_TYPE" val="i"/>
</p:tagLst>
</file>

<file path=ppt/tags/tag165.xml><?xml version="1.0" encoding="utf-8"?>
<p:tagLst xmlns:p="http://schemas.openxmlformats.org/presentationml/2006/main">
  <p:tag name="AS_UNIQUEID" val="2302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3"/>
  <p:tag name="KSO_WM_UNIT_INDEX" val="3"/>
  <p:tag name="KSO_WM_UNIT_LAYERLEVEL" val="1"/>
  <p:tag name="KSO_WM_UNIT_TYPE" val="i"/>
</p:tagLst>
</file>

<file path=ppt/tags/tag166.xml><?xml version="1.0" encoding="utf-8"?>
<p:tagLst xmlns:p="http://schemas.openxmlformats.org/presentationml/2006/main">
  <p:tag name="AS_UNIQUEID" val="2303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35"/>
  <p:tag name="KSO_WM_UNIT_INDEX" val="35"/>
  <p:tag name="KSO_WM_UNIT_LAYERLEVEL" val="1"/>
  <p:tag name="KSO_WM_UNIT_TYPE" val="i"/>
</p:tagLst>
</file>

<file path=ppt/tags/tag167.xml><?xml version="1.0" encoding="utf-8"?>
<p:tagLst xmlns:p="http://schemas.openxmlformats.org/presentationml/2006/main">
  <p:tag name="AS_UNIQUEID" val="2304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i*36"/>
  <p:tag name="KSO_WM_UNIT_INDEX" val="36"/>
  <p:tag name="KSO_WM_UNIT_LAYERLEVEL" val="1"/>
  <p:tag name="KSO_WM_UNIT_TYPE" val="i"/>
</p:tagLst>
</file>

<file path=ppt/tags/tag168.xml><?xml version="1.0" encoding="utf-8"?>
<p:tagLst xmlns:p="http://schemas.openxmlformats.org/presentationml/2006/main">
  <p:tag name="AS_UNIQUEID" val="2305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69.xml><?xml version="1.0" encoding="utf-8"?>
<p:tagLst xmlns:p="http://schemas.openxmlformats.org/presentationml/2006/main">
  <p:tag name="AS_UNIQUEID" val="2306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7.xml><?xml version="1.0" encoding="utf-8"?>
<p:tagLst xmlns:p="http://schemas.openxmlformats.org/presentationml/2006/main">
  <p:tag name="AS_UNIQUEID" val="2137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70.xml><?xml version="1.0" encoding="utf-8"?>
<p:tagLst xmlns:p="http://schemas.openxmlformats.org/presentationml/2006/main">
  <p:tag name="AS_UNIQUEID" val="2307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71.xml><?xml version="1.0" encoding="utf-8"?>
<p:tagLst xmlns:p="http://schemas.openxmlformats.org/presentationml/2006/main">
  <p:tag name="AS_UNIQUEID" val="2308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72.xml><?xml version="1.0" encoding="utf-8"?>
<p:tagLst xmlns:p="http://schemas.openxmlformats.org/presentationml/2006/main">
  <p:tag name="AS_UNIQUEID" val="2309"/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73.xml><?xml version="1.0" encoding="utf-8"?>
<p:tagLst xmlns:p="http://schemas.openxmlformats.org/presentationml/2006/main">
  <p:tag name="AS_UNIQUEID" val="2311"/>
  <p:tag name="KSO_WM_BEAUTIFY_FLAG" val="#wm#"/>
  <p:tag name="KSO_WM_TAG_VERSION" val="1.0"/>
  <p:tag name="KSO_WM_TEMPLATE_CATEGORY" val="custom"/>
  <p:tag name="KSO_WM_TEMPLATE_INDEX" val="2020266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4.xml><?xml version="1.0" encoding="utf-8"?>
<p:tagLst xmlns:p="http://schemas.openxmlformats.org/presentationml/2006/main">
  <p:tag name="AS_UNIQUEID" val="2312"/>
  <p:tag name="KSO_WM_BEAUTIFY_FLAG" val="#wm#"/>
  <p:tag name="KSO_WM_TAG_VERSION" val="1.0"/>
  <p:tag name="KSO_WM_TEMPLATE_CATEGORY" val="custom"/>
  <p:tag name="KSO_WM_TEMPLATE_INDEX" val="2020266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5.xml><?xml version="1.0" encoding="utf-8"?>
<p:tagLst xmlns:p="http://schemas.openxmlformats.org/presentationml/2006/main">
  <p:tag name="AS_UNIQUEID" val="23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6.xml><?xml version="1.0" encoding="utf-8"?>
<p:tagLst xmlns:p="http://schemas.openxmlformats.org/presentationml/2006/main">
  <p:tag name="AS_UNIQUEID" val="23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7.xml><?xml version="1.0" encoding="utf-8"?>
<p:tagLst xmlns:p="http://schemas.openxmlformats.org/presentationml/2006/main">
  <p:tag name="AS_UNIQUEID" val="23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8.xml><?xml version="1.0" encoding="utf-8"?>
<p:tagLst xmlns:p="http://schemas.openxmlformats.org/presentationml/2006/main">
  <p:tag name="AS_UNIQUEID" val="2316"/>
  <p:tag name="KSO_WM_BEAUTIFY_FLAG" val="#wm#"/>
  <p:tag name="KSO_WM_TAG_VERSION" val="1.0"/>
  <p:tag name="KSO_WM_TEMPLATE_CATEGORY" val="custom"/>
  <p:tag name="KSO_WM_TEMPLATE_COLOR_TYPE" val="1"/>
  <p:tag name="KSO_WM_TEMPLATE_INDEX" val="20202661"/>
  <p:tag name="KSO_WM_TEMPLATE_MASTER_THUMB_INDEX" val="12"/>
  <p:tag name="KSO_WM_TEMPLATE_MASTER_TYPE" val="1"/>
  <p:tag name="KSO_WM_TEMPLATE_SUBCATEGORY" val="0"/>
  <p:tag name="KSO_WM_TEMPLATE_THUMBS_INDEX" val="1、4、7、8、9、10、11、12、13、14、15"/>
</p:tagLst>
</file>

<file path=ppt/tags/tag179.xml><?xml version="1.0" encoding="utf-8"?>
<p:tagLst xmlns:p="http://schemas.openxmlformats.org/presentationml/2006/main">
  <p:tag name="AS_UNIQUEID" val="2317"/>
</p:tagLst>
</file>

<file path=ppt/tags/tag18.xml><?xml version="1.0" encoding="utf-8"?>
<p:tagLst xmlns:p="http://schemas.openxmlformats.org/presentationml/2006/main">
  <p:tag name="AS_UNIQUEID" val="2138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80.xml><?xml version="1.0" encoding="utf-8"?>
<p:tagLst xmlns:p="http://schemas.openxmlformats.org/presentationml/2006/main">
  <p:tag name="AS_UNIQUEID" val="2587"/>
</p:tagLst>
</file>

<file path=ppt/tags/tag181.xml><?xml version="1.0" encoding="utf-8"?>
<p:tagLst xmlns:p="http://schemas.openxmlformats.org/presentationml/2006/main">
  <p:tag name="AS_UNIQUEID" val="2588"/>
</p:tagLst>
</file>

<file path=ppt/tags/tag182.xml><?xml version="1.0" encoding="utf-8"?>
<p:tagLst xmlns:p="http://schemas.openxmlformats.org/presentationml/2006/main">
  <p:tag name="AS_UNIQUEID" val="2589"/>
</p:tagLst>
</file>

<file path=ppt/tags/tag183.xml><?xml version="1.0" encoding="utf-8"?>
<p:tagLst xmlns:p="http://schemas.openxmlformats.org/presentationml/2006/main">
  <p:tag name="AS_UNIQUEID" val="2590"/>
</p:tagLst>
</file>

<file path=ppt/tags/tag184.xml><?xml version="1.0" encoding="utf-8"?>
<p:tagLst xmlns:p="http://schemas.openxmlformats.org/presentationml/2006/main">
  <p:tag name="AS_UNIQUEID" val="2591"/>
</p:tagLst>
</file>

<file path=ppt/tags/tag185.xml><?xml version="1.0" encoding="utf-8"?>
<p:tagLst xmlns:p="http://schemas.openxmlformats.org/presentationml/2006/main">
  <p:tag name="AS_UNIQUEID" val="2592"/>
</p:tagLst>
</file>

<file path=ppt/tags/tag186.xml><?xml version="1.0" encoding="utf-8"?>
<p:tagLst xmlns:p="http://schemas.openxmlformats.org/presentationml/2006/main">
  <p:tag name="AS_UNIQUEID" val="2593"/>
</p:tagLst>
</file>

<file path=ppt/tags/tag187.xml><?xml version="1.0" encoding="utf-8"?>
<p:tagLst xmlns:p="http://schemas.openxmlformats.org/presentationml/2006/main">
  <p:tag name="AS_UNIQUEID" val="2594"/>
</p:tagLst>
</file>

<file path=ppt/tags/tag188.xml><?xml version="1.0" encoding="utf-8"?>
<p:tagLst xmlns:p="http://schemas.openxmlformats.org/presentationml/2006/main">
  <p:tag name="AS_UNIQUEID" val="2595"/>
  <p:tag name="KSO_WM_UNIT_TEXT_FILL_FORE_SCHEMECOLOR_INDEX" val="13"/>
  <p:tag name="KSO_WM_UNIT_TEXT_FILL_FORE_SCHEMECOLOR_INDEX_BRIGHTNESS" val="0"/>
  <p:tag name="KSO_WM_UNIT_TEXT_FILL_TYPE" val="1"/>
</p:tagLst>
</file>

<file path=ppt/tags/tag189.xml><?xml version="1.0" encoding="utf-8"?>
<p:tagLst xmlns:p="http://schemas.openxmlformats.org/presentationml/2006/main">
  <p:tag name="AS_UNIQUEID" val="2596"/>
  <p:tag name="KSO_WM_UNIT_TEXT_FILL_FORE_SCHEMECOLOR_INDEX" val="13"/>
  <p:tag name="KSO_WM_UNIT_TEXT_FILL_FORE_SCHEMECOLOR_INDEX_BRIGHTNESS" val="0"/>
  <p:tag name="KSO_WM_UNIT_TEXT_FILL_TYPE" val="1"/>
</p:tagLst>
</file>

<file path=ppt/tags/tag19.xml><?xml version="1.0" encoding="utf-8"?>
<p:tagLst xmlns:p="http://schemas.openxmlformats.org/presentationml/2006/main">
  <p:tag name="AS_UNIQUEID" val="2139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190.xml><?xml version="1.0" encoding="utf-8"?>
<p:tagLst xmlns:p="http://schemas.openxmlformats.org/presentationml/2006/main">
  <p:tag name="AS_UNIQUEID" val="2597"/>
</p:tagLst>
</file>

<file path=ppt/tags/tag191.xml><?xml version="1.0" encoding="utf-8"?>
<p:tagLst xmlns:p="http://schemas.openxmlformats.org/presentationml/2006/main">
  <p:tag name="AS_UNIQUEID" val="2598"/>
</p:tagLst>
</file>

<file path=ppt/tags/tag192.xml><?xml version="1.0" encoding="utf-8"?>
<p:tagLst xmlns:p="http://schemas.openxmlformats.org/presentationml/2006/main">
  <p:tag name="KSO_WM_SPECIAL_SOURCE" val="bdnull"/>
</p:tagLst>
</file>

<file path=ppt/tags/tag193.xml><?xml version="1.0" encoding="utf-8"?>
<p:tagLst xmlns:p="http://schemas.openxmlformats.org/presentationml/2006/main">
  <p:tag name="COMMONDATA" val="eyJoZGlkIjoiZGIxODkzNDE3N2U5MDUwZTkxNzE1ODAyODM3MGU0YjYifQ==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p="http://schemas.openxmlformats.org/presentationml/2006/main">
  <p:tag name="AS_UNIQUEID" val="214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1.xml><?xml version="1.0" encoding="utf-8"?>
<p:tagLst xmlns:p="http://schemas.openxmlformats.org/presentationml/2006/main">
  <p:tag name="AS_UNIQUEID" val="2141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2.xml><?xml version="1.0" encoding="utf-8"?>
<p:tagLst xmlns:p="http://schemas.openxmlformats.org/presentationml/2006/main">
  <p:tag name="AS_UNIQUEID" val="2143"/>
</p:tagLst>
</file>

<file path=ppt/tags/tag23.xml><?xml version="1.0" encoding="utf-8"?>
<p:tagLst xmlns:p="http://schemas.openxmlformats.org/presentationml/2006/main">
  <p:tag name="AS_UNIQUEID" val="214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4.xml><?xml version="1.0" encoding="utf-8"?>
<p:tagLst xmlns:p="http://schemas.openxmlformats.org/presentationml/2006/main">
  <p:tag name="AS_UNIQUEID" val="214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5.xml><?xml version="1.0" encoding="utf-8"?>
<p:tagLst xmlns:p="http://schemas.openxmlformats.org/presentationml/2006/main">
  <p:tag name="AS_UNIQUEID" val="214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6.xml><?xml version="1.0" encoding="utf-8"?>
<p:tagLst xmlns:p="http://schemas.openxmlformats.org/presentationml/2006/main">
  <p:tag name="AS_UNIQUEID" val="214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7.xml><?xml version="1.0" encoding="utf-8"?>
<p:tagLst xmlns:p="http://schemas.openxmlformats.org/presentationml/2006/main">
  <p:tag name="AS_UNIQUEID" val="214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8.xml><?xml version="1.0" encoding="utf-8"?>
<p:tagLst xmlns:p="http://schemas.openxmlformats.org/presentationml/2006/main">
  <p:tag name="AS_UNIQUEID" val="215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9.xml><?xml version="1.0" encoding="utf-8"?>
<p:tagLst xmlns:p="http://schemas.openxmlformats.org/presentationml/2006/main">
  <p:tag name="AS_UNIQUEID" val="215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p="http://schemas.openxmlformats.org/presentationml/2006/main">
  <p:tag name="AS_UNIQUEID" val="215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1.xml><?xml version="1.0" encoding="utf-8"?>
<p:tagLst xmlns:p="http://schemas.openxmlformats.org/presentationml/2006/main">
  <p:tag name="AS_UNIQUEID" val="215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2.xml><?xml version="1.0" encoding="utf-8"?>
<p:tagLst xmlns:p="http://schemas.openxmlformats.org/presentationml/2006/main">
  <p:tag name="AS_UNIQUEID" val="215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3.xml><?xml version="1.0" encoding="utf-8"?>
<p:tagLst xmlns:p="http://schemas.openxmlformats.org/presentationml/2006/main">
  <p:tag name="AS_UNIQUEID" val="215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4.xml><?xml version="1.0" encoding="utf-8"?>
<p:tagLst xmlns:p="http://schemas.openxmlformats.org/presentationml/2006/main">
  <p:tag name="AS_UNIQUEID" val="215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5.xml><?xml version="1.0" encoding="utf-8"?>
<p:tagLst xmlns:p="http://schemas.openxmlformats.org/presentationml/2006/main">
  <p:tag name="AS_UNIQUEID" val="215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6.xml><?xml version="1.0" encoding="utf-8"?>
<p:tagLst xmlns:p="http://schemas.openxmlformats.org/presentationml/2006/main">
  <p:tag name="AS_UNIQUEID" val="215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37.xml><?xml version="1.0" encoding="utf-8"?>
<p:tagLst xmlns:p="http://schemas.openxmlformats.org/presentationml/2006/main">
  <p:tag name="AS_UNIQUEID" val="2160"/>
</p:tagLst>
</file>

<file path=ppt/tags/tag38.xml><?xml version="1.0" encoding="utf-8"?>
<p:tagLst xmlns:p="http://schemas.openxmlformats.org/presentationml/2006/main">
  <p:tag name="AS_UNIQUEID" val="216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9.xml><?xml version="1.0" encoding="utf-8"?>
<p:tagLst xmlns:p="http://schemas.openxmlformats.org/presentationml/2006/main">
  <p:tag name="AS_UNIQUEID" val="216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p="http://schemas.openxmlformats.org/presentationml/2006/main">
  <p:tag name="AS_UNIQUEID" val="216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1.xml><?xml version="1.0" encoding="utf-8"?>
<p:tagLst xmlns:p="http://schemas.openxmlformats.org/presentationml/2006/main">
  <p:tag name="AS_UNIQUEID" val="216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2.xml><?xml version="1.0" encoding="utf-8"?>
<p:tagLst xmlns:p="http://schemas.openxmlformats.org/presentationml/2006/main">
  <p:tag name="AS_UNIQUEID" val="216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3.xml><?xml version="1.0" encoding="utf-8"?>
<p:tagLst xmlns:p="http://schemas.openxmlformats.org/presentationml/2006/main">
  <p:tag name="AS_UNIQUEID" val="216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44.xml><?xml version="1.0" encoding="utf-8"?>
<p:tagLst xmlns:p="http://schemas.openxmlformats.org/presentationml/2006/main">
  <p:tag name="AS_UNIQUEID" val="2168"/>
</p:tagLst>
</file>

<file path=ppt/tags/tag45.xml><?xml version="1.0" encoding="utf-8"?>
<p:tagLst xmlns:p="http://schemas.openxmlformats.org/presentationml/2006/main">
  <p:tag name="AS_UNIQUEID" val="216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6.xml><?xml version="1.0" encoding="utf-8"?>
<p:tagLst xmlns:p="http://schemas.openxmlformats.org/presentationml/2006/main">
  <p:tag name="AS_UNIQUEID" val="217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7.xml><?xml version="1.0" encoding="utf-8"?>
<p:tagLst xmlns:p="http://schemas.openxmlformats.org/presentationml/2006/main">
  <p:tag name="AS_UNIQUEID" val="217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8.xml><?xml version="1.0" encoding="utf-8"?>
<p:tagLst xmlns:p="http://schemas.openxmlformats.org/presentationml/2006/main">
  <p:tag name="AS_UNIQUEID" val="217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9.xml><?xml version="1.0" encoding="utf-8"?>
<p:tagLst xmlns:p="http://schemas.openxmlformats.org/presentationml/2006/main">
  <p:tag name="AS_UNIQUEID" val="217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p="http://schemas.openxmlformats.org/presentationml/2006/main">
  <p:tag name="AS_UNIQUEID" val="217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1.xml><?xml version="1.0" encoding="utf-8"?>
<p:tagLst xmlns:p="http://schemas.openxmlformats.org/presentationml/2006/main">
  <p:tag name="AS_UNIQUEID" val="217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2.xml><?xml version="1.0" encoding="utf-8"?>
<p:tagLst xmlns:p="http://schemas.openxmlformats.org/presentationml/2006/main">
  <p:tag name="AS_UNIQUEID" val="217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53.xml><?xml version="1.0" encoding="utf-8"?>
<p:tagLst xmlns:p="http://schemas.openxmlformats.org/presentationml/2006/main">
  <p:tag name="AS_UNIQUEID" val="217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4.xml><?xml version="1.0" encoding="utf-8"?>
<p:tagLst xmlns:p="http://schemas.openxmlformats.org/presentationml/2006/main">
  <p:tag name="AS_UNIQUEID" val="217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5.xml><?xml version="1.0" encoding="utf-8"?>
<p:tagLst xmlns:p="http://schemas.openxmlformats.org/presentationml/2006/main">
  <p:tag name="AS_UNIQUEID" val="218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6.xml><?xml version="1.0" encoding="utf-8"?>
<p:tagLst xmlns:p="http://schemas.openxmlformats.org/presentationml/2006/main">
  <p:tag name="AS_UNIQUEID" val="218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7.xml><?xml version="1.0" encoding="utf-8"?>
<p:tagLst xmlns:p="http://schemas.openxmlformats.org/presentationml/2006/main">
  <p:tag name="AS_UNIQUEID" val="218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8.xml><?xml version="1.0" encoding="utf-8"?>
<p:tagLst xmlns:p="http://schemas.openxmlformats.org/presentationml/2006/main">
  <p:tag name="AS_UNIQUEID" val="218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59.xml><?xml version="1.0" encoding="utf-8"?>
<p:tagLst xmlns:p="http://schemas.openxmlformats.org/presentationml/2006/main">
  <p:tag name="AS_UNIQUEID" val="218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p="http://schemas.openxmlformats.org/presentationml/2006/main">
  <p:tag name="AS_UNIQUEID" val="218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1.xml><?xml version="1.0" encoding="utf-8"?>
<p:tagLst xmlns:p="http://schemas.openxmlformats.org/presentationml/2006/main">
  <p:tag name="AS_UNIQUEID" val="218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2.xml><?xml version="1.0" encoding="utf-8"?>
<p:tagLst xmlns:p="http://schemas.openxmlformats.org/presentationml/2006/main">
  <p:tag name="AS_UNIQUEID" val="218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63.xml><?xml version="1.0" encoding="utf-8"?>
<p:tagLst xmlns:p="http://schemas.openxmlformats.org/presentationml/2006/main">
  <p:tag name="AS_UNIQUEID" val="2190"/>
</p:tagLst>
</file>

<file path=ppt/tags/tag64.xml><?xml version="1.0" encoding="utf-8"?>
<p:tagLst xmlns:p="http://schemas.openxmlformats.org/presentationml/2006/main">
  <p:tag name="AS_UNIQUEID" val="219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5.xml><?xml version="1.0" encoding="utf-8"?>
<p:tagLst xmlns:p="http://schemas.openxmlformats.org/presentationml/2006/main">
  <p:tag name="AS_UNIQUEID" val="219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6.xml><?xml version="1.0" encoding="utf-8"?>
<p:tagLst xmlns:p="http://schemas.openxmlformats.org/presentationml/2006/main">
  <p:tag name="AS_UNIQUEID" val="219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7.xml><?xml version="1.0" encoding="utf-8"?>
<p:tagLst xmlns:p="http://schemas.openxmlformats.org/presentationml/2006/main">
  <p:tag name="AS_UNIQUEID" val="219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8.xml><?xml version="1.0" encoding="utf-8"?>
<p:tagLst xmlns:p="http://schemas.openxmlformats.org/presentationml/2006/main">
  <p:tag name="AS_UNIQUEID" val="219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69.xml><?xml version="1.0" encoding="utf-8"?>
<p:tagLst xmlns:p="http://schemas.openxmlformats.org/presentationml/2006/main">
  <p:tag name="AS_UNIQUEID" val="219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p="http://schemas.openxmlformats.org/presentationml/2006/main">
  <p:tag name="AS_UNIQUEID" val="2198"/>
</p:tagLst>
</file>

<file path=ppt/tags/tag71.xml><?xml version="1.0" encoding="utf-8"?>
<p:tagLst xmlns:p="http://schemas.openxmlformats.org/presentationml/2006/main">
  <p:tag name="AS_UNIQUEID" val="219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2.xml><?xml version="1.0" encoding="utf-8"?>
<p:tagLst xmlns:p="http://schemas.openxmlformats.org/presentationml/2006/main">
  <p:tag name="AS_UNIQUEID" val="220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3.xml><?xml version="1.0" encoding="utf-8"?>
<p:tagLst xmlns:p="http://schemas.openxmlformats.org/presentationml/2006/main">
  <p:tag name="AS_UNIQUEID" val="220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4.xml><?xml version="1.0" encoding="utf-8"?>
<p:tagLst xmlns:p="http://schemas.openxmlformats.org/presentationml/2006/main">
  <p:tag name="AS_UNIQUEID" val="2202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5.xml><?xml version="1.0" encoding="utf-8"?>
<p:tagLst xmlns:p="http://schemas.openxmlformats.org/presentationml/2006/main">
  <p:tag name="AS_UNIQUEID" val="220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76.xml><?xml version="1.0" encoding="utf-8"?>
<p:tagLst xmlns:p="http://schemas.openxmlformats.org/presentationml/2006/main">
  <p:tag name="AS_UNIQUEID" val="2205"/>
</p:tagLst>
</file>

<file path=ppt/tags/tag77.xml><?xml version="1.0" encoding="utf-8"?>
<p:tagLst xmlns:p="http://schemas.openxmlformats.org/presentationml/2006/main">
  <p:tag name="AS_UNIQUEID" val="220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8.xml><?xml version="1.0" encoding="utf-8"?>
<p:tagLst xmlns:p="http://schemas.openxmlformats.org/presentationml/2006/main">
  <p:tag name="AS_UNIQUEID" val="220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79.xml><?xml version="1.0" encoding="utf-8"?>
<p:tagLst xmlns:p="http://schemas.openxmlformats.org/presentationml/2006/main">
  <p:tag name="AS_UNIQUEID" val="220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0.xml><?xml version="1.0" encoding="utf-8"?>
<p:tagLst xmlns:p="http://schemas.openxmlformats.org/presentationml/2006/main">
  <p:tag name="AS_UNIQUEID" val="220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81.xml><?xml version="1.0" encoding="utf-8"?>
<p:tagLst xmlns:p="http://schemas.openxmlformats.org/presentationml/2006/main">
  <p:tag name="AS_UNIQUEID" val="2211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2.xml><?xml version="1.0" encoding="utf-8"?>
<p:tagLst xmlns:p="http://schemas.openxmlformats.org/presentationml/2006/main">
  <p:tag name="AS_UNIQUEID" val="2212"/>
</p:tagLst>
</file>

<file path=ppt/tags/tag83.xml><?xml version="1.0" encoding="utf-8"?>
<p:tagLst xmlns:p="http://schemas.openxmlformats.org/presentationml/2006/main">
  <p:tag name="AS_UNIQUEID" val="221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4.xml><?xml version="1.0" encoding="utf-8"?>
<p:tagLst xmlns:p="http://schemas.openxmlformats.org/presentationml/2006/main">
  <p:tag name="AS_UNIQUEID" val="221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5.xml><?xml version="1.0" encoding="utf-8"?>
<p:tagLst xmlns:p="http://schemas.openxmlformats.org/presentationml/2006/main">
  <p:tag name="AS_UNIQUEID" val="221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6.xml><?xml version="1.0" encoding="utf-8"?>
<p:tagLst xmlns:p="http://schemas.openxmlformats.org/presentationml/2006/main">
  <p:tag name="AS_UNIQUEID" val="221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7.xml><?xml version="1.0" encoding="utf-8"?>
<p:tagLst xmlns:p="http://schemas.openxmlformats.org/presentationml/2006/main">
  <p:tag name="AS_UNIQUEID" val="221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8.xml><?xml version="1.0" encoding="utf-8"?>
<p:tagLst xmlns:p="http://schemas.openxmlformats.org/presentationml/2006/main">
  <p:tag name="AS_UNIQUEID" val="22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89.xml><?xml version="1.0" encoding="utf-8"?>
<p:tagLst xmlns:p="http://schemas.openxmlformats.org/presentationml/2006/main">
  <p:tag name="AS_UNIQUEID" val="22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0.xml><?xml version="1.0" encoding="utf-8"?>
<p:tagLst xmlns:p="http://schemas.openxmlformats.org/presentationml/2006/main">
  <p:tag name="AS_UNIQUEID" val="22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91.xml><?xml version="1.0" encoding="utf-8"?>
<p:tagLst xmlns:p="http://schemas.openxmlformats.org/presentationml/2006/main">
  <p:tag name="AS_UNIQUEID" val="222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2.xml><?xml version="1.0" encoding="utf-8"?>
<p:tagLst xmlns:p="http://schemas.openxmlformats.org/presentationml/2006/main">
  <p:tag name="AS_UNIQUEID" val="222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3.xml><?xml version="1.0" encoding="utf-8"?>
<p:tagLst xmlns:p="http://schemas.openxmlformats.org/presentationml/2006/main">
  <p:tag name="AS_UNIQUEID" val="222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4.xml><?xml version="1.0" encoding="utf-8"?>
<p:tagLst xmlns:p="http://schemas.openxmlformats.org/presentationml/2006/main">
  <p:tag name="AS_UNIQUEID" val="222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1"/>
  <p:tag name="KSO_WM_UNIT_INDEX" val="1"/>
  <p:tag name="KSO_WM_UNIT_LAYERLEVEL" val="1"/>
  <p:tag name="KSO_WM_UNIT_TYPE" val="i"/>
</p:tagLst>
</file>

<file path=ppt/tags/tag95.xml><?xml version="1.0" encoding="utf-8"?>
<p:tagLst xmlns:p="http://schemas.openxmlformats.org/presentationml/2006/main">
  <p:tag name="AS_UNIQUEID" val="222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2"/>
  <p:tag name="KSO_WM_UNIT_INDEX" val="2"/>
  <p:tag name="KSO_WM_UNIT_LAYERLEVEL" val="1"/>
  <p:tag name="KSO_WM_UNIT_TYPE" val="i"/>
</p:tagLst>
</file>

<file path=ppt/tags/tag96.xml><?xml version="1.0" encoding="utf-8"?>
<p:tagLst xmlns:p="http://schemas.openxmlformats.org/presentationml/2006/main">
  <p:tag name="AS_UNIQUEID" val="2227"/>
</p:tagLst>
</file>

<file path=ppt/tags/tag97.xml><?xml version="1.0" encoding="utf-8"?>
<p:tagLst xmlns:p="http://schemas.openxmlformats.org/presentationml/2006/main">
  <p:tag name="AS_UNIQUEID" val="222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4"/>
  <p:tag name="KSO_WM_UNIT_INDEX" val="4"/>
  <p:tag name="KSO_WM_UNIT_LAYERLEVEL" val="1"/>
  <p:tag name="KSO_WM_UNIT_TYPE" val="i"/>
</p:tagLst>
</file>

<file path=ppt/tags/tag98.xml><?xml version="1.0" encoding="utf-8"?>
<p:tagLst xmlns:p="http://schemas.openxmlformats.org/presentationml/2006/main">
  <p:tag name="AS_UNIQUEID" val="222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3"/>
  <p:tag name="KSO_WM_UNIT_INDEX" val="3"/>
  <p:tag name="KSO_WM_UNIT_LAYERLEVEL" val="1"/>
  <p:tag name="KSO_WM_UNIT_TYPE" val="i"/>
</p:tagLst>
</file>

<file path=ppt/tags/tag99.xml><?xml version="1.0" encoding="utf-8"?>
<p:tagLst xmlns:p="http://schemas.openxmlformats.org/presentationml/2006/main">
  <p:tag name="AS_UNIQUEID" val="223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i*6"/>
  <p:tag name="KSO_WM_UNIT_INDEX" val="6"/>
  <p:tag name="KSO_WM_UNIT_LAYERLEVEL" val="1"/>
  <p:tag name="KSO_WM_UNIT_TYPE" val="i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68">
      <a:dk1>
        <a:sysClr val="windowText" lastClr="000000"/>
      </a:dk1>
      <a:lt1>
        <a:sysClr val="window" lastClr="FFFFFF"/>
      </a:lt1>
      <a:dk2>
        <a:srgbClr val="F2F2F2"/>
      </a:dk2>
      <a:lt2>
        <a:srgbClr val="FFFFFF"/>
      </a:lt2>
      <a:accent1>
        <a:srgbClr val="40D0B8"/>
      </a:accent1>
      <a:accent2>
        <a:srgbClr val="45BDAB"/>
      </a:accent2>
      <a:accent3>
        <a:srgbClr val="4BAB9E"/>
      </a:accent3>
      <a:accent4>
        <a:srgbClr val="509892"/>
      </a:accent4>
      <a:accent5>
        <a:srgbClr val="568685"/>
      </a:accent5>
      <a:accent6>
        <a:srgbClr val="5B7378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4955</Words>
  <Application>WPS 演示</Application>
  <PresentationFormat/>
  <Paragraphs>523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汉仪旗黑-85S</vt:lpstr>
      <vt:lpstr>黑体</vt:lpstr>
      <vt:lpstr>等线 Light</vt:lpstr>
      <vt:lpstr>仿宋</vt:lpstr>
      <vt:lpstr>华文隶书</vt:lpstr>
      <vt:lpstr>楷体</vt:lpstr>
      <vt:lpstr>方正粗黑宋简体</vt:lpstr>
      <vt:lpstr>华文细黑</vt:lpstr>
      <vt:lpstr>华文楷体</vt:lpstr>
      <vt:lpstr>华文行楷</vt:lpstr>
      <vt:lpstr>方正姚体</vt:lpstr>
      <vt:lpstr>Arial Unicode MS</vt:lpstr>
      <vt:lpstr>华文仿宋</vt:lpstr>
      <vt:lpstr>方正中等线简体</vt:lpstr>
      <vt:lpstr>Segoe Print</vt:lpstr>
      <vt:lpstr>隶书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shirley</cp:lastModifiedBy>
  <cp:revision>5</cp:revision>
  <cp:lastPrinted>2021-05-07T02:32:00Z</cp:lastPrinted>
  <dcterms:created xsi:type="dcterms:W3CDTF">2021-05-07T02:32:00Z</dcterms:created>
  <dcterms:modified xsi:type="dcterms:W3CDTF">2022-05-09T05:35:47Z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4F5BE224DA24485398F0B95526ED581C</vt:lpwstr>
  </property>
  <property fmtid="{D5CDD505-2E9C-101B-9397-08002B2CF9AE}" pid="7" name="KSOProductBuildVer">
    <vt:lpwstr>2052-11.1.0.11636</vt:lpwstr>
  </property>
</Properties>
</file>