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1085" r:id="rId3"/>
    <p:sldId id="387" r:id="rId4"/>
    <p:sldId id="1118" r:id="rId5"/>
    <p:sldId id="1119" r:id="rId6"/>
    <p:sldId id="1120" r:id="rId7"/>
    <p:sldId id="1121" r:id="rId8"/>
    <p:sldId id="1122" r:id="rId9"/>
    <p:sldId id="1123" r:id="rId11"/>
    <p:sldId id="1124" r:id="rId12"/>
    <p:sldId id="1125" r:id="rId13"/>
    <p:sldId id="1126" r:id="rId14"/>
    <p:sldId id="1127" r:id="rId15"/>
    <p:sldId id="1128" r:id="rId16"/>
    <p:sldId id="1129" r:id="rId17"/>
    <p:sldId id="1130" r:id="rId18"/>
    <p:sldId id="1131" r:id="rId19"/>
    <p:sldId id="1162" r:id="rId20"/>
    <p:sldId id="1132" r:id="rId21"/>
    <p:sldId id="1134" r:id="rId22"/>
    <p:sldId id="1135" r:id="rId23"/>
    <p:sldId id="1136" r:id="rId24"/>
    <p:sldId id="1137" r:id="rId25"/>
    <p:sldId id="1138" r:id="rId26"/>
    <p:sldId id="1139" r:id="rId27"/>
    <p:sldId id="1140" r:id="rId28"/>
    <p:sldId id="1141" r:id="rId29"/>
    <p:sldId id="1142" r:id="rId30"/>
    <p:sldId id="1143" r:id="rId31"/>
    <p:sldId id="1144" r:id="rId32"/>
    <p:sldId id="1145" r:id="rId33"/>
    <p:sldId id="1146" r:id="rId34"/>
    <p:sldId id="1147" r:id="rId35"/>
    <p:sldId id="1148" r:id="rId36"/>
    <p:sldId id="1149" r:id="rId37"/>
    <p:sldId id="1150" r:id="rId38"/>
    <p:sldId id="1151" r:id="rId39"/>
    <p:sldId id="1152" r:id="rId40"/>
    <p:sldId id="1153" r:id="rId41"/>
    <p:sldId id="1154" r:id="rId42"/>
    <p:sldId id="1155" r:id="rId43"/>
    <p:sldId id="1156" r:id="rId44"/>
    <p:sldId id="1157" r:id="rId45"/>
    <p:sldId id="1158" r:id="rId46"/>
    <p:sldId id="1159" r:id="rId47"/>
    <p:sldId id="1160" r:id="rId48"/>
    <p:sldId id="1117" r:id="rId49"/>
  </p:sldIdLst>
  <p:sldSz cx="11522075" cy="6480175"/>
  <p:notesSz cx="6858000" cy="9144000"/>
  <p:custDataLst>
    <p:tags r:id="rId5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/>
        <a:ea typeface="宋体" panose="02010600030101010101" pitchFamily="2" charset="-122"/>
        <a:cs typeface="+mn-cs"/>
      </a:defRPr>
    </a:lvl1pPr>
    <a:lvl2pPr marL="431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/>
        <a:ea typeface="宋体" panose="02010600030101010101" pitchFamily="2" charset="-122"/>
        <a:cs typeface="+mn-cs"/>
      </a:defRPr>
    </a:lvl2pPr>
    <a:lvl3pPr marL="86423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/>
        <a:ea typeface="宋体" panose="02010600030101010101" pitchFamily="2" charset="-122"/>
        <a:cs typeface="+mn-cs"/>
      </a:defRPr>
    </a:lvl3pPr>
    <a:lvl4pPr marL="129603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/>
        <a:ea typeface="宋体" panose="02010600030101010101" pitchFamily="2" charset="-122"/>
        <a:cs typeface="+mn-cs"/>
      </a:defRPr>
    </a:lvl4pPr>
    <a:lvl5pPr marL="172783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/>
        <a:ea typeface="宋体" panose="02010600030101010101" pitchFamily="2" charset="-122"/>
        <a:cs typeface="+mn-cs"/>
      </a:defRPr>
    </a:lvl5pPr>
    <a:lvl6pPr marL="2160270" algn="l" defTabSz="864235" rtl="0" eaLnBrk="1" latinLnBrk="0" hangingPunct="1">
      <a:defRPr kern="1200">
        <a:solidFill>
          <a:schemeClr val="tx1"/>
        </a:solidFill>
        <a:latin typeface="Arial" panose="020B0604020202020204"/>
        <a:ea typeface="宋体" panose="02010600030101010101" pitchFamily="2" charset="-122"/>
        <a:cs typeface="+mn-cs"/>
      </a:defRPr>
    </a:lvl6pPr>
    <a:lvl7pPr marL="2592070" algn="l" defTabSz="864235" rtl="0" eaLnBrk="1" latinLnBrk="0" hangingPunct="1">
      <a:defRPr kern="1200">
        <a:solidFill>
          <a:schemeClr val="tx1"/>
        </a:solidFill>
        <a:latin typeface="Arial" panose="020B0604020202020204"/>
        <a:ea typeface="宋体" panose="02010600030101010101" pitchFamily="2" charset="-122"/>
        <a:cs typeface="+mn-cs"/>
      </a:defRPr>
    </a:lvl7pPr>
    <a:lvl8pPr marL="3023870" algn="l" defTabSz="864235" rtl="0" eaLnBrk="1" latinLnBrk="0" hangingPunct="1">
      <a:defRPr kern="1200">
        <a:solidFill>
          <a:schemeClr val="tx1"/>
        </a:solidFill>
        <a:latin typeface="Arial" panose="020B0604020202020204"/>
        <a:ea typeface="宋体" panose="02010600030101010101" pitchFamily="2" charset="-122"/>
        <a:cs typeface="+mn-cs"/>
      </a:defRPr>
    </a:lvl8pPr>
    <a:lvl9pPr marL="3456305" algn="l" defTabSz="864235" rtl="0" eaLnBrk="1" latinLnBrk="0" hangingPunct="1">
      <a:defRPr kern="1200">
        <a:solidFill>
          <a:schemeClr val="tx1"/>
        </a:solidFill>
        <a:latin typeface="Arial" panose="020B0604020202020204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BD6C02D6-0BFE-4B11-BEE2-9CAA8E058D85}">
          <p14:sldIdLst>
            <p14:sldId id="1085"/>
            <p14:sldId id="387"/>
            <p14:sldId id="1118"/>
            <p14:sldId id="1119"/>
            <p14:sldId id="1120"/>
            <p14:sldId id="1121"/>
            <p14:sldId id="1122"/>
            <p14:sldId id="1123"/>
            <p14:sldId id="1124"/>
            <p14:sldId id="1125"/>
            <p14:sldId id="1126"/>
            <p14:sldId id="1127"/>
            <p14:sldId id="1128"/>
            <p14:sldId id="1129"/>
            <p14:sldId id="1130"/>
            <p14:sldId id="1131"/>
            <p14:sldId id="1162"/>
            <p14:sldId id="1132"/>
            <p14:sldId id="1134"/>
            <p14:sldId id="1135"/>
            <p14:sldId id="1136"/>
            <p14:sldId id="1137"/>
            <p14:sldId id="1138"/>
            <p14:sldId id="1139"/>
            <p14:sldId id="1140"/>
            <p14:sldId id="1141"/>
            <p14:sldId id="1142"/>
            <p14:sldId id="1143"/>
            <p14:sldId id="1144"/>
            <p14:sldId id="1145"/>
            <p14:sldId id="1146"/>
            <p14:sldId id="1147"/>
            <p14:sldId id="1148"/>
            <p14:sldId id="1149"/>
            <p14:sldId id="1150"/>
            <p14:sldId id="1151"/>
            <p14:sldId id="1152"/>
            <p14:sldId id="1153"/>
            <p14:sldId id="1154"/>
            <p14:sldId id="1155"/>
            <p14:sldId id="1156"/>
            <p14:sldId id="1157"/>
            <p14:sldId id="1158"/>
            <p14:sldId id="1159"/>
            <p14:sldId id="1160"/>
            <p14:sldId id="1117"/>
          </p14:sldIdLst>
        </p14:section>
        <p14:section name="无标题节" id="{38A56C4B-AAEB-4EB1-BD7D-453A8304F369}">
          <p14:sldIdLst/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微软用户" initials="微软用户" lastIdx="0" clrIdx="0"/>
  <p:cmAuthor id="1" name="admin" initials="a" lastIdx="0" clrIdx="0"/>
  <p:cmAuthor id="2" name="l" initials="l" lastIdx="0" clrIdx="0"/>
  <p:cmAuthor id="3" name="Author" initials="A" lastIdx="0" clrIdx="2"/>
  <p:cmAuthor id="4" name="win" initials="w" lastIdx="0" clrIdx="0"/>
  <p:cmAuthor id="5" name="xkb1.com" initials="" lastIdx="0" clrIdx="0"/>
  <p:cmAuthor id="6" name="xiaoxuan Zeng" initials="" lastIdx="0" clrIdx="0"/>
  <p:cmAuthor id="7" name="www.xkb1.com" initials="" lastIdx="0" clrIdx="1"/>
  <p:cmAuthor id="8" name="lenovo" initials="" lastIdx="0" clrIdx="0"/>
  <p:cmAuthor id="9" name="dongyu" initials="" lastIdx="0" clrIdx="8"/>
  <p:cmAuthor id="11" name="86137" initials="8" lastIdx="0" clrIdx="10"/>
  <p:cmAuthor id="13" name="Shen" initials="S" lastIdx="0" clrIdx="12"/>
  <p:cmAuthor id="75" name="作者" initials="A" lastIdx="0" clrIdx="24"/>
  <p:cmAuthor id="14" name="HUAWEI" initials="H" lastIdx="1" clrIdx="1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47" autoAdjust="0"/>
    <p:restoredTop sz="94660"/>
  </p:normalViewPr>
  <p:slideViewPr>
    <p:cSldViewPr>
      <p:cViewPr varScale="1">
        <p:scale>
          <a:sx n="105" d="100"/>
          <a:sy n="105" d="100"/>
        </p:scale>
        <p:origin x="176" y="64"/>
      </p:cViewPr>
      <p:guideLst>
        <p:guide orient="horz" pos="2004"/>
        <p:guide pos="359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4" Type="http://schemas.openxmlformats.org/officeDocument/2006/relationships/tags" Target="tags/tag727.xml"/><Relationship Id="rId53" Type="http://schemas.openxmlformats.org/officeDocument/2006/relationships/commentAuthors" Target="commentAuthors.xml"/><Relationship Id="rId52" Type="http://schemas.openxmlformats.org/officeDocument/2006/relationships/tableStyles" Target="tableStyles.xml"/><Relationship Id="rId51" Type="http://schemas.openxmlformats.org/officeDocument/2006/relationships/viewProps" Target="viewProps.xml"/><Relationship Id="rId50" Type="http://schemas.openxmlformats.org/officeDocument/2006/relationships/presProps" Target="presProps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4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tags" Target="../tags/tag726.xml"/><Relationship Id="rId5" Type="http://schemas.openxmlformats.org/officeDocument/2006/relationships/tags" Target="../tags/tag725.xml"/><Relationship Id="rId4" Type="http://schemas.openxmlformats.org/officeDocument/2006/relationships/tags" Target="../tags/tag724.xml"/><Relationship Id="rId3" Type="http://schemas.openxmlformats.org/officeDocument/2006/relationships/tags" Target="../tags/tag723.xml"/><Relationship Id="rId2" Type="http://schemas.openxmlformats.org/officeDocument/2006/relationships/tags" Target="../tags/tag722.xml"/><Relationship Id="rId1" Type="http://schemas.openxmlformats.org/officeDocument/2006/relationships/tags" Target="../tags/tag7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92342CB-CBD6-4964-B2EE-905FE3FD65B5}" type="datetimeFigureOut">
              <a:rPr lang="en-US"/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6D5383E-8F28-449A-81BB-0821DCC33C40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18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6423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9603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2783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60270" algn="l" defTabSz="86423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92070" algn="l" defTabSz="86423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23870" algn="l" defTabSz="86423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56305" algn="l" defTabSz="86423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5" Type="http://schemas.openxmlformats.org/officeDocument/2006/relationships/tags" Target="../tags/tag241.xml"/><Relationship Id="rId4" Type="http://schemas.openxmlformats.org/officeDocument/2006/relationships/tags" Target="../tags/tag240.xml"/><Relationship Id="rId3" Type="http://schemas.openxmlformats.org/officeDocument/2006/relationships/tags" Target="../tags/tag239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4" Type="http://schemas.openxmlformats.org/officeDocument/2006/relationships/tags" Target="../tags/tag451.xml"/><Relationship Id="rId3" Type="http://schemas.openxmlformats.org/officeDocument/2006/relationships/tags" Target="../tags/tag450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5" Type="http://schemas.openxmlformats.org/officeDocument/2006/relationships/tags" Target="../tags/tag710.xml"/><Relationship Id="rId4" Type="http://schemas.openxmlformats.org/officeDocument/2006/relationships/tags" Target="../tags/tag709.xml"/><Relationship Id="rId3" Type="http://schemas.openxmlformats.org/officeDocument/2006/relationships/tags" Target="../tags/tag708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AFD9E84F-CDFB-4D59-BBF8-F03EAAC113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幻灯片图像占位符 1"/>
          <p:cNvSpPr>
            <a:spLocks noGrp="1" noRot="1" noChangeAspect="1" noTextEdit="1"/>
          </p:cNvSpPr>
          <p:nvPr>
            <p:ph type="sldImg"/>
            <p:custDataLst>
              <p:tags r:id="rId3"/>
            </p:custDataLst>
          </p:nvPr>
        </p:nvSpPr>
        <p:spPr>
          <a:ln>
            <a:miter/>
          </a:ln>
        </p:spPr>
      </p:sp>
      <p:sp>
        <p:nvSpPr>
          <p:cNvPr id="68610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61443" name="灯片编号占位符 3"/>
          <p:cNvSpPr txBox="1">
            <a:spLocks noGrp="1" noChangeArrowheads="1"/>
          </p:cNvSpPr>
          <p:nvPr>
            <p:ph type="sldNum" sz="quarter" idx="10"/>
            <p:custDataLst>
              <p:tags r:id="rId5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rtlCol="0" anchor="b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036636-813F-4666-A620-94834BE2D73F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等线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image" Target="../media/image3.png"/><Relationship Id="rId4" Type="http://schemas.openxmlformats.org/officeDocument/2006/relationships/tags" Target="../tags/tag65.xml"/><Relationship Id="rId3" Type="http://schemas.openxmlformats.org/officeDocument/2006/relationships/image" Target="../media/image2.png"/><Relationship Id="rId2" Type="http://schemas.openxmlformats.org/officeDocument/2006/relationships/tags" Target="../tags/tag64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7" Type="http://schemas.openxmlformats.org/officeDocument/2006/relationships/tags" Target="../tags/tag74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image" Target="../media/image1.jpeg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tags" Target="../tags/tag80.xml"/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image" Target="../media/image3.png"/><Relationship Id="rId4" Type="http://schemas.openxmlformats.org/officeDocument/2006/relationships/tags" Target="../tags/tag77.xml"/><Relationship Id="rId3" Type="http://schemas.openxmlformats.org/officeDocument/2006/relationships/image" Target="../media/image2.png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8" Type="http://schemas.openxmlformats.org/officeDocument/2006/relationships/tags" Target="../tags/tag86.xml"/><Relationship Id="rId7" Type="http://schemas.openxmlformats.org/officeDocument/2006/relationships/tags" Target="../tags/tag85.xml"/><Relationship Id="rId6" Type="http://schemas.openxmlformats.org/officeDocument/2006/relationships/image" Target="../media/image3.png"/><Relationship Id="rId5" Type="http://schemas.openxmlformats.org/officeDocument/2006/relationships/tags" Target="../tags/tag84.xml"/><Relationship Id="rId4" Type="http://schemas.openxmlformats.org/officeDocument/2006/relationships/image" Target="../media/image2.png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1" Type="http://schemas.openxmlformats.org/officeDocument/2006/relationships/tags" Target="../tags/tag89.xml"/><Relationship Id="rId10" Type="http://schemas.openxmlformats.org/officeDocument/2006/relationships/tags" Target="../tags/tag88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tags" Target="../tags/tag93.xml"/><Relationship Id="rId6" Type="http://schemas.openxmlformats.org/officeDocument/2006/relationships/image" Target="../media/image3.png"/><Relationship Id="rId5" Type="http://schemas.openxmlformats.org/officeDocument/2006/relationships/tags" Target="../tags/tag92.xml"/><Relationship Id="rId4" Type="http://schemas.openxmlformats.org/officeDocument/2006/relationships/image" Target="../media/image2.png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2" Type="http://schemas.openxmlformats.org/officeDocument/2006/relationships/tags" Target="../tags/tag98.xml"/><Relationship Id="rId11" Type="http://schemas.openxmlformats.org/officeDocument/2006/relationships/tags" Target="../tags/tag97.xml"/><Relationship Id="rId10" Type="http://schemas.openxmlformats.org/officeDocument/2006/relationships/tags" Target="../tags/tag96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tags" Target="../tags/tag103.xml"/><Relationship Id="rId7" Type="http://schemas.openxmlformats.org/officeDocument/2006/relationships/tags" Target="../tags/tag102.xml"/><Relationship Id="rId6" Type="http://schemas.openxmlformats.org/officeDocument/2006/relationships/image" Target="../media/image3.png"/><Relationship Id="rId5" Type="http://schemas.openxmlformats.org/officeDocument/2006/relationships/tags" Target="../tags/tag101.xml"/><Relationship Id="rId4" Type="http://schemas.openxmlformats.org/officeDocument/2006/relationships/image" Target="../media/image2.png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2" Type="http://schemas.openxmlformats.org/officeDocument/2006/relationships/tags" Target="../tags/tag107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13.xml"/><Relationship Id="rId8" Type="http://schemas.openxmlformats.org/officeDocument/2006/relationships/tags" Target="../tags/tag112.xml"/><Relationship Id="rId7" Type="http://schemas.openxmlformats.org/officeDocument/2006/relationships/tags" Target="../tags/tag111.xml"/><Relationship Id="rId6" Type="http://schemas.openxmlformats.org/officeDocument/2006/relationships/image" Target="../media/image3.png"/><Relationship Id="rId5" Type="http://schemas.openxmlformats.org/officeDocument/2006/relationships/tags" Target="../tags/tag110.xml"/><Relationship Id="rId4" Type="http://schemas.openxmlformats.org/officeDocument/2006/relationships/image" Target="../media/image2.png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2" Type="http://schemas.openxmlformats.org/officeDocument/2006/relationships/tags" Target="../tags/tag116.xml"/><Relationship Id="rId11" Type="http://schemas.openxmlformats.org/officeDocument/2006/relationships/tags" Target="../tags/tag115.xml"/><Relationship Id="rId10" Type="http://schemas.openxmlformats.org/officeDocument/2006/relationships/tags" Target="../tags/tag114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22.xml"/><Relationship Id="rId8" Type="http://schemas.openxmlformats.org/officeDocument/2006/relationships/tags" Target="../tags/tag121.xml"/><Relationship Id="rId7" Type="http://schemas.openxmlformats.org/officeDocument/2006/relationships/tags" Target="../tags/tag120.xml"/><Relationship Id="rId6" Type="http://schemas.openxmlformats.org/officeDocument/2006/relationships/image" Target="../media/image3.png"/><Relationship Id="rId5" Type="http://schemas.openxmlformats.org/officeDocument/2006/relationships/tags" Target="../tags/tag119.xml"/><Relationship Id="rId4" Type="http://schemas.openxmlformats.org/officeDocument/2006/relationships/image" Target="../media/image2.png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4" Type="http://schemas.openxmlformats.org/officeDocument/2006/relationships/tags" Target="../tags/tag127.xml"/><Relationship Id="rId13" Type="http://schemas.openxmlformats.org/officeDocument/2006/relationships/tags" Target="../tags/tag126.xml"/><Relationship Id="rId12" Type="http://schemas.openxmlformats.org/officeDocument/2006/relationships/tags" Target="../tags/tag125.xml"/><Relationship Id="rId11" Type="http://schemas.openxmlformats.org/officeDocument/2006/relationships/tags" Target="../tags/tag124.xml"/><Relationship Id="rId10" Type="http://schemas.openxmlformats.org/officeDocument/2006/relationships/tags" Target="../tags/tag123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33.xml"/><Relationship Id="rId8" Type="http://schemas.openxmlformats.org/officeDocument/2006/relationships/tags" Target="../tags/tag132.xml"/><Relationship Id="rId7" Type="http://schemas.openxmlformats.org/officeDocument/2006/relationships/tags" Target="../tags/tag131.xml"/><Relationship Id="rId6" Type="http://schemas.openxmlformats.org/officeDocument/2006/relationships/image" Target="../media/image3.png"/><Relationship Id="rId5" Type="http://schemas.openxmlformats.org/officeDocument/2006/relationships/tags" Target="../tags/tag130.xml"/><Relationship Id="rId4" Type="http://schemas.openxmlformats.org/officeDocument/2006/relationships/image" Target="../media/image4.png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1" Type="http://schemas.openxmlformats.org/officeDocument/2006/relationships/tags" Target="../tags/tag135.xml"/><Relationship Id="rId10" Type="http://schemas.openxmlformats.org/officeDocument/2006/relationships/tags" Target="../tags/tag134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image" Target="../media/image3.png"/><Relationship Id="rId4" Type="http://schemas.openxmlformats.org/officeDocument/2006/relationships/tags" Target="../tags/tag8.xml"/><Relationship Id="rId3" Type="http://schemas.openxmlformats.org/officeDocument/2006/relationships/image" Target="../media/image2.png"/><Relationship Id="rId2" Type="http://schemas.openxmlformats.org/officeDocument/2006/relationships/tags" Target="../tags/tag7.xml"/><Relationship Id="rId10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image" Target="../media/image2.png"/><Relationship Id="rId4" Type="http://schemas.openxmlformats.org/officeDocument/2006/relationships/tags" Target="../tags/tag15.xml"/><Relationship Id="rId3" Type="http://schemas.openxmlformats.org/officeDocument/2006/relationships/image" Target="../media/image3.png"/><Relationship Id="rId2" Type="http://schemas.openxmlformats.org/officeDocument/2006/relationships/tags" Target="../tags/tag14.xml"/><Relationship Id="rId11" Type="http://schemas.openxmlformats.org/officeDocument/2006/relationships/tags" Target="../tags/tag21.xml"/><Relationship Id="rId10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image" Target="../media/image3.png"/><Relationship Id="rId4" Type="http://schemas.openxmlformats.org/officeDocument/2006/relationships/tags" Target="../tags/tag23.xml"/><Relationship Id="rId3" Type="http://schemas.openxmlformats.org/officeDocument/2006/relationships/image" Target="../media/image2.png"/><Relationship Id="rId2" Type="http://schemas.openxmlformats.org/officeDocument/2006/relationships/tags" Target="../tags/tag22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image" Target="../media/image3.png"/><Relationship Id="rId4" Type="http://schemas.openxmlformats.org/officeDocument/2006/relationships/tags" Target="../tags/tag31.xml"/><Relationship Id="rId3" Type="http://schemas.openxmlformats.org/officeDocument/2006/relationships/image" Target="../media/image2.png"/><Relationship Id="rId2" Type="http://schemas.openxmlformats.org/officeDocument/2006/relationships/tags" Target="../tags/tag30.xml"/><Relationship Id="rId13" Type="http://schemas.openxmlformats.org/officeDocument/2006/relationships/tags" Target="../tags/tag39.xml"/><Relationship Id="rId12" Type="http://schemas.openxmlformats.org/officeDocument/2006/relationships/tags" Target="../tags/tag38.xml"/><Relationship Id="rId11" Type="http://schemas.openxmlformats.org/officeDocument/2006/relationships/tags" Target="../tags/tag37.xml"/><Relationship Id="rId10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image" Target="../media/image2.png"/><Relationship Id="rId4" Type="http://schemas.openxmlformats.org/officeDocument/2006/relationships/tags" Target="../tags/tag41.xml"/><Relationship Id="rId3" Type="http://schemas.openxmlformats.org/officeDocument/2006/relationships/image" Target="../media/image3.png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image" Target="../media/image3.png"/><Relationship Id="rId4" Type="http://schemas.openxmlformats.org/officeDocument/2006/relationships/tags" Target="../tags/tag50.xml"/><Relationship Id="rId3" Type="http://schemas.openxmlformats.org/officeDocument/2006/relationships/image" Target="../media/image2.png"/><Relationship Id="rId2" Type="http://schemas.openxmlformats.org/officeDocument/2006/relationships/tags" Target="../tags/tag49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tags" Target="../tags/tag60.xml"/><Relationship Id="rId6" Type="http://schemas.openxmlformats.org/officeDocument/2006/relationships/tags" Target="../tags/tag59.xml"/><Relationship Id="rId5" Type="http://schemas.openxmlformats.org/officeDocument/2006/relationships/image" Target="../media/image3.png"/><Relationship Id="rId4" Type="http://schemas.openxmlformats.org/officeDocument/2006/relationships/tags" Target="../tags/tag58.xml"/><Relationship Id="rId3" Type="http://schemas.openxmlformats.org/officeDocument/2006/relationships/image" Target="../media/image2.png"/><Relationship Id="rId2" Type="http://schemas.openxmlformats.org/officeDocument/2006/relationships/tags" Target="../tags/tag57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2075" cy="6480175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1597" y="6000004"/>
            <a:ext cx="2551250" cy="299347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890121" y="6000004"/>
            <a:ext cx="3741833" cy="299347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137661" y="6000004"/>
            <a:ext cx="2551250" cy="299347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2"/>
          <p:cNvSpPr/>
          <p:nvPr>
            <p:ph type="ctrTitle" idx="2" hasCustomPrompt="1"/>
            <p:custDataLst>
              <p:tags r:id="rId7"/>
            </p:custDataLst>
          </p:nvPr>
        </p:nvSpPr>
        <p:spPr>
          <a:xfrm>
            <a:off x="1152566" y="1798839"/>
            <a:ext cx="4560159" cy="1744922"/>
          </a:xfrm>
        </p:spPr>
        <p:txBody>
          <a:bodyPr vert="horz" wrap="square" lIns="0" tIns="0" rIns="0" bIns="0" rtlCol="0" anchor="b" anchorCtr="0">
            <a:normAutofit lnSpcReduction="10000"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5360" b="1" i="0" u="none" strike="noStrike" kern="1200" cap="none" spc="600" normalizeH="0" baseline="0" noProof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  <a:sym typeface="Arial" panose="020B0604020202020204" pitchFamily="34" charset="0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3" name="副标题 3"/>
          <p:cNvSpPr/>
          <p:nvPr>
            <p:ph type="subTitle" idx="3" hasCustomPrompt="1"/>
            <p:custDataLst>
              <p:tags r:id="rId8"/>
            </p:custDataLst>
          </p:nvPr>
        </p:nvSpPr>
        <p:spPr>
          <a:xfrm>
            <a:off x="1152566" y="3722691"/>
            <a:ext cx="4560155" cy="902219"/>
          </a:xfrm>
        </p:spPr>
        <p:txBody>
          <a:bodyPr vert="horz" wrap="square" lIns="0" tIns="0" rIns="0" bIns="0" rtlCol="0" anchor="t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145" b="0" i="0" u="none" strike="noStrike" kern="1200" cap="none" spc="200" normalizeH="0" baseline="0" noProof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微软雅黑" panose="020B0503020204020204" pitchFamily="34" charset="-122"/>
                <a:sym typeface="Arial" panose="020B0604020202020204" pitchFamily="34" charset="0"/>
              </a:defRPr>
            </a:lvl1pPr>
            <a:lvl2pPr marL="408305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1785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81661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5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224915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25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632585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25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041525" indent="0" algn="ctr" defTabSz="914400" rtl="0" eaLnBrk="1" latinLnBrk="0" hangingPunct="1">
              <a:lnSpc>
                <a:spcPct val="90000"/>
              </a:lnSpc>
              <a:spcBef>
                <a:spcPts val="445"/>
              </a:spcBef>
              <a:buFont typeface="Arial" panose="020B0604020202020204" pitchFamily="34" charset="0"/>
              <a:buNone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95" indent="0" algn="ctr" defTabSz="914400" rtl="0" eaLnBrk="1" latinLnBrk="0" hangingPunct="1">
              <a:lnSpc>
                <a:spcPct val="90000"/>
              </a:lnSpc>
              <a:spcBef>
                <a:spcPts val="445"/>
              </a:spcBef>
              <a:buFont typeface="Arial" panose="020B0604020202020204" pitchFamily="34" charset="0"/>
              <a:buNone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500" indent="0" algn="ctr" defTabSz="914400" rtl="0" eaLnBrk="1" latinLnBrk="0" hangingPunct="1">
              <a:lnSpc>
                <a:spcPct val="90000"/>
              </a:lnSpc>
              <a:spcBef>
                <a:spcPts val="445"/>
              </a:spcBef>
              <a:buFont typeface="Arial" panose="020B0604020202020204" pitchFamily="34" charset="0"/>
              <a:buNone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805" indent="0" algn="ctr" defTabSz="914400" rtl="0" eaLnBrk="1" latinLnBrk="0" hangingPunct="1">
              <a:lnSpc>
                <a:spcPct val="90000"/>
              </a:lnSpc>
              <a:spcBef>
                <a:spcPts val="445"/>
              </a:spcBef>
              <a:buFont typeface="Arial" panose="020B0604020202020204" pitchFamily="34" charset="0"/>
              <a:buNone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680523" cy="68041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52" y="-5083"/>
            <a:ext cx="680523" cy="680418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31597" y="6000004"/>
            <a:ext cx="2551250" cy="299347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890121" y="6000004"/>
            <a:ext cx="3741833" cy="299347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137661" y="6000004"/>
            <a:ext cx="2551250" cy="299347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33904" y="900032"/>
            <a:ext cx="10254359" cy="509201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2075" cy="648017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1597" y="6000004"/>
            <a:ext cx="2551250" cy="299347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890121" y="6000004"/>
            <a:ext cx="3741833" cy="299347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137661" y="6000004"/>
            <a:ext cx="2551250" cy="299347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4"/>
          <p:cNvSpPr/>
          <p:nvPr>
            <p:ph type="body" idx="1" hasCustomPrompt="1"/>
            <p:custDataLst>
              <p:tags r:id="rId7"/>
            </p:custDataLst>
          </p:nvPr>
        </p:nvSpPr>
        <p:spPr>
          <a:xfrm>
            <a:off x="721085" y="2327611"/>
            <a:ext cx="4559559" cy="605113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145" b="0" i="0" u="none" strike="noStrike" kern="1200" cap="none" spc="200" normalizeH="0" baseline="0" noProof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defRPr>
            </a:lvl1pPr>
            <a:lvl2pPr marL="408305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1785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81661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5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224915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25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632585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25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041525" indent="0" algn="ctr" defTabSz="914400" rtl="0" eaLnBrk="1" latinLnBrk="0" hangingPunct="1">
              <a:lnSpc>
                <a:spcPct val="90000"/>
              </a:lnSpc>
              <a:spcBef>
                <a:spcPts val="445"/>
              </a:spcBef>
              <a:buFont typeface="Arial" panose="020B0604020202020204" pitchFamily="34" charset="0"/>
              <a:buNone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95" indent="0" algn="ctr" defTabSz="914400" rtl="0" eaLnBrk="1" latinLnBrk="0" hangingPunct="1">
              <a:lnSpc>
                <a:spcPct val="90000"/>
              </a:lnSpc>
              <a:spcBef>
                <a:spcPts val="445"/>
              </a:spcBef>
              <a:buFont typeface="Arial" panose="020B0604020202020204" pitchFamily="34" charset="0"/>
              <a:buNone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500" indent="0" algn="ctr" defTabSz="914400" rtl="0" eaLnBrk="1" latinLnBrk="0" hangingPunct="1">
              <a:lnSpc>
                <a:spcPct val="90000"/>
              </a:lnSpc>
              <a:spcBef>
                <a:spcPts val="445"/>
              </a:spcBef>
              <a:buFont typeface="Arial" panose="020B0604020202020204" pitchFamily="34" charset="0"/>
              <a:buNone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805" indent="0" algn="ctr" defTabSz="914400" rtl="0" eaLnBrk="1" latinLnBrk="0" hangingPunct="1">
              <a:lnSpc>
                <a:spcPct val="90000"/>
              </a:lnSpc>
              <a:spcBef>
                <a:spcPts val="445"/>
              </a:spcBef>
              <a:buFont typeface="Arial" panose="020B0604020202020204" pitchFamily="34" charset="0"/>
              <a:buNone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7" name="标题 5"/>
          <p:cNvSpPr/>
          <p:nvPr>
            <p:ph type="title" hasCustomPrompt="1"/>
            <p:custDataLst>
              <p:tags r:id="rId8"/>
            </p:custDataLst>
          </p:nvPr>
        </p:nvSpPr>
        <p:spPr>
          <a:xfrm>
            <a:off x="720484" y="3076727"/>
            <a:ext cx="4560159" cy="1075829"/>
          </a:xfrm>
        </p:spPr>
        <p:txBody>
          <a:bodyPr vert="horz" wrap="square" lIns="0" tIns="0" rIns="0" bIns="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5890" b="1" i="0" u="none" strike="noStrike" kern="1200" cap="none" spc="700" normalizeH="0" baseline="0" noProof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680523" cy="6804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52" y="-5083"/>
            <a:ext cx="680523" cy="68041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33858" y="418811"/>
            <a:ext cx="10254359" cy="41761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31597" y="6000004"/>
            <a:ext cx="2551250" cy="299347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890121" y="6000004"/>
            <a:ext cx="3741833" cy="299347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137661" y="6000004"/>
            <a:ext cx="2551250" cy="299347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278412" y="285740"/>
            <a:ext cx="10965247" cy="590868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841552" y="0"/>
            <a:ext cx="680523" cy="6804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9757"/>
            <a:ext cx="680523" cy="68041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211875" y="1180378"/>
            <a:ext cx="9096057" cy="683735"/>
          </a:xfrm>
        </p:spPr>
        <p:txBody>
          <a:bodyPr anchor="ctr"/>
          <a:lstStyle>
            <a:lvl1pPr>
              <a:defRPr sz="2860"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1211415" y="2044402"/>
            <a:ext cx="9096246" cy="325539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31597" y="6000004"/>
            <a:ext cx="2551250" cy="299347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890121" y="6000004"/>
            <a:ext cx="3741833" cy="299347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137661" y="6000004"/>
            <a:ext cx="2551250" cy="299347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205"/>
            <a:ext cx="4562322" cy="649037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841552" y="0"/>
            <a:ext cx="680523" cy="6804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9757"/>
            <a:ext cx="680523" cy="68041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51441" y="727957"/>
            <a:ext cx="3741833" cy="833408"/>
          </a:xfrm>
        </p:spPr>
        <p:txBody>
          <a:bodyPr anchor="ctr" anchorCtr="0"/>
          <a:lstStyle>
            <a:lvl1pPr>
              <a:defRPr sz="3215"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单击编辑标题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31597" y="6000004"/>
            <a:ext cx="2551250" cy="299347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890121" y="6000004"/>
            <a:ext cx="3741833" cy="299347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137661" y="6000004"/>
            <a:ext cx="2551250" cy="299347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554843" y="1666817"/>
            <a:ext cx="3738432" cy="386769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4821368" y="727520"/>
            <a:ext cx="6123000" cy="4807629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205"/>
            <a:ext cx="11519807" cy="251382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10205"/>
            <a:ext cx="680523" cy="6804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52" y="5799757"/>
            <a:ext cx="680523" cy="68041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78372" y="738162"/>
            <a:ext cx="10373270" cy="591890"/>
          </a:xfrm>
        </p:spPr>
        <p:txBody>
          <a:bodyPr anchor="ctr"/>
          <a:lstStyle>
            <a:lvl1pPr algn="ctr">
              <a:defRPr sz="3215"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31597" y="6000004"/>
            <a:ext cx="2551250" cy="299347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890121" y="6000004"/>
            <a:ext cx="3741833" cy="299347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137661" y="6000004"/>
            <a:ext cx="2551250" cy="299347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578372" y="1568168"/>
            <a:ext cx="10372868" cy="782383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579898" y="2653300"/>
            <a:ext cx="10361477" cy="3241788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4752128"/>
            <a:ext cx="11519807" cy="172804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680523" cy="6804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52" y="5799757"/>
            <a:ext cx="680523" cy="68041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71568" y="632710"/>
            <a:ext cx="10373270" cy="534062"/>
          </a:xfrm>
        </p:spPr>
        <p:txBody>
          <a:bodyPr anchor="ctr" anchorCtr="0"/>
          <a:lstStyle>
            <a:lvl1pPr algn="ctr">
              <a:defRPr sz="2860"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31597" y="6000004"/>
            <a:ext cx="2551250" cy="299347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890121" y="6000004"/>
            <a:ext cx="3741833" cy="299347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137661" y="6000004"/>
            <a:ext cx="2551250" cy="299347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71602" y="1588578"/>
            <a:ext cx="10386878" cy="303428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2"/>
            </p:custDataLst>
          </p:nvPr>
        </p:nvSpPr>
        <p:spPr>
          <a:xfrm>
            <a:off x="561361" y="4894998"/>
            <a:ext cx="10397085" cy="955868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205"/>
            <a:ext cx="11519807" cy="86402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841552" y="5799757"/>
            <a:ext cx="680523" cy="6804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9757"/>
            <a:ext cx="680523" cy="68041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47752" y="224510"/>
            <a:ext cx="10431107" cy="41761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31597" y="6000004"/>
            <a:ext cx="2551250" cy="299347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890121" y="6000004"/>
            <a:ext cx="3741833" cy="299347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137661" y="6000004"/>
            <a:ext cx="2551250" cy="299347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48139" y="1571570"/>
            <a:ext cx="5048073" cy="273494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5899781" y="1571570"/>
            <a:ext cx="5071885" cy="273494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3"/>
            </p:custDataLst>
          </p:nvPr>
        </p:nvSpPr>
        <p:spPr>
          <a:xfrm>
            <a:off x="541334" y="4551430"/>
            <a:ext cx="5048073" cy="738162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4"/>
            </p:custDataLst>
          </p:nvPr>
        </p:nvSpPr>
        <p:spPr>
          <a:xfrm>
            <a:off x="5909988" y="4548028"/>
            <a:ext cx="5071885" cy="738162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906544"/>
            <a:ext cx="11519807" cy="466708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621" y="-10206"/>
            <a:ext cx="1657174" cy="165692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243"/>
            <a:ext cx="1657174" cy="165692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439787" y="1265420"/>
            <a:ext cx="8640233" cy="2255305"/>
          </a:xfrm>
        </p:spPr>
        <p:txBody>
          <a:bodyPr anchor="b"/>
          <a:lstStyle>
            <a:lvl1pPr algn="ctr">
              <a:defRPr sz="5360"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31597" y="6000004"/>
            <a:ext cx="2551250" cy="299347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890121" y="6000004"/>
            <a:ext cx="3741833" cy="299347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137661" y="6000004"/>
            <a:ext cx="2551250" cy="299347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439421" y="3649988"/>
            <a:ext cx="8640233" cy="1564767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680523" cy="68041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52" y="-5083"/>
            <a:ext cx="680523" cy="68041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33858" y="418815"/>
            <a:ext cx="10254359" cy="417615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45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7"/>
            </p:custDataLst>
          </p:nvPr>
        </p:nvSpPr>
        <p:spPr>
          <a:xfrm>
            <a:off x="633858" y="900032"/>
            <a:ext cx="10254359" cy="5092018"/>
          </a:xfrm>
        </p:spPr>
        <p:txBody>
          <a:bodyPr vert="horz" lIns="90170" tIns="46990" rIns="90170" bIns="46990" rtlCol="0">
            <a:normAutofit/>
          </a:bodyPr>
          <a:lstStyle>
            <a:lvl1pPr marL="203835" marR="0" lvl="0" indent="-20383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5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12775" marR="0" lvl="1" indent="-20383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425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020445" marR="0" lvl="2" indent="-20383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5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428750" marR="0" lvl="3" indent="-20383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5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1837055" marR="0" lvl="4" indent="-20383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5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31597" y="6000004"/>
            <a:ext cx="2551250" cy="299347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890121" y="6000004"/>
            <a:ext cx="3741833" cy="299347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137661" y="6000004"/>
            <a:ext cx="2551250" cy="299347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65" y="1850488"/>
            <a:ext cx="3057106" cy="277918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841552" y="5799757"/>
            <a:ext cx="680523" cy="68041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52" y="0"/>
            <a:ext cx="680523" cy="680418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31597" y="6000004"/>
            <a:ext cx="2551250" cy="299347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890121" y="6000004"/>
            <a:ext cx="3741833" cy="299347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137661" y="6000004"/>
            <a:ext cx="2551250" cy="299347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副标题 2"/>
          <p:cNvSpPr/>
          <p:nvPr>
            <p:ph type="subTitle" idx="3" hasCustomPrompt="1"/>
            <p:custDataLst>
              <p:tags r:id="rId10"/>
            </p:custDataLst>
          </p:nvPr>
        </p:nvSpPr>
        <p:spPr>
          <a:xfrm>
            <a:off x="4273300" y="2812610"/>
            <a:ext cx="6479575" cy="779864"/>
          </a:xfrm>
        </p:spPr>
        <p:txBody>
          <a:bodyPr vert="horz" wrap="square" lIns="0" tIns="0" rIns="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605" b="0" i="0" u="none" strike="noStrike" kern="1200" cap="none" spc="200" normalizeH="0" baseline="0" noProof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defRPr>
            </a:lvl1pPr>
            <a:lvl2pPr marL="408305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1785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81661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5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224915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25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632585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25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041525" indent="0" algn="ctr" defTabSz="914400" rtl="0" eaLnBrk="1" latinLnBrk="0" hangingPunct="1">
              <a:lnSpc>
                <a:spcPct val="90000"/>
              </a:lnSpc>
              <a:spcBef>
                <a:spcPts val="445"/>
              </a:spcBef>
              <a:buFont typeface="Arial" panose="020B0604020202020204" pitchFamily="34" charset="0"/>
              <a:buNone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95" indent="0" algn="ctr" defTabSz="914400" rtl="0" eaLnBrk="1" latinLnBrk="0" hangingPunct="1">
              <a:lnSpc>
                <a:spcPct val="90000"/>
              </a:lnSpc>
              <a:spcBef>
                <a:spcPts val="445"/>
              </a:spcBef>
              <a:buFont typeface="Arial" panose="020B0604020202020204" pitchFamily="34" charset="0"/>
              <a:buNone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500" indent="0" algn="ctr" defTabSz="914400" rtl="0" eaLnBrk="1" latinLnBrk="0" hangingPunct="1">
              <a:lnSpc>
                <a:spcPct val="90000"/>
              </a:lnSpc>
              <a:spcBef>
                <a:spcPts val="445"/>
              </a:spcBef>
              <a:buFont typeface="Arial" panose="020B0604020202020204" pitchFamily="34" charset="0"/>
              <a:buNone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805" indent="0" algn="ctr" defTabSz="914400" rtl="0" eaLnBrk="1" latinLnBrk="0" hangingPunct="1">
              <a:lnSpc>
                <a:spcPct val="90000"/>
              </a:lnSpc>
              <a:spcBef>
                <a:spcPts val="445"/>
              </a:spcBef>
              <a:buFont typeface="Arial" panose="020B0604020202020204" pitchFamily="34" charset="0"/>
              <a:buNone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9" name="标题 3"/>
          <p:cNvSpPr/>
          <p:nvPr>
            <p:ph type="ctrTitle" idx="2" hasCustomPrompt="1"/>
            <p:custDataLst>
              <p:tags r:id="rId11"/>
            </p:custDataLst>
          </p:nvPr>
        </p:nvSpPr>
        <p:spPr>
          <a:xfrm>
            <a:off x="4273300" y="1890385"/>
            <a:ext cx="6480175" cy="799222"/>
          </a:xfrm>
        </p:spPr>
        <p:txBody>
          <a:bodyPr vert="horz" wrap="square" lIns="0" tIns="0" rIns="0" bIns="0" rtlCol="0" anchor="b" anchorCtr="0">
            <a:normAutofit fontScale="90000"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910" b="1" i="0" u="none" strike="noStrike" kern="1200" cap="none" spc="500" normalizeH="0" baseline="0" noProof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680523" cy="6804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52" y="-5083"/>
            <a:ext cx="680523" cy="68041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33858" y="418815"/>
            <a:ext cx="10254359" cy="417615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45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7"/>
            </p:custDataLst>
          </p:nvPr>
        </p:nvSpPr>
        <p:spPr>
          <a:xfrm>
            <a:off x="633501" y="900032"/>
            <a:ext cx="4992175" cy="5092018"/>
          </a:xfrm>
        </p:spPr>
        <p:txBody>
          <a:bodyPr vert="horz" lIns="90170" tIns="46990" rIns="90170" bIns="46990" rtlCol="0">
            <a:normAutofit/>
          </a:bodyPr>
          <a:lstStyle>
            <a:lvl1pPr marL="203835" marR="0" lvl="0" indent="-20383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5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12775" marR="0" lvl="1" indent="-20383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425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020445" marR="0" lvl="2" indent="-20383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5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428750" marR="0" lvl="3" indent="-20383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5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1837055" marR="0" lvl="4" indent="-20383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5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8"/>
            </p:custDataLst>
          </p:nvPr>
        </p:nvSpPr>
        <p:spPr>
          <a:xfrm>
            <a:off x="5896446" y="900032"/>
            <a:ext cx="4992175" cy="5092018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425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eaLnBrk="1" fontAlgn="auto" latinLnBrk="0" hangingPunct="1">
              <a:defRPr sz="1425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eaLnBrk="1" fontAlgn="auto" latinLnBrk="0" hangingPunct="1">
              <a:defRPr sz="1425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eaLnBrk="1" fontAlgn="auto" latinLnBrk="0" hangingPunct="1">
              <a:defRPr sz="1425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eaLnBrk="1" fontAlgn="auto" latinLnBrk="0" hangingPunct="1">
              <a:defRPr sz="1425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31597" y="6000004"/>
            <a:ext cx="2551250" cy="299347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890121" y="6000004"/>
            <a:ext cx="3741833" cy="299347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137661" y="6000004"/>
            <a:ext cx="2551250" cy="299347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680523" cy="68041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52" y="-5083"/>
            <a:ext cx="680523" cy="68041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33858" y="418815"/>
            <a:ext cx="10254359" cy="417615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45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633501" y="900032"/>
            <a:ext cx="4992175" cy="36001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1785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08305" indent="0">
              <a:buNone/>
              <a:defRPr sz="1785" b="1"/>
            </a:lvl2pPr>
            <a:lvl3pPr marL="816610" indent="0">
              <a:buNone/>
              <a:defRPr sz="1605" b="1"/>
            </a:lvl3pPr>
            <a:lvl4pPr marL="1224915" indent="0">
              <a:buNone/>
              <a:defRPr sz="1425" b="1"/>
            </a:lvl4pPr>
            <a:lvl5pPr marL="1632585" indent="0">
              <a:buNone/>
              <a:defRPr sz="1425" b="1"/>
            </a:lvl5pPr>
            <a:lvl6pPr marL="2041525" indent="0">
              <a:buNone/>
              <a:defRPr sz="1425" b="1"/>
            </a:lvl6pPr>
            <a:lvl7pPr marL="2449195" indent="0">
              <a:buNone/>
              <a:defRPr sz="1425" b="1"/>
            </a:lvl7pPr>
            <a:lvl8pPr marL="2857500" indent="0">
              <a:buNone/>
              <a:defRPr sz="1425" b="1"/>
            </a:lvl8pPr>
            <a:lvl9pPr marL="3265805" indent="0">
              <a:buNone/>
              <a:defRPr sz="1425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8"/>
            </p:custDataLst>
          </p:nvPr>
        </p:nvSpPr>
        <p:spPr>
          <a:xfrm>
            <a:off x="633496" y="1329036"/>
            <a:ext cx="4992135" cy="4662884"/>
          </a:xfrm>
        </p:spPr>
        <p:txBody>
          <a:bodyPr vert="horz" lIns="90170" tIns="46990" rIns="90170" bIns="46990" rtlCol="0">
            <a:normAutofit/>
          </a:bodyPr>
          <a:lstStyle>
            <a:lvl1pPr marL="203835" marR="0" lvl="0" indent="-20383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5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12775" marR="0" lvl="1" indent="-20383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425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020445" marR="0" lvl="2" indent="-20383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5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428750" marR="0" lvl="3" indent="-20383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5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1837055" marR="0" lvl="4" indent="-20383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5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9"/>
            </p:custDataLst>
          </p:nvPr>
        </p:nvSpPr>
        <p:spPr>
          <a:xfrm>
            <a:off x="5893491" y="900032"/>
            <a:ext cx="4992175" cy="36001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1785" b="0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408305" indent="0">
              <a:buNone/>
              <a:defRPr sz="1785" b="1"/>
            </a:lvl2pPr>
            <a:lvl3pPr marL="816610" indent="0">
              <a:buNone/>
              <a:defRPr sz="1605" b="1"/>
            </a:lvl3pPr>
            <a:lvl4pPr marL="1224915" indent="0">
              <a:buNone/>
              <a:defRPr sz="1425" b="1"/>
            </a:lvl4pPr>
            <a:lvl5pPr marL="1632585" indent="0">
              <a:buNone/>
              <a:defRPr sz="1425" b="1"/>
            </a:lvl5pPr>
            <a:lvl6pPr marL="2041525" indent="0">
              <a:buNone/>
              <a:defRPr sz="1425" b="1"/>
            </a:lvl6pPr>
            <a:lvl7pPr marL="2449195" indent="0">
              <a:buNone/>
              <a:defRPr sz="1425" b="1"/>
            </a:lvl7pPr>
            <a:lvl8pPr marL="2857500" indent="0">
              <a:buNone/>
              <a:defRPr sz="1425" b="1"/>
            </a:lvl8pPr>
            <a:lvl9pPr marL="3265805" indent="0">
              <a:buNone/>
              <a:defRPr sz="1425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0"/>
            </p:custDataLst>
          </p:nvPr>
        </p:nvSpPr>
        <p:spPr>
          <a:xfrm>
            <a:off x="5893491" y="1329036"/>
            <a:ext cx="4992175" cy="4662884"/>
          </a:xfrm>
        </p:spPr>
        <p:txBody>
          <a:bodyPr vert="horz" lIns="90170" tIns="46990" rIns="90170" bIns="46990" rtlCol="0">
            <a:normAutofit/>
          </a:bodyPr>
          <a:lstStyle>
            <a:lvl1pPr marL="203835" marR="0" lvl="0" indent="-20383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5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12775" marR="0" lvl="1" indent="-20383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425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020445" marR="0" lvl="2" indent="-20383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5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428750" marR="0" lvl="3" indent="-20383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5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1837055" marR="0" lvl="4" indent="-20383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5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31597" y="6000004"/>
            <a:ext cx="2551250" cy="299347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890121" y="6000004"/>
            <a:ext cx="3741833" cy="299347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137661" y="6000004"/>
            <a:ext cx="2551250" cy="299347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394" y="1354945"/>
            <a:ext cx="4147312" cy="37702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680523" cy="68041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33858" y="418811"/>
            <a:ext cx="10254359" cy="417615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45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31597" y="6000004"/>
            <a:ext cx="2551250" cy="299347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890121" y="6000004"/>
            <a:ext cx="3741833" cy="299347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137661" y="6000004"/>
            <a:ext cx="2551250" cy="299347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31597" y="6000004"/>
            <a:ext cx="2551250" cy="299347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890121" y="6000004"/>
            <a:ext cx="3741833" cy="299347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137661" y="6000004"/>
            <a:ext cx="2551250" cy="299347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680523" cy="6804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52" y="-5083"/>
            <a:ext cx="680523" cy="68041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33904" y="418815"/>
            <a:ext cx="10254359" cy="417615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45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7"/>
            </p:custDataLst>
          </p:nvPr>
        </p:nvSpPr>
        <p:spPr>
          <a:xfrm>
            <a:off x="633501" y="900032"/>
            <a:ext cx="4992175" cy="5092018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425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幼圆" panose="02010509060101010101" pitchFamily="49" charset="-122"/>
                <a:sym typeface="+mn-ea"/>
              </a:defRPr>
            </a:lvl1pPr>
            <a:lvl2pPr marL="612775" marR="0" lvl="1" indent="-20383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425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020445" marR="0" lvl="2" indent="-20383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5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428750" marR="0" lvl="3" indent="-20383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5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37055" marR="0" lvl="4" indent="-20383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5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8"/>
            </p:custDataLst>
          </p:nvPr>
        </p:nvSpPr>
        <p:spPr>
          <a:xfrm>
            <a:off x="5896491" y="900032"/>
            <a:ext cx="4992175" cy="5092018"/>
          </a:xfrm>
        </p:spPr>
        <p:txBody>
          <a:bodyPr vert="horz" lIns="90170" tIns="46990" rIns="90170" bIns="46990" rtlCol="0">
            <a:normAutofit/>
          </a:bodyPr>
          <a:lstStyle>
            <a:lvl1pPr marL="203835" marR="0" lvl="0" indent="-20383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5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31597" y="6000004"/>
            <a:ext cx="2551250" cy="299347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890121" y="6000004"/>
            <a:ext cx="3741833" cy="299347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137661" y="6000004"/>
            <a:ext cx="2551250" cy="299347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680523" cy="68041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52" y="-5083"/>
            <a:ext cx="680523" cy="680418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6"/>
            </p:custDataLst>
          </p:nvPr>
        </p:nvSpPr>
        <p:spPr>
          <a:xfrm>
            <a:off x="9990342" y="900032"/>
            <a:ext cx="898592" cy="5092018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145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7"/>
            </p:custDataLst>
          </p:nvPr>
        </p:nvSpPr>
        <p:spPr>
          <a:xfrm>
            <a:off x="633825" y="900024"/>
            <a:ext cx="9286645" cy="5092018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31597" y="6000004"/>
            <a:ext cx="2551250" cy="299347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890121" y="6000004"/>
            <a:ext cx="3741833" cy="299347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137661" y="6000004"/>
            <a:ext cx="2551250" cy="299347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9" Type="http://schemas.openxmlformats.org/officeDocument/2006/relationships/theme" Target="../theme/theme1.xml"/><Relationship Id="rId28" Type="http://schemas.openxmlformats.org/officeDocument/2006/relationships/image" Target="file:///D:\qq&#25991;&#20214;\712321467\Image\C2C\Image2\%7b75232B38-A165-1FB7-499C-2E1C792CACB5%7d.png" TargetMode="External"/><Relationship Id="rId27" Type="http://schemas.openxmlformats.org/officeDocument/2006/relationships/image" Target="../media/image5.png"/><Relationship Id="rId26" Type="http://schemas.openxmlformats.org/officeDocument/2006/relationships/tags" Target="../tags/tag146.xml"/><Relationship Id="rId25" Type="http://schemas.openxmlformats.org/officeDocument/2006/relationships/tags" Target="../tags/tag145.xml"/><Relationship Id="rId24" Type="http://schemas.openxmlformats.org/officeDocument/2006/relationships/tags" Target="../tags/tag144.xml"/><Relationship Id="rId23" Type="http://schemas.openxmlformats.org/officeDocument/2006/relationships/tags" Target="../tags/tag143.xml"/><Relationship Id="rId22" Type="http://schemas.openxmlformats.org/officeDocument/2006/relationships/tags" Target="../tags/tag142.xml"/><Relationship Id="rId21" Type="http://schemas.openxmlformats.org/officeDocument/2006/relationships/tags" Target="../tags/tag141.xml"/><Relationship Id="rId20" Type="http://schemas.openxmlformats.org/officeDocument/2006/relationships/tags" Target="../tags/tag14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33858" y="418811"/>
            <a:ext cx="10254359" cy="417615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33858" y="908432"/>
            <a:ext cx="10254359" cy="5092018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32157" y="6000004"/>
            <a:ext cx="2551250" cy="29934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07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890121" y="6000004"/>
            <a:ext cx="3741833" cy="29934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07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137102" y="6000004"/>
            <a:ext cx="2551250" cy="29934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07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 flipH="1">
            <a:off x="882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>
              <a:solidFill>
                <a:schemeClr val="lt1"/>
              </a:solidFill>
            </a:endParaRPr>
          </a:p>
        </p:txBody>
      </p:sp>
      <p:pic>
        <p:nvPicPr>
          <p:cNvPr id="8" name="图片 1073743875" descr="学科网 zxxk.com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7" r:link="rId2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/>
  <p:txStyles>
    <p:titleStyle>
      <a:lvl1pPr algn="l" defTabSz="816610" rtl="0" eaLnBrk="1" fontAlgn="auto" latinLnBrk="0" hangingPunct="1">
        <a:lnSpc>
          <a:spcPct val="100000"/>
        </a:lnSpc>
        <a:spcBef>
          <a:spcPct val="0"/>
        </a:spcBef>
        <a:buNone/>
        <a:defRPr sz="2145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幼圆" panose="02010509060101010101" pitchFamily="49" charset="-122"/>
          <a:cs typeface="+mj-cs"/>
        </a:defRPr>
      </a:lvl1pPr>
    </p:titleStyle>
    <p:bodyStyle>
      <a:lvl1pPr marL="203835" indent="-203835" algn="l" defTabSz="81661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425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1pPr>
      <a:lvl2pPr marL="612775" indent="-203835" algn="l" defTabSz="81661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437005" algn="l"/>
        </a:tabLst>
        <a:defRPr sz="1425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2pPr>
      <a:lvl3pPr marL="1020445" indent="-203835" algn="l" defTabSz="81661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425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3pPr>
      <a:lvl4pPr marL="1428750" indent="-203835" algn="l" defTabSz="81661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425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4pPr>
      <a:lvl5pPr marL="1837055" indent="-203835" algn="l" defTabSz="81661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425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5pPr>
      <a:lvl6pPr marL="2245360" indent="-203835" algn="l" defTabSz="81661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653030" indent="-203835" algn="l" defTabSz="81661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3061970" indent="-203835" algn="l" defTabSz="81661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469640" indent="-203835" algn="l" defTabSz="81661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16610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1pPr>
      <a:lvl2pPr marL="408305" algn="l" defTabSz="816610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2pPr>
      <a:lvl3pPr marL="816610" algn="l" defTabSz="816610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3pPr>
      <a:lvl4pPr marL="1224915" algn="l" defTabSz="816610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632585" algn="l" defTabSz="816610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041525" algn="l" defTabSz="816610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449195" algn="l" defTabSz="816610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2857500" algn="l" defTabSz="816610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265805" algn="l" defTabSz="816610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54.xml"/><Relationship Id="rId8" Type="http://schemas.openxmlformats.org/officeDocument/2006/relationships/tags" Target="../tags/tag153.xml"/><Relationship Id="rId7" Type="http://schemas.openxmlformats.org/officeDocument/2006/relationships/tags" Target="../tags/tag152.xml"/><Relationship Id="rId6" Type="http://schemas.openxmlformats.org/officeDocument/2006/relationships/tags" Target="../tags/tag151.xml"/><Relationship Id="rId5" Type="http://schemas.openxmlformats.org/officeDocument/2006/relationships/tags" Target="../tags/tag150.xml"/><Relationship Id="rId4" Type="http://schemas.openxmlformats.org/officeDocument/2006/relationships/tags" Target="../tags/tag149.xml"/><Relationship Id="rId3" Type="http://schemas.openxmlformats.org/officeDocument/2006/relationships/tags" Target="../tags/tag148.xml"/><Relationship Id="rId28" Type="http://schemas.openxmlformats.org/officeDocument/2006/relationships/comments" Target="../comments/comment1.xml"/><Relationship Id="rId27" Type="http://schemas.openxmlformats.org/officeDocument/2006/relationships/slideLayout" Target="../slideLayouts/slideLayout12.xml"/><Relationship Id="rId26" Type="http://schemas.openxmlformats.org/officeDocument/2006/relationships/tags" Target="../tags/tag171.xml"/><Relationship Id="rId25" Type="http://schemas.openxmlformats.org/officeDocument/2006/relationships/tags" Target="../tags/tag170.xml"/><Relationship Id="rId24" Type="http://schemas.openxmlformats.org/officeDocument/2006/relationships/tags" Target="../tags/tag169.xml"/><Relationship Id="rId23" Type="http://schemas.openxmlformats.org/officeDocument/2006/relationships/tags" Target="../tags/tag168.xml"/><Relationship Id="rId22" Type="http://schemas.openxmlformats.org/officeDocument/2006/relationships/tags" Target="../tags/tag167.xml"/><Relationship Id="rId21" Type="http://schemas.openxmlformats.org/officeDocument/2006/relationships/tags" Target="../tags/tag166.xml"/><Relationship Id="rId20" Type="http://schemas.openxmlformats.org/officeDocument/2006/relationships/tags" Target="../tags/tag165.xml"/><Relationship Id="rId2" Type="http://schemas.openxmlformats.org/officeDocument/2006/relationships/tags" Target="../tags/tag147.xml"/><Relationship Id="rId19" Type="http://schemas.openxmlformats.org/officeDocument/2006/relationships/tags" Target="../tags/tag164.xml"/><Relationship Id="rId18" Type="http://schemas.openxmlformats.org/officeDocument/2006/relationships/tags" Target="../tags/tag163.xml"/><Relationship Id="rId17" Type="http://schemas.openxmlformats.org/officeDocument/2006/relationships/tags" Target="../tags/tag162.xml"/><Relationship Id="rId16" Type="http://schemas.openxmlformats.org/officeDocument/2006/relationships/tags" Target="../tags/tag161.xml"/><Relationship Id="rId15" Type="http://schemas.openxmlformats.org/officeDocument/2006/relationships/tags" Target="../tags/tag160.xml"/><Relationship Id="rId14" Type="http://schemas.openxmlformats.org/officeDocument/2006/relationships/tags" Target="../tags/tag159.xml"/><Relationship Id="rId13" Type="http://schemas.openxmlformats.org/officeDocument/2006/relationships/tags" Target="../tags/tag158.xml"/><Relationship Id="rId12" Type="http://schemas.openxmlformats.org/officeDocument/2006/relationships/tags" Target="../tags/tag157.xml"/><Relationship Id="rId11" Type="http://schemas.openxmlformats.org/officeDocument/2006/relationships/tags" Target="../tags/tag156.xml"/><Relationship Id="rId10" Type="http://schemas.openxmlformats.org/officeDocument/2006/relationships/tags" Target="../tags/tag155.xml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70.xml"/><Relationship Id="rId8" Type="http://schemas.openxmlformats.org/officeDocument/2006/relationships/tags" Target="../tags/tag269.xml"/><Relationship Id="rId7" Type="http://schemas.openxmlformats.org/officeDocument/2006/relationships/tags" Target="../tags/tag268.xml"/><Relationship Id="rId6" Type="http://schemas.openxmlformats.org/officeDocument/2006/relationships/tags" Target="../tags/tag267.xml"/><Relationship Id="rId53" Type="http://schemas.openxmlformats.org/officeDocument/2006/relationships/slideLayout" Target="../slideLayouts/slideLayout7.xml"/><Relationship Id="rId52" Type="http://schemas.openxmlformats.org/officeDocument/2006/relationships/tags" Target="../tags/tag307.xml"/><Relationship Id="rId51" Type="http://schemas.openxmlformats.org/officeDocument/2006/relationships/tags" Target="../tags/tag306.xml"/><Relationship Id="rId50" Type="http://schemas.openxmlformats.org/officeDocument/2006/relationships/tags" Target="../tags/tag305.xml"/><Relationship Id="rId5" Type="http://schemas.openxmlformats.org/officeDocument/2006/relationships/tags" Target="../tags/tag266.xml"/><Relationship Id="rId49" Type="http://schemas.openxmlformats.org/officeDocument/2006/relationships/tags" Target="../tags/tag304.xml"/><Relationship Id="rId48" Type="http://schemas.openxmlformats.org/officeDocument/2006/relationships/image" Target="../media/image22.png"/><Relationship Id="rId47" Type="http://schemas.openxmlformats.org/officeDocument/2006/relationships/tags" Target="../tags/tag303.xml"/><Relationship Id="rId46" Type="http://schemas.openxmlformats.org/officeDocument/2006/relationships/image" Target="../media/image21.png"/><Relationship Id="rId45" Type="http://schemas.openxmlformats.org/officeDocument/2006/relationships/tags" Target="../tags/tag302.xml"/><Relationship Id="rId44" Type="http://schemas.openxmlformats.org/officeDocument/2006/relationships/image" Target="../media/image20.png"/><Relationship Id="rId43" Type="http://schemas.openxmlformats.org/officeDocument/2006/relationships/tags" Target="../tags/tag301.xml"/><Relationship Id="rId42" Type="http://schemas.openxmlformats.org/officeDocument/2006/relationships/image" Target="../media/image19.png"/><Relationship Id="rId41" Type="http://schemas.openxmlformats.org/officeDocument/2006/relationships/tags" Target="../tags/tag300.xml"/><Relationship Id="rId40" Type="http://schemas.openxmlformats.org/officeDocument/2006/relationships/image" Target="../media/image18.png"/><Relationship Id="rId4" Type="http://schemas.openxmlformats.org/officeDocument/2006/relationships/image" Target="../media/image3.png"/><Relationship Id="rId39" Type="http://schemas.openxmlformats.org/officeDocument/2006/relationships/tags" Target="../tags/tag299.xml"/><Relationship Id="rId38" Type="http://schemas.openxmlformats.org/officeDocument/2006/relationships/image" Target="../media/image17.png"/><Relationship Id="rId37" Type="http://schemas.openxmlformats.org/officeDocument/2006/relationships/tags" Target="../tags/tag298.xml"/><Relationship Id="rId36" Type="http://schemas.openxmlformats.org/officeDocument/2006/relationships/tags" Target="../tags/tag297.xml"/><Relationship Id="rId35" Type="http://schemas.openxmlformats.org/officeDocument/2006/relationships/tags" Target="../tags/tag296.xml"/><Relationship Id="rId34" Type="http://schemas.openxmlformats.org/officeDocument/2006/relationships/tags" Target="../tags/tag295.xml"/><Relationship Id="rId33" Type="http://schemas.openxmlformats.org/officeDocument/2006/relationships/tags" Target="../tags/tag294.xml"/><Relationship Id="rId32" Type="http://schemas.openxmlformats.org/officeDocument/2006/relationships/tags" Target="../tags/tag293.xml"/><Relationship Id="rId31" Type="http://schemas.openxmlformats.org/officeDocument/2006/relationships/tags" Target="../tags/tag292.xml"/><Relationship Id="rId30" Type="http://schemas.openxmlformats.org/officeDocument/2006/relationships/tags" Target="../tags/tag291.xml"/><Relationship Id="rId3" Type="http://schemas.openxmlformats.org/officeDocument/2006/relationships/tags" Target="../tags/tag265.xml"/><Relationship Id="rId29" Type="http://schemas.openxmlformats.org/officeDocument/2006/relationships/tags" Target="../tags/tag290.xml"/><Relationship Id="rId28" Type="http://schemas.openxmlformats.org/officeDocument/2006/relationships/tags" Target="../tags/tag289.xml"/><Relationship Id="rId27" Type="http://schemas.openxmlformats.org/officeDocument/2006/relationships/tags" Target="../tags/tag288.xml"/><Relationship Id="rId26" Type="http://schemas.openxmlformats.org/officeDocument/2006/relationships/tags" Target="../tags/tag287.xml"/><Relationship Id="rId25" Type="http://schemas.openxmlformats.org/officeDocument/2006/relationships/tags" Target="../tags/tag286.xml"/><Relationship Id="rId24" Type="http://schemas.openxmlformats.org/officeDocument/2006/relationships/tags" Target="../tags/tag285.xml"/><Relationship Id="rId23" Type="http://schemas.openxmlformats.org/officeDocument/2006/relationships/tags" Target="../tags/tag284.xml"/><Relationship Id="rId22" Type="http://schemas.openxmlformats.org/officeDocument/2006/relationships/tags" Target="../tags/tag283.xml"/><Relationship Id="rId21" Type="http://schemas.openxmlformats.org/officeDocument/2006/relationships/tags" Target="../tags/tag282.xml"/><Relationship Id="rId20" Type="http://schemas.openxmlformats.org/officeDocument/2006/relationships/tags" Target="../tags/tag281.xml"/><Relationship Id="rId2" Type="http://schemas.openxmlformats.org/officeDocument/2006/relationships/image" Target="../media/image2.png"/><Relationship Id="rId19" Type="http://schemas.openxmlformats.org/officeDocument/2006/relationships/tags" Target="../tags/tag280.xml"/><Relationship Id="rId18" Type="http://schemas.openxmlformats.org/officeDocument/2006/relationships/tags" Target="../tags/tag279.xml"/><Relationship Id="rId17" Type="http://schemas.openxmlformats.org/officeDocument/2006/relationships/tags" Target="../tags/tag278.xml"/><Relationship Id="rId16" Type="http://schemas.openxmlformats.org/officeDocument/2006/relationships/tags" Target="../tags/tag277.xml"/><Relationship Id="rId15" Type="http://schemas.openxmlformats.org/officeDocument/2006/relationships/tags" Target="../tags/tag276.xml"/><Relationship Id="rId14" Type="http://schemas.openxmlformats.org/officeDocument/2006/relationships/tags" Target="../tags/tag275.xml"/><Relationship Id="rId13" Type="http://schemas.openxmlformats.org/officeDocument/2006/relationships/tags" Target="../tags/tag274.xml"/><Relationship Id="rId12" Type="http://schemas.openxmlformats.org/officeDocument/2006/relationships/tags" Target="../tags/tag273.xml"/><Relationship Id="rId11" Type="http://schemas.openxmlformats.org/officeDocument/2006/relationships/tags" Target="../tags/tag272.xml"/><Relationship Id="rId10" Type="http://schemas.openxmlformats.org/officeDocument/2006/relationships/tags" Target="../tags/tag271.xml"/><Relationship Id="rId1" Type="http://schemas.openxmlformats.org/officeDocument/2006/relationships/tags" Target="../tags/tag264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314.xml"/><Relationship Id="rId8" Type="http://schemas.openxmlformats.org/officeDocument/2006/relationships/tags" Target="../tags/tag313.xml"/><Relationship Id="rId7" Type="http://schemas.openxmlformats.org/officeDocument/2006/relationships/tags" Target="../tags/tag312.xml"/><Relationship Id="rId6" Type="http://schemas.openxmlformats.org/officeDocument/2006/relationships/tags" Target="../tags/tag311.xml"/><Relationship Id="rId5" Type="http://schemas.openxmlformats.org/officeDocument/2006/relationships/tags" Target="../tags/tag310.xml"/><Relationship Id="rId4" Type="http://schemas.openxmlformats.org/officeDocument/2006/relationships/image" Target="../media/image3.png"/><Relationship Id="rId3" Type="http://schemas.openxmlformats.org/officeDocument/2006/relationships/tags" Target="../tags/tag309.xml"/><Relationship Id="rId25" Type="http://schemas.openxmlformats.org/officeDocument/2006/relationships/slideLayout" Target="../slideLayouts/slideLayout7.xml"/><Relationship Id="rId24" Type="http://schemas.openxmlformats.org/officeDocument/2006/relationships/tags" Target="../tags/tag329.xml"/><Relationship Id="rId23" Type="http://schemas.openxmlformats.org/officeDocument/2006/relationships/tags" Target="../tags/tag328.xml"/><Relationship Id="rId22" Type="http://schemas.openxmlformats.org/officeDocument/2006/relationships/tags" Target="../tags/tag327.xml"/><Relationship Id="rId21" Type="http://schemas.openxmlformats.org/officeDocument/2006/relationships/tags" Target="../tags/tag326.xml"/><Relationship Id="rId20" Type="http://schemas.openxmlformats.org/officeDocument/2006/relationships/tags" Target="../tags/tag325.xml"/><Relationship Id="rId2" Type="http://schemas.openxmlformats.org/officeDocument/2006/relationships/image" Target="../media/image2.png"/><Relationship Id="rId19" Type="http://schemas.openxmlformats.org/officeDocument/2006/relationships/tags" Target="../tags/tag324.xml"/><Relationship Id="rId18" Type="http://schemas.openxmlformats.org/officeDocument/2006/relationships/tags" Target="../tags/tag323.xml"/><Relationship Id="rId17" Type="http://schemas.openxmlformats.org/officeDocument/2006/relationships/tags" Target="../tags/tag322.xml"/><Relationship Id="rId16" Type="http://schemas.openxmlformats.org/officeDocument/2006/relationships/tags" Target="../tags/tag321.xml"/><Relationship Id="rId15" Type="http://schemas.openxmlformats.org/officeDocument/2006/relationships/tags" Target="../tags/tag320.xml"/><Relationship Id="rId14" Type="http://schemas.openxmlformats.org/officeDocument/2006/relationships/tags" Target="../tags/tag319.xml"/><Relationship Id="rId13" Type="http://schemas.openxmlformats.org/officeDocument/2006/relationships/tags" Target="../tags/tag318.xml"/><Relationship Id="rId12" Type="http://schemas.openxmlformats.org/officeDocument/2006/relationships/tags" Target="../tags/tag317.xml"/><Relationship Id="rId11" Type="http://schemas.openxmlformats.org/officeDocument/2006/relationships/tags" Target="../tags/tag316.xml"/><Relationship Id="rId10" Type="http://schemas.openxmlformats.org/officeDocument/2006/relationships/tags" Target="../tags/tag315.xml"/><Relationship Id="rId1" Type="http://schemas.openxmlformats.org/officeDocument/2006/relationships/tags" Target="../tags/tag308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336.xml"/><Relationship Id="rId8" Type="http://schemas.openxmlformats.org/officeDocument/2006/relationships/tags" Target="../tags/tag335.xml"/><Relationship Id="rId7" Type="http://schemas.openxmlformats.org/officeDocument/2006/relationships/tags" Target="../tags/tag334.xml"/><Relationship Id="rId6" Type="http://schemas.openxmlformats.org/officeDocument/2006/relationships/tags" Target="../tags/tag333.xml"/><Relationship Id="rId5" Type="http://schemas.openxmlformats.org/officeDocument/2006/relationships/tags" Target="../tags/tag332.xml"/><Relationship Id="rId4" Type="http://schemas.openxmlformats.org/officeDocument/2006/relationships/image" Target="../media/image3.png"/><Relationship Id="rId3" Type="http://schemas.openxmlformats.org/officeDocument/2006/relationships/tags" Target="../tags/tag331.xml"/><Relationship Id="rId23" Type="http://schemas.openxmlformats.org/officeDocument/2006/relationships/slideLayout" Target="../slideLayouts/slideLayout7.xml"/><Relationship Id="rId22" Type="http://schemas.openxmlformats.org/officeDocument/2006/relationships/tags" Target="../tags/tag349.xml"/><Relationship Id="rId21" Type="http://schemas.openxmlformats.org/officeDocument/2006/relationships/tags" Target="../tags/tag348.xml"/><Relationship Id="rId20" Type="http://schemas.openxmlformats.org/officeDocument/2006/relationships/tags" Target="../tags/tag347.xml"/><Relationship Id="rId2" Type="http://schemas.openxmlformats.org/officeDocument/2006/relationships/image" Target="../media/image2.png"/><Relationship Id="rId19" Type="http://schemas.openxmlformats.org/officeDocument/2006/relationships/tags" Target="../tags/tag346.xml"/><Relationship Id="rId18" Type="http://schemas.openxmlformats.org/officeDocument/2006/relationships/tags" Target="../tags/tag345.xml"/><Relationship Id="rId17" Type="http://schemas.openxmlformats.org/officeDocument/2006/relationships/tags" Target="../tags/tag344.xml"/><Relationship Id="rId16" Type="http://schemas.openxmlformats.org/officeDocument/2006/relationships/tags" Target="../tags/tag343.xml"/><Relationship Id="rId15" Type="http://schemas.openxmlformats.org/officeDocument/2006/relationships/tags" Target="../tags/tag342.xml"/><Relationship Id="rId14" Type="http://schemas.openxmlformats.org/officeDocument/2006/relationships/tags" Target="../tags/tag341.xml"/><Relationship Id="rId13" Type="http://schemas.openxmlformats.org/officeDocument/2006/relationships/tags" Target="../tags/tag340.xml"/><Relationship Id="rId12" Type="http://schemas.openxmlformats.org/officeDocument/2006/relationships/tags" Target="../tags/tag339.xml"/><Relationship Id="rId11" Type="http://schemas.openxmlformats.org/officeDocument/2006/relationships/tags" Target="../tags/tag338.xml"/><Relationship Id="rId10" Type="http://schemas.openxmlformats.org/officeDocument/2006/relationships/tags" Target="../tags/tag337.xml"/><Relationship Id="rId1" Type="http://schemas.openxmlformats.org/officeDocument/2006/relationships/tags" Target="../tags/tag330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356.xml"/><Relationship Id="rId8" Type="http://schemas.openxmlformats.org/officeDocument/2006/relationships/tags" Target="../tags/tag355.xml"/><Relationship Id="rId7" Type="http://schemas.openxmlformats.org/officeDocument/2006/relationships/tags" Target="../tags/tag354.xml"/><Relationship Id="rId6" Type="http://schemas.openxmlformats.org/officeDocument/2006/relationships/tags" Target="../tags/tag353.xml"/><Relationship Id="rId5" Type="http://schemas.openxmlformats.org/officeDocument/2006/relationships/tags" Target="../tags/tag352.xml"/><Relationship Id="rId4" Type="http://schemas.openxmlformats.org/officeDocument/2006/relationships/image" Target="../media/image3.png"/><Relationship Id="rId3" Type="http://schemas.openxmlformats.org/officeDocument/2006/relationships/tags" Target="../tags/tag351.xml"/><Relationship Id="rId23" Type="http://schemas.openxmlformats.org/officeDocument/2006/relationships/slideLayout" Target="../slideLayouts/slideLayout7.xml"/><Relationship Id="rId22" Type="http://schemas.openxmlformats.org/officeDocument/2006/relationships/tags" Target="../tags/tag369.xml"/><Relationship Id="rId21" Type="http://schemas.openxmlformats.org/officeDocument/2006/relationships/tags" Target="../tags/tag368.xml"/><Relationship Id="rId20" Type="http://schemas.openxmlformats.org/officeDocument/2006/relationships/tags" Target="../tags/tag367.xml"/><Relationship Id="rId2" Type="http://schemas.openxmlformats.org/officeDocument/2006/relationships/image" Target="../media/image2.png"/><Relationship Id="rId19" Type="http://schemas.openxmlformats.org/officeDocument/2006/relationships/tags" Target="../tags/tag366.xml"/><Relationship Id="rId18" Type="http://schemas.openxmlformats.org/officeDocument/2006/relationships/tags" Target="../tags/tag365.xml"/><Relationship Id="rId17" Type="http://schemas.openxmlformats.org/officeDocument/2006/relationships/tags" Target="../tags/tag364.xml"/><Relationship Id="rId16" Type="http://schemas.openxmlformats.org/officeDocument/2006/relationships/tags" Target="../tags/tag363.xml"/><Relationship Id="rId15" Type="http://schemas.openxmlformats.org/officeDocument/2006/relationships/tags" Target="../tags/tag362.xml"/><Relationship Id="rId14" Type="http://schemas.openxmlformats.org/officeDocument/2006/relationships/tags" Target="../tags/tag361.xml"/><Relationship Id="rId13" Type="http://schemas.openxmlformats.org/officeDocument/2006/relationships/tags" Target="../tags/tag360.xml"/><Relationship Id="rId12" Type="http://schemas.openxmlformats.org/officeDocument/2006/relationships/tags" Target="../tags/tag359.xml"/><Relationship Id="rId11" Type="http://schemas.openxmlformats.org/officeDocument/2006/relationships/tags" Target="../tags/tag358.xml"/><Relationship Id="rId10" Type="http://schemas.openxmlformats.org/officeDocument/2006/relationships/tags" Target="../tags/tag357.xml"/><Relationship Id="rId1" Type="http://schemas.openxmlformats.org/officeDocument/2006/relationships/tags" Target="../tags/tag350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376.xml"/><Relationship Id="rId8" Type="http://schemas.openxmlformats.org/officeDocument/2006/relationships/tags" Target="../tags/tag375.xml"/><Relationship Id="rId7" Type="http://schemas.openxmlformats.org/officeDocument/2006/relationships/tags" Target="../tags/tag374.xml"/><Relationship Id="rId6" Type="http://schemas.openxmlformats.org/officeDocument/2006/relationships/tags" Target="../tags/tag373.xml"/><Relationship Id="rId5" Type="http://schemas.openxmlformats.org/officeDocument/2006/relationships/tags" Target="../tags/tag372.xml"/><Relationship Id="rId4" Type="http://schemas.openxmlformats.org/officeDocument/2006/relationships/image" Target="../media/image3.png"/><Relationship Id="rId3" Type="http://schemas.openxmlformats.org/officeDocument/2006/relationships/tags" Target="../tags/tag371.xml"/><Relationship Id="rId2" Type="http://schemas.openxmlformats.org/officeDocument/2006/relationships/image" Target="../media/image2.png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382.xml"/><Relationship Id="rId14" Type="http://schemas.openxmlformats.org/officeDocument/2006/relationships/tags" Target="../tags/tag381.xml"/><Relationship Id="rId13" Type="http://schemas.openxmlformats.org/officeDocument/2006/relationships/tags" Target="../tags/tag380.xml"/><Relationship Id="rId12" Type="http://schemas.openxmlformats.org/officeDocument/2006/relationships/tags" Target="../tags/tag379.xml"/><Relationship Id="rId11" Type="http://schemas.openxmlformats.org/officeDocument/2006/relationships/tags" Target="../tags/tag378.xml"/><Relationship Id="rId10" Type="http://schemas.openxmlformats.org/officeDocument/2006/relationships/tags" Target="../tags/tag377.xml"/><Relationship Id="rId1" Type="http://schemas.openxmlformats.org/officeDocument/2006/relationships/tags" Target="../tags/tag37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387.xml"/><Relationship Id="rId6" Type="http://schemas.openxmlformats.org/officeDocument/2006/relationships/tags" Target="../tags/tag386.xml"/><Relationship Id="rId5" Type="http://schemas.openxmlformats.org/officeDocument/2006/relationships/tags" Target="../tags/tag385.xml"/><Relationship Id="rId4" Type="http://schemas.openxmlformats.org/officeDocument/2006/relationships/image" Target="../media/image3.png"/><Relationship Id="rId3" Type="http://schemas.openxmlformats.org/officeDocument/2006/relationships/tags" Target="../tags/tag384.xml"/><Relationship Id="rId2" Type="http://schemas.openxmlformats.org/officeDocument/2006/relationships/image" Target="../media/image2.png"/><Relationship Id="rId1" Type="http://schemas.openxmlformats.org/officeDocument/2006/relationships/tags" Target="../tags/tag383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" Target="slide1.xml"/><Relationship Id="rId8" Type="http://schemas.openxmlformats.org/officeDocument/2006/relationships/tags" Target="../tags/tag393.xml"/><Relationship Id="rId7" Type="http://schemas.openxmlformats.org/officeDocument/2006/relationships/tags" Target="../tags/tag392.xml"/><Relationship Id="rId6" Type="http://schemas.openxmlformats.org/officeDocument/2006/relationships/tags" Target="../tags/tag391.xml"/><Relationship Id="rId5" Type="http://schemas.openxmlformats.org/officeDocument/2006/relationships/tags" Target="../tags/tag390.xml"/><Relationship Id="rId4" Type="http://schemas.openxmlformats.org/officeDocument/2006/relationships/image" Target="../media/image3.png"/><Relationship Id="rId3" Type="http://schemas.openxmlformats.org/officeDocument/2006/relationships/tags" Target="../tags/tag389.xml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400.xml"/><Relationship Id="rId15" Type="http://schemas.openxmlformats.org/officeDocument/2006/relationships/tags" Target="../tags/tag399.xml"/><Relationship Id="rId14" Type="http://schemas.openxmlformats.org/officeDocument/2006/relationships/tags" Target="../tags/tag398.xml"/><Relationship Id="rId13" Type="http://schemas.openxmlformats.org/officeDocument/2006/relationships/tags" Target="../tags/tag397.xml"/><Relationship Id="rId12" Type="http://schemas.openxmlformats.org/officeDocument/2006/relationships/tags" Target="../tags/tag396.xml"/><Relationship Id="rId11" Type="http://schemas.openxmlformats.org/officeDocument/2006/relationships/tags" Target="../tags/tag395.xml"/><Relationship Id="rId10" Type="http://schemas.openxmlformats.org/officeDocument/2006/relationships/tags" Target="../tags/tag394.xml"/><Relationship Id="rId1" Type="http://schemas.openxmlformats.org/officeDocument/2006/relationships/tags" Target="../tags/tag388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406.xml"/><Relationship Id="rId8" Type="http://schemas.openxmlformats.org/officeDocument/2006/relationships/tags" Target="../tags/tag405.xml"/><Relationship Id="rId7" Type="http://schemas.openxmlformats.org/officeDocument/2006/relationships/tags" Target="../tags/tag404.xml"/><Relationship Id="rId6" Type="http://schemas.openxmlformats.org/officeDocument/2006/relationships/image" Target="../media/image23.jpeg"/><Relationship Id="rId5" Type="http://schemas.openxmlformats.org/officeDocument/2006/relationships/tags" Target="../tags/tag403.xml"/><Relationship Id="rId4" Type="http://schemas.openxmlformats.org/officeDocument/2006/relationships/image" Target="../media/image3.png"/><Relationship Id="rId3" Type="http://schemas.openxmlformats.org/officeDocument/2006/relationships/tags" Target="../tags/tag402.xml"/><Relationship Id="rId20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9" Type="http://schemas.openxmlformats.org/officeDocument/2006/relationships/tags" Target="../tags/tag416.xml"/><Relationship Id="rId18" Type="http://schemas.openxmlformats.org/officeDocument/2006/relationships/tags" Target="../tags/tag415.xml"/><Relationship Id="rId17" Type="http://schemas.openxmlformats.org/officeDocument/2006/relationships/tags" Target="../tags/tag414.xml"/><Relationship Id="rId16" Type="http://schemas.openxmlformats.org/officeDocument/2006/relationships/tags" Target="../tags/tag413.xml"/><Relationship Id="rId15" Type="http://schemas.openxmlformats.org/officeDocument/2006/relationships/tags" Target="../tags/tag412.xml"/><Relationship Id="rId14" Type="http://schemas.openxmlformats.org/officeDocument/2006/relationships/tags" Target="../tags/tag411.xml"/><Relationship Id="rId13" Type="http://schemas.openxmlformats.org/officeDocument/2006/relationships/tags" Target="../tags/tag410.xml"/><Relationship Id="rId12" Type="http://schemas.openxmlformats.org/officeDocument/2006/relationships/tags" Target="../tags/tag409.xml"/><Relationship Id="rId11" Type="http://schemas.openxmlformats.org/officeDocument/2006/relationships/tags" Target="../tags/tag408.xml"/><Relationship Id="rId10" Type="http://schemas.openxmlformats.org/officeDocument/2006/relationships/tags" Target="../tags/tag407.xml"/><Relationship Id="rId1" Type="http://schemas.openxmlformats.org/officeDocument/2006/relationships/tags" Target="../tags/tag401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423.xml"/><Relationship Id="rId8" Type="http://schemas.openxmlformats.org/officeDocument/2006/relationships/tags" Target="../tags/tag422.xml"/><Relationship Id="rId7" Type="http://schemas.openxmlformats.org/officeDocument/2006/relationships/tags" Target="../tags/tag421.xml"/><Relationship Id="rId6" Type="http://schemas.openxmlformats.org/officeDocument/2006/relationships/tags" Target="../tags/tag420.xml"/><Relationship Id="rId5" Type="http://schemas.openxmlformats.org/officeDocument/2006/relationships/tags" Target="../tags/tag419.xml"/><Relationship Id="rId4" Type="http://schemas.openxmlformats.org/officeDocument/2006/relationships/image" Target="../media/image3.png"/><Relationship Id="rId3" Type="http://schemas.openxmlformats.org/officeDocument/2006/relationships/tags" Target="../tags/tag418.xml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424.xml"/><Relationship Id="rId1" Type="http://schemas.openxmlformats.org/officeDocument/2006/relationships/tags" Target="../tags/tag417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430.xml"/><Relationship Id="rId8" Type="http://schemas.openxmlformats.org/officeDocument/2006/relationships/image" Target="../media/image24.jpeg"/><Relationship Id="rId7" Type="http://schemas.openxmlformats.org/officeDocument/2006/relationships/tags" Target="../tags/tag429.xml"/><Relationship Id="rId6" Type="http://schemas.openxmlformats.org/officeDocument/2006/relationships/tags" Target="../tags/tag428.xml"/><Relationship Id="rId5" Type="http://schemas.openxmlformats.org/officeDocument/2006/relationships/tags" Target="../tags/tag427.xml"/><Relationship Id="rId4" Type="http://schemas.openxmlformats.org/officeDocument/2006/relationships/image" Target="../media/image3.png"/><Relationship Id="rId3" Type="http://schemas.openxmlformats.org/officeDocument/2006/relationships/tags" Target="../tags/tag426.xml"/><Relationship Id="rId2" Type="http://schemas.openxmlformats.org/officeDocument/2006/relationships/image" Target="../media/image2.png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434.xml"/><Relationship Id="rId14" Type="http://schemas.openxmlformats.org/officeDocument/2006/relationships/tags" Target="../tags/tag433.xml"/><Relationship Id="rId13" Type="http://schemas.openxmlformats.org/officeDocument/2006/relationships/tags" Target="../tags/tag432.xml"/><Relationship Id="rId12" Type="http://schemas.openxmlformats.org/officeDocument/2006/relationships/image" Target="../media/image26.jpeg"/><Relationship Id="rId11" Type="http://schemas.openxmlformats.org/officeDocument/2006/relationships/tags" Target="../tags/tag431.xml"/><Relationship Id="rId10" Type="http://schemas.openxmlformats.org/officeDocument/2006/relationships/image" Target="../media/image25.jpeg"/><Relationship Id="rId1" Type="http://schemas.openxmlformats.org/officeDocument/2006/relationships/tags" Target="../tags/tag42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79.xml"/><Relationship Id="rId8" Type="http://schemas.openxmlformats.org/officeDocument/2006/relationships/tags" Target="../tags/tag178.xml"/><Relationship Id="rId7" Type="http://schemas.openxmlformats.org/officeDocument/2006/relationships/tags" Target="../tags/tag177.xml"/><Relationship Id="rId6" Type="http://schemas.openxmlformats.org/officeDocument/2006/relationships/tags" Target="../tags/tag176.xml"/><Relationship Id="rId5" Type="http://schemas.openxmlformats.org/officeDocument/2006/relationships/tags" Target="../tags/tag175.xml"/><Relationship Id="rId4" Type="http://schemas.openxmlformats.org/officeDocument/2006/relationships/tags" Target="../tags/tag174.xml"/><Relationship Id="rId3" Type="http://schemas.openxmlformats.org/officeDocument/2006/relationships/tags" Target="../tags/tag173.xml"/><Relationship Id="rId23" Type="http://schemas.openxmlformats.org/officeDocument/2006/relationships/slideLayout" Target="../slideLayouts/slideLayout9.xml"/><Relationship Id="rId22" Type="http://schemas.openxmlformats.org/officeDocument/2006/relationships/tags" Target="../tags/tag192.xml"/><Relationship Id="rId21" Type="http://schemas.openxmlformats.org/officeDocument/2006/relationships/tags" Target="../tags/tag191.xml"/><Relationship Id="rId20" Type="http://schemas.openxmlformats.org/officeDocument/2006/relationships/tags" Target="../tags/tag190.xml"/><Relationship Id="rId2" Type="http://schemas.openxmlformats.org/officeDocument/2006/relationships/tags" Target="../tags/tag172.xml"/><Relationship Id="rId19" Type="http://schemas.openxmlformats.org/officeDocument/2006/relationships/tags" Target="../tags/tag189.xml"/><Relationship Id="rId18" Type="http://schemas.openxmlformats.org/officeDocument/2006/relationships/tags" Target="../tags/tag188.xml"/><Relationship Id="rId17" Type="http://schemas.openxmlformats.org/officeDocument/2006/relationships/tags" Target="../tags/tag187.xml"/><Relationship Id="rId16" Type="http://schemas.openxmlformats.org/officeDocument/2006/relationships/tags" Target="../tags/tag186.xml"/><Relationship Id="rId15" Type="http://schemas.openxmlformats.org/officeDocument/2006/relationships/tags" Target="../tags/tag185.xml"/><Relationship Id="rId14" Type="http://schemas.openxmlformats.org/officeDocument/2006/relationships/tags" Target="../tags/tag184.xml"/><Relationship Id="rId13" Type="http://schemas.openxmlformats.org/officeDocument/2006/relationships/tags" Target="../tags/tag183.xml"/><Relationship Id="rId12" Type="http://schemas.openxmlformats.org/officeDocument/2006/relationships/tags" Target="../tags/tag182.xml"/><Relationship Id="rId11" Type="http://schemas.openxmlformats.org/officeDocument/2006/relationships/tags" Target="../tags/tag181.xml"/><Relationship Id="rId10" Type="http://schemas.openxmlformats.org/officeDocument/2006/relationships/tags" Target="../tags/tag180.xml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439.xml"/><Relationship Id="rId6" Type="http://schemas.openxmlformats.org/officeDocument/2006/relationships/tags" Target="../tags/tag438.xml"/><Relationship Id="rId5" Type="http://schemas.openxmlformats.org/officeDocument/2006/relationships/tags" Target="../tags/tag437.xml"/><Relationship Id="rId4" Type="http://schemas.openxmlformats.org/officeDocument/2006/relationships/image" Target="../media/image3.png"/><Relationship Id="rId3" Type="http://schemas.openxmlformats.org/officeDocument/2006/relationships/tags" Target="../tags/tag436.xml"/><Relationship Id="rId2" Type="http://schemas.openxmlformats.org/officeDocument/2006/relationships/image" Target="../media/image2.png"/><Relationship Id="rId1" Type="http://schemas.openxmlformats.org/officeDocument/2006/relationships/tags" Target="../tags/tag435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444.xml"/><Relationship Id="rId8" Type="http://schemas.openxmlformats.org/officeDocument/2006/relationships/image" Target="../media/image28.jpeg"/><Relationship Id="rId7" Type="http://schemas.openxmlformats.org/officeDocument/2006/relationships/tags" Target="../tags/tag443.xml"/><Relationship Id="rId6" Type="http://schemas.openxmlformats.org/officeDocument/2006/relationships/image" Target="../media/image27.png"/><Relationship Id="rId5" Type="http://schemas.openxmlformats.org/officeDocument/2006/relationships/tags" Target="../tags/tag442.xml"/><Relationship Id="rId4" Type="http://schemas.openxmlformats.org/officeDocument/2006/relationships/image" Target="../media/image3.png"/><Relationship Id="rId3" Type="http://schemas.openxmlformats.org/officeDocument/2006/relationships/tags" Target="../tags/tag441.xml"/><Relationship Id="rId2" Type="http://schemas.openxmlformats.org/officeDocument/2006/relationships/image" Target="../media/image2.png"/><Relationship Id="rId16" Type="http://schemas.openxmlformats.org/officeDocument/2006/relationships/notesSlide" Target="../notesSlides/notesSlide2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449.xml"/><Relationship Id="rId13" Type="http://schemas.openxmlformats.org/officeDocument/2006/relationships/tags" Target="../tags/tag448.xml"/><Relationship Id="rId12" Type="http://schemas.openxmlformats.org/officeDocument/2006/relationships/tags" Target="../tags/tag447.xml"/><Relationship Id="rId11" Type="http://schemas.openxmlformats.org/officeDocument/2006/relationships/tags" Target="../tags/tag446.xml"/><Relationship Id="rId10" Type="http://schemas.openxmlformats.org/officeDocument/2006/relationships/tags" Target="../tags/tag445.xml"/><Relationship Id="rId1" Type="http://schemas.openxmlformats.org/officeDocument/2006/relationships/tags" Target="../tags/tag440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457.xml"/><Relationship Id="rId7" Type="http://schemas.openxmlformats.org/officeDocument/2006/relationships/tags" Target="../tags/tag456.xml"/><Relationship Id="rId6" Type="http://schemas.openxmlformats.org/officeDocument/2006/relationships/tags" Target="../tags/tag455.xml"/><Relationship Id="rId5" Type="http://schemas.openxmlformats.org/officeDocument/2006/relationships/tags" Target="../tags/tag454.xml"/><Relationship Id="rId4" Type="http://schemas.openxmlformats.org/officeDocument/2006/relationships/image" Target="../media/image3.png"/><Relationship Id="rId3" Type="http://schemas.openxmlformats.org/officeDocument/2006/relationships/tags" Target="../tags/tag453.xml"/><Relationship Id="rId2" Type="http://schemas.openxmlformats.org/officeDocument/2006/relationships/image" Target="../media/image2.png"/><Relationship Id="rId1" Type="http://schemas.openxmlformats.org/officeDocument/2006/relationships/tags" Target="../tags/tag452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464.xml"/><Relationship Id="rId8" Type="http://schemas.openxmlformats.org/officeDocument/2006/relationships/tags" Target="../tags/tag463.xml"/><Relationship Id="rId7" Type="http://schemas.openxmlformats.org/officeDocument/2006/relationships/tags" Target="../tags/tag462.xml"/><Relationship Id="rId6" Type="http://schemas.openxmlformats.org/officeDocument/2006/relationships/tags" Target="../tags/tag461.xml"/><Relationship Id="rId5" Type="http://schemas.openxmlformats.org/officeDocument/2006/relationships/tags" Target="../tags/tag460.xml"/><Relationship Id="rId4" Type="http://schemas.openxmlformats.org/officeDocument/2006/relationships/image" Target="../media/image3.png"/><Relationship Id="rId3" Type="http://schemas.openxmlformats.org/officeDocument/2006/relationships/tags" Target="../tags/tag459.xml"/><Relationship Id="rId20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9" Type="http://schemas.openxmlformats.org/officeDocument/2006/relationships/tags" Target="../tags/tag470.xml"/><Relationship Id="rId18" Type="http://schemas.openxmlformats.org/officeDocument/2006/relationships/tags" Target="../tags/tag469.xml"/><Relationship Id="rId17" Type="http://schemas.openxmlformats.org/officeDocument/2006/relationships/image" Target="../media/image32.jpeg"/><Relationship Id="rId16" Type="http://schemas.openxmlformats.org/officeDocument/2006/relationships/tags" Target="../tags/tag468.xml"/><Relationship Id="rId15" Type="http://schemas.openxmlformats.org/officeDocument/2006/relationships/tags" Target="../tags/tag467.xml"/><Relationship Id="rId14" Type="http://schemas.openxmlformats.org/officeDocument/2006/relationships/image" Target="../media/image31.png"/><Relationship Id="rId13" Type="http://schemas.openxmlformats.org/officeDocument/2006/relationships/tags" Target="../tags/tag466.xml"/><Relationship Id="rId12" Type="http://schemas.openxmlformats.org/officeDocument/2006/relationships/image" Target="../media/image30.png"/><Relationship Id="rId11" Type="http://schemas.openxmlformats.org/officeDocument/2006/relationships/tags" Target="../tags/tag465.xml"/><Relationship Id="rId10" Type="http://schemas.openxmlformats.org/officeDocument/2006/relationships/image" Target="../media/image29.jpeg"/><Relationship Id="rId1" Type="http://schemas.openxmlformats.org/officeDocument/2006/relationships/tags" Target="../tags/tag458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477.xml"/><Relationship Id="rId8" Type="http://schemas.openxmlformats.org/officeDocument/2006/relationships/tags" Target="../tags/tag476.xml"/><Relationship Id="rId7" Type="http://schemas.openxmlformats.org/officeDocument/2006/relationships/tags" Target="../tags/tag475.xml"/><Relationship Id="rId6" Type="http://schemas.openxmlformats.org/officeDocument/2006/relationships/tags" Target="../tags/tag474.xml"/><Relationship Id="rId5" Type="http://schemas.openxmlformats.org/officeDocument/2006/relationships/tags" Target="../tags/tag473.xml"/><Relationship Id="rId4" Type="http://schemas.openxmlformats.org/officeDocument/2006/relationships/image" Target="../media/image3.png"/><Relationship Id="rId3" Type="http://schemas.openxmlformats.org/officeDocument/2006/relationships/tags" Target="../tags/tag472.xml"/><Relationship Id="rId20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9" Type="http://schemas.openxmlformats.org/officeDocument/2006/relationships/tags" Target="../tags/tag487.xml"/><Relationship Id="rId18" Type="http://schemas.openxmlformats.org/officeDocument/2006/relationships/tags" Target="../tags/tag486.xml"/><Relationship Id="rId17" Type="http://schemas.openxmlformats.org/officeDocument/2006/relationships/tags" Target="../tags/tag485.xml"/><Relationship Id="rId16" Type="http://schemas.openxmlformats.org/officeDocument/2006/relationships/tags" Target="../tags/tag484.xml"/><Relationship Id="rId15" Type="http://schemas.openxmlformats.org/officeDocument/2006/relationships/tags" Target="../tags/tag483.xml"/><Relationship Id="rId14" Type="http://schemas.openxmlformats.org/officeDocument/2006/relationships/tags" Target="../tags/tag482.xml"/><Relationship Id="rId13" Type="http://schemas.openxmlformats.org/officeDocument/2006/relationships/tags" Target="../tags/tag481.xml"/><Relationship Id="rId12" Type="http://schemas.openxmlformats.org/officeDocument/2006/relationships/tags" Target="../tags/tag480.xml"/><Relationship Id="rId11" Type="http://schemas.openxmlformats.org/officeDocument/2006/relationships/tags" Target="../tags/tag479.xml"/><Relationship Id="rId10" Type="http://schemas.openxmlformats.org/officeDocument/2006/relationships/tags" Target="../tags/tag478.xml"/><Relationship Id="rId1" Type="http://schemas.openxmlformats.org/officeDocument/2006/relationships/tags" Target="../tags/tag471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494.xml"/><Relationship Id="rId8" Type="http://schemas.openxmlformats.org/officeDocument/2006/relationships/tags" Target="../tags/tag493.xml"/><Relationship Id="rId7" Type="http://schemas.openxmlformats.org/officeDocument/2006/relationships/tags" Target="../tags/tag492.xml"/><Relationship Id="rId6" Type="http://schemas.openxmlformats.org/officeDocument/2006/relationships/tags" Target="../tags/tag491.xml"/><Relationship Id="rId5" Type="http://schemas.openxmlformats.org/officeDocument/2006/relationships/tags" Target="../tags/tag490.xml"/><Relationship Id="rId4" Type="http://schemas.openxmlformats.org/officeDocument/2006/relationships/image" Target="../media/image3.png"/><Relationship Id="rId3" Type="http://schemas.openxmlformats.org/officeDocument/2006/relationships/tags" Target="../tags/tag489.xml"/><Relationship Id="rId2" Type="http://schemas.openxmlformats.org/officeDocument/2006/relationships/image" Target="../media/image2.png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500.xml"/><Relationship Id="rId14" Type="http://schemas.openxmlformats.org/officeDocument/2006/relationships/tags" Target="../tags/tag499.xml"/><Relationship Id="rId13" Type="http://schemas.openxmlformats.org/officeDocument/2006/relationships/tags" Target="../tags/tag498.xml"/><Relationship Id="rId12" Type="http://schemas.openxmlformats.org/officeDocument/2006/relationships/tags" Target="../tags/tag497.xml"/><Relationship Id="rId11" Type="http://schemas.openxmlformats.org/officeDocument/2006/relationships/tags" Target="../tags/tag496.xml"/><Relationship Id="rId10" Type="http://schemas.openxmlformats.org/officeDocument/2006/relationships/tags" Target="../tags/tag495.xml"/><Relationship Id="rId1" Type="http://schemas.openxmlformats.org/officeDocument/2006/relationships/tags" Target="../tags/tag48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505.xml"/><Relationship Id="rId6" Type="http://schemas.openxmlformats.org/officeDocument/2006/relationships/tags" Target="../tags/tag504.xml"/><Relationship Id="rId5" Type="http://schemas.openxmlformats.org/officeDocument/2006/relationships/tags" Target="../tags/tag503.xml"/><Relationship Id="rId4" Type="http://schemas.openxmlformats.org/officeDocument/2006/relationships/image" Target="../media/image3.png"/><Relationship Id="rId3" Type="http://schemas.openxmlformats.org/officeDocument/2006/relationships/tags" Target="../tags/tag502.xml"/><Relationship Id="rId2" Type="http://schemas.openxmlformats.org/officeDocument/2006/relationships/image" Target="../media/image2.png"/><Relationship Id="rId1" Type="http://schemas.openxmlformats.org/officeDocument/2006/relationships/tags" Target="../tags/tag501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tags" Target="../tags/tag512.xml"/><Relationship Id="rId8" Type="http://schemas.openxmlformats.org/officeDocument/2006/relationships/tags" Target="../tags/tag511.xml"/><Relationship Id="rId7" Type="http://schemas.openxmlformats.org/officeDocument/2006/relationships/tags" Target="../tags/tag510.xml"/><Relationship Id="rId6" Type="http://schemas.openxmlformats.org/officeDocument/2006/relationships/tags" Target="../tags/tag509.xml"/><Relationship Id="rId5" Type="http://schemas.openxmlformats.org/officeDocument/2006/relationships/tags" Target="../tags/tag508.xml"/><Relationship Id="rId4" Type="http://schemas.openxmlformats.org/officeDocument/2006/relationships/image" Target="../media/image3.png"/><Relationship Id="rId3" Type="http://schemas.openxmlformats.org/officeDocument/2006/relationships/tags" Target="../tags/tag507.xml"/><Relationship Id="rId2" Type="http://schemas.openxmlformats.org/officeDocument/2006/relationships/image" Target="../media/image2.png"/><Relationship Id="rId18" Type="http://schemas.openxmlformats.org/officeDocument/2006/relationships/slideLayout" Target="../slideLayouts/slideLayout7.xml"/><Relationship Id="rId17" Type="http://schemas.openxmlformats.org/officeDocument/2006/relationships/tags" Target="../tags/tag520.xml"/><Relationship Id="rId16" Type="http://schemas.openxmlformats.org/officeDocument/2006/relationships/tags" Target="../tags/tag519.xml"/><Relationship Id="rId15" Type="http://schemas.openxmlformats.org/officeDocument/2006/relationships/tags" Target="../tags/tag518.xml"/><Relationship Id="rId14" Type="http://schemas.openxmlformats.org/officeDocument/2006/relationships/tags" Target="../tags/tag517.xml"/><Relationship Id="rId13" Type="http://schemas.openxmlformats.org/officeDocument/2006/relationships/tags" Target="../tags/tag516.xml"/><Relationship Id="rId12" Type="http://schemas.openxmlformats.org/officeDocument/2006/relationships/tags" Target="../tags/tag515.xml"/><Relationship Id="rId11" Type="http://schemas.openxmlformats.org/officeDocument/2006/relationships/tags" Target="../tags/tag514.xml"/><Relationship Id="rId10" Type="http://schemas.openxmlformats.org/officeDocument/2006/relationships/tags" Target="../tags/tag513.xml"/><Relationship Id="rId1" Type="http://schemas.openxmlformats.org/officeDocument/2006/relationships/tags" Target="../tags/tag506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tags" Target="../tags/tag527.xml"/><Relationship Id="rId8" Type="http://schemas.openxmlformats.org/officeDocument/2006/relationships/tags" Target="../tags/tag526.xml"/><Relationship Id="rId7" Type="http://schemas.openxmlformats.org/officeDocument/2006/relationships/tags" Target="../tags/tag525.xml"/><Relationship Id="rId6" Type="http://schemas.openxmlformats.org/officeDocument/2006/relationships/tags" Target="../tags/tag524.xml"/><Relationship Id="rId5" Type="http://schemas.openxmlformats.org/officeDocument/2006/relationships/tags" Target="../tags/tag523.xml"/><Relationship Id="rId4" Type="http://schemas.openxmlformats.org/officeDocument/2006/relationships/image" Target="../media/image3.png"/><Relationship Id="rId3" Type="http://schemas.openxmlformats.org/officeDocument/2006/relationships/tags" Target="../tags/tag522.xml"/><Relationship Id="rId2" Type="http://schemas.openxmlformats.org/officeDocument/2006/relationships/image" Target="../media/image2.png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532.xml"/><Relationship Id="rId17" Type="http://schemas.openxmlformats.org/officeDocument/2006/relationships/tags" Target="../tags/tag531.xml"/><Relationship Id="rId16" Type="http://schemas.openxmlformats.org/officeDocument/2006/relationships/tags" Target="../tags/tag530.xml"/><Relationship Id="rId15" Type="http://schemas.openxmlformats.org/officeDocument/2006/relationships/tags" Target="../tags/tag529.xml"/><Relationship Id="rId14" Type="http://schemas.openxmlformats.org/officeDocument/2006/relationships/image" Target="../media/image2.svg"/><Relationship Id="rId13" Type="http://schemas.openxmlformats.org/officeDocument/2006/relationships/image" Target="../media/image34.png"/><Relationship Id="rId12" Type="http://schemas.openxmlformats.org/officeDocument/2006/relationships/tags" Target="../tags/tag528.xml"/><Relationship Id="rId11" Type="http://schemas.openxmlformats.org/officeDocument/2006/relationships/image" Target="../media/image1.svg"/><Relationship Id="rId10" Type="http://schemas.openxmlformats.org/officeDocument/2006/relationships/image" Target="../media/image33.png"/><Relationship Id="rId1" Type="http://schemas.openxmlformats.org/officeDocument/2006/relationships/tags" Target="../tags/tag521.xml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536.xml"/><Relationship Id="rId3" Type="http://schemas.openxmlformats.org/officeDocument/2006/relationships/tags" Target="../tags/tag535.xml"/><Relationship Id="rId2" Type="http://schemas.openxmlformats.org/officeDocument/2006/relationships/tags" Target="../tags/tag534.xml"/><Relationship Id="rId1" Type="http://schemas.openxmlformats.org/officeDocument/2006/relationships/tags" Target="../tags/tag53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" Type="http://schemas.openxmlformats.org/officeDocument/2006/relationships/tags" Target="../tags/tag193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tags" Target="../tags/tag542.xml"/><Relationship Id="rId8" Type="http://schemas.openxmlformats.org/officeDocument/2006/relationships/image" Target="../media/image35.png"/><Relationship Id="rId7" Type="http://schemas.openxmlformats.org/officeDocument/2006/relationships/tags" Target="../tags/tag541.xml"/><Relationship Id="rId6" Type="http://schemas.openxmlformats.org/officeDocument/2006/relationships/tags" Target="../tags/tag540.xml"/><Relationship Id="rId5" Type="http://schemas.openxmlformats.org/officeDocument/2006/relationships/tags" Target="../tags/tag539.xml"/><Relationship Id="rId4" Type="http://schemas.openxmlformats.org/officeDocument/2006/relationships/image" Target="../media/image3.png"/><Relationship Id="rId3" Type="http://schemas.openxmlformats.org/officeDocument/2006/relationships/tags" Target="../tags/tag538.xml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544.xml"/><Relationship Id="rId10" Type="http://schemas.openxmlformats.org/officeDocument/2006/relationships/tags" Target="../tags/tag543.xml"/><Relationship Id="rId1" Type="http://schemas.openxmlformats.org/officeDocument/2006/relationships/tags" Target="../tags/tag537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tags" Target="../tags/tag551.xml"/><Relationship Id="rId8" Type="http://schemas.openxmlformats.org/officeDocument/2006/relationships/tags" Target="../tags/tag550.xml"/><Relationship Id="rId7" Type="http://schemas.openxmlformats.org/officeDocument/2006/relationships/tags" Target="../tags/tag549.xml"/><Relationship Id="rId6" Type="http://schemas.openxmlformats.org/officeDocument/2006/relationships/tags" Target="../tags/tag548.xml"/><Relationship Id="rId5" Type="http://schemas.openxmlformats.org/officeDocument/2006/relationships/tags" Target="../tags/tag547.xml"/><Relationship Id="rId4" Type="http://schemas.openxmlformats.org/officeDocument/2006/relationships/image" Target="../media/image3.png"/><Relationship Id="rId3" Type="http://schemas.openxmlformats.org/officeDocument/2006/relationships/tags" Target="../tags/tag546.xml"/><Relationship Id="rId20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9" Type="http://schemas.openxmlformats.org/officeDocument/2006/relationships/tags" Target="../tags/tag561.xml"/><Relationship Id="rId18" Type="http://schemas.openxmlformats.org/officeDocument/2006/relationships/tags" Target="../tags/tag560.xml"/><Relationship Id="rId17" Type="http://schemas.openxmlformats.org/officeDocument/2006/relationships/tags" Target="../tags/tag559.xml"/><Relationship Id="rId16" Type="http://schemas.openxmlformats.org/officeDocument/2006/relationships/tags" Target="../tags/tag558.xml"/><Relationship Id="rId15" Type="http://schemas.openxmlformats.org/officeDocument/2006/relationships/tags" Target="../tags/tag557.xml"/><Relationship Id="rId14" Type="http://schemas.openxmlformats.org/officeDocument/2006/relationships/tags" Target="../tags/tag556.xml"/><Relationship Id="rId13" Type="http://schemas.openxmlformats.org/officeDocument/2006/relationships/tags" Target="../tags/tag555.xml"/><Relationship Id="rId12" Type="http://schemas.openxmlformats.org/officeDocument/2006/relationships/tags" Target="../tags/tag554.xml"/><Relationship Id="rId11" Type="http://schemas.openxmlformats.org/officeDocument/2006/relationships/tags" Target="../tags/tag553.xml"/><Relationship Id="rId10" Type="http://schemas.openxmlformats.org/officeDocument/2006/relationships/tags" Target="../tags/tag552.xml"/><Relationship Id="rId1" Type="http://schemas.openxmlformats.org/officeDocument/2006/relationships/tags" Target="../tags/tag545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tags" Target="../tags/tag567.xml"/><Relationship Id="rId8" Type="http://schemas.openxmlformats.org/officeDocument/2006/relationships/image" Target="../media/image36.jpeg"/><Relationship Id="rId7" Type="http://schemas.openxmlformats.org/officeDocument/2006/relationships/tags" Target="../tags/tag566.xml"/><Relationship Id="rId6" Type="http://schemas.openxmlformats.org/officeDocument/2006/relationships/tags" Target="../tags/tag565.xml"/><Relationship Id="rId5" Type="http://schemas.openxmlformats.org/officeDocument/2006/relationships/tags" Target="../tags/tag564.xml"/><Relationship Id="rId4" Type="http://schemas.openxmlformats.org/officeDocument/2006/relationships/image" Target="../media/image3.png"/><Relationship Id="rId3" Type="http://schemas.openxmlformats.org/officeDocument/2006/relationships/tags" Target="../tags/tag563.xml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569.xml"/><Relationship Id="rId11" Type="http://schemas.openxmlformats.org/officeDocument/2006/relationships/tags" Target="../tags/tag568.xml"/><Relationship Id="rId10" Type="http://schemas.openxmlformats.org/officeDocument/2006/relationships/image" Target="../media/image3.tiff"/><Relationship Id="rId1" Type="http://schemas.openxmlformats.org/officeDocument/2006/relationships/tags" Target="../tags/tag562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tags" Target="../tags/tag576.xml"/><Relationship Id="rId8" Type="http://schemas.openxmlformats.org/officeDocument/2006/relationships/tags" Target="../tags/tag575.xml"/><Relationship Id="rId7" Type="http://schemas.openxmlformats.org/officeDocument/2006/relationships/tags" Target="../tags/tag574.xml"/><Relationship Id="rId6" Type="http://schemas.openxmlformats.org/officeDocument/2006/relationships/tags" Target="../tags/tag573.xml"/><Relationship Id="rId5" Type="http://schemas.openxmlformats.org/officeDocument/2006/relationships/tags" Target="../tags/tag572.xml"/><Relationship Id="rId4" Type="http://schemas.openxmlformats.org/officeDocument/2006/relationships/image" Target="../media/image3.png"/><Relationship Id="rId3" Type="http://schemas.openxmlformats.org/officeDocument/2006/relationships/tags" Target="../tags/tag571.xml"/><Relationship Id="rId21" Type="http://schemas.openxmlformats.org/officeDocument/2006/relationships/slideLayout" Target="../slideLayouts/slideLayout7.xml"/><Relationship Id="rId20" Type="http://schemas.openxmlformats.org/officeDocument/2006/relationships/tags" Target="../tags/tag586.xml"/><Relationship Id="rId2" Type="http://schemas.openxmlformats.org/officeDocument/2006/relationships/image" Target="../media/image2.png"/><Relationship Id="rId19" Type="http://schemas.openxmlformats.org/officeDocument/2006/relationships/image" Target="../media/image37.png"/><Relationship Id="rId18" Type="http://schemas.openxmlformats.org/officeDocument/2006/relationships/tags" Target="../tags/tag585.xml"/><Relationship Id="rId17" Type="http://schemas.openxmlformats.org/officeDocument/2006/relationships/tags" Target="../tags/tag584.xml"/><Relationship Id="rId16" Type="http://schemas.openxmlformats.org/officeDocument/2006/relationships/tags" Target="../tags/tag583.xml"/><Relationship Id="rId15" Type="http://schemas.openxmlformats.org/officeDocument/2006/relationships/tags" Target="../tags/tag582.xml"/><Relationship Id="rId14" Type="http://schemas.openxmlformats.org/officeDocument/2006/relationships/tags" Target="../tags/tag581.xml"/><Relationship Id="rId13" Type="http://schemas.openxmlformats.org/officeDocument/2006/relationships/tags" Target="../tags/tag580.xml"/><Relationship Id="rId12" Type="http://schemas.openxmlformats.org/officeDocument/2006/relationships/tags" Target="../tags/tag579.xml"/><Relationship Id="rId11" Type="http://schemas.openxmlformats.org/officeDocument/2006/relationships/tags" Target="../tags/tag578.xml"/><Relationship Id="rId10" Type="http://schemas.openxmlformats.org/officeDocument/2006/relationships/tags" Target="../tags/tag577.xml"/><Relationship Id="rId1" Type="http://schemas.openxmlformats.org/officeDocument/2006/relationships/tags" Target="../tags/tag570.xml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tags" Target="../tags/tag593.xml"/><Relationship Id="rId8" Type="http://schemas.openxmlformats.org/officeDocument/2006/relationships/tags" Target="../tags/tag592.xml"/><Relationship Id="rId7" Type="http://schemas.openxmlformats.org/officeDocument/2006/relationships/tags" Target="../tags/tag591.xml"/><Relationship Id="rId6" Type="http://schemas.openxmlformats.org/officeDocument/2006/relationships/tags" Target="../tags/tag590.xml"/><Relationship Id="rId5" Type="http://schemas.openxmlformats.org/officeDocument/2006/relationships/tags" Target="../tags/tag589.xml"/><Relationship Id="rId4" Type="http://schemas.openxmlformats.org/officeDocument/2006/relationships/image" Target="../media/image3.png"/><Relationship Id="rId3" Type="http://schemas.openxmlformats.org/officeDocument/2006/relationships/tags" Target="../tags/tag588.xml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600.xml"/><Relationship Id="rId15" Type="http://schemas.openxmlformats.org/officeDocument/2006/relationships/tags" Target="../tags/tag599.xml"/><Relationship Id="rId14" Type="http://schemas.openxmlformats.org/officeDocument/2006/relationships/tags" Target="../tags/tag598.xml"/><Relationship Id="rId13" Type="http://schemas.openxmlformats.org/officeDocument/2006/relationships/tags" Target="../tags/tag597.xml"/><Relationship Id="rId12" Type="http://schemas.openxmlformats.org/officeDocument/2006/relationships/tags" Target="../tags/tag596.xml"/><Relationship Id="rId11" Type="http://schemas.openxmlformats.org/officeDocument/2006/relationships/tags" Target="../tags/tag595.xml"/><Relationship Id="rId10" Type="http://schemas.openxmlformats.org/officeDocument/2006/relationships/tags" Target="../tags/tag594.xml"/><Relationship Id="rId1" Type="http://schemas.openxmlformats.org/officeDocument/2006/relationships/tags" Target="../tags/tag58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605.xml"/><Relationship Id="rId6" Type="http://schemas.openxmlformats.org/officeDocument/2006/relationships/tags" Target="../tags/tag604.xml"/><Relationship Id="rId5" Type="http://schemas.openxmlformats.org/officeDocument/2006/relationships/tags" Target="../tags/tag603.xml"/><Relationship Id="rId4" Type="http://schemas.openxmlformats.org/officeDocument/2006/relationships/image" Target="../media/image3.png"/><Relationship Id="rId3" Type="http://schemas.openxmlformats.org/officeDocument/2006/relationships/tags" Target="../tags/tag602.xml"/><Relationship Id="rId2" Type="http://schemas.openxmlformats.org/officeDocument/2006/relationships/image" Target="../media/image2.png"/><Relationship Id="rId1" Type="http://schemas.openxmlformats.org/officeDocument/2006/relationships/tags" Target="../tags/tag601.xml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tags" Target="../tags/tag612.xml"/><Relationship Id="rId8" Type="http://schemas.openxmlformats.org/officeDocument/2006/relationships/tags" Target="../tags/tag611.xml"/><Relationship Id="rId7" Type="http://schemas.openxmlformats.org/officeDocument/2006/relationships/tags" Target="../tags/tag610.xml"/><Relationship Id="rId6" Type="http://schemas.openxmlformats.org/officeDocument/2006/relationships/tags" Target="../tags/tag609.xml"/><Relationship Id="rId5" Type="http://schemas.openxmlformats.org/officeDocument/2006/relationships/tags" Target="../tags/tag608.xml"/><Relationship Id="rId4" Type="http://schemas.openxmlformats.org/officeDocument/2006/relationships/image" Target="../media/image3.png"/><Relationship Id="rId3" Type="http://schemas.openxmlformats.org/officeDocument/2006/relationships/tags" Target="../tags/tag607.xml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606.xml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tags" Target="../tags/tag619.xml"/><Relationship Id="rId8" Type="http://schemas.openxmlformats.org/officeDocument/2006/relationships/tags" Target="../tags/tag618.xml"/><Relationship Id="rId7" Type="http://schemas.openxmlformats.org/officeDocument/2006/relationships/tags" Target="../tags/tag617.xml"/><Relationship Id="rId6" Type="http://schemas.openxmlformats.org/officeDocument/2006/relationships/tags" Target="../tags/tag616.xml"/><Relationship Id="rId5" Type="http://schemas.openxmlformats.org/officeDocument/2006/relationships/tags" Target="../tags/tag615.xml"/><Relationship Id="rId4" Type="http://schemas.openxmlformats.org/officeDocument/2006/relationships/image" Target="../media/image3.png"/><Relationship Id="rId3" Type="http://schemas.openxmlformats.org/officeDocument/2006/relationships/tags" Target="../tags/tag614.xml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613.xml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tags" Target="../tags/tag626.xml"/><Relationship Id="rId8" Type="http://schemas.openxmlformats.org/officeDocument/2006/relationships/tags" Target="../tags/tag625.xml"/><Relationship Id="rId7" Type="http://schemas.openxmlformats.org/officeDocument/2006/relationships/tags" Target="../tags/tag624.xml"/><Relationship Id="rId6" Type="http://schemas.openxmlformats.org/officeDocument/2006/relationships/tags" Target="../tags/tag623.xml"/><Relationship Id="rId5" Type="http://schemas.openxmlformats.org/officeDocument/2006/relationships/tags" Target="../tags/tag622.xml"/><Relationship Id="rId4" Type="http://schemas.openxmlformats.org/officeDocument/2006/relationships/image" Target="../media/image3.png"/><Relationship Id="rId38" Type="http://schemas.openxmlformats.org/officeDocument/2006/relationships/slideLayout" Target="../slideLayouts/slideLayout7.xml"/><Relationship Id="rId37" Type="http://schemas.openxmlformats.org/officeDocument/2006/relationships/tags" Target="../tags/tag653.xml"/><Relationship Id="rId36" Type="http://schemas.openxmlformats.org/officeDocument/2006/relationships/tags" Target="../tags/tag652.xml"/><Relationship Id="rId35" Type="http://schemas.openxmlformats.org/officeDocument/2006/relationships/tags" Target="../tags/tag651.xml"/><Relationship Id="rId34" Type="http://schemas.openxmlformats.org/officeDocument/2006/relationships/tags" Target="../tags/tag650.xml"/><Relationship Id="rId33" Type="http://schemas.openxmlformats.org/officeDocument/2006/relationships/tags" Target="../tags/tag649.xml"/><Relationship Id="rId32" Type="http://schemas.openxmlformats.org/officeDocument/2006/relationships/tags" Target="../tags/tag648.xml"/><Relationship Id="rId31" Type="http://schemas.openxmlformats.org/officeDocument/2006/relationships/tags" Target="../tags/tag647.xml"/><Relationship Id="rId30" Type="http://schemas.openxmlformats.org/officeDocument/2006/relationships/tags" Target="../tags/tag646.xml"/><Relationship Id="rId3" Type="http://schemas.openxmlformats.org/officeDocument/2006/relationships/tags" Target="../tags/tag621.xml"/><Relationship Id="rId29" Type="http://schemas.openxmlformats.org/officeDocument/2006/relationships/tags" Target="../tags/tag645.xml"/><Relationship Id="rId28" Type="http://schemas.openxmlformats.org/officeDocument/2006/relationships/tags" Target="../tags/tag644.xml"/><Relationship Id="rId27" Type="http://schemas.openxmlformats.org/officeDocument/2006/relationships/tags" Target="../tags/tag643.xml"/><Relationship Id="rId26" Type="http://schemas.openxmlformats.org/officeDocument/2006/relationships/tags" Target="../tags/tag642.xml"/><Relationship Id="rId25" Type="http://schemas.openxmlformats.org/officeDocument/2006/relationships/tags" Target="../tags/tag641.xml"/><Relationship Id="rId24" Type="http://schemas.openxmlformats.org/officeDocument/2006/relationships/tags" Target="../tags/tag640.xml"/><Relationship Id="rId23" Type="http://schemas.openxmlformats.org/officeDocument/2006/relationships/tags" Target="../tags/tag639.xml"/><Relationship Id="rId22" Type="http://schemas.openxmlformats.org/officeDocument/2006/relationships/tags" Target="../tags/tag638.xml"/><Relationship Id="rId21" Type="http://schemas.openxmlformats.org/officeDocument/2006/relationships/image" Target="../media/image38.jpeg"/><Relationship Id="rId20" Type="http://schemas.openxmlformats.org/officeDocument/2006/relationships/tags" Target="../tags/tag637.xml"/><Relationship Id="rId2" Type="http://schemas.openxmlformats.org/officeDocument/2006/relationships/image" Target="../media/image2.png"/><Relationship Id="rId19" Type="http://schemas.openxmlformats.org/officeDocument/2006/relationships/tags" Target="../tags/tag636.xml"/><Relationship Id="rId18" Type="http://schemas.openxmlformats.org/officeDocument/2006/relationships/tags" Target="../tags/tag635.xml"/><Relationship Id="rId17" Type="http://schemas.openxmlformats.org/officeDocument/2006/relationships/tags" Target="../tags/tag634.xml"/><Relationship Id="rId16" Type="http://schemas.openxmlformats.org/officeDocument/2006/relationships/tags" Target="../tags/tag633.xml"/><Relationship Id="rId15" Type="http://schemas.openxmlformats.org/officeDocument/2006/relationships/tags" Target="../tags/tag632.xml"/><Relationship Id="rId14" Type="http://schemas.openxmlformats.org/officeDocument/2006/relationships/tags" Target="../tags/tag631.xml"/><Relationship Id="rId13" Type="http://schemas.openxmlformats.org/officeDocument/2006/relationships/tags" Target="../tags/tag630.xml"/><Relationship Id="rId12" Type="http://schemas.openxmlformats.org/officeDocument/2006/relationships/tags" Target="../tags/tag629.xml"/><Relationship Id="rId11" Type="http://schemas.openxmlformats.org/officeDocument/2006/relationships/tags" Target="../tags/tag628.xml"/><Relationship Id="rId10" Type="http://schemas.openxmlformats.org/officeDocument/2006/relationships/tags" Target="../tags/tag627.xml"/><Relationship Id="rId1" Type="http://schemas.openxmlformats.org/officeDocument/2006/relationships/tags" Target="../tags/tag620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658.xml"/><Relationship Id="rId6" Type="http://schemas.openxmlformats.org/officeDocument/2006/relationships/tags" Target="../tags/tag657.xml"/><Relationship Id="rId5" Type="http://schemas.openxmlformats.org/officeDocument/2006/relationships/tags" Target="../tags/tag656.xml"/><Relationship Id="rId4" Type="http://schemas.openxmlformats.org/officeDocument/2006/relationships/image" Target="../media/image3.png"/><Relationship Id="rId3" Type="http://schemas.openxmlformats.org/officeDocument/2006/relationships/tags" Target="../tags/tag655.xml"/><Relationship Id="rId2" Type="http://schemas.openxmlformats.org/officeDocument/2006/relationships/image" Target="../media/image2.png"/><Relationship Id="rId1" Type="http://schemas.openxmlformats.org/officeDocument/2006/relationships/tags" Target="../tags/tag65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tags" Target="../tags/tag203.xml"/><Relationship Id="rId7" Type="http://schemas.openxmlformats.org/officeDocument/2006/relationships/tags" Target="../tags/tag202.xml"/><Relationship Id="rId6" Type="http://schemas.openxmlformats.org/officeDocument/2006/relationships/tags" Target="../tags/tag201.xml"/><Relationship Id="rId5" Type="http://schemas.openxmlformats.org/officeDocument/2006/relationships/tags" Target="../tags/tag200.xml"/><Relationship Id="rId4" Type="http://schemas.openxmlformats.org/officeDocument/2006/relationships/tags" Target="../tags/tag199.xml"/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tags" Target="../tags/tag19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663.xml"/><Relationship Id="rId6" Type="http://schemas.openxmlformats.org/officeDocument/2006/relationships/tags" Target="../tags/tag662.xml"/><Relationship Id="rId5" Type="http://schemas.openxmlformats.org/officeDocument/2006/relationships/tags" Target="../tags/tag661.xml"/><Relationship Id="rId4" Type="http://schemas.openxmlformats.org/officeDocument/2006/relationships/image" Target="../media/image3.png"/><Relationship Id="rId3" Type="http://schemas.openxmlformats.org/officeDocument/2006/relationships/tags" Target="../tags/tag660.xml"/><Relationship Id="rId2" Type="http://schemas.openxmlformats.org/officeDocument/2006/relationships/image" Target="../media/image2.png"/><Relationship Id="rId1" Type="http://schemas.openxmlformats.org/officeDocument/2006/relationships/tags" Target="../tags/tag659.xml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tags" Target="../tags/tag669.xml"/><Relationship Id="rId8" Type="http://schemas.openxmlformats.org/officeDocument/2006/relationships/image" Target="../media/image39.png"/><Relationship Id="rId7" Type="http://schemas.openxmlformats.org/officeDocument/2006/relationships/tags" Target="../tags/tag668.xml"/><Relationship Id="rId6" Type="http://schemas.openxmlformats.org/officeDocument/2006/relationships/tags" Target="../tags/tag667.xml"/><Relationship Id="rId5" Type="http://schemas.openxmlformats.org/officeDocument/2006/relationships/tags" Target="../tags/tag666.xml"/><Relationship Id="rId4" Type="http://schemas.openxmlformats.org/officeDocument/2006/relationships/image" Target="../media/image3.png"/><Relationship Id="rId3" Type="http://schemas.openxmlformats.org/officeDocument/2006/relationships/tags" Target="../tags/tag665.xml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672.xml"/><Relationship Id="rId11" Type="http://schemas.openxmlformats.org/officeDocument/2006/relationships/tags" Target="../tags/tag671.xml"/><Relationship Id="rId10" Type="http://schemas.openxmlformats.org/officeDocument/2006/relationships/tags" Target="../tags/tag670.xml"/><Relationship Id="rId1" Type="http://schemas.openxmlformats.org/officeDocument/2006/relationships/tags" Target="../tags/tag664.xml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tags" Target="../tags/tag679.xml"/><Relationship Id="rId8" Type="http://schemas.openxmlformats.org/officeDocument/2006/relationships/tags" Target="../tags/tag678.xml"/><Relationship Id="rId7" Type="http://schemas.openxmlformats.org/officeDocument/2006/relationships/tags" Target="../tags/tag677.xml"/><Relationship Id="rId6" Type="http://schemas.openxmlformats.org/officeDocument/2006/relationships/tags" Target="../tags/tag676.xml"/><Relationship Id="rId5" Type="http://schemas.openxmlformats.org/officeDocument/2006/relationships/tags" Target="../tags/tag675.xml"/><Relationship Id="rId4" Type="http://schemas.openxmlformats.org/officeDocument/2006/relationships/image" Target="../media/image3.png"/><Relationship Id="rId35" Type="http://schemas.openxmlformats.org/officeDocument/2006/relationships/slideLayout" Target="../slideLayouts/slideLayout7.xml"/><Relationship Id="rId34" Type="http://schemas.openxmlformats.org/officeDocument/2006/relationships/tags" Target="../tags/tag703.xml"/><Relationship Id="rId33" Type="http://schemas.openxmlformats.org/officeDocument/2006/relationships/image" Target="../media/image40.png"/><Relationship Id="rId32" Type="http://schemas.openxmlformats.org/officeDocument/2006/relationships/tags" Target="../tags/tag702.xml"/><Relationship Id="rId31" Type="http://schemas.openxmlformats.org/officeDocument/2006/relationships/tags" Target="../tags/tag701.xml"/><Relationship Id="rId30" Type="http://schemas.openxmlformats.org/officeDocument/2006/relationships/tags" Target="../tags/tag700.xml"/><Relationship Id="rId3" Type="http://schemas.openxmlformats.org/officeDocument/2006/relationships/tags" Target="../tags/tag674.xml"/><Relationship Id="rId29" Type="http://schemas.openxmlformats.org/officeDocument/2006/relationships/tags" Target="../tags/tag699.xml"/><Relationship Id="rId28" Type="http://schemas.openxmlformats.org/officeDocument/2006/relationships/tags" Target="../tags/tag698.xml"/><Relationship Id="rId27" Type="http://schemas.openxmlformats.org/officeDocument/2006/relationships/tags" Target="../tags/tag697.xml"/><Relationship Id="rId26" Type="http://schemas.openxmlformats.org/officeDocument/2006/relationships/tags" Target="../tags/tag696.xml"/><Relationship Id="rId25" Type="http://schemas.openxmlformats.org/officeDocument/2006/relationships/tags" Target="../tags/tag695.xml"/><Relationship Id="rId24" Type="http://schemas.openxmlformats.org/officeDocument/2006/relationships/tags" Target="../tags/tag694.xml"/><Relationship Id="rId23" Type="http://schemas.openxmlformats.org/officeDocument/2006/relationships/tags" Target="../tags/tag693.xml"/><Relationship Id="rId22" Type="http://schemas.openxmlformats.org/officeDocument/2006/relationships/tags" Target="../tags/tag692.xml"/><Relationship Id="rId21" Type="http://schemas.openxmlformats.org/officeDocument/2006/relationships/tags" Target="../tags/tag691.xml"/><Relationship Id="rId20" Type="http://schemas.openxmlformats.org/officeDocument/2006/relationships/tags" Target="../tags/tag690.xml"/><Relationship Id="rId2" Type="http://schemas.openxmlformats.org/officeDocument/2006/relationships/image" Target="../media/image2.png"/><Relationship Id="rId19" Type="http://schemas.openxmlformats.org/officeDocument/2006/relationships/tags" Target="../tags/tag689.xml"/><Relationship Id="rId18" Type="http://schemas.openxmlformats.org/officeDocument/2006/relationships/tags" Target="../tags/tag688.xml"/><Relationship Id="rId17" Type="http://schemas.openxmlformats.org/officeDocument/2006/relationships/tags" Target="../tags/tag687.xml"/><Relationship Id="rId16" Type="http://schemas.openxmlformats.org/officeDocument/2006/relationships/tags" Target="../tags/tag686.xml"/><Relationship Id="rId15" Type="http://schemas.openxmlformats.org/officeDocument/2006/relationships/tags" Target="../tags/tag685.xml"/><Relationship Id="rId14" Type="http://schemas.openxmlformats.org/officeDocument/2006/relationships/tags" Target="../tags/tag684.xml"/><Relationship Id="rId13" Type="http://schemas.openxmlformats.org/officeDocument/2006/relationships/tags" Target="../tags/tag683.xml"/><Relationship Id="rId12" Type="http://schemas.openxmlformats.org/officeDocument/2006/relationships/tags" Target="../tags/tag682.xml"/><Relationship Id="rId11" Type="http://schemas.openxmlformats.org/officeDocument/2006/relationships/tags" Target="../tags/tag681.xml"/><Relationship Id="rId10" Type="http://schemas.openxmlformats.org/officeDocument/2006/relationships/tags" Target="../tags/tag680.xml"/><Relationship Id="rId1" Type="http://schemas.openxmlformats.org/officeDocument/2006/relationships/tags" Target="../tags/tag673.xml"/></Relationships>
</file>

<file path=ppt/slides/_rels/slide4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07.xml"/><Relationship Id="rId4" Type="http://schemas.openxmlformats.org/officeDocument/2006/relationships/tags" Target="../tags/tag706.xml"/><Relationship Id="rId3" Type="http://schemas.openxmlformats.org/officeDocument/2006/relationships/tags" Target="../tags/tag705.xml"/><Relationship Id="rId2" Type="http://schemas.openxmlformats.org/officeDocument/2006/relationships/image" Target="../media/image41.png"/><Relationship Id="rId1" Type="http://schemas.openxmlformats.org/officeDocument/2006/relationships/tags" Target="../tags/tag704.xml"/></Relationships>
</file>

<file path=ppt/slides/_rels/slide4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714.xml"/><Relationship Id="rId5" Type="http://schemas.openxmlformats.org/officeDocument/2006/relationships/tags" Target="../tags/tag713.xml"/><Relationship Id="rId4" Type="http://schemas.openxmlformats.org/officeDocument/2006/relationships/image" Target="../media/image3.png"/><Relationship Id="rId3" Type="http://schemas.openxmlformats.org/officeDocument/2006/relationships/tags" Target="../tags/tag712.xml"/><Relationship Id="rId2" Type="http://schemas.openxmlformats.org/officeDocument/2006/relationships/image" Target="../media/image2.png"/><Relationship Id="rId1" Type="http://schemas.openxmlformats.org/officeDocument/2006/relationships/tags" Target="../tags/tag711.xml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719.xml"/><Relationship Id="rId7" Type="http://schemas.openxmlformats.org/officeDocument/2006/relationships/image" Target="../media/image42.png"/><Relationship Id="rId6" Type="http://schemas.openxmlformats.org/officeDocument/2006/relationships/tags" Target="../tags/tag718.xml"/><Relationship Id="rId5" Type="http://schemas.openxmlformats.org/officeDocument/2006/relationships/tags" Target="../tags/tag717.xml"/><Relationship Id="rId4" Type="http://schemas.openxmlformats.org/officeDocument/2006/relationships/image" Target="../media/image3.png"/><Relationship Id="rId3" Type="http://schemas.openxmlformats.org/officeDocument/2006/relationships/tags" Target="../tags/tag716.xml"/><Relationship Id="rId2" Type="http://schemas.openxmlformats.org/officeDocument/2006/relationships/image" Target="../media/image2.png"/><Relationship Id="rId1" Type="http://schemas.openxmlformats.org/officeDocument/2006/relationships/tags" Target="../tags/tag7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0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207.xml"/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tags" Target="../tags/tag204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jpeg"/><Relationship Id="rId8" Type="http://schemas.openxmlformats.org/officeDocument/2006/relationships/tags" Target="../tags/tag213.xml"/><Relationship Id="rId7" Type="http://schemas.openxmlformats.org/officeDocument/2006/relationships/tags" Target="../tags/tag212.xml"/><Relationship Id="rId6" Type="http://schemas.openxmlformats.org/officeDocument/2006/relationships/tags" Target="../tags/tag211.xml"/><Relationship Id="rId5" Type="http://schemas.openxmlformats.org/officeDocument/2006/relationships/tags" Target="../tags/tag210.xml"/><Relationship Id="rId4" Type="http://schemas.openxmlformats.org/officeDocument/2006/relationships/image" Target="../media/image3.png"/><Relationship Id="rId3" Type="http://schemas.openxmlformats.org/officeDocument/2006/relationships/tags" Target="../tags/tag209.xml"/><Relationship Id="rId21" Type="http://schemas.openxmlformats.org/officeDocument/2006/relationships/slideLayout" Target="../slideLayouts/slideLayout7.xml"/><Relationship Id="rId20" Type="http://schemas.openxmlformats.org/officeDocument/2006/relationships/tags" Target="../tags/tag222.xml"/><Relationship Id="rId2" Type="http://schemas.openxmlformats.org/officeDocument/2006/relationships/image" Target="../media/image2.png"/><Relationship Id="rId19" Type="http://schemas.openxmlformats.org/officeDocument/2006/relationships/tags" Target="../tags/tag221.xml"/><Relationship Id="rId18" Type="http://schemas.openxmlformats.org/officeDocument/2006/relationships/image" Target="../media/image9.jpeg"/><Relationship Id="rId17" Type="http://schemas.openxmlformats.org/officeDocument/2006/relationships/tags" Target="../tags/tag220.xml"/><Relationship Id="rId16" Type="http://schemas.openxmlformats.org/officeDocument/2006/relationships/tags" Target="../tags/tag219.xml"/><Relationship Id="rId15" Type="http://schemas.openxmlformats.org/officeDocument/2006/relationships/tags" Target="../tags/tag218.xml"/><Relationship Id="rId14" Type="http://schemas.openxmlformats.org/officeDocument/2006/relationships/tags" Target="../tags/tag217.xml"/><Relationship Id="rId13" Type="http://schemas.openxmlformats.org/officeDocument/2006/relationships/image" Target="../media/image8.png"/><Relationship Id="rId12" Type="http://schemas.openxmlformats.org/officeDocument/2006/relationships/tags" Target="../tags/tag216.xml"/><Relationship Id="rId11" Type="http://schemas.openxmlformats.org/officeDocument/2006/relationships/tags" Target="../tags/tag215.xml"/><Relationship Id="rId10" Type="http://schemas.openxmlformats.org/officeDocument/2006/relationships/tags" Target="../tags/tag214.xml"/><Relationship Id="rId1" Type="http://schemas.openxmlformats.org/officeDocument/2006/relationships/tags" Target="../tags/tag208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29.xml"/><Relationship Id="rId8" Type="http://schemas.openxmlformats.org/officeDocument/2006/relationships/tags" Target="../tags/tag228.xml"/><Relationship Id="rId7" Type="http://schemas.openxmlformats.org/officeDocument/2006/relationships/tags" Target="../tags/tag227.xml"/><Relationship Id="rId6" Type="http://schemas.openxmlformats.org/officeDocument/2006/relationships/tags" Target="../tags/tag226.xml"/><Relationship Id="rId5" Type="http://schemas.openxmlformats.org/officeDocument/2006/relationships/tags" Target="../tags/tag225.xml"/><Relationship Id="rId4" Type="http://schemas.openxmlformats.org/officeDocument/2006/relationships/image" Target="../media/image3.png"/><Relationship Id="rId3" Type="http://schemas.openxmlformats.org/officeDocument/2006/relationships/tags" Target="../tags/tag224.xml"/><Relationship Id="rId20" Type="http://schemas.openxmlformats.org/officeDocument/2006/relationships/notesSlide" Target="../notesSlides/notesSlide1.xml"/><Relationship Id="rId2" Type="http://schemas.openxmlformats.org/officeDocument/2006/relationships/image" Target="../media/image2.png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238.xml"/><Relationship Id="rId17" Type="http://schemas.openxmlformats.org/officeDocument/2006/relationships/tags" Target="../tags/tag237.xml"/><Relationship Id="rId16" Type="http://schemas.openxmlformats.org/officeDocument/2006/relationships/tags" Target="../tags/tag236.xml"/><Relationship Id="rId15" Type="http://schemas.openxmlformats.org/officeDocument/2006/relationships/tags" Target="../tags/tag235.xml"/><Relationship Id="rId14" Type="http://schemas.openxmlformats.org/officeDocument/2006/relationships/tags" Target="../tags/tag234.xml"/><Relationship Id="rId13" Type="http://schemas.openxmlformats.org/officeDocument/2006/relationships/tags" Target="../tags/tag233.xml"/><Relationship Id="rId12" Type="http://schemas.openxmlformats.org/officeDocument/2006/relationships/tags" Target="../tags/tag232.xml"/><Relationship Id="rId11" Type="http://schemas.openxmlformats.org/officeDocument/2006/relationships/tags" Target="../tags/tag231.xml"/><Relationship Id="rId10" Type="http://schemas.openxmlformats.org/officeDocument/2006/relationships/tags" Target="../tags/tag230.xml"/><Relationship Id="rId1" Type="http://schemas.openxmlformats.org/officeDocument/2006/relationships/tags" Target="../tags/tag22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46.xml"/><Relationship Id="rId8" Type="http://schemas.openxmlformats.org/officeDocument/2006/relationships/image" Target="../media/image11.png"/><Relationship Id="rId7" Type="http://schemas.openxmlformats.org/officeDocument/2006/relationships/tags" Target="../tags/tag245.xml"/><Relationship Id="rId6" Type="http://schemas.openxmlformats.org/officeDocument/2006/relationships/image" Target="../media/image10.png"/><Relationship Id="rId5" Type="http://schemas.openxmlformats.org/officeDocument/2006/relationships/tags" Target="../tags/tag244.xml"/><Relationship Id="rId4" Type="http://schemas.openxmlformats.org/officeDocument/2006/relationships/image" Target="../media/image3.png"/><Relationship Id="rId3" Type="http://schemas.openxmlformats.org/officeDocument/2006/relationships/tags" Target="../tags/tag243.xml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252.xml"/><Relationship Id="rId15" Type="http://schemas.openxmlformats.org/officeDocument/2006/relationships/tags" Target="../tags/tag251.xml"/><Relationship Id="rId14" Type="http://schemas.openxmlformats.org/officeDocument/2006/relationships/tags" Target="../tags/tag250.xml"/><Relationship Id="rId13" Type="http://schemas.openxmlformats.org/officeDocument/2006/relationships/tags" Target="../tags/tag249.xml"/><Relationship Id="rId12" Type="http://schemas.openxmlformats.org/officeDocument/2006/relationships/tags" Target="../tags/tag248.xml"/><Relationship Id="rId11" Type="http://schemas.openxmlformats.org/officeDocument/2006/relationships/tags" Target="../tags/tag247.xml"/><Relationship Id="rId10" Type="http://schemas.openxmlformats.org/officeDocument/2006/relationships/image" Target="../media/image12.png"/><Relationship Id="rId1" Type="http://schemas.openxmlformats.org/officeDocument/2006/relationships/tags" Target="../tags/tag24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57.xml"/><Relationship Id="rId8" Type="http://schemas.openxmlformats.org/officeDocument/2006/relationships/image" Target="../media/image14.png"/><Relationship Id="rId7" Type="http://schemas.openxmlformats.org/officeDocument/2006/relationships/tags" Target="../tags/tag256.xml"/><Relationship Id="rId6" Type="http://schemas.openxmlformats.org/officeDocument/2006/relationships/image" Target="../media/image13.png"/><Relationship Id="rId5" Type="http://schemas.openxmlformats.org/officeDocument/2006/relationships/tags" Target="../tags/tag255.xml"/><Relationship Id="rId4" Type="http://schemas.openxmlformats.org/officeDocument/2006/relationships/image" Target="../media/image3.png"/><Relationship Id="rId3" Type="http://schemas.openxmlformats.org/officeDocument/2006/relationships/tags" Target="../tags/tag254.xml"/><Relationship Id="rId2" Type="http://schemas.openxmlformats.org/officeDocument/2006/relationships/image" Target="../media/image2.png"/><Relationship Id="rId18" Type="http://schemas.openxmlformats.org/officeDocument/2006/relationships/slideLayout" Target="../slideLayouts/slideLayout7.xml"/><Relationship Id="rId17" Type="http://schemas.openxmlformats.org/officeDocument/2006/relationships/tags" Target="../tags/tag263.xml"/><Relationship Id="rId16" Type="http://schemas.openxmlformats.org/officeDocument/2006/relationships/tags" Target="../tags/tag262.xml"/><Relationship Id="rId15" Type="http://schemas.openxmlformats.org/officeDocument/2006/relationships/tags" Target="../tags/tag261.xml"/><Relationship Id="rId14" Type="http://schemas.openxmlformats.org/officeDocument/2006/relationships/image" Target="../media/image16.jpeg"/><Relationship Id="rId13" Type="http://schemas.openxmlformats.org/officeDocument/2006/relationships/tags" Target="../tags/tag260.xml"/><Relationship Id="rId12" Type="http://schemas.openxmlformats.org/officeDocument/2006/relationships/tags" Target="../tags/tag259.xml"/><Relationship Id="rId11" Type="http://schemas.openxmlformats.org/officeDocument/2006/relationships/tags" Target="../tags/tag258.xml"/><Relationship Id="rId10" Type="http://schemas.openxmlformats.org/officeDocument/2006/relationships/image" Target="../media/image15.png"/><Relationship Id="rId1" Type="http://schemas.openxmlformats.org/officeDocument/2006/relationships/tags" Target="../tags/tag2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22693" y="3103884"/>
            <a:ext cx="1503641" cy="100802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zh-CN" altLang="en-US" sz="2645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马克思</a:t>
            </a:r>
            <a:endParaRPr lang="zh-CN" altLang="en-US" sz="2645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>
              <a:spcBef>
                <a:spcPct val="20000"/>
              </a:spcBef>
            </a:pPr>
            <a:r>
              <a:rPr lang="zh-CN" altLang="en-US" sz="2645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主义哲学</a:t>
            </a:r>
            <a:endParaRPr lang="zh-CN" altLang="en-US" sz="2645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078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76143" y="2038855"/>
            <a:ext cx="1293035" cy="100802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zh-CN" altLang="en-US" sz="2645" b="1">
                <a:latin typeface="黑体" panose="02010609060101010101" pitchFamily="2" charset="-122"/>
                <a:ea typeface="黑体" panose="02010609060101010101" pitchFamily="2" charset="-122"/>
              </a:rPr>
              <a:t>辩证唯</a:t>
            </a:r>
            <a:endParaRPr lang="zh-CN" altLang="en-US" sz="2645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>
              <a:spcBef>
                <a:spcPct val="20000"/>
              </a:spcBef>
            </a:pPr>
            <a:r>
              <a:rPr lang="zh-CN" altLang="en-US" sz="2645" b="1">
                <a:latin typeface="黑体" panose="02010609060101010101" pitchFamily="2" charset="-122"/>
                <a:ea typeface="黑体" panose="02010609060101010101" pitchFamily="2" charset="-122"/>
              </a:rPr>
              <a:t>物主义</a:t>
            </a:r>
            <a:endParaRPr lang="zh-CN" altLang="en-US" sz="2645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079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79743" y="4387918"/>
            <a:ext cx="1306835" cy="100802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zh-CN" altLang="en-US" sz="2645" b="1">
                <a:latin typeface="黑体" panose="02010609060101010101" pitchFamily="2" charset="-122"/>
                <a:ea typeface="黑体" panose="02010609060101010101" pitchFamily="2" charset="-122"/>
              </a:rPr>
              <a:t>历史唯</a:t>
            </a:r>
            <a:endParaRPr lang="zh-CN" altLang="en-US" sz="2645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>
              <a:spcBef>
                <a:spcPct val="20000"/>
              </a:spcBef>
            </a:pPr>
            <a:r>
              <a:rPr lang="zh-CN" altLang="en-US" sz="2645" b="1">
                <a:latin typeface="黑体" panose="02010609060101010101" pitchFamily="2" charset="-122"/>
                <a:ea typeface="黑体" panose="02010609060101010101" pitchFamily="2" charset="-122"/>
              </a:rPr>
              <a:t>物主义</a:t>
            </a:r>
            <a:endParaRPr lang="zh-CN" altLang="en-US" sz="2645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080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75989" y="1606843"/>
            <a:ext cx="6840185" cy="50401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zh-CN" altLang="en-US" sz="2645" b="1">
                <a:latin typeface="黑体" panose="02010609060101010101" pitchFamily="2" charset="-122"/>
                <a:ea typeface="黑体" panose="02010609060101010101" pitchFamily="2" charset="-122"/>
              </a:rPr>
              <a:t>辩证唯物论 </a:t>
            </a:r>
            <a:r>
              <a:rPr lang="zh-CN" altLang="en-US" sz="2645" b="1">
                <a:solidFill>
                  <a:schemeClr val="accent1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第</a:t>
            </a:r>
            <a:r>
              <a:rPr lang="en-US" sz="2645" b="1">
                <a:solidFill>
                  <a:schemeClr val="accent1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sz="2645" b="1">
                <a:solidFill>
                  <a:schemeClr val="accent1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课</a:t>
            </a:r>
            <a:r>
              <a:rPr lang="en-US" altLang="zh-CN" sz="2645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r>
              <a:rPr lang="zh-CN" altLang="en-US" sz="2645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物质、意识、运动、规律</a:t>
            </a:r>
            <a:endParaRPr lang="zh-CN" altLang="en-US" sz="2645" b="1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081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974189" y="2880078"/>
            <a:ext cx="6096765" cy="50401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l">
              <a:spcBef>
                <a:spcPct val="20000"/>
              </a:spcBef>
            </a:pPr>
            <a:r>
              <a:rPr lang="zh-CN" altLang="en-US" sz="2645" b="1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2645" b="1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认识论</a:t>
            </a:r>
            <a:r>
              <a:rPr lang="zh-CN" altLang="en-US" sz="2645" b="1"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r>
              <a:rPr lang="en-US" altLang="zh-CN" sz="2645" b="1"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r>
              <a:rPr lang="zh-CN" altLang="en-US" sz="2645" b="1">
                <a:solidFill>
                  <a:schemeClr val="accent1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第</a:t>
            </a:r>
            <a:r>
              <a:rPr lang="en-US" altLang="zh-CN" sz="2645" b="1">
                <a:solidFill>
                  <a:schemeClr val="accent1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4</a:t>
            </a:r>
            <a:r>
              <a:rPr lang="zh-CN" altLang="en-US" sz="2645" b="1">
                <a:solidFill>
                  <a:schemeClr val="accent1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课</a:t>
            </a:r>
            <a:r>
              <a:rPr lang="en-US" altLang="zh-CN" sz="2645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r>
              <a:rPr lang="zh-CN" altLang="en-US" sz="2645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认识、实践、真理</a:t>
            </a:r>
            <a:endParaRPr lang="zh-CN" altLang="en-US" sz="2645" b="1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082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974189" y="2232060"/>
            <a:ext cx="6096165" cy="5040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l">
              <a:spcBef>
                <a:spcPct val="20000"/>
              </a:spcBef>
            </a:pPr>
            <a:r>
              <a:rPr lang="zh-CN" altLang="en-US" sz="2645" b="1">
                <a:latin typeface="黑体" panose="02010609060101010101" pitchFamily="2" charset="-122"/>
                <a:ea typeface="黑体" panose="02010609060101010101" pitchFamily="2" charset="-122"/>
              </a:rPr>
              <a:t>唯物</a:t>
            </a:r>
            <a:r>
              <a:rPr lang="zh-CN" altLang="en-US" sz="2645" b="1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辩证法</a:t>
            </a:r>
            <a:r>
              <a:rPr lang="zh-CN" altLang="en-US" sz="2645" b="1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2645" b="1">
                <a:solidFill>
                  <a:schemeClr val="accent1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第</a:t>
            </a:r>
            <a:r>
              <a:rPr lang="en-US" altLang="zh-CN" sz="2645" b="1">
                <a:solidFill>
                  <a:schemeClr val="accent1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 sz="2645" b="1">
                <a:solidFill>
                  <a:schemeClr val="accent1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课</a:t>
            </a:r>
            <a:r>
              <a:rPr lang="en-US" altLang="zh-CN" sz="2645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r>
              <a:rPr lang="zh-CN" altLang="en-US" sz="2645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联系、发展、矛盾</a:t>
            </a:r>
            <a:endParaRPr lang="zh-CN" altLang="en-US" sz="2645" b="1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083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930388" y="3888705"/>
            <a:ext cx="6875586" cy="98942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zh-CN" altLang="en-US" sz="2645" b="1">
                <a:latin typeface="黑体" panose="02010609060101010101" pitchFamily="2" charset="-122"/>
                <a:ea typeface="黑体" panose="02010609060101010101" pitchFamily="2" charset="-122"/>
              </a:rPr>
              <a:t>社会历史观 </a:t>
            </a:r>
            <a:r>
              <a:rPr lang="zh-CN" altLang="en-US" sz="2645" b="1">
                <a:solidFill>
                  <a:schemeClr val="accent1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第</a:t>
            </a:r>
            <a:r>
              <a:rPr lang="en-US" altLang="zh-CN" sz="2645" b="1">
                <a:solidFill>
                  <a:schemeClr val="accent1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5</a:t>
            </a:r>
            <a:r>
              <a:rPr lang="zh-CN" altLang="en-US" sz="2645" b="1">
                <a:solidFill>
                  <a:schemeClr val="accent1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课</a:t>
            </a:r>
            <a:r>
              <a:rPr lang="en-US" altLang="zh-CN" sz="2645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zh-CN" altLang="en-US" sz="2645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社会存在与社会意识、</a:t>
            </a:r>
            <a:endParaRPr lang="zh-CN" altLang="en-US" sz="2645" b="1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2645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en-US" altLang="zh-CN" sz="2645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</a:t>
            </a:r>
            <a:r>
              <a:rPr lang="zh-CN" altLang="en-US" sz="2645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社会基本规律、人民群众</a:t>
            </a:r>
            <a:endParaRPr lang="zh-CN" altLang="en-US" sz="2645" b="1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084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987990" y="5460747"/>
            <a:ext cx="6862385" cy="50401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l">
              <a:spcBef>
                <a:spcPct val="20000"/>
              </a:spcBef>
            </a:pPr>
            <a:r>
              <a:rPr lang="zh-CN" altLang="en-US" sz="2645" b="1">
                <a:latin typeface="黑体" panose="02010609060101010101" pitchFamily="2" charset="-122"/>
                <a:ea typeface="黑体" panose="02010609060101010101" pitchFamily="2" charset="-122"/>
              </a:rPr>
              <a:t>价值观、</a:t>
            </a:r>
            <a:r>
              <a:rPr lang="zh-CN" altLang="en-US" sz="2645" b="1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人生观</a:t>
            </a:r>
            <a:r>
              <a:rPr lang="zh-CN" altLang="en-US" sz="2645" b="1">
                <a:latin typeface="黑体" panose="02010609060101010101" pitchFamily="2" charset="-122"/>
                <a:ea typeface="黑体" panose="02010609060101010101" pitchFamily="2" charset="-122"/>
              </a:rPr>
              <a:t>   </a:t>
            </a:r>
            <a:r>
              <a:rPr lang="zh-CN" altLang="en-US" sz="2645" b="1">
                <a:solidFill>
                  <a:schemeClr val="accent1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第</a:t>
            </a:r>
            <a:r>
              <a:rPr lang="en-US" altLang="zh-CN" sz="2645" b="1">
                <a:solidFill>
                  <a:schemeClr val="accent1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6</a:t>
            </a:r>
            <a:r>
              <a:rPr lang="zh-CN" altLang="en-US" sz="2645" b="1">
                <a:solidFill>
                  <a:schemeClr val="accent1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课</a:t>
            </a:r>
            <a:r>
              <a:rPr lang="en-US" altLang="zh-CN" sz="2645" b="1">
                <a:solidFill>
                  <a:schemeClr val="accent1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endParaRPr lang="en-US" altLang="zh-CN" sz="2645" b="1">
              <a:solidFill>
                <a:schemeClr val="accent1">
                  <a:lumMod val="7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4" name="组合 3"/>
          <p:cNvGrpSpPr/>
          <p:nvPr>
            <p:custDataLst>
              <p:tags r:id="rId10"/>
            </p:custDataLst>
          </p:nvPr>
        </p:nvGrpSpPr>
        <p:grpSpPr>
          <a:xfrm>
            <a:off x="1944934" y="2470867"/>
            <a:ext cx="322809" cy="2456466"/>
            <a:chOff x="5909" y="4118"/>
            <a:chExt cx="988" cy="3720"/>
          </a:xfrm>
        </p:grpSpPr>
        <p:sp>
          <p:nvSpPr>
            <p:cNvPr id="4110" name="Line 15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5909" y="591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4111" name="Line 16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6389" y="4118"/>
              <a:ext cx="0" cy="3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4112" name="Line 17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6417" y="414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4113" name="Line 18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6403" y="783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0"/>
            </a:p>
          </p:txBody>
        </p:sp>
      </p:grpSp>
      <p:grpSp>
        <p:nvGrpSpPr>
          <p:cNvPr id="5" name="组合 4"/>
          <p:cNvGrpSpPr/>
          <p:nvPr>
            <p:custDataLst>
              <p:tags r:id="rId15"/>
            </p:custDataLst>
          </p:nvPr>
        </p:nvGrpSpPr>
        <p:grpSpPr>
          <a:xfrm>
            <a:off x="3582379" y="1822849"/>
            <a:ext cx="348009" cy="1368037"/>
            <a:chOff x="9980" y="3038"/>
            <a:chExt cx="960" cy="2280"/>
          </a:xfrm>
        </p:grpSpPr>
        <p:sp>
          <p:nvSpPr>
            <p:cNvPr id="4114" name="Line 19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9980" y="411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4115" name="Line 20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10460" y="3098"/>
              <a:ext cx="0" cy="22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4116" name="Line 21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10460" y="411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4117" name="Line 22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10460" y="303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4118" name="Line 23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10460" y="531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0"/>
            </a:p>
          </p:txBody>
        </p:sp>
      </p:grpSp>
      <p:grpSp>
        <p:nvGrpSpPr>
          <p:cNvPr id="6" name="组合 5"/>
          <p:cNvGrpSpPr/>
          <p:nvPr>
            <p:custDataLst>
              <p:tags r:id="rId21"/>
            </p:custDataLst>
          </p:nvPr>
        </p:nvGrpSpPr>
        <p:grpSpPr>
          <a:xfrm>
            <a:off x="3558378" y="4387918"/>
            <a:ext cx="375610" cy="1315836"/>
            <a:chOff x="9980" y="6842"/>
            <a:chExt cx="960" cy="2280"/>
          </a:xfrm>
        </p:grpSpPr>
        <p:sp>
          <p:nvSpPr>
            <p:cNvPr id="4119" name="Line 24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9980" y="792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4120" name="Line 25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H="1">
              <a:off x="10441" y="6842"/>
              <a:ext cx="0" cy="22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4122" name="Line 27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10460" y="684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4123" name="Line 28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10460" y="912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0"/>
            </a:p>
          </p:txBody>
        </p:sp>
      </p:grpSp>
      <p:sp>
        <p:nvSpPr>
          <p:cNvPr id="7" name="文本框 6"/>
          <p:cNvSpPr txBox="1"/>
          <p:nvPr>
            <p:custDataLst>
              <p:tags r:id="rId26"/>
            </p:custDataLst>
          </p:nvPr>
        </p:nvSpPr>
        <p:spPr>
          <a:xfrm>
            <a:off x="1511300" y="350520"/>
            <a:ext cx="6727190" cy="877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5105">
                <a:solidFill>
                  <a:srgbClr val="C00000"/>
                </a:solidFill>
                <a:latin typeface="汉仪劲楷简" panose="00020600040101010101" charset="-122"/>
                <a:ea typeface="汉仪劲楷简" panose="00020600040101010101" charset="-122"/>
              </a:rPr>
              <a:t>课前须知</a:t>
            </a:r>
            <a:endParaRPr lang="zh-CN" altLang="en-US" sz="5105">
              <a:solidFill>
                <a:srgbClr val="C00000"/>
              </a:solidFill>
              <a:latin typeface="汉仪劲楷简" panose="00020600040101010101" charset="-122"/>
              <a:ea typeface="汉仪劲楷简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0523" cy="68041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52" y="-5083"/>
            <a:ext cx="680523" cy="680418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2262944" y="5700154"/>
            <a:ext cx="8136220" cy="61531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27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探究问题：这些党的指导思想之间存在什么联系?</a:t>
            </a:r>
            <a:endParaRPr lang="zh-CN" altLang="en-US" sz="227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  <a:sym typeface="+mn-ea"/>
            </a:endParaRPr>
          </a:p>
        </p:txBody>
      </p:sp>
      <p:cxnSp>
        <p:nvCxnSpPr>
          <p:cNvPr id="66" name="Straight Connector 31"/>
          <p:cNvCxnSpPr/>
          <p:nvPr>
            <p:custDataLst>
              <p:tags r:id="rId6"/>
            </p:custDataLst>
          </p:nvPr>
        </p:nvCxnSpPr>
        <p:spPr>
          <a:xfrm flipV="1">
            <a:off x="658495" y="3674745"/>
            <a:ext cx="9189085" cy="2540"/>
          </a:xfrm>
          <a:prstGeom prst="line">
            <a:avLst/>
          </a:prstGeom>
          <a:solidFill>
            <a:schemeClr val="accent1"/>
          </a:solidFill>
          <a:ln w="13970">
            <a:solidFill>
              <a:srgbClr val="FF0000"/>
            </a:solidFill>
            <a:prstDash val="dash"/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31"/>
          <p:cNvCxnSpPr/>
          <p:nvPr>
            <p:custDataLst>
              <p:tags r:id="rId7"/>
            </p:custDataLst>
          </p:nvPr>
        </p:nvCxnSpPr>
        <p:spPr>
          <a:xfrm flipV="1">
            <a:off x="1442720" y="3248660"/>
            <a:ext cx="6985" cy="412750"/>
          </a:xfrm>
          <a:prstGeom prst="line">
            <a:avLst/>
          </a:prstGeom>
          <a:solidFill>
            <a:schemeClr val="accent1"/>
          </a:solidFill>
          <a:ln w="13970">
            <a:solidFill>
              <a:schemeClr val="accent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5"/>
          <p:cNvSpPr/>
          <p:nvPr>
            <p:custDataLst>
              <p:tags r:id="rId8"/>
            </p:custDataLst>
          </p:nvPr>
        </p:nvSpPr>
        <p:spPr>
          <a:xfrm>
            <a:off x="1390015" y="3639185"/>
            <a:ext cx="125095" cy="7556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70">
              <a:solidFill>
                <a:prstClr val="white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69" name="Straight Connector 31"/>
          <p:cNvCxnSpPr/>
          <p:nvPr>
            <p:custDataLst>
              <p:tags r:id="rId9"/>
            </p:custDataLst>
          </p:nvPr>
        </p:nvCxnSpPr>
        <p:spPr>
          <a:xfrm flipV="1">
            <a:off x="4622800" y="3251200"/>
            <a:ext cx="6985" cy="412750"/>
          </a:xfrm>
          <a:prstGeom prst="line">
            <a:avLst/>
          </a:prstGeom>
          <a:solidFill>
            <a:schemeClr val="accent1"/>
          </a:solidFill>
          <a:ln w="13970">
            <a:solidFill>
              <a:schemeClr val="accent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5"/>
          <p:cNvSpPr/>
          <p:nvPr>
            <p:custDataLst>
              <p:tags r:id="rId10"/>
            </p:custDataLst>
          </p:nvPr>
        </p:nvSpPr>
        <p:spPr>
          <a:xfrm>
            <a:off x="4575810" y="3678555"/>
            <a:ext cx="125095" cy="7556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70">
              <a:solidFill>
                <a:prstClr val="white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71" name="Straight Connector 31"/>
          <p:cNvCxnSpPr/>
          <p:nvPr>
            <p:custDataLst>
              <p:tags r:id="rId11"/>
            </p:custDataLst>
          </p:nvPr>
        </p:nvCxnSpPr>
        <p:spPr>
          <a:xfrm flipV="1">
            <a:off x="3100070" y="3688715"/>
            <a:ext cx="6985" cy="412750"/>
          </a:xfrm>
          <a:prstGeom prst="line">
            <a:avLst/>
          </a:prstGeom>
          <a:solidFill>
            <a:schemeClr val="accent1"/>
          </a:solidFill>
          <a:ln w="13970">
            <a:solidFill>
              <a:schemeClr val="accent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31"/>
          <p:cNvCxnSpPr/>
          <p:nvPr>
            <p:custDataLst>
              <p:tags r:id="rId12"/>
            </p:custDataLst>
          </p:nvPr>
        </p:nvCxnSpPr>
        <p:spPr>
          <a:xfrm flipV="1">
            <a:off x="9271635" y="3686810"/>
            <a:ext cx="6985" cy="412750"/>
          </a:xfrm>
          <a:prstGeom prst="line">
            <a:avLst/>
          </a:prstGeom>
          <a:solidFill>
            <a:schemeClr val="accent1"/>
          </a:solidFill>
          <a:ln w="13970">
            <a:solidFill>
              <a:schemeClr val="accent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5"/>
          <p:cNvSpPr/>
          <p:nvPr>
            <p:custDataLst>
              <p:tags r:id="rId13"/>
            </p:custDataLst>
          </p:nvPr>
        </p:nvSpPr>
        <p:spPr>
          <a:xfrm>
            <a:off x="9216390" y="3665220"/>
            <a:ext cx="125095" cy="7556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70">
              <a:solidFill>
                <a:prstClr val="white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6" name="Oval 5"/>
          <p:cNvSpPr/>
          <p:nvPr>
            <p:custDataLst>
              <p:tags r:id="rId14"/>
            </p:custDataLst>
          </p:nvPr>
        </p:nvSpPr>
        <p:spPr>
          <a:xfrm>
            <a:off x="3041015" y="3647440"/>
            <a:ext cx="125095" cy="7556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70">
              <a:solidFill>
                <a:prstClr val="white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6" name="矩形 75"/>
          <p:cNvSpPr/>
          <p:nvPr>
            <p:custDataLst>
              <p:tags r:id="rId15"/>
            </p:custDataLst>
          </p:nvPr>
        </p:nvSpPr>
        <p:spPr>
          <a:xfrm>
            <a:off x="7256278" y="3899305"/>
            <a:ext cx="1081629" cy="359410"/>
          </a:xfrm>
          <a:prstGeom prst="rect">
            <a:avLst/>
          </a:prstGeom>
        </p:spPr>
        <p:txBody>
          <a:bodyPr wrap="square" lIns="64801" tIns="32399" rIns="64801" bIns="32399">
            <a:spAutoFit/>
          </a:bodyPr>
          <a:lstStyle/>
          <a:p>
            <a:pPr>
              <a:lnSpc>
                <a:spcPct val="150000"/>
              </a:lnSpc>
              <a:spcBef>
                <a:spcPts val="750"/>
              </a:spcBef>
              <a:buFont typeface="Arial" panose="020B0604020202020204"/>
            </a:pPr>
            <a:r>
              <a:rPr lang="zh-CN" sz="128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宋体" panose="02010600030101010101" pitchFamily="2" charset="-122"/>
              </a:rPr>
              <a:t>科学发展观</a:t>
            </a:r>
            <a:endParaRPr lang="zh-CN" sz="128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77" name="矩形 76"/>
          <p:cNvSpPr/>
          <p:nvPr>
            <p:custDataLst>
              <p:tags r:id="rId16"/>
            </p:custDataLst>
          </p:nvPr>
        </p:nvSpPr>
        <p:spPr>
          <a:xfrm>
            <a:off x="4119393" y="3899305"/>
            <a:ext cx="1184032" cy="359410"/>
          </a:xfrm>
          <a:prstGeom prst="rect">
            <a:avLst/>
          </a:prstGeom>
        </p:spPr>
        <p:txBody>
          <a:bodyPr wrap="square" lIns="64801" tIns="32399" rIns="64801" bIns="32399">
            <a:spAutoFit/>
          </a:bodyPr>
          <a:lstStyle/>
          <a:p>
            <a:pPr>
              <a:lnSpc>
                <a:spcPct val="150000"/>
              </a:lnSpc>
              <a:spcBef>
                <a:spcPts val="750"/>
              </a:spcBef>
              <a:buFont typeface="Arial" panose="020B0604020202020204"/>
            </a:pPr>
            <a:r>
              <a:rPr lang="zh-CN" sz="128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宋体" panose="02010600030101010101" pitchFamily="2" charset="-122"/>
              </a:rPr>
              <a:t>邓小平理论</a:t>
            </a:r>
            <a:endParaRPr lang="zh-CN" sz="128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78" name="矩形 77"/>
          <p:cNvSpPr/>
          <p:nvPr>
            <p:custDataLst>
              <p:tags r:id="rId17"/>
            </p:custDataLst>
          </p:nvPr>
        </p:nvSpPr>
        <p:spPr>
          <a:xfrm>
            <a:off x="916906" y="4012908"/>
            <a:ext cx="1698446" cy="675005"/>
          </a:xfrm>
          <a:prstGeom prst="rect">
            <a:avLst/>
          </a:prstGeom>
        </p:spPr>
        <p:txBody>
          <a:bodyPr wrap="square" lIns="64801" tIns="32399" rIns="64801" bIns="32399">
            <a:spAutoFit/>
          </a:bodyPr>
          <a:lstStyle/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zh-CN" altLang="en-US" sz="128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宋体" panose="02010600030101010101" pitchFamily="2" charset="-122"/>
              </a:rPr>
              <a:t>马列主义</a:t>
            </a:r>
            <a:endParaRPr lang="en-US" altLang="zh-CN" sz="128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ts val="750"/>
              </a:spcBef>
            </a:pPr>
            <a:endParaRPr lang="en-US" altLang="zh-CN" sz="128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79" name="矩形 78"/>
          <p:cNvSpPr/>
          <p:nvPr>
            <p:custDataLst>
              <p:tags r:id="rId18"/>
            </p:custDataLst>
          </p:nvPr>
        </p:nvSpPr>
        <p:spPr>
          <a:xfrm>
            <a:off x="2615353" y="3008881"/>
            <a:ext cx="1239234" cy="359410"/>
          </a:xfrm>
          <a:prstGeom prst="rect">
            <a:avLst/>
          </a:prstGeom>
        </p:spPr>
        <p:txBody>
          <a:bodyPr wrap="square" lIns="64801" tIns="32399" rIns="64801" bIns="32399">
            <a:spAutoFit/>
          </a:bodyPr>
          <a:lstStyle/>
          <a:p>
            <a:pPr>
              <a:lnSpc>
                <a:spcPct val="150000"/>
              </a:lnSpc>
              <a:spcBef>
                <a:spcPts val="750"/>
              </a:spcBef>
              <a:buFont typeface="Arial" panose="020B0604020202020204"/>
            </a:pPr>
            <a:r>
              <a:rPr lang="zh-CN" altLang="en-US" sz="128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宋体" panose="02010600030101010101" pitchFamily="2" charset="-122"/>
              </a:rPr>
              <a:t>毛泽东思想</a:t>
            </a:r>
            <a:endParaRPr lang="zh-CN" altLang="en-US" sz="128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49" name="任意多边形 82"/>
          <p:cNvSpPr/>
          <p:nvPr>
            <p:custDataLst>
              <p:tags r:id="rId19"/>
            </p:custDataLst>
          </p:nvPr>
        </p:nvSpPr>
        <p:spPr>
          <a:xfrm rot="3738964">
            <a:off x="6879590" y="1689735"/>
            <a:ext cx="1536065" cy="1537335"/>
          </a:xfrm>
          <a:custGeom>
            <a:avLst/>
            <a:gdLst>
              <a:gd name="connsiteX0" fmla="*/ 0 w 1800200"/>
              <a:gd name="connsiteY0" fmla="*/ 900100 h 1800200"/>
              <a:gd name="connsiteX1" fmla="*/ 263634 w 1800200"/>
              <a:gd name="connsiteY1" fmla="*/ 263633 h 1800200"/>
              <a:gd name="connsiteX2" fmla="*/ 900101 w 1800200"/>
              <a:gd name="connsiteY2" fmla="*/ 1 h 1800200"/>
              <a:gd name="connsiteX3" fmla="*/ 1536568 w 1800200"/>
              <a:gd name="connsiteY3" fmla="*/ 263635 h 1800200"/>
              <a:gd name="connsiteX4" fmla="*/ 1800200 w 1800200"/>
              <a:gd name="connsiteY4" fmla="*/ 900102 h 1800200"/>
              <a:gd name="connsiteX5" fmla="*/ 1536567 w 1800200"/>
              <a:gd name="connsiteY5" fmla="*/ 1536569 h 1800200"/>
              <a:gd name="connsiteX6" fmla="*/ 900100 w 1800200"/>
              <a:gd name="connsiteY6" fmla="*/ 1800202 h 1800200"/>
              <a:gd name="connsiteX7" fmla="*/ 263633 w 1800200"/>
              <a:gd name="connsiteY7" fmla="*/ 1536568 h 1800200"/>
              <a:gd name="connsiteX8" fmla="*/ 0 w 1800200"/>
              <a:gd name="connsiteY8" fmla="*/ 900101 h 1800200"/>
              <a:gd name="connsiteX9" fmla="*/ 0 w 1800200"/>
              <a:gd name="connsiteY9" fmla="*/ 90010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0200" h="1800200">
                <a:moveTo>
                  <a:pt x="0" y="900100"/>
                </a:moveTo>
                <a:cubicBezTo>
                  <a:pt x="0" y="661379"/>
                  <a:pt x="94832" y="432435"/>
                  <a:pt x="263634" y="263633"/>
                </a:cubicBezTo>
                <a:cubicBezTo>
                  <a:pt x="432436" y="94832"/>
                  <a:pt x="661380" y="0"/>
                  <a:pt x="900101" y="1"/>
                </a:cubicBezTo>
                <a:cubicBezTo>
                  <a:pt x="1138822" y="1"/>
                  <a:pt x="1367766" y="94833"/>
                  <a:pt x="1536568" y="263635"/>
                </a:cubicBezTo>
                <a:cubicBezTo>
                  <a:pt x="1705369" y="432437"/>
                  <a:pt x="1800201" y="661381"/>
                  <a:pt x="1800200" y="900102"/>
                </a:cubicBezTo>
                <a:cubicBezTo>
                  <a:pt x="1800200" y="1138823"/>
                  <a:pt x="1705368" y="1367767"/>
                  <a:pt x="1536567" y="1536569"/>
                </a:cubicBezTo>
                <a:cubicBezTo>
                  <a:pt x="1367765" y="1705371"/>
                  <a:pt x="1138821" y="1800202"/>
                  <a:pt x="900100" y="1800202"/>
                </a:cubicBezTo>
                <a:cubicBezTo>
                  <a:pt x="661379" y="1800202"/>
                  <a:pt x="432435" y="1705370"/>
                  <a:pt x="263633" y="1536568"/>
                </a:cubicBezTo>
                <a:cubicBezTo>
                  <a:pt x="94832" y="1367766"/>
                  <a:pt x="0" y="1138822"/>
                  <a:pt x="0" y="900101"/>
                </a:cubicBezTo>
                <a:lnTo>
                  <a:pt x="0" y="900100"/>
                </a:lnTo>
                <a:close/>
              </a:path>
            </a:pathLst>
          </a:custGeom>
          <a:gradFill flip="none" rotWithShape="1">
            <a:gsLst>
              <a:gs pos="17000">
                <a:srgbClr val="FFFFFF"/>
              </a:gs>
              <a:gs pos="88000">
                <a:srgbClr val="FFFFFF">
                  <a:lumMod val="72000"/>
                </a:srgbClr>
              </a:gs>
            </a:gsLst>
            <a:lin ang="2700000" scaled="1"/>
          </a:gradFill>
          <a:ln w="25400" cap="flat" cmpd="sng" algn="ctr">
            <a:noFill/>
            <a:prstDash val="solid"/>
          </a:ln>
          <a:effectLst>
            <a:outerShdw blurRad="127000" dist="63500" dir="7380000" sx="102000" sy="102000" algn="tr" rotWithShape="0">
              <a:prstClr val="black">
                <a:alpha val="39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80" kern="0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50" name="任意多边形 83"/>
          <p:cNvSpPr/>
          <p:nvPr>
            <p:custDataLst>
              <p:tags r:id="rId20"/>
            </p:custDataLst>
          </p:nvPr>
        </p:nvSpPr>
        <p:spPr>
          <a:xfrm rot="16377237">
            <a:off x="6897370" y="1700530"/>
            <a:ext cx="1513840" cy="1515745"/>
          </a:xfrm>
          <a:custGeom>
            <a:avLst/>
            <a:gdLst>
              <a:gd name="connsiteX0" fmla="*/ 0 w 1800200"/>
              <a:gd name="connsiteY0" fmla="*/ 900100 h 1800200"/>
              <a:gd name="connsiteX1" fmla="*/ 263634 w 1800200"/>
              <a:gd name="connsiteY1" fmla="*/ 263633 h 1800200"/>
              <a:gd name="connsiteX2" fmla="*/ 900101 w 1800200"/>
              <a:gd name="connsiteY2" fmla="*/ 1 h 1800200"/>
              <a:gd name="connsiteX3" fmla="*/ 1536568 w 1800200"/>
              <a:gd name="connsiteY3" fmla="*/ 263635 h 1800200"/>
              <a:gd name="connsiteX4" fmla="*/ 1800200 w 1800200"/>
              <a:gd name="connsiteY4" fmla="*/ 900102 h 1800200"/>
              <a:gd name="connsiteX5" fmla="*/ 1536567 w 1800200"/>
              <a:gd name="connsiteY5" fmla="*/ 1536569 h 1800200"/>
              <a:gd name="connsiteX6" fmla="*/ 900100 w 1800200"/>
              <a:gd name="connsiteY6" fmla="*/ 1800202 h 1800200"/>
              <a:gd name="connsiteX7" fmla="*/ 263633 w 1800200"/>
              <a:gd name="connsiteY7" fmla="*/ 1536568 h 1800200"/>
              <a:gd name="connsiteX8" fmla="*/ 0 w 1800200"/>
              <a:gd name="connsiteY8" fmla="*/ 900101 h 1800200"/>
              <a:gd name="connsiteX9" fmla="*/ 0 w 1800200"/>
              <a:gd name="connsiteY9" fmla="*/ 90010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0200" h="1800200">
                <a:moveTo>
                  <a:pt x="0" y="900100"/>
                </a:moveTo>
                <a:cubicBezTo>
                  <a:pt x="0" y="661379"/>
                  <a:pt x="94832" y="432435"/>
                  <a:pt x="263634" y="263633"/>
                </a:cubicBezTo>
                <a:cubicBezTo>
                  <a:pt x="432436" y="94832"/>
                  <a:pt x="661380" y="0"/>
                  <a:pt x="900101" y="1"/>
                </a:cubicBezTo>
                <a:cubicBezTo>
                  <a:pt x="1138822" y="1"/>
                  <a:pt x="1367766" y="94833"/>
                  <a:pt x="1536568" y="263635"/>
                </a:cubicBezTo>
                <a:cubicBezTo>
                  <a:pt x="1705369" y="432437"/>
                  <a:pt x="1800201" y="661381"/>
                  <a:pt x="1800200" y="900102"/>
                </a:cubicBezTo>
                <a:cubicBezTo>
                  <a:pt x="1800200" y="1138823"/>
                  <a:pt x="1705368" y="1367767"/>
                  <a:pt x="1536567" y="1536569"/>
                </a:cubicBezTo>
                <a:cubicBezTo>
                  <a:pt x="1367765" y="1705371"/>
                  <a:pt x="1138821" y="1800202"/>
                  <a:pt x="900100" y="1800202"/>
                </a:cubicBezTo>
                <a:cubicBezTo>
                  <a:pt x="661379" y="1800202"/>
                  <a:pt x="432435" y="1705370"/>
                  <a:pt x="263633" y="1536568"/>
                </a:cubicBezTo>
                <a:cubicBezTo>
                  <a:pt x="94832" y="1367766"/>
                  <a:pt x="0" y="1138822"/>
                  <a:pt x="0" y="900101"/>
                </a:cubicBezTo>
                <a:lnTo>
                  <a:pt x="0" y="900100"/>
                </a:lnTo>
                <a:close/>
              </a:path>
            </a:pathLst>
          </a:custGeom>
          <a:gradFill flip="none" rotWithShape="1">
            <a:gsLst>
              <a:gs pos="29000">
                <a:srgbClr val="FFFFFF"/>
              </a:gs>
              <a:gs pos="98000">
                <a:srgbClr val="FFFFFF">
                  <a:lumMod val="75000"/>
                </a:srgbClr>
              </a:gs>
            </a:gsLst>
            <a:lin ang="2700000" scaled="1"/>
          </a:gradFill>
          <a:ln w="25400" cap="flat" cmpd="sng" algn="ctr">
            <a:noFill/>
            <a:prstDash val="solid"/>
          </a:ln>
          <a:effectLst>
            <a:softEdge rad="0"/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80" kern="0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" name="矩形 3"/>
          <p:cNvSpPr/>
          <p:nvPr>
            <p:custDataLst>
              <p:tags r:id="rId21"/>
            </p:custDataLst>
          </p:nvPr>
        </p:nvSpPr>
        <p:spPr>
          <a:xfrm>
            <a:off x="5364226" y="2922479"/>
            <a:ext cx="1660045" cy="359410"/>
          </a:xfrm>
          <a:prstGeom prst="rect">
            <a:avLst/>
          </a:prstGeom>
        </p:spPr>
        <p:txBody>
          <a:bodyPr wrap="square" lIns="64801" tIns="32399" rIns="64801" bIns="32399">
            <a:spAutoFit/>
          </a:bodyPr>
          <a:lstStyle/>
          <a:p>
            <a:pPr>
              <a:lnSpc>
                <a:spcPct val="150000"/>
              </a:lnSpc>
              <a:spcBef>
                <a:spcPts val="750"/>
              </a:spcBef>
              <a:buFont typeface="Arial" panose="020B0604020202020204"/>
            </a:pPr>
            <a:r>
              <a:rPr lang="zh-CN" sz="128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宋体" panose="02010600030101010101" pitchFamily="2" charset="-122"/>
              </a:rPr>
              <a:t>三个代表重要思想</a:t>
            </a:r>
            <a:endParaRPr lang="zh-CN" sz="128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5" name="矩形 4"/>
          <p:cNvSpPr/>
          <p:nvPr>
            <p:custDataLst>
              <p:tags r:id="rId22"/>
            </p:custDataLst>
          </p:nvPr>
        </p:nvSpPr>
        <p:spPr>
          <a:xfrm>
            <a:off x="8482711" y="2890478"/>
            <a:ext cx="1608844" cy="458470"/>
          </a:xfrm>
          <a:prstGeom prst="rect">
            <a:avLst/>
          </a:prstGeom>
        </p:spPr>
        <p:txBody>
          <a:bodyPr wrap="square" lIns="64801" tIns="32399" rIns="64801" bIns="32399">
            <a:spAutoFit/>
          </a:bodyPr>
          <a:lstStyle/>
          <a:p>
            <a:pPr>
              <a:spcBef>
                <a:spcPct val="0"/>
              </a:spcBef>
              <a:buFont typeface="Arial" panose="020B0604020202020204"/>
            </a:pPr>
            <a:r>
              <a:rPr lang="zh-CN" sz="128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宋体" panose="02010600030101010101" pitchFamily="2" charset="-122"/>
              </a:rPr>
              <a:t>习近平新时代中国特色社会主义思想</a:t>
            </a:r>
            <a:endParaRPr lang="zh-CN" sz="128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cs typeface="宋体" panose="02010600030101010101" pitchFamily="2" charset="-122"/>
            </a:endParaRPr>
          </a:p>
        </p:txBody>
      </p:sp>
      <p:cxnSp>
        <p:nvCxnSpPr>
          <p:cNvPr id="6" name="Straight Connector 31"/>
          <p:cNvCxnSpPr/>
          <p:nvPr>
            <p:custDataLst>
              <p:tags r:id="rId23"/>
            </p:custDataLst>
          </p:nvPr>
        </p:nvCxnSpPr>
        <p:spPr>
          <a:xfrm flipV="1">
            <a:off x="6192249" y="3721700"/>
            <a:ext cx="5600" cy="412011"/>
          </a:xfrm>
          <a:prstGeom prst="line">
            <a:avLst/>
          </a:prstGeom>
          <a:solidFill>
            <a:schemeClr val="accent1"/>
          </a:solidFill>
          <a:ln w="13970">
            <a:solidFill>
              <a:schemeClr val="accent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5"/>
          <p:cNvSpPr/>
          <p:nvPr>
            <p:custDataLst>
              <p:tags r:id="rId24"/>
            </p:custDataLst>
          </p:nvPr>
        </p:nvSpPr>
        <p:spPr>
          <a:xfrm>
            <a:off x="6141048" y="3638498"/>
            <a:ext cx="108003" cy="7600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70">
              <a:solidFill>
                <a:prstClr val="white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" name="任意多边形 82"/>
          <p:cNvSpPr/>
          <p:nvPr>
            <p:custDataLst>
              <p:tags r:id="rId25"/>
            </p:custDataLst>
          </p:nvPr>
        </p:nvSpPr>
        <p:spPr>
          <a:xfrm rot="3738964">
            <a:off x="2269490" y="4126230"/>
            <a:ext cx="1536065" cy="1537335"/>
          </a:xfrm>
          <a:custGeom>
            <a:avLst/>
            <a:gdLst>
              <a:gd name="connsiteX0" fmla="*/ 0 w 1800200"/>
              <a:gd name="connsiteY0" fmla="*/ 900100 h 1800200"/>
              <a:gd name="connsiteX1" fmla="*/ 263634 w 1800200"/>
              <a:gd name="connsiteY1" fmla="*/ 263633 h 1800200"/>
              <a:gd name="connsiteX2" fmla="*/ 900101 w 1800200"/>
              <a:gd name="connsiteY2" fmla="*/ 1 h 1800200"/>
              <a:gd name="connsiteX3" fmla="*/ 1536568 w 1800200"/>
              <a:gd name="connsiteY3" fmla="*/ 263635 h 1800200"/>
              <a:gd name="connsiteX4" fmla="*/ 1800200 w 1800200"/>
              <a:gd name="connsiteY4" fmla="*/ 900102 h 1800200"/>
              <a:gd name="connsiteX5" fmla="*/ 1536567 w 1800200"/>
              <a:gd name="connsiteY5" fmla="*/ 1536569 h 1800200"/>
              <a:gd name="connsiteX6" fmla="*/ 900100 w 1800200"/>
              <a:gd name="connsiteY6" fmla="*/ 1800202 h 1800200"/>
              <a:gd name="connsiteX7" fmla="*/ 263633 w 1800200"/>
              <a:gd name="connsiteY7" fmla="*/ 1536568 h 1800200"/>
              <a:gd name="connsiteX8" fmla="*/ 0 w 1800200"/>
              <a:gd name="connsiteY8" fmla="*/ 900101 h 1800200"/>
              <a:gd name="connsiteX9" fmla="*/ 0 w 1800200"/>
              <a:gd name="connsiteY9" fmla="*/ 90010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0200" h="1800200">
                <a:moveTo>
                  <a:pt x="0" y="900100"/>
                </a:moveTo>
                <a:cubicBezTo>
                  <a:pt x="0" y="661379"/>
                  <a:pt x="94832" y="432435"/>
                  <a:pt x="263634" y="263633"/>
                </a:cubicBezTo>
                <a:cubicBezTo>
                  <a:pt x="432436" y="94832"/>
                  <a:pt x="661380" y="0"/>
                  <a:pt x="900101" y="1"/>
                </a:cubicBezTo>
                <a:cubicBezTo>
                  <a:pt x="1138822" y="1"/>
                  <a:pt x="1367766" y="94833"/>
                  <a:pt x="1536568" y="263635"/>
                </a:cubicBezTo>
                <a:cubicBezTo>
                  <a:pt x="1705369" y="432437"/>
                  <a:pt x="1800201" y="661381"/>
                  <a:pt x="1800200" y="900102"/>
                </a:cubicBezTo>
                <a:cubicBezTo>
                  <a:pt x="1800200" y="1138823"/>
                  <a:pt x="1705368" y="1367767"/>
                  <a:pt x="1536567" y="1536569"/>
                </a:cubicBezTo>
                <a:cubicBezTo>
                  <a:pt x="1367765" y="1705371"/>
                  <a:pt x="1138821" y="1800202"/>
                  <a:pt x="900100" y="1800202"/>
                </a:cubicBezTo>
                <a:cubicBezTo>
                  <a:pt x="661379" y="1800202"/>
                  <a:pt x="432435" y="1705370"/>
                  <a:pt x="263633" y="1536568"/>
                </a:cubicBezTo>
                <a:cubicBezTo>
                  <a:pt x="94832" y="1367766"/>
                  <a:pt x="0" y="1138822"/>
                  <a:pt x="0" y="900101"/>
                </a:cubicBezTo>
                <a:lnTo>
                  <a:pt x="0" y="900100"/>
                </a:lnTo>
                <a:close/>
              </a:path>
            </a:pathLst>
          </a:custGeom>
          <a:gradFill flip="none" rotWithShape="1">
            <a:gsLst>
              <a:gs pos="17000">
                <a:srgbClr val="FFFFFF"/>
              </a:gs>
              <a:gs pos="88000">
                <a:srgbClr val="FFFFFF">
                  <a:lumMod val="72000"/>
                </a:srgbClr>
              </a:gs>
            </a:gsLst>
            <a:lin ang="2700000" scaled="1"/>
          </a:gradFill>
          <a:ln w="25400" cap="flat" cmpd="sng" algn="ctr">
            <a:noFill/>
            <a:prstDash val="solid"/>
          </a:ln>
          <a:effectLst>
            <a:outerShdw blurRad="127000" dist="63500" dir="7380000" sx="102000" sy="102000" algn="tr" rotWithShape="0">
              <a:prstClr val="black">
                <a:alpha val="39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80" kern="0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9" name="任意多边形 83"/>
          <p:cNvSpPr/>
          <p:nvPr>
            <p:custDataLst>
              <p:tags r:id="rId26"/>
            </p:custDataLst>
          </p:nvPr>
        </p:nvSpPr>
        <p:spPr>
          <a:xfrm rot="16377237">
            <a:off x="2287905" y="4137660"/>
            <a:ext cx="1513840" cy="1515745"/>
          </a:xfrm>
          <a:custGeom>
            <a:avLst/>
            <a:gdLst>
              <a:gd name="connsiteX0" fmla="*/ 0 w 1800200"/>
              <a:gd name="connsiteY0" fmla="*/ 900100 h 1800200"/>
              <a:gd name="connsiteX1" fmla="*/ 263634 w 1800200"/>
              <a:gd name="connsiteY1" fmla="*/ 263633 h 1800200"/>
              <a:gd name="connsiteX2" fmla="*/ 900101 w 1800200"/>
              <a:gd name="connsiteY2" fmla="*/ 1 h 1800200"/>
              <a:gd name="connsiteX3" fmla="*/ 1536568 w 1800200"/>
              <a:gd name="connsiteY3" fmla="*/ 263635 h 1800200"/>
              <a:gd name="connsiteX4" fmla="*/ 1800200 w 1800200"/>
              <a:gd name="connsiteY4" fmla="*/ 900102 h 1800200"/>
              <a:gd name="connsiteX5" fmla="*/ 1536567 w 1800200"/>
              <a:gd name="connsiteY5" fmla="*/ 1536569 h 1800200"/>
              <a:gd name="connsiteX6" fmla="*/ 900100 w 1800200"/>
              <a:gd name="connsiteY6" fmla="*/ 1800202 h 1800200"/>
              <a:gd name="connsiteX7" fmla="*/ 263633 w 1800200"/>
              <a:gd name="connsiteY7" fmla="*/ 1536568 h 1800200"/>
              <a:gd name="connsiteX8" fmla="*/ 0 w 1800200"/>
              <a:gd name="connsiteY8" fmla="*/ 900101 h 1800200"/>
              <a:gd name="connsiteX9" fmla="*/ 0 w 1800200"/>
              <a:gd name="connsiteY9" fmla="*/ 90010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0200" h="1800200">
                <a:moveTo>
                  <a:pt x="0" y="900100"/>
                </a:moveTo>
                <a:cubicBezTo>
                  <a:pt x="0" y="661379"/>
                  <a:pt x="94832" y="432435"/>
                  <a:pt x="263634" y="263633"/>
                </a:cubicBezTo>
                <a:cubicBezTo>
                  <a:pt x="432436" y="94832"/>
                  <a:pt x="661380" y="0"/>
                  <a:pt x="900101" y="1"/>
                </a:cubicBezTo>
                <a:cubicBezTo>
                  <a:pt x="1138822" y="1"/>
                  <a:pt x="1367766" y="94833"/>
                  <a:pt x="1536568" y="263635"/>
                </a:cubicBezTo>
                <a:cubicBezTo>
                  <a:pt x="1705369" y="432437"/>
                  <a:pt x="1800201" y="661381"/>
                  <a:pt x="1800200" y="900102"/>
                </a:cubicBezTo>
                <a:cubicBezTo>
                  <a:pt x="1800200" y="1138823"/>
                  <a:pt x="1705368" y="1367767"/>
                  <a:pt x="1536567" y="1536569"/>
                </a:cubicBezTo>
                <a:cubicBezTo>
                  <a:pt x="1367765" y="1705371"/>
                  <a:pt x="1138821" y="1800202"/>
                  <a:pt x="900100" y="1800202"/>
                </a:cubicBezTo>
                <a:cubicBezTo>
                  <a:pt x="661379" y="1800202"/>
                  <a:pt x="432435" y="1705370"/>
                  <a:pt x="263633" y="1536568"/>
                </a:cubicBezTo>
                <a:cubicBezTo>
                  <a:pt x="94832" y="1367766"/>
                  <a:pt x="0" y="1138822"/>
                  <a:pt x="0" y="900101"/>
                </a:cubicBezTo>
                <a:lnTo>
                  <a:pt x="0" y="900100"/>
                </a:lnTo>
                <a:close/>
              </a:path>
            </a:pathLst>
          </a:custGeom>
          <a:gradFill flip="none" rotWithShape="1">
            <a:gsLst>
              <a:gs pos="29000">
                <a:srgbClr val="FFFFFF"/>
              </a:gs>
              <a:gs pos="98000">
                <a:srgbClr val="FFFFFF">
                  <a:lumMod val="75000"/>
                </a:srgbClr>
              </a:gs>
            </a:gsLst>
            <a:lin ang="2700000" scaled="1"/>
          </a:gradFill>
          <a:ln w="25400" cap="flat" cmpd="sng" algn="ctr">
            <a:noFill/>
            <a:prstDash val="solid"/>
          </a:ln>
          <a:effectLst>
            <a:softEdge rad="0"/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80" kern="0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1" name="任意多边形 82"/>
          <p:cNvSpPr/>
          <p:nvPr>
            <p:custDataLst>
              <p:tags r:id="rId27"/>
            </p:custDataLst>
          </p:nvPr>
        </p:nvSpPr>
        <p:spPr>
          <a:xfrm rot="3738964">
            <a:off x="5454015" y="4170680"/>
            <a:ext cx="1536065" cy="1537335"/>
          </a:xfrm>
          <a:custGeom>
            <a:avLst/>
            <a:gdLst>
              <a:gd name="connsiteX0" fmla="*/ 0 w 1800200"/>
              <a:gd name="connsiteY0" fmla="*/ 900100 h 1800200"/>
              <a:gd name="connsiteX1" fmla="*/ 263634 w 1800200"/>
              <a:gd name="connsiteY1" fmla="*/ 263633 h 1800200"/>
              <a:gd name="connsiteX2" fmla="*/ 900101 w 1800200"/>
              <a:gd name="connsiteY2" fmla="*/ 1 h 1800200"/>
              <a:gd name="connsiteX3" fmla="*/ 1536568 w 1800200"/>
              <a:gd name="connsiteY3" fmla="*/ 263635 h 1800200"/>
              <a:gd name="connsiteX4" fmla="*/ 1800200 w 1800200"/>
              <a:gd name="connsiteY4" fmla="*/ 900102 h 1800200"/>
              <a:gd name="connsiteX5" fmla="*/ 1536567 w 1800200"/>
              <a:gd name="connsiteY5" fmla="*/ 1536569 h 1800200"/>
              <a:gd name="connsiteX6" fmla="*/ 900100 w 1800200"/>
              <a:gd name="connsiteY6" fmla="*/ 1800202 h 1800200"/>
              <a:gd name="connsiteX7" fmla="*/ 263633 w 1800200"/>
              <a:gd name="connsiteY7" fmla="*/ 1536568 h 1800200"/>
              <a:gd name="connsiteX8" fmla="*/ 0 w 1800200"/>
              <a:gd name="connsiteY8" fmla="*/ 900101 h 1800200"/>
              <a:gd name="connsiteX9" fmla="*/ 0 w 1800200"/>
              <a:gd name="connsiteY9" fmla="*/ 90010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0200" h="1800200">
                <a:moveTo>
                  <a:pt x="0" y="900100"/>
                </a:moveTo>
                <a:cubicBezTo>
                  <a:pt x="0" y="661379"/>
                  <a:pt x="94832" y="432435"/>
                  <a:pt x="263634" y="263633"/>
                </a:cubicBezTo>
                <a:cubicBezTo>
                  <a:pt x="432436" y="94832"/>
                  <a:pt x="661380" y="0"/>
                  <a:pt x="900101" y="1"/>
                </a:cubicBezTo>
                <a:cubicBezTo>
                  <a:pt x="1138822" y="1"/>
                  <a:pt x="1367766" y="94833"/>
                  <a:pt x="1536568" y="263635"/>
                </a:cubicBezTo>
                <a:cubicBezTo>
                  <a:pt x="1705369" y="432437"/>
                  <a:pt x="1800201" y="661381"/>
                  <a:pt x="1800200" y="900102"/>
                </a:cubicBezTo>
                <a:cubicBezTo>
                  <a:pt x="1800200" y="1138823"/>
                  <a:pt x="1705368" y="1367767"/>
                  <a:pt x="1536567" y="1536569"/>
                </a:cubicBezTo>
                <a:cubicBezTo>
                  <a:pt x="1367765" y="1705371"/>
                  <a:pt x="1138821" y="1800202"/>
                  <a:pt x="900100" y="1800202"/>
                </a:cubicBezTo>
                <a:cubicBezTo>
                  <a:pt x="661379" y="1800202"/>
                  <a:pt x="432435" y="1705370"/>
                  <a:pt x="263633" y="1536568"/>
                </a:cubicBezTo>
                <a:cubicBezTo>
                  <a:pt x="94832" y="1367766"/>
                  <a:pt x="0" y="1138822"/>
                  <a:pt x="0" y="900101"/>
                </a:cubicBezTo>
                <a:lnTo>
                  <a:pt x="0" y="900100"/>
                </a:lnTo>
                <a:close/>
              </a:path>
            </a:pathLst>
          </a:custGeom>
          <a:gradFill flip="none" rotWithShape="1">
            <a:gsLst>
              <a:gs pos="17000">
                <a:srgbClr val="FFFFFF"/>
              </a:gs>
              <a:gs pos="88000">
                <a:srgbClr val="FFFFFF">
                  <a:lumMod val="72000"/>
                </a:srgbClr>
              </a:gs>
            </a:gsLst>
            <a:lin ang="2700000" scaled="1"/>
          </a:gradFill>
          <a:ln w="25400" cap="flat" cmpd="sng" algn="ctr">
            <a:noFill/>
            <a:prstDash val="solid"/>
          </a:ln>
          <a:effectLst>
            <a:outerShdw blurRad="127000" dist="63500" dir="7380000" sx="102000" sy="102000" algn="tr" rotWithShape="0">
              <a:prstClr val="black">
                <a:alpha val="39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80" kern="0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2" name="任意多边形 83"/>
          <p:cNvSpPr/>
          <p:nvPr>
            <p:custDataLst>
              <p:tags r:id="rId28"/>
            </p:custDataLst>
          </p:nvPr>
        </p:nvSpPr>
        <p:spPr>
          <a:xfrm rot="16377237">
            <a:off x="5471795" y="4181475"/>
            <a:ext cx="1513840" cy="1515745"/>
          </a:xfrm>
          <a:custGeom>
            <a:avLst/>
            <a:gdLst>
              <a:gd name="connsiteX0" fmla="*/ 0 w 1800200"/>
              <a:gd name="connsiteY0" fmla="*/ 900100 h 1800200"/>
              <a:gd name="connsiteX1" fmla="*/ 263634 w 1800200"/>
              <a:gd name="connsiteY1" fmla="*/ 263633 h 1800200"/>
              <a:gd name="connsiteX2" fmla="*/ 900101 w 1800200"/>
              <a:gd name="connsiteY2" fmla="*/ 1 h 1800200"/>
              <a:gd name="connsiteX3" fmla="*/ 1536568 w 1800200"/>
              <a:gd name="connsiteY3" fmla="*/ 263635 h 1800200"/>
              <a:gd name="connsiteX4" fmla="*/ 1800200 w 1800200"/>
              <a:gd name="connsiteY4" fmla="*/ 900102 h 1800200"/>
              <a:gd name="connsiteX5" fmla="*/ 1536567 w 1800200"/>
              <a:gd name="connsiteY5" fmla="*/ 1536569 h 1800200"/>
              <a:gd name="connsiteX6" fmla="*/ 900100 w 1800200"/>
              <a:gd name="connsiteY6" fmla="*/ 1800202 h 1800200"/>
              <a:gd name="connsiteX7" fmla="*/ 263633 w 1800200"/>
              <a:gd name="connsiteY7" fmla="*/ 1536568 h 1800200"/>
              <a:gd name="connsiteX8" fmla="*/ 0 w 1800200"/>
              <a:gd name="connsiteY8" fmla="*/ 900101 h 1800200"/>
              <a:gd name="connsiteX9" fmla="*/ 0 w 1800200"/>
              <a:gd name="connsiteY9" fmla="*/ 90010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0200" h="1800200">
                <a:moveTo>
                  <a:pt x="0" y="900100"/>
                </a:moveTo>
                <a:cubicBezTo>
                  <a:pt x="0" y="661379"/>
                  <a:pt x="94832" y="432435"/>
                  <a:pt x="263634" y="263633"/>
                </a:cubicBezTo>
                <a:cubicBezTo>
                  <a:pt x="432436" y="94832"/>
                  <a:pt x="661380" y="0"/>
                  <a:pt x="900101" y="1"/>
                </a:cubicBezTo>
                <a:cubicBezTo>
                  <a:pt x="1138822" y="1"/>
                  <a:pt x="1367766" y="94833"/>
                  <a:pt x="1536568" y="263635"/>
                </a:cubicBezTo>
                <a:cubicBezTo>
                  <a:pt x="1705369" y="432437"/>
                  <a:pt x="1800201" y="661381"/>
                  <a:pt x="1800200" y="900102"/>
                </a:cubicBezTo>
                <a:cubicBezTo>
                  <a:pt x="1800200" y="1138823"/>
                  <a:pt x="1705368" y="1367767"/>
                  <a:pt x="1536567" y="1536569"/>
                </a:cubicBezTo>
                <a:cubicBezTo>
                  <a:pt x="1367765" y="1705371"/>
                  <a:pt x="1138821" y="1800202"/>
                  <a:pt x="900100" y="1800202"/>
                </a:cubicBezTo>
                <a:cubicBezTo>
                  <a:pt x="661379" y="1800202"/>
                  <a:pt x="432435" y="1705370"/>
                  <a:pt x="263633" y="1536568"/>
                </a:cubicBezTo>
                <a:cubicBezTo>
                  <a:pt x="94832" y="1367766"/>
                  <a:pt x="0" y="1138822"/>
                  <a:pt x="0" y="900101"/>
                </a:cubicBezTo>
                <a:lnTo>
                  <a:pt x="0" y="900100"/>
                </a:lnTo>
                <a:close/>
              </a:path>
            </a:pathLst>
          </a:custGeom>
          <a:gradFill flip="none" rotWithShape="1">
            <a:gsLst>
              <a:gs pos="29000">
                <a:srgbClr val="FFFFFF"/>
              </a:gs>
              <a:gs pos="98000">
                <a:srgbClr val="FFFFFF">
                  <a:lumMod val="75000"/>
                </a:srgbClr>
              </a:gs>
            </a:gsLst>
            <a:lin ang="2700000" scaled="1"/>
          </a:gradFill>
          <a:ln w="25400" cap="flat" cmpd="sng" algn="ctr">
            <a:noFill/>
            <a:prstDash val="solid"/>
          </a:ln>
          <a:effectLst>
            <a:softEdge rad="0"/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80" kern="0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4" name="任意多边形 82"/>
          <p:cNvSpPr/>
          <p:nvPr>
            <p:custDataLst>
              <p:tags r:id="rId29"/>
            </p:custDataLst>
          </p:nvPr>
        </p:nvSpPr>
        <p:spPr>
          <a:xfrm rot="3738964">
            <a:off x="8385175" y="4170680"/>
            <a:ext cx="1536065" cy="1537335"/>
          </a:xfrm>
          <a:custGeom>
            <a:avLst/>
            <a:gdLst>
              <a:gd name="connsiteX0" fmla="*/ 0 w 1800200"/>
              <a:gd name="connsiteY0" fmla="*/ 900100 h 1800200"/>
              <a:gd name="connsiteX1" fmla="*/ 263634 w 1800200"/>
              <a:gd name="connsiteY1" fmla="*/ 263633 h 1800200"/>
              <a:gd name="connsiteX2" fmla="*/ 900101 w 1800200"/>
              <a:gd name="connsiteY2" fmla="*/ 1 h 1800200"/>
              <a:gd name="connsiteX3" fmla="*/ 1536568 w 1800200"/>
              <a:gd name="connsiteY3" fmla="*/ 263635 h 1800200"/>
              <a:gd name="connsiteX4" fmla="*/ 1800200 w 1800200"/>
              <a:gd name="connsiteY4" fmla="*/ 900102 h 1800200"/>
              <a:gd name="connsiteX5" fmla="*/ 1536567 w 1800200"/>
              <a:gd name="connsiteY5" fmla="*/ 1536569 h 1800200"/>
              <a:gd name="connsiteX6" fmla="*/ 900100 w 1800200"/>
              <a:gd name="connsiteY6" fmla="*/ 1800202 h 1800200"/>
              <a:gd name="connsiteX7" fmla="*/ 263633 w 1800200"/>
              <a:gd name="connsiteY7" fmla="*/ 1536568 h 1800200"/>
              <a:gd name="connsiteX8" fmla="*/ 0 w 1800200"/>
              <a:gd name="connsiteY8" fmla="*/ 900101 h 1800200"/>
              <a:gd name="connsiteX9" fmla="*/ 0 w 1800200"/>
              <a:gd name="connsiteY9" fmla="*/ 90010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0200" h="1800200">
                <a:moveTo>
                  <a:pt x="0" y="900100"/>
                </a:moveTo>
                <a:cubicBezTo>
                  <a:pt x="0" y="661379"/>
                  <a:pt x="94832" y="432435"/>
                  <a:pt x="263634" y="263633"/>
                </a:cubicBezTo>
                <a:cubicBezTo>
                  <a:pt x="432436" y="94832"/>
                  <a:pt x="661380" y="0"/>
                  <a:pt x="900101" y="1"/>
                </a:cubicBezTo>
                <a:cubicBezTo>
                  <a:pt x="1138822" y="1"/>
                  <a:pt x="1367766" y="94833"/>
                  <a:pt x="1536568" y="263635"/>
                </a:cubicBezTo>
                <a:cubicBezTo>
                  <a:pt x="1705369" y="432437"/>
                  <a:pt x="1800201" y="661381"/>
                  <a:pt x="1800200" y="900102"/>
                </a:cubicBezTo>
                <a:cubicBezTo>
                  <a:pt x="1800200" y="1138823"/>
                  <a:pt x="1705368" y="1367767"/>
                  <a:pt x="1536567" y="1536569"/>
                </a:cubicBezTo>
                <a:cubicBezTo>
                  <a:pt x="1367765" y="1705371"/>
                  <a:pt x="1138821" y="1800202"/>
                  <a:pt x="900100" y="1800202"/>
                </a:cubicBezTo>
                <a:cubicBezTo>
                  <a:pt x="661379" y="1800202"/>
                  <a:pt x="432435" y="1705370"/>
                  <a:pt x="263633" y="1536568"/>
                </a:cubicBezTo>
                <a:cubicBezTo>
                  <a:pt x="94832" y="1367766"/>
                  <a:pt x="0" y="1138822"/>
                  <a:pt x="0" y="900101"/>
                </a:cubicBezTo>
                <a:lnTo>
                  <a:pt x="0" y="900100"/>
                </a:lnTo>
                <a:close/>
              </a:path>
            </a:pathLst>
          </a:custGeom>
          <a:gradFill flip="none" rotWithShape="1">
            <a:gsLst>
              <a:gs pos="17000">
                <a:srgbClr val="FFFFFF"/>
              </a:gs>
              <a:gs pos="88000">
                <a:srgbClr val="FFFFFF">
                  <a:lumMod val="72000"/>
                </a:srgbClr>
              </a:gs>
            </a:gsLst>
            <a:lin ang="2700000" scaled="1"/>
          </a:gradFill>
          <a:ln w="25400" cap="flat" cmpd="sng" algn="ctr">
            <a:noFill/>
            <a:prstDash val="solid"/>
          </a:ln>
          <a:effectLst>
            <a:outerShdw blurRad="127000" dist="63500" dir="7380000" sx="102000" sy="102000" algn="tr" rotWithShape="0">
              <a:prstClr val="black">
                <a:alpha val="39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80" kern="0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5" name="任意多边形 83"/>
          <p:cNvSpPr/>
          <p:nvPr>
            <p:custDataLst>
              <p:tags r:id="rId30"/>
            </p:custDataLst>
          </p:nvPr>
        </p:nvSpPr>
        <p:spPr>
          <a:xfrm rot="16377237">
            <a:off x="8403590" y="4181475"/>
            <a:ext cx="1513840" cy="1515745"/>
          </a:xfrm>
          <a:custGeom>
            <a:avLst/>
            <a:gdLst>
              <a:gd name="connsiteX0" fmla="*/ 0 w 1800200"/>
              <a:gd name="connsiteY0" fmla="*/ 900100 h 1800200"/>
              <a:gd name="connsiteX1" fmla="*/ 263634 w 1800200"/>
              <a:gd name="connsiteY1" fmla="*/ 263633 h 1800200"/>
              <a:gd name="connsiteX2" fmla="*/ 900101 w 1800200"/>
              <a:gd name="connsiteY2" fmla="*/ 1 h 1800200"/>
              <a:gd name="connsiteX3" fmla="*/ 1536568 w 1800200"/>
              <a:gd name="connsiteY3" fmla="*/ 263635 h 1800200"/>
              <a:gd name="connsiteX4" fmla="*/ 1800200 w 1800200"/>
              <a:gd name="connsiteY4" fmla="*/ 900102 h 1800200"/>
              <a:gd name="connsiteX5" fmla="*/ 1536567 w 1800200"/>
              <a:gd name="connsiteY5" fmla="*/ 1536569 h 1800200"/>
              <a:gd name="connsiteX6" fmla="*/ 900100 w 1800200"/>
              <a:gd name="connsiteY6" fmla="*/ 1800202 h 1800200"/>
              <a:gd name="connsiteX7" fmla="*/ 263633 w 1800200"/>
              <a:gd name="connsiteY7" fmla="*/ 1536568 h 1800200"/>
              <a:gd name="connsiteX8" fmla="*/ 0 w 1800200"/>
              <a:gd name="connsiteY8" fmla="*/ 900101 h 1800200"/>
              <a:gd name="connsiteX9" fmla="*/ 0 w 1800200"/>
              <a:gd name="connsiteY9" fmla="*/ 90010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0200" h="1800200">
                <a:moveTo>
                  <a:pt x="0" y="900100"/>
                </a:moveTo>
                <a:cubicBezTo>
                  <a:pt x="0" y="661379"/>
                  <a:pt x="94832" y="432435"/>
                  <a:pt x="263634" y="263633"/>
                </a:cubicBezTo>
                <a:cubicBezTo>
                  <a:pt x="432436" y="94832"/>
                  <a:pt x="661380" y="0"/>
                  <a:pt x="900101" y="1"/>
                </a:cubicBezTo>
                <a:cubicBezTo>
                  <a:pt x="1138822" y="1"/>
                  <a:pt x="1367766" y="94833"/>
                  <a:pt x="1536568" y="263635"/>
                </a:cubicBezTo>
                <a:cubicBezTo>
                  <a:pt x="1705369" y="432437"/>
                  <a:pt x="1800201" y="661381"/>
                  <a:pt x="1800200" y="900102"/>
                </a:cubicBezTo>
                <a:cubicBezTo>
                  <a:pt x="1800200" y="1138823"/>
                  <a:pt x="1705368" y="1367767"/>
                  <a:pt x="1536567" y="1536569"/>
                </a:cubicBezTo>
                <a:cubicBezTo>
                  <a:pt x="1367765" y="1705371"/>
                  <a:pt x="1138821" y="1800202"/>
                  <a:pt x="900100" y="1800202"/>
                </a:cubicBezTo>
                <a:cubicBezTo>
                  <a:pt x="661379" y="1800202"/>
                  <a:pt x="432435" y="1705370"/>
                  <a:pt x="263633" y="1536568"/>
                </a:cubicBezTo>
                <a:cubicBezTo>
                  <a:pt x="94832" y="1367766"/>
                  <a:pt x="0" y="1138822"/>
                  <a:pt x="0" y="900101"/>
                </a:cubicBezTo>
                <a:lnTo>
                  <a:pt x="0" y="900100"/>
                </a:lnTo>
                <a:close/>
              </a:path>
            </a:pathLst>
          </a:custGeom>
          <a:gradFill flip="none" rotWithShape="1">
            <a:gsLst>
              <a:gs pos="29000">
                <a:srgbClr val="FFFFFF"/>
              </a:gs>
              <a:gs pos="98000">
                <a:srgbClr val="FFFFFF">
                  <a:lumMod val="75000"/>
                </a:srgbClr>
              </a:gs>
            </a:gsLst>
            <a:lin ang="2700000" scaled="1"/>
          </a:gradFill>
          <a:ln w="25400" cap="flat" cmpd="sng" algn="ctr">
            <a:noFill/>
            <a:prstDash val="solid"/>
          </a:ln>
          <a:effectLst>
            <a:softEdge rad="0"/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80" kern="0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7" name="任意多边形 82"/>
          <p:cNvSpPr/>
          <p:nvPr>
            <p:custDataLst>
              <p:tags r:id="rId31"/>
            </p:custDataLst>
          </p:nvPr>
        </p:nvSpPr>
        <p:spPr>
          <a:xfrm rot="3738964">
            <a:off x="671195" y="1684655"/>
            <a:ext cx="1536065" cy="1537335"/>
          </a:xfrm>
          <a:custGeom>
            <a:avLst/>
            <a:gdLst>
              <a:gd name="connsiteX0" fmla="*/ 0 w 1800200"/>
              <a:gd name="connsiteY0" fmla="*/ 900100 h 1800200"/>
              <a:gd name="connsiteX1" fmla="*/ 263634 w 1800200"/>
              <a:gd name="connsiteY1" fmla="*/ 263633 h 1800200"/>
              <a:gd name="connsiteX2" fmla="*/ 900101 w 1800200"/>
              <a:gd name="connsiteY2" fmla="*/ 1 h 1800200"/>
              <a:gd name="connsiteX3" fmla="*/ 1536568 w 1800200"/>
              <a:gd name="connsiteY3" fmla="*/ 263635 h 1800200"/>
              <a:gd name="connsiteX4" fmla="*/ 1800200 w 1800200"/>
              <a:gd name="connsiteY4" fmla="*/ 900102 h 1800200"/>
              <a:gd name="connsiteX5" fmla="*/ 1536567 w 1800200"/>
              <a:gd name="connsiteY5" fmla="*/ 1536569 h 1800200"/>
              <a:gd name="connsiteX6" fmla="*/ 900100 w 1800200"/>
              <a:gd name="connsiteY6" fmla="*/ 1800202 h 1800200"/>
              <a:gd name="connsiteX7" fmla="*/ 263633 w 1800200"/>
              <a:gd name="connsiteY7" fmla="*/ 1536568 h 1800200"/>
              <a:gd name="connsiteX8" fmla="*/ 0 w 1800200"/>
              <a:gd name="connsiteY8" fmla="*/ 900101 h 1800200"/>
              <a:gd name="connsiteX9" fmla="*/ 0 w 1800200"/>
              <a:gd name="connsiteY9" fmla="*/ 90010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0200" h="1800200">
                <a:moveTo>
                  <a:pt x="0" y="900100"/>
                </a:moveTo>
                <a:cubicBezTo>
                  <a:pt x="0" y="661379"/>
                  <a:pt x="94832" y="432435"/>
                  <a:pt x="263634" y="263633"/>
                </a:cubicBezTo>
                <a:cubicBezTo>
                  <a:pt x="432436" y="94832"/>
                  <a:pt x="661380" y="0"/>
                  <a:pt x="900101" y="1"/>
                </a:cubicBezTo>
                <a:cubicBezTo>
                  <a:pt x="1138822" y="1"/>
                  <a:pt x="1367766" y="94833"/>
                  <a:pt x="1536568" y="263635"/>
                </a:cubicBezTo>
                <a:cubicBezTo>
                  <a:pt x="1705369" y="432437"/>
                  <a:pt x="1800201" y="661381"/>
                  <a:pt x="1800200" y="900102"/>
                </a:cubicBezTo>
                <a:cubicBezTo>
                  <a:pt x="1800200" y="1138823"/>
                  <a:pt x="1705368" y="1367767"/>
                  <a:pt x="1536567" y="1536569"/>
                </a:cubicBezTo>
                <a:cubicBezTo>
                  <a:pt x="1367765" y="1705371"/>
                  <a:pt x="1138821" y="1800202"/>
                  <a:pt x="900100" y="1800202"/>
                </a:cubicBezTo>
                <a:cubicBezTo>
                  <a:pt x="661379" y="1800202"/>
                  <a:pt x="432435" y="1705370"/>
                  <a:pt x="263633" y="1536568"/>
                </a:cubicBezTo>
                <a:cubicBezTo>
                  <a:pt x="94832" y="1367766"/>
                  <a:pt x="0" y="1138822"/>
                  <a:pt x="0" y="900101"/>
                </a:cubicBezTo>
                <a:lnTo>
                  <a:pt x="0" y="900100"/>
                </a:lnTo>
                <a:close/>
              </a:path>
            </a:pathLst>
          </a:custGeom>
          <a:gradFill flip="none" rotWithShape="1">
            <a:gsLst>
              <a:gs pos="17000">
                <a:srgbClr val="FFFFFF"/>
              </a:gs>
              <a:gs pos="88000">
                <a:srgbClr val="FFFFFF">
                  <a:lumMod val="72000"/>
                </a:srgbClr>
              </a:gs>
            </a:gsLst>
            <a:lin ang="2700000" scaled="1"/>
          </a:gradFill>
          <a:ln w="25400" cap="flat" cmpd="sng" algn="ctr">
            <a:noFill/>
            <a:prstDash val="solid"/>
          </a:ln>
          <a:effectLst>
            <a:outerShdw blurRad="127000" dist="63500" dir="7380000" sx="102000" sy="102000" algn="tr" rotWithShape="0">
              <a:prstClr val="black">
                <a:alpha val="39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80" kern="0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8" name="任意多边形 83"/>
          <p:cNvSpPr/>
          <p:nvPr>
            <p:custDataLst>
              <p:tags r:id="rId32"/>
            </p:custDataLst>
          </p:nvPr>
        </p:nvSpPr>
        <p:spPr>
          <a:xfrm rot="16377237">
            <a:off x="689610" y="1696085"/>
            <a:ext cx="1513840" cy="1515745"/>
          </a:xfrm>
          <a:custGeom>
            <a:avLst/>
            <a:gdLst>
              <a:gd name="connsiteX0" fmla="*/ 0 w 1800200"/>
              <a:gd name="connsiteY0" fmla="*/ 900100 h 1800200"/>
              <a:gd name="connsiteX1" fmla="*/ 263634 w 1800200"/>
              <a:gd name="connsiteY1" fmla="*/ 263633 h 1800200"/>
              <a:gd name="connsiteX2" fmla="*/ 900101 w 1800200"/>
              <a:gd name="connsiteY2" fmla="*/ 1 h 1800200"/>
              <a:gd name="connsiteX3" fmla="*/ 1536568 w 1800200"/>
              <a:gd name="connsiteY3" fmla="*/ 263635 h 1800200"/>
              <a:gd name="connsiteX4" fmla="*/ 1800200 w 1800200"/>
              <a:gd name="connsiteY4" fmla="*/ 900102 h 1800200"/>
              <a:gd name="connsiteX5" fmla="*/ 1536567 w 1800200"/>
              <a:gd name="connsiteY5" fmla="*/ 1536569 h 1800200"/>
              <a:gd name="connsiteX6" fmla="*/ 900100 w 1800200"/>
              <a:gd name="connsiteY6" fmla="*/ 1800202 h 1800200"/>
              <a:gd name="connsiteX7" fmla="*/ 263633 w 1800200"/>
              <a:gd name="connsiteY7" fmla="*/ 1536568 h 1800200"/>
              <a:gd name="connsiteX8" fmla="*/ 0 w 1800200"/>
              <a:gd name="connsiteY8" fmla="*/ 900101 h 1800200"/>
              <a:gd name="connsiteX9" fmla="*/ 0 w 1800200"/>
              <a:gd name="connsiteY9" fmla="*/ 90010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0200" h="1800200">
                <a:moveTo>
                  <a:pt x="0" y="900100"/>
                </a:moveTo>
                <a:cubicBezTo>
                  <a:pt x="0" y="661379"/>
                  <a:pt x="94832" y="432435"/>
                  <a:pt x="263634" y="263633"/>
                </a:cubicBezTo>
                <a:cubicBezTo>
                  <a:pt x="432436" y="94832"/>
                  <a:pt x="661380" y="0"/>
                  <a:pt x="900101" y="1"/>
                </a:cubicBezTo>
                <a:cubicBezTo>
                  <a:pt x="1138822" y="1"/>
                  <a:pt x="1367766" y="94833"/>
                  <a:pt x="1536568" y="263635"/>
                </a:cubicBezTo>
                <a:cubicBezTo>
                  <a:pt x="1705369" y="432437"/>
                  <a:pt x="1800201" y="661381"/>
                  <a:pt x="1800200" y="900102"/>
                </a:cubicBezTo>
                <a:cubicBezTo>
                  <a:pt x="1800200" y="1138823"/>
                  <a:pt x="1705368" y="1367767"/>
                  <a:pt x="1536567" y="1536569"/>
                </a:cubicBezTo>
                <a:cubicBezTo>
                  <a:pt x="1367765" y="1705371"/>
                  <a:pt x="1138821" y="1800202"/>
                  <a:pt x="900100" y="1800202"/>
                </a:cubicBezTo>
                <a:cubicBezTo>
                  <a:pt x="661379" y="1800202"/>
                  <a:pt x="432435" y="1705370"/>
                  <a:pt x="263633" y="1536568"/>
                </a:cubicBezTo>
                <a:cubicBezTo>
                  <a:pt x="94832" y="1367766"/>
                  <a:pt x="0" y="1138822"/>
                  <a:pt x="0" y="900101"/>
                </a:cubicBezTo>
                <a:lnTo>
                  <a:pt x="0" y="900100"/>
                </a:lnTo>
                <a:close/>
              </a:path>
            </a:pathLst>
          </a:custGeom>
          <a:gradFill flip="none" rotWithShape="1">
            <a:gsLst>
              <a:gs pos="29000">
                <a:srgbClr val="FFFFFF"/>
              </a:gs>
              <a:gs pos="98000">
                <a:srgbClr val="FFFFFF">
                  <a:lumMod val="75000"/>
                </a:srgbClr>
              </a:gs>
            </a:gsLst>
            <a:lin ang="2700000" scaled="1"/>
          </a:gradFill>
          <a:ln w="25400" cap="flat" cmpd="sng" algn="ctr">
            <a:noFill/>
            <a:prstDash val="solid"/>
          </a:ln>
          <a:effectLst>
            <a:softEdge rad="0"/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80" kern="0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0" name="任意多边形 82"/>
          <p:cNvSpPr/>
          <p:nvPr>
            <p:custDataLst>
              <p:tags r:id="rId33"/>
            </p:custDataLst>
          </p:nvPr>
        </p:nvSpPr>
        <p:spPr>
          <a:xfrm rot="3738964">
            <a:off x="3863340" y="1602740"/>
            <a:ext cx="1536065" cy="1537335"/>
          </a:xfrm>
          <a:custGeom>
            <a:avLst/>
            <a:gdLst>
              <a:gd name="connsiteX0" fmla="*/ 0 w 1800200"/>
              <a:gd name="connsiteY0" fmla="*/ 900100 h 1800200"/>
              <a:gd name="connsiteX1" fmla="*/ 263634 w 1800200"/>
              <a:gd name="connsiteY1" fmla="*/ 263633 h 1800200"/>
              <a:gd name="connsiteX2" fmla="*/ 900101 w 1800200"/>
              <a:gd name="connsiteY2" fmla="*/ 1 h 1800200"/>
              <a:gd name="connsiteX3" fmla="*/ 1536568 w 1800200"/>
              <a:gd name="connsiteY3" fmla="*/ 263635 h 1800200"/>
              <a:gd name="connsiteX4" fmla="*/ 1800200 w 1800200"/>
              <a:gd name="connsiteY4" fmla="*/ 900102 h 1800200"/>
              <a:gd name="connsiteX5" fmla="*/ 1536567 w 1800200"/>
              <a:gd name="connsiteY5" fmla="*/ 1536569 h 1800200"/>
              <a:gd name="connsiteX6" fmla="*/ 900100 w 1800200"/>
              <a:gd name="connsiteY6" fmla="*/ 1800202 h 1800200"/>
              <a:gd name="connsiteX7" fmla="*/ 263633 w 1800200"/>
              <a:gd name="connsiteY7" fmla="*/ 1536568 h 1800200"/>
              <a:gd name="connsiteX8" fmla="*/ 0 w 1800200"/>
              <a:gd name="connsiteY8" fmla="*/ 900101 h 1800200"/>
              <a:gd name="connsiteX9" fmla="*/ 0 w 1800200"/>
              <a:gd name="connsiteY9" fmla="*/ 90010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0200" h="1800200">
                <a:moveTo>
                  <a:pt x="0" y="900100"/>
                </a:moveTo>
                <a:cubicBezTo>
                  <a:pt x="0" y="661379"/>
                  <a:pt x="94832" y="432435"/>
                  <a:pt x="263634" y="263633"/>
                </a:cubicBezTo>
                <a:cubicBezTo>
                  <a:pt x="432436" y="94832"/>
                  <a:pt x="661380" y="0"/>
                  <a:pt x="900101" y="1"/>
                </a:cubicBezTo>
                <a:cubicBezTo>
                  <a:pt x="1138822" y="1"/>
                  <a:pt x="1367766" y="94833"/>
                  <a:pt x="1536568" y="263635"/>
                </a:cubicBezTo>
                <a:cubicBezTo>
                  <a:pt x="1705369" y="432437"/>
                  <a:pt x="1800201" y="661381"/>
                  <a:pt x="1800200" y="900102"/>
                </a:cubicBezTo>
                <a:cubicBezTo>
                  <a:pt x="1800200" y="1138823"/>
                  <a:pt x="1705368" y="1367767"/>
                  <a:pt x="1536567" y="1536569"/>
                </a:cubicBezTo>
                <a:cubicBezTo>
                  <a:pt x="1367765" y="1705371"/>
                  <a:pt x="1138821" y="1800202"/>
                  <a:pt x="900100" y="1800202"/>
                </a:cubicBezTo>
                <a:cubicBezTo>
                  <a:pt x="661379" y="1800202"/>
                  <a:pt x="432435" y="1705370"/>
                  <a:pt x="263633" y="1536568"/>
                </a:cubicBezTo>
                <a:cubicBezTo>
                  <a:pt x="94832" y="1367766"/>
                  <a:pt x="0" y="1138822"/>
                  <a:pt x="0" y="900101"/>
                </a:cubicBezTo>
                <a:lnTo>
                  <a:pt x="0" y="900100"/>
                </a:lnTo>
                <a:close/>
              </a:path>
            </a:pathLst>
          </a:custGeom>
          <a:gradFill flip="none" rotWithShape="1">
            <a:gsLst>
              <a:gs pos="17000">
                <a:srgbClr val="FFFFFF"/>
              </a:gs>
              <a:gs pos="88000">
                <a:srgbClr val="FFFFFF">
                  <a:lumMod val="72000"/>
                </a:srgbClr>
              </a:gs>
            </a:gsLst>
            <a:lin ang="2700000" scaled="1"/>
          </a:gradFill>
          <a:ln w="25400" cap="flat" cmpd="sng" algn="ctr">
            <a:noFill/>
            <a:prstDash val="solid"/>
          </a:ln>
          <a:effectLst>
            <a:outerShdw blurRad="127000" dist="63500" dir="7380000" sx="102000" sy="102000" algn="tr" rotWithShape="0">
              <a:prstClr val="black">
                <a:alpha val="39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80" kern="0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1" name="任意多边形 83"/>
          <p:cNvSpPr/>
          <p:nvPr>
            <p:custDataLst>
              <p:tags r:id="rId34"/>
            </p:custDataLst>
          </p:nvPr>
        </p:nvSpPr>
        <p:spPr>
          <a:xfrm rot="16377237">
            <a:off x="3881755" y="1613535"/>
            <a:ext cx="1513840" cy="1515745"/>
          </a:xfrm>
          <a:custGeom>
            <a:avLst/>
            <a:gdLst>
              <a:gd name="connsiteX0" fmla="*/ 0 w 1800200"/>
              <a:gd name="connsiteY0" fmla="*/ 900100 h 1800200"/>
              <a:gd name="connsiteX1" fmla="*/ 263634 w 1800200"/>
              <a:gd name="connsiteY1" fmla="*/ 263633 h 1800200"/>
              <a:gd name="connsiteX2" fmla="*/ 900101 w 1800200"/>
              <a:gd name="connsiteY2" fmla="*/ 1 h 1800200"/>
              <a:gd name="connsiteX3" fmla="*/ 1536568 w 1800200"/>
              <a:gd name="connsiteY3" fmla="*/ 263635 h 1800200"/>
              <a:gd name="connsiteX4" fmla="*/ 1800200 w 1800200"/>
              <a:gd name="connsiteY4" fmla="*/ 900102 h 1800200"/>
              <a:gd name="connsiteX5" fmla="*/ 1536567 w 1800200"/>
              <a:gd name="connsiteY5" fmla="*/ 1536569 h 1800200"/>
              <a:gd name="connsiteX6" fmla="*/ 900100 w 1800200"/>
              <a:gd name="connsiteY6" fmla="*/ 1800202 h 1800200"/>
              <a:gd name="connsiteX7" fmla="*/ 263633 w 1800200"/>
              <a:gd name="connsiteY7" fmla="*/ 1536568 h 1800200"/>
              <a:gd name="connsiteX8" fmla="*/ 0 w 1800200"/>
              <a:gd name="connsiteY8" fmla="*/ 900101 h 1800200"/>
              <a:gd name="connsiteX9" fmla="*/ 0 w 1800200"/>
              <a:gd name="connsiteY9" fmla="*/ 90010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0200" h="1800200">
                <a:moveTo>
                  <a:pt x="0" y="900100"/>
                </a:moveTo>
                <a:cubicBezTo>
                  <a:pt x="0" y="661379"/>
                  <a:pt x="94832" y="432435"/>
                  <a:pt x="263634" y="263633"/>
                </a:cubicBezTo>
                <a:cubicBezTo>
                  <a:pt x="432436" y="94832"/>
                  <a:pt x="661380" y="0"/>
                  <a:pt x="900101" y="1"/>
                </a:cubicBezTo>
                <a:cubicBezTo>
                  <a:pt x="1138822" y="1"/>
                  <a:pt x="1367766" y="94833"/>
                  <a:pt x="1536568" y="263635"/>
                </a:cubicBezTo>
                <a:cubicBezTo>
                  <a:pt x="1705369" y="432437"/>
                  <a:pt x="1800201" y="661381"/>
                  <a:pt x="1800200" y="900102"/>
                </a:cubicBezTo>
                <a:cubicBezTo>
                  <a:pt x="1800200" y="1138823"/>
                  <a:pt x="1705368" y="1367767"/>
                  <a:pt x="1536567" y="1536569"/>
                </a:cubicBezTo>
                <a:cubicBezTo>
                  <a:pt x="1367765" y="1705371"/>
                  <a:pt x="1138821" y="1800202"/>
                  <a:pt x="900100" y="1800202"/>
                </a:cubicBezTo>
                <a:cubicBezTo>
                  <a:pt x="661379" y="1800202"/>
                  <a:pt x="432435" y="1705370"/>
                  <a:pt x="263633" y="1536568"/>
                </a:cubicBezTo>
                <a:cubicBezTo>
                  <a:pt x="94832" y="1367766"/>
                  <a:pt x="0" y="1138822"/>
                  <a:pt x="0" y="900101"/>
                </a:cubicBezTo>
                <a:lnTo>
                  <a:pt x="0" y="900100"/>
                </a:lnTo>
                <a:close/>
              </a:path>
            </a:pathLst>
          </a:custGeom>
          <a:gradFill flip="none" rotWithShape="1">
            <a:gsLst>
              <a:gs pos="29000">
                <a:srgbClr val="FFFFFF"/>
              </a:gs>
              <a:gs pos="98000">
                <a:srgbClr val="FFFFFF">
                  <a:lumMod val="75000"/>
                </a:srgbClr>
              </a:gs>
            </a:gsLst>
            <a:lin ang="2700000" scaled="1"/>
          </a:gradFill>
          <a:ln w="25400" cap="flat" cmpd="sng" algn="ctr">
            <a:noFill/>
            <a:prstDash val="solid"/>
          </a:ln>
          <a:effectLst>
            <a:softEdge rad="0"/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80" kern="0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22" name="Straight Connector 31"/>
          <p:cNvCxnSpPr/>
          <p:nvPr>
            <p:custDataLst>
              <p:tags r:id="rId35"/>
            </p:custDataLst>
          </p:nvPr>
        </p:nvCxnSpPr>
        <p:spPr>
          <a:xfrm flipV="1">
            <a:off x="7650689" y="3349690"/>
            <a:ext cx="7200" cy="412011"/>
          </a:xfrm>
          <a:prstGeom prst="line">
            <a:avLst/>
          </a:prstGeom>
          <a:solidFill>
            <a:schemeClr val="accent1"/>
          </a:solidFill>
          <a:ln w="13970">
            <a:solidFill>
              <a:schemeClr val="accent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5"/>
          <p:cNvSpPr/>
          <p:nvPr>
            <p:custDataLst>
              <p:tags r:id="rId36"/>
            </p:custDataLst>
          </p:nvPr>
        </p:nvSpPr>
        <p:spPr>
          <a:xfrm>
            <a:off x="7604287" y="3776102"/>
            <a:ext cx="124803" cy="7600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70">
              <a:solidFill>
                <a:prstClr val="white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7" name="图片 26" descr="图片11"/>
          <p:cNvPicPr>
            <a:picLocks noChangeAspect="1"/>
          </p:cNvPicPr>
          <p:nvPr>
            <p:custDataLst>
              <p:tags r:id="rId37"/>
            </p:custDataLst>
          </p:nvPr>
        </p:nvPicPr>
        <p:blipFill>
          <a:blip r:embed="rId38"/>
          <a:stretch>
            <a:fillRect/>
          </a:stretch>
        </p:blipFill>
        <p:spPr>
          <a:xfrm>
            <a:off x="582498" y="1146431"/>
            <a:ext cx="1667245" cy="2351263"/>
          </a:xfrm>
          <a:prstGeom prst="rect">
            <a:avLst/>
          </a:prstGeom>
        </p:spPr>
      </p:pic>
      <p:pic>
        <p:nvPicPr>
          <p:cNvPr id="28" name="图片 27" descr="图片4"/>
          <p:cNvPicPr>
            <a:picLocks noChangeAspect="1"/>
          </p:cNvPicPr>
          <p:nvPr>
            <p:custDataLst>
              <p:tags r:id="rId39"/>
            </p:custDataLst>
          </p:nvPr>
        </p:nvPicPr>
        <p:blipFill>
          <a:blip r:embed="rId40"/>
          <a:stretch>
            <a:fillRect/>
          </a:stretch>
        </p:blipFill>
        <p:spPr>
          <a:xfrm>
            <a:off x="2308145" y="3720100"/>
            <a:ext cx="1589643" cy="2241661"/>
          </a:xfrm>
          <a:prstGeom prst="rect">
            <a:avLst/>
          </a:prstGeom>
        </p:spPr>
      </p:pic>
      <p:pic>
        <p:nvPicPr>
          <p:cNvPr id="29" name="图片 28" descr="图片5"/>
          <p:cNvPicPr>
            <a:picLocks noChangeAspect="1"/>
          </p:cNvPicPr>
          <p:nvPr>
            <p:custDataLst>
              <p:tags r:id="rId41"/>
            </p:custDataLst>
          </p:nvPr>
        </p:nvPicPr>
        <p:blipFill>
          <a:blip r:embed="rId42"/>
          <a:stretch>
            <a:fillRect/>
          </a:stretch>
        </p:blipFill>
        <p:spPr>
          <a:xfrm>
            <a:off x="3752183" y="920025"/>
            <a:ext cx="1773648" cy="2718473"/>
          </a:xfrm>
          <a:prstGeom prst="rect">
            <a:avLst/>
          </a:prstGeom>
        </p:spPr>
      </p:pic>
      <p:pic>
        <p:nvPicPr>
          <p:cNvPr id="30" name="图片 29" descr="图片3"/>
          <p:cNvPicPr>
            <a:picLocks noChangeAspect="1"/>
          </p:cNvPicPr>
          <p:nvPr>
            <p:custDataLst>
              <p:tags r:id="rId43"/>
            </p:custDataLst>
          </p:nvPr>
        </p:nvPicPr>
        <p:blipFill>
          <a:blip r:embed="rId44"/>
          <a:stretch>
            <a:fillRect/>
          </a:stretch>
        </p:blipFill>
        <p:spPr>
          <a:xfrm>
            <a:off x="5321826" y="3497695"/>
            <a:ext cx="1815249" cy="2753675"/>
          </a:xfrm>
          <a:prstGeom prst="rect">
            <a:avLst/>
          </a:prstGeom>
        </p:spPr>
      </p:pic>
      <p:pic>
        <p:nvPicPr>
          <p:cNvPr id="31" name="图片 30" descr="图片2"/>
          <p:cNvPicPr>
            <a:picLocks noChangeAspect="1"/>
          </p:cNvPicPr>
          <p:nvPr>
            <p:custDataLst>
              <p:tags r:id="rId45"/>
            </p:custDataLst>
          </p:nvPr>
        </p:nvPicPr>
        <p:blipFill>
          <a:blip r:embed="rId46"/>
          <a:stretch>
            <a:fillRect/>
          </a:stretch>
        </p:blipFill>
        <p:spPr>
          <a:xfrm>
            <a:off x="6724264" y="1021627"/>
            <a:ext cx="1845650" cy="2829676"/>
          </a:xfrm>
          <a:prstGeom prst="rect">
            <a:avLst/>
          </a:prstGeom>
        </p:spPr>
      </p:pic>
      <p:pic>
        <p:nvPicPr>
          <p:cNvPr id="32" name="图片 31" descr="图片1"/>
          <p:cNvPicPr>
            <a:picLocks noChangeAspect="1"/>
          </p:cNvPicPr>
          <p:nvPr>
            <p:custDataLst>
              <p:tags r:id="rId47"/>
            </p:custDataLst>
          </p:nvPr>
        </p:nvPicPr>
        <p:blipFill>
          <a:blip r:embed="rId48"/>
          <a:stretch>
            <a:fillRect/>
          </a:stretch>
        </p:blipFill>
        <p:spPr>
          <a:xfrm>
            <a:off x="8280305" y="2873678"/>
            <a:ext cx="1812049" cy="4042509"/>
          </a:xfrm>
          <a:prstGeom prst="rect">
            <a:avLst/>
          </a:prstGeom>
        </p:spPr>
      </p:pic>
      <p:sp>
        <p:nvSpPr>
          <p:cNvPr id="38" name="文本框 37"/>
          <p:cNvSpPr txBox="1"/>
          <p:nvPr>
            <p:custDataLst>
              <p:tags r:id="rId49"/>
            </p:custDataLst>
          </p:nvPr>
        </p:nvSpPr>
        <p:spPr>
          <a:xfrm>
            <a:off x="936762" y="232153"/>
            <a:ext cx="6386572" cy="78930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zh-CN" altLang="en-US" sz="4535" b="1">
                <a:solidFill>
                  <a:schemeClr val="l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人的思维存在普遍联系</a:t>
            </a:r>
            <a:endParaRPr lang="zh-CN" altLang="en-US" sz="4535" b="1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9" name="文本框 38"/>
          <p:cNvSpPr txBox="1"/>
          <p:nvPr>
            <p:custDataLst>
              <p:tags r:id="rId50"/>
            </p:custDataLst>
          </p:nvPr>
        </p:nvSpPr>
        <p:spPr>
          <a:xfrm>
            <a:off x="10470765" y="2244061"/>
            <a:ext cx="560815" cy="2571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30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一脉相承</a:t>
            </a:r>
            <a:endParaRPr lang="zh-CN" altLang="en-US" sz="4030" b="1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51"/>
            </p:custDataLst>
          </p:nvPr>
        </p:nvSpPr>
        <p:spPr>
          <a:xfrm>
            <a:off x="90805" y="4679950"/>
            <a:ext cx="11339830" cy="175323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zh-CN" sz="5400" b="1" smtClean="0">
                <a:ln>
                  <a:noFill/>
                </a:ln>
                <a:solidFill>
                  <a:schemeClr val="bg1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  <a:sym typeface="+mn-ea"/>
              </a:rPr>
              <a:t>结论：世界是一个普遍联系的有机</a:t>
            </a:r>
            <a:endParaRPr lang="zh-CN" sz="5400" b="1" smtClean="0">
              <a:ln>
                <a:noFill/>
              </a:ln>
              <a:solidFill>
                <a:schemeClr val="bg1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pitchFamily="34" charset="-122"/>
              <a:sym typeface="+mn-ea"/>
            </a:endParaRPr>
          </a:p>
          <a:p>
            <a:pPr algn="l"/>
            <a:r>
              <a:rPr lang="zh-CN" sz="5400" b="1" smtClean="0">
                <a:ln>
                  <a:noFill/>
                </a:ln>
                <a:solidFill>
                  <a:schemeClr val="bg1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  <a:sym typeface="+mn-ea"/>
              </a:rPr>
              <a:t>整体，没有一个事物是孤立存在的。</a:t>
            </a:r>
            <a:endParaRPr lang="zh-CN" altLang="en-US" sz="5400" b="1" smtClean="0">
              <a:ln>
                <a:noFill/>
              </a:ln>
              <a:solidFill>
                <a:schemeClr val="bg1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5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60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0523" cy="68041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52" y="-5083"/>
            <a:ext cx="680523" cy="680418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743302" y="190405"/>
            <a:ext cx="5596890" cy="557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25" b="1">
                <a:solidFill>
                  <a:schemeClr val="accent1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联系的普遍性、客观性与多样性</a:t>
            </a:r>
            <a:endParaRPr lang="zh-CN" altLang="en-US" sz="3025" b="1">
              <a:solidFill>
                <a:schemeClr val="accent1">
                  <a:lumMod val="7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680720" y="961390"/>
            <a:ext cx="448754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2</a:t>
            </a:r>
            <a:r>
              <a:rPr lang="zh-CN" altLang="en-US" sz="3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、联系的特征</a:t>
            </a:r>
            <a:endParaRPr lang="zh-CN" altLang="en-US" sz="36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82484" y="76802"/>
            <a:ext cx="11345906" cy="6344971"/>
          </a:xfrm>
          <a:prstGeom prst="rect">
            <a:avLst/>
          </a:prstGeom>
          <a:noFill/>
          <a:ln w="539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" name="圆角矩形 3"/>
          <p:cNvSpPr/>
          <p:nvPr>
            <p:custDataLst>
              <p:tags r:id="rId8"/>
            </p:custDataLst>
          </p:nvPr>
        </p:nvSpPr>
        <p:spPr>
          <a:xfrm>
            <a:off x="2549834" y="2885168"/>
            <a:ext cx="691337" cy="133946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70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8" name="圆角矩形 7"/>
          <p:cNvSpPr/>
          <p:nvPr>
            <p:custDataLst>
              <p:tags r:id="rId9"/>
            </p:custDataLst>
          </p:nvPr>
        </p:nvSpPr>
        <p:spPr>
          <a:xfrm>
            <a:off x="2557600" y="4127071"/>
            <a:ext cx="302465" cy="151825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700" baseline="-2500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9" name="圆角矩形 8"/>
          <p:cNvSpPr/>
          <p:nvPr>
            <p:custDataLst>
              <p:tags r:id="rId10"/>
            </p:custDataLst>
          </p:nvPr>
        </p:nvSpPr>
        <p:spPr>
          <a:xfrm rot="20318280">
            <a:off x="3004735" y="4102614"/>
            <a:ext cx="302465" cy="455947"/>
          </a:xfrm>
          <a:prstGeom prst="roundRect">
            <a:avLst>
              <a:gd name="adj" fmla="val 29625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700" baseline="-2500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>
            <p:custDataLst>
              <p:tags r:id="rId11"/>
            </p:custDataLst>
          </p:nvPr>
        </p:nvSpPr>
        <p:spPr>
          <a:xfrm>
            <a:off x="3055051" y="4385124"/>
            <a:ext cx="310185" cy="124838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700" baseline="-2500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1" name="圆角矩形 10"/>
          <p:cNvSpPr/>
          <p:nvPr>
            <p:custDataLst>
              <p:tags r:id="rId12"/>
            </p:custDataLst>
          </p:nvPr>
        </p:nvSpPr>
        <p:spPr>
          <a:xfrm rot="3224468">
            <a:off x="3244976" y="2020046"/>
            <a:ext cx="275439" cy="130927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700" baseline="-2500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>
            <p:custDataLst>
              <p:tags r:id="rId13"/>
            </p:custDataLst>
          </p:nvPr>
        </p:nvSpPr>
        <p:spPr>
          <a:xfrm>
            <a:off x="2552478" y="2076236"/>
            <a:ext cx="775109" cy="775109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70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cxnSp>
        <p:nvCxnSpPr>
          <p:cNvPr id="18" name="直接箭头连接符 17"/>
          <p:cNvCxnSpPr/>
          <p:nvPr>
            <p:custDataLst>
              <p:tags r:id="rId14"/>
            </p:custDataLst>
          </p:nvPr>
        </p:nvCxnSpPr>
        <p:spPr>
          <a:xfrm>
            <a:off x="5069911" y="3697901"/>
            <a:ext cx="893879" cy="0"/>
          </a:xfrm>
          <a:prstGeom prst="straightConnector1">
            <a:avLst/>
          </a:prstGeom>
          <a:ln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9" name="标题 1"/>
          <p:cNvSpPr txBox="1"/>
          <p:nvPr>
            <p:custDataLst>
              <p:tags r:id="rId15"/>
            </p:custDataLst>
          </p:nvPr>
        </p:nvSpPr>
        <p:spPr>
          <a:xfrm>
            <a:off x="6027500" y="3573279"/>
            <a:ext cx="3055116" cy="356475"/>
          </a:xfrm>
          <a:prstGeom prst="rect">
            <a:avLst/>
          </a:prstGeom>
          <a:noFill/>
        </p:spPr>
        <p:txBody>
          <a:bodyPr wrap="square" lIns="85041" tIns="44221" rIns="85041" bIns="0" rtlCol="0" anchor="b" anchorCtr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>
              <a:lnSpc>
                <a:spcPct val="120000"/>
              </a:lnSpc>
            </a:pPr>
            <a:r>
              <a:rPr lang="zh-CN" altLang="en-US" sz="3025" b="1" spc="300">
                <a:solidFill>
                  <a:schemeClr val="accent5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j-cs"/>
                <a:sym typeface="Arial" panose="020B0604020202020204" pitchFamily="34" charset="0"/>
              </a:rPr>
              <a:t>联系的客观性</a:t>
            </a:r>
            <a:endParaRPr lang="zh-CN" altLang="en-US" sz="3025" b="1" spc="300">
              <a:solidFill>
                <a:schemeClr val="accent5">
                  <a:lumMod val="7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j-cs"/>
              <a:sym typeface="Arial" panose="020B0604020202020204" pitchFamily="34" charset="0"/>
            </a:endParaRPr>
          </a:p>
        </p:txBody>
      </p:sp>
      <p:cxnSp>
        <p:nvCxnSpPr>
          <p:cNvPr id="21" name="直接箭头连接符 20"/>
          <p:cNvCxnSpPr/>
          <p:nvPr>
            <p:custDataLst>
              <p:tags r:id="rId16"/>
            </p:custDataLst>
          </p:nvPr>
        </p:nvCxnSpPr>
        <p:spPr>
          <a:xfrm>
            <a:off x="5229057" y="2674664"/>
            <a:ext cx="893879" cy="0"/>
          </a:xfrm>
          <a:prstGeom prst="straightConnector1">
            <a:avLst/>
          </a:prstGeom>
          <a:ln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" name="标题 1"/>
          <p:cNvSpPr txBox="1"/>
          <p:nvPr>
            <p:custDataLst>
              <p:tags r:id="rId17"/>
            </p:custDataLst>
          </p:nvPr>
        </p:nvSpPr>
        <p:spPr>
          <a:xfrm>
            <a:off x="6234647" y="2496437"/>
            <a:ext cx="3055116" cy="356475"/>
          </a:xfrm>
          <a:prstGeom prst="rect">
            <a:avLst/>
          </a:prstGeom>
          <a:noFill/>
        </p:spPr>
        <p:txBody>
          <a:bodyPr wrap="square" lIns="85041" tIns="44221" rIns="85041" bIns="0" rtlCol="0" anchor="b" anchorCtr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>
              <a:lnSpc>
                <a:spcPct val="120000"/>
              </a:lnSpc>
            </a:pPr>
            <a:r>
              <a:rPr lang="zh-CN" altLang="en-US" sz="3025" b="1" spc="300">
                <a:solidFill>
                  <a:schemeClr val="accent4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j-cs"/>
                <a:sym typeface="Arial" panose="020B0604020202020204" pitchFamily="34" charset="0"/>
              </a:rPr>
              <a:t>联系的普遍性</a:t>
            </a:r>
            <a:endParaRPr lang="zh-CN" altLang="en-US" sz="3025" b="1" spc="300">
              <a:solidFill>
                <a:schemeClr val="accent4">
                  <a:lumMod val="7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圆角矩形 12"/>
          <p:cNvSpPr/>
          <p:nvPr>
            <p:custDataLst>
              <p:tags r:id="rId18"/>
            </p:custDataLst>
          </p:nvPr>
        </p:nvSpPr>
        <p:spPr>
          <a:xfrm rot="21439216">
            <a:off x="3930512" y="3118080"/>
            <a:ext cx="1251729" cy="1266873"/>
          </a:xfrm>
          <a:prstGeom prst="roundRect">
            <a:avLst>
              <a:gd name="adj" fmla="val 18567"/>
            </a:avLst>
          </a:prstGeom>
          <a:solidFill>
            <a:schemeClr val="accent5"/>
          </a:solidFill>
          <a:ln w="25400">
            <a:solidFill>
              <a:schemeClr val="accent5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4535">
                <a:solidFill>
                  <a:schemeClr val="lt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2</a:t>
            </a:r>
            <a:endParaRPr lang="en-US" sz="4535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4" name="圆角矩形 13"/>
          <p:cNvSpPr/>
          <p:nvPr>
            <p:custDataLst>
              <p:tags r:id="rId19"/>
            </p:custDataLst>
          </p:nvPr>
        </p:nvSpPr>
        <p:spPr>
          <a:xfrm rot="21439216">
            <a:off x="3948419" y="2194482"/>
            <a:ext cx="1251730" cy="1266870"/>
          </a:xfrm>
          <a:prstGeom prst="roundRect">
            <a:avLst>
              <a:gd name="adj" fmla="val 18567"/>
            </a:avLst>
          </a:prstGeom>
          <a:solidFill>
            <a:schemeClr val="accent4"/>
          </a:solidFill>
          <a:ln w="28575">
            <a:solidFill>
              <a:schemeClr val="accent4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535">
                <a:solidFill>
                  <a:schemeClr val="lt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1</a:t>
            </a:r>
            <a:endParaRPr lang="en-US" altLang="zh-CN" sz="4535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35" name="圆角矩形 34"/>
          <p:cNvSpPr/>
          <p:nvPr>
            <p:custDataLst>
              <p:tags r:id="rId20"/>
            </p:custDataLst>
          </p:nvPr>
        </p:nvSpPr>
        <p:spPr>
          <a:xfrm rot="21439216">
            <a:off x="3639004" y="4388396"/>
            <a:ext cx="1251730" cy="1266870"/>
          </a:xfrm>
          <a:prstGeom prst="roundRect">
            <a:avLst>
              <a:gd name="adj" fmla="val 18567"/>
            </a:avLst>
          </a:prstGeom>
          <a:solidFill>
            <a:schemeClr val="accent6"/>
          </a:solidFill>
          <a:ln w="34925">
            <a:solidFill>
              <a:schemeClr val="accent6">
                <a:alpha val="94000"/>
              </a:schemeClr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4535">
                <a:solidFill>
                  <a:schemeClr val="lt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3</a:t>
            </a:r>
            <a:endParaRPr lang="en-US" sz="4535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cxnSp>
        <p:nvCxnSpPr>
          <p:cNvPr id="37" name="直接箭头连接符 36"/>
          <p:cNvCxnSpPr/>
          <p:nvPr>
            <p:custDataLst>
              <p:tags r:id="rId21"/>
            </p:custDataLst>
          </p:nvPr>
        </p:nvCxnSpPr>
        <p:spPr>
          <a:xfrm>
            <a:off x="4919214" y="5022232"/>
            <a:ext cx="893879" cy="0"/>
          </a:xfrm>
          <a:prstGeom prst="straightConnector1">
            <a:avLst/>
          </a:prstGeom>
          <a:ln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8" name="标题 1"/>
          <p:cNvSpPr txBox="1"/>
          <p:nvPr>
            <p:custDataLst>
              <p:tags r:id="rId22"/>
            </p:custDataLst>
          </p:nvPr>
        </p:nvSpPr>
        <p:spPr>
          <a:xfrm>
            <a:off x="5812801" y="4830404"/>
            <a:ext cx="3055116" cy="356475"/>
          </a:xfrm>
          <a:prstGeom prst="rect">
            <a:avLst/>
          </a:prstGeom>
          <a:noFill/>
        </p:spPr>
        <p:txBody>
          <a:bodyPr wrap="square" lIns="85041" tIns="44221" rIns="85041" bIns="0" rtlCol="0" anchor="b" anchorCtr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>
              <a:lnSpc>
                <a:spcPct val="120000"/>
              </a:lnSpc>
            </a:pPr>
            <a:r>
              <a:rPr lang="zh-CN" altLang="en-US" sz="3025" b="1" spc="300">
                <a:solidFill>
                  <a:schemeClr val="accent6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j-cs"/>
                <a:sym typeface="Arial" panose="020B0604020202020204" pitchFamily="34" charset="0"/>
              </a:rPr>
              <a:t>联系的多样性</a:t>
            </a:r>
            <a:endParaRPr lang="zh-CN" altLang="en-US" sz="3025" b="1" spc="300">
              <a:solidFill>
                <a:schemeClr val="accent6">
                  <a:lumMod val="7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>
            <p:custDataLst>
              <p:tags r:id="rId23"/>
            </p:custDataLst>
          </p:nvPr>
        </p:nvSpPr>
        <p:spPr>
          <a:xfrm rot="3531662">
            <a:off x="3532680" y="2180286"/>
            <a:ext cx="275519" cy="130927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700" baseline="-2500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</p:spTree>
    <p:custDataLst>
      <p:tags r:id="rId2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9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0523" cy="6804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52" y="-5083"/>
            <a:ext cx="680523" cy="680418"/>
          </a:xfrm>
          <a:prstGeom prst="rect">
            <a:avLst/>
          </a:prstGeom>
        </p:spPr>
      </p:pic>
      <p:sp>
        <p:nvSpPr>
          <p:cNvPr id="16386" name="Text Box 2"/>
          <p:cNvSpPr txBox="1"/>
          <p:nvPr>
            <p:custDataLst>
              <p:tags r:id="rId5"/>
            </p:custDataLst>
          </p:nvPr>
        </p:nvSpPr>
        <p:spPr>
          <a:xfrm>
            <a:off x="542831" y="2695873"/>
            <a:ext cx="705485" cy="1017027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400" b="1" noProof="1">
                <a:solidFill>
                  <a:schemeClr val="dk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表现</a:t>
            </a:r>
            <a:endParaRPr lang="zh-CN" altLang="en-US" sz="3400" b="1" noProof="1">
              <a:solidFill>
                <a:schemeClr val="dk1"/>
              </a:solidFill>
              <a:effectLst>
                <a:outerShdw blurRad="38100" dist="38100" dir="2700000">
                  <a:srgbClr val="C0C0C0"/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6387" name="AutoShape 3"/>
          <p:cNvSpPr/>
          <p:nvPr>
            <p:custDataLst>
              <p:tags r:id="rId6"/>
            </p:custDataLst>
          </p:nvPr>
        </p:nvSpPr>
        <p:spPr>
          <a:xfrm>
            <a:off x="1421720" y="1681845"/>
            <a:ext cx="307808" cy="2767875"/>
          </a:xfrm>
          <a:prstGeom prst="leftBrace">
            <a:avLst>
              <a:gd name="adj1" fmla="val 126904"/>
              <a:gd name="adj2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sz="100" b="1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6388" name="Text Box 4"/>
          <p:cNvSpPr txBox="1"/>
          <p:nvPr>
            <p:custDataLst>
              <p:tags r:id="rId7"/>
            </p:custDataLst>
          </p:nvPr>
        </p:nvSpPr>
        <p:spPr>
          <a:xfrm>
            <a:off x="4234596" y="1557042"/>
            <a:ext cx="6951188" cy="10236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25" b="1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任何事物都与周围其他事物有着这样或那样的联系</a:t>
            </a:r>
            <a:endParaRPr lang="zh-CN" altLang="en-US" sz="3025" b="1" noProof="1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6389" name="Text Box 6"/>
          <p:cNvSpPr txBox="1"/>
          <p:nvPr>
            <p:custDataLst>
              <p:tags r:id="rId8"/>
            </p:custDataLst>
          </p:nvPr>
        </p:nvSpPr>
        <p:spPr>
          <a:xfrm>
            <a:off x="1758630" y="1674346"/>
            <a:ext cx="1768548" cy="55753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25" b="1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事物之间</a:t>
            </a:r>
            <a:endParaRPr lang="zh-CN" altLang="en-US" sz="3025" b="1" noProof="1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6390" name="Line 7"/>
          <p:cNvSpPr/>
          <p:nvPr>
            <p:custDataLst>
              <p:tags r:id="rId9"/>
            </p:custDataLst>
          </p:nvPr>
        </p:nvSpPr>
        <p:spPr>
          <a:xfrm>
            <a:off x="3540978" y="1950653"/>
            <a:ext cx="679519" cy="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sz="10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6391" name="Text Box 8"/>
          <p:cNvSpPr txBox="1"/>
          <p:nvPr>
            <p:custDataLst>
              <p:tags r:id="rId10"/>
            </p:custDataLst>
          </p:nvPr>
        </p:nvSpPr>
        <p:spPr>
          <a:xfrm>
            <a:off x="1758329" y="2928380"/>
            <a:ext cx="1768548" cy="55753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25" b="1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事物内部</a:t>
            </a:r>
            <a:endParaRPr lang="zh-CN" altLang="en-US" sz="3025" b="1" noProof="1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6392" name="Line 9"/>
          <p:cNvSpPr/>
          <p:nvPr>
            <p:custDataLst>
              <p:tags r:id="rId11"/>
            </p:custDataLst>
          </p:nvPr>
        </p:nvSpPr>
        <p:spPr>
          <a:xfrm flipV="1">
            <a:off x="3555378" y="3194486"/>
            <a:ext cx="681018" cy="96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sz="10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6393" name="Text Box 10"/>
          <p:cNvSpPr txBox="1"/>
          <p:nvPr>
            <p:custDataLst>
              <p:tags r:id="rId12"/>
            </p:custDataLst>
          </p:nvPr>
        </p:nvSpPr>
        <p:spPr>
          <a:xfrm>
            <a:off x="1771830" y="4023709"/>
            <a:ext cx="1768548" cy="55753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25" b="1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整个世界</a:t>
            </a:r>
            <a:endParaRPr lang="zh-CN" altLang="en-US" sz="3025" b="1" noProof="1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6394" name="Line 11"/>
          <p:cNvSpPr/>
          <p:nvPr>
            <p:custDataLst>
              <p:tags r:id="rId13"/>
            </p:custDataLst>
          </p:nvPr>
        </p:nvSpPr>
        <p:spPr>
          <a:xfrm>
            <a:off x="3540978" y="4288916"/>
            <a:ext cx="693619" cy="21001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sz="10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6395" name="Rectangle 14"/>
          <p:cNvSpPr/>
          <p:nvPr>
            <p:custDataLst>
              <p:tags r:id="rId14"/>
            </p:custDataLst>
          </p:nvPr>
        </p:nvSpPr>
        <p:spPr>
          <a:xfrm>
            <a:off x="75584" y="868223"/>
            <a:ext cx="3218815" cy="61404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txBody>
          <a:bodyPr wrap="none" anchor="t" anchorCtr="0">
            <a:spAutoFit/>
          </a:bodyPr>
          <a:lstStyle/>
          <a:p>
            <a:r>
              <a:rPr lang="zh-CN" altLang="en-US" sz="34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①联系的普遍性</a:t>
            </a:r>
            <a:endParaRPr lang="zh-CN" altLang="en-US" sz="3400" b="1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6399" name="Text Box 22"/>
          <p:cNvSpPr txBox="1"/>
          <p:nvPr>
            <p:custDataLst>
              <p:tags r:id="rId15"/>
            </p:custDataLst>
          </p:nvPr>
        </p:nvSpPr>
        <p:spPr>
          <a:xfrm>
            <a:off x="4234596" y="4023709"/>
            <a:ext cx="3710500" cy="55753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025" b="1" noProof="1">
                <a:solidFill>
                  <a:schemeClr val="dk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普遍联系的有机整体</a:t>
            </a:r>
            <a:endParaRPr lang="zh-CN" altLang="en-US" sz="3025" b="1" noProof="1">
              <a:solidFill>
                <a:schemeClr val="dk1"/>
              </a:solidFill>
              <a:effectLst>
                <a:outerShdw blurRad="38100" dist="38100" dir="2700000">
                  <a:srgbClr val="C0C0C0"/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6400" name="Rectangle 24"/>
          <p:cNvSpPr/>
          <p:nvPr>
            <p:custDataLst>
              <p:tags r:id="rId16"/>
            </p:custDataLst>
          </p:nvPr>
        </p:nvSpPr>
        <p:spPr>
          <a:xfrm>
            <a:off x="4264597" y="2790075"/>
            <a:ext cx="6907987" cy="10236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zh-CN" altLang="en-US" sz="3025" b="1" strike="noStrike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每一事物内部的各个部分、要素之间是相互联系的</a:t>
            </a:r>
            <a:endParaRPr lang="zh-CN" altLang="en-US" sz="3025" b="1" strike="noStrike" noProof="1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6401" name="Text Box 21"/>
          <p:cNvSpPr txBox="1"/>
          <p:nvPr>
            <p:custDataLst>
              <p:tags r:id="rId17"/>
            </p:custDataLst>
          </p:nvPr>
        </p:nvSpPr>
        <p:spPr>
          <a:xfrm>
            <a:off x="75884" y="5237541"/>
            <a:ext cx="1417238" cy="557530"/>
          </a:xfrm>
          <a:prstGeom prst="rect">
            <a:avLst/>
          </a:prstGeom>
          <a:gradFill>
            <a:gsLst>
              <a:gs pos="100000">
                <a:srgbClr val="E30000"/>
              </a:gs>
              <a:gs pos="100000">
                <a:srgbClr val="760303"/>
              </a:gs>
            </a:gsLst>
            <a:lin ang="5400000" scaled="0"/>
          </a:gradFill>
          <a:ln w="952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25" b="1" noProof="1">
                <a:solidFill>
                  <a:schemeClr val="lt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方法论：</a:t>
            </a:r>
            <a:endParaRPr lang="zh-CN" altLang="en-US" sz="3025" b="1" noProof="1">
              <a:solidFill>
                <a:schemeClr val="lt1"/>
              </a:solidFill>
              <a:effectLst>
                <a:outerShdw blurRad="38100" dist="38100" dir="2700000">
                  <a:srgbClr val="000000"/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6402" name="AutoShape 22"/>
          <p:cNvSpPr/>
          <p:nvPr>
            <p:custDataLst>
              <p:tags r:id="rId18"/>
            </p:custDataLst>
          </p:nvPr>
        </p:nvSpPr>
        <p:spPr>
          <a:xfrm>
            <a:off x="1569924" y="5377945"/>
            <a:ext cx="735020" cy="271207"/>
          </a:xfrm>
          <a:prstGeom prst="notchedRightArrow">
            <a:avLst>
              <a:gd name="adj1" fmla="val 50000"/>
              <a:gd name="adj2" fmla="val 118790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 anchorCtr="0"/>
          <a:lstStyle/>
          <a:p>
            <a:endParaRPr lang="zh-CN" altLang="en-US" sz="10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6403" name="Rectangle 23"/>
          <p:cNvSpPr/>
          <p:nvPr>
            <p:custDataLst>
              <p:tags r:id="rId19"/>
            </p:custDataLst>
          </p:nvPr>
        </p:nvSpPr>
        <p:spPr>
          <a:xfrm>
            <a:off x="2381746" y="5233884"/>
            <a:ext cx="8610233" cy="557530"/>
          </a:xfrm>
          <a:prstGeom prst="rect">
            <a:avLst/>
          </a:prstGeom>
          <a:gradFill>
            <a:gsLst>
              <a:gs pos="100000">
                <a:srgbClr val="E30000"/>
              </a:gs>
              <a:gs pos="100000">
                <a:srgbClr val="760303"/>
              </a:gs>
            </a:gsLst>
            <a:lin ang="5400000" scaled="0"/>
          </a:gradFill>
          <a:ln w="28575" cmpd="sng">
            <a:solidFill>
              <a:srgbClr val="00B050"/>
            </a:solidFill>
            <a:prstDash val="solid"/>
          </a:ln>
        </p:spPr>
        <p:txBody>
          <a:bodyPr wrap="square" anchor="ctr">
            <a:spAutoFit/>
          </a:bodyPr>
          <a:lstStyle/>
          <a:p>
            <a:pPr fontAlgn="base"/>
            <a:r>
              <a:rPr lang="zh-CN" altLang="en-US" sz="3025" b="1" strike="noStrike" noProof="1">
                <a:solidFill>
                  <a:schemeClr val="lt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用联系的观点看问题，反对用孤立的观点看问题 </a:t>
            </a:r>
            <a:endParaRPr lang="zh-CN" altLang="en-US" sz="3025" b="1" strike="noStrike" noProof="1">
              <a:solidFill>
                <a:schemeClr val="lt1"/>
              </a:solidFill>
              <a:effectLst>
                <a:outerShdw blurRad="38100" dist="38100" dir="2700000">
                  <a:srgbClr val="000000"/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0"/>
            </p:custDataLst>
          </p:nvPr>
        </p:nvSpPr>
        <p:spPr>
          <a:xfrm>
            <a:off x="3539778" y="868223"/>
            <a:ext cx="3394892" cy="614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4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宋体" panose="02010600030101010101" pitchFamily="2" charset="-122"/>
              </a:rPr>
              <a:t>P28</a:t>
            </a:r>
            <a:endParaRPr lang="zh-CN" altLang="en-US" sz="3400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1"/>
            </p:custDataLst>
          </p:nvPr>
        </p:nvSpPr>
        <p:spPr>
          <a:xfrm>
            <a:off x="792480" y="144145"/>
            <a:ext cx="3502660" cy="7067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4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2</a:t>
            </a:r>
            <a:r>
              <a:rPr lang="zh-CN" altLang="en-US" sz="4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、联系的特征</a:t>
            </a:r>
            <a:endParaRPr lang="zh-CN" altLang="en-US" sz="40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</p:spTree>
    <p:custDataLst>
      <p:tags r:id="rId22"/>
    </p:custData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/>
      <p:bldP spid="16388" grpId="0"/>
      <p:bldP spid="16389" grpId="0"/>
      <p:bldP spid="16391" grpId="0"/>
      <p:bldP spid="16393" grpId="0"/>
      <p:bldP spid="16399" grpId="0"/>
      <p:bldP spid="16400" grpId="0"/>
      <p:bldP spid="16401" grpId="0"/>
      <p:bldP spid="16402" grpId="0"/>
      <p:bldP spid="1640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0523" cy="6804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52" y="-5083"/>
            <a:ext cx="680523" cy="680418"/>
          </a:xfrm>
          <a:prstGeom prst="rect">
            <a:avLst/>
          </a:prstGeom>
        </p:spPr>
      </p:pic>
      <p:sp>
        <p:nvSpPr>
          <p:cNvPr id="119811" name="Text Box 3"/>
          <p:cNvSpPr txBox="1"/>
          <p:nvPr>
            <p:custDataLst>
              <p:tags r:id="rId5"/>
            </p:custDataLst>
          </p:nvPr>
        </p:nvSpPr>
        <p:spPr>
          <a:xfrm>
            <a:off x="1368601" y="3383703"/>
            <a:ext cx="911860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4000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考考你</a:t>
            </a:r>
            <a:r>
              <a:rPr lang="en-US" altLang="zh-CN" sz="4000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——</a:t>
            </a:r>
            <a:r>
              <a:rPr lang="zh-CN" altLang="en-US" sz="4000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你认为这是生活中的联系吗</a:t>
            </a:r>
            <a:r>
              <a:rPr lang="en-US" altLang="zh-CN" sz="4000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?</a:t>
            </a:r>
            <a:endParaRPr lang="en-US" altLang="zh-CN" sz="4000" b="1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119813" name="Text Box 12"/>
          <p:cNvSpPr txBox="1"/>
          <p:nvPr>
            <p:custDataLst>
              <p:tags r:id="rId6"/>
            </p:custDataLst>
          </p:nvPr>
        </p:nvSpPr>
        <p:spPr>
          <a:xfrm>
            <a:off x="1944370" y="4319905"/>
            <a:ext cx="6834505" cy="2245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8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这种所谓的“联系”有着什么共同的特点：</a:t>
            </a:r>
            <a:endParaRPr lang="zh-CN" altLang="en-US" sz="2800" b="1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457200" indent="-457200">
              <a:buFont typeface="Wingdings" panose="05000000000000000000"/>
              <a:buChar char="Ø"/>
            </a:pPr>
            <a:r>
              <a:rPr lang="zh-CN" altLang="en-US" sz="28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不是事物本身固有的     </a:t>
            </a:r>
            <a:endParaRPr lang="zh-CN" altLang="en-US" sz="2800" b="1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457200" indent="-457200">
              <a:buFont typeface="Wingdings" panose="05000000000000000000"/>
              <a:buChar char="Ø"/>
            </a:pPr>
            <a:r>
              <a:rPr lang="zh-CN" altLang="en-US" sz="28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是人幻想虚构的联系，是主观臆造的  </a:t>
            </a:r>
            <a:endParaRPr lang="zh-CN" altLang="en-US" sz="2800" b="1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457200" indent="-457200">
              <a:buFont typeface="Wingdings" panose="05000000000000000000"/>
              <a:buChar char="Ø"/>
            </a:pPr>
            <a:r>
              <a:rPr lang="zh-CN" altLang="en-US" sz="28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是虚假的</a:t>
            </a:r>
            <a:r>
              <a:rPr lang="en-US" altLang="zh-CN" sz="28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,</a:t>
            </a:r>
            <a:r>
              <a:rPr lang="zh-CN" altLang="en-US" sz="28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根本不存在的联系</a:t>
            </a:r>
            <a:endParaRPr lang="zh-CN" altLang="en-US" sz="2800" b="1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457200" indent="-457200"/>
            <a:r>
              <a:rPr lang="zh-CN" altLang="en-US" sz="28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 </a:t>
            </a:r>
            <a:endParaRPr lang="zh-CN" altLang="en-US" sz="2800" b="1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119815" name="Text Box 22"/>
          <p:cNvSpPr txBox="1"/>
          <p:nvPr>
            <p:custDataLst>
              <p:tags r:id="rId7"/>
            </p:custDataLst>
          </p:nvPr>
        </p:nvSpPr>
        <p:spPr>
          <a:xfrm>
            <a:off x="3788485" y="654018"/>
            <a:ext cx="2857578" cy="499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ct val="50000"/>
              </a:spcBef>
            </a:pPr>
            <a:r>
              <a:rPr lang="zh-CN" altLang="en-US" sz="2645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米的妈妈是谁？</a:t>
            </a:r>
            <a:endParaRPr lang="zh-CN" altLang="en-US" sz="2645" b="1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19817" name="Text Box 27"/>
          <p:cNvSpPr txBox="1"/>
          <p:nvPr>
            <p:custDataLst>
              <p:tags r:id="rId8"/>
            </p:custDataLst>
          </p:nvPr>
        </p:nvSpPr>
        <p:spPr>
          <a:xfrm>
            <a:off x="6442056" y="654018"/>
            <a:ext cx="612017" cy="55753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25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花</a:t>
            </a:r>
            <a:endParaRPr lang="zh-CN" altLang="en-US" sz="3025" b="1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19818" name="Text Box 28"/>
          <p:cNvSpPr txBox="1"/>
          <p:nvPr>
            <p:custDataLst>
              <p:tags r:id="rId9"/>
            </p:custDataLst>
          </p:nvPr>
        </p:nvSpPr>
        <p:spPr>
          <a:xfrm>
            <a:off x="7325580" y="654018"/>
            <a:ext cx="2245560" cy="125603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3025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因为花生米</a:t>
            </a:r>
            <a:endParaRPr lang="zh-CN" altLang="en-US" sz="3025" b="1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spcBef>
                <a:spcPct val="50000"/>
              </a:spcBef>
            </a:pPr>
            <a:endParaRPr lang="zh-CN" altLang="en-US" sz="3025" b="1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9463" name="Text Box 29"/>
          <p:cNvSpPr txBox="1"/>
          <p:nvPr>
            <p:custDataLst>
              <p:tags r:id="rId10"/>
            </p:custDataLst>
          </p:nvPr>
        </p:nvSpPr>
        <p:spPr>
          <a:xfrm>
            <a:off x="3447975" y="1606544"/>
            <a:ext cx="2517068" cy="49911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endParaRPr lang="zh-CN" sz="2645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19820" name="Text Box 30"/>
          <p:cNvSpPr txBox="1"/>
          <p:nvPr>
            <p:custDataLst>
              <p:tags r:id="rId11"/>
            </p:custDataLst>
          </p:nvPr>
        </p:nvSpPr>
        <p:spPr>
          <a:xfrm>
            <a:off x="3240969" y="1267535"/>
            <a:ext cx="3196587" cy="499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ct val="50000"/>
              </a:spcBef>
            </a:pPr>
            <a:r>
              <a:rPr lang="zh-CN" altLang="en-US" sz="2645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米的爸爸是谁？</a:t>
            </a:r>
            <a:endParaRPr lang="zh-CN" altLang="en-US" sz="2645" b="1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19821" name="Text Box 31"/>
          <p:cNvSpPr txBox="1"/>
          <p:nvPr>
            <p:custDataLst>
              <p:tags r:id="rId12"/>
            </p:custDataLst>
          </p:nvPr>
        </p:nvSpPr>
        <p:spPr>
          <a:xfrm>
            <a:off x="5965043" y="1267535"/>
            <a:ext cx="1972554" cy="55753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25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蝶</a:t>
            </a:r>
            <a:endParaRPr lang="zh-CN" altLang="en-US" sz="3025" b="1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19822" name="Text Box 32"/>
          <p:cNvSpPr txBox="1"/>
          <p:nvPr>
            <p:custDataLst>
              <p:tags r:id="rId13"/>
            </p:custDataLst>
          </p:nvPr>
        </p:nvSpPr>
        <p:spPr>
          <a:xfrm>
            <a:off x="6917569" y="1267535"/>
            <a:ext cx="2722573" cy="55753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25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因为蝶恋花</a:t>
            </a:r>
            <a:endParaRPr lang="zh-CN" altLang="en-US" sz="3025" b="1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19823" name="Text Box 33"/>
          <p:cNvSpPr txBox="1"/>
          <p:nvPr>
            <p:custDataLst>
              <p:tags r:id="rId14"/>
            </p:custDataLst>
          </p:nvPr>
        </p:nvSpPr>
        <p:spPr>
          <a:xfrm>
            <a:off x="2835959" y="1879551"/>
            <a:ext cx="2653572" cy="499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ct val="50000"/>
              </a:spcBef>
            </a:pPr>
            <a:r>
              <a:rPr lang="zh-CN" altLang="en-US" sz="2645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米的外婆是谁？</a:t>
            </a:r>
            <a:endParaRPr lang="zh-CN" altLang="en-US" sz="2645" b="1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19824" name="Text Box 34"/>
          <p:cNvSpPr txBox="1"/>
          <p:nvPr>
            <p:custDataLst>
              <p:tags r:id="rId15"/>
            </p:custDataLst>
          </p:nvPr>
        </p:nvSpPr>
        <p:spPr>
          <a:xfrm>
            <a:off x="5329026" y="1882551"/>
            <a:ext cx="1359037" cy="55753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25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妙笔</a:t>
            </a:r>
            <a:endParaRPr lang="zh-CN" altLang="en-US" sz="3025" b="1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19825" name="Text Box 35"/>
          <p:cNvSpPr txBox="1"/>
          <p:nvPr>
            <p:custDataLst>
              <p:tags r:id="rId16"/>
            </p:custDataLst>
          </p:nvPr>
        </p:nvSpPr>
        <p:spPr>
          <a:xfrm>
            <a:off x="6442056" y="1879551"/>
            <a:ext cx="2551569" cy="55753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25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因为妙笔生花</a:t>
            </a:r>
            <a:endParaRPr lang="zh-CN" altLang="en-US" sz="3025" b="1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19826" name="Text Box 36"/>
          <p:cNvSpPr txBox="1"/>
          <p:nvPr>
            <p:custDataLst>
              <p:tags r:id="rId17"/>
            </p:custDataLst>
          </p:nvPr>
        </p:nvSpPr>
        <p:spPr>
          <a:xfrm>
            <a:off x="1814431" y="2491568"/>
            <a:ext cx="2925079" cy="499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45" b="1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米的外公是谁？</a:t>
            </a:r>
            <a:endParaRPr lang="zh-CN" altLang="en-US" sz="2645" b="1" noProof="1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19827" name="Text Box 37"/>
          <p:cNvSpPr txBox="1"/>
          <p:nvPr>
            <p:custDataLst>
              <p:tags r:id="rId18"/>
            </p:custDataLst>
          </p:nvPr>
        </p:nvSpPr>
        <p:spPr>
          <a:xfrm>
            <a:off x="4400501" y="2491568"/>
            <a:ext cx="1497040" cy="55753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25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爆米花</a:t>
            </a:r>
            <a:endParaRPr lang="zh-CN" altLang="en-US" sz="3025" b="1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19828" name="Text Box 38"/>
          <p:cNvSpPr txBox="1"/>
          <p:nvPr>
            <p:custDataLst>
              <p:tags r:id="rId19"/>
            </p:custDataLst>
          </p:nvPr>
        </p:nvSpPr>
        <p:spPr>
          <a:xfrm>
            <a:off x="5726537" y="2491568"/>
            <a:ext cx="4354617" cy="55753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25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因为又抱过米</a:t>
            </a:r>
            <a:r>
              <a:rPr lang="en-US" altLang="zh-CN" sz="3025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,</a:t>
            </a:r>
            <a:r>
              <a:rPr lang="zh-CN" altLang="en-US" sz="3025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又抱过花</a:t>
            </a:r>
            <a:endParaRPr lang="zh-CN" altLang="en-US" sz="3025" b="1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19473" name="Text Box 39"/>
          <p:cNvSpPr txBox="1"/>
          <p:nvPr>
            <p:custDataLst>
              <p:tags r:id="rId20"/>
            </p:custDataLst>
          </p:nvPr>
        </p:nvSpPr>
        <p:spPr>
          <a:xfrm>
            <a:off x="1872933" y="3168086"/>
            <a:ext cx="7552704" cy="499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endParaRPr lang="zh-CN" sz="2645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14692" name="文本框 114691"/>
          <p:cNvSpPr txBox="1"/>
          <p:nvPr>
            <p:custDataLst>
              <p:tags r:id="rId21"/>
            </p:custDataLst>
          </p:nvPr>
        </p:nvSpPr>
        <p:spPr>
          <a:xfrm>
            <a:off x="1008380" y="187960"/>
            <a:ext cx="2232660" cy="5537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wrap="square" lIns="85041" tIns="44221" rIns="85041" bIns="44221" anchor="ctr" anchorCtr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sz="3025" b="1" noProof="1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黑体" panose="02010609060101010101" pitchFamily="2" charset="-122"/>
              </a:rPr>
              <a:t>脑筋急转弯</a:t>
            </a:r>
            <a:endParaRPr lang="zh-CN" sz="3025" b="1" noProof="1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cs typeface="黑体" panose="02010609060101010101" pitchFamily="2" charset="-122"/>
            </a:endParaRPr>
          </a:p>
        </p:txBody>
      </p:sp>
    </p:spTree>
    <p:custDataLst>
      <p:tags r:id="rId2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9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9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9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119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9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19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9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9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1000"/>
                                        <p:tgtEl>
                                          <p:spTgt spid="119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charRg st="2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19813">
                                            <p:txEl>
                                              <p:charRg st="20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charRg st="39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119813">
                                            <p:txEl>
                                              <p:charRg st="39" end="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charRg st="62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19813">
                                            <p:txEl>
                                              <p:charRg st="62" end="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/>
      <p:bldP spid="119815" grpId="0"/>
      <p:bldP spid="119817" grpId="0"/>
      <p:bldP spid="119818" grpId="0"/>
      <p:bldP spid="119820" grpId="0"/>
      <p:bldP spid="119821" grpId="0"/>
      <p:bldP spid="119822" grpId="0"/>
      <p:bldP spid="119823" grpId="0"/>
      <p:bldP spid="119824" grpId="0"/>
      <p:bldP spid="119825" grpId="0"/>
      <p:bldP spid="119826" grpId="0"/>
      <p:bldP spid="119827" grpId="0"/>
      <p:bldP spid="1198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0523" cy="6804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52" y="-5083"/>
            <a:ext cx="680523" cy="680418"/>
          </a:xfrm>
          <a:prstGeom prst="rect">
            <a:avLst/>
          </a:prstGeom>
        </p:spPr>
      </p:pic>
      <p:sp>
        <p:nvSpPr>
          <p:cNvPr id="28673" name="文本框 166913"/>
          <p:cNvSpPr txBox="1"/>
          <p:nvPr>
            <p:custDataLst>
              <p:tags r:id="rId5"/>
            </p:custDataLst>
          </p:nvPr>
        </p:nvSpPr>
        <p:spPr>
          <a:xfrm>
            <a:off x="5617011" y="3816103"/>
            <a:ext cx="299720" cy="363220"/>
          </a:xfrm>
          <a:prstGeom prst="rect">
            <a:avLst/>
          </a:prstGeom>
          <a:noFill/>
          <a:ln w="9525">
            <a:noFill/>
          </a:ln>
        </p:spPr>
        <p:txBody>
          <a:bodyPr wrap="none" lIns="86411" tIns="43205" rIns="86411" bIns="43205" anchor="t">
            <a:spAutoFit/>
          </a:bodyPr>
          <a:lstStyle/>
          <a:p>
            <a:endParaRPr lang="zh-CN" altLang="en-US" sz="180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66915" name="文本框 166914"/>
          <p:cNvSpPr txBox="1"/>
          <p:nvPr>
            <p:custDataLst>
              <p:tags r:id="rId6"/>
            </p:custDataLst>
          </p:nvPr>
        </p:nvSpPr>
        <p:spPr>
          <a:xfrm>
            <a:off x="721360" y="4895850"/>
            <a:ext cx="10119995" cy="14401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86411" tIns="43205" rIns="86411" bIns="43205" anchor="t">
            <a:spAutoFit/>
          </a:bodyPr>
          <a:lstStyle/>
          <a:p>
            <a:pPr algn="l"/>
            <a:r>
              <a:rPr lang="zh-CN" altLang="en-US" sz="22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注意：联系是有条件的。并不意味着任何两个事物之间都存在着联系。</a:t>
            </a:r>
            <a:r>
              <a:rPr lang="zh-CN" altLang="en-US" sz="2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因为任何两个事物的联系是</a:t>
            </a:r>
            <a:r>
              <a:rPr lang="zh-CN" altLang="en-US" sz="22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具体的，有条件的</a:t>
            </a:r>
            <a:r>
              <a:rPr lang="zh-CN" altLang="en-US" sz="2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r>
              <a:rPr lang="zh-CN" altLang="en-US" sz="22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只有在</a:t>
            </a:r>
            <a:r>
              <a:rPr lang="zh-CN" altLang="en-US" sz="2200" b="1" u="sng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一定条件下</a:t>
            </a:r>
            <a:r>
              <a:rPr lang="zh-CN" altLang="en-US" sz="22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两个事物之间才能建立联系</a:t>
            </a:r>
            <a:r>
              <a:rPr lang="zh-CN" altLang="en-US" sz="2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r>
              <a:rPr lang="en-US" altLang="zh-CN" sz="2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</a:t>
            </a:r>
            <a:r>
              <a:rPr lang="zh-CN" altLang="en-US" sz="22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联系具有条件性</a:t>
            </a:r>
            <a:endParaRPr lang="zh-CN" altLang="en-US" sz="2200" b="1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/>
            <a:endParaRPr lang="zh-CN" altLang="en-US" sz="2200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8675" name="文本框 166915"/>
          <p:cNvSpPr txBox="1"/>
          <p:nvPr>
            <p:custDataLst>
              <p:tags r:id="rId7"/>
            </p:custDataLst>
          </p:nvPr>
        </p:nvSpPr>
        <p:spPr>
          <a:xfrm>
            <a:off x="1944350" y="2304062"/>
            <a:ext cx="3096558" cy="486410"/>
          </a:xfrm>
          <a:prstGeom prst="rect">
            <a:avLst/>
          </a:prstGeom>
          <a:noFill/>
          <a:ln w="9525">
            <a:noFill/>
          </a:ln>
        </p:spPr>
        <p:txBody>
          <a:bodyPr lIns="86411" tIns="43205" rIns="86411" bIns="43205"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60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66921" name="文本框 166920"/>
          <p:cNvSpPr txBox="1"/>
          <p:nvPr>
            <p:custDataLst>
              <p:tags r:id="rId8"/>
            </p:custDataLst>
          </p:nvPr>
        </p:nvSpPr>
        <p:spPr>
          <a:xfrm>
            <a:off x="654046" y="1224275"/>
            <a:ext cx="10213210" cy="353314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square" lIns="86411" tIns="43205" rIns="86411" bIns="43205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①</a:t>
            </a:r>
            <a:r>
              <a:rPr lang="zh-CN" altLang="en-US" sz="32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事物是普遍联系的。</a:t>
            </a:r>
            <a:r>
              <a:rPr lang="en-US" altLang="zh-CN" sz="32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(     )</a:t>
            </a:r>
            <a:endParaRPr lang="en-US" altLang="zh-CN" sz="3200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②</a:t>
            </a:r>
            <a:r>
              <a:rPr lang="zh-CN" altLang="en-US" sz="32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事物总是与周围的事物有这样或那样的联系。</a:t>
            </a:r>
            <a:r>
              <a:rPr lang="en-US" altLang="zh-CN" sz="32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(     )</a:t>
            </a:r>
            <a:endParaRPr lang="en-US" altLang="zh-CN" sz="3200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>
              <a:spcBef>
                <a:spcPct val="50000"/>
              </a:spcBef>
            </a:pPr>
            <a:endParaRPr lang="en-US" altLang="zh-CN" sz="3200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③</a:t>
            </a:r>
            <a:r>
              <a:rPr lang="zh-CN" altLang="en-US" sz="32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任何两个事物都有联系。</a:t>
            </a:r>
            <a:r>
              <a:rPr lang="en-US" altLang="zh-CN" sz="32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(     )</a:t>
            </a:r>
            <a:endParaRPr lang="en-US" altLang="zh-CN" sz="3200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>
              <a:spcBef>
                <a:spcPct val="50000"/>
              </a:spcBef>
            </a:pPr>
            <a:endParaRPr lang="en-US" altLang="zh-CN" sz="3200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166922" name="矩形 166921"/>
          <p:cNvSpPr/>
          <p:nvPr>
            <p:custDataLst>
              <p:tags r:id="rId9"/>
            </p:custDataLst>
          </p:nvPr>
        </p:nvSpPr>
        <p:spPr>
          <a:xfrm>
            <a:off x="5080685" y="1295871"/>
            <a:ext cx="606425" cy="608965"/>
          </a:xfrm>
          <a:prstGeom prst="rect">
            <a:avLst/>
          </a:prstGeom>
          <a:noFill/>
          <a:ln w="9525">
            <a:noFill/>
          </a:ln>
        </p:spPr>
        <p:txBody>
          <a:bodyPr wrap="none" lIns="86411" tIns="43205" rIns="86411" bIns="43205" anchor="t">
            <a:spAutoFit/>
          </a:bodyPr>
          <a:lstStyle/>
          <a:p>
            <a:r>
              <a:rPr lang="en-US" altLang="zh-CN" sz="34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√</a:t>
            </a:r>
            <a:endParaRPr lang="en-US" altLang="zh-CN" sz="3400" b="1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66923" name="矩形 166922"/>
          <p:cNvSpPr/>
          <p:nvPr>
            <p:custDataLst>
              <p:tags r:id="rId10"/>
            </p:custDataLst>
          </p:nvPr>
        </p:nvSpPr>
        <p:spPr>
          <a:xfrm>
            <a:off x="9505453" y="1999254"/>
            <a:ext cx="663720" cy="608965"/>
          </a:xfrm>
          <a:prstGeom prst="rect">
            <a:avLst/>
          </a:prstGeom>
          <a:noFill/>
          <a:ln w="9525">
            <a:noFill/>
          </a:ln>
        </p:spPr>
        <p:txBody>
          <a:bodyPr wrap="square" lIns="86411" tIns="43205" rIns="86411" bIns="43205" anchor="t">
            <a:spAutoFit/>
          </a:bodyPr>
          <a:lstStyle/>
          <a:p>
            <a:r>
              <a:rPr lang="en-US" altLang="zh-CN" sz="34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√</a:t>
            </a:r>
            <a:endParaRPr lang="en-US" altLang="zh-CN" sz="3400" b="1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66924" name="矩形 166923"/>
          <p:cNvSpPr/>
          <p:nvPr>
            <p:custDataLst>
              <p:tags r:id="rId11"/>
            </p:custDataLst>
          </p:nvPr>
        </p:nvSpPr>
        <p:spPr>
          <a:xfrm flipV="1">
            <a:off x="5791584" y="3383893"/>
            <a:ext cx="607610" cy="608965"/>
          </a:xfrm>
          <a:prstGeom prst="rect">
            <a:avLst/>
          </a:prstGeom>
          <a:noFill/>
          <a:ln w="9525">
            <a:noFill/>
          </a:ln>
        </p:spPr>
        <p:txBody>
          <a:bodyPr lIns="86411" tIns="43205" rIns="86411" bIns="43205" anchor="t">
            <a:spAutoFit/>
          </a:bodyPr>
          <a:lstStyle/>
          <a:p>
            <a:r>
              <a:rPr lang="en-US" altLang="zh-CN" sz="34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×</a:t>
            </a:r>
            <a:endParaRPr lang="en-US" altLang="zh-CN" sz="3400" b="1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2"/>
            </p:custDataLst>
          </p:nvPr>
        </p:nvSpPr>
        <p:spPr>
          <a:xfrm>
            <a:off x="576865" y="216203"/>
            <a:ext cx="2218556" cy="640080"/>
          </a:xfrm>
          <a:prstGeom prst="rect">
            <a:avLst/>
          </a:prstGeom>
          <a:noFill/>
        </p:spPr>
        <p:txBody>
          <a:bodyPr wrap="square" lIns="86411" tIns="43205" rIns="86411" bIns="43205" rtlCol="0">
            <a:spAutoFit/>
          </a:bodyPr>
          <a:lstStyle/>
          <a:p>
            <a:pPr algn="ctr"/>
            <a:r>
              <a:rPr lang="zh-CN" altLang="en-US" sz="3600" b="1">
                <a:solidFill>
                  <a:schemeClr val="accent1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判断正误</a:t>
            </a:r>
            <a:endParaRPr lang="zh-CN" altLang="en-US" sz="3600" b="1">
              <a:solidFill>
                <a:schemeClr val="accent1">
                  <a:lumMod val="7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3" name="文本框 8"/>
          <p:cNvSpPr txBox="1"/>
          <p:nvPr>
            <p:custDataLst>
              <p:tags r:id="rId13"/>
            </p:custDataLst>
          </p:nvPr>
        </p:nvSpPr>
        <p:spPr>
          <a:xfrm>
            <a:off x="4032885" y="2627630"/>
            <a:ext cx="6981190" cy="73723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强调孤立的事物是不存在的。</a:t>
            </a:r>
            <a:r>
              <a:rPr 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(</a:t>
            </a:r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FF00"/>
                </a:highlight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总体看状态</a:t>
            </a:r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）</a:t>
            </a:r>
            <a:endParaRPr lang="zh-CN" altLang="en-US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  <a:sym typeface="+mn-ea"/>
            </a:endParaRPr>
          </a:p>
        </p:txBody>
      </p:sp>
      <p:sp>
        <p:nvSpPr>
          <p:cNvPr id="24" name="文本框 9"/>
          <p:cNvSpPr txBox="1"/>
          <p:nvPr>
            <p:custDataLst>
              <p:tags r:id="rId14"/>
            </p:custDataLst>
          </p:nvPr>
        </p:nvSpPr>
        <p:spPr>
          <a:xfrm>
            <a:off x="4608830" y="4032250"/>
            <a:ext cx="6549390" cy="52197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lnSpc>
                <a:spcPct val="100000"/>
              </a:lnSpc>
              <a:spcBef>
                <a:spcPct val="0"/>
              </a:spcBef>
            </a:pPr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联系又都是有条件的。</a:t>
            </a:r>
            <a:r>
              <a:rPr lang="zh-CN" altLang="en-US" sz="2800" b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（</a:t>
            </a:r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FF00"/>
                </a:highlight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具体看条件</a:t>
            </a:r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）</a:t>
            </a:r>
            <a:endParaRPr lang="zh-CN" altLang="en-US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</p:txBody>
      </p:sp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6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6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6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/>
      <p:bldP spid="2" grpId="0"/>
      <p:bldP spid="166921" grpId="0"/>
      <p:bldP spid="166922" grpId="0"/>
      <p:bldP spid="166923" grpId="0"/>
      <p:bldP spid="166924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0523" cy="6804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52" y="-5083"/>
            <a:ext cx="680523" cy="680418"/>
          </a:xfrm>
          <a:prstGeom prst="rect">
            <a:avLst/>
          </a:prstGeom>
        </p:spPr>
      </p:pic>
      <p:sp>
        <p:nvSpPr>
          <p:cNvPr id="20486" name="文本框 3"/>
          <p:cNvSpPr/>
          <p:nvPr>
            <p:custDataLst>
              <p:tags r:id="rId5"/>
            </p:custDataLst>
          </p:nvPr>
        </p:nvSpPr>
        <p:spPr>
          <a:xfrm>
            <a:off x="720477" y="503783"/>
            <a:ext cx="10727055" cy="64516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marL="571500" lvl="0" indent="-571500" eaLnBrk="1" hangingPunct="1">
              <a:buFont typeface="Wingdings" panose="05000000000000000000"/>
              <a:buChar char="u"/>
            </a:pPr>
            <a:r>
              <a:rPr sz="3600" b="1" kern="120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总结：联系的普遍性原理及其方法论（</a:t>
            </a:r>
            <a:r>
              <a:rPr lang="en-US" altLang="zh-CN" sz="3600" b="1" kern="120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1</a:t>
            </a:r>
            <a:r>
              <a:rPr sz="3600" b="1" kern="120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）</a:t>
            </a:r>
            <a:endParaRPr sz="3600" b="1" kern="120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6"/>
            </p:custDataLst>
          </p:nvPr>
        </p:nvSpPr>
        <p:spPr>
          <a:xfrm>
            <a:off x="792485" y="1655911"/>
            <a:ext cx="9649072" cy="304419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zh-CN" sz="3200" b="1" kern="100">
                <a:solidFill>
                  <a:srgbClr val="FF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原理：</a:t>
            </a:r>
            <a:r>
              <a:rPr lang="zh-CN" altLang="en-US" sz="3200" b="1" kern="100">
                <a:solidFill>
                  <a:srgbClr val="00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联系是普遍的，</a:t>
            </a:r>
            <a:r>
              <a:rPr lang="zh-CN" altLang="zh-CN" sz="32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世界上的一切事物都处于普遍联系中。</a:t>
            </a:r>
            <a:endParaRPr lang="zh-CN" altLang="zh-CN" sz="3200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l"/>
            </a:pPr>
            <a:endParaRPr lang="zh-CN" altLang="zh-CN" sz="3200" b="1" kern="100">
              <a:solidFill>
                <a:srgbClr val="000000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zh-CN" sz="3200" b="1" kern="100">
                <a:solidFill>
                  <a:srgbClr val="FF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方法论：</a:t>
            </a:r>
            <a:r>
              <a:rPr lang="zh-CN" altLang="zh-CN" sz="3200" b="1" kern="100">
                <a:solidFill>
                  <a:srgbClr val="00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要求我们坚持用联系的观点看问题</a:t>
            </a:r>
            <a:r>
              <a:rPr lang="zh-CN" altLang="en-US" sz="3200" b="1" kern="100">
                <a:solidFill>
                  <a:srgbClr val="00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，</a:t>
            </a:r>
            <a:r>
              <a:rPr lang="zh-CN" altLang="en-US" sz="32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反对用孤立的观点看问题。 </a:t>
            </a:r>
            <a:endParaRPr lang="zh-CN" altLang="en-US" sz="3200" b="1" kern="100">
              <a:solidFill>
                <a:srgbClr val="000000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0523" cy="6804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52" y="-5083"/>
            <a:ext cx="680523" cy="680418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5"/>
            </p:custDataLst>
          </p:nvPr>
        </p:nvSpPr>
        <p:spPr>
          <a:xfrm>
            <a:off x="360437" y="1353139"/>
            <a:ext cx="4176464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（</a:t>
            </a:r>
            <a:r>
              <a:rPr lang="en-US" altLang="zh-CN" sz="32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1</a:t>
            </a:r>
            <a:r>
              <a:rPr lang="zh-CN" altLang="en-US" sz="32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）含义：</a:t>
            </a:r>
            <a:r>
              <a:rPr lang="en-US" altLang="zh-CN" sz="32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P28</a:t>
            </a:r>
            <a:endParaRPr lang="en-US" altLang="zh-CN" sz="3200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6"/>
            </p:custDataLst>
          </p:nvPr>
        </p:nvSpPr>
        <p:spPr>
          <a:xfrm>
            <a:off x="936501" y="2183688"/>
            <a:ext cx="8784976" cy="5835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黑体" panose="02010609060101010101" pitchFamily="2" charset="-122"/>
              </a:rPr>
              <a:t>联系是事物本身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黑体" panose="02010609060101010101" pitchFamily="2" charset="-122"/>
              </a:rPr>
              <a:t>固有的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黑体" panose="02010609060101010101" pitchFamily="2" charset="-122"/>
              </a:rPr>
              <a:t>，不以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黑体" panose="02010609060101010101" pitchFamily="2" charset="-122"/>
              </a:rPr>
              <a:t>人的意志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黑体" panose="02010609060101010101" pitchFamily="2" charset="-122"/>
              </a:rPr>
              <a:t>为转移。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黑体" panose="02010609060101010101" pitchFamily="2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7"/>
            </p:custDataLst>
          </p:nvPr>
        </p:nvSpPr>
        <p:spPr>
          <a:xfrm>
            <a:off x="6337408" y="1511689"/>
            <a:ext cx="3695042" cy="5219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8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例：鱼与水的关系</a:t>
            </a:r>
            <a:endParaRPr lang="zh-CN" altLang="en-US" sz="2800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6395" name="Rectangle 14"/>
          <p:cNvSpPr/>
          <p:nvPr>
            <p:custDataLst>
              <p:tags r:id="rId8"/>
            </p:custDataLst>
          </p:nvPr>
        </p:nvSpPr>
        <p:spPr>
          <a:xfrm>
            <a:off x="504209" y="504368"/>
            <a:ext cx="3218815" cy="61404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txBody>
          <a:bodyPr wrap="none" anchor="t" anchorCtr="0">
            <a:spAutoFit/>
          </a:bodyPr>
          <a:lstStyle/>
          <a:p>
            <a:r>
              <a:rPr lang="zh-CN" altLang="en-US" sz="34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②联系的客观性</a:t>
            </a:r>
            <a:endParaRPr lang="zh-CN" altLang="en-US" sz="3400" b="1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9220" name="文本框 11268">
            <a:hlinkClick r:id="rId9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3823335" y="3528060"/>
            <a:ext cx="2739390" cy="414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100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自在事物的联系</a:t>
            </a:r>
            <a:endParaRPr lang="zh-CN" altLang="en-US" sz="2100" b="1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9221" name="文本框 11269"/>
          <p:cNvSpPr txBox="1"/>
          <p:nvPr>
            <p:custDataLst>
              <p:tags r:id="rId11"/>
            </p:custDataLst>
          </p:nvPr>
        </p:nvSpPr>
        <p:spPr>
          <a:xfrm>
            <a:off x="3748405" y="4793615"/>
            <a:ext cx="2750185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1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人为事物的联系</a:t>
            </a:r>
            <a:endParaRPr lang="zh-CN" altLang="en-US" sz="2100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r>
              <a:rPr lang="zh-CN" altLang="en-US" sz="21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（</a:t>
            </a:r>
            <a:r>
              <a:rPr lang="en-US" altLang="zh-CN" sz="21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“</a:t>
            </a:r>
            <a:r>
              <a:rPr lang="zh-CN" altLang="en-US" sz="21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人化</a:t>
            </a:r>
            <a:r>
              <a:rPr lang="en-US" altLang="zh-CN" sz="21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”</a:t>
            </a:r>
            <a:r>
              <a:rPr lang="zh-CN" altLang="en-US" sz="21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特点）</a:t>
            </a:r>
            <a:endParaRPr lang="zh-CN" altLang="en-US" sz="2100" b="1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9223" name="文本框 11271"/>
          <p:cNvSpPr txBox="1"/>
          <p:nvPr>
            <p:custDataLst>
              <p:tags r:id="rId12"/>
            </p:custDataLst>
          </p:nvPr>
        </p:nvSpPr>
        <p:spPr>
          <a:xfrm>
            <a:off x="6985000" y="4255770"/>
            <a:ext cx="23088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solidFill>
                  <a:schemeClr val="accent1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都是客观的</a:t>
            </a:r>
            <a:endParaRPr lang="zh-CN" altLang="en-US" sz="3200" b="1">
              <a:solidFill>
                <a:schemeClr val="accent1">
                  <a:lumMod val="7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0250" name="文本框 11274"/>
          <p:cNvSpPr txBox="1"/>
          <p:nvPr>
            <p:custDataLst>
              <p:tags r:id="rId13"/>
            </p:custDataLst>
          </p:nvPr>
        </p:nvSpPr>
        <p:spPr>
          <a:xfrm>
            <a:off x="793115" y="4255770"/>
            <a:ext cx="227393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accent1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（</a:t>
            </a:r>
            <a:r>
              <a:rPr lang="en-US" altLang="zh-CN" sz="3200" b="1">
                <a:solidFill>
                  <a:schemeClr val="accent1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2</a:t>
            </a:r>
            <a:r>
              <a:rPr lang="zh-CN" altLang="en-US" sz="3200" b="1">
                <a:solidFill>
                  <a:schemeClr val="accent1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）</a:t>
            </a:r>
            <a:r>
              <a:rPr lang="en-US" altLang="zh-CN" sz="3200" b="1">
                <a:solidFill>
                  <a:schemeClr val="accent1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分类</a:t>
            </a:r>
            <a:r>
              <a:rPr lang="zh-CN" altLang="en-US" sz="3200" b="1">
                <a:solidFill>
                  <a:schemeClr val="accent1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：</a:t>
            </a:r>
            <a:endParaRPr lang="zh-CN" altLang="en-US" sz="3200" b="1">
              <a:solidFill>
                <a:schemeClr val="accent1">
                  <a:lumMod val="7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4"/>
            </p:custDataLst>
          </p:nvPr>
        </p:nvSpPr>
        <p:spPr>
          <a:xfrm>
            <a:off x="864235" y="4968240"/>
            <a:ext cx="26555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800" b="1">
                <a:solidFill>
                  <a:schemeClr val="accent1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charset="-122"/>
                <a:sym typeface="+mn-ea"/>
              </a:rPr>
              <a:t>（就其与实践的关系）</a:t>
            </a:r>
            <a:endParaRPr lang="zh-CN" altLang="en-US" sz="1800" b="1">
              <a:solidFill>
                <a:schemeClr val="accent1">
                  <a:lumMod val="7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8" name="双大括号 17"/>
          <p:cNvSpPr/>
          <p:nvPr>
            <p:custDataLst>
              <p:tags r:id="rId15"/>
            </p:custDataLst>
          </p:nvPr>
        </p:nvSpPr>
        <p:spPr>
          <a:xfrm>
            <a:off x="3291205" y="3686175"/>
            <a:ext cx="3324225" cy="1770380"/>
          </a:xfrm>
          <a:prstGeom prst="bracePair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custDataLst>
      <p:tags r:id="rId1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  <p:bldP spid="10250" grpId="0"/>
      <p:bldP spid="16" grpId="0"/>
      <p:bldP spid="9220" grpId="0"/>
      <p:bldP spid="9221" grpId="0"/>
      <p:bldP spid="18" grpId="0"/>
      <p:bldP spid="92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0523" cy="6804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52" y="-5083"/>
            <a:ext cx="680523" cy="680418"/>
          </a:xfrm>
          <a:prstGeom prst="rect">
            <a:avLst/>
          </a:prstGeom>
        </p:spPr>
      </p:pic>
      <p:sp>
        <p:nvSpPr>
          <p:cNvPr id="21506" name="椭圆 77825" descr="武陵源"/>
          <p:cNvSpPr/>
          <p:nvPr>
            <p:custDataLst>
              <p:tags r:id="rId5"/>
            </p:custDataLst>
          </p:nvPr>
        </p:nvSpPr>
        <p:spPr>
          <a:xfrm>
            <a:off x="360680" y="431800"/>
            <a:ext cx="5844540" cy="5497195"/>
          </a:xfrm>
          <a:prstGeom prst="ellipse">
            <a:avLst/>
          </a:prstGeom>
          <a:blipFill rotWithShape="0">
            <a:blip r:embed="rId6"/>
            <a:stretch>
              <a:fillRect/>
            </a:stretch>
          </a:blip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 sz="10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1507" name="椭圆 77826"/>
          <p:cNvSpPr/>
          <p:nvPr>
            <p:custDataLst>
              <p:tags r:id="rId7"/>
            </p:custDataLst>
          </p:nvPr>
        </p:nvSpPr>
        <p:spPr>
          <a:xfrm>
            <a:off x="5113267" y="2232237"/>
            <a:ext cx="864023" cy="936025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zh-CN" altLang="en-US" sz="2270" b="1">
                <a:solidFill>
                  <a:schemeClr val="l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森林</a:t>
            </a:r>
            <a:endParaRPr lang="zh-CN" altLang="en-US" sz="2270" b="1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1508" name="椭圆 77827"/>
          <p:cNvSpPr/>
          <p:nvPr>
            <p:custDataLst>
              <p:tags r:id="rId8"/>
            </p:custDataLst>
          </p:nvPr>
        </p:nvSpPr>
        <p:spPr>
          <a:xfrm>
            <a:off x="4608865" y="4176113"/>
            <a:ext cx="936025" cy="1008027"/>
          </a:xfrm>
          <a:prstGeom prst="ellipse">
            <a:avLst/>
          </a:prstGeom>
          <a:solidFill>
            <a:srgbClr val="9966FF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zh-CN" altLang="en-US" sz="2270" b="1">
                <a:solidFill>
                  <a:schemeClr val="lt1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动物</a:t>
            </a:r>
            <a:endParaRPr lang="zh-CN" altLang="en-US" sz="2270" b="1">
              <a:solidFill>
                <a:schemeClr val="lt1">
                  <a:lumMod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1509" name="椭圆 77828"/>
          <p:cNvSpPr/>
          <p:nvPr>
            <p:custDataLst>
              <p:tags r:id="rId9"/>
            </p:custDataLst>
          </p:nvPr>
        </p:nvSpPr>
        <p:spPr>
          <a:xfrm>
            <a:off x="1296494" y="1512041"/>
            <a:ext cx="864023" cy="936025"/>
          </a:xfrm>
          <a:prstGeom prst="ellipse">
            <a:avLst/>
          </a:prstGeom>
          <a:solidFill>
            <a:srgbClr val="9999FF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zh-CN" altLang="en-US" sz="2270" b="1">
                <a:solidFill>
                  <a:schemeClr val="l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天空</a:t>
            </a:r>
            <a:endParaRPr lang="zh-CN" altLang="en-US" sz="2270" b="1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1510" name="椭圆 77829"/>
          <p:cNvSpPr/>
          <p:nvPr>
            <p:custDataLst>
              <p:tags r:id="rId10"/>
            </p:custDataLst>
          </p:nvPr>
        </p:nvSpPr>
        <p:spPr>
          <a:xfrm>
            <a:off x="1368989" y="4211673"/>
            <a:ext cx="936025" cy="936025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zh-CN" altLang="en-US" sz="2270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河流</a:t>
            </a:r>
            <a:endParaRPr lang="zh-CN" altLang="en-US" sz="2270" b="1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7831" name="文本框 77830"/>
          <p:cNvSpPr txBox="1"/>
          <p:nvPr>
            <p:custDataLst>
              <p:tags r:id="rId11"/>
            </p:custDataLst>
          </p:nvPr>
        </p:nvSpPr>
        <p:spPr>
          <a:xfrm>
            <a:off x="2808958" y="3168086"/>
            <a:ext cx="2163058" cy="7308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160" b="1" noProof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自然界</a:t>
            </a:r>
            <a:endParaRPr lang="zh-CN" altLang="en-US" sz="4160" b="1" noProof="1">
              <a:solidFill>
                <a:schemeClr val="accent1">
                  <a:lumMod val="75000"/>
                </a:schemeClr>
              </a:solidFill>
              <a:effectLst>
                <a:outerShdw blurRad="38100" dist="38100" dir="2700000">
                  <a:srgbClr val="C0C0C0"/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1512" name="文本框 77831"/>
          <p:cNvSpPr txBox="1"/>
          <p:nvPr>
            <p:custDataLst>
              <p:tags r:id="rId12"/>
            </p:custDataLst>
          </p:nvPr>
        </p:nvSpPr>
        <p:spPr>
          <a:xfrm>
            <a:off x="6120765" y="215900"/>
            <a:ext cx="4972685" cy="27419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45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森林、天空、河流、动物各要素间联系不是由人创造的联系，具有客观性。</a:t>
            </a:r>
            <a:r>
              <a:rPr lang="zh-CN" altLang="en-US" sz="2645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如果一桥架南北，</a:t>
            </a:r>
            <a:r>
              <a:rPr lang="en-US" altLang="zh-CN" sz="2645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A</a:t>
            </a:r>
            <a:r>
              <a:rPr lang="zh-CN" altLang="en-US" sz="2645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和</a:t>
            </a:r>
            <a:r>
              <a:rPr lang="en-US" altLang="zh-CN" sz="2645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B</a:t>
            </a:r>
            <a:r>
              <a:rPr lang="zh-CN" altLang="en-US" sz="2645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之间的联系是由人的意识决定的吗？为什么</a:t>
            </a:r>
            <a:r>
              <a:rPr lang="en-US" altLang="zh-CN" sz="2645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?</a:t>
            </a:r>
            <a:endParaRPr lang="en-US" altLang="zh-CN" sz="2645" b="1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>
              <a:spcBef>
                <a:spcPct val="50000"/>
              </a:spcBef>
            </a:pPr>
            <a:endParaRPr lang="en-US" altLang="zh-CN" sz="2645" b="1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77834" name="上弧形箭头 77833"/>
          <p:cNvSpPr/>
          <p:nvPr>
            <p:custDataLst>
              <p:tags r:id="rId13"/>
            </p:custDataLst>
          </p:nvPr>
        </p:nvSpPr>
        <p:spPr>
          <a:xfrm>
            <a:off x="2592811" y="576121"/>
            <a:ext cx="2880078" cy="1656045"/>
          </a:xfrm>
          <a:prstGeom prst="curvedDownArrow">
            <a:avLst>
              <a:gd name="adj1" fmla="val 5170"/>
              <a:gd name="adj2" fmla="val 36506"/>
              <a:gd name="adj3" fmla="val 40069"/>
            </a:avLst>
          </a:prstGeom>
          <a:solidFill>
            <a:schemeClr val="hlink"/>
          </a:solidFill>
          <a:ln w="381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 sz="10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7835" name="文本框 77834"/>
          <p:cNvSpPr txBox="1"/>
          <p:nvPr>
            <p:custDataLst>
              <p:tags r:id="rId14"/>
            </p:custDataLst>
          </p:nvPr>
        </p:nvSpPr>
        <p:spPr>
          <a:xfrm>
            <a:off x="2304944" y="2088056"/>
            <a:ext cx="1080029" cy="6140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4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A</a:t>
            </a:r>
            <a:endParaRPr lang="en-US" altLang="zh-CN" sz="3400" b="1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7836" name="文本框 77835"/>
          <p:cNvSpPr txBox="1"/>
          <p:nvPr>
            <p:custDataLst>
              <p:tags r:id="rId15"/>
            </p:custDataLst>
          </p:nvPr>
        </p:nvSpPr>
        <p:spPr>
          <a:xfrm>
            <a:off x="4825012" y="2088056"/>
            <a:ext cx="1080029" cy="6140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4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B</a:t>
            </a:r>
            <a:endParaRPr lang="en-US" altLang="zh-CN" sz="3400" b="1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7838" name="文本框 77837"/>
          <p:cNvSpPr txBox="1"/>
          <p:nvPr>
            <p:custDataLst>
              <p:tags r:id="rId16"/>
            </p:custDataLst>
          </p:nvPr>
        </p:nvSpPr>
        <p:spPr>
          <a:xfrm>
            <a:off x="6624955" y="2447925"/>
            <a:ext cx="4424045" cy="906780"/>
          </a:xfrm>
          <a:prstGeom prst="rect">
            <a:avLst/>
          </a:prstGeom>
          <a:solidFill>
            <a:schemeClr val="accent5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45" b="1" noProof="1">
                <a:solidFill>
                  <a:schemeClr val="lt1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人为事物的联系：不以人的意识为转移，也具有客观性。</a:t>
            </a:r>
            <a:endParaRPr lang="zh-CN" altLang="en-US" sz="2645" b="1" noProof="1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3" name="文本框 12"/>
          <p:cNvSpPr txBox="1"/>
          <p:nvPr>
            <p:custDataLst>
              <p:tags r:id="rId17"/>
            </p:custDataLst>
          </p:nvPr>
        </p:nvSpPr>
        <p:spPr>
          <a:xfrm>
            <a:off x="6409055" y="3599815"/>
            <a:ext cx="449707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8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（1）建立的基础看</a:t>
            </a:r>
            <a:r>
              <a:rPr lang="zh-CN" altLang="en-US" sz="18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：人为事物的联系以自在事物的联系为基础</a:t>
            </a:r>
            <a:endParaRPr lang="zh-CN" altLang="en-US" sz="1800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（2）产生的过程看</a:t>
            </a:r>
            <a:r>
              <a:rPr lang="zh-CN" altLang="en-US" sz="18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：人为事物的联系只有通过实践这一客观的物质活动才能建立</a:t>
            </a:r>
            <a:endParaRPr lang="zh-CN" altLang="en-US" sz="1800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（3）</a:t>
            </a:r>
            <a:r>
              <a:rPr lang="zh-CN" altLang="en-US" sz="18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产生的结果看</a:t>
            </a:r>
            <a:r>
              <a:rPr lang="zh-CN" altLang="en-US" sz="18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：人为事物的联系,形成之后便独立于人的意识之外</a:t>
            </a:r>
            <a:endParaRPr lang="zh-CN" altLang="en-US" sz="1800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8" name="矩形 7"/>
          <p:cNvSpPr/>
          <p:nvPr>
            <p:custDataLst>
              <p:tags r:id="rId18"/>
            </p:custDataLst>
          </p:nvPr>
        </p:nvSpPr>
        <p:spPr>
          <a:xfrm>
            <a:off x="144145" y="3023870"/>
            <a:ext cx="11137265" cy="3321050"/>
          </a:xfrm>
          <a:prstGeom prst="rect">
            <a:avLst/>
          </a:prstGeom>
          <a:solidFill>
            <a:schemeClr val="lt1"/>
          </a:solidFill>
          <a:ln w="28575" cmpd="sng">
            <a:solidFill>
              <a:srgbClr val="00B050"/>
            </a:solidFill>
            <a:prstDash val="solid"/>
          </a:ln>
        </p:spPr>
        <p:txBody>
          <a:bodyPr wrap="square" lIns="121894" tIns="60946" rIns="121894" bIns="60946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zh-CN" altLang="en-US" sz="4000" b="1">
                <a:solidFill>
                  <a:srgbClr val="FF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【方法论】</a:t>
            </a:r>
            <a:r>
              <a:rPr lang="zh-CN" altLang="en-US" sz="4000" b="1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联系是客观的，并不意味着人对事物的联系无能为力，</a:t>
            </a:r>
            <a:r>
              <a:rPr lang="zh-CN" altLang="en-US" sz="4000" b="1">
                <a:solidFill>
                  <a:srgbClr val="00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人们可</a:t>
            </a:r>
            <a:r>
              <a:rPr lang="zh-CN" altLang="en-US" sz="4000" b="1">
                <a:solidFill>
                  <a:srgbClr val="00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</a:rPr>
              <a:t>以根据事物的</a:t>
            </a:r>
            <a:r>
              <a:rPr lang="zh-CN" altLang="en-US" sz="4000" b="1" u="sng">
                <a:solidFill>
                  <a:srgbClr val="FF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</a:rPr>
              <a:t>固有联系</a:t>
            </a:r>
            <a:r>
              <a:rPr lang="zh-CN" altLang="en-US" sz="4000" b="1">
                <a:solidFill>
                  <a:srgbClr val="00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</a:rPr>
              <a:t>，</a:t>
            </a:r>
            <a:r>
              <a:rPr lang="zh-CN" altLang="en-US" sz="4000" b="1">
                <a:solidFill>
                  <a:srgbClr val="FF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</a:rPr>
              <a:t>改变</a:t>
            </a:r>
            <a:r>
              <a:rPr lang="zh-CN" altLang="en-US" sz="4000" b="1">
                <a:solidFill>
                  <a:srgbClr val="00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</a:rPr>
              <a:t>事物的</a:t>
            </a:r>
            <a:r>
              <a:rPr lang="zh-CN" altLang="en-US" sz="4000" b="1">
                <a:solidFill>
                  <a:srgbClr val="FF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</a:rPr>
              <a:t>状态</a:t>
            </a:r>
            <a:r>
              <a:rPr lang="zh-CN" altLang="en-US" sz="4000" b="1">
                <a:solidFill>
                  <a:srgbClr val="00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</a:rPr>
              <a:t>，</a:t>
            </a:r>
            <a:r>
              <a:rPr lang="zh-CN" altLang="en-US" sz="4000" b="1">
                <a:solidFill>
                  <a:srgbClr val="FF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</a:rPr>
              <a:t>调整</a:t>
            </a:r>
            <a:r>
              <a:rPr lang="zh-CN" altLang="en-US" sz="4000" b="1">
                <a:solidFill>
                  <a:srgbClr val="00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</a:rPr>
              <a:t>原有的</a:t>
            </a:r>
            <a:r>
              <a:rPr lang="zh-CN" altLang="en-US" sz="4000" b="1">
                <a:solidFill>
                  <a:srgbClr val="FF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</a:rPr>
              <a:t>联系</a:t>
            </a:r>
            <a:r>
              <a:rPr lang="zh-CN" altLang="en-US" sz="4000" b="1">
                <a:solidFill>
                  <a:srgbClr val="00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</a:rPr>
              <a:t>，</a:t>
            </a:r>
            <a:r>
              <a:rPr lang="zh-CN" altLang="en-US" sz="4000" b="1">
                <a:solidFill>
                  <a:srgbClr val="FF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</a:rPr>
              <a:t>建立新的联系。</a:t>
            </a:r>
            <a:endParaRPr lang="zh-CN" altLang="en-US" sz="4000" b="1">
              <a:solidFill>
                <a:srgbClr val="FF0000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custDataLst>
      <p:tags r:id="rId1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5" grpId="0"/>
      <p:bldP spid="77836" grpId="0"/>
      <p:bldP spid="77838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0523" cy="6804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52" y="-5083"/>
            <a:ext cx="680523" cy="680418"/>
          </a:xfrm>
          <a:prstGeom prst="rect">
            <a:avLst/>
          </a:prstGeom>
        </p:spPr>
      </p:pic>
      <p:sp>
        <p:nvSpPr>
          <p:cNvPr id="20481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30375" y="5137785"/>
            <a:ext cx="4266565" cy="113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4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自在事物的联系：</a:t>
            </a:r>
            <a:endParaRPr lang="zh-CN" altLang="en-US" sz="3400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sz="34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人为事物的联系：</a:t>
            </a:r>
            <a:endParaRPr lang="zh-CN" altLang="en-US" sz="3400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0482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64235" y="1871980"/>
            <a:ext cx="10426700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3600" b="1">
                <a:solidFill>
                  <a:schemeClr val="accent4"/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①</a:t>
            </a:r>
            <a:r>
              <a:rPr lang="zh-CN" altLang="en-US" sz="3600" b="1">
                <a:solidFill>
                  <a:schemeClr val="accent4"/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围魏救赵 </a:t>
            </a:r>
            <a:r>
              <a:rPr lang="en-US" altLang="zh-CN" sz="3600" b="1">
                <a:solidFill>
                  <a:schemeClr val="accent4"/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         </a:t>
            </a:r>
            <a:r>
              <a:rPr lang="zh-CN" altLang="en-US" sz="3600" b="1">
                <a:solidFill>
                  <a:schemeClr val="accent4"/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②西气东输    </a:t>
            </a:r>
            <a:endParaRPr lang="zh-CN" altLang="en-US" sz="3600" b="1">
              <a:solidFill>
                <a:schemeClr val="accent4"/>
              </a:solidFill>
              <a:effectLst/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r>
              <a:rPr lang="zh-CN" altLang="en-US" sz="3600" b="1">
                <a:solidFill>
                  <a:schemeClr val="accent4"/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③花开花落，潮起潮伏 </a:t>
            </a:r>
            <a:r>
              <a:rPr lang="en-US" altLang="zh-CN" sz="3600" b="1">
                <a:solidFill>
                  <a:schemeClr val="accent4"/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</a:t>
            </a:r>
            <a:r>
              <a:rPr lang="zh-CN" altLang="en-US" sz="3600" b="1">
                <a:solidFill>
                  <a:schemeClr val="accent4"/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④宇宙星辰运转</a:t>
            </a:r>
            <a:endParaRPr lang="en-US" altLang="zh-CN" sz="3600" b="1">
              <a:solidFill>
                <a:schemeClr val="accent4"/>
              </a:solidFill>
              <a:effectLst/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r>
              <a:rPr lang="zh-CN" altLang="en-US" sz="3600" b="1">
                <a:solidFill>
                  <a:schemeClr val="accent4"/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⑤严师出高徒  </a:t>
            </a:r>
            <a:r>
              <a:rPr lang="en-US" altLang="zh-CN" sz="3600" b="1">
                <a:solidFill>
                  <a:schemeClr val="accent4"/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      </a:t>
            </a:r>
            <a:r>
              <a:rPr lang="zh-CN" altLang="en-US" sz="3600" b="1">
                <a:solidFill>
                  <a:schemeClr val="accent4"/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⑥福厦高速铁路 </a:t>
            </a:r>
            <a:endParaRPr lang="zh-CN" altLang="en-US" sz="3600" b="1">
              <a:solidFill>
                <a:schemeClr val="accent4"/>
              </a:solidFill>
              <a:effectLst/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r>
              <a:rPr lang="zh-CN" altLang="en-US" sz="3600" b="1">
                <a:solidFill>
                  <a:schemeClr val="accent4"/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⑦沧海桑田的变迁</a:t>
            </a:r>
            <a:r>
              <a:rPr lang="en-US" altLang="zh-CN" sz="3600" b="1">
                <a:solidFill>
                  <a:schemeClr val="accent4"/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    </a:t>
            </a:r>
            <a:r>
              <a:rPr lang="zh-CN" altLang="en-US" sz="3600" b="1">
                <a:solidFill>
                  <a:schemeClr val="accent4"/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⑧螳螂捕蝉，黄雀在后</a:t>
            </a:r>
            <a:endParaRPr lang="zh-CN" altLang="en-US" sz="3600" b="1">
              <a:solidFill>
                <a:schemeClr val="accent4"/>
              </a:solidFill>
              <a:effectLst/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20483" name="Rectangle 7"/>
          <p:cNvSpPr>
            <a:spLocks noGrp="1" noRot="1" noChangeArrowheads="1"/>
          </p:cNvSpPr>
          <p:nvPr>
            <p:ph type="title" idx="4294967295"/>
            <p:custDataLst>
              <p:tags r:id="rId7"/>
            </p:custDataLst>
          </p:nvPr>
        </p:nvSpPr>
        <p:spPr bwMode="auto">
          <a:xfrm>
            <a:off x="1008380" y="287655"/>
            <a:ext cx="8642985" cy="6299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6402" tIns="43201" rIns="86402" bIns="43201" numCol="1" anchor="t" anchorCtr="0" compatLnSpc="1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431800"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864235"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1296035"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1727835"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571500" lvl="0" indent="-571500" algn="l" defTabSz="914400">
              <a:buClrTx/>
              <a:buSzTx/>
              <a:buFont typeface="Wingdings" panose="05000000000000000000" pitchFamily="2" charset="2"/>
              <a:buChar char="l"/>
            </a:pPr>
            <a:r>
              <a:rPr lang="zh-CN" altLang="en-US" sz="3780" b="1">
                <a:solidFill>
                  <a:schemeClr val="accent1">
                    <a:lumMod val="75000"/>
                  </a:schemeClr>
                </a:solidFill>
                <a:latin typeface="汉仪乐喵体W" charset="0"/>
                <a:ea typeface="汉仪乐喵体W" charset="0"/>
                <a:sym typeface="+mn-ea"/>
              </a:rPr>
              <a:t>判断：自在事物与人为事物联系</a:t>
            </a:r>
            <a:endParaRPr lang="zh-CN" altLang="en-US" sz="3780" b="1">
              <a:solidFill>
                <a:schemeClr val="accent1">
                  <a:lumMod val="75000"/>
                </a:schemeClr>
              </a:solidFill>
              <a:latin typeface="汉仪乐喵体W" charset="0"/>
              <a:ea typeface="汉仪乐喵体W" charset="0"/>
              <a:sym typeface="+mn-ea"/>
            </a:endParaRPr>
          </a:p>
        </p:txBody>
      </p:sp>
      <p:sp>
        <p:nvSpPr>
          <p:cNvPr id="123912" name="Text Box 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384834" y="5029724"/>
            <a:ext cx="3267088" cy="67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78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③ ④ ⑦ ⑧</a:t>
            </a:r>
            <a:endParaRPr lang="en-US" altLang="zh-CN" sz="3780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123913" name="Text Box 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384800" y="5653405"/>
            <a:ext cx="3273425" cy="67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78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① ② ⑤ ⑥</a:t>
            </a:r>
            <a:endParaRPr lang="en-US" altLang="zh-CN" sz="3780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2" grpId="0"/>
      <p:bldP spid="1239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0523" cy="6804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52" y="-5083"/>
            <a:ext cx="680523" cy="680418"/>
          </a:xfrm>
          <a:prstGeom prst="rect">
            <a:avLst/>
          </a:prstGeom>
        </p:spPr>
      </p:pic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792488" y="4319614"/>
            <a:ext cx="10253460" cy="737235"/>
          </a:xfrm>
          <a:prstGeom prst="rect">
            <a:avLst/>
          </a:prstGeom>
          <a:solidFill>
            <a:schemeClr val="lt1"/>
          </a:solidFill>
          <a:ln>
            <a:solidFill>
              <a:schemeClr val="accent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en-US" sz="2800" b="1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这是一种主观臆造的联系，没有客观依据，实质上是唯心主义。</a:t>
            </a:r>
            <a:endParaRPr lang="zh-CN" altLang="en-US" sz="2800" b="1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1296670" y="71755"/>
            <a:ext cx="86264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chemeClr val="accent1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思考下图对我们有什么启示？</a:t>
            </a:r>
            <a:endParaRPr lang="zh-CN" altLang="en-US" sz="4000" b="1">
              <a:solidFill>
                <a:schemeClr val="accent1">
                  <a:lumMod val="7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4" name="图片 13" descr="2570b366d220803f52682e7ddeb2e9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t="25936" b="13038"/>
          <a:stretch>
            <a:fillRect/>
          </a:stretch>
        </p:blipFill>
        <p:spPr>
          <a:xfrm>
            <a:off x="648335" y="971550"/>
            <a:ext cx="3388995" cy="3188970"/>
          </a:xfrm>
          <a:prstGeom prst="rect">
            <a:avLst/>
          </a:prstGeom>
        </p:spPr>
      </p:pic>
      <p:pic>
        <p:nvPicPr>
          <p:cNvPr id="101" name="图片 100"/>
          <p:cNvPicPr/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392930" y="971550"/>
            <a:ext cx="2893695" cy="3154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705090" y="971550"/>
            <a:ext cx="3312160" cy="3175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>
            <p:custDataLst>
              <p:tags r:id="rId13"/>
            </p:custDataLst>
          </p:nvPr>
        </p:nvSpPr>
        <p:spPr>
          <a:xfrm>
            <a:off x="9865360" y="1079500"/>
            <a:ext cx="551815" cy="13157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乌鸦报丧</a:t>
            </a:r>
            <a:endParaRPr lang="zh-CN" altLang="en-US" sz="2400" b="1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" name="矩形 4"/>
          <p:cNvSpPr/>
          <p:nvPr>
            <p:custDataLst>
              <p:tags r:id="rId14"/>
            </p:custDataLst>
          </p:nvPr>
        </p:nvSpPr>
        <p:spPr>
          <a:xfrm>
            <a:off x="360585" y="5400378"/>
            <a:ext cx="1120711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200" b="1">
                <a:solidFill>
                  <a:srgbClr val="FF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【方法论】</a:t>
            </a:r>
            <a:r>
              <a:rPr lang="zh-CN" altLang="en-US" sz="32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要从事物</a:t>
            </a:r>
            <a:r>
              <a:rPr lang="zh-CN" altLang="en-US" sz="32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固有联系</a:t>
            </a:r>
            <a:r>
              <a:rPr lang="zh-CN" altLang="en-US" sz="32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中把握事物，</a:t>
            </a:r>
            <a:r>
              <a:rPr lang="zh-CN" altLang="en-US" sz="32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切忌</a:t>
            </a:r>
            <a:r>
              <a:rPr lang="zh-CN" altLang="en-US" sz="32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主观随意性。</a:t>
            </a:r>
            <a:endParaRPr lang="zh-CN" altLang="en-US" sz="3200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36724" y="4876261"/>
            <a:ext cx="8351138" cy="1066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zh-CN" sz="10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文本框 1433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2444" y="1295946"/>
            <a:ext cx="3434080" cy="58356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世界是怎么样的：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433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56305" y="1287780"/>
            <a:ext cx="7940675" cy="58356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唯物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辩证法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认为世界是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矛盾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434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91979" y="2159821"/>
            <a:ext cx="2391065" cy="95313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总特征</a:t>
            </a:r>
            <a:endParaRPr lang="zh-CN" altLang="en-US" sz="2800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（基本观点）：</a:t>
            </a:r>
            <a:endParaRPr lang="zh-CN" altLang="en-US" sz="2800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434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496057" y="2538856"/>
            <a:ext cx="1614044" cy="521970"/>
          </a:xfrm>
          <a:prstGeom prst="rect">
            <a:avLst/>
          </a:prstGeom>
          <a:gradFill rotWithShape="1">
            <a:gsLst>
              <a:gs pos="0">
                <a:srgbClr val="B1CBE9"/>
              </a:gs>
              <a:gs pos="50000">
                <a:srgbClr val="A3C1E5"/>
              </a:gs>
              <a:gs pos="100000">
                <a:srgbClr val="92B9E4"/>
              </a:gs>
            </a:gsLst>
            <a:lin ang="5400000"/>
          </a:gradFill>
          <a:ln w="6350" algn="ctr">
            <a:solidFill>
              <a:schemeClr val="accent1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eaLnBrk="1" hangingPunct="1"/>
            <a:r>
              <a:rPr 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微软雅黑" panose="020B0503020204020204" pitchFamily="34" charset="-122"/>
                <a:sym typeface="Wingdings" panose="05000000000000000000"/>
              </a:rPr>
              <a:t>联系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微软雅黑" panose="020B0503020204020204" pitchFamily="34" charset="-122"/>
                <a:sym typeface="Wingdings" panose="05000000000000000000"/>
              </a:rPr>
              <a:t>(3.1)</a:t>
            </a:r>
            <a:endParaRPr lang="en-US" altLang="zh-CN" sz="2800" b="1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5" name="文本框 1434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591979" y="3842867"/>
            <a:ext cx="2904078" cy="95313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实质和核心</a:t>
            </a:r>
            <a:endParaRPr lang="zh-CN" altLang="en-US" sz="2800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（根本观点）：</a:t>
            </a:r>
            <a:endParaRPr lang="zh-CN" altLang="en-US" sz="2800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434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336665" y="4176395"/>
            <a:ext cx="4763770" cy="521970"/>
          </a:xfrm>
          <a:prstGeom prst="rect">
            <a:avLst/>
          </a:prstGeom>
          <a:gradFill rotWithShape="1">
            <a:gsLst>
              <a:gs pos="0">
                <a:srgbClr val="B1CBE9"/>
              </a:gs>
              <a:gs pos="50000">
                <a:srgbClr val="A3C1E5"/>
              </a:gs>
              <a:gs pos="100000">
                <a:srgbClr val="92B9E4"/>
              </a:gs>
            </a:gsLst>
            <a:lin ang="5400000"/>
          </a:gradFill>
          <a:ln w="6350" algn="ctr">
            <a:solidFill>
              <a:schemeClr val="accent1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eaLnBrk="1" hangingPunct="1"/>
            <a:r>
              <a:rPr 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微软雅黑" panose="020B0503020204020204" pitchFamily="34" charset="-122"/>
                <a:sym typeface="Wingdings" panose="05000000000000000000"/>
              </a:rPr>
              <a:t>矛盾（</a:t>
            </a:r>
            <a:r>
              <a:rPr 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对立统一规律</a:t>
            </a:r>
            <a:r>
              <a:rPr 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微软雅黑" panose="020B0503020204020204" pitchFamily="34" charset="-122"/>
                <a:sym typeface="Wingdings" panose="05000000000000000000"/>
              </a:rPr>
              <a:t>）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微软雅黑" panose="020B0503020204020204" pitchFamily="34" charset="-122"/>
                <a:sym typeface="Wingdings" panose="05000000000000000000"/>
              </a:rPr>
              <a:t>(3.3)</a:t>
            </a:r>
            <a:endParaRPr lang="en-US" altLang="zh-CN" sz="2800" b="1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7" name="文本框 14346"/>
          <p:cNvSpPr/>
          <p:nvPr>
            <p:custDataLst>
              <p:tags r:id="rId9"/>
            </p:custDataLst>
          </p:nvPr>
        </p:nvSpPr>
        <p:spPr>
          <a:xfrm>
            <a:off x="2681561" y="3059845"/>
            <a:ext cx="613410" cy="273307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eaVert">
            <a:spAutoFit/>
          </a:bodyPr>
          <a:lstStyle/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唯物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辩证法</a:t>
            </a:r>
            <a:endParaRPr lang="zh-CN" altLang="en-US" sz="2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434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626485" y="5578475"/>
            <a:ext cx="6970395" cy="52197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坚持唯物辩证法，反对形而上学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（综合探究）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左大括号 1434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294971" y="2657835"/>
            <a:ext cx="204006" cy="3229587"/>
          </a:xfrm>
          <a:prstGeom prst="leftBrace">
            <a:avLst>
              <a:gd name="adj1" fmla="val 105539"/>
              <a:gd name="adj2" fmla="val 50000"/>
            </a:avLst>
          </a:prstGeom>
          <a:noFill/>
          <a:ln w="53975" algn="ctr">
            <a:solidFill>
              <a:srgbClr val="FF00FF"/>
            </a:solidFill>
            <a:round/>
          </a:ln>
        </p:spPr>
        <p:txBody>
          <a:bodyPr/>
          <a:lstStyle/>
          <a:p>
            <a:endParaRPr lang="zh-CN" altLang="en-US" sz="2645"/>
          </a:p>
        </p:txBody>
      </p:sp>
      <p:sp>
        <p:nvSpPr>
          <p:cNvPr id="20" name="文本框 14349"/>
          <p:cNvSpPr/>
          <p:nvPr>
            <p:custDataLst>
              <p:tags r:id="rId12"/>
            </p:custDataLst>
          </p:nvPr>
        </p:nvSpPr>
        <p:spPr>
          <a:xfrm>
            <a:off x="1400526" y="3218850"/>
            <a:ext cx="613410" cy="210605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eaVert">
            <a:spAutoFit/>
          </a:bodyPr>
          <a:lstStyle/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形而上学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左右箭头 1435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013936" y="3788865"/>
            <a:ext cx="682519" cy="271507"/>
          </a:xfrm>
          <a:prstGeom prst="leftRightArrow">
            <a:avLst>
              <a:gd name="adj1" fmla="val 50000"/>
              <a:gd name="adj2" fmla="val 50044"/>
            </a:avLst>
          </a:prstGeom>
          <a:solidFill>
            <a:srgbClr val="CC99FF"/>
          </a:solidFill>
          <a:ln w="9525" algn="ctr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 sz="2645"/>
          </a:p>
        </p:txBody>
      </p:sp>
      <p:sp>
        <p:nvSpPr>
          <p:cNvPr id="22" name="文本框 1435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115939" y="3059845"/>
            <a:ext cx="721520" cy="177990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endParaRPr lang="zh-CN" altLang="en-US" sz="2645" b="1">
              <a:solidFill>
                <a:srgbClr val="FF0066"/>
              </a:solidFill>
              <a:latin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endParaRPr lang="zh-CN" altLang="en-US" sz="2645" b="1">
              <a:solidFill>
                <a:srgbClr val="FF0066"/>
              </a:solidFill>
              <a:latin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</a:t>
            </a:r>
            <a:endParaRPr lang="zh-CN" altLang="en-US" sz="2800" b="1">
              <a:solidFill>
                <a:srgbClr val="FF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左大括号 1435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 flipH="1">
            <a:off x="1298417" y="2819839"/>
            <a:ext cx="136503" cy="2586070"/>
          </a:xfrm>
          <a:prstGeom prst="leftBrace">
            <a:avLst>
              <a:gd name="adj1" fmla="val 157174"/>
              <a:gd name="adj2" fmla="val 50000"/>
            </a:avLst>
          </a:prstGeom>
          <a:noFill/>
          <a:ln w="53975" algn="ctr">
            <a:solidFill>
              <a:srgbClr val="FF00FF"/>
            </a:solidFill>
            <a:round/>
          </a:ln>
        </p:spPr>
        <p:txBody>
          <a:bodyPr/>
          <a:lstStyle/>
          <a:p>
            <a:endParaRPr lang="zh-CN" altLang="en-US" sz="2645"/>
          </a:p>
        </p:txBody>
      </p:sp>
      <p:sp>
        <p:nvSpPr>
          <p:cNvPr id="24" name="文本框 1435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20391" y="2657835"/>
            <a:ext cx="1072528" cy="52197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孤立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1435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78390" y="3788865"/>
            <a:ext cx="1072528" cy="52197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静止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1435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78390" y="4912395"/>
            <a:ext cx="1156531" cy="52197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片面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904387" y="2520341"/>
            <a:ext cx="1692046" cy="521970"/>
          </a:xfrm>
          <a:prstGeom prst="rect">
            <a:avLst/>
          </a:prstGeom>
          <a:gradFill rotWithShape="1">
            <a:gsLst>
              <a:gs pos="0">
                <a:srgbClr val="B1CBE9"/>
              </a:gs>
              <a:gs pos="50000">
                <a:srgbClr val="A3C1E5"/>
              </a:gs>
              <a:gs pos="100000">
                <a:srgbClr val="92B9E4"/>
              </a:gs>
            </a:gsLst>
            <a:lin ang="5400000"/>
          </a:gradFill>
          <a:ln w="6350" algn="ctr">
            <a:solidFill>
              <a:schemeClr val="accent1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eaLnBrk="1" hangingPunct="1"/>
            <a:r>
              <a:rPr 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微软雅黑" panose="020B0503020204020204" pitchFamily="34" charset="-122"/>
                <a:sym typeface="Wingdings" panose="05000000000000000000"/>
              </a:rPr>
              <a:t>发展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微软雅黑" panose="020B0503020204020204" pitchFamily="34" charset="-122"/>
                <a:sym typeface="Wingdings" panose="05000000000000000000"/>
              </a:rPr>
              <a:t>(3.2)</a:t>
            </a:r>
            <a:endParaRPr lang="en-US" altLang="zh-CN" sz="2800" b="1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0"/>
            </p:custDataLst>
          </p:nvPr>
        </p:nvSpPr>
        <p:spPr>
          <a:xfrm>
            <a:off x="288290" y="342265"/>
            <a:ext cx="4588510" cy="5835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第三课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把握世界的规律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21"/>
            </p:custDataLst>
          </p:nvPr>
        </p:nvSpPr>
        <p:spPr>
          <a:xfrm>
            <a:off x="5774690" y="360045"/>
            <a:ext cx="3056890" cy="5835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唯物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辩证法</a:t>
            </a:r>
            <a:endParaRPr lang="zh-CN" altLang="en-US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箭头连接符 4"/>
          <p:cNvCxnSpPr/>
          <p:nvPr>
            <p:custDataLst>
              <p:tags r:id="rId22"/>
            </p:custDataLst>
          </p:nvPr>
        </p:nvCxnSpPr>
        <p:spPr>
          <a:xfrm flipV="1">
            <a:off x="5037455" y="610870"/>
            <a:ext cx="575945" cy="9525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0523" cy="6804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52" y="-5083"/>
            <a:ext cx="680523" cy="680418"/>
          </a:xfrm>
          <a:prstGeom prst="rect">
            <a:avLst/>
          </a:prstGeom>
        </p:spPr>
      </p:pic>
      <p:sp>
        <p:nvSpPr>
          <p:cNvPr id="20486" name="文本框 3"/>
          <p:cNvSpPr/>
          <p:nvPr>
            <p:custDataLst>
              <p:tags r:id="rId5"/>
            </p:custDataLst>
          </p:nvPr>
        </p:nvSpPr>
        <p:spPr>
          <a:xfrm>
            <a:off x="720477" y="503783"/>
            <a:ext cx="10727055" cy="64516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marL="571500" lvl="0" indent="-571500" eaLnBrk="1" hangingPunct="1">
              <a:buFont typeface="Wingdings" panose="05000000000000000000"/>
              <a:buChar char="u"/>
            </a:pPr>
            <a:r>
              <a:rPr sz="3600" b="1" kern="120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总结：联系的客观性原理及其方法论（</a:t>
            </a:r>
            <a:r>
              <a:rPr lang="en-US" altLang="zh-CN" sz="3600" b="1" kern="120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2</a:t>
            </a:r>
            <a:r>
              <a:rPr sz="3600" b="1" kern="120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）</a:t>
            </a:r>
            <a:endParaRPr sz="3600" b="1" kern="120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6"/>
            </p:custDataLst>
          </p:nvPr>
        </p:nvSpPr>
        <p:spPr>
          <a:xfrm>
            <a:off x="864240" y="1367621"/>
            <a:ext cx="9649072" cy="491617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32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【原理及方法论】</a:t>
            </a:r>
            <a:endParaRPr lang="zh-CN" altLang="en-US" sz="3200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32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①联系是客观的</a:t>
            </a:r>
            <a:r>
              <a:rPr lang="zh-CN" altLang="en-US" sz="32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，联系是事物本身所固有的，不以人的意志为转移。要求我们从事物固有的联系中把握事物，切忌主观随意性。</a:t>
            </a:r>
            <a:endParaRPr lang="zh-CN" altLang="en-US" sz="3200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32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②联系是客观的</a:t>
            </a:r>
            <a:r>
              <a:rPr lang="zh-CN" altLang="en-US" sz="32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，并不表示人在联系面前无能为力。人可以根据事物固有的联系，改变事物的状态，调整原有的联系，建立新的联系。</a:t>
            </a:r>
            <a:endParaRPr lang="zh-CN" altLang="en-US" sz="3200" b="1" kern="100">
              <a:solidFill>
                <a:srgbClr val="000000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0523" cy="68041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52" y="-5083"/>
            <a:ext cx="680523" cy="6804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20006" t="21433" r="17758" b="9021"/>
          <a:stretch>
            <a:fillRect/>
          </a:stretch>
        </p:blipFill>
        <p:spPr>
          <a:xfrm>
            <a:off x="835660" y="935990"/>
            <a:ext cx="9850755" cy="4608195"/>
          </a:xfrm>
          <a:prstGeom prst="rect">
            <a:avLst/>
          </a:prstGeom>
        </p:spPr>
      </p:pic>
      <p:sp>
        <p:nvSpPr>
          <p:cNvPr id="6" name="流程图: 可选过程 5"/>
          <p:cNvSpPr/>
          <p:nvPr>
            <p:custDataLst>
              <p:tags r:id="rId7"/>
            </p:custDataLst>
          </p:nvPr>
        </p:nvSpPr>
        <p:spPr bwMode="gray">
          <a:xfrm>
            <a:off x="5898515" y="2136817"/>
            <a:ext cx="864235" cy="441876"/>
          </a:xfrm>
          <a:prstGeom prst="flowChartAlternateProcess">
            <a:avLst/>
          </a:prstGeom>
          <a:blipFill>
            <a:blip r:embed="rId8"/>
            <a:tile tx="0" ty="0" sx="100000" sy="100000" flip="none" algn="tl"/>
          </a:blipFill>
          <a:ln w="25400">
            <a:solidFill>
              <a:srgbClr val="0000FF"/>
            </a:solidFill>
            <a:rou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 rtlCol="0" anchor="ctr">
            <a:sp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</a:rPr>
              <a:t>延期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9" name="流程图: 可选过程 8"/>
          <p:cNvSpPr/>
          <p:nvPr>
            <p:custDataLst>
              <p:tags r:id="rId9"/>
            </p:custDataLst>
          </p:nvPr>
        </p:nvSpPr>
        <p:spPr bwMode="gray">
          <a:xfrm>
            <a:off x="4163060" y="2136817"/>
            <a:ext cx="871220" cy="441876"/>
          </a:xfrm>
          <a:prstGeom prst="flowChartAlternateProcess">
            <a:avLst/>
          </a:prstGeom>
          <a:blipFill>
            <a:blip r:embed="rId8"/>
            <a:tile tx="0" ty="0" sx="100000" sy="100000" flip="none" algn="tl"/>
          </a:blipFill>
          <a:ln w="25400">
            <a:solidFill>
              <a:srgbClr val="0000FF"/>
            </a:solidFill>
            <a:rou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 rtlCol="0" anchor="ctr">
            <a:sp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000" b="1" ker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暂停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0" name="流程图: 可选过程 9"/>
          <p:cNvSpPr/>
          <p:nvPr>
            <p:custDataLst>
              <p:tags r:id="rId10"/>
            </p:custDataLst>
          </p:nvPr>
        </p:nvSpPr>
        <p:spPr bwMode="gray">
          <a:xfrm>
            <a:off x="5898515" y="3020102"/>
            <a:ext cx="864235" cy="441876"/>
          </a:xfrm>
          <a:prstGeom prst="flowChartAlternateProcess">
            <a:avLst/>
          </a:prstGeom>
          <a:blipFill>
            <a:blip r:embed="rId8"/>
            <a:tile tx="0" ty="0" sx="100000" sy="100000" flip="none" algn="tl"/>
          </a:blipFill>
          <a:ln w="25400">
            <a:solidFill>
              <a:srgbClr val="0000FF"/>
            </a:solidFill>
            <a:rou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 rtlCol="0" anchor="ctr">
            <a:sp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000" b="1" ker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提升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1" name="流程图: 可选过程 10"/>
          <p:cNvSpPr/>
          <p:nvPr>
            <p:custDataLst>
              <p:tags r:id="rId11"/>
            </p:custDataLst>
          </p:nvPr>
        </p:nvSpPr>
        <p:spPr bwMode="gray">
          <a:xfrm>
            <a:off x="4386580" y="3020102"/>
            <a:ext cx="864235" cy="441876"/>
          </a:xfrm>
          <a:prstGeom prst="flowChartAlternateProcess">
            <a:avLst/>
          </a:prstGeom>
          <a:blipFill>
            <a:blip r:embed="rId8"/>
            <a:tile tx="0" ty="0" sx="100000" sy="100000" flip="none" algn="tl"/>
          </a:blipFill>
          <a:ln w="25400">
            <a:solidFill>
              <a:srgbClr val="0000FF"/>
            </a:solidFill>
            <a:rou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 rtlCol="0" anchor="ctr">
            <a:sp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000" b="1" kern="0" noProof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加强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  <p:custDataLst>
              <p:tags r:id="rId12"/>
            </p:custDataLst>
          </p:nvPr>
        </p:nvSpPr>
        <p:spPr>
          <a:xfrm>
            <a:off x="1224533" y="112523"/>
            <a:ext cx="8928992" cy="653837"/>
          </a:xfr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431800"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864235"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1296035"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1727835"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algn="l" defTabSz="914400">
              <a:lnSpc>
                <a:spcPct val="120000"/>
              </a:lnSpc>
              <a:buClrTx/>
              <a:buSzTx/>
              <a:buFontTx/>
            </a:pPr>
            <a:r>
              <a:rPr lang="zh-CN" altLang="en-US" sz="3200" b="1">
                <a:solidFill>
                  <a:schemeClr val="accent1">
                    <a:lumMod val="75000"/>
                  </a:schemeClr>
                </a:solidFill>
                <a:latin typeface="汉仪乐喵体W" charset="0"/>
                <a:ea typeface="汉仪乐喵体W" charset="0"/>
                <a:cs typeface="+mn-cs"/>
                <a:sym typeface="+mn-ea"/>
              </a:rPr>
              <a:t>新冠疫情对各行各业所带来了各种各样的影响。</a:t>
            </a:r>
            <a:endParaRPr lang="zh-CN" altLang="en-US" sz="3200" b="1">
              <a:solidFill>
                <a:schemeClr val="accent1">
                  <a:lumMod val="75000"/>
                </a:schemeClr>
              </a:solidFill>
              <a:latin typeface="汉仪乐喵体W" charset="0"/>
              <a:ea typeface="汉仪乐喵体W" charset="0"/>
              <a:cs typeface="+mn-cs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3"/>
            </p:custDataLst>
          </p:nvPr>
        </p:nvSpPr>
        <p:spPr>
          <a:xfrm>
            <a:off x="2376532" y="5688509"/>
            <a:ext cx="7201498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Arial" panose="020B0604020202020204"/>
              </a:rPr>
              <a:t>思考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Arial" panose="020B0604020202020204"/>
              </a:rPr>
              <a:t>：这说明了联系有怎样的特点？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Arial" panose="020B0604020202020204"/>
            </a:endParaRPr>
          </a:p>
        </p:txBody>
      </p:sp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0523" cy="6804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52" y="-5083"/>
            <a:ext cx="680523" cy="680418"/>
          </a:xfrm>
          <a:prstGeom prst="rect">
            <a:avLst/>
          </a:prstGeom>
        </p:spPr>
      </p:pic>
      <p:sp>
        <p:nvSpPr>
          <p:cNvPr id="28675" name="文本框 108546"/>
          <p:cNvSpPr txBox="1"/>
          <p:nvPr>
            <p:custDataLst>
              <p:tags r:id="rId5"/>
            </p:custDataLst>
          </p:nvPr>
        </p:nvSpPr>
        <p:spPr>
          <a:xfrm>
            <a:off x="648055" y="1656045"/>
            <a:ext cx="4690626" cy="55753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25" b="1">
                <a:solidFill>
                  <a:schemeClr val="tx2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（</a:t>
            </a:r>
            <a:r>
              <a:rPr lang="en-US" altLang="zh-CN" sz="3025" b="1">
                <a:solidFill>
                  <a:schemeClr val="tx2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1</a:t>
            </a:r>
            <a:r>
              <a:rPr lang="zh-CN" altLang="en-US" sz="3025" b="1">
                <a:solidFill>
                  <a:schemeClr val="tx2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）含义：</a:t>
            </a:r>
            <a:r>
              <a:rPr lang="zh-CN" altLang="en-US" sz="3025">
                <a:solidFill>
                  <a:schemeClr val="tx2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 </a:t>
            </a:r>
            <a:endParaRPr lang="zh-CN" altLang="en-US" sz="3025">
              <a:solidFill>
                <a:schemeClr val="tx2">
                  <a:lumMod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108548" name="文本框 108547"/>
          <p:cNvSpPr txBox="1"/>
          <p:nvPr>
            <p:custDataLst>
              <p:tags r:id="rId6"/>
            </p:custDataLst>
          </p:nvPr>
        </p:nvSpPr>
        <p:spPr>
          <a:xfrm>
            <a:off x="1409420" y="2304062"/>
            <a:ext cx="8475229" cy="25368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ts val="4540"/>
              </a:lnSpc>
            </a:pPr>
            <a:r>
              <a:rPr lang="en-US" altLang="zh-CN" sz="3025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  </a:t>
            </a:r>
            <a:r>
              <a:rPr lang="zh-CN" altLang="en-US" sz="3025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事物的联系是</a:t>
            </a:r>
            <a:r>
              <a:rPr lang="zh-CN" altLang="en-US" sz="3025" b="1" u="sng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多种多样</a:t>
            </a:r>
            <a:r>
              <a:rPr lang="zh-CN" altLang="en-US" sz="3025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的。</a:t>
            </a:r>
            <a:endParaRPr lang="zh-CN" altLang="en-US" sz="3025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>
              <a:lnSpc>
                <a:spcPts val="4540"/>
              </a:lnSpc>
            </a:pPr>
            <a:r>
              <a:rPr lang="zh-CN" altLang="en-US" sz="3025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有直接联系和间接联系、内部联系和外部联系、本质联系和非本质联系、必然联系和偶然联系等。</a:t>
            </a:r>
            <a:endParaRPr lang="zh-CN" altLang="en-US" sz="3025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>
              <a:spcBef>
                <a:spcPct val="50000"/>
              </a:spcBef>
            </a:pPr>
            <a:endParaRPr lang="zh-CN" altLang="en-US" sz="3025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16395" name="Rectangle 14"/>
          <p:cNvSpPr/>
          <p:nvPr>
            <p:custDataLst>
              <p:tags r:id="rId7"/>
            </p:custDataLst>
          </p:nvPr>
        </p:nvSpPr>
        <p:spPr>
          <a:xfrm>
            <a:off x="648354" y="431978"/>
            <a:ext cx="3218815" cy="61404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txBody>
          <a:bodyPr wrap="none" anchor="t" anchorCtr="0">
            <a:spAutoFit/>
          </a:bodyPr>
          <a:lstStyle/>
          <a:p>
            <a:r>
              <a:rPr lang="zh-CN" altLang="en-US" sz="34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③联系的多样性</a:t>
            </a:r>
            <a:endParaRPr lang="zh-CN" altLang="en-US" sz="3400" b="1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0523" cy="6804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52" y="-5083"/>
            <a:ext cx="680523" cy="680418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2016621" y="3213813"/>
            <a:ext cx="8002905" cy="768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提问：多样性表现在哪些方面？</a:t>
            </a:r>
            <a:endParaRPr lang="zh-CN" altLang="en-US" sz="4400" b="1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7" name="矩形 16"/>
          <p:cNvSpPr/>
          <p:nvPr>
            <p:custDataLst>
              <p:tags r:id="rId6"/>
            </p:custDataLst>
          </p:nvPr>
        </p:nvSpPr>
        <p:spPr>
          <a:xfrm>
            <a:off x="288290" y="3615055"/>
            <a:ext cx="2593340" cy="1853565"/>
          </a:xfrm>
          <a:prstGeom prst="rect">
            <a:avLst/>
          </a:prstGeom>
          <a:solidFill>
            <a:schemeClr val="accent3"/>
          </a:solidFill>
        </p:spPr>
        <p:txBody>
          <a:bodyPr wrap="square" lIns="81930" tIns="40965" rIns="81930" bIns="40965">
            <a:spAutoFit/>
          </a:bodyPr>
          <a:lstStyle/>
          <a:p>
            <a:pPr algn="just">
              <a:lnSpc>
                <a:spcPct val="120000"/>
              </a:lnSpc>
              <a:spcAft>
                <a:spcPct val="0"/>
              </a:spcAft>
            </a:pPr>
            <a:r>
              <a:rPr lang="zh-CN" altLang="zh-CN" sz="2400" b="1" kern="10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城门与火是直接联系</a:t>
            </a:r>
            <a:endParaRPr lang="zh-CN" altLang="zh-CN" sz="2400" b="1" kern="100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ct val="0"/>
              </a:spcAft>
            </a:pPr>
            <a:r>
              <a:rPr lang="zh-CN" altLang="zh-CN" sz="2400" b="1" kern="10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鱼与火是间接联系</a:t>
            </a:r>
            <a:endParaRPr lang="zh-CN" altLang="zh-CN" sz="2400" b="1" kern="100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>
            <p:custDataLst>
              <p:tags r:id="rId7"/>
            </p:custDataLst>
          </p:nvPr>
        </p:nvSpPr>
        <p:spPr>
          <a:xfrm>
            <a:off x="8007985" y="3615055"/>
            <a:ext cx="2880360" cy="1853565"/>
          </a:xfrm>
          <a:prstGeom prst="rect">
            <a:avLst/>
          </a:prstGeom>
          <a:solidFill>
            <a:schemeClr val="accent3"/>
          </a:solidFill>
        </p:spPr>
        <p:txBody>
          <a:bodyPr wrap="square" lIns="81930" tIns="40965" rIns="81930" bIns="40965">
            <a:spAutoFit/>
          </a:bodyPr>
          <a:lstStyle/>
          <a:p>
            <a:pPr algn="just">
              <a:lnSpc>
                <a:spcPct val="120000"/>
              </a:lnSpc>
              <a:spcAft>
                <a:spcPct val="0"/>
              </a:spcAft>
            </a:pPr>
            <a:r>
              <a:rPr lang="zh-CN" altLang="zh-CN" sz="2400" b="1" kern="10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开车出门撞到了树：</a:t>
            </a:r>
            <a:endParaRPr lang="en-US" altLang="zh-CN" sz="2400" b="1" kern="100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ct val="0"/>
              </a:spcAft>
            </a:pPr>
            <a:r>
              <a:rPr lang="zh-CN" altLang="en-US" sz="2400" b="1" kern="10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车撞树是</a:t>
            </a:r>
            <a:r>
              <a:rPr lang="zh-CN" altLang="zh-CN" sz="2400" b="1" kern="10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偶然联系</a:t>
            </a:r>
            <a:endParaRPr lang="en-US" altLang="zh-CN" sz="2400" b="1" kern="100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ct val="0"/>
              </a:spcAft>
            </a:pPr>
            <a:r>
              <a:rPr lang="zh-CN" altLang="en-US" sz="2400" b="1" kern="10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经济损失是必然联系</a:t>
            </a:r>
            <a:endParaRPr lang="zh-CN" altLang="en-US" sz="2400" b="1" kern="100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>
            <p:custDataLst>
              <p:tags r:id="rId8"/>
            </p:custDataLst>
          </p:nvPr>
        </p:nvSpPr>
        <p:spPr>
          <a:xfrm>
            <a:off x="2880360" y="3614420"/>
            <a:ext cx="2597785" cy="1853565"/>
          </a:xfrm>
          <a:prstGeom prst="rect">
            <a:avLst/>
          </a:prstGeom>
          <a:solidFill>
            <a:schemeClr val="accent3"/>
          </a:solidFill>
        </p:spPr>
        <p:txBody>
          <a:bodyPr wrap="square" lIns="81930" tIns="40965" rIns="81930" bIns="40965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2400" b="1" kern="10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一个家庭：</a:t>
            </a:r>
            <a:r>
              <a:rPr lang="zh-CN" altLang="zh-CN" sz="2400" b="1" kern="10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家人之间是内部联系家庭与社会</a:t>
            </a:r>
            <a:r>
              <a:rPr lang="zh-CN" altLang="en-US" sz="2400" b="1" kern="10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是</a:t>
            </a:r>
            <a:r>
              <a:rPr lang="zh-CN" altLang="zh-CN" sz="2400" b="1" kern="10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外部联系</a:t>
            </a:r>
            <a:endParaRPr lang="zh-CN" altLang="zh-CN" sz="2400" b="1" kern="100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1" name="Picture 8" descr="https://timgsa.baidu.com/timg?image&amp;quality=80&amp;size=b9999_10000&amp;sec=1598415375963&amp;di=1b25517fbf77f0611d77c82fbd6cbc08&amp;imgtype=0&amp;src=http%3A%2F%2Fimg1.huaihai.tv%2Fmaterial%2Fnews%2Fimg%2F1200x%2F2015%2F07%2F20150712182009bavE.jpg%3FxbA1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3380" y="1056640"/>
            <a:ext cx="2925445" cy="255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881630" y="1057275"/>
            <a:ext cx="2597150" cy="255714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88925" y="1063625"/>
            <a:ext cx="2592705" cy="2544445"/>
          </a:xfrm>
          <a:prstGeom prst="rect">
            <a:avLst/>
          </a:prstGeom>
        </p:spPr>
      </p:pic>
      <p:sp>
        <p:nvSpPr>
          <p:cNvPr id="24" name="矩形 23"/>
          <p:cNvSpPr/>
          <p:nvPr>
            <p:custDataLst>
              <p:tags r:id="rId15"/>
            </p:custDataLst>
          </p:nvPr>
        </p:nvSpPr>
        <p:spPr>
          <a:xfrm>
            <a:off x="5478780" y="3614420"/>
            <a:ext cx="2529205" cy="1853565"/>
          </a:xfrm>
          <a:prstGeom prst="rect">
            <a:avLst/>
          </a:prstGeom>
          <a:solidFill>
            <a:schemeClr val="accent3"/>
          </a:solidFill>
        </p:spPr>
        <p:txBody>
          <a:bodyPr wrap="square" lIns="81930" tIns="40965" rIns="81930" bIns="40965">
            <a:spAutoFit/>
          </a:bodyPr>
          <a:lstStyle/>
          <a:p>
            <a:pPr algn="just">
              <a:lnSpc>
                <a:spcPct val="120000"/>
              </a:lnSpc>
              <a:spcAft>
                <a:spcPct val="0"/>
              </a:spcAft>
            </a:pPr>
            <a:r>
              <a:rPr lang="zh-CN" altLang="zh-CN" sz="2400" b="1" kern="10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苹果落地</a:t>
            </a:r>
            <a:r>
              <a:rPr lang="zh-CN" altLang="en-US" sz="2400" b="1" kern="10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现象：</a:t>
            </a:r>
            <a:r>
              <a:rPr lang="zh-CN" altLang="zh-CN" sz="2400" b="1" kern="10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苹果落地是</a:t>
            </a:r>
            <a:r>
              <a:rPr lang="zh-CN" altLang="en-US" sz="2400" b="1" kern="10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非本质</a:t>
            </a:r>
            <a:r>
              <a:rPr lang="zh-CN" altLang="zh-CN" sz="2400" b="1" kern="10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联系万有引力是本质联系</a:t>
            </a:r>
            <a:endParaRPr lang="zh-CN" altLang="zh-CN" sz="2400" b="1" kern="100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0" name="Picture 4" descr="https://timgsa.baidu.com/timg?image&amp;quality=80&amp;size=b9999_10000&amp;sec=1598415203086&amp;di=aae75096c6cf61f069a86f7a35b6ac2f&amp;imgtype=0&amp;src=http%3A%2F%2Fimgsrc.baidu.com%2Fforum%2Fw%3D580%2Fsign%3D12ad6fbab64543a9f51bfac42e168a7b%2F7af40ad162d9f2d3f69895a1a8ec8a136227ccf7.jp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0675" y="1056640"/>
            <a:ext cx="2587625" cy="255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>
            <p:custDataLst>
              <p:tags r:id="rId18"/>
            </p:custDataLst>
          </p:nvPr>
        </p:nvSpPr>
        <p:spPr>
          <a:xfrm>
            <a:off x="680720" y="0"/>
            <a:ext cx="2406015" cy="8299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（</a:t>
            </a:r>
            <a:r>
              <a:rPr lang="en-US" altLang="zh-CN" sz="3200" b="1"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2</a:t>
            </a:r>
            <a:r>
              <a:rPr lang="zh-CN" altLang="en-US" sz="3200" b="1"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）表现：</a:t>
            </a:r>
            <a:endParaRPr lang="zh-CN" altLang="en-US" sz="3200" b="1"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</p:spTree>
    <p:custDataLst>
      <p:tags r:id="rId1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7" grpId="0"/>
      <p:bldP spid="18" grpId="0"/>
      <p:bldP spid="19" grpId="0"/>
      <p:bldP spid="24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0523" cy="6804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52" y="-5083"/>
            <a:ext cx="680523" cy="680418"/>
          </a:xfrm>
          <a:prstGeom prst="rect">
            <a:avLst/>
          </a:prstGeom>
        </p:spPr>
      </p:pic>
      <p:sp>
        <p:nvSpPr>
          <p:cNvPr id="16" name="Rectangle 2"/>
          <p:cNvSpPr txBox="1"/>
          <p:nvPr>
            <p:custDataLst>
              <p:tags r:id="rId5"/>
            </p:custDataLst>
          </p:nvPr>
        </p:nvSpPr>
        <p:spPr>
          <a:xfrm>
            <a:off x="642752" y="936296"/>
            <a:ext cx="5794748" cy="5161756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noAutofit/>
          </a:bodyPr>
          <a:lstStyle>
            <a:lvl1pPr marL="323850" indent="-3238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2310" indent="-2698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135" indent="-215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35" indent="-215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370" indent="-215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170" indent="-215900" algn="l" defTabSz="8642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7970" indent="-215900" algn="l" defTabSz="8642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405" indent="-215900" algn="l" defTabSz="8642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205" indent="-215900" algn="l" defTabSz="8642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buFont typeface="Wingdings 2" panose="05020102010507070707" pitchFamily="18" charset="2"/>
              <a:buNone/>
            </a:pPr>
            <a:r>
              <a:rPr lang="zh-CN" altLang="en-US" sz="3600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鱼儿离不开水</a:t>
            </a:r>
            <a:endParaRPr lang="zh-CN" altLang="en-US" sz="3600" b="1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Wingdings 2" panose="05020102010507070707" pitchFamily="18" charset="2"/>
              <a:buNone/>
            </a:pPr>
            <a:r>
              <a:rPr lang="zh-CN" altLang="en-US" sz="3600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城门失火，殃及池鱼</a:t>
            </a:r>
            <a:endParaRPr lang="en-US" altLang="zh-CN" sz="3600" b="1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Wingdings 2" panose="05020102010507070707" pitchFamily="18" charset="2"/>
              <a:buNone/>
            </a:pPr>
            <a:r>
              <a:rPr lang="zh-CN" altLang="en-US" sz="3600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太阳东升西落</a:t>
            </a:r>
            <a:endParaRPr lang="zh-CN" altLang="en-US" sz="3600" b="1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Wingdings 2" panose="05020102010507070707" pitchFamily="18" charset="2"/>
              <a:buNone/>
            </a:pPr>
            <a:r>
              <a:rPr lang="zh-CN" altLang="en-US" sz="3600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守株待兔</a:t>
            </a:r>
            <a:endParaRPr lang="zh-CN" altLang="en-US" sz="3600" b="1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Wingdings 2" panose="05020102010507070707" pitchFamily="18" charset="2"/>
              <a:buNone/>
            </a:pPr>
            <a:r>
              <a:rPr lang="zh-CN" altLang="en-US" sz="3600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牵一发而动全身</a:t>
            </a:r>
            <a:endParaRPr lang="zh-CN" altLang="en-US" b="1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Wingdings 2" panose="05020102010507070707" pitchFamily="18" charset="2"/>
              <a:buNone/>
            </a:pPr>
            <a:r>
              <a:rPr lang="zh-CN" altLang="en-US" sz="3600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读书破万卷，下笔如有神</a:t>
            </a:r>
            <a:endParaRPr lang="zh-CN" altLang="en-US" sz="3600" b="1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7651" name="Text Box 3"/>
          <p:cNvSpPr txBox="1"/>
          <p:nvPr>
            <p:custDataLst>
              <p:tags r:id="rId6"/>
            </p:custDataLst>
          </p:nvPr>
        </p:nvSpPr>
        <p:spPr>
          <a:xfrm>
            <a:off x="8137787" y="1790618"/>
            <a:ext cx="2418065" cy="6140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34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直接联系</a:t>
            </a:r>
            <a:endParaRPr lang="zh-CN" altLang="en-US" sz="3400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7652" name="Text Box 4"/>
          <p:cNvSpPr txBox="1"/>
          <p:nvPr>
            <p:custDataLst>
              <p:tags r:id="rId7"/>
            </p:custDataLst>
          </p:nvPr>
        </p:nvSpPr>
        <p:spPr>
          <a:xfrm>
            <a:off x="8209078" y="4176261"/>
            <a:ext cx="1917700" cy="61404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34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必然联系</a:t>
            </a:r>
            <a:endParaRPr lang="zh-CN" altLang="en-US" sz="3400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7653" name="Text Box 5"/>
          <p:cNvSpPr txBox="1"/>
          <p:nvPr>
            <p:custDataLst>
              <p:tags r:id="rId8"/>
            </p:custDataLst>
          </p:nvPr>
        </p:nvSpPr>
        <p:spPr>
          <a:xfrm>
            <a:off x="8065184" y="939905"/>
            <a:ext cx="1917700" cy="61404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34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偶然联系</a:t>
            </a:r>
            <a:endParaRPr lang="zh-CN" altLang="en-US" sz="3400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7654" name="Text Box 6"/>
          <p:cNvSpPr txBox="1"/>
          <p:nvPr>
            <p:custDataLst>
              <p:tags r:id="rId9"/>
            </p:custDataLst>
          </p:nvPr>
        </p:nvSpPr>
        <p:spPr>
          <a:xfrm>
            <a:off x="8209580" y="4968257"/>
            <a:ext cx="3238588" cy="6140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34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整体和部分联系</a:t>
            </a:r>
            <a:endParaRPr lang="zh-CN" altLang="en-US" sz="3400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7655" name="Text Box 8"/>
          <p:cNvSpPr txBox="1"/>
          <p:nvPr>
            <p:custDataLst>
              <p:tags r:id="rId10"/>
            </p:custDataLst>
          </p:nvPr>
        </p:nvSpPr>
        <p:spPr>
          <a:xfrm>
            <a:off x="8137574" y="3456317"/>
            <a:ext cx="1917700" cy="61404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34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因果联系</a:t>
            </a:r>
            <a:endParaRPr lang="zh-CN" altLang="en-US" sz="3400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7656" name="Text Box 9"/>
          <p:cNvSpPr txBox="1"/>
          <p:nvPr>
            <p:custDataLst>
              <p:tags r:id="rId11"/>
            </p:custDataLst>
          </p:nvPr>
        </p:nvSpPr>
        <p:spPr>
          <a:xfrm>
            <a:off x="8137573" y="2606640"/>
            <a:ext cx="2214060" cy="6140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34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间接联系</a:t>
            </a:r>
            <a:endParaRPr lang="zh-CN" altLang="en-US" sz="3400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26985" name="Text Box 10"/>
          <p:cNvSpPr txBox="1"/>
          <p:nvPr>
            <p:custDataLst>
              <p:tags r:id="rId12"/>
            </p:custDataLst>
          </p:nvPr>
        </p:nvSpPr>
        <p:spPr>
          <a:xfrm>
            <a:off x="792612" y="71478"/>
            <a:ext cx="2304256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600" b="1" noProof="1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连一连：</a:t>
            </a:r>
            <a:endParaRPr lang="zh-CN" altLang="en-US" sz="3600" b="1" noProof="1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8252" name="Line 12"/>
          <p:cNvSpPr/>
          <p:nvPr>
            <p:custDataLst>
              <p:tags r:id="rId13"/>
            </p:custDataLst>
          </p:nvPr>
        </p:nvSpPr>
        <p:spPr>
          <a:xfrm flipV="1">
            <a:off x="5834950" y="3823799"/>
            <a:ext cx="2302484" cy="1598717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sz="180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8253" name="Line 13"/>
          <p:cNvSpPr/>
          <p:nvPr>
            <p:custDataLst>
              <p:tags r:id="rId14"/>
            </p:custDataLst>
          </p:nvPr>
        </p:nvSpPr>
        <p:spPr>
          <a:xfrm>
            <a:off x="4104884" y="4574583"/>
            <a:ext cx="3909116" cy="694609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sz="180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8254" name="Line 14"/>
          <p:cNvSpPr/>
          <p:nvPr>
            <p:custDataLst>
              <p:tags r:id="rId15"/>
            </p:custDataLst>
          </p:nvPr>
        </p:nvSpPr>
        <p:spPr>
          <a:xfrm flipV="1">
            <a:off x="2737039" y="1241470"/>
            <a:ext cx="5326239" cy="2582545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sz="180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8255" name="Line 15"/>
          <p:cNvSpPr/>
          <p:nvPr>
            <p:custDataLst>
              <p:tags r:id="rId16"/>
            </p:custDataLst>
          </p:nvPr>
        </p:nvSpPr>
        <p:spPr>
          <a:xfrm>
            <a:off x="3600162" y="1224318"/>
            <a:ext cx="4464496" cy="948910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sz="180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8256" name="Line 16"/>
          <p:cNvSpPr/>
          <p:nvPr>
            <p:custDataLst>
              <p:tags r:id="rId17"/>
            </p:custDataLst>
          </p:nvPr>
        </p:nvSpPr>
        <p:spPr>
          <a:xfrm>
            <a:off x="4896941" y="2087613"/>
            <a:ext cx="3238588" cy="889866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sz="180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8257" name="Line 17"/>
          <p:cNvSpPr/>
          <p:nvPr>
            <p:custDataLst>
              <p:tags r:id="rId18"/>
            </p:custDataLst>
          </p:nvPr>
        </p:nvSpPr>
        <p:spPr>
          <a:xfrm>
            <a:off x="3550565" y="2880611"/>
            <a:ext cx="4658743" cy="1693699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sz="180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custDataLst>
      <p:tags r:id="rId1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8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3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3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0523" cy="6804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52" y="-5083"/>
            <a:ext cx="680523" cy="680418"/>
          </a:xfrm>
          <a:prstGeom prst="rect">
            <a:avLst/>
          </a:prstGeom>
        </p:spPr>
      </p:pic>
      <p:sp>
        <p:nvSpPr>
          <p:cNvPr id="15" name="矩形 14"/>
          <p:cNvSpPr/>
          <p:nvPr>
            <p:custDataLst>
              <p:tags r:id="rId5"/>
            </p:custDataLst>
          </p:nvPr>
        </p:nvSpPr>
        <p:spPr>
          <a:xfrm>
            <a:off x="216655" y="359212"/>
            <a:ext cx="6905644" cy="8299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（</a:t>
            </a:r>
            <a:r>
              <a:rPr lang="en-US" altLang="zh-CN" sz="3200" b="1"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3</a:t>
            </a:r>
            <a:r>
              <a:rPr lang="zh-CN" altLang="en-US" sz="3200" b="1"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）多样性的方法论：</a:t>
            </a:r>
            <a:r>
              <a:rPr lang="en-US" altLang="zh-CN" sz="3200" b="1"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P29</a:t>
            </a:r>
            <a:endParaRPr lang="zh-CN" altLang="en-US" sz="3200" b="1"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12" name="Rectangle 6"/>
          <p:cNvSpPr/>
          <p:nvPr>
            <p:custDataLst>
              <p:tags r:id="rId6"/>
            </p:custDataLst>
          </p:nvPr>
        </p:nvSpPr>
        <p:spPr>
          <a:xfrm>
            <a:off x="648087" y="1512004"/>
            <a:ext cx="9721080" cy="136080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1930" tIns="40965" rIns="81930" bIns="40965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   要善于分析和把握事物存在和发展的各种条件，要</a:t>
            </a:r>
            <a:r>
              <a:rPr lang="zh-CN" altLang="en-US" sz="32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一切以时间、地点和条件为转移。</a:t>
            </a:r>
            <a:endParaRPr lang="zh-CN" altLang="en-US" sz="3200" b="1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7"/>
            </p:custDataLst>
          </p:nvPr>
        </p:nvSpPr>
        <p:spPr>
          <a:xfrm>
            <a:off x="432698" y="4104025"/>
            <a:ext cx="1058517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8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联系是有条件的，条件不同，联系往往就有变化，出现多样性。</a:t>
            </a:r>
            <a:endParaRPr lang="zh-CN" altLang="en-US" sz="2800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8"/>
            </p:custDataLst>
          </p:nvPr>
        </p:nvSpPr>
        <p:spPr>
          <a:xfrm>
            <a:off x="2621280" y="5088255"/>
            <a:ext cx="4940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同窗时，同学与同学间的联系</a:t>
            </a:r>
            <a:endParaRPr lang="zh-CN" altLang="en-US" sz="2800" b="1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4" name="右箭头 5"/>
          <p:cNvSpPr/>
          <p:nvPr>
            <p:custDataLst>
              <p:tags r:id="rId9"/>
            </p:custDataLst>
          </p:nvPr>
        </p:nvSpPr>
        <p:spPr bwMode="auto">
          <a:xfrm>
            <a:off x="7599680" y="5161280"/>
            <a:ext cx="467995" cy="369570"/>
          </a:xfrm>
          <a:prstGeom prst="rightArrow">
            <a:avLst/>
          </a:prstGeom>
          <a:solidFill>
            <a:srgbClr val="0000CC"/>
          </a:solidFill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dk1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5" name="矩形 24"/>
          <p:cNvSpPr/>
          <p:nvPr>
            <p:custDataLst>
              <p:tags r:id="rId10"/>
            </p:custDataLst>
          </p:nvPr>
        </p:nvSpPr>
        <p:spPr>
          <a:xfrm>
            <a:off x="8094980" y="5059680"/>
            <a:ext cx="184213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内部联系</a:t>
            </a:r>
            <a:endParaRPr lang="zh-CN" altLang="en-US" sz="2800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11"/>
            </p:custDataLst>
          </p:nvPr>
        </p:nvSpPr>
        <p:spPr>
          <a:xfrm>
            <a:off x="2625090" y="5596890"/>
            <a:ext cx="49009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毕业后，同学与同学间的联系</a:t>
            </a:r>
            <a:endParaRPr lang="zh-CN" altLang="en-US" sz="2800" b="1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7" name="右箭头 8"/>
          <p:cNvSpPr/>
          <p:nvPr>
            <p:custDataLst>
              <p:tags r:id="rId12"/>
            </p:custDataLst>
          </p:nvPr>
        </p:nvSpPr>
        <p:spPr bwMode="auto">
          <a:xfrm>
            <a:off x="7606665" y="5673725"/>
            <a:ext cx="467995" cy="369570"/>
          </a:xfrm>
          <a:prstGeom prst="rightArrow">
            <a:avLst/>
          </a:prstGeom>
          <a:solidFill>
            <a:srgbClr val="0000CC"/>
          </a:solidFill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dk1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8" name="矩形 27"/>
          <p:cNvSpPr/>
          <p:nvPr>
            <p:custDataLst>
              <p:tags r:id="rId13"/>
            </p:custDataLst>
          </p:nvPr>
        </p:nvSpPr>
        <p:spPr>
          <a:xfrm>
            <a:off x="8118475" y="5582920"/>
            <a:ext cx="184213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外部联系</a:t>
            </a:r>
            <a:endParaRPr lang="zh-CN" altLang="en-US" sz="2800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9" name="矩形 28"/>
          <p:cNvSpPr/>
          <p:nvPr>
            <p:custDataLst>
              <p:tags r:id="rId14"/>
            </p:custDataLst>
          </p:nvPr>
        </p:nvSpPr>
        <p:spPr>
          <a:xfrm>
            <a:off x="1173480" y="5104130"/>
            <a:ext cx="1370965" cy="10147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6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例：</a:t>
            </a:r>
            <a:endParaRPr lang="zh-CN" altLang="en-US" sz="60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0523" cy="6804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52" y="-5083"/>
            <a:ext cx="680523" cy="680418"/>
          </a:xfrm>
          <a:prstGeom prst="rect">
            <a:avLst/>
          </a:prstGeom>
        </p:spPr>
      </p:pic>
      <p:sp>
        <p:nvSpPr>
          <p:cNvPr id="20486" name="文本框 3"/>
          <p:cNvSpPr/>
          <p:nvPr>
            <p:custDataLst>
              <p:tags r:id="rId5"/>
            </p:custDataLst>
          </p:nvPr>
        </p:nvSpPr>
        <p:spPr>
          <a:xfrm>
            <a:off x="720477" y="503783"/>
            <a:ext cx="10727055" cy="64516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marL="571500" lvl="0" indent="-571500" eaLnBrk="1" hangingPunct="1">
              <a:buFont typeface="Wingdings" panose="05000000000000000000"/>
              <a:buChar char="u"/>
            </a:pPr>
            <a:r>
              <a:rPr sz="3600" b="1" kern="120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总结：联系的多样性原理及其方法论（</a:t>
            </a:r>
            <a:r>
              <a:rPr lang="en-US" altLang="zh-CN" sz="3600" b="1" kern="120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3</a:t>
            </a:r>
            <a:r>
              <a:rPr sz="3600" b="1" kern="120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）</a:t>
            </a:r>
            <a:endParaRPr sz="3600" b="1" kern="120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6"/>
            </p:custDataLst>
          </p:nvPr>
        </p:nvSpPr>
        <p:spPr>
          <a:xfrm>
            <a:off x="864240" y="1367621"/>
            <a:ext cx="9649072" cy="353631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【原理】</a:t>
            </a:r>
            <a:r>
              <a:rPr lang="zh-CN" altLang="en-US" sz="32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事物之间的联系是多种多样的，联系具有多样性。</a:t>
            </a:r>
            <a:endParaRPr lang="zh-CN" altLang="en-US" sz="3200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【方法论】</a:t>
            </a:r>
            <a:r>
              <a:rPr lang="zh-CN" altLang="en-US" sz="32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要善于分析和把握事物存在和发展的各种条件；一切以时间、地点和条件为转移。</a:t>
            </a:r>
            <a:endParaRPr lang="zh-CN" altLang="en-US" sz="3200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lang="zh-CN" altLang="en-US" sz="3200" b="1" kern="100">
              <a:solidFill>
                <a:srgbClr val="000000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0523" cy="6804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52" y="-5083"/>
            <a:ext cx="680523" cy="680418"/>
          </a:xfrm>
          <a:prstGeom prst="rect">
            <a:avLst/>
          </a:prstGeom>
        </p:spPr>
      </p:pic>
      <p:graphicFrame>
        <p:nvGraphicFramePr>
          <p:cNvPr id="134146" name="表格 134145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288429" y="791815"/>
          <a:ext cx="10729192" cy="5478403"/>
        </p:xfrm>
        <a:graphic>
          <a:graphicData uri="http://schemas.openxmlformats.org/drawingml/2006/table">
            <a:tbl>
              <a:tblPr/>
              <a:tblGrid>
                <a:gridCol w="1581979"/>
                <a:gridCol w="3890629"/>
                <a:gridCol w="5256584"/>
              </a:tblGrid>
              <a:tr h="683059">
                <a:tc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000" b="1"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原理</a:t>
                      </a:r>
                      <a:endParaRPr lang="zh-CN" altLang="en-US" sz="3000" b="1"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86402" marR="86402" marT="43201" marB="43201" vert="horz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000" b="1">
                          <a:latin typeface="幼圆" panose="02010509060101010101" pitchFamily="49" charset="-122"/>
                          <a:ea typeface="幼圆" panose="02010509060101010101" pitchFamily="49" charset="-122"/>
                          <a:cs typeface="幼圆" panose="02010509060101010101" pitchFamily="49" charset="-122"/>
                        </a:rPr>
                        <a:t>  </a:t>
                      </a:r>
                      <a:r>
                        <a:rPr lang="zh-CN" altLang="en-US" sz="3000" b="1">
                          <a:latin typeface="幼圆" panose="02010509060101010101" pitchFamily="49" charset="-122"/>
                          <a:ea typeface="幼圆" panose="02010509060101010101" pitchFamily="49" charset="-122"/>
                          <a:cs typeface="幼圆" panose="02010509060101010101" pitchFamily="49" charset="-122"/>
                        </a:rPr>
                        <a:t>内容（</a:t>
                      </a:r>
                      <a:r>
                        <a:rPr lang="zh-CN" altLang="en-US" sz="3000" b="1">
                          <a:solidFill>
                            <a:srgbClr val="C00000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  <a:cs typeface="幼圆" panose="02010509060101010101" pitchFamily="49" charset="-122"/>
                        </a:rPr>
                        <a:t>世界观</a:t>
                      </a:r>
                      <a:r>
                        <a:rPr lang="zh-CN" altLang="en-US" sz="3000" b="1">
                          <a:latin typeface="幼圆" panose="02010509060101010101" pitchFamily="49" charset="-122"/>
                          <a:ea typeface="幼圆" panose="02010509060101010101" pitchFamily="49" charset="-122"/>
                          <a:cs typeface="幼圆" panose="02010509060101010101" pitchFamily="49" charset="-122"/>
                        </a:rPr>
                        <a:t>）</a:t>
                      </a:r>
                      <a:endParaRPr lang="zh-CN" altLang="en-US" sz="3000" b="1">
                        <a:latin typeface="幼圆" panose="02010509060101010101" pitchFamily="49" charset="-122"/>
                        <a:ea typeface="幼圆" panose="02010509060101010101" pitchFamily="49" charset="-122"/>
                        <a:cs typeface="幼圆" panose="02010509060101010101" pitchFamily="49" charset="-122"/>
                      </a:endParaRPr>
                    </a:p>
                  </a:txBody>
                  <a:tcPr marL="86402" marR="86402" marT="43201" marB="43201"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000" b="1">
                          <a:latin typeface="幼圆" panose="02010509060101010101" pitchFamily="49" charset="-122"/>
                          <a:ea typeface="幼圆" panose="02010509060101010101" pitchFamily="49" charset="-122"/>
                          <a:cs typeface="幼圆" panose="02010509060101010101" pitchFamily="49" charset="-122"/>
                        </a:rPr>
                        <a:t>   </a:t>
                      </a:r>
                      <a:r>
                        <a:rPr lang="zh-CN" altLang="en-US" sz="3000" b="1">
                          <a:latin typeface="幼圆" panose="02010509060101010101" pitchFamily="49" charset="-122"/>
                          <a:ea typeface="幼圆" panose="02010509060101010101" pitchFamily="49" charset="-122"/>
                          <a:cs typeface="幼圆" panose="02010509060101010101" pitchFamily="49" charset="-122"/>
                        </a:rPr>
                        <a:t>要求（</a:t>
                      </a:r>
                      <a:r>
                        <a:rPr lang="zh-CN" altLang="en-US" sz="3000" b="1">
                          <a:solidFill>
                            <a:srgbClr val="C00000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  <a:cs typeface="幼圆" panose="02010509060101010101" pitchFamily="49" charset="-122"/>
                        </a:rPr>
                        <a:t>方法论</a:t>
                      </a:r>
                      <a:r>
                        <a:rPr lang="zh-CN" altLang="en-US" sz="3000" b="1">
                          <a:latin typeface="幼圆" panose="02010509060101010101" pitchFamily="49" charset="-122"/>
                          <a:ea typeface="幼圆" panose="02010509060101010101" pitchFamily="49" charset="-122"/>
                          <a:cs typeface="幼圆" panose="02010509060101010101" pitchFamily="49" charset="-122"/>
                        </a:rPr>
                        <a:t>）</a:t>
                      </a:r>
                      <a:endParaRPr lang="zh-CN" altLang="en-US" sz="3000" b="1">
                        <a:latin typeface="幼圆" panose="02010509060101010101" pitchFamily="49" charset="-122"/>
                        <a:ea typeface="幼圆" panose="02010509060101010101" pitchFamily="49" charset="-122"/>
                        <a:cs typeface="幼圆" panose="02010509060101010101" pitchFamily="49" charset="-122"/>
                      </a:endParaRPr>
                    </a:p>
                  </a:txBody>
                  <a:tcPr marL="86402" marR="86402" marT="43201" marB="43201"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4092">
                <a:tc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600"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86402" marR="86402" marT="43201" marB="43201" vert="horz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600"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86402" marR="86402" marT="43201" marB="43201"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600"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86402" marR="86402" marT="43201" marB="43201"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3729">
                <a:tc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600"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86402" marR="86402" marT="43201" marB="43201" vert="horz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600"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86402" marR="86402" marT="43201" marB="43201"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600"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86402" marR="86402" marT="43201" marB="43201"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7523">
                <a:tc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600"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86402" marR="86402" marT="43201" marB="43201" vert="horz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600"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86402" marR="86402" marT="43201" marB="43201"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600"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86402" marR="86402" marT="43201" marB="43201"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4169" name="文本框 134168"/>
          <p:cNvSpPr txBox="1"/>
          <p:nvPr>
            <p:custDataLst>
              <p:tags r:id="rId6"/>
            </p:custDataLst>
          </p:nvPr>
        </p:nvSpPr>
        <p:spPr>
          <a:xfrm>
            <a:off x="417550" y="1507356"/>
            <a:ext cx="1234534" cy="902970"/>
          </a:xfrm>
          <a:prstGeom prst="rect">
            <a:avLst/>
          </a:prstGeom>
          <a:noFill/>
          <a:ln w="9525">
            <a:noFill/>
          </a:ln>
        </p:spPr>
        <p:txBody>
          <a:bodyPr lIns="85042" tIns="44222" rIns="85042" bIns="44222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45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联系的普遍性</a:t>
            </a:r>
            <a:endParaRPr lang="zh-CN" altLang="en-US" sz="2645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4170" name="文本框 134169"/>
          <p:cNvSpPr txBox="1"/>
          <p:nvPr>
            <p:custDataLst>
              <p:tags r:id="rId7"/>
            </p:custDataLst>
          </p:nvPr>
        </p:nvSpPr>
        <p:spPr>
          <a:xfrm>
            <a:off x="425050" y="3276419"/>
            <a:ext cx="1249534" cy="902970"/>
          </a:xfrm>
          <a:prstGeom prst="rect">
            <a:avLst/>
          </a:prstGeom>
          <a:noFill/>
          <a:ln w="9525">
            <a:noFill/>
          </a:ln>
        </p:spPr>
        <p:txBody>
          <a:bodyPr lIns="85042" tIns="44222" rIns="85042" bIns="44222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45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联系的客观性</a:t>
            </a:r>
            <a:endParaRPr lang="zh-CN" altLang="en-US" sz="2645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4171" name="文本框 134170"/>
          <p:cNvSpPr txBox="1"/>
          <p:nvPr>
            <p:custDataLst>
              <p:tags r:id="rId8"/>
            </p:custDataLst>
          </p:nvPr>
        </p:nvSpPr>
        <p:spPr>
          <a:xfrm>
            <a:off x="410049" y="5117930"/>
            <a:ext cx="1249534" cy="902970"/>
          </a:xfrm>
          <a:prstGeom prst="rect">
            <a:avLst/>
          </a:prstGeom>
          <a:noFill/>
          <a:ln w="9525">
            <a:noFill/>
          </a:ln>
        </p:spPr>
        <p:txBody>
          <a:bodyPr lIns="85042" tIns="44222" rIns="85042" bIns="44222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45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联系的多样性</a:t>
            </a:r>
            <a:endParaRPr lang="zh-CN" altLang="en-US" sz="2645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4172" name="文本框 134171"/>
          <p:cNvSpPr txBox="1"/>
          <p:nvPr>
            <p:custDataLst>
              <p:tags r:id="rId9"/>
            </p:custDataLst>
          </p:nvPr>
        </p:nvSpPr>
        <p:spPr>
          <a:xfrm>
            <a:off x="2139545" y="1430702"/>
            <a:ext cx="3376592" cy="1310640"/>
          </a:xfrm>
          <a:prstGeom prst="rect">
            <a:avLst/>
          </a:prstGeom>
          <a:noFill/>
          <a:ln w="9525">
            <a:noFill/>
          </a:ln>
        </p:spPr>
        <p:txBody>
          <a:bodyPr lIns="85042" tIns="44222" rIns="85042" bIns="44222" anchor="t" anchorCtr="0">
            <a:spAutoFit/>
          </a:bodyPr>
          <a:lstStyle/>
          <a:p>
            <a:pPr eaLnBrk="0" hangingPunct="0">
              <a:spcAft>
                <a:spcPct val="40000"/>
              </a:spcAft>
              <a:buClr>
                <a:schemeClr val="hlink"/>
              </a:buClr>
              <a:buSzPct val="50000"/>
              <a:buFont typeface="Wingdings" panose="05000000000000000000" pitchFamily="2" charset="2"/>
            </a:pPr>
            <a:r>
              <a:rPr lang="zh-CN" altLang="zh-CN" sz="2645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联系具有普遍性，世界上的一切事物都处于普遍联系中</a:t>
            </a:r>
            <a:endParaRPr lang="zh-CN" altLang="zh-CN" sz="2645" b="1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4173" name="文本框 134172"/>
          <p:cNvSpPr txBox="1"/>
          <p:nvPr>
            <p:custDataLst>
              <p:tags r:id="rId10"/>
            </p:custDataLst>
          </p:nvPr>
        </p:nvSpPr>
        <p:spPr>
          <a:xfrm>
            <a:off x="2168449" y="3072837"/>
            <a:ext cx="3228087" cy="1310640"/>
          </a:xfrm>
          <a:prstGeom prst="rect">
            <a:avLst/>
          </a:prstGeom>
          <a:noFill/>
          <a:ln w="9525">
            <a:noFill/>
          </a:ln>
        </p:spPr>
        <p:txBody>
          <a:bodyPr lIns="85042" tIns="44222" rIns="85042" bIns="44222" anchor="t" anchorCtr="0">
            <a:spAutoFit/>
          </a:bodyPr>
          <a:lstStyle/>
          <a:p>
            <a:pPr eaLnBrk="0" hangingPunct="0">
              <a:spcAft>
                <a:spcPct val="40000"/>
              </a:spcAft>
              <a:buClr>
                <a:schemeClr val="hlink"/>
              </a:buClr>
              <a:buSzPct val="50000"/>
              <a:buFont typeface="Wingdings" panose="05000000000000000000" pitchFamily="2" charset="2"/>
            </a:pPr>
            <a:r>
              <a:rPr lang="zh-CN" altLang="en-US" sz="2645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联系是客观的，是事物本身所固有的，不以人的意志为转移</a:t>
            </a:r>
            <a:endParaRPr lang="zh-CN" altLang="en-US" sz="2645" b="1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4174" name="文本框 134173"/>
          <p:cNvSpPr txBox="1"/>
          <p:nvPr>
            <p:custDataLst>
              <p:tags r:id="rId11"/>
            </p:custDataLst>
          </p:nvPr>
        </p:nvSpPr>
        <p:spPr>
          <a:xfrm>
            <a:off x="2175338" y="4870623"/>
            <a:ext cx="3420092" cy="1310640"/>
          </a:xfrm>
          <a:prstGeom prst="rect">
            <a:avLst/>
          </a:prstGeom>
          <a:noFill/>
          <a:ln w="9525">
            <a:noFill/>
          </a:ln>
        </p:spPr>
        <p:txBody>
          <a:bodyPr lIns="85042" tIns="44222" rIns="85042" bIns="44222" anchor="t" anchorCtr="0">
            <a:spAutoFit/>
          </a:bodyPr>
          <a:lstStyle/>
          <a:p>
            <a:pPr eaLnBrk="0" hangingPunct="0">
              <a:spcAft>
                <a:spcPct val="40000"/>
              </a:spcAft>
              <a:buClr>
                <a:schemeClr val="hlink"/>
              </a:buClr>
              <a:buSzPct val="50000"/>
              <a:buFont typeface="Wingdings" panose="05000000000000000000" pitchFamily="2" charset="2"/>
            </a:pPr>
            <a:r>
              <a:rPr lang="zh-CN" altLang="en-US" sz="2645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世界上事物是千差万别，事物的联系也多种多样</a:t>
            </a:r>
            <a:endParaRPr lang="zh-CN" altLang="en-US" sz="2645" b="1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1774" name="文本框 134174"/>
          <p:cNvSpPr txBox="1"/>
          <p:nvPr>
            <p:custDataLst>
              <p:tags r:id="rId12"/>
            </p:custDataLst>
          </p:nvPr>
        </p:nvSpPr>
        <p:spPr>
          <a:xfrm>
            <a:off x="6959578" y="2683365"/>
            <a:ext cx="171005" cy="495300"/>
          </a:xfrm>
          <a:prstGeom prst="rect">
            <a:avLst/>
          </a:prstGeom>
          <a:noFill/>
          <a:ln w="9525">
            <a:noFill/>
          </a:ln>
        </p:spPr>
        <p:txBody>
          <a:bodyPr lIns="85042" tIns="44222" rIns="85042" bIns="44222" anchor="t" anchorCtr="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645" b="1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4176" name="文本框 134175"/>
          <p:cNvSpPr txBox="1"/>
          <p:nvPr>
            <p:custDataLst>
              <p:tags r:id="rId13"/>
            </p:custDataLst>
          </p:nvPr>
        </p:nvSpPr>
        <p:spPr>
          <a:xfrm>
            <a:off x="6481117" y="1546059"/>
            <a:ext cx="3660099" cy="902970"/>
          </a:xfrm>
          <a:prstGeom prst="rect">
            <a:avLst/>
          </a:prstGeom>
          <a:noFill/>
          <a:ln w="9525">
            <a:noFill/>
          </a:ln>
        </p:spPr>
        <p:txBody>
          <a:bodyPr lIns="85042" tIns="44222" rIns="85042" bIns="44222" anchor="t" anchorCtr="0">
            <a:spAutoFit/>
          </a:bodyPr>
          <a:lstStyle/>
          <a:p>
            <a:pPr eaLnBrk="0" hangingPunct="0">
              <a:spcAft>
                <a:spcPct val="40000"/>
              </a:spcAft>
              <a:buClr>
                <a:schemeClr val="hlink"/>
              </a:buClr>
              <a:buSzPct val="50000"/>
              <a:buFont typeface="Wingdings" panose="05000000000000000000" pitchFamily="2" charset="2"/>
            </a:pPr>
            <a:r>
              <a:rPr lang="zh-CN" altLang="en-US" sz="2645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用联系的观点看问题，反对孤立的观点看问题</a:t>
            </a:r>
            <a:endParaRPr lang="zh-CN" altLang="en-US" sz="2645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4177" name="文本框 134176"/>
          <p:cNvSpPr txBox="1"/>
          <p:nvPr>
            <p:custDataLst>
              <p:tags r:id="rId14"/>
            </p:custDataLst>
          </p:nvPr>
        </p:nvSpPr>
        <p:spPr>
          <a:xfrm>
            <a:off x="5761037" y="2858112"/>
            <a:ext cx="5263980" cy="1887220"/>
          </a:xfrm>
          <a:prstGeom prst="rect">
            <a:avLst/>
          </a:prstGeom>
          <a:noFill/>
          <a:ln w="9525">
            <a:noFill/>
          </a:ln>
        </p:spPr>
        <p:txBody>
          <a:bodyPr wrap="square" lIns="85042" tIns="44222" rIns="85042" bIns="44222" anchor="t" anchorCtr="0">
            <a:spAutoFit/>
          </a:bodyPr>
          <a:lstStyle/>
          <a:p>
            <a:pPr eaLnBrk="0" hangingPunct="0">
              <a:spcAft>
                <a:spcPct val="40000"/>
              </a:spcAft>
              <a:buClr>
                <a:schemeClr val="hlink"/>
              </a:buClr>
              <a:buSzPct val="50000"/>
              <a:buFont typeface="Wingdings" panose="05000000000000000000" pitchFamily="2" charset="2"/>
            </a:pPr>
            <a:r>
              <a:rPr lang="zh-CN" altLang="en-US" sz="2645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①要从事物固有联系中把握事物，切忌主观随意性。</a:t>
            </a:r>
            <a:endParaRPr lang="en-US" altLang="zh-CN" sz="2645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eaLnBrk="0" hangingPunct="0">
              <a:spcAft>
                <a:spcPct val="40000"/>
              </a:spcAft>
              <a:buClr>
                <a:schemeClr val="hlink"/>
              </a:buClr>
              <a:buSzPct val="50000"/>
              <a:buFont typeface="Wingdings" panose="05000000000000000000" pitchFamily="2" charset="2"/>
            </a:pPr>
            <a:r>
              <a:rPr lang="zh-CN" altLang="en-US" sz="2645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②根据事物的固有联系，改变事物的状态，建立新的具体联系。</a:t>
            </a:r>
            <a:endParaRPr lang="zh-CN" altLang="en-US" sz="2645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4178" name="文本框 134177"/>
          <p:cNvSpPr txBox="1"/>
          <p:nvPr>
            <p:custDataLst>
              <p:tags r:id="rId15"/>
            </p:custDataLst>
          </p:nvPr>
        </p:nvSpPr>
        <p:spPr>
          <a:xfrm>
            <a:off x="6049577" y="4872520"/>
            <a:ext cx="4686899" cy="1310640"/>
          </a:xfrm>
          <a:prstGeom prst="rect">
            <a:avLst/>
          </a:prstGeom>
          <a:noFill/>
          <a:ln w="9525">
            <a:noFill/>
          </a:ln>
        </p:spPr>
        <p:txBody>
          <a:bodyPr wrap="square" lIns="85042" tIns="44222" rIns="85042" bIns="44222" anchor="t" anchorCtr="0">
            <a:spAutoFit/>
          </a:bodyPr>
          <a:lstStyle/>
          <a:p>
            <a:pPr eaLnBrk="0" hangingPunct="0">
              <a:spcAft>
                <a:spcPct val="40000"/>
              </a:spcAft>
              <a:buClr>
                <a:schemeClr val="hlink"/>
              </a:buClr>
              <a:buSzPct val="50000"/>
              <a:buFont typeface="Wingdings" panose="05000000000000000000" pitchFamily="2" charset="2"/>
            </a:pPr>
            <a:r>
              <a:rPr lang="zh-CN" altLang="en-US" sz="2645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善于分析和把握事物存在和发展的各种条件。一切以时间、地点和条件为转移。</a:t>
            </a:r>
            <a:endParaRPr lang="zh-CN" altLang="en-US" sz="2645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12642" name="文本框 112641"/>
          <p:cNvSpPr txBox="1"/>
          <p:nvPr>
            <p:custDataLst>
              <p:tags r:id="rId16"/>
            </p:custDataLst>
          </p:nvPr>
        </p:nvSpPr>
        <p:spPr>
          <a:xfrm>
            <a:off x="2448694" y="71715"/>
            <a:ext cx="5544616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457200" indent="-457200" algn="ctr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zh-CN" altLang="en-US" sz="3200" b="1" noProof="1">
                <a:solidFill>
                  <a:schemeClr val="accent1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唯物辩证法的联系观总结</a:t>
            </a:r>
            <a:endParaRPr lang="zh-CN" altLang="en-US" sz="3200" b="1" noProof="1">
              <a:solidFill>
                <a:schemeClr val="accent1">
                  <a:lumMod val="7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4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4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4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72" grpId="0"/>
      <p:bldP spid="134173" grpId="0"/>
      <p:bldP spid="134174" grpId="0"/>
      <p:bldP spid="134176" grpId="0"/>
      <p:bldP spid="134177" grpId="0"/>
      <p:bldP spid="13417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0523" cy="68041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52" y="-5083"/>
            <a:ext cx="680523" cy="680418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743302" y="190405"/>
            <a:ext cx="5596890" cy="557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25" b="1">
                <a:solidFill>
                  <a:schemeClr val="accent1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联系的普遍性、客观性与多样性</a:t>
            </a:r>
            <a:endParaRPr lang="zh-CN" altLang="en-US" sz="3025" b="1">
              <a:solidFill>
                <a:schemeClr val="accent1">
                  <a:lumMod val="7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5848" name="Text Box 25"/>
          <p:cNvSpPr txBox="1"/>
          <p:nvPr>
            <p:custDataLst>
              <p:tags r:id="rId6"/>
            </p:custDataLst>
          </p:nvPr>
        </p:nvSpPr>
        <p:spPr>
          <a:xfrm>
            <a:off x="964908" y="1066429"/>
            <a:ext cx="3526596" cy="5575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0" hangingPunct="0"/>
            <a:r>
              <a:rPr lang="zh-CN" altLang="en-US" sz="3025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易错易混</a:t>
            </a:r>
            <a:endParaRPr lang="zh-CN" altLang="en-US" sz="3025" b="1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25" name="AutoShape 112"/>
          <p:cNvSpPr/>
          <p:nvPr>
            <p:custDataLst>
              <p:tags r:id="rId7"/>
            </p:custDataLst>
          </p:nvPr>
        </p:nvSpPr>
        <p:spPr bwMode="auto">
          <a:xfrm>
            <a:off x="362492" y="1130743"/>
            <a:ext cx="454013" cy="452012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ln>
            <a:solidFill>
              <a:schemeClr val="accent5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lIns="24000" tIns="24000" rIns="24000" bIns="2400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9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sym typeface="Gill Sans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1032110" y="1713646"/>
            <a:ext cx="9446655" cy="39674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200000"/>
              </a:lnSpc>
              <a:buFont typeface="+mj-lt"/>
              <a:buAutoNum type="romanUcPeriod"/>
            </a:pPr>
            <a:r>
              <a:rPr lang="zh-CN" altLang="en-US" sz="2520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世界上的任何事物都处在联系之中。</a:t>
            </a:r>
            <a:endParaRPr lang="zh-CN" altLang="en-US" sz="2520" b="1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400050" indent="-400050">
              <a:lnSpc>
                <a:spcPct val="200000"/>
              </a:lnSpc>
              <a:buFont typeface="+mj-lt"/>
              <a:buAutoNum type="romanUcPeriod"/>
            </a:pPr>
            <a:r>
              <a:rPr lang="zh-CN" altLang="en-US" sz="2520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任何两个事物之间都有联系。</a:t>
            </a:r>
            <a:endParaRPr lang="zh-CN" altLang="en-US" sz="2520" b="1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400050" indent="-400050">
              <a:lnSpc>
                <a:spcPct val="200000"/>
              </a:lnSpc>
              <a:buFont typeface="+mj-lt"/>
              <a:buAutoNum type="romanUcPeriod"/>
            </a:pPr>
            <a:r>
              <a:rPr lang="zh-CN" altLang="en-US" sz="2520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联系是普遍的、客观的，因而是无条件的。</a:t>
            </a:r>
            <a:endParaRPr lang="zh-CN" altLang="en-US" sz="2520" b="1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400050" indent="-400050">
              <a:lnSpc>
                <a:spcPct val="200000"/>
              </a:lnSpc>
              <a:buFont typeface="+mj-lt"/>
              <a:buAutoNum type="romanUcPeriod"/>
            </a:pPr>
            <a:r>
              <a:rPr lang="zh-CN" altLang="en-US" sz="2520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联系是客观的，人们无法改变。</a:t>
            </a:r>
            <a:endParaRPr lang="zh-CN" altLang="en-US" sz="2520" b="1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400050" indent="-400050">
              <a:lnSpc>
                <a:spcPct val="200000"/>
              </a:lnSpc>
              <a:buFont typeface="+mj-lt"/>
              <a:buAutoNum type="romanUcPeriod"/>
            </a:pPr>
            <a:r>
              <a:rPr lang="zh-CN" altLang="en-US" sz="2520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人为事物的联系具有</a:t>
            </a:r>
            <a:r>
              <a:rPr lang="en-US" altLang="zh-CN" sz="2520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“</a:t>
            </a:r>
            <a:r>
              <a:rPr lang="zh-CN" altLang="en-US" sz="2520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人化</a:t>
            </a:r>
            <a:r>
              <a:rPr lang="en-US" altLang="zh-CN" sz="2520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”</a:t>
            </a:r>
            <a:r>
              <a:rPr lang="zh-CN" altLang="en-US" sz="2520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的特点，因而是主观的。</a:t>
            </a:r>
            <a:endParaRPr lang="zh-CN" altLang="en-US" sz="2520" b="1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pic>
        <p:nvPicPr>
          <p:cNvPr id="8" name="图形 7" descr="笑脸，实心填充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28303" y="1887546"/>
            <a:ext cx="603839" cy="603839"/>
          </a:xfrm>
          <a:prstGeom prst="rect">
            <a:avLst/>
          </a:prstGeom>
        </p:spPr>
      </p:pic>
      <p:pic>
        <p:nvPicPr>
          <p:cNvPr id="10" name="图形 9" descr="悲伤的脸，实心填充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708861" y="2697439"/>
            <a:ext cx="640992" cy="640992"/>
          </a:xfrm>
          <a:prstGeom prst="rect">
            <a:avLst/>
          </a:prstGeom>
        </p:spPr>
      </p:pic>
      <p:pic>
        <p:nvPicPr>
          <p:cNvPr id="13" name="图形 12" descr="悲伤的脸，实心填充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549300" y="3389603"/>
            <a:ext cx="640992" cy="640992"/>
          </a:xfrm>
          <a:prstGeom prst="rect">
            <a:avLst/>
          </a:prstGeom>
        </p:spPr>
      </p:pic>
      <p:pic>
        <p:nvPicPr>
          <p:cNvPr id="14" name="图形 13" descr="悲伤的脸，实心填充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928965" y="4201996"/>
            <a:ext cx="640992" cy="640992"/>
          </a:xfrm>
          <a:prstGeom prst="rect">
            <a:avLst/>
          </a:prstGeom>
        </p:spPr>
      </p:pic>
      <p:pic>
        <p:nvPicPr>
          <p:cNvPr id="15" name="图形 14" descr="悲伤的脸，实心填充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197735" y="4959353"/>
            <a:ext cx="640992" cy="640992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4272892" y="1663579"/>
            <a:ext cx="1155568" cy="468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25000" lnSpcReduction="20000"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605" b="0" i="0" spc="20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5" name="标题 4"/>
          <p:cNvSpPr/>
          <p:nvPr>
            <p:ph type="ctrTitle" idx="2"/>
            <p:custDataLst>
              <p:tags r:id="rId2"/>
            </p:custDataLst>
          </p:nvPr>
        </p:nvSpPr>
        <p:spPr>
          <a:xfrm>
            <a:off x="4272665" y="2160260"/>
            <a:ext cx="6480175" cy="799222"/>
          </a:xfrm>
        </p:spPr>
        <p:txBody>
          <a:bodyPr>
            <a:normAutofit fontScale="90000"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zh-CN" altLang="en-US" sz="4400">
                <a:solidFill>
                  <a:schemeClr val="accent1">
                    <a:lumMod val="7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用联系的观点看问题</a:t>
            </a:r>
            <a:endParaRPr lang="zh-CN" altLang="en-US" sz="4400">
              <a:solidFill>
                <a:schemeClr val="accent1">
                  <a:lumMod val="75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" name="矩形: 圆角 8"/>
          <p:cNvSpPr/>
          <p:nvPr>
            <p:custDataLst>
              <p:tags r:id="rId3"/>
            </p:custDataLst>
          </p:nvPr>
        </p:nvSpPr>
        <p:spPr>
          <a:xfrm>
            <a:off x="4273116" y="3780279"/>
            <a:ext cx="4075310" cy="103631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600"/>
            <a:r>
              <a:rPr lang="en-US" altLang="zh-CN" sz="1425" b="1" spc="200">
                <a:solidFill>
                  <a:schemeClr val="lt1"/>
                </a:solidFill>
                <a:latin typeface="Arial" panose="020B0604020202020204" pitchFamily="34" charset="0"/>
                <a:ea typeface="幼圆" panose="02010509060101010101" pitchFamily="49" charset="-122"/>
                <a:cs typeface="幼圆" panose="02010509060101010101" pitchFamily="49" charset="-122"/>
              </a:rPr>
              <a:t>PART TWO</a:t>
            </a:r>
            <a:endParaRPr lang="en-US" altLang="zh-CN" sz="1425" b="1" spc="200">
              <a:solidFill>
                <a:schemeClr val="lt1"/>
              </a:solidFill>
              <a:latin typeface="Arial" panose="020B0604020202020204" pitchFamily="34" charset="0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/>
          <p:nvPr>
            <p:custDataLst>
              <p:tags r:id="rId1"/>
            </p:custDataLst>
          </p:nvPr>
        </p:nvSpPr>
        <p:spPr>
          <a:xfrm>
            <a:off x="792480" y="1871980"/>
            <a:ext cx="7056120" cy="779145"/>
          </a:xfrm>
          <a:prstGeom prst="rect">
            <a:avLst/>
          </a:prstGeom>
        </p:spPr>
        <p:txBody>
          <a:bodyPr vert="horz" wrap="square" lIns="0" tIns="0" rIns="0" bIns="0" rtlCol="0">
            <a:noAutofit/>
            <a:scene3d>
              <a:camera prst="orthographicFront"/>
              <a:lightRig rig="threePt" dir="t"/>
            </a:scene3d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605" b="0" i="0" u="none" strike="noStrike" kern="1200" cap="none" spc="200" normalizeH="0" baseline="0" noProof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defRPr>
            </a:lvl1pPr>
            <a:lvl2pPr marL="408305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1785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81661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5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224915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25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632585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25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041525" indent="0" algn="ctr" defTabSz="914400" rtl="0" eaLnBrk="1" latinLnBrk="0" hangingPunct="1">
              <a:lnSpc>
                <a:spcPct val="90000"/>
              </a:lnSpc>
              <a:spcBef>
                <a:spcPts val="445"/>
              </a:spcBef>
              <a:buFont typeface="Arial" panose="020B0604020202020204" pitchFamily="34" charset="0"/>
              <a:buNone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95" indent="0" algn="ctr" defTabSz="914400" rtl="0" eaLnBrk="1" latinLnBrk="0" hangingPunct="1">
              <a:lnSpc>
                <a:spcPct val="90000"/>
              </a:lnSpc>
              <a:spcBef>
                <a:spcPts val="445"/>
              </a:spcBef>
              <a:buFont typeface="Arial" panose="020B0604020202020204" pitchFamily="34" charset="0"/>
              <a:buNone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500" indent="0" algn="ctr" defTabSz="914400" rtl="0" eaLnBrk="1" latinLnBrk="0" hangingPunct="1">
              <a:lnSpc>
                <a:spcPct val="90000"/>
              </a:lnSpc>
              <a:spcBef>
                <a:spcPts val="445"/>
              </a:spcBef>
              <a:buFont typeface="Arial" panose="020B0604020202020204" pitchFamily="34" charset="0"/>
              <a:buNone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805" indent="0" algn="ctr" defTabSz="914400" rtl="0" eaLnBrk="1" latinLnBrk="0" hangingPunct="1">
              <a:lnSpc>
                <a:spcPct val="90000"/>
              </a:lnSpc>
              <a:spcBef>
                <a:spcPts val="445"/>
              </a:spcBef>
              <a:buFont typeface="Arial" panose="020B0604020202020204" pitchFamily="34" charset="0"/>
              <a:buNone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zh-CN" altLang="en-US" sz="4800" b="1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第三课  把握世界的规律</a:t>
            </a:r>
            <a:endParaRPr lang="zh-CN" altLang="en-US" sz="4800" b="1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标题 4"/>
          <p:cNvSpPr/>
          <p:nvPr>
            <p:custDataLst>
              <p:tags r:id="rId2"/>
            </p:custDataLst>
          </p:nvPr>
        </p:nvSpPr>
        <p:spPr>
          <a:xfrm>
            <a:off x="1442085" y="2651125"/>
            <a:ext cx="5757545" cy="79946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  <a:scene3d>
              <a:camera prst="orthographicFront"/>
              <a:lightRig rig="threePt" dir="t"/>
            </a:scene3d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910" b="1" i="0" u="none" strike="noStrike" kern="1200" cap="none" spc="500" normalizeH="0" baseline="0" noProof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  <a:sym typeface="+mn-ea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zh-CN" sz="40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3.1 世界是普遍联系的 </a:t>
            </a:r>
            <a:endParaRPr lang="en-US" altLang="zh-CN" sz="40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副标题 3"/>
          <p:cNvSpPr/>
          <p:nvPr>
            <p:ph type="subTitle" idx="3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0523" cy="6804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52" y="-5083"/>
            <a:ext cx="680523" cy="680418"/>
          </a:xfrm>
          <a:prstGeom prst="rect">
            <a:avLst/>
          </a:prstGeom>
        </p:spPr>
      </p:pic>
      <p:sp>
        <p:nvSpPr>
          <p:cNvPr id="80898" name="文本框 3482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92697" y="3528119"/>
            <a:ext cx="5957570" cy="5734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1930" tIns="40965" rIns="81930" bIns="40965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6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  </a:t>
            </a:r>
            <a:r>
              <a:rPr lang="zh-CN" altLang="en-US" sz="32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他们共同犯了一个什么错误？</a:t>
            </a:r>
            <a:endParaRPr lang="zh-CN" altLang="en-US" sz="3200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4453" y="4608475"/>
            <a:ext cx="10837901" cy="5118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1930" tIns="40965" rIns="81930" bIns="40965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把部分等同于整体，混淆了整体与部分的关系，没有树立全局观念</a:t>
            </a:r>
            <a:endParaRPr lang="zh-CN" altLang="en-US" sz="2800" b="1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656715" y="431800"/>
            <a:ext cx="7595235" cy="3856990"/>
          </a:xfrm>
          <a:prstGeom prst="rect">
            <a:avLst/>
          </a:prstGeom>
        </p:spPr>
      </p:pic>
      <p:sp>
        <p:nvSpPr>
          <p:cNvPr id="14341" name="Text Box 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721215" y="1296035"/>
            <a:ext cx="605155" cy="20612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盲人摸象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117600" y="5328073"/>
            <a:ext cx="9723967" cy="6572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eaLnBrk="1" hangingPunct="1">
              <a:lnSpc>
                <a:spcPct val="115000"/>
              </a:lnSpc>
              <a:spcBef>
                <a:spcPct val="50000"/>
              </a:spcBef>
              <a:buClr>
                <a:srgbClr val="FF3300"/>
              </a:buClr>
              <a:buSzPct val="115000"/>
              <a:buFont typeface="Wingdings" panose="05000000000000000000" pitchFamily="2" charset="2"/>
            </a:pPr>
            <a:r>
              <a:rPr lang="zh-CN" altLang="en-US" sz="280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Arial" panose="020B0604020202020204"/>
              </a:rPr>
              <a:t>   </a:t>
            </a:r>
            <a:r>
              <a:rPr lang="zh-CN" altLang="en-US" sz="320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Arial" panose="020B0604020202020204"/>
              </a:rPr>
              <a:t> 从哲学的角度说说他们的可笑之处在哪里？</a:t>
            </a:r>
            <a:endParaRPr lang="zh-CN" altLang="en-US" sz="320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  <a:sym typeface="Arial" panose="020B0604020202020204"/>
            </a:endParaRPr>
          </a:p>
        </p:txBody>
      </p:sp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0523" cy="68041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52" y="-5083"/>
            <a:ext cx="680523" cy="680418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792197" y="71660"/>
            <a:ext cx="523303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>
                <a:solidFill>
                  <a:schemeClr val="accent1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二、用联系的观点看问题</a:t>
            </a:r>
            <a:endParaRPr lang="zh-CN" altLang="en-US" sz="3600" b="1">
              <a:solidFill>
                <a:schemeClr val="accent1">
                  <a:lumMod val="7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194" name="Rectangle 2"/>
          <p:cNvSpPr>
            <a:spLocks noGrp="1"/>
          </p:cNvSpPr>
          <p:nvPr>
            <p:ph type="title" idx="4294967295"/>
            <p:custDataLst>
              <p:tags r:id="rId6"/>
            </p:custDataLst>
          </p:nvPr>
        </p:nvSpPr>
        <p:spPr>
          <a:xfrm>
            <a:off x="216535" y="1296035"/>
            <a:ext cx="4425950" cy="547370"/>
          </a:xfrm>
        </p:spPr>
        <p:txBody>
          <a:bodyPr vert="horz" wrap="square" lIns="86402" tIns="43201" rIns="86402" bIns="43201" anchor="ctr">
            <a:normAutofit fontScale="9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431800"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864235"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1296035"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1727835"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algn="ctr" defTabSz="914400">
              <a:buClrTx/>
              <a:buSzTx/>
              <a:buFontTx/>
            </a:pPr>
            <a:r>
              <a:rPr lang="zh-CN" altLang="en-US" sz="3530" b="1">
                <a:solidFill>
                  <a:srgbClr val="FF0000"/>
                </a:solidFill>
                <a:latin typeface="汉仪乐喵体W" charset="0"/>
                <a:cs typeface="汉仪乐喵体W" charset="0"/>
                <a:sym typeface="+mn-ea"/>
              </a:rPr>
              <a:t>（1）、相互区别的</a:t>
            </a:r>
            <a:endParaRPr lang="zh-CN" altLang="en-US" sz="3530" b="1">
              <a:solidFill>
                <a:srgbClr val="FF0000"/>
              </a:solidFill>
              <a:latin typeface="汉仪乐喵体W" charset="0"/>
              <a:cs typeface="汉仪乐喵体W" charset="0"/>
              <a:sym typeface="+mn-ea"/>
            </a:endParaRPr>
          </a:p>
        </p:txBody>
      </p:sp>
      <p:sp>
        <p:nvSpPr>
          <p:cNvPr id="8195" name="Rectangle 3"/>
          <p:cNvSpPr>
            <a:spLocks noGrp="1"/>
          </p:cNvSpPr>
          <p:nvPr>
            <p:ph idx="4294967295"/>
            <p:custDataLst>
              <p:tags r:id="rId7"/>
            </p:custDataLst>
          </p:nvPr>
        </p:nvSpPr>
        <p:spPr>
          <a:xfrm>
            <a:off x="2907665" y="1908175"/>
            <a:ext cx="7066915" cy="1307465"/>
          </a:xfrm>
          <a:solidFill>
            <a:schemeClr val="lt1"/>
          </a:solidFill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Overflow="overflow" horzOverflow="overflow" vert="horz" wrap="square" lIns="86402" tIns="43201" rIns="86402" bIns="43201" numCol="1" spcCol="0" rtlCol="0" fromWordArt="0" anchor="t" anchorCtr="0" forceAA="0" compatLnSpc="1">
            <a:noAutofit/>
          </a:bodyPr>
          <a:lstStyle>
            <a:lvl1pPr marL="323850" indent="-3238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•"/>
              <a:defRPr sz="3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02310" indent="-2698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–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80135" indent="-215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•"/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11935" indent="-215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–"/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944370" indent="-215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376170" indent="-215900" algn="l" defTabSz="8642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807970" indent="-215900" algn="l" defTabSz="8642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40405" indent="-215900" algn="l" defTabSz="8642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72205" indent="-215900" algn="l" defTabSz="8642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just" defTabSz="914400" fontAlgn="auto">
              <a:spcBef>
                <a:spcPts val="700"/>
              </a:spcBef>
              <a:buClrTx/>
              <a:buSzTx/>
              <a:buNone/>
            </a:pPr>
            <a:r>
              <a:rPr lang="zh-CN" altLang="en-US" sz="2645" b="1">
                <a:solidFill>
                  <a:srgbClr val="00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整体：是事物的</a:t>
            </a:r>
            <a:r>
              <a:rPr lang="zh-CN" altLang="en-US" sz="2645" b="1">
                <a:solidFill>
                  <a:srgbClr val="FF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全局</a:t>
            </a:r>
            <a:r>
              <a:rPr lang="zh-CN" altLang="en-US" sz="2645" b="1">
                <a:solidFill>
                  <a:srgbClr val="00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和发展的</a:t>
            </a:r>
            <a:r>
              <a:rPr lang="zh-CN" altLang="en-US" sz="2645" b="1">
                <a:solidFill>
                  <a:srgbClr val="FF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全过程</a:t>
            </a:r>
            <a:endParaRPr lang="zh-CN" altLang="en-US" sz="2645" b="1">
              <a:solidFill>
                <a:srgbClr val="000000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  <a:p>
            <a:pPr marL="0" lvl="0" algn="just" defTabSz="914400" fontAlgn="auto">
              <a:spcBef>
                <a:spcPts val="700"/>
              </a:spcBef>
              <a:buClrTx/>
              <a:buSzTx/>
              <a:buNone/>
            </a:pPr>
            <a:r>
              <a:rPr lang="zh-CN" altLang="en-US" sz="2645" b="1">
                <a:solidFill>
                  <a:srgbClr val="00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部分：是事物的</a:t>
            </a:r>
            <a:r>
              <a:rPr lang="zh-CN" altLang="en-US" sz="2645" b="1">
                <a:solidFill>
                  <a:srgbClr val="FF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局部</a:t>
            </a:r>
            <a:r>
              <a:rPr lang="zh-CN" altLang="en-US" sz="2645" b="1">
                <a:solidFill>
                  <a:srgbClr val="00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和发展的</a:t>
            </a:r>
            <a:r>
              <a:rPr lang="zh-CN" altLang="en-US" sz="2645" b="1">
                <a:solidFill>
                  <a:srgbClr val="FF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各个阶段</a:t>
            </a:r>
            <a:endParaRPr lang="zh-CN" altLang="en-US" sz="2645" b="1">
              <a:solidFill>
                <a:srgbClr val="FF0000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</p:txBody>
      </p:sp>
      <p:sp>
        <p:nvSpPr>
          <p:cNvPr id="8196" name="Rectangle 4"/>
          <p:cNvSpPr/>
          <p:nvPr>
            <p:custDataLst>
              <p:tags r:id="rId8"/>
            </p:custDataLst>
          </p:nvPr>
        </p:nvSpPr>
        <p:spPr>
          <a:xfrm>
            <a:off x="-293526" y="2283263"/>
            <a:ext cx="2880078" cy="55753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algn="ctr">
              <a:buFontTx/>
            </a:pPr>
            <a:r>
              <a:rPr lang="zh-CN" altLang="en-US" sz="3025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①含义不同</a:t>
            </a:r>
            <a:endParaRPr lang="zh-CN" altLang="en-US" sz="3025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pitchFamily="34" charset="-122"/>
            </a:endParaRPr>
          </a:p>
        </p:txBody>
      </p:sp>
      <p:sp>
        <p:nvSpPr>
          <p:cNvPr id="7" name="AutoShape 120"/>
          <p:cNvSpPr/>
          <p:nvPr>
            <p:custDataLst>
              <p:tags r:id="rId9"/>
            </p:custDataLst>
          </p:nvPr>
        </p:nvSpPr>
        <p:spPr bwMode="auto">
          <a:xfrm>
            <a:off x="332740" y="442595"/>
            <a:ext cx="190500" cy="1905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948" y="16070"/>
                </a:moveTo>
                <a:cubicBezTo>
                  <a:pt x="14037" y="19468"/>
                  <a:pt x="8925" y="19859"/>
                  <a:pt x="5529" y="16948"/>
                </a:cubicBezTo>
                <a:cubicBezTo>
                  <a:pt x="2130" y="14038"/>
                  <a:pt x="1740" y="8924"/>
                  <a:pt x="4651" y="5527"/>
                </a:cubicBezTo>
                <a:cubicBezTo>
                  <a:pt x="7559" y="2131"/>
                  <a:pt x="12674" y="1740"/>
                  <a:pt x="16070" y="4650"/>
                </a:cubicBezTo>
                <a:cubicBezTo>
                  <a:pt x="19466" y="7560"/>
                  <a:pt x="19859" y="12673"/>
                  <a:pt x="16948" y="16070"/>
                </a:cubicBezTo>
                <a:moveTo>
                  <a:pt x="10800" y="0"/>
                </a:moveTo>
                <a:cubicBezTo>
                  <a:pt x="4833" y="0"/>
                  <a:pt x="0" y="4834"/>
                  <a:pt x="0" y="10800"/>
                </a:cubicBezTo>
                <a:cubicBezTo>
                  <a:pt x="0" y="16765"/>
                  <a:pt x="4833" y="21599"/>
                  <a:pt x="10800" y="21599"/>
                </a:cubicBezTo>
                <a:cubicBezTo>
                  <a:pt x="16764" y="21599"/>
                  <a:pt x="21600" y="16765"/>
                  <a:pt x="21600" y="10800"/>
                </a:cubicBezTo>
                <a:cubicBezTo>
                  <a:pt x="21600" y="4834"/>
                  <a:pt x="16764" y="0"/>
                  <a:pt x="10800" y="0"/>
                </a:cubicBezTo>
              </a:path>
            </a:pathLst>
          </a:custGeom>
          <a:solidFill>
            <a:schemeClr val="lt1"/>
          </a:solidFill>
          <a:ln>
            <a:noFill/>
          </a:ln>
          <a:effectLst/>
        </p:spPr>
        <p:txBody>
          <a:bodyPr lIns="24000" tIns="24000" rIns="24000" bIns="2400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520" kern="0">
              <a:solidFill>
                <a:schemeClr val="dk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sym typeface="Gill Sans" charset="0"/>
            </a:endParaRPr>
          </a:p>
        </p:txBody>
      </p:sp>
      <p:sp>
        <p:nvSpPr>
          <p:cNvPr id="8" name="AutoShape 121"/>
          <p:cNvSpPr/>
          <p:nvPr>
            <p:custDataLst>
              <p:tags r:id="rId10"/>
            </p:custDataLst>
          </p:nvPr>
        </p:nvSpPr>
        <p:spPr bwMode="auto">
          <a:xfrm>
            <a:off x="380365" y="490220"/>
            <a:ext cx="53340" cy="5334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200" y="0"/>
                </a:moveTo>
                <a:cubicBezTo>
                  <a:pt x="8596" y="0"/>
                  <a:pt x="0" y="8596"/>
                  <a:pt x="0" y="19195"/>
                </a:cubicBezTo>
                <a:lnTo>
                  <a:pt x="0" y="19199"/>
                </a:lnTo>
                <a:cubicBezTo>
                  <a:pt x="0" y="20524"/>
                  <a:pt x="1068" y="21599"/>
                  <a:pt x="2400" y="21599"/>
                </a:cubicBezTo>
                <a:cubicBezTo>
                  <a:pt x="3721" y="21599"/>
                  <a:pt x="4800" y="20524"/>
                  <a:pt x="4800" y="19199"/>
                </a:cubicBezTo>
                <a:lnTo>
                  <a:pt x="4800" y="19195"/>
                </a:lnTo>
                <a:cubicBezTo>
                  <a:pt x="4800" y="11247"/>
                  <a:pt x="11240" y="4799"/>
                  <a:pt x="19200" y="4799"/>
                </a:cubicBezTo>
                <a:cubicBezTo>
                  <a:pt x="20521" y="4799"/>
                  <a:pt x="21600" y="3724"/>
                  <a:pt x="21600" y="2399"/>
                </a:cubicBezTo>
                <a:cubicBezTo>
                  <a:pt x="21600" y="1075"/>
                  <a:pt x="20521" y="0"/>
                  <a:pt x="19200" y="0"/>
                </a:cubicBezTo>
              </a:path>
            </a:pathLst>
          </a:custGeom>
          <a:solidFill>
            <a:schemeClr val="lt1"/>
          </a:solidFill>
          <a:ln>
            <a:noFill/>
          </a:ln>
          <a:effectLst/>
        </p:spPr>
        <p:txBody>
          <a:bodyPr lIns="24000" tIns="24000" rIns="24000" bIns="2400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520" kern="0">
              <a:solidFill>
                <a:schemeClr val="dk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sym typeface="Gill Sans" charset="0"/>
            </a:endParaRPr>
          </a:p>
        </p:txBody>
      </p:sp>
      <p:sp>
        <p:nvSpPr>
          <p:cNvPr id="11" name="双大括号 10"/>
          <p:cNvSpPr/>
          <p:nvPr>
            <p:custDataLst>
              <p:tags r:id="rId11"/>
            </p:custDataLst>
          </p:nvPr>
        </p:nvSpPr>
        <p:spPr>
          <a:xfrm>
            <a:off x="2393315" y="1871980"/>
            <a:ext cx="8213090" cy="1592580"/>
          </a:xfrm>
          <a:prstGeom prst="bracePair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" name="文本框 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800860" y="4705350"/>
            <a:ext cx="8785860" cy="1081405"/>
          </a:xfrm>
          <a:prstGeom prst="rect">
            <a:avLst/>
          </a:prstGeom>
          <a:noFill/>
          <a:ln w="12700">
            <a:solidFill>
              <a:srgbClr val="7030A0"/>
            </a:solidFill>
            <a:miter lim="800000"/>
          </a:ln>
        </p:spPr>
        <p:txBody>
          <a:bodyPr wrap="square" lIns="91435" tIns="45717" rIns="91435" bIns="45717">
            <a:spAutoFit/>
          </a:bodyPr>
          <a:lstStyle/>
          <a:p>
            <a:pPr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noProof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  </a:t>
            </a:r>
            <a:r>
              <a:rPr lang="zh-CN" altLang="en-US" sz="2400" b="1" noProof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嵊</a:t>
            </a:r>
            <a:r>
              <a:rPr lang="zh-CN" altLang="zh-CN" sz="2400" b="1" noProof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高</a:t>
            </a:r>
            <a:r>
              <a:rPr lang="zh-CN" altLang="en-US" sz="2400" b="1" noProof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作为一个整体</a:t>
            </a:r>
            <a:r>
              <a:rPr lang="zh-CN" altLang="en-US" sz="2400" b="1" noProof="1">
                <a:solidFill>
                  <a:srgbClr val="FF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由各个班级和</a:t>
            </a:r>
            <a:r>
              <a:rPr lang="zh-CN" altLang="en-US" sz="2400" b="1">
                <a:solidFill>
                  <a:srgbClr val="FF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部门构成</a:t>
            </a:r>
            <a:r>
              <a:rPr lang="zh-CN" altLang="en-US" sz="2400" b="1" noProof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  </a:t>
            </a:r>
            <a:r>
              <a:rPr lang="en-US" altLang="zh-CN" sz="2965" b="1" noProof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  </a:t>
            </a:r>
            <a:endParaRPr lang="zh-CN" altLang="en-US" sz="2965" b="1" noProof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smtClean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  </a:t>
            </a:r>
            <a:r>
              <a:rPr lang="zh-CN" altLang="en-US" sz="2400" b="1" smtClean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嵊高的发展</a:t>
            </a:r>
            <a:r>
              <a:rPr lang="zh-CN" altLang="en-US" sz="2400" b="1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是</a:t>
            </a:r>
            <a:r>
              <a:rPr lang="zh-CN" altLang="en-US" sz="24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由</a:t>
            </a:r>
            <a:r>
              <a:rPr lang="zh-CN" altLang="en-US" sz="24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初创、发展、壮大等各个阶段构成</a:t>
            </a:r>
            <a:endParaRPr lang="zh-CN" altLang="en-US" sz="2400" b="1" noProof="1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  <a:sym typeface="+mn-ea"/>
            </a:endParaRPr>
          </a:p>
        </p:txBody>
      </p:sp>
      <p:sp>
        <p:nvSpPr>
          <p:cNvPr id="10" name="文本框 261127"/>
          <p:cNvSpPr/>
          <p:nvPr>
            <p:custDataLst>
              <p:tags r:id="rId13"/>
            </p:custDataLst>
          </p:nvPr>
        </p:nvSpPr>
        <p:spPr>
          <a:xfrm>
            <a:off x="380365" y="4727575"/>
            <a:ext cx="1353185" cy="103568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eaVert" wrap="square" lIns="91435" tIns="45717" rIns="91435" bIns="45717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lang="zh-CN" altLang="en-US" sz="381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示  例</a:t>
            </a:r>
            <a:endParaRPr lang="zh-CN" altLang="en-US" sz="381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22" name="矩形标注 28"/>
          <p:cNvSpPr/>
          <p:nvPr>
            <p:custDataLst>
              <p:tags r:id="rId14"/>
            </p:custDataLst>
          </p:nvPr>
        </p:nvSpPr>
        <p:spPr>
          <a:xfrm>
            <a:off x="2305199" y="4096735"/>
            <a:ext cx="1044837" cy="448843"/>
          </a:xfrm>
          <a:prstGeom prst="wedgeRectCallout">
            <a:avLst>
              <a:gd name="adj1" fmla="val -22672"/>
              <a:gd name="adj2" fmla="val 7963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54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Arial" panose="020B0604020202020204"/>
              </a:rPr>
              <a:t>全局</a:t>
            </a:r>
            <a:endParaRPr kumimoji="0" lang="zh-CN" altLang="en-US" sz="254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Arial" panose="020B0604020202020204"/>
            </a:endParaRPr>
          </a:p>
        </p:txBody>
      </p:sp>
      <p:sp>
        <p:nvSpPr>
          <p:cNvPr id="28" name="矩形标注 28"/>
          <p:cNvSpPr/>
          <p:nvPr>
            <p:custDataLst>
              <p:tags r:id="rId15"/>
            </p:custDataLst>
          </p:nvPr>
        </p:nvSpPr>
        <p:spPr>
          <a:xfrm>
            <a:off x="1800759" y="5974536"/>
            <a:ext cx="1495426" cy="448843"/>
          </a:xfrm>
          <a:prstGeom prst="wedgeRectCallout">
            <a:avLst>
              <a:gd name="adj1" fmla="val 19652"/>
              <a:gd name="adj2" fmla="val -9739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54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Arial" panose="020B0604020202020204"/>
              </a:rPr>
              <a:t>全过程</a:t>
            </a:r>
            <a:endParaRPr kumimoji="0" lang="zh-CN" altLang="en-US" sz="254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Arial" panose="020B0604020202020204"/>
            </a:endParaRPr>
          </a:p>
        </p:txBody>
      </p:sp>
      <p:sp>
        <p:nvSpPr>
          <p:cNvPr id="23" name="矩形标注 28"/>
          <p:cNvSpPr/>
          <p:nvPr>
            <p:custDataLst>
              <p:tags r:id="rId16"/>
            </p:custDataLst>
          </p:nvPr>
        </p:nvSpPr>
        <p:spPr>
          <a:xfrm>
            <a:off x="6476973" y="4104289"/>
            <a:ext cx="1044837" cy="448843"/>
          </a:xfrm>
          <a:prstGeom prst="wedgeRectCallout">
            <a:avLst>
              <a:gd name="adj1" fmla="val -22672"/>
              <a:gd name="adj2" fmla="val 7963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54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Arial" panose="020B0604020202020204"/>
              </a:rPr>
              <a:t>局部</a:t>
            </a:r>
            <a:endParaRPr kumimoji="0" lang="zh-CN" altLang="en-US" sz="254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Arial" panose="020B0604020202020204"/>
            </a:endParaRPr>
          </a:p>
        </p:txBody>
      </p:sp>
      <p:sp>
        <p:nvSpPr>
          <p:cNvPr id="29" name="矩形标注 28"/>
          <p:cNvSpPr/>
          <p:nvPr>
            <p:custDataLst>
              <p:tags r:id="rId17"/>
            </p:custDataLst>
          </p:nvPr>
        </p:nvSpPr>
        <p:spPr>
          <a:xfrm>
            <a:off x="7561588" y="5967440"/>
            <a:ext cx="1752479" cy="448843"/>
          </a:xfrm>
          <a:prstGeom prst="wedgeRectCallout">
            <a:avLst>
              <a:gd name="adj1" fmla="val 19274"/>
              <a:gd name="adj2" fmla="val -9443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defRPr/>
            </a:pPr>
            <a:r>
              <a:rPr lang="zh-CN" altLang="en-US" sz="2540" b="1" kern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各个阶段</a:t>
            </a:r>
            <a:endParaRPr lang="zh-CN" altLang="en-US" sz="2540" b="1" kern="0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7" name="文本框 2"/>
          <p:cNvSpPr txBox="1"/>
          <p:nvPr>
            <p:custDataLst>
              <p:tags r:id="rId18"/>
            </p:custDataLst>
          </p:nvPr>
        </p:nvSpPr>
        <p:spPr>
          <a:xfrm>
            <a:off x="648376" y="442525"/>
            <a:ext cx="5752620" cy="824865"/>
          </a:xfrm>
          <a:prstGeom prst="rect">
            <a:avLst/>
          </a:prstGeom>
          <a:noFill/>
          <a:ln w="9525">
            <a:noFill/>
          </a:ln>
        </p:spPr>
        <p:txBody>
          <a:bodyPr wrap="square" lIns="86411" tIns="43205" rIns="86411" bIns="43205">
            <a:spAutoFit/>
            <a:scene3d>
              <a:camera prst="orthographicFront"/>
              <a:lightRig rig="threePt" dir="t"/>
            </a:scene3d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  <a:buClrTx/>
              <a:buSzTx/>
              <a:buFontTx/>
              <a:defRPr/>
            </a:pPr>
            <a:r>
              <a:rPr lang="en-US" altLang="zh-CN" sz="3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楷体_GB2312" panose="02010609030101010101" charset="-122"/>
              </a:rPr>
              <a:t>1</a:t>
            </a:r>
            <a:r>
              <a:rPr lang="zh-CN" altLang="en-US" sz="3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楷体_GB2312" panose="02010609030101010101" charset="-122"/>
              </a:rPr>
              <a:t>、整体和部分的辩证关系</a:t>
            </a:r>
            <a:endParaRPr lang="zh-CN" altLang="en-US" sz="32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  <a:sym typeface="楷体_GB2312" panose="02010609030101010101" charset="-122"/>
            </a:endParaRPr>
          </a:p>
        </p:txBody>
      </p:sp>
    </p:spTree>
    <p:custDataLst>
      <p:tags r:id="rId1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 uiExpand="1" build="p"/>
      <p:bldP spid="11" grpId="0"/>
      <p:bldP spid="3" grpId="0"/>
      <p:bldP spid="10" grpId="0"/>
      <p:bldP spid="22" grpId="0"/>
      <p:bldP spid="28" grpId="0"/>
      <p:bldP spid="23" grpId="0"/>
      <p:bldP spid="2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0523" cy="6804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52" y="-5083"/>
            <a:ext cx="680523" cy="680418"/>
          </a:xfrm>
          <a:prstGeom prst="rect">
            <a:avLst/>
          </a:prstGeom>
        </p:spPr>
      </p:pic>
      <p:sp>
        <p:nvSpPr>
          <p:cNvPr id="18" name="Rectangle 5"/>
          <p:cNvSpPr/>
          <p:nvPr>
            <p:custDataLst>
              <p:tags r:id="rId5"/>
            </p:custDataLst>
          </p:nvPr>
        </p:nvSpPr>
        <p:spPr>
          <a:xfrm>
            <a:off x="792164" y="359784"/>
            <a:ext cx="4574524" cy="55753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  <a:scene3d>
              <a:camera prst="orthographicFront"/>
              <a:lightRig rig="threePt" dir="t"/>
            </a:scene3d>
          </a:bodyPr>
          <a:lstStyle/>
          <a:p>
            <a:pPr algn="l">
              <a:buFontTx/>
            </a:pPr>
            <a:r>
              <a:rPr lang="zh-CN" altLang="en-US" sz="3025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②地位、作用和功能不同</a:t>
            </a:r>
            <a:endParaRPr lang="zh-CN" altLang="en-US" sz="3025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pitchFamily="34" charset="-122"/>
            </a:endParaRPr>
          </a:p>
        </p:txBody>
      </p:sp>
      <p:sp>
        <p:nvSpPr>
          <p:cNvPr id="2" name="Rectangle 6"/>
          <p:cNvSpPr/>
          <p:nvPr>
            <p:custDataLst>
              <p:tags r:id="rId6"/>
            </p:custDataLst>
          </p:nvPr>
        </p:nvSpPr>
        <p:spPr>
          <a:xfrm>
            <a:off x="288322" y="1511833"/>
            <a:ext cx="11047498" cy="1254125"/>
          </a:xfrm>
          <a:prstGeom prst="rect">
            <a:avLst/>
          </a:prstGeom>
          <a:solidFill>
            <a:schemeClr val="lt1"/>
          </a:solidFill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52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整体：居于主导地位，整体统率着部分，具有部分不具备的功能</a:t>
            </a:r>
            <a:endParaRPr lang="zh-CN" altLang="en-US" sz="2520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52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部分：在事物的存在和发展过程中处于被支配地位，部分服从和服务于整体</a:t>
            </a:r>
            <a:endParaRPr lang="zh-CN" altLang="en-US" sz="2520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4" name="Picture 10" descr="http://pic3.nipic.com/20090521/1242397_093343039_2.jp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8">
            <a:alphaModFix amt="75000"/>
          </a:blip>
          <a:stretch>
            <a:fillRect/>
          </a:stretch>
        </p:blipFill>
        <p:spPr bwMode="auto">
          <a:xfrm>
            <a:off x="1296670" y="3448685"/>
            <a:ext cx="3796665" cy="2419985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>
            <a:alphaModFix amt="75000"/>
          </a:blip>
          <a:stretch>
            <a:fillRect/>
          </a:stretch>
        </p:blipFill>
        <p:spPr>
          <a:xfrm>
            <a:off x="6077585" y="3531870"/>
            <a:ext cx="3398520" cy="2337435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9" name="对话气泡: 矩形 8"/>
          <p:cNvSpPr/>
          <p:nvPr>
            <p:custDataLst>
              <p:tags r:id="rId11"/>
            </p:custDataLst>
          </p:nvPr>
        </p:nvSpPr>
        <p:spPr>
          <a:xfrm>
            <a:off x="6193070" y="864198"/>
            <a:ext cx="4495490" cy="457168"/>
          </a:xfrm>
          <a:prstGeom prst="wedgeRectCallout">
            <a:avLst>
              <a:gd name="adj1" fmla="val -8148"/>
              <a:gd name="adj2" fmla="val 76516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905" b="1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如：钟表上的一颗螺丝不具备计时功能</a:t>
            </a:r>
            <a:endParaRPr lang="zh-CN" altLang="en-US" sz="1905" b="1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0523" cy="68041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52" y="-5083"/>
            <a:ext cx="680523" cy="680418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307381" y="2015817"/>
            <a:ext cx="10907395" cy="1951355"/>
          </a:xfrm>
          <a:prstGeom prst="rect">
            <a:avLst/>
          </a:prstGeom>
          <a:solidFill>
            <a:schemeClr val="lt1"/>
          </a:solidFill>
          <a:ln w="1270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4796" tIns="126000" rIns="64796" bIns="126000" anchor="t">
            <a:spAutoFit/>
          </a:bodyPr>
          <a:lstStyle/>
          <a:p>
            <a:pPr fontAlgn="auto">
              <a:lnSpc>
                <a:spcPct val="110000"/>
              </a:lnSpc>
            </a:pPr>
            <a:r>
              <a:rPr lang="zh-CN" altLang="en-US" sz="30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微软雅黑" panose="020B0503020204020204" pitchFamily="34" charset="-122"/>
              </a:rPr>
              <a:t>①</a:t>
            </a:r>
            <a:r>
              <a:rPr lang="zh-CN" altLang="en-US" sz="32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微软雅黑" panose="020B0503020204020204" pitchFamily="34" charset="-122"/>
              </a:rPr>
              <a:t>整体和部分</a:t>
            </a:r>
            <a:r>
              <a:rPr lang="zh-CN" altLang="en-US" sz="32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微软雅黑" panose="020B0503020204020204" pitchFamily="34" charset="-122"/>
              </a:rPr>
              <a:t>相互依赖</a:t>
            </a:r>
            <a:r>
              <a:rPr lang="zh-CN" altLang="en-US" sz="32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微软雅黑" panose="020B0503020204020204" pitchFamily="34" charset="-122"/>
              </a:rPr>
              <a:t>：</a:t>
            </a:r>
            <a:endParaRPr lang="zh-CN" altLang="en-US" sz="3200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  <a:sym typeface="微软雅黑" panose="020B0503020204020204" pitchFamily="34" charset="-122"/>
            </a:endParaRPr>
          </a:p>
          <a:p>
            <a:pPr fontAlgn="auto">
              <a:lnSpc>
                <a:spcPct val="110000"/>
              </a:lnSpc>
              <a:spcAft>
                <a:spcPts val="600"/>
              </a:spcAft>
              <a:buFont typeface="Wingdings" panose="05000000000000000000"/>
              <a:buChar char="Ø"/>
            </a:pPr>
            <a:r>
              <a:rPr lang="zh-CN" altLang="en-US" sz="32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微软雅黑" panose="020B0503020204020204" pitchFamily="34" charset="-122"/>
              </a:rPr>
              <a:t>整体是由部分构成的，离开了部分，整体就不复存在；</a:t>
            </a:r>
            <a:endParaRPr lang="zh-CN" altLang="en-US" sz="3200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  <a:sym typeface="微软雅黑" panose="020B0503020204020204" pitchFamily="34" charset="-122"/>
            </a:endParaRPr>
          </a:p>
          <a:p>
            <a:pPr fontAlgn="auto">
              <a:lnSpc>
                <a:spcPct val="110000"/>
              </a:lnSpc>
              <a:spcAft>
                <a:spcPts val="600"/>
              </a:spcAft>
              <a:buFont typeface="Wingdings" panose="05000000000000000000"/>
              <a:buChar char="Ø"/>
            </a:pPr>
            <a:r>
              <a:rPr lang="zh-CN" altLang="en-US" sz="32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微软雅黑" panose="020B0503020204020204" pitchFamily="34" charset="-122"/>
              </a:rPr>
              <a:t>部分是整体中的部分，离开了整体，部分就不成其为部分。</a:t>
            </a:r>
            <a:r>
              <a:rPr lang="zh-CN" altLang="en-US" sz="30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微软雅黑" panose="020B0503020204020204" pitchFamily="34" charset="-122"/>
              </a:rPr>
              <a:t>          </a:t>
            </a:r>
            <a:endParaRPr lang="zh-CN" altLang="en-US" sz="3000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765810" y="4464050"/>
            <a:ext cx="8785225" cy="511810"/>
          </a:xfrm>
          <a:prstGeom prst="rect">
            <a:avLst/>
          </a:prstGeom>
          <a:noFill/>
        </p:spPr>
        <p:txBody>
          <a:bodyPr wrap="square" lIns="81930" tIns="40965" rIns="81930" bIns="40965" rtlCol="0" anchor="t">
            <a:spAutoFit/>
          </a:bodyPr>
          <a:lstStyle/>
          <a:p>
            <a:pPr fontAlgn="auto"/>
            <a:r>
              <a:rPr lang="zh-CN" altLang="en-US" sz="1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微软雅黑" panose="020B0503020204020204" pitchFamily="34" charset="-122"/>
              </a:rPr>
              <a:t> </a:t>
            </a:r>
            <a:r>
              <a:rPr lang="zh-CN" altLang="en-US" sz="28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微软雅黑" panose="020B0503020204020204" pitchFamily="34" charset="-122"/>
              </a:rPr>
              <a:t>思考：下列现象体现了整体与部分之间的什么关系？</a:t>
            </a:r>
            <a:endParaRPr lang="zh-CN" altLang="en-US" sz="2800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  <a:sym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675640" y="5053330"/>
            <a:ext cx="4293235" cy="511810"/>
          </a:xfrm>
          <a:prstGeom prst="rect">
            <a:avLst/>
          </a:prstGeom>
          <a:noFill/>
        </p:spPr>
        <p:txBody>
          <a:bodyPr wrap="square" lIns="81930" tIns="40965" rIns="81930" bIns="40965" rtlCol="0" anchor="t">
            <a:spAutoFit/>
          </a:bodyPr>
          <a:lstStyle/>
          <a:p>
            <a:pPr marL="457200" indent="-457200" fontAlgn="auto">
              <a:buFont typeface="Wingdings" panose="05000000000000000000" pitchFamily="2" charset="2"/>
              <a:buChar char="l"/>
            </a:pPr>
            <a:r>
              <a:rPr lang="zh-CN" altLang="en-US" sz="2800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pitchFamily="34" charset="-122"/>
              </a:rPr>
              <a:t>国家兴亡，匹夫有责</a:t>
            </a:r>
            <a:endParaRPr lang="zh-CN" altLang="en-US" sz="2800" b="1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sym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8"/>
            </p:custDataLst>
          </p:nvPr>
        </p:nvSpPr>
        <p:spPr>
          <a:xfrm>
            <a:off x="648335" y="5657850"/>
            <a:ext cx="4320540" cy="511810"/>
          </a:xfrm>
          <a:prstGeom prst="rect">
            <a:avLst/>
          </a:prstGeom>
          <a:noFill/>
        </p:spPr>
        <p:txBody>
          <a:bodyPr wrap="square" lIns="81930" tIns="40965" rIns="81930" bIns="40965" rtlCol="0" anchor="t">
            <a:spAutoFit/>
          </a:bodyPr>
          <a:lstStyle/>
          <a:p>
            <a:pPr marL="457200" indent="-457200" fontAlgn="auto">
              <a:buFont typeface="Wingdings" panose="05000000000000000000" pitchFamily="2" charset="2"/>
              <a:buChar char="l"/>
            </a:pPr>
            <a:r>
              <a:rPr lang="zh-CN" altLang="en-US" sz="2800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pitchFamily="34" charset="-122"/>
              </a:rPr>
              <a:t>花在树则生，离枝则死</a:t>
            </a:r>
            <a:endParaRPr lang="zh-CN" altLang="en-US" sz="2800" b="1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sym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9"/>
            </p:custDataLst>
          </p:nvPr>
        </p:nvSpPr>
        <p:spPr>
          <a:xfrm>
            <a:off x="5473065" y="5033645"/>
            <a:ext cx="2877820" cy="553085"/>
          </a:xfrm>
          <a:prstGeom prst="rect">
            <a:avLst/>
          </a:prstGeom>
          <a:solidFill>
            <a:srgbClr val="FFFF00"/>
          </a:solidFill>
        </p:spPr>
        <p:txBody>
          <a:bodyPr wrap="none" rtlCol="0" anchor="t">
            <a:spAutoFit/>
          </a:bodyPr>
          <a:lstStyle/>
          <a:p>
            <a:pPr fontAlgn="auto"/>
            <a:r>
              <a:rPr lang="zh-CN" altLang="zh-CN" sz="28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微软雅黑" panose="020B0503020204020204" pitchFamily="34" charset="-122"/>
              </a:rPr>
              <a:t>整体离不开部分</a:t>
            </a:r>
            <a:r>
              <a:rPr lang="zh-CN" altLang="zh-CN" sz="30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微软雅黑" panose="020B0503020204020204" pitchFamily="34" charset="-122"/>
              </a:rPr>
              <a:t> </a:t>
            </a:r>
            <a:endParaRPr lang="zh-CN" altLang="zh-CN" sz="3000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  <a:sym typeface="微软雅黑" panose="020B0503020204020204" pitchFamily="34" charset="-122"/>
            </a:endParaRPr>
          </a:p>
        </p:txBody>
      </p:sp>
      <p:sp>
        <p:nvSpPr>
          <p:cNvPr id="20" name="右箭头 19"/>
          <p:cNvSpPr/>
          <p:nvPr>
            <p:custDataLst>
              <p:tags r:id="rId10"/>
            </p:custDataLst>
          </p:nvPr>
        </p:nvSpPr>
        <p:spPr>
          <a:xfrm>
            <a:off x="4897120" y="5143500"/>
            <a:ext cx="475615" cy="332740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2" name="右箭头 21"/>
          <p:cNvSpPr/>
          <p:nvPr>
            <p:custDataLst>
              <p:tags r:id="rId11"/>
            </p:custDataLst>
          </p:nvPr>
        </p:nvSpPr>
        <p:spPr>
          <a:xfrm>
            <a:off x="4897120" y="5821045"/>
            <a:ext cx="475615" cy="332740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12"/>
            </p:custDataLst>
          </p:nvPr>
        </p:nvSpPr>
        <p:spPr>
          <a:xfrm>
            <a:off x="5466715" y="5688330"/>
            <a:ext cx="2903220" cy="52197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/>
          <a:p>
            <a:pPr fontAlgn="auto"/>
            <a:r>
              <a:rPr lang="zh-CN" altLang="zh-CN" sz="2800" b="1">
                <a:solidFill>
                  <a:schemeClr val="dk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pitchFamily="34" charset="-122"/>
              </a:rPr>
              <a:t>部分离不开整体</a:t>
            </a:r>
            <a:endParaRPr lang="zh-CN" altLang="zh-CN" sz="2800" b="1">
              <a:solidFill>
                <a:schemeClr val="dk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微软雅黑" panose="020B0503020204020204" pitchFamily="34" charset="-122"/>
            </a:endParaRPr>
          </a:p>
        </p:txBody>
      </p:sp>
      <p:sp>
        <p:nvSpPr>
          <p:cNvPr id="25" name="文本框 2"/>
          <p:cNvSpPr txBox="1"/>
          <p:nvPr>
            <p:custDataLst>
              <p:tags r:id="rId13"/>
            </p:custDataLst>
          </p:nvPr>
        </p:nvSpPr>
        <p:spPr>
          <a:xfrm>
            <a:off x="576621" y="215830"/>
            <a:ext cx="5752620" cy="824865"/>
          </a:xfrm>
          <a:prstGeom prst="rect">
            <a:avLst/>
          </a:prstGeom>
          <a:noFill/>
          <a:ln w="9525">
            <a:noFill/>
          </a:ln>
        </p:spPr>
        <p:txBody>
          <a:bodyPr wrap="square" lIns="86411" tIns="43205" rIns="86411" bIns="43205">
            <a:spAutoFit/>
            <a:scene3d>
              <a:camera prst="orthographicFront"/>
              <a:lightRig rig="threePt" dir="t"/>
            </a:scene3d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  <a:buClrTx/>
              <a:buSzTx/>
              <a:buFontTx/>
              <a:defRPr/>
            </a:pPr>
            <a:r>
              <a:rPr lang="en-US" altLang="zh-CN" sz="3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楷体_GB2312" panose="02010609030101010101" charset="-122"/>
              </a:rPr>
              <a:t>1</a:t>
            </a:r>
            <a:r>
              <a:rPr lang="zh-CN" altLang="en-US" sz="3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楷体_GB2312" panose="02010609030101010101" charset="-122"/>
              </a:rPr>
              <a:t>、整体和部分的辩证关系</a:t>
            </a:r>
            <a:endParaRPr lang="zh-CN" altLang="en-US" sz="32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  <a:sym typeface="楷体_GB2312" panose="02010609030101010101" charset="-122"/>
            </a:endParaRPr>
          </a:p>
        </p:txBody>
      </p:sp>
      <p:sp>
        <p:nvSpPr>
          <p:cNvPr id="5" name="文本框 2"/>
          <p:cNvSpPr txBox="1"/>
          <p:nvPr>
            <p:custDataLst>
              <p:tags r:id="rId14"/>
            </p:custDataLst>
          </p:nvPr>
        </p:nvSpPr>
        <p:spPr>
          <a:xfrm>
            <a:off x="360680" y="1151890"/>
            <a:ext cx="4394835" cy="824865"/>
          </a:xfrm>
          <a:prstGeom prst="rect">
            <a:avLst/>
          </a:prstGeom>
          <a:noFill/>
        </p:spPr>
        <p:txBody>
          <a:bodyPr wrap="square" lIns="86411" tIns="43205" rIns="86411" bIns="4320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（</a:t>
            </a:r>
            <a:r>
              <a:rPr lang="en-US" altLang="zh-CN" sz="32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2</a:t>
            </a:r>
            <a:r>
              <a:rPr lang="zh-CN" altLang="en-US" sz="32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）相互联系   </a:t>
            </a:r>
            <a:r>
              <a:rPr lang="en-US" altLang="zh-CN" sz="32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宋体" panose="02010600030101010101" pitchFamily="2" charset="-122"/>
              </a:rPr>
              <a:t>P30</a:t>
            </a:r>
            <a:endParaRPr lang="en-US" altLang="zh-CN" sz="3200" b="1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  <a:sym typeface="宋体" panose="02010600030101010101" pitchFamily="2" charset="-122"/>
            </a:endParaRPr>
          </a:p>
        </p:txBody>
      </p:sp>
      <p:cxnSp>
        <p:nvCxnSpPr>
          <p:cNvPr id="8" name="直接连接符 7"/>
          <p:cNvCxnSpPr/>
          <p:nvPr>
            <p:custDataLst>
              <p:tags r:id="rId15"/>
            </p:custDataLst>
          </p:nvPr>
        </p:nvCxnSpPr>
        <p:spPr>
          <a:xfrm>
            <a:off x="72405" y="4392215"/>
            <a:ext cx="1137726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对话气泡: 矩形 8"/>
          <p:cNvSpPr/>
          <p:nvPr>
            <p:custDataLst>
              <p:tags r:id="rId16"/>
            </p:custDataLst>
          </p:nvPr>
        </p:nvSpPr>
        <p:spPr>
          <a:xfrm>
            <a:off x="5833110" y="2087880"/>
            <a:ext cx="1640205" cy="457200"/>
          </a:xfrm>
          <a:prstGeom prst="wedgeRectCallout">
            <a:avLst>
              <a:gd name="adj1" fmla="val -11440"/>
              <a:gd name="adj2" fmla="val 859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905" b="1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强调部分</a:t>
            </a:r>
            <a:endParaRPr lang="zh-CN" altLang="en-US" sz="1905" b="1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1" name="对话气泡: 矩形 8"/>
          <p:cNvSpPr/>
          <p:nvPr>
            <p:custDataLst>
              <p:tags r:id="rId17"/>
            </p:custDataLst>
          </p:nvPr>
        </p:nvSpPr>
        <p:spPr>
          <a:xfrm>
            <a:off x="6264910" y="3929380"/>
            <a:ext cx="1640205" cy="457200"/>
          </a:xfrm>
          <a:prstGeom prst="wedgeRectCallout">
            <a:avLst>
              <a:gd name="adj1" fmla="val -37069"/>
              <a:gd name="adj2" fmla="val -8388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905" b="1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强调整体</a:t>
            </a:r>
            <a:endParaRPr lang="zh-CN" altLang="en-US" sz="1905" b="1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6" name="New picture"/>
          <p:cNvPicPr/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1658600" y="10629900"/>
            <a:ext cx="342900" cy="254000"/>
          </a:xfrm>
          <a:prstGeom prst="cube">
            <a:avLst/>
          </a:prstGeom>
        </p:spPr>
      </p:pic>
    </p:spTree>
    <p:custDataLst>
      <p:tags r:id="rId2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10" grpId="0"/>
      <p:bldP spid="11" grpId="0"/>
      <p:bldP spid="2" grpId="0"/>
      <p:bldP spid="3" grpId="0"/>
      <p:bldP spid="16" grpId="0"/>
      <p:bldP spid="20" grpId="0"/>
      <p:bldP spid="19" grpId="0"/>
      <p:bldP spid="22" grpId="0"/>
      <p:bldP spid="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0523" cy="6804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52" y="-5083"/>
            <a:ext cx="680523" cy="680418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720725" y="647700"/>
            <a:ext cx="10521950" cy="34213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64796" tIns="126000" rIns="64796" bIns="126000" anchor="t">
            <a:sp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zh-CN" altLang="en-US" sz="32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宋体" panose="02010600030101010101" pitchFamily="2" charset="-122"/>
                <a:sym typeface="微软雅黑" panose="020B0503020204020204" pitchFamily="34" charset="-122"/>
              </a:rPr>
              <a:t>②整体和部分</a:t>
            </a:r>
            <a:r>
              <a:rPr lang="zh-CN" altLang="en-US" sz="32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宋体" panose="02010600030101010101" pitchFamily="2" charset="-122"/>
                <a:sym typeface="微软雅黑" panose="020B0503020204020204" pitchFamily="34" charset="-122"/>
              </a:rPr>
              <a:t>相互影响</a:t>
            </a:r>
            <a:r>
              <a:rPr lang="zh-CN" altLang="en-US" sz="32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宋体" panose="02010600030101010101" pitchFamily="2" charset="-122"/>
                <a:sym typeface="微软雅黑" panose="020B0503020204020204" pitchFamily="34" charset="-122"/>
              </a:rPr>
              <a:t>：</a:t>
            </a:r>
            <a:endParaRPr lang="zh-CN" altLang="en-US" sz="3200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cs typeface="宋体" panose="02010600030101010101" pitchFamily="2" charset="-122"/>
              <a:sym typeface="微软雅黑" panose="020B0503020204020204" pitchFamily="34" charset="-122"/>
            </a:endParaRPr>
          </a:p>
          <a:p>
            <a:pPr marL="307340" indent="-307340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Wingdings" panose="05000000000000000000"/>
              <a:buChar char="Ø"/>
            </a:pPr>
            <a:r>
              <a:rPr lang="zh-CN" altLang="en-US" sz="32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宋体" panose="02010600030101010101" pitchFamily="2" charset="-122"/>
                <a:sym typeface="+mn-ea"/>
              </a:rPr>
              <a:t>整体的功能、状态及其变化会影响部分；</a:t>
            </a:r>
            <a:endParaRPr lang="zh-CN" altLang="en-US" sz="3200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cs typeface="宋体" panose="02010600030101010101" pitchFamily="2" charset="-122"/>
            </a:endParaRPr>
          </a:p>
          <a:p>
            <a:pPr marL="307340" indent="-307340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Wingdings" panose="05000000000000000000"/>
              <a:buChar char="Ø"/>
            </a:pPr>
            <a:r>
              <a:rPr lang="zh-CN" altLang="en-US" sz="32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宋体" panose="02010600030101010101" pitchFamily="2" charset="-122"/>
                <a:sym typeface="+mn-ea"/>
              </a:rPr>
              <a:t>部分的功能及其变化会影响整体的功能。</a:t>
            </a:r>
            <a:r>
              <a:rPr lang="zh-CN" altLang="en-US" sz="3200" b="1" u="sng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宋体" panose="02010600030101010101" pitchFamily="2" charset="-122"/>
                <a:sym typeface="微软雅黑" panose="020B0503020204020204" pitchFamily="34" charset="-122"/>
              </a:rPr>
              <a:t>关键部分</a:t>
            </a:r>
            <a:r>
              <a:rPr lang="zh-CN" altLang="en-US" sz="3200" b="1" u="sng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宋体" panose="02010600030101010101" pitchFamily="2" charset="-122"/>
                <a:sym typeface="微软雅黑" panose="020B0503020204020204" pitchFamily="34" charset="-122"/>
              </a:rPr>
              <a:t>的功能及其变化甚至对整体的</a:t>
            </a:r>
            <a:r>
              <a:rPr lang="zh-CN" altLang="en-US" sz="3200" b="1" u="sng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宋体" panose="02010600030101010101" pitchFamily="2" charset="-122"/>
                <a:sym typeface="微软雅黑" panose="020B0503020204020204" pitchFamily="34" charset="-122"/>
              </a:rPr>
              <a:t>功能</a:t>
            </a:r>
            <a:r>
              <a:rPr lang="zh-CN" altLang="en-US" sz="3200" b="1" u="sng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宋体" panose="02010600030101010101" pitchFamily="2" charset="-122"/>
                <a:sym typeface="微软雅黑" panose="020B0503020204020204" pitchFamily="34" charset="-122"/>
              </a:rPr>
              <a:t>起</a:t>
            </a:r>
            <a:r>
              <a:rPr lang="zh-CN" altLang="en-US" sz="3200" b="1" u="sng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宋体" panose="02010600030101010101" pitchFamily="2" charset="-122"/>
                <a:sym typeface="微软雅黑" panose="020B0503020204020204" pitchFamily="34" charset="-122"/>
              </a:rPr>
              <a:t>决定</a:t>
            </a:r>
            <a:r>
              <a:rPr lang="zh-CN" altLang="en-US" sz="3200" b="1" u="sng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宋体" panose="02010600030101010101" pitchFamily="2" charset="-122"/>
                <a:sym typeface="+mn-ea"/>
              </a:rPr>
              <a:t>作用</a:t>
            </a:r>
            <a:endParaRPr lang="zh-CN" altLang="en-US" sz="3200" b="1" u="sng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cs typeface="宋体" panose="02010600030101010101" pitchFamily="2" charset="-122"/>
              <a:sym typeface="+mn-ea"/>
            </a:endParaRPr>
          </a:p>
          <a:p>
            <a:pPr indent="0" algn="l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32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pitchFamily="34" charset="-122"/>
              </a:rPr>
              <a:t>③整体和部分在</a:t>
            </a:r>
            <a:r>
              <a:rPr lang="zh-CN" altLang="en-US" sz="32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pitchFamily="34" charset="-122"/>
              </a:rPr>
              <a:t>一定条件下</a:t>
            </a:r>
            <a:r>
              <a:rPr lang="zh-CN" altLang="en-US" sz="32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pitchFamily="34" charset="-122"/>
              </a:rPr>
              <a:t>可以</a:t>
            </a:r>
            <a:r>
              <a:rPr lang="zh-CN" altLang="en-US" sz="32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pitchFamily="34" charset="-122"/>
              </a:rPr>
              <a:t>相互转化</a:t>
            </a:r>
            <a:endParaRPr lang="zh-CN" altLang="en-US" sz="3200" b="1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  <a:sym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6"/>
            </p:custDataLst>
          </p:nvPr>
        </p:nvSpPr>
        <p:spPr>
          <a:xfrm>
            <a:off x="6281420" y="5090160"/>
            <a:ext cx="2327910" cy="521970"/>
          </a:xfrm>
          <a:prstGeom prst="rect">
            <a:avLst/>
          </a:prstGeom>
          <a:solidFill>
            <a:srgbClr val="FFFF00"/>
          </a:solidFill>
        </p:spPr>
        <p:txBody>
          <a:bodyPr wrap="none" rtlCol="0" anchor="t">
            <a:spAutoFit/>
          </a:bodyPr>
          <a:lstStyle/>
          <a:p>
            <a:pPr fontAlgn="auto"/>
            <a:r>
              <a:rPr lang="zh-CN" altLang="zh-CN" sz="2800" b="1">
                <a:solidFill>
                  <a:schemeClr val="dk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pitchFamily="34" charset="-122"/>
              </a:rPr>
              <a:t>整体影响部分</a:t>
            </a:r>
            <a:endParaRPr lang="zh-CN" altLang="zh-CN" sz="2800" b="1">
              <a:solidFill>
                <a:schemeClr val="dk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微软雅黑" panose="020B0503020204020204" pitchFamily="34" charset="-122"/>
            </a:endParaRPr>
          </a:p>
        </p:txBody>
      </p:sp>
      <p:sp>
        <p:nvSpPr>
          <p:cNvPr id="20" name="右箭头 19"/>
          <p:cNvSpPr/>
          <p:nvPr>
            <p:custDataLst>
              <p:tags r:id="rId7"/>
            </p:custDataLst>
          </p:nvPr>
        </p:nvSpPr>
        <p:spPr>
          <a:xfrm>
            <a:off x="5763260" y="5196205"/>
            <a:ext cx="475615" cy="332740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2" name="右箭头 21"/>
          <p:cNvSpPr/>
          <p:nvPr>
            <p:custDataLst>
              <p:tags r:id="rId8"/>
            </p:custDataLst>
          </p:nvPr>
        </p:nvSpPr>
        <p:spPr>
          <a:xfrm>
            <a:off x="5761355" y="5869305"/>
            <a:ext cx="475615" cy="332740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9"/>
            </p:custDataLst>
          </p:nvPr>
        </p:nvSpPr>
        <p:spPr>
          <a:xfrm>
            <a:off x="6303010" y="5760085"/>
            <a:ext cx="2327910" cy="521970"/>
          </a:xfrm>
          <a:prstGeom prst="rect">
            <a:avLst/>
          </a:prstGeom>
          <a:solidFill>
            <a:srgbClr val="FFFF00"/>
          </a:solidFill>
        </p:spPr>
        <p:txBody>
          <a:bodyPr wrap="none" rtlCol="0" anchor="t">
            <a:spAutoFit/>
          </a:bodyPr>
          <a:lstStyle/>
          <a:p>
            <a:pPr fontAlgn="auto"/>
            <a:r>
              <a:rPr lang="zh-CN" altLang="zh-CN" sz="2800" b="1">
                <a:solidFill>
                  <a:schemeClr val="dk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pitchFamily="34" charset="-122"/>
              </a:rPr>
              <a:t>部分影响整体</a:t>
            </a:r>
            <a:endParaRPr lang="zh-CN" altLang="zh-CN" sz="2800" b="1">
              <a:solidFill>
                <a:schemeClr val="dk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0"/>
            </p:custDataLst>
          </p:nvPr>
        </p:nvSpPr>
        <p:spPr>
          <a:xfrm>
            <a:off x="1152525" y="5073015"/>
            <a:ext cx="4553585" cy="511810"/>
          </a:xfrm>
          <a:prstGeom prst="rect">
            <a:avLst/>
          </a:prstGeom>
          <a:noFill/>
        </p:spPr>
        <p:txBody>
          <a:bodyPr wrap="none" lIns="81930" tIns="40965" rIns="81930" bIns="40965" rtlCol="0" anchor="t">
            <a:spAutoFit/>
          </a:bodyPr>
          <a:lstStyle/>
          <a:p>
            <a:pPr marL="457200" indent="-457200" fontAlgn="auto">
              <a:buFont typeface="Wingdings" panose="05000000000000000000" pitchFamily="2" charset="2"/>
              <a:buChar char="l"/>
            </a:pPr>
            <a:r>
              <a:rPr lang="zh-CN" altLang="en-US" sz="2800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黑体" panose="02010609060101010101" pitchFamily="2" charset="-122"/>
                <a:sym typeface="+mn-ea"/>
              </a:rPr>
              <a:t>国兴则家昌，国破则家亡</a:t>
            </a:r>
            <a:endParaRPr lang="zh-CN" altLang="en-US" sz="2800" b="1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黑体" panose="02010609060101010101" pitchFamily="2" charset="-122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11"/>
            </p:custDataLst>
          </p:nvPr>
        </p:nvSpPr>
        <p:spPr>
          <a:xfrm>
            <a:off x="1152525" y="5723255"/>
            <a:ext cx="4196715" cy="511810"/>
          </a:xfrm>
          <a:prstGeom prst="rect">
            <a:avLst/>
          </a:prstGeom>
          <a:noFill/>
        </p:spPr>
        <p:txBody>
          <a:bodyPr wrap="square" lIns="81930" tIns="40965" rIns="81930" bIns="40965" rtlCol="0" anchor="t">
            <a:spAutoFit/>
          </a:bodyPr>
          <a:lstStyle/>
          <a:p>
            <a:pPr marL="457200" indent="-457200" fontAlgn="auto">
              <a:buFont typeface="Wingdings" panose="05000000000000000000" pitchFamily="2" charset="2"/>
              <a:buChar char="l"/>
            </a:pPr>
            <a:r>
              <a:rPr lang="zh-CN" altLang="en-US" sz="2800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宋体" panose="02010600030101010101" pitchFamily="2" charset="-122"/>
                <a:sym typeface="+mn-ea"/>
              </a:rPr>
              <a:t>一着不慎，满盘皆输</a:t>
            </a:r>
            <a:endParaRPr lang="zh-CN" altLang="en-US" sz="2800" b="1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12"/>
            </p:custDataLst>
          </p:nvPr>
        </p:nvSpPr>
        <p:spPr>
          <a:xfrm>
            <a:off x="1174750" y="4536440"/>
            <a:ext cx="8785225" cy="511810"/>
          </a:xfrm>
          <a:prstGeom prst="rect">
            <a:avLst/>
          </a:prstGeom>
          <a:noFill/>
        </p:spPr>
        <p:txBody>
          <a:bodyPr wrap="square" lIns="81930" tIns="40965" rIns="81930" bIns="40965" rtlCol="0" anchor="t">
            <a:spAutoFit/>
          </a:bodyPr>
          <a:lstStyle/>
          <a:p>
            <a:pPr fontAlgn="auto"/>
            <a:r>
              <a:rPr lang="zh-CN" altLang="en-US" sz="1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微软雅黑" panose="020B0503020204020204" pitchFamily="34" charset="-122"/>
              </a:rPr>
              <a:t> </a:t>
            </a:r>
            <a:r>
              <a:rPr lang="zh-CN" altLang="en-US" sz="28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微软雅黑" panose="020B0503020204020204" pitchFamily="34" charset="-122"/>
              </a:rPr>
              <a:t>思考：下列现象体现了整体与部分之间的什么关系？</a:t>
            </a:r>
            <a:endParaRPr lang="zh-CN" altLang="en-US" sz="2800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  <a:sym typeface="微软雅黑" panose="020B0503020204020204" pitchFamily="34" charset="-122"/>
            </a:endParaRPr>
          </a:p>
        </p:txBody>
      </p:sp>
      <p:cxnSp>
        <p:nvCxnSpPr>
          <p:cNvPr id="26" name="直接连接符 25"/>
          <p:cNvCxnSpPr/>
          <p:nvPr>
            <p:custDataLst>
              <p:tags r:id="rId13"/>
            </p:custDataLst>
          </p:nvPr>
        </p:nvCxnSpPr>
        <p:spPr>
          <a:xfrm>
            <a:off x="144160" y="4388405"/>
            <a:ext cx="1137726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对话气泡: 矩形 8"/>
          <p:cNvSpPr/>
          <p:nvPr>
            <p:custDataLst>
              <p:tags r:id="rId14"/>
            </p:custDataLst>
          </p:nvPr>
        </p:nvSpPr>
        <p:spPr>
          <a:xfrm>
            <a:off x="5977255" y="791845"/>
            <a:ext cx="1640205" cy="457200"/>
          </a:xfrm>
          <a:prstGeom prst="wedgeRectCallout">
            <a:avLst>
              <a:gd name="adj1" fmla="val -32462"/>
              <a:gd name="adj2" fmla="val 8111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905" b="1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强调整体</a:t>
            </a:r>
            <a:endParaRPr lang="zh-CN" altLang="en-US" sz="1905" b="1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0" name="对话气泡: 矩形 8"/>
          <p:cNvSpPr/>
          <p:nvPr>
            <p:custDataLst>
              <p:tags r:id="rId15"/>
            </p:custDataLst>
          </p:nvPr>
        </p:nvSpPr>
        <p:spPr>
          <a:xfrm>
            <a:off x="8785225" y="2736215"/>
            <a:ext cx="1640205" cy="457200"/>
          </a:xfrm>
          <a:prstGeom prst="wedgeRectCallout">
            <a:avLst>
              <a:gd name="adj1" fmla="val -41676"/>
              <a:gd name="adj2" fmla="val -8375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905" b="1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强调部分</a:t>
            </a:r>
            <a:endParaRPr lang="zh-CN" altLang="en-US" sz="1905" b="1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custDataLst>
      <p:tags r:id="rId1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0" grpId="0"/>
      <p:bldP spid="18" grpId="0"/>
      <p:bldP spid="3" grpId="0"/>
      <p:bldP spid="16" grpId="0"/>
      <p:bldP spid="20" grpId="0"/>
      <p:bldP spid="19" grpId="0"/>
      <p:bldP spid="22" grpId="0"/>
      <p:bldP spid="2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0523" cy="6804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52" y="-5083"/>
            <a:ext cx="680523" cy="680418"/>
          </a:xfrm>
          <a:prstGeom prst="rect">
            <a:avLst/>
          </a:prstGeom>
        </p:spPr>
      </p:pic>
      <p:sp>
        <p:nvSpPr>
          <p:cNvPr id="20486" name="文本框 3"/>
          <p:cNvSpPr/>
          <p:nvPr>
            <p:custDataLst>
              <p:tags r:id="rId5"/>
            </p:custDataLst>
          </p:nvPr>
        </p:nvSpPr>
        <p:spPr>
          <a:xfrm>
            <a:off x="720477" y="503783"/>
            <a:ext cx="10727055" cy="64516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marL="571500" lvl="0" indent="-571500" eaLnBrk="1" hangingPunct="1">
              <a:buFont typeface="Wingdings" panose="05000000000000000000"/>
              <a:buChar char="u"/>
            </a:pPr>
            <a:r>
              <a:rPr sz="3600" b="1" kern="120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总结：整体与部分的辩证关系原理及方法论（</a:t>
            </a:r>
            <a:r>
              <a:rPr lang="en-US" altLang="zh-CN" sz="3600" b="1" kern="120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4</a:t>
            </a:r>
            <a:r>
              <a:rPr sz="3600" b="1" kern="120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）</a:t>
            </a:r>
            <a:endParaRPr sz="3600" b="1" kern="120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6"/>
            </p:custDataLst>
          </p:nvPr>
        </p:nvSpPr>
        <p:spPr>
          <a:xfrm>
            <a:off x="864240" y="1367621"/>
            <a:ext cx="9649072" cy="473900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lvl="0" indent="0" algn="l" fontAlgn="base">
              <a:lnSpc>
                <a:spcPct val="130000"/>
              </a:lnSpc>
              <a:buNone/>
            </a:pPr>
            <a:r>
              <a:rPr lang="zh-CN" altLang="en-US" sz="2000" b="1">
                <a:solidFill>
                  <a:srgbClr val="FF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【原理】</a:t>
            </a:r>
            <a:r>
              <a:rPr lang="zh-CN" altLang="en-US" sz="2000" b="1">
                <a:solidFill>
                  <a:srgbClr val="00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①整理与部分既相互区别，又相互联系、密不可分。</a:t>
            </a:r>
            <a:endParaRPr lang="zh-CN" altLang="en-US" sz="2000" b="1" strike="noStrike" noProof="1">
              <a:solidFill>
                <a:srgbClr val="000000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0" lvl="0" indent="0" algn="l" fontAlgn="base">
              <a:lnSpc>
                <a:spcPct val="130000"/>
              </a:lnSpc>
              <a:buNone/>
            </a:pPr>
            <a:r>
              <a:rPr lang="zh-CN" altLang="en-US" sz="2000" b="1">
                <a:solidFill>
                  <a:srgbClr val="00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②整体处于主导地位，整体统率着部分，具有部分所不具备的功能。整体的功能状态及其变化会影响到部分。</a:t>
            </a:r>
            <a:r>
              <a:rPr lang="zh-CN" altLang="en-US" sz="2000" b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（强调整体）</a:t>
            </a:r>
            <a:endParaRPr lang="zh-CN" altLang="en-US" sz="2000" b="1"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  <a:sym typeface="+mn-ea"/>
            </a:endParaRPr>
          </a:p>
          <a:p>
            <a:pPr marL="0" lvl="0" indent="0" algn="l" fontAlgn="base">
              <a:lnSpc>
                <a:spcPct val="130000"/>
              </a:lnSpc>
              <a:buNone/>
            </a:pPr>
            <a:r>
              <a:rPr lang="zh-CN" altLang="en-US" sz="2000" b="1">
                <a:solidFill>
                  <a:srgbClr val="00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③整体离不开部分，部分的功能及其变化会影响整体的功能。关键部分的功能及其变化甚至对整体的功能起决定作用。</a:t>
            </a:r>
            <a:r>
              <a:rPr lang="zh-CN" altLang="en-US" sz="2000" b="1">
                <a:solidFill>
                  <a:srgbClr val="00B05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（强调部分）</a:t>
            </a:r>
            <a:endParaRPr lang="zh-CN" altLang="en-US" sz="2000" b="1">
              <a:solidFill>
                <a:srgbClr val="00B050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  <a:sym typeface="+mn-ea"/>
            </a:endParaRPr>
          </a:p>
          <a:p>
            <a:pPr marL="0" lvl="0" indent="0" algn="l" fontAlgn="base">
              <a:lnSpc>
                <a:spcPct val="130000"/>
              </a:lnSpc>
              <a:buNone/>
            </a:pPr>
            <a:endParaRPr lang="zh-CN" altLang="en-US" sz="2000" b="1">
              <a:solidFill>
                <a:srgbClr val="00B050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  <a:sym typeface="+mn-ea"/>
            </a:endParaRPr>
          </a:p>
          <a:p>
            <a:pPr lvl="0" fontAlgn="base">
              <a:lnSpc>
                <a:spcPct val="100000"/>
              </a:lnSpc>
              <a:buNone/>
            </a:pPr>
            <a:r>
              <a:rPr lang="zh-CN" altLang="en-US" sz="2000" b="1">
                <a:solidFill>
                  <a:srgbClr val="FF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【方法论】</a:t>
            </a:r>
            <a:r>
              <a:rPr lang="zh-CN" altLang="en-US" sz="2000" b="1">
                <a:solidFill>
                  <a:srgbClr val="00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①要求我们应当树立全局观念，掌握系统优化的方法,用综合的思维方法认识事物。②要立足整体，把各个部分、各个要素联系起来考察，优化组合，选择最佳方案，实现整体的最优目标，从而达到整体功能大于部分功能之和的理想效果。</a:t>
            </a:r>
            <a:r>
              <a:rPr lang="zh-CN" altLang="en-US" sz="2000" b="1">
                <a:solidFill>
                  <a:srgbClr val="00B0F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（强调整体的方法论）</a:t>
            </a:r>
            <a:endParaRPr lang="zh-CN" altLang="en-US" sz="2000" b="1">
              <a:solidFill>
                <a:srgbClr val="00B0F0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  <a:sym typeface="+mn-ea"/>
            </a:endParaRPr>
          </a:p>
          <a:p>
            <a:pPr lvl="0" fontAlgn="base">
              <a:lnSpc>
                <a:spcPct val="100000"/>
              </a:lnSpc>
              <a:buNone/>
            </a:pPr>
            <a:r>
              <a:rPr lang="zh-CN" altLang="en-US" sz="2000" b="1">
                <a:solidFill>
                  <a:srgbClr val="00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③要求我们重视部分的作用，搞好局部，用局部的发展推动整体的发展。</a:t>
            </a:r>
            <a:endParaRPr lang="zh-CN" altLang="en-US" sz="2000" b="1">
              <a:solidFill>
                <a:srgbClr val="000000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  <a:sym typeface="+mn-ea"/>
            </a:endParaRPr>
          </a:p>
          <a:p>
            <a:pPr lvl="0" fontAlgn="base">
              <a:lnSpc>
                <a:spcPct val="100000"/>
              </a:lnSpc>
              <a:buNone/>
            </a:pPr>
            <a:r>
              <a:rPr lang="zh-CN" altLang="en-US" sz="2000" b="1">
                <a:solidFill>
                  <a:srgbClr val="00B05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（强调部分的方法论）</a:t>
            </a:r>
            <a:endParaRPr lang="zh-CN" altLang="en-US" sz="2000" b="1" strike="noStrike" noProof="1">
              <a:solidFill>
                <a:srgbClr val="00B050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0" lvl="0" indent="0" algn="l" fontAlgn="base">
              <a:lnSpc>
                <a:spcPct val="130000"/>
              </a:lnSpc>
              <a:buNone/>
            </a:pPr>
            <a:endParaRPr lang="zh-CN" altLang="en-US" sz="2000" b="1" strike="noStrike" kern="100" noProof="1">
              <a:solidFill>
                <a:srgbClr val="00B050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3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0523" cy="6804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52" y="-5083"/>
            <a:ext cx="680523" cy="680418"/>
          </a:xfrm>
          <a:prstGeom prst="rect">
            <a:avLst/>
          </a:prstGeom>
        </p:spPr>
      </p:pic>
      <p:sp>
        <p:nvSpPr>
          <p:cNvPr id="7" name="文本框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6688" y="3546696"/>
            <a:ext cx="11130901" cy="2527935"/>
          </a:xfrm>
          <a:prstGeom prst="rect">
            <a:avLst/>
          </a:prstGeom>
          <a:solidFill>
            <a:schemeClr val="lt1"/>
          </a:solidFill>
          <a:ln w="9525">
            <a:solidFill>
              <a:schemeClr val="accent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1650" tIns="40824" rIns="81650" bIns="40824">
            <a:spAutoFit/>
          </a:bodyPr>
          <a:lstStyle>
            <a:lvl1pPr marL="342900" indent="-342900">
              <a:defRPr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64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Helvetica" charset="0"/>
              </a:rPr>
              <a:t>整体和部分的关系，在</a:t>
            </a:r>
            <a:r>
              <a:rPr kumimoji="0" lang="zh-CN" altLang="en-US" sz="264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Helvetica" charset="0"/>
              </a:rPr>
              <a:t>一定意义上</a:t>
            </a:r>
            <a:r>
              <a:rPr kumimoji="0" lang="zh-CN" altLang="en-US" sz="264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Helvetica" charset="0"/>
              </a:rPr>
              <a:t>就是系统和要素的关系。</a:t>
            </a:r>
            <a:endParaRPr kumimoji="0" lang="zh-CN" altLang="en-US" sz="2645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  <a:sym typeface="Helvetica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264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微软雅黑" panose="020B0503020204020204" pitchFamily="34" charset="-122"/>
              </a:rPr>
              <a:t>【</a:t>
            </a:r>
            <a:r>
              <a:rPr kumimoji="0" lang="zh-CN" altLang="en-US" sz="264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微软雅黑" panose="020B0503020204020204" pitchFamily="34" charset="-122"/>
              </a:rPr>
              <a:t>注意区分</a:t>
            </a:r>
            <a:r>
              <a:rPr kumimoji="0" lang="en-US" altLang="zh-CN" sz="264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微软雅黑" panose="020B0503020204020204" pitchFamily="34" charset="-122"/>
              </a:rPr>
              <a:t>】</a:t>
            </a:r>
            <a:r>
              <a:rPr kumimoji="0" lang="zh-CN" altLang="en-US" sz="264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微软雅黑" panose="020B0503020204020204" pitchFamily="34" charset="-122"/>
              </a:rPr>
              <a:t>整体与系统的关系：</a:t>
            </a:r>
            <a:r>
              <a:rPr kumimoji="0" lang="zh-CN" altLang="en-US" sz="264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微软雅黑" panose="020B0503020204020204" pitchFamily="34" charset="-122"/>
              </a:rPr>
              <a:t>“一定意义上”</a:t>
            </a:r>
            <a:r>
              <a:rPr kumimoji="0" lang="zh-CN" altLang="en-US" sz="264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微软雅黑" panose="020B0503020204020204" pitchFamily="34" charset="-122"/>
              </a:rPr>
              <a:t>强调二者具有共同点，即二者都强调整体性；但又有区别，系统和要素更加强调</a:t>
            </a:r>
            <a:r>
              <a:rPr kumimoji="0" lang="zh-CN" altLang="en-US" sz="264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微软雅黑" panose="020B0503020204020204" pitchFamily="34" charset="-122"/>
              </a:rPr>
              <a:t>有序性</a:t>
            </a:r>
            <a:r>
              <a:rPr kumimoji="0" lang="zh-CN" altLang="en-US" sz="264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微软雅黑" panose="020B0503020204020204" pitchFamily="34" charset="-122"/>
              </a:rPr>
              <a:t>和</a:t>
            </a:r>
            <a:r>
              <a:rPr kumimoji="0" lang="zh-CN" altLang="en-US" sz="264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微软雅黑" panose="020B0503020204020204" pitchFamily="34" charset="-122"/>
              </a:rPr>
              <a:t>内部结构的优化趋向</a:t>
            </a:r>
            <a:r>
              <a:rPr kumimoji="0" lang="zh-CN" altLang="en-US" sz="264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微软雅黑" panose="020B0503020204020204" pitchFamily="34" charset="-122"/>
              </a:rPr>
              <a:t>。</a:t>
            </a:r>
            <a:endParaRPr kumimoji="0" lang="zh-CN" altLang="en-US" sz="2645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  <a:sym typeface="微软雅黑" panose="020B0503020204020204" pitchFamily="34" charset="-122"/>
            </a:endParaRPr>
          </a:p>
        </p:txBody>
      </p:sp>
      <p:sp>
        <p:nvSpPr>
          <p:cNvPr id="10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7288" y="1053628"/>
            <a:ext cx="11129701" cy="573405"/>
          </a:xfrm>
          <a:prstGeom prst="rect">
            <a:avLst/>
          </a:prstGeom>
          <a:noFill/>
          <a:ln w="28575" cmpd="sng">
            <a:solidFill>
              <a:srgbClr val="00B050"/>
            </a:solidFill>
            <a:prstDash val="solid"/>
          </a:ln>
        </p:spPr>
        <p:txBody>
          <a:bodyPr wrap="square" lIns="81650" tIns="40824" rIns="81650" bIns="40824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（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1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）系统的</a:t>
            </a:r>
            <a:r>
              <a:rPr kumimoji="0" lang="zh-CN" altLang="en-US" sz="3200" b="1" i="0" u="none" strike="noStrike" kern="1200" cap="none" spc="0" normalizeH="0" baseline="0" noProof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含义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：</a:t>
            </a:r>
            <a:r>
              <a:rPr kumimoji="0" lang="zh-CN" altLang="en-US" sz="264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是由相互联系和相互作用的诸要素构成的统一整体。</a:t>
            </a:r>
            <a:endParaRPr kumimoji="0" lang="zh-CN" altLang="en-US" sz="2645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8" name="文本框 6"/>
          <p:cNvSpPr txBox="1"/>
          <p:nvPr>
            <p:custDataLst>
              <p:tags r:id="rId7"/>
            </p:custDataLst>
          </p:nvPr>
        </p:nvSpPr>
        <p:spPr>
          <a:xfrm>
            <a:off x="207288" y="1914052"/>
            <a:ext cx="11038498" cy="1232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4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Helvetica" charset="0"/>
              </a:rPr>
              <a:t>如：</a:t>
            </a:r>
            <a:r>
              <a:rPr kumimoji="0" lang="zh-CN" altLang="en-US" sz="264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Helvetica" charset="0"/>
              </a:rPr>
              <a:t>人体系统、教育系统、社会保障体系、国家机构体系、社会主义道德体系</a:t>
            </a:r>
            <a:r>
              <a:rPr kumimoji="0" lang="zh-CN" altLang="en-US" sz="264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Helvetica" charset="0"/>
              </a:rPr>
              <a:t>等，</a:t>
            </a:r>
            <a:r>
              <a:rPr kumimoji="0" lang="zh-CN" altLang="en-US" sz="264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Helvetica" charset="0"/>
              </a:rPr>
              <a:t>每一个系统或体系都是由若干要素构成的。</a:t>
            </a:r>
            <a:r>
              <a:rPr kumimoji="0" lang="zh-CN" altLang="en-US" sz="264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Helvetica" charset="0"/>
              </a:rPr>
              <a:t> </a:t>
            </a:r>
            <a:endParaRPr kumimoji="0" lang="zh-CN" altLang="en-US" sz="2645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  <a:sym typeface="Helvetica" charset="0"/>
            </a:endParaRPr>
          </a:p>
        </p:txBody>
      </p:sp>
      <p:sp>
        <p:nvSpPr>
          <p:cNvPr id="25" name="文本框 2"/>
          <p:cNvSpPr txBox="1"/>
          <p:nvPr>
            <p:custDataLst>
              <p:tags r:id="rId8"/>
            </p:custDataLst>
          </p:nvPr>
        </p:nvSpPr>
        <p:spPr>
          <a:xfrm>
            <a:off x="680761" y="-70"/>
            <a:ext cx="5752620" cy="916940"/>
          </a:xfrm>
          <a:prstGeom prst="rect">
            <a:avLst/>
          </a:prstGeom>
          <a:noFill/>
          <a:ln w="9525">
            <a:noFill/>
          </a:ln>
        </p:spPr>
        <p:txBody>
          <a:bodyPr wrap="square" lIns="86411" tIns="43205" rIns="86411" bIns="43205">
            <a:spAutoFit/>
            <a:scene3d>
              <a:camera prst="orthographicFront"/>
              <a:lightRig rig="threePt" dir="t"/>
            </a:scene3d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  <a:buClrTx/>
              <a:buSzTx/>
              <a:buFontTx/>
              <a:defRPr/>
            </a:pPr>
            <a:r>
              <a:rPr lang="en-US" altLang="zh-CN" sz="3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楷体_GB2312" panose="02010609030101010101" charset="-122"/>
              </a:rPr>
              <a:t>2</a:t>
            </a:r>
            <a:r>
              <a:rPr lang="zh-CN" altLang="en-US" sz="3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楷体_GB2312" panose="02010609030101010101" charset="-122"/>
              </a:rPr>
              <a:t>、掌握系统优化的方法</a:t>
            </a:r>
            <a:endParaRPr lang="zh-CN" altLang="en-US" sz="36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  <a:sym typeface="楷体_GB2312" panose="02010609030101010101" charset="-122"/>
            </a:endParaRPr>
          </a:p>
        </p:txBody>
      </p:sp>
    </p:spTree>
    <p:custDataLst>
      <p:tags r:id="rId9"/>
    </p:custData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1"/>
      <p:bldP spid="8" grpId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0523" cy="6804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52" y="-5083"/>
            <a:ext cx="680523" cy="680418"/>
          </a:xfrm>
          <a:prstGeom prst="rect">
            <a:avLst/>
          </a:prstGeom>
        </p:spPr>
      </p:pic>
      <p:sp>
        <p:nvSpPr>
          <p:cNvPr id="103426" name="矩形 103425"/>
          <p:cNvSpPr/>
          <p:nvPr>
            <p:custDataLst>
              <p:tags r:id="rId5"/>
            </p:custDataLst>
          </p:nvPr>
        </p:nvSpPr>
        <p:spPr>
          <a:xfrm>
            <a:off x="365092" y="4072310"/>
            <a:ext cx="10927495" cy="1209675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025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③内部结构的优化趋向</a:t>
            </a:r>
            <a:r>
              <a:rPr lang="zh-CN" altLang="en-US" sz="3025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：</a:t>
            </a:r>
            <a:r>
              <a:rPr lang="zh-CN" altLang="en-US" sz="3025" b="1">
                <a:solidFill>
                  <a:srgbClr val="00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系统内部各要素的优化结合使整体的功能具有了</a:t>
            </a:r>
            <a:r>
              <a:rPr lang="zh-CN" altLang="en-US" sz="3025" b="1" u="sng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趋向强化</a:t>
            </a:r>
            <a:r>
              <a:rPr lang="zh-CN" altLang="en-US" sz="3025" b="1">
                <a:solidFill>
                  <a:srgbClr val="00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的特征，整体的功能不是部分的简单相加。</a:t>
            </a:r>
            <a:endParaRPr lang="zh-CN" altLang="en-US" sz="3025" b="1">
              <a:solidFill>
                <a:srgbClr val="000000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3428" name="矩形 103427"/>
          <p:cNvSpPr/>
          <p:nvPr>
            <p:custDataLst>
              <p:tags r:id="rId6"/>
            </p:custDataLst>
          </p:nvPr>
        </p:nvSpPr>
        <p:spPr>
          <a:xfrm>
            <a:off x="365092" y="1282835"/>
            <a:ext cx="10801492" cy="1115695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wrap="square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025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①整体性</a:t>
            </a:r>
            <a:r>
              <a:rPr lang="zh-CN" altLang="en-US" sz="3025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：</a:t>
            </a:r>
            <a:r>
              <a:rPr lang="zh-CN" altLang="en-US" sz="3025" b="1">
                <a:solidFill>
                  <a:srgbClr val="00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系统作为一个整体具有它的每一个要素都</a:t>
            </a:r>
            <a:r>
              <a:rPr lang="zh-CN" altLang="en-US" sz="3025" b="1" u="sng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不能单独</a:t>
            </a:r>
            <a:r>
              <a:rPr lang="zh-CN" altLang="en-US" sz="3025" b="1">
                <a:solidFill>
                  <a:srgbClr val="00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具有的功能。</a:t>
            </a:r>
            <a:r>
              <a:rPr lang="en-US" altLang="zh-CN" sz="3025" b="1">
                <a:solidFill>
                  <a:srgbClr val="00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(</a:t>
            </a:r>
            <a:r>
              <a:rPr lang="zh-CN" altLang="en-US" sz="3025" b="1">
                <a:solidFill>
                  <a:srgbClr val="00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注重整体目标）</a:t>
            </a:r>
            <a:endParaRPr lang="zh-CN" altLang="en-US" sz="3025" b="1">
              <a:solidFill>
                <a:srgbClr val="000000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  <a:sym typeface="+mn-ea"/>
            </a:endParaRPr>
          </a:p>
        </p:txBody>
      </p:sp>
      <p:sp>
        <p:nvSpPr>
          <p:cNvPr id="103429" name="矩形 103428"/>
          <p:cNvSpPr/>
          <p:nvPr>
            <p:custDataLst>
              <p:tags r:id="rId7"/>
            </p:custDataLst>
          </p:nvPr>
        </p:nvSpPr>
        <p:spPr>
          <a:xfrm>
            <a:off x="365092" y="2768475"/>
            <a:ext cx="10926895" cy="650240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025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②有序性</a:t>
            </a:r>
            <a:r>
              <a:rPr lang="zh-CN" altLang="en-US" sz="3025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：</a:t>
            </a:r>
            <a:r>
              <a:rPr lang="zh-CN" altLang="en-US" sz="3025" b="1">
                <a:solidFill>
                  <a:srgbClr val="00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系统的各要素总是按照</a:t>
            </a:r>
            <a:r>
              <a:rPr lang="zh-CN" altLang="en-US" sz="3025" b="1" u="sng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一定的顺序和方向</a:t>
            </a:r>
            <a:r>
              <a:rPr lang="zh-CN" altLang="en-US" sz="3025" b="1">
                <a:solidFill>
                  <a:srgbClr val="00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发生作用。</a:t>
            </a:r>
            <a:endParaRPr lang="zh-CN" altLang="en-US" sz="3025" b="1">
              <a:solidFill>
                <a:srgbClr val="000000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" name="Rectangle 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36625" y="287655"/>
            <a:ext cx="4081780" cy="6038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1650" tIns="40824" rIns="81650" bIns="40824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400" b="1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（</a:t>
            </a:r>
            <a:r>
              <a:rPr kumimoji="0" lang="en-US" altLang="zh-CN" sz="3400" b="1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2</a:t>
            </a:r>
            <a:r>
              <a:rPr kumimoji="0" lang="zh-CN" altLang="en-US" sz="3400" b="1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）系统的</a:t>
            </a:r>
            <a:r>
              <a:rPr kumimoji="0" lang="zh-CN" altLang="en-US" sz="3400" b="1" i="0" u="none" strike="noStrike" kern="1200" cap="none" spc="0" normalizeH="0" baseline="0" noProof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特征</a:t>
            </a:r>
            <a:endParaRPr kumimoji="0" lang="zh-CN" altLang="en-US" sz="3400" b="1" i="0" u="none" strike="noStrike" kern="1200" cap="none" spc="0" normalizeH="0" baseline="0" noProof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</p:spTree>
    <p:custDataLst>
      <p:tags r:id="rId9"/>
    </p:custData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  <p:bldP spid="103428" grpId="1"/>
      <p:bldP spid="103429" grpId="2"/>
      <p:bldP spid="10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0523" cy="6804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52" y="-5083"/>
            <a:ext cx="680523" cy="680418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743302" y="190405"/>
            <a:ext cx="3663315" cy="557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25" b="1">
                <a:solidFill>
                  <a:schemeClr val="accent1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用联系的观点看问题</a:t>
            </a:r>
            <a:endParaRPr lang="zh-CN" altLang="en-US" sz="3025" b="1">
              <a:solidFill>
                <a:schemeClr val="accent1">
                  <a:lumMod val="7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1" name="AutoShape 120"/>
          <p:cNvSpPr/>
          <p:nvPr>
            <p:custDataLst>
              <p:tags r:id="rId6"/>
            </p:custDataLst>
          </p:nvPr>
        </p:nvSpPr>
        <p:spPr bwMode="auto">
          <a:xfrm>
            <a:off x="332740" y="427990"/>
            <a:ext cx="190500" cy="1905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948" y="16070"/>
                </a:moveTo>
                <a:cubicBezTo>
                  <a:pt x="14037" y="19468"/>
                  <a:pt x="8925" y="19859"/>
                  <a:pt x="5529" y="16948"/>
                </a:cubicBezTo>
                <a:cubicBezTo>
                  <a:pt x="2130" y="14038"/>
                  <a:pt x="1740" y="8924"/>
                  <a:pt x="4651" y="5527"/>
                </a:cubicBezTo>
                <a:cubicBezTo>
                  <a:pt x="7559" y="2131"/>
                  <a:pt x="12674" y="1740"/>
                  <a:pt x="16070" y="4650"/>
                </a:cubicBezTo>
                <a:cubicBezTo>
                  <a:pt x="19466" y="7560"/>
                  <a:pt x="19859" y="12673"/>
                  <a:pt x="16948" y="16070"/>
                </a:cubicBezTo>
                <a:moveTo>
                  <a:pt x="10800" y="0"/>
                </a:moveTo>
                <a:cubicBezTo>
                  <a:pt x="4833" y="0"/>
                  <a:pt x="0" y="4834"/>
                  <a:pt x="0" y="10800"/>
                </a:cubicBezTo>
                <a:cubicBezTo>
                  <a:pt x="0" y="16765"/>
                  <a:pt x="4833" y="21599"/>
                  <a:pt x="10800" y="21599"/>
                </a:cubicBezTo>
                <a:cubicBezTo>
                  <a:pt x="16764" y="21599"/>
                  <a:pt x="21600" y="16765"/>
                  <a:pt x="21600" y="10800"/>
                </a:cubicBezTo>
                <a:cubicBezTo>
                  <a:pt x="21600" y="4834"/>
                  <a:pt x="16764" y="0"/>
                  <a:pt x="10800" y="0"/>
                </a:cubicBezTo>
              </a:path>
            </a:pathLst>
          </a:custGeom>
          <a:solidFill>
            <a:schemeClr val="lt1"/>
          </a:solidFill>
          <a:ln>
            <a:noFill/>
          </a:ln>
          <a:effectLst/>
        </p:spPr>
        <p:txBody>
          <a:bodyPr lIns="24000" tIns="24000" rIns="24000" bIns="2400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9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sym typeface="Gill Sans" charset="0"/>
            </a:endParaRPr>
          </a:p>
        </p:txBody>
      </p:sp>
      <p:sp>
        <p:nvSpPr>
          <p:cNvPr id="62" name="AutoShape 121"/>
          <p:cNvSpPr/>
          <p:nvPr>
            <p:custDataLst>
              <p:tags r:id="rId7"/>
            </p:custDataLst>
          </p:nvPr>
        </p:nvSpPr>
        <p:spPr bwMode="auto">
          <a:xfrm>
            <a:off x="380365" y="475615"/>
            <a:ext cx="53340" cy="5334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200" y="0"/>
                </a:moveTo>
                <a:cubicBezTo>
                  <a:pt x="8596" y="0"/>
                  <a:pt x="0" y="8596"/>
                  <a:pt x="0" y="19195"/>
                </a:cubicBezTo>
                <a:lnTo>
                  <a:pt x="0" y="19199"/>
                </a:lnTo>
                <a:cubicBezTo>
                  <a:pt x="0" y="20524"/>
                  <a:pt x="1068" y="21599"/>
                  <a:pt x="2400" y="21599"/>
                </a:cubicBezTo>
                <a:cubicBezTo>
                  <a:pt x="3721" y="21599"/>
                  <a:pt x="4800" y="20524"/>
                  <a:pt x="4800" y="19199"/>
                </a:cubicBezTo>
                <a:lnTo>
                  <a:pt x="4800" y="19195"/>
                </a:lnTo>
                <a:cubicBezTo>
                  <a:pt x="4800" y="11247"/>
                  <a:pt x="11240" y="4799"/>
                  <a:pt x="19200" y="4799"/>
                </a:cubicBezTo>
                <a:cubicBezTo>
                  <a:pt x="20521" y="4799"/>
                  <a:pt x="21600" y="3724"/>
                  <a:pt x="21600" y="2399"/>
                </a:cubicBezTo>
                <a:cubicBezTo>
                  <a:pt x="21600" y="1075"/>
                  <a:pt x="20521" y="0"/>
                  <a:pt x="19200" y="0"/>
                </a:cubicBezTo>
              </a:path>
            </a:pathLst>
          </a:custGeom>
          <a:solidFill>
            <a:schemeClr val="lt1"/>
          </a:solidFill>
          <a:ln>
            <a:noFill/>
          </a:ln>
          <a:effectLst/>
        </p:spPr>
        <p:txBody>
          <a:bodyPr lIns="24000" tIns="24000" rIns="24000" bIns="2400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9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sym typeface="Gill Sans" charset="0"/>
            </a:endParaRPr>
          </a:p>
        </p:txBody>
      </p:sp>
      <p:sp>
        <p:nvSpPr>
          <p:cNvPr id="63" name="AutoShape 122"/>
          <p:cNvSpPr/>
          <p:nvPr>
            <p:custDataLst>
              <p:tags r:id="rId8"/>
            </p:custDataLst>
          </p:nvPr>
        </p:nvSpPr>
        <p:spPr bwMode="auto">
          <a:xfrm>
            <a:off x="236855" y="344170"/>
            <a:ext cx="382270" cy="32194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9199"/>
                </a:moveTo>
                <a:cubicBezTo>
                  <a:pt x="20249" y="19642"/>
                  <a:pt x="19948" y="19999"/>
                  <a:pt x="19575" y="19999"/>
                </a:cubicBezTo>
                <a:lnTo>
                  <a:pt x="2024" y="19999"/>
                </a:lnTo>
                <a:cubicBezTo>
                  <a:pt x="1651" y="19999"/>
                  <a:pt x="1349" y="19642"/>
                  <a:pt x="1349" y="19199"/>
                </a:cubicBezTo>
                <a:lnTo>
                  <a:pt x="1349" y="7200"/>
                </a:lnTo>
                <a:cubicBezTo>
                  <a:pt x="1349" y="6809"/>
                  <a:pt x="1588" y="6475"/>
                  <a:pt x="1914" y="6411"/>
                </a:cubicBezTo>
                <a:lnTo>
                  <a:pt x="5588" y="5684"/>
                </a:lnTo>
                <a:lnTo>
                  <a:pt x="6797" y="2103"/>
                </a:lnTo>
                <a:cubicBezTo>
                  <a:pt x="6900" y="1799"/>
                  <a:pt x="7148" y="1600"/>
                  <a:pt x="7424" y="1600"/>
                </a:cubicBezTo>
                <a:lnTo>
                  <a:pt x="14174" y="1600"/>
                </a:lnTo>
                <a:cubicBezTo>
                  <a:pt x="14450" y="1600"/>
                  <a:pt x="14698" y="1799"/>
                  <a:pt x="14801" y="2103"/>
                </a:cubicBezTo>
                <a:lnTo>
                  <a:pt x="16010" y="5684"/>
                </a:lnTo>
                <a:lnTo>
                  <a:pt x="19685" y="6411"/>
                </a:lnTo>
                <a:cubicBezTo>
                  <a:pt x="20011" y="6475"/>
                  <a:pt x="20249" y="6809"/>
                  <a:pt x="20249" y="7200"/>
                </a:cubicBezTo>
                <a:cubicBezTo>
                  <a:pt x="20249" y="7200"/>
                  <a:pt x="20249" y="19199"/>
                  <a:pt x="20249" y="19199"/>
                </a:cubicBezTo>
                <a:close/>
                <a:moveTo>
                  <a:pt x="19907" y="4832"/>
                </a:moveTo>
                <a:lnTo>
                  <a:pt x="16981" y="4254"/>
                </a:lnTo>
                <a:lnTo>
                  <a:pt x="16054" y="1507"/>
                </a:lnTo>
                <a:cubicBezTo>
                  <a:pt x="15745" y="591"/>
                  <a:pt x="15006" y="0"/>
                  <a:pt x="14174" y="0"/>
                </a:cubicBezTo>
                <a:lnTo>
                  <a:pt x="7424" y="0"/>
                </a:lnTo>
                <a:cubicBezTo>
                  <a:pt x="6593" y="0"/>
                  <a:pt x="5854" y="591"/>
                  <a:pt x="5543" y="1509"/>
                </a:cubicBezTo>
                <a:lnTo>
                  <a:pt x="4618" y="4254"/>
                </a:lnTo>
                <a:lnTo>
                  <a:pt x="1692" y="4832"/>
                </a:lnTo>
                <a:cubicBezTo>
                  <a:pt x="711" y="5025"/>
                  <a:pt x="0" y="6020"/>
                  <a:pt x="0" y="7200"/>
                </a:cubicBezTo>
                <a:lnTo>
                  <a:pt x="0" y="19199"/>
                </a:lnTo>
                <a:cubicBezTo>
                  <a:pt x="0" y="20523"/>
                  <a:pt x="908" y="21600"/>
                  <a:pt x="2024" y="21600"/>
                </a:cubicBezTo>
                <a:lnTo>
                  <a:pt x="19575" y="21600"/>
                </a:lnTo>
                <a:cubicBezTo>
                  <a:pt x="20691" y="21600"/>
                  <a:pt x="21600" y="20523"/>
                  <a:pt x="21600" y="19199"/>
                </a:cubicBezTo>
                <a:lnTo>
                  <a:pt x="21600" y="7200"/>
                </a:lnTo>
                <a:cubicBezTo>
                  <a:pt x="21600" y="6020"/>
                  <a:pt x="20888" y="5025"/>
                  <a:pt x="19907" y="4832"/>
                </a:cubicBezTo>
              </a:path>
            </a:pathLst>
          </a:custGeom>
          <a:solidFill>
            <a:schemeClr val="lt1"/>
          </a:solidFill>
          <a:ln>
            <a:noFill/>
          </a:ln>
          <a:effectLst/>
        </p:spPr>
        <p:txBody>
          <a:bodyPr lIns="24000" tIns="24000" rIns="24000" bIns="2400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9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sym typeface="Gill Sans" charset="0"/>
            </a:endParaRPr>
          </a:p>
        </p:txBody>
      </p:sp>
      <p:sp>
        <p:nvSpPr>
          <p:cNvPr id="30723" name="Text Box 3"/>
          <p:cNvSpPr txBox="1"/>
          <p:nvPr>
            <p:custDataLst>
              <p:tags r:id="rId9"/>
            </p:custDataLst>
          </p:nvPr>
        </p:nvSpPr>
        <p:spPr>
          <a:xfrm>
            <a:off x="2630453" y="5743656"/>
            <a:ext cx="5443647" cy="7448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zh-CN" altLang="en-US" sz="1700" b="1" i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eaLnBrk="0" hangingPunct="0">
              <a:spcBef>
                <a:spcPct val="50000"/>
              </a:spcBef>
            </a:pPr>
            <a:endParaRPr lang="zh-CN" altLang="en-US" sz="1700" b="1" i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0737" name="Text Box 5"/>
          <p:cNvSpPr txBox="1"/>
          <p:nvPr>
            <p:custDataLst>
              <p:tags r:id="rId10"/>
            </p:custDataLst>
          </p:nvPr>
        </p:nvSpPr>
        <p:spPr>
          <a:xfrm>
            <a:off x="8042275" y="1423670"/>
            <a:ext cx="1172845" cy="18789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buClrTx/>
              <a:buSzTx/>
              <a:buNone/>
            </a:pPr>
            <a:r>
              <a:rPr lang="zh-CN" altLang="en-US" sz="2270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上等马</a:t>
            </a:r>
            <a:endParaRPr lang="zh-CN" altLang="en-US" sz="2270" b="1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 eaLnBrk="0" hangingPunct="0">
              <a:spcBef>
                <a:spcPct val="50000"/>
              </a:spcBef>
              <a:buClrTx/>
              <a:buSzTx/>
              <a:buNone/>
            </a:pPr>
            <a:r>
              <a:rPr lang="zh-CN" altLang="en-US" sz="2270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中等马</a:t>
            </a:r>
            <a:endParaRPr lang="zh-CN" altLang="en-US" sz="2270" b="1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 eaLnBrk="0" hangingPunct="0">
              <a:spcBef>
                <a:spcPct val="50000"/>
              </a:spcBef>
              <a:buClrTx/>
              <a:buSzTx/>
              <a:buNone/>
            </a:pPr>
            <a:r>
              <a:rPr lang="zh-CN" altLang="en-US" sz="2270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下等马</a:t>
            </a:r>
            <a:endParaRPr lang="zh-CN" altLang="en-US" sz="2270" b="1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eaLnBrk="0" hangingPunct="0">
              <a:spcBef>
                <a:spcPct val="50000"/>
              </a:spcBef>
            </a:pPr>
            <a:endParaRPr lang="zh-CN" altLang="en-US" sz="2270" b="1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0739" name="Text Box 7"/>
          <p:cNvSpPr txBox="1"/>
          <p:nvPr>
            <p:custDataLst>
              <p:tags r:id="rId11"/>
            </p:custDataLst>
          </p:nvPr>
        </p:nvSpPr>
        <p:spPr>
          <a:xfrm>
            <a:off x="6108700" y="838835"/>
            <a:ext cx="1035685" cy="4781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520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田忌</a:t>
            </a:r>
            <a:endParaRPr lang="zh-CN" altLang="en-US" sz="2520" b="1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0740" name="Text Box 8"/>
          <p:cNvSpPr txBox="1"/>
          <p:nvPr>
            <p:custDataLst>
              <p:tags r:id="rId12"/>
            </p:custDataLst>
          </p:nvPr>
        </p:nvSpPr>
        <p:spPr>
          <a:xfrm>
            <a:off x="8042275" y="838835"/>
            <a:ext cx="1257300" cy="4781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520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齐威王</a:t>
            </a:r>
            <a:endParaRPr lang="zh-CN" altLang="en-US" sz="2520" b="1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0741" name="Text Box 9"/>
          <p:cNvSpPr txBox="1"/>
          <p:nvPr>
            <p:custDataLst>
              <p:tags r:id="rId13"/>
            </p:custDataLst>
          </p:nvPr>
        </p:nvSpPr>
        <p:spPr>
          <a:xfrm>
            <a:off x="5990590" y="1423670"/>
            <a:ext cx="151574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400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下等马</a:t>
            </a:r>
            <a:endParaRPr lang="zh-CN" altLang="en-US" sz="2400" b="1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eaLnBrk="0" hangingPunct="0">
              <a:spcBef>
                <a:spcPct val="50000"/>
              </a:spcBef>
            </a:pPr>
            <a:r>
              <a:rPr lang="zh-CN" altLang="en-US" sz="2400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上等马</a:t>
            </a:r>
            <a:endParaRPr lang="zh-CN" altLang="en-US" sz="2400" b="1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eaLnBrk="0" hangingPunct="0">
              <a:spcBef>
                <a:spcPct val="50000"/>
              </a:spcBef>
            </a:pPr>
            <a:r>
              <a:rPr lang="zh-CN" altLang="en-US" sz="2400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中等马</a:t>
            </a:r>
            <a:endParaRPr lang="zh-CN" altLang="en-US" sz="2400" b="1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0731" name="Text Box 25"/>
          <p:cNvSpPr txBox="1"/>
          <p:nvPr>
            <p:custDataLst>
              <p:tags r:id="rId14"/>
            </p:custDataLst>
          </p:nvPr>
        </p:nvSpPr>
        <p:spPr>
          <a:xfrm>
            <a:off x="6272251" y="3481694"/>
            <a:ext cx="3399292" cy="4781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52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着眼于事物的</a:t>
            </a:r>
            <a:r>
              <a:rPr lang="zh-CN" altLang="en-US" sz="252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整体性</a:t>
            </a:r>
            <a:endParaRPr lang="zh-CN" altLang="en-US" sz="2520" b="1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0732" name="Text Box 26"/>
          <p:cNvSpPr txBox="1"/>
          <p:nvPr>
            <p:custDataLst>
              <p:tags r:id="rId15"/>
            </p:custDataLst>
          </p:nvPr>
        </p:nvSpPr>
        <p:spPr>
          <a:xfrm>
            <a:off x="6272251" y="4286516"/>
            <a:ext cx="4370518" cy="4781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52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遵循系统内部</a:t>
            </a:r>
            <a:r>
              <a:rPr lang="zh-CN" altLang="en-US" sz="252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结构的有序性</a:t>
            </a:r>
            <a:endParaRPr lang="zh-CN" altLang="en-US" sz="2520" b="1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0733" name="Text Box 27"/>
          <p:cNvSpPr txBox="1"/>
          <p:nvPr>
            <p:custDataLst>
              <p:tags r:id="rId16"/>
            </p:custDataLst>
          </p:nvPr>
        </p:nvSpPr>
        <p:spPr>
          <a:xfrm>
            <a:off x="6272251" y="5091337"/>
            <a:ext cx="4104911" cy="4781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52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注重系统内部结构</a:t>
            </a:r>
            <a:r>
              <a:rPr lang="zh-CN" altLang="en-US" sz="252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优化趋向</a:t>
            </a:r>
            <a:endParaRPr lang="zh-CN" altLang="en-US" sz="2520" b="1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0734" name="Text Box 28"/>
          <p:cNvSpPr txBox="1"/>
          <p:nvPr>
            <p:custDataLst>
              <p:tags r:id="rId17"/>
            </p:custDataLst>
          </p:nvPr>
        </p:nvSpPr>
        <p:spPr>
          <a:xfrm>
            <a:off x="743302" y="3326490"/>
            <a:ext cx="3938506" cy="706755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不在意一匹马的比赛结果</a:t>
            </a:r>
            <a:r>
              <a:rPr lang="en-US" altLang="zh-CN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,</a:t>
            </a:r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而是统筹全局</a:t>
            </a:r>
            <a:r>
              <a:rPr lang="en-US" altLang="zh-CN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,</a:t>
            </a:r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注重整体目标</a:t>
            </a:r>
            <a:endParaRPr lang="zh-CN" altLang="en-US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30735" name="Text Box 29"/>
          <p:cNvSpPr txBox="1"/>
          <p:nvPr>
            <p:custDataLst>
              <p:tags r:id="rId18"/>
            </p:custDataLst>
          </p:nvPr>
        </p:nvSpPr>
        <p:spPr>
          <a:xfrm>
            <a:off x="743302" y="4156112"/>
            <a:ext cx="3938506" cy="706755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根据对方的部署，调整马匹的出场次序</a:t>
            </a:r>
            <a:endParaRPr lang="zh-CN" altLang="en-US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0736" name="Text Box 30"/>
          <p:cNvSpPr txBox="1"/>
          <p:nvPr>
            <p:custDataLst>
              <p:tags r:id="rId19"/>
            </p:custDataLst>
          </p:nvPr>
        </p:nvSpPr>
        <p:spPr>
          <a:xfrm>
            <a:off x="743302" y="5031336"/>
            <a:ext cx="3940106" cy="706755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通过合理安排次序，使系统结构出现优化调整</a:t>
            </a:r>
            <a:endParaRPr lang="zh-CN" altLang="en-US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6" name="图片 5" descr="9756d834aec3176f86af856f78d5812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802504" y="904824"/>
            <a:ext cx="3701700" cy="2183259"/>
          </a:xfrm>
          <a:prstGeom prst="rect">
            <a:avLst/>
          </a:prstGeom>
        </p:spPr>
      </p:pic>
      <p:cxnSp>
        <p:nvCxnSpPr>
          <p:cNvPr id="7" name="直接箭头连接符 6"/>
          <p:cNvCxnSpPr/>
          <p:nvPr>
            <p:custDataLst>
              <p:tags r:id="rId22"/>
            </p:custDataLst>
          </p:nvPr>
        </p:nvCxnSpPr>
        <p:spPr>
          <a:xfrm flipV="1">
            <a:off x="7145075" y="1656845"/>
            <a:ext cx="754420" cy="9600"/>
          </a:xfrm>
          <a:prstGeom prst="straightConnector1">
            <a:avLst/>
          </a:prstGeom>
          <a:ln w="3492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>
            <p:custDataLst>
              <p:tags r:id="rId23"/>
            </p:custDataLst>
          </p:nvPr>
        </p:nvCxnSpPr>
        <p:spPr>
          <a:xfrm flipV="1">
            <a:off x="7145075" y="2173659"/>
            <a:ext cx="754420" cy="9600"/>
          </a:xfrm>
          <a:prstGeom prst="straightConnector1">
            <a:avLst/>
          </a:prstGeom>
          <a:ln w="3492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>
            <p:custDataLst>
              <p:tags r:id="rId24"/>
            </p:custDataLst>
          </p:nvPr>
        </p:nvCxnSpPr>
        <p:spPr>
          <a:xfrm flipV="1">
            <a:off x="7145075" y="2720073"/>
            <a:ext cx="754420" cy="9600"/>
          </a:xfrm>
          <a:prstGeom prst="straightConnector1">
            <a:avLst/>
          </a:prstGeom>
          <a:ln w="3492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>
            <p:custDataLst>
              <p:tags r:id="rId25"/>
            </p:custDataLst>
          </p:nvPr>
        </p:nvSpPr>
        <p:spPr>
          <a:xfrm>
            <a:off x="9033126" y="1423238"/>
            <a:ext cx="480813" cy="4520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30" b="1">
                <a:solidFill>
                  <a:schemeClr val="l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胜</a:t>
            </a:r>
            <a:endParaRPr lang="zh-CN" altLang="en-US" sz="4030" b="1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2" name="椭圆 11"/>
          <p:cNvSpPr/>
          <p:nvPr>
            <p:custDataLst>
              <p:tags r:id="rId26"/>
            </p:custDataLst>
          </p:nvPr>
        </p:nvSpPr>
        <p:spPr>
          <a:xfrm>
            <a:off x="5628234" y="1952853"/>
            <a:ext cx="480813" cy="4520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30" b="1">
                <a:solidFill>
                  <a:schemeClr val="l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胜</a:t>
            </a:r>
            <a:endParaRPr lang="zh-CN" altLang="en-US" sz="4030" b="1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" name="椭圆 12"/>
          <p:cNvSpPr/>
          <p:nvPr>
            <p:custDataLst>
              <p:tags r:id="rId27"/>
            </p:custDataLst>
          </p:nvPr>
        </p:nvSpPr>
        <p:spPr>
          <a:xfrm>
            <a:off x="5628234" y="2499267"/>
            <a:ext cx="480813" cy="4520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30" b="1">
                <a:solidFill>
                  <a:schemeClr val="l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胜</a:t>
            </a:r>
            <a:endParaRPr lang="zh-CN" altLang="en-US" sz="4030" b="1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6" name="椭圆 15"/>
          <p:cNvSpPr/>
          <p:nvPr>
            <p:custDataLst>
              <p:tags r:id="rId28"/>
            </p:custDataLst>
          </p:nvPr>
        </p:nvSpPr>
        <p:spPr>
          <a:xfrm>
            <a:off x="6265095" y="482090"/>
            <a:ext cx="480813" cy="4520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30" b="1">
                <a:solidFill>
                  <a:schemeClr val="l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胜</a:t>
            </a:r>
            <a:endParaRPr lang="zh-CN" altLang="en-US" sz="4030" b="1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17" name="直接箭头连接符 16"/>
          <p:cNvCxnSpPr/>
          <p:nvPr>
            <p:custDataLst>
              <p:tags r:id="rId29"/>
            </p:custDataLst>
          </p:nvPr>
        </p:nvCxnSpPr>
        <p:spPr>
          <a:xfrm flipV="1">
            <a:off x="5227423" y="3703300"/>
            <a:ext cx="763221" cy="9600"/>
          </a:xfrm>
          <a:prstGeom prst="straightConnector1">
            <a:avLst/>
          </a:prstGeom>
          <a:ln w="4762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>
            <p:custDataLst>
              <p:tags r:id="rId30"/>
            </p:custDataLst>
          </p:nvPr>
        </p:nvCxnSpPr>
        <p:spPr>
          <a:xfrm flipV="1">
            <a:off x="5227423" y="4532922"/>
            <a:ext cx="763221" cy="9600"/>
          </a:xfrm>
          <a:prstGeom prst="straightConnector1">
            <a:avLst/>
          </a:prstGeom>
          <a:ln w="4762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>
            <p:custDataLst>
              <p:tags r:id="rId31"/>
            </p:custDataLst>
          </p:nvPr>
        </p:nvCxnSpPr>
        <p:spPr>
          <a:xfrm flipV="1">
            <a:off x="5227423" y="5337744"/>
            <a:ext cx="763221" cy="9600"/>
          </a:xfrm>
          <a:prstGeom prst="straightConnector1">
            <a:avLst/>
          </a:prstGeom>
          <a:ln w="4762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>
            <p:custDataLst>
              <p:tags r:id="rId32"/>
            </p:custDataLst>
          </p:nvPr>
        </p:nvSpPr>
        <p:spPr>
          <a:xfrm>
            <a:off x="82484" y="76802"/>
            <a:ext cx="11345906" cy="6344971"/>
          </a:xfrm>
          <a:prstGeom prst="rect">
            <a:avLst/>
          </a:prstGeom>
          <a:noFill/>
          <a:ln w="539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1" name="椭圆 20"/>
          <p:cNvSpPr/>
          <p:nvPr>
            <p:custDataLst>
              <p:tags r:id="rId33"/>
            </p:custDataLst>
          </p:nvPr>
        </p:nvSpPr>
        <p:spPr>
          <a:xfrm>
            <a:off x="113349" y="190520"/>
            <a:ext cx="629461" cy="629461"/>
          </a:xfrm>
          <a:prstGeom prst="ellipse">
            <a:avLst/>
          </a:prstGeom>
          <a:solidFill>
            <a:schemeClr val="accent4"/>
          </a:solidFill>
          <a:ln w="28575">
            <a:solidFill>
              <a:srgbClr val="FAFA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2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3" name="AutoShape 120"/>
          <p:cNvSpPr/>
          <p:nvPr>
            <p:custDataLst>
              <p:tags r:id="rId34"/>
            </p:custDataLst>
          </p:nvPr>
        </p:nvSpPr>
        <p:spPr bwMode="auto">
          <a:xfrm>
            <a:off x="332740" y="442595"/>
            <a:ext cx="190500" cy="1905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948" y="16070"/>
                </a:moveTo>
                <a:cubicBezTo>
                  <a:pt x="14037" y="19468"/>
                  <a:pt x="8925" y="19859"/>
                  <a:pt x="5529" y="16948"/>
                </a:cubicBezTo>
                <a:cubicBezTo>
                  <a:pt x="2130" y="14038"/>
                  <a:pt x="1740" y="8924"/>
                  <a:pt x="4651" y="5527"/>
                </a:cubicBezTo>
                <a:cubicBezTo>
                  <a:pt x="7559" y="2131"/>
                  <a:pt x="12674" y="1740"/>
                  <a:pt x="16070" y="4650"/>
                </a:cubicBezTo>
                <a:cubicBezTo>
                  <a:pt x="19466" y="7560"/>
                  <a:pt x="19859" y="12673"/>
                  <a:pt x="16948" y="16070"/>
                </a:cubicBezTo>
                <a:moveTo>
                  <a:pt x="10800" y="0"/>
                </a:moveTo>
                <a:cubicBezTo>
                  <a:pt x="4833" y="0"/>
                  <a:pt x="0" y="4834"/>
                  <a:pt x="0" y="10800"/>
                </a:cubicBezTo>
                <a:cubicBezTo>
                  <a:pt x="0" y="16765"/>
                  <a:pt x="4833" y="21599"/>
                  <a:pt x="10800" y="21599"/>
                </a:cubicBezTo>
                <a:cubicBezTo>
                  <a:pt x="16764" y="21599"/>
                  <a:pt x="21600" y="16765"/>
                  <a:pt x="21600" y="10800"/>
                </a:cubicBezTo>
                <a:cubicBezTo>
                  <a:pt x="21600" y="4834"/>
                  <a:pt x="16764" y="0"/>
                  <a:pt x="10800" y="0"/>
                </a:cubicBezTo>
              </a:path>
            </a:pathLst>
          </a:custGeom>
          <a:solidFill>
            <a:schemeClr val="lt1"/>
          </a:solidFill>
          <a:ln>
            <a:noFill/>
          </a:ln>
          <a:effectLst/>
        </p:spPr>
        <p:txBody>
          <a:bodyPr lIns="24000" tIns="24000" rIns="24000" bIns="2400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520" kern="0">
              <a:solidFill>
                <a:schemeClr val="dk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sym typeface="Gill Sans" charset="0"/>
            </a:endParaRPr>
          </a:p>
        </p:txBody>
      </p:sp>
      <p:sp>
        <p:nvSpPr>
          <p:cNvPr id="24" name="AutoShape 121"/>
          <p:cNvSpPr/>
          <p:nvPr>
            <p:custDataLst>
              <p:tags r:id="rId35"/>
            </p:custDataLst>
          </p:nvPr>
        </p:nvSpPr>
        <p:spPr bwMode="auto">
          <a:xfrm>
            <a:off x="380365" y="490220"/>
            <a:ext cx="53340" cy="5334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200" y="0"/>
                </a:moveTo>
                <a:cubicBezTo>
                  <a:pt x="8596" y="0"/>
                  <a:pt x="0" y="8596"/>
                  <a:pt x="0" y="19195"/>
                </a:cubicBezTo>
                <a:lnTo>
                  <a:pt x="0" y="19199"/>
                </a:lnTo>
                <a:cubicBezTo>
                  <a:pt x="0" y="20524"/>
                  <a:pt x="1068" y="21599"/>
                  <a:pt x="2400" y="21599"/>
                </a:cubicBezTo>
                <a:cubicBezTo>
                  <a:pt x="3721" y="21599"/>
                  <a:pt x="4800" y="20524"/>
                  <a:pt x="4800" y="19199"/>
                </a:cubicBezTo>
                <a:lnTo>
                  <a:pt x="4800" y="19195"/>
                </a:lnTo>
                <a:cubicBezTo>
                  <a:pt x="4800" y="11247"/>
                  <a:pt x="11240" y="4799"/>
                  <a:pt x="19200" y="4799"/>
                </a:cubicBezTo>
                <a:cubicBezTo>
                  <a:pt x="20521" y="4799"/>
                  <a:pt x="21600" y="3724"/>
                  <a:pt x="21600" y="2399"/>
                </a:cubicBezTo>
                <a:cubicBezTo>
                  <a:pt x="21600" y="1075"/>
                  <a:pt x="20521" y="0"/>
                  <a:pt x="19200" y="0"/>
                </a:cubicBezTo>
              </a:path>
            </a:pathLst>
          </a:custGeom>
          <a:solidFill>
            <a:schemeClr val="lt1"/>
          </a:solidFill>
          <a:ln>
            <a:noFill/>
          </a:ln>
          <a:effectLst/>
        </p:spPr>
        <p:txBody>
          <a:bodyPr lIns="24000" tIns="24000" rIns="24000" bIns="2400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520" kern="0">
              <a:solidFill>
                <a:schemeClr val="dk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sym typeface="Gill Sans" charset="0"/>
            </a:endParaRPr>
          </a:p>
        </p:txBody>
      </p:sp>
      <p:sp>
        <p:nvSpPr>
          <p:cNvPr id="25" name="AutoShape 122"/>
          <p:cNvSpPr/>
          <p:nvPr>
            <p:custDataLst>
              <p:tags r:id="rId36"/>
            </p:custDataLst>
          </p:nvPr>
        </p:nvSpPr>
        <p:spPr bwMode="auto">
          <a:xfrm>
            <a:off x="236855" y="358775"/>
            <a:ext cx="382270" cy="32194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9199"/>
                </a:moveTo>
                <a:cubicBezTo>
                  <a:pt x="20249" y="19642"/>
                  <a:pt x="19948" y="19999"/>
                  <a:pt x="19575" y="19999"/>
                </a:cubicBezTo>
                <a:lnTo>
                  <a:pt x="2024" y="19999"/>
                </a:lnTo>
                <a:cubicBezTo>
                  <a:pt x="1651" y="19999"/>
                  <a:pt x="1349" y="19642"/>
                  <a:pt x="1349" y="19199"/>
                </a:cubicBezTo>
                <a:lnTo>
                  <a:pt x="1349" y="7200"/>
                </a:lnTo>
                <a:cubicBezTo>
                  <a:pt x="1349" y="6809"/>
                  <a:pt x="1588" y="6475"/>
                  <a:pt x="1914" y="6411"/>
                </a:cubicBezTo>
                <a:lnTo>
                  <a:pt x="5588" y="5684"/>
                </a:lnTo>
                <a:lnTo>
                  <a:pt x="6797" y="2103"/>
                </a:lnTo>
                <a:cubicBezTo>
                  <a:pt x="6900" y="1799"/>
                  <a:pt x="7148" y="1600"/>
                  <a:pt x="7424" y="1600"/>
                </a:cubicBezTo>
                <a:lnTo>
                  <a:pt x="14174" y="1600"/>
                </a:lnTo>
                <a:cubicBezTo>
                  <a:pt x="14450" y="1600"/>
                  <a:pt x="14698" y="1799"/>
                  <a:pt x="14801" y="2103"/>
                </a:cubicBezTo>
                <a:lnTo>
                  <a:pt x="16010" y="5684"/>
                </a:lnTo>
                <a:lnTo>
                  <a:pt x="19685" y="6411"/>
                </a:lnTo>
                <a:cubicBezTo>
                  <a:pt x="20011" y="6475"/>
                  <a:pt x="20249" y="6809"/>
                  <a:pt x="20249" y="7200"/>
                </a:cubicBezTo>
                <a:cubicBezTo>
                  <a:pt x="20249" y="7200"/>
                  <a:pt x="20249" y="19199"/>
                  <a:pt x="20249" y="19199"/>
                </a:cubicBezTo>
                <a:close/>
                <a:moveTo>
                  <a:pt x="19907" y="4832"/>
                </a:moveTo>
                <a:lnTo>
                  <a:pt x="16981" y="4254"/>
                </a:lnTo>
                <a:lnTo>
                  <a:pt x="16054" y="1507"/>
                </a:lnTo>
                <a:cubicBezTo>
                  <a:pt x="15745" y="591"/>
                  <a:pt x="15006" y="0"/>
                  <a:pt x="14174" y="0"/>
                </a:cubicBezTo>
                <a:lnTo>
                  <a:pt x="7424" y="0"/>
                </a:lnTo>
                <a:cubicBezTo>
                  <a:pt x="6593" y="0"/>
                  <a:pt x="5854" y="591"/>
                  <a:pt x="5543" y="1509"/>
                </a:cubicBezTo>
                <a:lnTo>
                  <a:pt x="4618" y="4254"/>
                </a:lnTo>
                <a:lnTo>
                  <a:pt x="1692" y="4832"/>
                </a:lnTo>
                <a:cubicBezTo>
                  <a:pt x="711" y="5025"/>
                  <a:pt x="0" y="6020"/>
                  <a:pt x="0" y="7200"/>
                </a:cubicBezTo>
                <a:lnTo>
                  <a:pt x="0" y="19199"/>
                </a:lnTo>
                <a:cubicBezTo>
                  <a:pt x="0" y="20523"/>
                  <a:pt x="908" y="21600"/>
                  <a:pt x="2024" y="21600"/>
                </a:cubicBezTo>
                <a:lnTo>
                  <a:pt x="19575" y="21600"/>
                </a:lnTo>
                <a:cubicBezTo>
                  <a:pt x="20691" y="21600"/>
                  <a:pt x="21600" y="20523"/>
                  <a:pt x="21600" y="19199"/>
                </a:cubicBezTo>
                <a:lnTo>
                  <a:pt x="21600" y="7200"/>
                </a:lnTo>
                <a:cubicBezTo>
                  <a:pt x="21600" y="6020"/>
                  <a:pt x="20888" y="5025"/>
                  <a:pt x="19907" y="4832"/>
                </a:cubicBezTo>
              </a:path>
            </a:pathLst>
          </a:custGeom>
          <a:solidFill>
            <a:schemeClr val="lt1"/>
          </a:solidFill>
          <a:ln>
            <a:noFill/>
          </a:ln>
          <a:effectLst/>
        </p:spPr>
        <p:txBody>
          <a:bodyPr lIns="24000" tIns="24000" rIns="24000" bIns="2400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520" kern="0">
              <a:solidFill>
                <a:schemeClr val="dk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sym typeface="Gill Sans" charset="0"/>
            </a:endParaRPr>
          </a:p>
        </p:txBody>
      </p:sp>
    </p:spTree>
    <p:custDataLst>
      <p:tags r:id="rId3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1" grpId="0"/>
      <p:bldP spid="30732" grpId="0"/>
      <p:bldP spid="30733" grpId="0"/>
      <p:bldP spid="30734" grpId="0"/>
      <p:bldP spid="30735" grpId="0"/>
      <p:bldP spid="3073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0523" cy="6804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52" y="-5083"/>
            <a:ext cx="680523" cy="680418"/>
          </a:xfrm>
          <a:prstGeom prst="rect">
            <a:avLst/>
          </a:prstGeom>
        </p:spPr>
      </p:pic>
      <p:sp>
        <p:nvSpPr>
          <p:cNvPr id="46081" name="Rectangle 2"/>
          <p:cNvSpPr/>
          <p:nvPr>
            <p:custDataLst>
              <p:tags r:id="rId5"/>
            </p:custDataLst>
          </p:nvPr>
        </p:nvSpPr>
        <p:spPr>
          <a:xfrm>
            <a:off x="792480" y="118110"/>
            <a:ext cx="5816600" cy="5575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r>
              <a:rPr lang="zh-CN" altLang="en-US" sz="3025" b="1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（</a:t>
            </a:r>
            <a:r>
              <a:rPr lang="en-US" altLang="zh-CN" sz="3025" b="1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3</a:t>
            </a:r>
            <a:r>
              <a:rPr lang="zh-CN" altLang="en-US" sz="3025" b="1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）掌握系统优化方法的</a:t>
            </a:r>
            <a:r>
              <a:rPr lang="zh-CN" altLang="en-US" sz="3025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要求</a:t>
            </a:r>
            <a:endParaRPr lang="zh-CN" altLang="en-US" sz="3025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46082" name="Rectangle 3"/>
          <p:cNvSpPr/>
          <p:nvPr>
            <p:custDataLst>
              <p:tags r:id="rId6"/>
            </p:custDataLst>
          </p:nvPr>
        </p:nvSpPr>
        <p:spPr>
          <a:xfrm>
            <a:off x="244524" y="935891"/>
            <a:ext cx="11033698" cy="484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3025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实践</a:t>
            </a:r>
            <a:r>
              <a:rPr lang="zh-CN" altLang="en-US" sz="3025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方面：</a:t>
            </a:r>
            <a:endParaRPr lang="zh-CN" altLang="en-US" sz="3025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>
              <a:lnSpc>
                <a:spcPct val="170000"/>
              </a:lnSpc>
            </a:pPr>
            <a:r>
              <a:rPr lang="en-US" altLang="zh-CN" sz="3025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   ①</a:t>
            </a:r>
            <a:r>
              <a:rPr lang="zh-CN" altLang="en-US" sz="3025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要着眼于事物的</a:t>
            </a:r>
            <a:r>
              <a:rPr lang="zh-CN" altLang="en-US" sz="3025" b="1" u="sng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整体性</a:t>
            </a:r>
            <a:r>
              <a:rPr lang="zh-CN" altLang="en-US" sz="3025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；</a:t>
            </a:r>
            <a:endParaRPr lang="zh-CN" altLang="en-US" sz="3025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>
              <a:lnSpc>
                <a:spcPct val="170000"/>
              </a:lnSpc>
            </a:pPr>
            <a:r>
              <a:rPr lang="zh-CN" altLang="en-US" sz="3025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   ②要注意遵循系统内部结构的</a:t>
            </a:r>
            <a:r>
              <a:rPr lang="zh-CN" altLang="en-US" sz="3025" b="1" u="sng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有序性</a:t>
            </a:r>
            <a:r>
              <a:rPr lang="zh-CN" altLang="en-US" sz="3025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；</a:t>
            </a:r>
            <a:endParaRPr lang="zh-CN" altLang="en-US" sz="3025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>
              <a:lnSpc>
                <a:spcPct val="170000"/>
              </a:lnSpc>
            </a:pPr>
            <a:r>
              <a:rPr lang="zh-CN" altLang="en-US" sz="3025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   ③要注重系统内部结构的</a:t>
            </a:r>
            <a:r>
              <a:rPr lang="zh-CN" altLang="en-US" sz="3025" b="1" u="sng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优化趋向</a:t>
            </a:r>
            <a:r>
              <a:rPr lang="zh-CN" altLang="en-US" sz="3025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；</a:t>
            </a:r>
            <a:endParaRPr lang="zh-CN" altLang="en-US" sz="3025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>
              <a:lnSpc>
                <a:spcPct val="170000"/>
              </a:lnSpc>
            </a:pPr>
            <a:r>
              <a:rPr lang="zh-CN" altLang="en-US" sz="3025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认识</a:t>
            </a:r>
            <a:r>
              <a:rPr lang="zh-CN" altLang="en-US" sz="3025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方面：</a:t>
            </a:r>
            <a:endParaRPr lang="zh-CN" altLang="en-US" sz="3025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>
              <a:lnSpc>
                <a:spcPct val="170000"/>
              </a:lnSpc>
            </a:pPr>
            <a:r>
              <a:rPr lang="zh-CN" altLang="en-US" sz="3025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   ④系统优化的方法要求我们用</a:t>
            </a:r>
            <a:r>
              <a:rPr lang="zh-CN" altLang="en-US" sz="3025" b="1" u="sng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综合的思维方式</a:t>
            </a:r>
            <a:r>
              <a:rPr lang="zh-CN" altLang="en-US" sz="3025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来认识事物。</a:t>
            </a:r>
            <a:endParaRPr lang="zh-CN" altLang="en-US" sz="3025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</p:spTree>
    <p:custDataLst>
      <p:tags r:id="rId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720725" y="647700"/>
            <a:ext cx="5145405" cy="1007745"/>
          </a:xfrm>
          <a:prstGeom prst="rect">
            <a:avLst/>
          </a:prstGeom>
          <a:noFill/>
        </p:spPr>
        <p:txBody>
          <a:bodyPr wrap="square" lIns="0" rtlCol="0" anchor="ctr" anchorCtr="0">
            <a:noAutofit/>
          </a:bodyPr>
          <a:lstStyle/>
          <a:p>
            <a:pPr marL="0" indent="0" algn="l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zh-CN" altLang="en-US" sz="6000" b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sym typeface="+mn-ea"/>
              </a:rPr>
              <a:t>本框结构</a:t>
            </a:r>
            <a:endParaRPr lang="zh-CN" altLang="en-US" sz="6000" b="1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  <a:p>
            <a:pPr marL="0" indent="0" algn="l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zh-CN" altLang="en-US" sz="6000" b="1" spc="60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34" name="文本框 33"/>
          <p:cNvSpPr txBox="1"/>
          <p:nvPr>
            <p:custDataLst>
              <p:tags r:id="rId2"/>
            </p:custDataLst>
          </p:nvPr>
        </p:nvSpPr>
        <p:spPr>
          <a:xfrm>
            <a:off x="2033270" y="2109470"/>
            <a:ext cx="3730625" cy="1082040"/>
          </a:xfrm>
          <a:prstGeom prst="rect">
            <a:avLst/>
          </a:prstGeom>
          <a:noFill/>
        </p:spPr>
        <p:txBody>
          <a:bodyPr wrap="square" rtlCol="0">
            <a:normAutofit fontScale="60000"/>
            <a:scene3d>
              <a:camera prst="orthographicFront"/>
              <a:lightRig rig="threePt" dir="t"/>
            </a:scene3d>
          </a:bodyPr>
          <a:lstStyle/>
          <a:p>
            <a:pPr marL="0" lv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zh-CN" altLang="zh-CN" sz="4665" spc="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汉仪乐喵体W" panose="00020600040101010101" pitchFamily="18" charset="-122"/>
                <a:sym typeface="+mn-ea"/>
              </a:rPr>
              <a:t>联系的普遍性、客观性与多样性</a:t>
            </a:r>
            <a:endParaRPr lang="zh-CN" altLang="zh-CN" sz="4665" spc="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Arial" panose="020B0604020202020204" pitchFamily="34" charset="0"/>
              <a:ea typeface="汉仪乐喵体W" panose="00020600040101010101" pitchFamily="18" charset="-122"/>
              <a:sym typeface="+mn-ea"/>
            </a:endParaRPr>
          </a:p>
        </p:txBody>
      </p:sp>
      <p:sp>
        <p:nvSpPr>
          <p:cNvPr id="33" name="椭圆 32"/>
          <p:cNvSpPr/>
          <p:nvPr>
            <p:custDataLst>
              <p:tags r:id="rId3"/>
            </p:custDataLst>
          </p:nvPr>
        </p:nvSpPr>
        <p:spPr>
          <a:xfrm>
            <a:off x="844627" y="2152404"/>
            <a:ext cx="412985" cy="41298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70000"/>
          </a:bodyPr>
          <a:lstStyle/>
          <a:p>
            <a:pPr algn="ctr"/>
            <a:endParaRPr lang="zh-CN" altLang="en-US" sz="1700">
              <a:solidFill>
                <a:schemeClr val="lt1"/>
              </a:solidFill>
              <a:latin typeface="Arial" panose="020B0604020202020204" pitchFamily="34" charset="0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35" name="矩形 34"/>
          <p:cNvSpPr/>
          <p:nvPr>
            <p:custDataLst>
              <p:tags r:id="rId4"/>
            </p:custDataLst>
          </p:nvPr>
        </p:nvSpPr>
        <p:spPr>
          <a:xfrm>
            <a:off x="2033553" y="3191236"/>
            <a:ext cx="2837231" cy="1146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25000"/>
          </a:bodyPr>
          <a:lstStyle/>
          <a:p>
            <a:pPr algn="ctr"/>
            <a:endParaRPr lang="zh-CN" altLang="en-US" sz="1700">
              <a:solidFill>
                <a:schemeClr val="lt1"/>
              </a:solidFill>
              <a:latin typeface="Arial" panose="020B0604020202020204" pitchFamily="34" charset="0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37" name="椭圆 36"/>
          <p:cNvSpPr/>
          <p:nvPr>
            <p:custDataLst>
              <p:tags r:id="rId5"/>
            </p:custDataLst>
          </p:nvPr>
        </p:nvSpPr>
        <p:spPr>
          <a:xfrm>
            <a:off x="844627" y="4956886"/>
            <a:ext cx="412985" cy="41298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70000"/>
          </a:bodyPr>
          <a:lstStyle/>
          <a:p>
            <a:pPr algn="ctr"/>
            <a:endParaRPr lang="zh-CN" altLang="en-US" sz="1700">
              <a:solidFill>
                <a:schemeClr val="lt1"/>
              </a:solidFill>
              <a:latin typeface="Arial" panose="020B0604020202020204" pitchFamily="34" charset="0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38" name="文本框 37"/>
          <p:cNvSpPr txBox="1"/>
          <p:nvPr>
            <p:custDataLst>
              <p:tags r:id="rId6"/>
            </p:custDataLst>
          </p:nvPr>
        </p:nvSpPr>
        <p:spPr>
          <a:xfrm>
            <a:off x="2033270" y="5027930"/>
            <a:ext cx="3566795" cy="969010"/>
          </a:xfrm>
          <a:prstGeom prst="rect">
            <a:avLst/>
          </a:prstGeom>
          <a:noFill/>
        </p:spPr>
        <p:txBody>
          <a:bodyPr wrap="square" rtlCol="0">
            <a:normAutofit/>
            <a:scene3d>
              <a:camera prst="orthographicFront"/>
              <a:lightRig rig="threePt" dir="t"/>
            </a:scene3d>
          </a:bodyPr>
          <a:lstStyle/>
          <a:p>
            <a:pPr marL="0" lv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Arial" panose="020B0604020202020204" pitchFamily="34" charset="0"/>
                <a:ea typeface="幼圆" panose="02010509060101010101" pitchFamily="49" charset="-122"/>
                <a:sym typeface="+mn-ea"/>
              </a:rPr>
              <a:t>用联系的观点看问题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sp>
        <p:nvSpPr>
          <p:cNvPr id="39" name="矩形 38"/>
          <p:cNvSpPr/>
          <p:nvPr>
            <p:custDataLst>
              <p:tags r:id="rId7"/>
            </p:custDataLst>
          </p:nvPr>
        </p:nvSpPr>
        <p:spPr>
          <a:xfrm>
            <a:off x="2033553" y="5997538"/>
            <a:ext cx="2837231" cy="1146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25000"/>
          </a:bodyPr>
          <a:lstStyle/>
          <a:p>
            <a:pPr algn="ctr"/>
            <a:endParaRPr lang="zh-CN" altLang="en-US" sz="1700">
              <a:solidFill>
                <a:schemeClr val="lt1"/>
              </a:solidFill>
              <a:latin typeface="Arial" panose="020B0604020202020204" pitchFamily="34" charset="0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0523" cy="6804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52" y="-5083"/>
            <a:ext cx="680523" cy="680418"/>
          </a:xfrm>
          <a:prstGeom prst="rect">
            <a:avLst/>
          </a:prstGeom>
        </p:spPr>
      </p:pic>
      <p:sp>
        <p:nvSpPr>
          <p:cNvPr id="20486" name="文本框 3"/>
          <p:cNvSpPr/>
          <p:nvPr>
            <p:custDataLst>
              <p:tags r:id="rId5"/>
            </p:custDataLst>
          </p:nvPr>
        </p:nvSpPr>
        <p:spPr>
          <a:xfrm>
            <a:off x="720477" y="503783"/>
            <a:ext cx="10727055" cy="64516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marL="571500" lvl="0" indent="-571500" eaLnBrk="1" hangingPunct="1">
              <a:buFont typeface="Wingdings" panose="05000000000000000000"/>
              <a:buChar char="u"/>
            </a:pPr>
            <a:r>
              <a:rPr sz="3600" b="1" kern="120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总结：系统与要素的辩证关系原理及方法论（</a:t>
            </a:r>
            <a:r>
              <a:rPr lang="en-US" altLang="zh-CN" sz="3600" b="1" kern="120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5</a:t>
            </a:r>
            <a:r>
              <a:rPr sz="3600" b="1" kern="120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）</a:t>
            </a:r>
            <a:endParaRPr sz="3600" b="1" kern="120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6"/>
            </p:custDataLst>
          </p:nvPr>
        </p:nvSpPr>
        <p:spPr>
          <a:xfrm>
            <a:off x="864240" y="1367621"/>
            <a:ext cx="9649072" cy="326644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000" b="1" spc="150">
                <a:solidFill>
                  <a:srgbClr val="FF0000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【原理】</a:t>
            </a:r>
            <a:r>
              <a:rPr lang="zh-CN" altLang="en-US" sz="2000" b="1" spc="150">
                <a:solidFill>
                  <a:srgbClr val="000000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整体和部分的关系，在一定意义上就是系统和要素的关系。系统是由相互联系和相互作用的诸要素构成的统一整体，具有整体性、有序性和内部结构的优化趋向的特征。 </a:t>
            </a:r>
            <a:endParaRPr kumimoji="0" lang="zh-CN" altLang="en-US" sz="2000" b="1" i="0" u="none" strike="noStrike" kern="1200" cap="none" spc="150" normalizeH="0" baseline="0" noProof="1">
              <a:solidFill>
                <a:srgbClr val="000000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en-US" sz="2000" b="1" spc="150">
                <a:solidFill>
                  <a:srgbClr val="FF0000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【方法论】</a:t>
            </a:r>
            <a:endParaRPr kumimoji="0" lang="zh-CN" altLang="en-US" sz="2000" b="1" i="0" u="none" strike="noStrike" kern="1200" cap="none" spc="150" normalizeH="0" baseline="0" noProof="1">
              <a:solidFill>
                <a:srgbClr val="000000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  <a:sym typeface="+mn-ea"/>
            </a:endParaRP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20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隶书" panose="02010509060101010101" pitchFamily="49" charset="-122"/>
              </a:rPr>
              <a:t>①要树立全局观念，掌握系统优化的方法，用综合的思维方法认识事物。</a:t>
            </a:r>
            <a:endParaRPr lang="zh-CN" altLang="zh-CN" sz="2000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  <a:sym typeface="隶书" panose="02010509060101010101" pitchFamily="49" charset="-122"/>
            </a:endParaRP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20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隶书" panose="02010509060101010101" pitchFamily="49" charset="-122"/>
              </a:rPr>
              <a:t>②立足整体，把各个部分、各个要素联系起来考察,优化组合,选择最佳方案,实现整体的最优目标,从而达到整体功能大于部分功能之和的理想效果。</a:t>
            </a:r>
            <a:endParaRPr lang="zh-CN" altLang="zh-CN" sz="2000" b="1" kern="100">
              <a:solidFill>
                <a:srgbClr val="000000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  <a:sym typeface="隶书" panose="02010509060101010101" pitchFamily="49" charset="-122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3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0523" cy="6804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52" y="-5083"/>
            <a:ext cx="680523" cy="680418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936501" y="242192"/>
            <a:ext cx="9214053" cy="573405"/>
          </a:xfrm>
          <a:prstGeom prst="rect">
            <a:avLst/>
          </a:prstGeom>
          <a:solidFill>
            <a:schemeClr val="bg1"/>
          </a:solidFill>
        </p:spPr>
        <p:txBody>
          <a:bodyPr wrap="square" lIns="81930" tIns="40965" rIns="81930" bIns="40965" rtlCol="0" anchor="t">
            <a:spAutoFit/>
          </a:bodyPr>
          <a:lstStyle/>
          <a:p>
            <a:r>
              <a:rPr lang="zh-CN" altLang="en-US" sz="3200" b="1">
                <a:solidFill>
                  <a:schemeClr val="accent1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判断：整体的功能总是大于部分功能之和（     ）</a:t>
            </a:r>
            <a:endParaRPr lang="zh-CN" altLang="en-US" sz="3200" b="1">
              <a:solidFill>
                <a:schemeClr val="accent1">
                  <a:lumMod val="7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720477" y="3537332"/>
            <a:ext cx="10248683" cy="1089025"/>
          </a:xfrm>
          <a:prstGeom prst="rect">
            <a:avLst/>
          </a:prstGeom>
          <a:noFill/>
        </p:spPr>
        <p:txBody>
          <a:bodyPr wrap="square" lIns="64796" tIns="32400" rIns="64796" bIns="32400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409575" indent="-409575">
              <a:lnSpc>
                <a:spcPct val="110000"/>
              </a:lnSpc>
              <a:spcAft>
                <a:spcPts val="600"/>
              </a:spcAft>
              <a:buFont typeface="Wingdings" panose="05000000000000000000"/>
              <a:buChar char="Ø"/>
            </a:pP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整体功能≠部分功能的简单相加</a:t>
            </a:r>
            <a:endParaRPr lang="zh-CN" altLang="en-US" sz="2800" b="1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409575" indent="-409575">
              <a:lnSpc>
                <a:spcPct val="110000"/>
              </a:lnSpc>
              <a:spcAft>
                <a:spcPts val="600"/>
              </a:spcAft>
              <a:buFont typeface="Wingdings" panose="05000000000000000000"/>
              <a:buChar char="Ø"/>
            </a:pP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整体功能是大于还是小于部分功能之和是有前提、有条件的。</a:t>
            </a:r>
            <a:endParaRPr lang="zh-CN" altLang="en-US" sz="2800" b="1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r="281" b="32622"/>
          <a:stretch>
            <a:fillRect/>
          </a:stretch>
        </p:blipFill>
        <p:spPr>
          <a:xfrm>
            <a:off x="1512570" y="1023620"/>
            <a:ext cx="4104640" cy="23583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rcRect l="24926" t="73635" r="18180" b="3569"/>
          <a:stretch>
            <a:fillRect/>
          </a:stretch>
        </p:blipFill>
        <p:spPr>
          <a:xfrm>
            <a:off x="5669915" y="1026160"/>
            <a:ext cx="4104640" cy="235839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 flipV="1">
            <a:off x="9001273" y="263955"/>
            <a:ext cx="607610" cy="608965"/>
          </a:xfrm>
          <a:prstGeom prst="rect">
            <a:avLst/>
          </a:prstGeom>
          <a:noFill/>
          <a:ln w="9525">
            <a:noFill/>
          </a:ln>
        </p:spPr>
        <p:txBody>
          <a:bodyPr lIns="86411" tIns="43205" rIns="86411" bIns="43205" anchor="t">
            <a:spAutoFit/>
          </a:bodyPr>
          <a:lstStyle/>
          <a:p>
            <a:r>
              <a:rPr lang="en-US" altLang="zh-CN" sz="34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×</a:t>
            </a:r>
            <a:endParaRPr lang="en-US" altLang="zh-CN" sz="3400" b="1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1"/>
            </p:custDataLst>
          </p:nvPr>
        </p:nvSpPr>
        <p:spPr>
          <a:xfrm>
            <a:off x="569489" y="4824263"/>
            <a:ext cx="10550658" cy="119888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4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当各部分以有序、合理、优化的结构形成整体时，整体的功能</a:t>
            </a:r>
            <a:r>
              <a:rPr lang="zh-CN" altLang="en-US" sz="24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大于</a:t>
            </a:r>
            <a:r>
              <a:rPr lang="zh-CN" altLang="en-US" sz="24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各个部分功能之和。</a:t>
            </a:r>
            <a:endParaRPr lang="en-US" altLang="zh-CN" sz="2400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zh-CN" sz="24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当部分以无序、欠佳的结构形成整体时，整体功能</a:t>
            </a:r>
            <a:r>
              <a:rPr lang="zh-CN" altLang="zh-CN" sz="24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小于</a:t>
            </a:r>
            <a:r>
              <a:rPr lang="zh-CN" altLang="zh-CN" sz="24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各部分功能之和。</a:t>
            </a:r>
            <a:endParaRPr lang="zh-CN" altLang="zh-CN" sz="2400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0523" cy="68041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52" y="-5083"/>
            <a:ext cx="680523" cy="680418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213671" y="1159178"/>
            <a:ext cx="674359" cy="39693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dk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唯物辩证法的联系观</a:t>
            </a:r>
            <a:endParaRPr lang="zh-CN" altLang="en-US" sz="2800" b="1">
              <a:solidFill>
                <a:schemeClr val="dk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1134181" y="490929"/>
            <a:ext cx="1760831" cy="3683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800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联系的含义</a:t>
            </a:r>
            <a:endParaRPr lang="zh-CN" altLang="en-US" sz="1800" b="1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1134181" y="2168254"/>
            <a:ext cx="1760831" cy="3683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800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联系的特征</a:t>
            </a:r>
            <a:endParaRPr lang="zh-CN" altLang="en-US" sz="1800" b="1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8"/>
            </p:custDataLst>
          </p:nvPr>
        </p:nvSpPr>
        <p:spPr>
          <a:xfrm>
            <a:off x="1105965" y="4643770"/>
            <a:ext cx="1798292" cy="64516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800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用联系的观点看问题</a:t>
            </a:r>
            <a:endParaRPr lang="zh-CN" altLang="en-US" sz="1800" b="1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9"/>
            </p:custDataLst>
          </p:nvPr>
        </p:nvSpPr>
        <p:spPr>
          <a:xfrm>
            <a:off x="2982672" y="284800"/>
            <a:ext cx="8026753" cy="64516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8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是事物之间以及事物内部诸要素之间相互依赖、相互影响、相互制约、相互作用。</a:t>
            </a:r>
            <a:endParaRPr lang="zh-CN" altLang="en-US" sz="1800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10"/>
            </p:custDataLst>
          </p:nvPr>
        </p:nvSpPr>
        <p:spPr>
          <a:xfrm>
            <a:off x="3040185" y="1509094"/>
            <a:ext cx="2210400" cy="3683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800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联系的普遍性</a:t>
            </a:r>
            <a:endParaRPr lang="zh-CN" altLang="en-US" sz="1800" b="1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11"/>
            </p:custDataLst>
          </p:nvPr>
        </p:nvSpPr>
        <p:spPr>
          <a:xfrm>
            <a:off x="3040185" y="2339263"/>
            <a:ext cx="2210400" cy="3683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800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联系的客观性</a:t>
            </a:r>
            <a:endParaRPr lang="zh-CN" altLang="en-US" sz="1800" b="1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12"/>
            </p:custDataLst>
          </p:nvPr>
        </p:nvSpPr>
        <p:spPr>
          <a:xfrm>
            <a:off x="3036233" y="3118005"/>
            <a:ext cx="2210400" cy="3683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800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联系的多样性</a:t>
            </a:r>
            <a:endParaRPr lang="zh-CN" altLang="en-US" sz="1800" b="1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13"/>
            </p:custDataLst>
          </p:nvPr>
        </p:nvSpPr>
        <p:spPr>
          <a:xfrm>
            <a:off x="5395759" y="1480381"/>
            <a:ext cx="3577853" cy="3683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800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用联系的观点看问题</a:t>
            </a:r>
            <a:endParaRPr lang="zh-CN" altLang="en-US" sz="1800" b="1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14"/>
            </p:custDataLst>
          </p:nvPr>
        </p:nvSpPr>
        <p:spPr>
          <a:xfrm>
            <a:off x="5395759" y="2013905"/>
            <a:ext cx="5928746" cy="64516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zh-CN" sz="1800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从事物固有联系把握事物，切记主观随意性；</a:t>
            </a:r>
            <a:endParaRPr lang="zh-CN" altLang="zh-CN" sz="1800" b="1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zh-CN" sz="1800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根据事物固有的联系，建立新的联系</a:t>
            </a:r>
            <a:endParaRPr lang="zh-CN" altLang="zh-CN" sz="1800" b="1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15"/>
            </p:custDataLst>
          </p:nvPr>
        </p:nvSpPr>
        <p:spPr>
          <a:xfrm>
            <a:off x="5395759" y="2929742"/>
            <a:ext cx="5853812" cy="64516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zh-CN" sz="1800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善于分析和把握事物存在和发展的各种条件，一切以时间、地点和条件为转移</a:t>
            </a:r>
            <a:r>
              <a:rPr lang="zh-CN" altLang="en-US" sz="1800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  <a:endParaRPr lang="zh-CN" altLang="en-US" sz="1800" b="1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16"/>
            </p:custDataLst>
          </p:nvPr>
        </p:nvSpPr>
        <p:spPr>
          <a:xfrm>
            <a:off x="3093170" y="4156784"/>
            <a:ext cx="1798292" cy="64516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800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整体和部分的辩证关系</a:t>
            </a:r>
            <a:endParaRPr lang="zh-CN" altLang="en-US" sz="1800" b="1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7"/>
            </p:custDataLst>
          </p:nvPr>
        </p:nvSpPr>
        <p:spPr>
          <a:xfrm>
            <a:off x="3093170" y="5497469"/>
            <a:ext cx="1798292" cy="64516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80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掌握系统优化的方法</a:t>
            </a:r>
            <a:endParaRPr lang="zh-CN" altLang="en-US" sz="180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8"/>
            </p:custDataLst>
          </p:nvPr>
        </p:nvSpPr>
        <p:spPr>
          <a:xfrm>
            <a:off x="5182390" y="3808023"/>
            <a:ext cx="1798292" cy="3683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800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相互区别</a:t>
            </a:r>
            <a:endParaRPr lang="zh-CN" altLang="en-US" sz="1800" b="1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19"/>
            </p:custDataLst>
          </p:nvPr>
        </p:nvSpPr>
        <p:spPr>
          <a:xfrm>
            <a:off x="5182390" y="4297664"/>
            <a:ext cx="1798292" cy="3683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800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相互联系</a:t>
            </a:r>
            <a:endParaRPr lang="zh-CN" altLang="en-US" sz="1800" b="1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20"/>
            </p:custDataLst>
          </p:nvPr>
        </p:nvSpPr>
        <p:spPr>
          <a:xfrm>
            <a:off x="5181077" y="4823484"/>
            <a:ext cx="1798294" cy="3683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800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相互转化</a:t>
            </a:r>
            <a:endParaRPr lang="zh-CN" altLang="en-US" sz="1800" b="1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21"/>
            </p:custDataLst>
          </p:nvPr>
        </p:nvSpPr>
        <p:spPr>
          <a:xfrm>
            <a:off x="7376698" y="4066074"/>
            <a:ext cx="2344887" cy="64516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800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树立全局观念</a:t>
            </a:r>
            <a:endParaRPr lang="en-US" altLang="zh-CN" sz="1800" b="1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sz="1800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重视部分的作用</a:t>
            </a:r>
            <a:endParaRPr lang="zh-CN" altLang="en-US" sz="1800" b="1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22"/>
            </p:custDataLst>
          </p:nvPr>
        </p:nvSpPr>
        <p:spPr>
          <a:xfrm>
            <a:off x="5181079" y="5385941"/>
            <a:ext cx="1798292" cy="3683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800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系统的含义</a:t>
            </a:r>
            <a:endParaRPr lang="zh-CN" altLang="en-US" sz="1800" b="1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23"/>
            </p:custDataLst>
          </p:nvPr>
        </p:nvSpPr>
        <p:spPr>
          <a:xfrm>
            <a:off x="5181077" y="5936088"/>
            <a:ext cx="1798292" cy="3683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800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系统的特征</a:t>
            </a:r>
            <a:endParaRPr lang="zh-CN" altLang="en-US" sz="1800" b="1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4" name="左大括号 23"/>
          <p:cNvSpPr/>
          <p:nvPr>
            <p:custDataLst>
              <p:tags r:id="rId24"/>
            </p:custDataLst>
          </p:nvPr>
        </p:nvSpPr>
        <p:spPr>
          <a:xfrm>
            <a:off x="988921" y="723585"/>
            <a:ext cx="57600" cy="4274422"/>
          </a:xfrm>
          <a:prstGeom prst="leftBrac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5" name="左大括号 24"/>
          <p:cNvSpPr/>
          <p:nvPr>
            <p:custDataLst>
              <p:tags r:id="rId25"/>
            </p:custDataLst>
          </p:nvPr>
        </p:nvSpPr>
        <p:spPr>
          <a:xfrm>
            <a:off x="2932472" y="1713038"/>
            <a:ext cx="57600" cy="1535050"/>
          </a:xfrm>
          <a:prstGeom prst="lef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6" name="左大括号 25"/>
          <p:cNvSpPr/>
          <p:nvPr>
            <p:custDataLst>
              <p:tags r:id="rId26"/>
            </p:custDataLst>
          </p:nvPr>
        </p:nvSpPr>
        <p:spPr>
          <a:xfrm>
            <a:off x="3005047" y="4350580"/>
            <a:ext cx="57600" cy="1535050"/>
          </a:xfrm>
          <a:prstGeom prst="lef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7" name="左大括号 26"/>
          <p:cNvSpPr/>
          <p:nvPr>
            <p:custDataLst>
              <p:tags r:id="rId27"/>
            </p:custDataLst>
          </p:nvPr>
        </p:nvSpPr>
        <p:spPr>
          <a:xfrm>
            <a:off x="5030482" y="3961907"/>
            <a:ext cx="57600" cy="1163282"/>
          </a:xfrm>
          <a:prstGeom prst="lef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8" name="右大括号 27"/>
          <p:cNvSpPr/>
          <p:nvPr>
            <p:custDataLst>
              <p:tags r:id="rId28"/>
            </p:custDataLst>
          </p:nvPr>
        </p:nvSpPr>
        <p:spPr>
          <a:xfrm>
            <a:off x="7121610" y="3940807"/>
            <a:ext cx="126150" cy="1163282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9" name="左大括号 28"/>
          <p:cNvSpPr/>
          <p:nvPr>
            <p:custDataLst>
              <p:tags r:id="rId29"/>
            </p:custDataLst>
          </p:nvPr>
        </p:nvSpPr>
        <p:spPr>
          <a:xfrm>
            <a:off x="5070848" y="5407836"/>
            <a:ext cx="57600" cy="993565"/>
          </a:xfrm>
          <a:prstGeom prst="lef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0" name="右大括号 29"/>
          <p:cNvSpPr/>
          <p:nvPr>
            <p:custDataLst>
              <p:tags r:id="rId30"/>
            </p:custDataLst>
          </p:nvPr>
        </p:nvSpPr>
        <p:spPr>
          <a:xfrm>
            <a:off x="7121610" y="5148484"/>
            <a:ext cx="126150" cy="1163282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1" name="文本框 30"/>
          <p:cNvSpPr txBox="1"/>
          <p:nvPr>
            <p:custDataLst>
              <p:tags r:id="rId31"/>
            </p:custDataLst>
          </p:nvPr>
        </p:nvSpPr>
        <p:spPr>
          <a:xfrm>
            <a:off x="7348599" y="5014393"/>
            <a:ext cx="4013369" cy="92202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800" b="1" noProof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着眼于事物的整体性</a:t>
            </a:r>
            <a:endParaRPr lang="en-US" altLang="zh-CN" sz="1800" b="1" noProof="1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sz="1800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遵循系统内部结构的有序性注重系统内部结构的优化趋向</a:t>
            </a:r>
            <a:endParaRPr lang="zh-CN" altLang="en-US" sz="1800" b="1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3" name="New picture"/>
          <p:cNvPicPr/>
          <p:nvPr>
            <p:custDataLst>
              <p:tags r:id="rId32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13073235" y="15248412"/>
            <a:ext cx="384010" cy="288008"/>
          </a:xfrm>
          <a:prstGeom prst="cube">
            <a:avLst/>
          </a:prstGeom>
        </p:spPr>
      </p:pic>
    </p:spTree>
    <p:custDataLst>
      <p:tags r:id="rId3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880360" y="1871980"/>
            <a:ext cx="7608570" cy="35045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副标题 1"/>
          <p:cNvSpPr/>
          <p:nvPr>
            <p:custDataLst>
              <p:tags r:id="rId3"/>
            </p:custDataLst>
          </p:nvPr>
        </p:nvSpPr>
        <p:spPr>
          <a:xfrm>
            <a:off x="7345045" y="2376170"/>
            <a:ext cx="1372870" cy="463550"/>
          </a:xfrm>
          <a:prstGeom prst="rect">
            <a:avLst/>
          </a:prstGeom>
        </p:spPr>
        <p:txBody>
          <a:bodyPr vert="horz" wrap="square" lIns="0" tIns="0" rIns="0" bIns="0" rtlCol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605" b="0" i="0" u="none" strike="noStrike" kern="1200" cap="none" spc="200" normalizeH="0" baseline="0" noProof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defRPr>
            </a:lvl1pPr>
            <a:lvl2pPr marL="408305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1785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81661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5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224915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25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632585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25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041525" indent="0" algn="ctr" defTabSz="914400" rtl="0" eaLnBrk="1" latinLnBrk="0" hangingPunct="1">
              <a:lnSpc>
                <a:spcPct val="90000"/>
              </a:lnSpc>
              <a:spcBef>
                <a:spcPts val="445"/>
              </a:spcBef>
              <a:buFont typeface="Arial" panose="020B0604020202020204" pitchFamily="34" charset="0"/>
              <a:buNone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95" indent="0" algn="ctr" defTabSz="914400" rtl="0" eaLnBrk="1" latinLnBrk="0" hangingPunct="1">
              <a:lnSpc>
                <a:spcPct val="90000"/>
              </a:lnSpc>
              <a:spcBef>
                <a:spcPts val="445"/>
              </a:spcBef>
              <a:buFont typeface="Arial" panose="020B0604020202020204" pitchFamily="34" charset="0"/>
              <a:buNone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500" indent="0" algn="ctr" defTabSz="914400" rtl="0" eaLnBrk="1" latinLnBrk="0" hangingPunct="1">
              <a:lnSpc>
                <a:spcPct val="90000"/>
              </a:lnSpc>
              <a:spcBef>
                <a:spcPts val="445"/>
              </a:spcBef>
              <a:buFont typeface="Arial" panose="020B0604020202020204" pitchFamily="34" charset="0"/>
              <a:buNone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805" indent="0" algn="ctr" defTabSz="914400" rtl="0" eaLnBrk="1" latinLnBrk="0" hangingPunct="1">
              <a:lnSpc>
                <a:spcPct val="90000"/>
              </a:lnSpc>
              <a:spcBef>
                <a:spcPts val="445"/>
              </a:spcBef>
              <a:buFont typeface="Arial" panose="020B0604020202020204" pitchFamily="34" charset="0"/>
              <a:buNone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SzTx/>
              <a:buFont typeface="Wingdings" panose="05000000000000000000"/>
              <a:buNone/>
            </a:pPr>
            <a:r>
              <a:rPr lang="zh-CN" altLang="en-US" sz="2000" b="1">
                <a:solidFill>
                  <a:srgbClr val="FF0000"/>
                </a:solidFill>
                <a:effectLst/>
              </a:rPr>
              <a:t>课堂检测</a:t>
            </a:r>
            <a:endParaRPr lang="zh-CN" altLang="en-US" sz="2000" b="1">
              <a:solidFill>
                <a:srgbClr val="FF0000"/>
              </a:solidFill>
              <a:effectLst/>
            </a:endParaRPr>
          </a:p>
        </p:txBody>
      </p:sp>
      <p:sp>
        <p:nvSpPr>
          <p:cNvPr id="6" name="标题 4"/>
          <p:cNvSpPr/>
          <p:nvPr>
            <p:custDataLst>
              <p:tags r:id="rId4"/>
            </p:custDataLst>
          </p:nvPr>
        </p:nvSpPr>
        <p:spPr>
          <a:xfrm>
            <a:off x="360680" y="431800"/>
            <a:ext cx="3966210" cy="79946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910" b="1" i="0" u="none" strike="noStrike" kern="1200" cap="none" spc="500" normalizeH="0" baseline="0" noProof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  <a:sym typeface="+mn-ea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zh-CN" altLang="en-US" sz="4400">
                <a:solidFill>
                  <a:schemeClr val="accent1">
                    <a:lumMod val="75000"/>
                  </a:schemeClr>
                </a:solidFill>
              </a:rPr>
              <a:t>下面进入：</a:t>
            </a:r>
            <a:endParaRPr lang="zh-CN" altLang="en-US" sz="440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0523" cy="6804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52" y="-5083"/>
            <a:ext cx="680523" cy="680418"/>
          </a:xfrm>
          <a:prstGeom prst="rect">
            <a:avLst/>
          </a:prstGeom>
        </p:spPr>
      </p:pic>
      <p:sp>
        <p:nvSpPr>
          <p:cNvPr id="40961" name="Rectangle 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600" y="215900"/>
            <a:ext cx="11184890" cy="59956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6402" tIns="43201" rIns="86402" bIns="43201" numCol="1" anchor="ctr" anchorCtr="0" compatLnSpc="1">
            <a:spAutoFit/>
          </a:bodyPr>
          <a:lstStyle/>
          <a:p>
            <a:pPr marL="0" marR="0" lvl="0" indent="266700" algn="l" defTabSz="914400" rtl="0" eaLnBrk="1" fontAlgn="ctr" latinLnBrk="0" hangingPunct="1">
              <a:lnSpc>
                <a:spcPts val="384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u="none" strike="noStrike" cap="none" normalizeH="0">
                <a:ln>
                  <a:noFill/>
                </a:ln>
                <a:solidFill>
                  <a:srgbClr val="00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1.(2017•</a:t>
            </a:r>
            <a:r>
              <a:rPr kumimoji="0" lang="zh-CN" altLang="en-US" sz="3200" b="1" u="none" strike="noStrike" cap="none" normalizeH="0">
                <a:ln>
                  <a:noFill/>
                </a:ln>
                <a:solidFill>
                  <a:srgbClr val="00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课标卷</a:t>
            </a:r>
            <a:r>
              <a:rPr kumimoji="0" lang="en-US" altLang="zh-CN" sz="3200" b="1" u="none" strike="noStrike" cap="none" normalizeH="0">
                <a:ln>
                  <a:noFill/>
                </a:ln>
                <a:solidFill>
                  <a:srgbClr val="00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Ⅲ) </a:t>
            </a:r>
            <a:r>
              <a:rPr kumimoji="0" lang="zh-CN" altLang="en-US" sz="3200" b="1" u="none" strike="noStrike" cap="none" normalizeH="0">
                <a:ln>
                  <a:noFill/>
                </a:ln>
                <a:solidFill>
                  <a:srgbClr val="00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阅读材料，回答下列问题。</a:t>
            </a:r>
            <a:endParaRPr kumimoji="0" lang="zh-CN" altLang="en-US" sz="3200" b="1" u="none" strike="noStrike" cap="none" normalizeH="0">
              <a:ln>
                <a:noFill/>
              </a:ln>
              <a:solidFill>
                <a:srgbClr val="000000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0" marR="0" lvl="0" indent="266700" algn="l" defTabSz="914400" rtl="0" eaLnBrk="0" fontAlgn="ctr" latinLnBrk="0" hangingPunct="0">
              <a:lnSpc>
                <a:spcPts val="384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u="none" strike="noStrike" cap="none" normalizeH="0">
                <a:ln>
                  <a:noFill/>
                </a:ln>
                <a:solidFill>
                  <a:srgbClr val="00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    </a:t>
            </a:r>
            <a:r>
              <a:rPr kumimoji="0" lang="zh-CN" altLang="en-US" sz="2800" b="1" u="none" strike="noStrike" cap="none" normalizeH="0">
                <a:ln>
                  <a:noFill/>
                </a:ln>
                <a:solidFill>
                  <a:srgbClr val="00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中国是人类命运共同体理念的倡导者。</a:t>
            </a:r>
            <a:r>
              <a:rPr kumimoji="0" lang="en-US" altLang="zh-CN" sz="2800" b="1" u="none" strike="noStrike" cap="none" normalizeH="0">
                <a:ln>
                  <a:noFill/>
                </a:ln>
                <a:solidFill>
                  <a:srgbClr val="00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2017</a:t>
            </a:r>
            <a:r>
              <a:rPr kumimoji="0" lang="zh-CN" altLang="en-US" sz="2800" b="1" u="none" strike="noStrike" cap="none" normalizeH="0">
                <a:ln>
                  <a:noFill/>
                </a:ln>
                <a:solidFill>
                  <a:srgbClr val="00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年</a:t>
            </a:r>
            <a:r>
              <a:rPr kumimoji="0" lang="en-US" altLang="zh-CN" sz="2800" b="1" u="none" strike="noStrike" cap="none" normalizeH="0">
                <a:ln>
                  <a:noFill/>
                </a:ln>
                <a:solidFill>
                  <a:srgbClr val="00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2</a:t>
            </a:r>
            <a:r>
              <a:rPr kumimoji="0" lang="zh-CN" altLang="en-US" sz="2800" b="1" u="none" strike="noStrike" cap="none" normalizeH="0">
                <a:ln>
                  <a:noFill/>
                </a:ln>
                <a:solidFill>
                  <a:srgbClr val="00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月，“构建人类命运共同体”理念被写入联合国有关决议。</a:t>
            </a:r>
            <a:endParaRPr kumimoji="0" lang="zh-CN" altLang="en-US" sz="2800" b="1" u="none" strike="noStrike" cap="none" normalizeH="0">
              <a:ln>
                <a:noFill/>
              </a:ln>
              <a:solidFill>
                <a:srgbClr val="000000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0" marR="0" lvl="0" indent="266700" algn="l" defTabSz="914400" rtl="0" eaLnBrk="0" fontAlgn="ctr" latinLnBrk="0" hangingPunct="0">
              <a:lnSpc>
                <a:spcPts val="384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u="none" strike="noStrike" cap="none" normalizeH="0">
                <a:ln>
                  <a:noFill/>
                </a:ln>
                <a:solidFill>
                  <a:srgbClr val="00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   中国是构建人类命运共同体的先行者。在联合国维和行动中，中国派出维和人员最多，维和摊款出资位居前列。在应对气候变化上，中国率先批准</a:t>
            </a:r>
            <a:r>
              <a:rPr kumimoji="0" lang="en-US" altLang="zh-CN" sz="2800" b="1" u="none" strike="noStrike" cap="none" normalizeH="0">
                <a:ln>
                  <a:noFill/>
                </a:ln>
                <a:solidFill>
                  <a:srgbClr val="00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《</a:t>
            </a:r>
            <a:r>
              <a:rPr kumimoji="0" lang="zh-CN" altLang="en-US" sz="2800" b="1" u="none" strike="noStrike" cap="none" normalizeH="0">
                <a:ln>
                  <a:noFill/>
                </a:ln>
                <a:solidFill>
                  <a:srgbClr val="00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巴黎协定</a:t>
            </a:r>
            <a:r>
              <a:rPr kumimoji="0" lang="en-US" altLang="zh-CN" sz="2800" b="1" u="none" strike="noStrike" cap="none" normalizeH="0">
                <a:ln>
                  <a:noFill/>
                </a:ln>
                <a:solidFill>
                  <a:srgbClr val="00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》</a:t>
            </a:r>
            <a:r>
              <a:rPr kumimoji="0" lang="zh-CN" altLang="en-US" sz="2800" b="1" u="none" strike="noStrike" cap="none" normalizeH="0">
                <a:ln>
                  <a:noFill/>
                </a:ln>
                <a:solidFill>
                  <a:srgbClr val="00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。改革开放以来，中国经济增长对世界经济增长的贡献率年均在</a:t>
            </a:r>
            <a:r>
              <a:rPr kumimoji="0" lang="en-US" altLang="zh-CN" sz="2800" b="1" u="none" strike="noStrike" cap="none" normalizeH="0">
                <a:ln>
                  <a:noFill/>
                </a:ln>
                <a:solidFill>
                  <a:srgbClr val="00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30%</a:t>
            </a:r>
            <a:r>
              <a:rPr kumimoji="0" lang="zh-CN" altLang="en-US" sz="2800" b="1" u="none" strike="noStrike" cap="none" normalizeH="0">
                <a:ln>
                  <a:noFill/>
                </a:ln>
                <a:solidFill>
                  <a:srgbClr val="00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以上，中国对全球减贫的贡献率超过</a:t>
            </a:r>
            <a:r>
              <a:rPr kumimoji="0" lang="en-US" altLang="zh-CN" sz="2800" b="1" u="none" strike="noStrike" cap="none" normalizeH="0">
                <a:ln>
                  <a:noFill/>
                </a:ln>
                <a:solidFill>
                  <a:srgbClr val="00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70%</a:t>
            </a:r>
            <a:r>
              <a:rPr kumimoji="0" lang="zh-CN" altLang="en-US" sz="2800" b="1" u="none" strike="noStrike" cap="none" normalizeH="0">
                <a:ln>
                  <a:noFill/>
                </a:ln>
                <a:solidFill>
                  <a:srgbClr val="00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。中国积极推进国际合作。“一带一路”倡议提出以来，已经有</a:t>
            </a:r>
            <a:r>
              <a:rPr kumimoji="0" lang="en-US" altLang="zh-CN" sz="2800" b="1" u="none" strike="noStrike" cap="none" normalizeH="0">
                <a:ln>
                  <a:noFill/>
                </a:ln>
                <a:solidFill>
                  <a:srgbClr val="00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100</a:t>
            </a:r>
            <a:r>
              <a:rPr kumimoji="0" lang="zh-CN" altLang="en-US" sz="2800" b="1" u="none" strike="noStrike" cap="none" normalizeH="0">
                <a:ln>
                  <a:noFill/>
                </a:ln>
                <a:solidFill>
                  <a:srgbClr val="00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多个国家和国际组织积极响应支持，</a:t>
            </a:r>
            <a:r>
              <a:rPr kumimoji="0" lang="en-US" altLang="zh-CN" sz="2800" b="1" u="none" strike="noStrike" cap="none" normalizeH="0">
                <a:ln>
                  <a:noFill/>
                </a:ln>
                <a:solidFill>
                  <a:srgbClr val="00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68</a:t>
            </a:r>
            <a:r>
              <a:rPr kumimoji="0" lang="zh-CN" altLang="en-US" sz="2800" b="1" u="none" strike="noStrike" cap="none" normalizeH="0">
                <a:ln>
                  <a:noFill/>
                </a:ln>
                <a:solidFill>
                  <a:srgbClr val="00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个国家和国际组织同中国签署合作协议。</a:t>
            </a:r>
            <a:endParaRPr kumimoji="0" lang="zh-CN" altLang="en-US" sz="2800" b="1" u="none" strike="noStrike" cap="none" normalizeH="0">
              <a:ln>
                <a:noFill/>
              </a:ln>
              <a:solidFill>
                <a:srgbClr val="000000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0" marR="0" lvl="0" indent="266700" algn="l" defTabSz="914400" rtl="0" eaLnBrk="0" fontAlgn="ctr" latinLnBrk="0" hangingPunct="0">
              <a:lnSpc>
                <a:spcPts val="384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u="none" strike="noStrike" cap="none" normalizeH="0">
                <a:ln>
                  <a:noFill/>
                </a:ln>
                <a:solidFill>
                  <a:srgbClr val="00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    </a:t>
            </a:r>
            <a:r>
              <a:rPr kumimoji="0" lang="zh-CN" altLang="en-US" sz="3200" b="1" u="none" strike="noStrike" cap="none" normalizeH="0">
                <a:ln>
                  <a:noFill/>
                </a:ln>
                <a:solidFill>
                  <a:srgbClr val="FF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构建人类命运共同体需要世界各国共商共建共享，运用整体与部分的知识并结合材料加以阐述。</a:t>
            </a:r>
            <a:endParaRPr kumimoji="0" lang="zh-CN" altLang="en-US" sz="3200" b="1" u="none" strike="noStrike" cap="none" normalizeH="0">
              <a:ln>
                <a:noFill/>
              </a:ln>
              <a:solidFill>
                <a:srgbClr val="FF0000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0523" cy="6804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52" y="-5083"/>
            <a:ext cx="680523" cy="680418"/>
          </a:xfrm>
          <a:prstGeom prst="rect">
            <a:avLst/>
          </a:prstGeom>
        </p:spPr>
      </p:pic>
      <p:sp>
        <p:nvSpPr>
          <p:cNvPr id="41985" name="Rectangle 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60437" y="190214"/>
            <a:ext cx="10657184" cy="5598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6402" tIns="43201" rIns="86402" bIns="43201" numCol="1" anchor="ctr" anchorCtr="0" compatLnSpc="1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</a:pPr>
            <a:r>
              <a:rPr kumimoji="0" lang="en-US" altLang="zh-CN" sz="3600" b="1" u="none" strike="noStrike" cap="none" normalizeH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kumimoji="0" lang="zh-CN" altLang="zh-CN" sz="3600" b="1" u="none" strike="noStrike" cap="none" normalizeH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【</a:t>
            </a:r>
            <a:r>
              <a:rPr kumimoji="0" lang="zh-CN" sz="3600" b="1" u="none" strike="noStrike" cap="none" normalizeH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答案</a:t>
            </a:r>
            <a:r>
              <a:rPr kumimoji="0" lang="zh-CN" altLang="zh-CN" sz="3600" b="1" u="none" strike="noStrike" cap="none" normalizeH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】</a:t>
            </a:r>
            <a:endParaRPr kumimoji="0" lang="zh-CN" altLang="zh-CN" sz="3600" b="1" u="none" strike="noStrike" cap="none" normalizeH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cs typeface="宋体" panose="02010600030101010101" pitchFamily="2" charset="-122"/>
            </a:endParaRPr>
          </a:p>
          <a:p>
            <a:pPr marL="742950" marR="0" lvl="0" indent="-742950" algn="l" defTabSz="914400" rtl="0" eaLnBrk="0" fontAlgn="ctr" latinLnBrk="0" hangingPunct="0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ea"/>
              <a:buAutoNum type="circleNumDbPlain"/>
            </a:pPr>
            <a:r>
              <a:rPr kumimoji="0" lang="zh-CN" sz="3600" b="1" u="none" strike="noStrike" cap="none" normalizeH="0">
                <a:ln>
                  <a:noFill/>
                </a:ln>
                <a:solidFill>
                  <a:srgbClr val="00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整体在事物的发展过程中居于主导地位，构建人类命运共同体，明确了人类发展方向，契合了世界各国对于发展的共同诉求。</a:t>
            </a:r>
            <a:endParaRPr kumimoji="0" lang="en-US" altLang="zh-CN" sz="3600" b="1" u="none" strike="noStrike" cap="none" normalizeH="0">
              <a:ln>
                <a:noFill/>
              </a:ln>
              <a:solidFill>
                <a:srgbClr val="000000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pPr marL="742950" marR="0" lvl="0" indent="-742950" algn="l" defTabSz="914400" rtl="0" eaLnBrk="0" fontAlgn="ctr" latinLnBrk="0" hangingPunct="0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ea"/>
              <a:buAutoNum type="circleNumDbPlain"/>
            </a:pPr>
            <a:r>
              <a:rPr kumimoji="0" lang="zh-CN" sz="3600" b="1" u="none" strike="noStrike" cap="none" normalizeH="0">
                <a:ln>
                  <a:noFill/>
                </a:ln>
                <a:solidFill>
                  <a:srgbClr val="00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部分影响整体，关键部分的功能及其变化甚至对整体的功能起决定作用。中国倡导和推动构建人类命运共同体，各国积极响应，共同参与，加强双边、多边合作，实现共赢共享。</a:t>
            </a:r>
            <a:endParaRPr kumimoji="0" lang="zh-CN" sz="3600" b="1" u="none" strike="noStrike" cap="none" normalizeH="0">
              <a:ln>
                <a:noFill/>
              </a:ln>
              <a:solidFill>
                <a:srgbClr val="000000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1986" name="New picture"/>
          <p:cNvPicPr/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684000" y="11506200"/>
            <a:ext cx="304800" cy="228600"/>
          </a:xfrm>
          <a:prstGeom prst="cube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ctrTitle" idx="2"/>
            <p:custDataLst>
              <p:tags r:id="rId1"/>
            </p:custDataLst>
          </p:nvPr>
        </p:nvSpPr>
        <p:spPr>
          <a:xfrm>
            <a:off x="1152525" y="2367280"/>
            <a:ext cx="6270625" cy="1744980"/>
          </a:xfrm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960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谢谢指导</a:t>
            </a:r>
            <a:endParaRPr lang="zh-CN" altLang="en-US" sz="9600">
              <a:ln w="10160">
                <a:solidFill>
                  <a:schemeClr val="accent5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副标题 1"/>
          <p:cNvSpPr/>
          <p:nvPr>
            <p:custDataLst>
              <p:tags r:id="rId1"/>
            </p:custDataLst>
          </p:nvPr>
        </p:nvSpPr>
        <p:spPr>
          <a:xfrm>
            <a:off x="3672840" y="2447925"/>
            <a:ext cx="7198360" cy="737870"/>
          </a:xfrm>
          <a:prstGeom prst="rect">
            <a:avLst/>
          </a:prstGeom>
        </p:spPr>
        <p:txBody>
          <a:bodyPr vert="horz" wrap="square" lIns="0" tIns="0" rIns="0" bIns="0" rtlCol="0">
            <a:noAutofit/>
            <a:scene3d>
              <a:camera prst="orthographicFront"/>
              <a:lightRig rig="threePt" dir="t"/>
            </a:scene3d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700" b="0" i="0" u="none" strike="noStrike" kern="1200" cap="none" spc="200" normalizeH="0" baseline="0" noProof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defRPr>
            </a:lvl1pPr>
            <a:lvl2pPr marL="43180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189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864235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7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296035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51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727835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51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160270" indent="0" algn="ctr" defTabSz="914400" rtl="0" eaLnBrk="1" latinLnBrk="0" hangingPunct="1">
              <a:lnSpc>
                <a:spcPct val="90000"/>
              </a:lnSpc>
              <a:spcBef>
                <a:spcPct val="95000"/>
              </a:spcBef>
              <a:buFont typeface="Arial" panose="020B0604020202020204" pitchFamily="34" charset="0"/>
              <a:buNone/>
              <a:defRPr sz="15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92070" indent="0" algn="ctr" defTabSz="914400" rtl="0" eaLnBrk="1" latinLnBrk="0" hangingPunct="1">
              <a:lnSpc>
                <a:spcPct val="90000"/>
              </a:lnSpc>
              <a:spcBef>
                <a:spcPct val="95000"/>
              </a:spcBef>
              <a:buFont typeface="Arial" panose="020B0604020202020204" pitchFamily="34" charset="0"/>
              <a:buNone/>
              <a:defRPr sz="15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3870" indent="0" algn="ctr" defTabSz="914400" rtl="0" eaLnBrk="1" latinLnBrk="0" hangingPunct="1">
              <a:lnSpc>
                <a:spcPct val="90000"/>
              </a:lnSpc>
              <a:spcBef>
                <a:spcPct val="95000"/>
              </a:spcBef>
              <a:buFont typeface="Arial" panose="020B0604020202020204" pitchFamily="34" charset="0"/>
              <a:buNone/>
              <a:defRPr sz="15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56305" indent="0" algn="ctr" defTabSz="914400" rtl="0" eaLnBrk="1" latinLnBrk="0" hangingPunct="1">
              <a:lnSpc>
                <a:spcPct val="90000"/>
              </a:lnSpc>
              <a:spcBef>
                <a:spcPct val="95000"/>
              </a:spcBef>
              <a:buFont typeface="Arial" panose="020B0604020202020204" pitchFamily="34" charset="0"/>
              <a:buNone/>
              <a:defRPr sz="15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zh-CN" altLang="en-US" sz="3600" b="1"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联系的普遍性、客观性与多样性</a:t>
            </a:r>
            <a:endParaRPr lang="zh-CN" altLang="en-US" sz="3600" b="1"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" name="矩形: 圆角 8"/>
          <p:cNvSpPr/>
          <p:nvPr>
            <p:custDataLst>
              <p:tags r:id="rId2"/>
            </p:custDataLst>
          </p:nvPr>
        </p:nvSpPr>
        <p:spPr>
          <a:xfrm>
            <a:off x="4320741" y="3960620"/>
            <a:ext cx="4075310" cy="103631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600"/>
            <a:r>
              <a:rPr lang="en-US" altLang="zh-CN" sz="1510" b="1" spc="200">
                <a:solidFill>
                  <a:schemeClr val="lt1"/>
                </a:solidFill>
                <a:latin typeface="Arial" panose="020B0604020202020204" pitchFamily="34" charset="0"/>
                <a:ea typeface="幼圆" panose="02010509060101010101" pitchFamily="49" charset="-122"/>
                <a:cs typeface="幼圆" panose="02010509060101010101" pitchFamily="49" charset="-122"/>
              </a:rPr>
              <a:t>PART ONE</a:t>
            </a:r>
            <a:endParaRPr lang="en-US" altLang="zh-CN" sz="1510" b="1" spc="200">
              <a:solidFill>
                <a:schemeClr val="lt1"/>
              </a:solidFill>
              <a:latin typeface="Arial" panose="020B0604020202020204" pitchFamily="34" charset="0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4272892" y="1663579"/>
            <a:ext cx="1155568" cy="468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25000" lnSpcReduction="20000"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605" b="0" i="0" spc="20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0523" cy="6804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52" y="-5083"/>
            <a:ext cx="680523" cy="680418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5"/>
            </p:custDataLst>
          </p:nvPr>
        </p:nvSpPr>
        <p:spPr>
          <a:xfrm>
            <a:off x="864268" y="118850"/>
            <a:ext cx="1079500" cy="580390"/>
          </a:xfrm>
          <a:prstGeom prst="rect">
            <a:avLst/>
          </a:prstGeom>
          <a:noFill/>
        </p:spPr>
        <p:txBody>
          <a:bodyPr wrap="none" lIns="115203" tIns="57601" rIns="115203" bIns="57601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lang="zh-CN" altLang="en-US" sz="3025" b="1" cap="none" spc="3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思考</a:t>
            </a:r>
            <a:endParaRPr lang="zh-CN" altLang="en-US" sz="3025" b="1" cap="none" spc="30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5842" name="AutoShape 2" descr="https://p0.ssl.img.360kuai.com/t019fe608ebb5878d3d.webp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196887" y="-182005"/>
            <a:ext cx="384010" cy="384011"/>
          </a:xfrm>
          <a:prstGeom prst="rect">
            <a:avLst/>
          </a:prstGeom>
          <a:noFill/>
        </p:spPr>
        <p:txBody>
          <a:bodyPr vert="horz" wrap="square" lIns="115203" tIns="57601" rIns="115203" bIns="57601" numCol="1" anchor="t" anchorCtr="0" compatLnSpc="1"/>
          <a:lstStyle/>
          <a:p>
            <a:endParaRPr lang="zh-CN" altLang="en-US" sz="227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5844" name="AutoShape 4" descr="https://p0.ssl.img.360kuai.com/t019fe608ebb5878d3d.webp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196887" y="-182005"/>
            <a:ext cx="384010" cy="384011"/>
          </a:xfrm>
          <a:prstGeom prst="rect">
            <a:avLst/>
          </a:prstGeom>
          <a:noFill/>
        </p:spPr>
        <p:txBody>
          <a:bodyPr vert="horz" wrap="square" lIns="115203" tIns="57601" rIns="115203" bIns="57601" numCol="1" anchor="t" anchorCtr="0" compatLnSpc="1"/>
          <a:lstStyle/>
          <a:p>
            <a:endParaRPr lang="zh-CN" altLang="en-US" sz="227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8" name="Picture 9" descr="城门失火1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9"/>
          <a:srcRect l="5455" t="4568" r="3636" b="5583"/>
          <a:stretch>
            <a:fillRect/>
          </a:stretch>
        </p:blipFill>
        <p:spPr bwMode="auto">
          <a:xfrm>
            <a:off x="4187190" y="781685"/>
            <a:ext cx="3057525" cy="2303780"/>
          </a:xfrm>
          <a:prstGeom prst="rect">
            <a:avLst/>
          </a:prstGeom>
          <a:noFill/>
          <a:ln w="38100" cmpd="dbl">
            <a:solidFill>
              <a:srgbClr val="FFFC00"/>
            </a:solidFill>
            <a:miter lim="800000"/>
            <a:headEnd/>
            <a:tailEnd/>
          </a:ln>
          <a:effectLst/>
        </p:spPr>
      </p:pic>
      <p:sp>
        <p:nvSpPr>
          <p:cNvPr id="9" name="Text Box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197985" y="923290"/>
            <a:ext cx="1534160" cy="6838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kumimoji="1" lang="zh-CN" altLang="en-US" sz="227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城门</a:t>
            </a:r>
            <a:endParaRPr kumimoji="1" lang="zh-CN" altLang="en-US" sz="227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kumimoji="1" lang="zh-CN" altLang="en-US" sz="227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失火了</a:t>
            </a:r>
            <a:endParaRPr kumimoji="1" lang="zh-CN" altLang="en-US" sz="227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249037" y="3312227"/>
            <a:ext cx="3173571" cy="5708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2400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城门失火，殃及池</a:t>
            </a:r>
            <a:r>
              <a:rPr lang="zh-CN" altLang="en-US" sz="2400" b="1" smtClean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鱼</a:t>
            </a:r>
            <a:endParaRPr lang="zh-CN" altLang="en-US" sz="2400" b="1" smtClean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5362" name="Picture 2" descr="http://pic.ruiwen.com/allimg/1712/5a37209e2519824101.png?x-oss-process=style/qr.ruiwen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 bwMode="auto">
          <a:xfrm>
            <a:off x="307975" y="781685"/>
            <a:ext cx="3244215" cy="2364740"/>
          </a:xfrm>
          <a:prstGeom prst="rect">
            <a:avLst/>
          </a:prstGeom>
          <a:noFill/>
        </p:spPr>
      </p:pic>
      <p:sp>
        <p:nvSpPr>
          <p:cNvPr id="13" name="Text Box 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93829" y="3228779"/>
            <a:ext cx="1599123" cy="5708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2400" b="1" smtClean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唇亡齿寒</a:t>
            </a:r>
            <a:endParaRPr lang="zh-CN" altLang="en-US" sz="2400" b="1" smtClean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5" name="TextBox 14"/>
          <p:cNvSpPr txBox="1"/>
          <p:nvPr>
            <p:custDataLst>
              <p:tags r:id="rId15"/>
            </p:custDataLst>
          </p:nvPr>
        </p:nvSpPr>
        <p:spPr>
          <a:xfrm>
            <a:off x="252132" y="3872999"/>
            <a:ext cx="10927839" cy="6724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520" b="1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上述成语故事包含什么哲学道理？</a:t>
            </a:r>
            <a:endParaRPr lang="zh-CN" altLang="en-US" sz="2520" b="1" smtClean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4337" name="Rectangle 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42028" y="4767462"/>
            <a:ext cx="11037557" cy="12757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/>
        </p:spPr>
        <p:txBody>
          <a:bodyPr vert="horz" wrap="square" lIns="115203" tIns="57601" rIns="115203" bIns="57601" numCol="1" anchor="ctr" anchorCtr="0" compatLnSpc="1">
            <a:spAutoFit/>
          </a:bodyPr>
          <a:lstStyle/>
          <a:p>
            <a:pPr marL="0" marR="0" lvl="0" indent="266700" algn="l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69895" algn="l"/>
              </a:tabLst>
            </a:pPr>
            <a:r>
              <a:rPr kumimoji="0" lang="zh-CN" sz="252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世界是一个普遍联系的有机整体，没有一个事物是孤立存在的。</a:t>
            </a:r>
            <a:endParaRPr kumimoji="0" lang="en-US" altLang="zh-CN" sz="252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0" marR="0" lvl="0" indent="266700" algn="l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69895" algn="l"/>
              </a:tabLst>
            </a:pPr>
            <a:r>
              <a:rPr lang="en-US" altLang="zh-CN" sz="2520" b="1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   </a:t>
            </a:r>
            <a:r>
              <a:rPr kumimoji="0" lang="zh-CN" sz="252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例如：牵一发而动全身；一着不慎，满盘皆输；</a:t>
            </a:r>
            <a:endParaRPr kumimoji="0" lang="zh-CN" sz="252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0" marR="0" lvl="0" indent="266700" algn="l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69895" algn="l"/>
              </a:tabLst>
            </a:pPr>
            <a:r>
              <a:rPr kumimoji="0" lang="zh-CN" sz="252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         人无远虑，必有近忧。</a:t>
            </a:r>
            <a:endParaRPr kumimoji="0" lang="zh-CN" sz="252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pic>
        <p:nvPicPr>
          <p:cNvPr id="100" name="图片 99"/>
          <p:cNvPicPr/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7731760" y="781685"/>
            <a:ext cx="3194050" cy="23075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>
            <p:custDataLst>
              <p:tags r:id="rId19"/>
            </p:custDataLst>
          </p:nvPr>
        </p:nvSpPr>
        <p:spPr>
          <a:xfrm>
            <a:off x="7903845" y="3339465"/>
            <a:ext cx="29375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螳螂捕蝉，黄雀在后</a:t>
            </a:r>
            <a:endParaRPr lang="zh-CN" altLang="en-US" sz="2400" b="1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custDataLst>
      <p:tags r:id="rId2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0523" cy="6804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52" y="-5083"/>
            <a:ext cx="680523" cy="680418"/>
          </a:xfrm>
          <a:prstGeom prst="rect">
            <a:avLst/>
          </a:prstGeom>
        </p:spPr>
      </p:pic>
      <p:sp>
        <p:nvSpPr>
          <p:cNvPr id="11" name="Rectangle 3"/>
          <p:cNvSpPr/>
          <p:nvPr>
            <p:custDataLst>
              <p:tags r:id="rId5"/>
            </p:custDataLst>
          </p:nvPr>
        </p:nvSpPr>
        <p:spPr>
          <a:xfrm>
            <a:off x="360437" y="552216"/>
            <a:ext cx="4681855" cy="772337"/>
          </a:xfrm>
          <a:prstGeom prst="rect">
            <a:avLst/>
          </a:prstGeom>
          <a:noFill/>
          <a:ln w="9525">
            <a:noFill/>
          </a:ln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en-US" sz="3200" b="1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1、联系的普遍性</a:t>
            </a:r>
            <a:endParaRPr lang="zh-CN" altLang="en-US" sz="3200" b="1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6"/>
            </p:custDataLst>
          </p:nvPr>
        </p:nvSpPr>
        <p:spPr>
          <a:xfrm>
            <a:off x="504453" y="1304590"/>
            <a:ext cx="5783124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（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1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）联系的含义：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7"/>
            </p:custDataLst>
          </p:nvPr>
        </p:nvSpPr>
        <p:spPr>
          <a:xfrm>
            <a:off x="648468" y="1840315"/>
            <a:ext cx="10729192" cy="1209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kumimoji="0" lang="zh-CN" altLang="en-US" sz="302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    联系是指</a:t>
            </a:r>
            <a:r>
              <a:rPr kumimoji="0" lang="zh-CN" altLang="en-US" sz="3025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事物之间</a:t>
            </a:r>
            <a:r>
              <a:rPr kumimoji="0" lang="zh-CN" altLang="en-US" sz="302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以及</a:t>
            </a:r>
            <a:r>
              <a:rPr kumimoji="0" lang="zh-CN" altLang="en-US" sz="3025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事物内部诸要素之间</a:t>
            </a:r>
            <a:r>
              <a:rPr kumimoji="0" lang="zh-CN" altLang="en-US" sz="302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的相互依赖、相互影响、相互制约、相互作用。</a:t>
            </a:r>
            <a:endParaRPr kumimoji="0" lang="zh-CN" altLang="en-US" sz="3025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792480" y="4240530"/>
            <a:ext cx="736600" cy="1422400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联 系</a:t>
            </a:r>
            <a:endParaRPr lang="zh-CN" altLang="en-US" sz="3600" b="1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7" name="右箭头 112645"/>
          <p:cNvSpPr/>
          <p:nvPr>
            <p:custDataLst>
              <p:tags r:id="rId9"/>
            </p:custDataLst>
          </p:nvPr>
        </p:nvSpPr>
        <p:spPr>
          <a:xfrm>
            <a:off x="1548765" y="4686935"/>
            <a:ext cx="751840" cy="285115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0070C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 sz="1905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" name="左大括号 112646"/>
          <p:cNvSpPr/>
          <p:nvPr>
            <p:custDataLst>
              <p:tags r:id="rId10"/>
            </p:custDataLst>
          </p:nvPr>
        </p:nvSpPr>
        <p:spPr>
          <a:xfrm>
            <a:off x="2399665" y="3672205"/>
            <a:ext cx="316230" cy="2338070"/>
          </a:xfrm>
          <a:prstGeom prst="leftBrace">
            <a:avLst>
              <a:gd name="adj1" fmla="val 64897"/>
              <a:gd name="adj2" fmla="val 50000"/>
            </a:avLst>
          </a:prstGeom>
          <a:noFill/>
          <a:ln w="4445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 sz="1905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2712720" y="3532505"/>
            <a:ext cx="43732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事物与事物之间</a:t>
            </a:r>
            <a:endParaRPr lang="zh-CN" altLang="en-US" sz="3200" b="1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12"/>
            </p:custDataLst>
          </p:nvPr>
        </p:nvSpPr>
        <p:spPr>
          <a:xfrm>
            <a:off x="2520950" y="5408295"/>
            <a:ext cx="4928870" cy="5835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事物内部要素之间</a:t>
            </a:r>
            <a:endParaRPr lang="zh-CN" altLang="en-US" sz="3200" b="1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9" name="右大括号 18"/>
          <p:cNvSpPr/>
          <p:nvPr>
            <p:custDataLst>
              <p:tags r:id="rId13"/>
            </p:custDataLst>
          </p:nvPr>
        </p:nvSpPr>
        <p:spPr>
          <a:xfrm>
            <a:off x="7256780" y="3641725"/>
            <a:ext cx="363855" cy="2480945"/>
          </a:xfrm>
          <a:prstGeom prst="rightBrace">
            <a:avLst>
              <a:gd name="adj1" fmla="val 54240"/>
              <a:gd name="adj2" fmla="val 50000"/>
            </a:avLst>
          </a:prstGeom>
          <a:noFill/>
          <a:ln w="4445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 sz="1905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14"/>
            </p:custDataLst>
          </p:nvPr>
        </p:nvSpPr>
        <p:spPr>
          <a:xfrm>
            <a:off x="7708265" y="3570605"/>
            <a:ext cx="2797810" cy="2768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36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相互</a:t>
            </a:r>
            <a:r>
              <a:rPr lang="zh-CN" altLang="en-US" sz="3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依赖</a:t>
            </a:r>
            <a:endParaRPr lang="en-US" altLang="zh-CN" sz="3600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36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相互</a:t>
            </a:r>
            <a:r>
              <a:rPr lang="zh-CN" altLang="en-US" sz="3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影响</a:t>
            </a:r>
            <a:endParaRPr lang="zh-CN" altLang="en-US" sz="3600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36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相互</a:t>
            </a:r>
            <a:r>
              <a:rPr lang="zh-CN" altLang="en-US" sz="3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制约</a:t>
            </a:r>
            <a:endParaRPr lang="zh-CN" altLang="en-US" sz="3600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36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相互</a:t>
            </a:r>
            <a:r>
              <a:rPr lang="zh-CN" altLang="en-US" sz="3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作用</a:t>
            </a:r>
            <a:endParaRPr lang="zh-CN" altLang="en-US" sz="36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0" name="文本框 29"/>
          <p:cNvSpPr txBox="1"/>
          <p:nvPr>
            <p:custDataLst>
              <p:tags r:id="rId15"/>
            </p:custDataLst>
          </p:nvPr>
        </p:nvSpPr>
        <p:spPr>
          <a:xfrm>
            <a:off x="3196590" y="3954780"/>
            <a:ext cx="37909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（外部联系）</a:t>
            </a:r>
            <a:endParaRPr lang="zh-CN" altLang="en-US" sz="3200" b="1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1" name="文本框 30"/>
          <p:cNvSpPr txBox="1"/>
          <p:nvPr>
            <p:custDataLst>
              <p:tags r:id="rId16"/>
            </p:custDataLst>
          </p:nvPr>
        </p:nvSpPr>
        <p:spPr>
          <a:xfrm>
            <a:off x="3302635" y="5904230"/>
            <a:ext cx="3818890" cy="5835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（内部联系）</a:t>
            </a:r>
            <a:endParaRPr lang="zh-CN" altLang="en-US" sz="3200" b="1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7"/>
            </p:custDataLst>
          </p:nvPr>
        </p:nvSpPr>
        <p:spPr>
          <a:xfrm>
            <a:off x="1080770" y="93980"/>
            <a:ext cx="6711950" cy="5835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lang="zh-CN" altLang="en-US" sz="3200"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一、</a:t>
            </a:r>
            <a:r>
              <a:rPr lang="zh-CN" altLang="zh-CN" sz="3200" b="1"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仿宋" panose="02010609060101010101" charset="-122"/>
                <a:sym typeface="+mn-ea"/>
              </a:rPr>
              <a:t>联系的普遍性、客观性与多样性</a:t>
            </a:r>
            <a:endParaRPr lang="zh-CN" altLang="zh-CN" sz="3200" b="1"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cs typeface="仿宋" panose="02010609060101010101" charset="-122"/>
              <a:sym typeface="+mn-ea"/>
            </a:endParaRPr>
          </a:p>
        </p:txBody>
      </p:sp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0523" cy="68041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52" y="-5083"/>
            <a:ext cx="680523" cy="680418"/>
          </a:xfrm>
          <a:prstGeom prst="rect">
            <a:avLst/>
          </a:prstGeom>
        </p:spPr>
      </p:pic>
      <p:pic>
        <p:nvPicPr>
          <p:cNvPr id="5" name="图片 4" descr="QQ截图2021082412044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392930" y="1748155"/>
            <a:ext cx="3391535" cy="302514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图片 3" descr="QQ截图2021082411424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76834" y="1748000"/>
            <a:ext cx="3295289" cy="304248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" name="图片 1" descr="QQ截图2021082418524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206105" y="1748155"/>
            <a:ext cx="3014345" cy="30416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文本框 2"/>
          <p:cNvSpPr txBox="1"/>
          <p:nvPr>
            <p:custDataLst>
              <p:tags r:id="rId11"/>
            </p:custDataLst>
          </p:nvPr>
        </p:nvSpPr>
        <p:spPr>
          <a:xfrm>
            <a:off x="2016625" y="5616587"/>
            <a:ext cx="6528977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fontAlgn="auto">
              <a:lnSpc>
                <a:spcPct val="150000"/>
              </a:lnSpc>
              <a:buNone/>
            </a:pPr>
            <a:r>
              <a:rPr sz="28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探究问题:从上面图文你能得出什么结论？</a:t>
            </a:r>
            <a:endParaRPr sz="2800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12"/>
            </p:custDataLst>
          </p:nvPr>
        </p:nvSpPr>
        <p:spPr>
          <a:xfrm>
            <a:off x="1224444" y="300594"/>
            <a:ext cx="5728955" cy="78930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4535" b="1">
                <a:solidFill>
                  <a:schemeClr val="l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自然界存在普遍联系</a:t>
            </a:r>
            <a:endParaRPr lang="zh-CN" altLang="en-US" sz="4535" b="1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13"/>
            </p:custDataLst>
          </p:nvPr>
        </p:nvSpPr>
        <p:spPr>
          <a:xfrm>
            <a:off x="1832131" y="5039536"/>
            <a:ext cx="1459230" cy="39878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酸雨的形成</a:t>
            </a:r>
            <a:endParaRPr lang="zh-CN" altLang="en-US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4"/>
            </p:custDataLst>
          </p:nvPr>
        </p:nvSpPr>
        <p:spPr>
          <a:xfrm>
            <a:off x="5544514" y="5039552"/>
            <a:ext cx="906780" cy="38163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189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生态圈</a:t>
            </a:r>
            <a:endParaRPr lang="zh-CN" altLang="en-US" sz="189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15"/>
            </p:custDataLst>
          </p:nvPr>
        </p:nvSpPr>
        <p:spPr>
          <a:xfrm>
            <a:off x="9260332" y="5039552"/>
            <a:ext cx="906780" cy="38163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189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食物链</a:t>
            </a:r>
            <a:endParaRPr lang="zh-CN" altLang="en-US" sz="189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custDataLst>
      <p:tags r:id="rId1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60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0523" cy="6804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52" y="-5083"/>
            <a:ext cx="680523" cy="680418"/>
          </a:xfrm>
          <a:prstGeom prst="rect">
            <a:avLst/>
          </a:prstGeom>
        </p:spPr>
      </p:pic>
      <p:pic>
        <p:nvPicPr>
          <p:cNvPr id="6" name="图片 5" descr="QQ截图202108241213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88577" y="1313549"/>
            <a:ext cx="2787276" cy="3960107"/>
          </a:xfrm>
          <a:prstGeom prst="rect">
            <a:avLst/>
          </a:prstGeom>
        </p:spPr>
      </p:pic>
      <p:pic>
        <p:nvPicPr>
          <p:cNvPr id="7" name="图片 6" descr="QQ截图2021082412192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270885" y="1313815"/>
            <a:ext cx="4579620" cy="1406525"/>
          </a:xfrm>
          <a:prstGeom prst="rect">
            <a:avLst/>
          </a:prstGeom>
        </p:spPr>
      </p:pic>
      <p:pic>
        <p:nvPicPr>
          <p:cNvPr id="8" name="图片 7" descr="QQ截图2021082412200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312795" y="2663825"/>
            <a:ext cx="4545965" cy="1546225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4392761" y="2591002"/>
            <a:ext cx="2070456" cy="478155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52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中美贸易战</a:t>
            </a:r>
            <a:endParaRPr lang="zh-CN" altLang="en-US" sz="252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12"/>
            </p:custDataLst>
          </p:nvPr>
        </p:nvSpPr>
        <p:spPr>
          <a:xfrm>
            <a:off x="3312160" y="4536440"/>
            <a:ext cx="4545330" cy="1383665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严重影响美国零售业，中国家具行业受影响最严重，企业停产，农民工返乡</a:t>
            </a:r>
            <a:endParaRPr lang="zh-CN" altLang="en-US" sz="2800" b="1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6" name="图片 15" descr="20201020疫情图-国内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8261350" y="1313815"/>
            <a:ext cx="2865120" cy="3960495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11" name="文本框 10"/>
          <p:cNvSpPr txBox="1"/>
          <p:nvPr>
            <p:custDataLst>
              <p:tags r:id="rId15"/>
            </p:custDataLst>
          </p:nvPr>
        </p:nvSpPr>
        <p:spPr>
          <a:xfrm>
            <a:off x="1008172" y="215757"/>
            <a:ext cx="6296970" cy="78930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4535" b="1">
                <a:solidFill>
                  <a:schemeClr val="l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人类社会存在普遍联系</a:t>
            </a:r>
            <a:endParaRPr lang="zh-CN" altLang="en-US" sz="4535" b="1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16"/>
            </p:custDataLst>
          </p:nvPr>
        </p:nvSpPr>
        <p:spPr>
          <a:xfrm>
            <a:off x="8208980" y="5327998"/>
            <a:ext cx="3209925" cy="4400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270"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世界疫情缘何加速上升</a:t>
            </a:r>
            <a:r>
              <a:rPr lang="en-US" altLang="zh-CN" sz="2270"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?</a:t>
            </a:r>
            <a:endParaRPr lang="en-US" altLang="zh-CN" sz="2270"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  <a:sym typeface="+mn-ea"/>
            </a:endParaRPr>
          </a:p>
        </p:txBody>
      </p:sp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60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p="http://schemas.openxmlformats.org/presentationml/2006/main">
  <p:tag name="AS_UNIQUEID" val="5311"/>
  <p:tag name="KSO_WM_ASSEMBLE_CHIP_INDEX" val="404f021acd8643e39f8166e832de9af6"/>
  <p:tag name="KSO_WM_BEAUTIFY_FLAG" val="#wm#"/>
  <p:tag name="KSO_WM_CHIP_FILLAREA_FILL_RULE" val="{&quot;fill_align&quot;:&quot;cm&quot;,&quot;fill_effect&quot;:[],&quot;fill_mode&quot;:&quot;adaptive&quot;,&quot;sacle_strategy&quot;:&quot;stretch&quot;}"/>
  <p:tag name="KSO_WM_CHIP_GROUPID" val="5fa10f8d58547e52881d5981"/>
  <p:tag name="KSO_WM_CHIP_XID" val="5fa10f8d58547e52881d5982"/>
  <p:tag name="KSO_WM_TAG_VERSION" val="1.0"/>
  <p:tag name="KSO_WM_TEMPLATE_CATEGORY" val="chip"/>
  <p:tag name="KSO_WM_TEMPLATE_INDEX" val="20203607"/>
  <p:tag name="KSO_WM_UNIT_COMPATIBLE" val="0"/>
  <p:tag name="KSO_WM_UNIT_DEC_AREA_ID" val="c393388e4a2142e9886e587d83caea9b"/>
  <p:tag name="KSO_WM_UNIT_DEC_CHANGEPICRESERVED" val="1"/>
  <p:tag name="KSO_WM_UNIT_DEC_SUPPORTCHANGEPIC" val="0"/>
  <p:tag name="KSO_WM_UNIT_DECORATE_INFO" val=""/>
  <p:tag name="KSO_WM_UNIT_DIAGRAM_ISNUMVISUAL" val="0"/>
  <p:tag name="KSO_WM_UNIT_DIAGRAM_ISREFERUNIT" val="0"/>
  <p:tag name="KSO_WM_UNIT_HIGHLIGHT" val="0"/>
  <p:tag name="KSO_WM_UNIT_ID" val="chip20203607_1*i*1"/>
  <p:tag name="KSO_WM_UNIT_INDEX" val="1"/>
  <p:tag name="KSO_WM_UNIT_LAYERLEVEL" val="1"/>
  <p:tag name="KSO_WM_UNIT_SM_LIMIT_TYPE" val=""/>
  <p:tag name="KSO_WM_UNIT_SUBTYPE" val="u"/>
  <p:tag name="KSO_WM_UNIT_TYPE" val="i"/>
</p:tagLst>
</file>

<file path=ppt/tags/tag10.xml><?xml version="1.0" encoding="utf-8"?>
<p:tagLst xmlns:p="http://schemas.openxmlformats.org/presentationml/2006/main">
  <p:tag name="AS_UNIQUEID" val="5321"/>
</p:tagLst>
</file>

<file path=ppt/tags/tag100.xml><?xml version="1.0" encoding="utf-8"?>
<p:tagLst xmlns:p="http://schemas.openxmlformats.org/presentationml/2006/main">
  <p:tag name="AS_UNIQUEID" val="5424"/>
  <p:tag name="KSO_WM_ASSEMBLE_CHIP_INDEX" val="0cebce5b0f0d4ee1ba090f6c854c71f8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4"/>
  <p:tag name="KSO_WM_SLIDE_BACKGROUND_TYPE" val="topBottom"/>
  <p:tag name="KSO_WM_TAG_VERSION" val="1.0"/>
  <p:tag name="KSO_WM_TEMPLATE_CATEGORY" val="chip"/>
  <p:tag name="KSO_WM_TEMPLATE_INDEX" val="20203607"/>
  <p:tag name="KSO_WM_UNIT_COMPATIBLE" val="0"/>
  <p:tag name="KSO_WM_UNIT_DEC_AREA_ID" val="7a69148dee8948e9bd374c6b715d891d"/>
  <p:tag name="KSO_WM_UNIT_DECORATE_INFO" val=""/>
  <p:tag name="KSO_WM_UNIT_DIAGRAM_ISNUMVISUAL" val="0"/>
  <p:tag name="KSO_WM_UNIT_DIAGRAM_ISREFERUNIT" val="0"/>
  <p:tag name="KSO_WM_UNIT_HIGHLIGHT" val="0"/>
  <p:tag name="KSO_WM_UNIT_ID" val="chip20203607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101.xml><?xml version="1.0" encoding="utf-8"?>
<p:tagLst xmlns:p="http://schemas.openxmlformats.org/presentationml/2006/main">
  <p:tag name="AS_UNIQUEID" val="5425"/>
  <p:tag name="KSO_WM_ASSEMBLE_CHIP_INDEX" val="98e170420aa843cfa450c64cc8adbe38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5"/>
  <p:tag name="KSO_WM_SLIDE_BACKGROUND_TYPE" val="topBottom"/>
  <p:tag name="KSO_WM_TAG_VERSION" val="1.0"/>
  <p:tag name="KSO_WM_TEMPLATE_CATEGORY" val="chip"/>
  <p:tag name="KSO_WM_TEMPLATE_INDEX" val="20203607"/>
  <p:tag name="KSO_WM_UNIT_COMPATIBLE" val="0"/>
  <p:tag name="KSO_WM_UNIT_DEC_AREA_ID" val="4c97aa1a8a5746ac9cb53304e7d3c744"/>
  <p:tag name="KSO_WM_UNIT_DECORATE_INFO" val=""/>
  <p:tag name="KSO_WM_UNIT_DIAGRAM_ISNUMVISUAL" val="0"/>
  <p:tag name="KSO_WM_UNIT_DIAGRAM_ISREFERUNIT" val="0"/>
  <p:tag name="KSO_WM_UNIT_HIGHLIGHT" val="0"/>
  <p:tag name="KSO_WM_UNIT_ID" val="chip20203607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102.xml><?xml version="1.0" encoding="utf-8"?>
<p:tagLst xmlns:p="http://schemas.openxmlformats.org/presentationml/2006/main">
  <p:tag name="AS_UNIQUEID" val="5426"/>
  <p:tag name="KSO_WM_SLIDE_BACKGROUND_TYPE" val="topBottom"/>
</p:tagLst>
</file>

<file path=ppt/tags/tag103.xml><?xml version="1.0" encoding="utf-8"?>
<p:tagLst xmlns:p="http://schemas.openxmlformats.org/presentationml/2006/main">
  <p:tag name="AS_UNIQUEID" val="5427"/>
  <p:tag name="KSO_WM_SLIDE_BACKGROUND_TYPE" val="topBottom"/>
</p:tagLst>
</file>

<file path=ppt/tags/tag104.xml><?xml version="1.0" encoding="utf-8"?>
<p:tagLst xmlns:p="http://schemas.openxmlformats.org/presentationml/2006/main">
  <p:tag name="AS_UNIQUEID" val="5428"/>
  <p:tag name="KSO_WM_SLIDE_BACKGROUND_TYPE" val="topBottom"/>
</p:tagLst>
</file>

<file path=ppt/tags/tag105.xml><?xml version="1.0" encoding="utf-8"?>
<p:tagLst xmlns:p="http://schemas.openxmlformats.org/presentationml/2006/main">
  <p:tag name="AS_UNIQUEID" val="5429"/>
  <p:tag name="KSO_WM_SLIDE_BACKGROUND_TYPE" val="topBottom"/>
</p:tagLst>
</file>

<file path=ppt/tags/tag106.xml><?xml version="1.0" encoding="utf-8"?>
<p:tagLst xmlns:p="http://schemas.openxmlformats.org/presentationml/2006/main">
  <p:tag name="AS_UNIQUEID" val="5430"/>
  <p:tag name="KSO_WM_SLIDE_BACKGROUND_TYPE" val="topBottom"/>
</p:tagLst>
</file>

<file path=ppt/tags/tag107.xml><?xml version="1.0" encoding="utf-8"?>
<p:tagLst xmlns:p="http://schemas.openxmlformats.org/presentationml/2006/main">
  <p:tag name="AS_UNIQUEID" val="5431"/>
  <p:tag name="KSO_WM_SLIDE_BACKGROUND_TYPE" val="topBottom"/>
</p:tagLst>
</file>

<file path=ppt/tags/tag108.xml><?xml version="1.0" encoding="utf-8"?>
<p:tagLst xmlns:p="http://schemas.openxmlformats.org/presentationml/2006/main">
  <p:tag name="AS_UNIQUEID" val="5433"/>
  <p:tag name="KSO_WM_ASSEMBLE_CHIP_INDEX" val="fdd6f70e245d41b88b78c5d9a80905bb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6"/>
  <p:tag name="KSO_WM_SLIDE_BACKGROUND_TYPE" val="bottomTop"/>
  <p:tag name="KSO_WM_TAG_VERSION" val="1.0"/>
  <p:tag name="KSO_WM_TEMPLATE_CATEGORY" val="chip"/>
  <p:tag name="KSO_WM_TEMPLATE_INDEX" val="20203607"/>
  <p:tag name="KSO_WM_UNIT_COMPATIBLE" val="0"/>
  <p:tag name="KSO_WM_UNIT_DEC_AREA_ID" val="59ad4c72232a4ea2ae570965ef3df35f"/>
  <p:tag name="KSO_WM_UNIT_DECORATE_INFO" val="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hip20203607_5*i*1"/>
  <p:tag name="KSO_WM_UNIT_INDEX" val="1"/>
  <p:tag name="KSO_WM_UNIT_LAYERLEVEL" val="1"/>
  <p:tag name="KSO_WM_UNIT_SM_LIMIT_TYPE" val="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109.xml><?xml version="1.0" encoding="utf-8"?>
<p:tagLst xmlns:p="http://schemas.openxmlformats.org/presentationml/2006/main">
  <p:tag name="AS_UNIQUEID" val="5434"/>
  <p:tag name="KSO_WM_ASSEMBLE_CHIP_INDEX" val="6a52abe46dc94d6ea60350d371c46090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4"/>
  <p:tag name="KSO_WM_SLIDE_BACKGROUND_TYPE" val="bottomTop"/>
  <p:tag name="KSO_WM_TAG_VERSION" val="1.0"/>
  <p:tag name="KSO_WM_TEMPLATE_CATEGORY" val="chip"/>
  <p:tag name="KSO_WM_TEMPLATE_INDEX" val="20203607"/>
  <p:tag name="KSO_WM_UNIT_COMPATIBLE" val="0"/>
  <p:tag name="KSO_WM_UNIT_DEC_AREA_ID" val="c631bc9cdf9c4f61955df8a5fdd68065"/>
  <p:tag name="KSO_WM_UNIT_DECORATE_INFO" val=""/>
  <p:tag name="KSO_WM_UNIT_DIAGRAM_ISNUMVISUAL" val="0"/>
  <p:tag name="KSO_WM_UNIT_DIAGRAM_ISREFERUNIT" val="0"/>
  <p:tag name="KSO_WM_UNIT_HIGHLIGHT" val="0"/>
  <p:tag name="KSO_WM_UNIT_ID" val="chip20203607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11.xml><?xml version="1.0" encoding="utf-8"?>
<p:tagLst xmlns:p="http://schemas.openxmlformats.org/presentationml/2006/main">
  <p:tag name="AS_UNIQUEID" val="5322"/>
</p:tagLst>
</file>

<file path=ppt/tags/tag110.xml><?xml version="1.0" encoding="utf-8"?>
<p:tagLst xmlns:p="http://schemas.openxmlformats.org/presentationml/2006/main">
  <p:tag name="AS_UNIQUEID" val="5435"/>
  <p:tag name="KSO_WM_ASSEMBLE_CHIP_INDEX" val="ff91111bd62c46c985ffafe2e6569c1d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5"/>
  <p:tag name="KSO_WM_SLIDE_BACKGROUND_TYPE" val="bottomTop"/>
  <p:tag name="KSO_WM_TAG_VERSION" val="1.0"/>
  <p:tag name="KSO_WM_TEMPLATE_CATEGORY" val="chip"/>
  <p:tag name="KSO_WM_TEMPLATE_INDEX" val="20203607"/>
  <p:tag name="KSO_WM_UNIT_COMPATIBLE" val="0"/>
  <p:tag name="KSO_WM_UNIT_DEC_AREA_ID" val="f590ff6e7e284208a7941ae686498cc8"/>
  <p:tag name="KSO_WM_UNIT_DECORATE_INFO" val=""/>
  <p:tag name="KSO_WM_UNIT_DIAGRAM_ISNUMVISUAL" val="0"/>
  <p:tag name="KSO_WM_UNIT_DIAGRAM_ISREFERUNIT" val="0"/>
  <p:tag name="KSO_WM_UNIT_HIGHLIGHT" val="0"/>
  <p:tag name="KSO_WM_UNIT_ID" val="chip20203607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111.xml><?xml version="1.0" encoding="utf-8"?>
<p:tagLst xmlns:p="http://schemas.openxmlformats.org/presentationml/2006/main">
  <p:tag name="AS_UNIQUEID" val="5436"/>
  <p:tag name="KSO_WM_SLIDE_BACKGROUND_TYPE" val="bottomTop"/>
</p:tagLst>
</file>

<file path=ppt/tags/tag112.xml><?xml version="1.0" encoding="utf-8"?>
<p:tagLst xmlns:p="http://schemas.openxmlformats.org/presentationml/2006/main">
  <p:tag name="AS_UNIQUEID" val="5437"/>
  <p:tag name="KSO_WM_SLIDE_BACKGROUND_TYPE" val="bottomTop"/>
</p:tagLst>
</file>

<file path=ppt/tags/tag113.xml><?xml version="1.0" encoding="utf-8"?>
<p:tagLst xmlns:p="http://schemas.openxmlformats.org/presentationml/2006/main">
  <p:tag name="AS_UNIQUEID" val="5438"/>
  <p:tag name="KSO_WM_SLIDE_BACKGROUND_TYPE" val="bottomTop"/>
</p:tagLst>
</file>

<file path=ppt/tags/tag114.xml><?xml version="1.0" encoding="utf-8"?>
<p:tagLst xmlns:p="http://schemas.openxmlformats.org/presentationml/2006/main">
  <p:tag name="AS_UNIQUEID" val="5439"/>
  <p:tag name="KSO_WM_SLIDE_BACKGROUND_TYPE" val="bottomTop"/>
</p:tagLst>
</file>

<file path=ppt/tags/tag115.xml><?xml version="1.0" encoding="utf-8"?>
<p:tagLst xmlns:p="http://schemas.openxmlformats.org/presentationml/2006/main">
  <p:tag name="AS_UNIQUEID" val="5440"/>
  <p:tag name="KSO_WM_SLIDE_BACKGROUND_TYPE" val="bottomTop"/>
</p:tagLst>
</file>

<file path=ppt/tags/tag116.xml><?xml version="1.0" encoding="utf-8"?>
<p:tagLst xmlns:p="http://schemas.openxmlformats.org/presentationml/2006/main">
  <p:tag name="AS_UNIQUEID" val="5441"/>
  <p:tag name="KSO_WM_SLIDE_BACKGROUND_TYPE" val="bottomTop"/>
</p:tagLst>
</file>

<file path=ppt/tags/tag117.xml><?xml version="1.0" encoding="utf-8"?>
<p:tagLst xmlns:p="http://schemas.openxmlformats.org/presentationml/2006/main">
  <p:tag name="AS_UNIQUEID" val="5443"/>
  <p:tag name="KSO_WM_ASSEMBLE_CHIP_INDEX" val="4d233936f98c4879b1dd0893e1e08809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6"/>
  <p:tag name="KSO_WM_SLIDE_BACKGROUND_TYPE" val="navigation"/>
  <p:tag name="KSO_WM_TAG_VERSION" val="1.0"/>
  <p:tag name="KSO_WM_TEMPLATE_CATEGORY" val="chip"/>
  <p:tag name="KSO_WM_TEMPLATE_INDEX" val="20203607"/>
  <p:tag name="KSO_WM_UNIT_COMPATIBLE" val="0"/>
  <p:tag name="KSO_WM_UNIT_DEC_AREA_ID" val="e348867ed0734f1aa97c390fc84bc96a"/>
  <p:tag name="KSO_WM_UNIT_DECORATE_INFO" val="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hip20203607_5*i*1"/>
  <p:tag name="KSO_WM_UNIT_INDEX" val="1"/>
  <p:tag name="KSO_WM_UNIT_LAYERLEVEL" val="1"/>
  <p:tag name="KSO_WM_UNIT_SM_LIMIT_TYPE" val="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118.xml><?xml version="1.0" encoding="utf-8"?>
<p:tagLst xmlns:p="http://schemas.openxmlformats.org/presentationml/2006/main">
  <p:tag name="AS_UNIQUEID" val="5444"/>
  <p:tag name="KSO_WM_ASSEMBLE_CHIP_INDEX" val="89a61e65bc8b4618aec5d4e2f9dc9201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4"/>
  <p:tag name="KSO_WM_SLIDE_BACKGROUND_TYPE" val="navigation"/>
  <p:tag name="KSO_WM_TAG_VERSION" val="1.0"/>
  <p:tag name="KSO_WM_TEMPLATE_CATEGORY" val="chip"/>
  <p:tag name="KSO_WM_TEMPLATE_INDEX" val="20203607"/>
  <p:tag name="KSO_WM_UNIT_COMPATIBLE" val="0"/>
  <p:tag name="KSO_WM_UNIT_DEC_AREA_ID" val="1f18689722f1436d94db53d33960ecaf"/>
  <p:tag name="KSO_WM_UNIT_DECORATE_INFO" val=""/>
  <p:tag name="KSO_WM_UNIT_DIAGRAM_ISNUMVISUAL" val="0"/>
  <p:tag name="KSO_WM_UNIT_DIAGRAM_ISREFERUNIT" val="0"/>
  <p:tag name="KSO_WM_UNIT_HIGHLIGHT" val="0"/>
  <p:tag name="KSO_WM_UNIT_ID" val="chip20203607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119.xml><?xml version="1.0" encoding="utf-8"?>
<p:tagLst xmlns:p="http://schemas.openxmlformats.org/presentationml/2006/main">
  <p:tag name="AS_UNIQUEID" val="5445"/>
  <p:tag name="KSO_WM_ASSEMBLE_CHIP_INDEX" val="968212e78edb41e79f8bd00048db09f8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5"/>
  <p:tag name="KSO_WM_SLIDE_BACKGROUND_TYPE" val="navigation"/>
  <p:tag name="KSO_WM_TAG_VERSION" val="1.0"/>
  <p:tag name="KSO_WM_TEMPLATE_CATEGORY" val="chip"/>
  <p:tag name="KSO_WM_TEMPLATE_INDEX" val="20203607"/>
  <p:tag name="KSO_WM_UNIT_COMPATIBLE" val="0"/>
  <p:tag name="KSO_WM_UNIT_DEC_AREA_ID" val="0bd752ec73154da4be48bbc2d156b089"/>
  <p:tag name="KSO_WM_UNIT_DECORATE_INFO" val=""/>
  <p:tag name="KSO_WM_UNIT_DIAGRAM_ISNUMVISUAL" val="0"/>
  <p:tag name="KSO_WM_UNIT_DIAGRAM_ISREFERUNIT" val="0"/>
  <p:tag name="KSO_WM_UNIT_HIGHLIGHT" val="0"/>
  <p:tag name="KSO_WM_UNIT_ID" val="chip20203607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12.xml><?xml version="1.0" encoding="utf-8"?>
<p:tagLst xmlns:p="http://schemas.openxmlformats.org/presentationml/2006/main">
  <p:tag name="AS_UNIQUEID" val="5323"/>
</p:tagLst>
</file>

<file path=ppt/tags/tag120.xml><?xml version="1.0" encoding="utf-8"?>
<p:tagLst xmlns:p="http://schemas.openxmlformats.org/presentationml/2006/main">
  <p:tag name="AS_UNIQUEID" val="5446"/>
  <p:tag name="KSO_WM_SLIDE_BACKGROUND_TYPE" val="navigation"/>
</p:tagLst>
</file>

<file path=ppt/tags/tag121.xml><?xml version="1.0" encoding="utf-8"?>
<p:tagLst xmlns:p="http://schemas.openxmlformats.org/presentationml/2006/main">
  <p:tag name="AS_UNIQUEID" val="5447"/>
  <p:tag name="KSO_WM_SLIDE_BACKGROUND_TYPE" val="navigation"/>
</p:tagLst>
</file>

<file path=ppt/tags/tag122.xml><?xml version="1.0" encoding="utf-8"?>
<p:tagLst xmlns:p="http://schemas.openxmlformats.org/presentationml/2006/main">
  <p:tag name="AS_UNIQUEID" val="5448"/>
  <p:tag name="KSO_WM_SLIDE_BACKGROUND_TYPE" val="navigation"/>
</p:tagLst>
</file>

<file path=ppt/tags/tag123.xml><?xml version="1.0" encoding="utf-8"?>
<p:tagLst xmlns:p="http://schemas.openxmlformats.org/presentationml/2006/main">
  <p:tag name="AS_UNIQUEID" val="5449"/>
  <p:tag name="KSO_WM_SLIDE_BACKGROUND_TYPE" val="navigation"/>
</p:tagLst>
</file>

<file path=ppt/tags/tag124.xml><?xml version="1.0" encoding="utf-8"?>
<p:tagLst xmlns:p="http://schemas.openxmlformats.org/presentationml/2006/main">
  <p:tag name="AS_UNIQUEID" val="5450"/>
  <p:tag name="KSO_WM_SLIDE_BACKGROUND_TYPE" val="navigation"/>
</p:tagLst>
</file>

<file path=ppt/tags/tag125.xml><?xml version="1.0" encoding="utf-8"?>
<p:tagLst xmlns:p="http://schemas.openxmlformats.org/presentationml/2006/main">
  <p:tag name="AS_UNIQUEID" val="5451"/>
  <p:tag name="KSO_WM_SLIDE_BACKGROUND_TYPE" val="navigation"/>
</p:tagLst>
</file>

<file path=ppt/tags/tag126.xml><?xml version="1.0" encoding="utf-8"?>
<p:tagLst xmlns:p="http://schemas.openxmlformats.org/presentationml/2006/main">
  <p:tag name="AS_UNIQUEID" val="5452"/>
  <p:tag name="KSO_WM_SLIDE_BACKGROUND_TYPE" val="navigation"/>
</p:tagLst>
</file>

<file path=ppt/tags/tag127.xml><?xml version="1.0" encoding="utf-8"?>
<p:tagLst xmlns:p="http://schemas.openxmlformats.org/presentationml/2006/main">
  <p:tag name="AS_UNIQUEID" val="5453"/>
  <p:tag name="KSO_WM_SLIDE_BACKGROUND_TYPE" val="navigation"/>
</p:tagLst>
</file>

<file path=ppt/tags/tag128.xml><?xml version="1.0" encoding="utf-8"?>
<p:tagLst xmlns:p="http://schemas.openxmlformats.org/presentationml/2006/main">
  <p:tag name="AS_UNIQUEID" val="5455"/>
  <p:tag name="KSO_WM_ASSEMBLE_CHIP_INDEX" val="0dae4c9302fa4910b2c0928e7edd25d2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6"/>
  <p:tag name="KSO_WM_SLIDE_BACKGROUND_TYPE" val="belt"/>
  <p:tag name="KSO_WM_TAG_VERSION" val="1.0"/>
  <p:tag name="KSO_WM_TEMPLATE_CATEGORY" val="chip"/>
  <p:tag name="KSO_WM_TEMPLATE_INDEX" val="20203607"/>
  <p:tag name="KSO_WM_UNIT_COMPATIBLE" val="0"/>
  <p:tag name="KSO_WM_UNIT_DEC_AREA_ID" val="872c0cc4d7a746ccbd8302989b90d9f2"/>
  <p:tag name="KSO_WM_UNIT_DECORATE_INFO" val="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hip20203607_5*i*1"/>
  <p:tag name="KSO_WM_UNIT_INDEX" val="1"/>
  <p:tag name="KSO_WM_UNIT_LAYERLEVEL" val="1"/>
  <p:tag name="KSO_WM_UNIT_SM_LIMIT_TYPE" val="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129.xml><?xml version="1.0" encoding="utf-8"?>
<p:tagLst xmlns:p="http://schemas.openxmlformats.org/presentationml/2006/main">
  <p:tag name="AS_UNIQUEID" val="5456"/>
  <p:tag name="KSO_WM_ASSEMBLE_CHIP_INDEX" val="3c5ed7c26cf941549863708ffe47b5ad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4"/>
  <p:tag name="KSO_WM_SLIDE_BACKGROUND_TYPE" val="belt"/>
  <p:tag name="KSO_WM_TAG_VERSION" val="1.0"/>
  <p:tag name="KSO_WM_TEMPLATE_CATEGORY" val="chip"/>
  <p:tag name="KSO_WM_TEMPLATE_INDEX" val="20203607"/>
  <p:tag name="KSO_WM_UNIT_COMPATIBLE" val="0"/>
  <p:tag name="KSO_WM_UNIT_DEC_AREA_ID" val="62c74a21aec84854bc52d476285dac07"/>
  <p:tag name="KSO_WM_UNIT_DECORATE_INFO" val=""/>
  <p:tag name="KSO_WM_UNIT_DIAGRAM_ISNUMVISUAL" val="0"/>
  <p:tag name="KSO_WM_UNIT_DIAGRAM_ISREFERUNIT" val="0"/>
  <p:tag name="KSO_WM_UNIT_HIGHLIGHT" val="0"/>
  <p:tag name="KSO_WM_UNIT_ID" val="chip20203607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13.xml><?xml version="1.0" encoding="utf-8"?>
<p:tagLst xmlns:p="http://schemas.openxmlformats.org/presentationml/2006/main">
  <p:tag name="AS_UNIQUEID" val="5324"/>
</p:tagLst>
</file>

<file path=ppt/tags/tag130.xml><?xml version="1.0" encoding="utf-8"?>
<p:tagLst xmlns:p="http://schemas.openxmlformats.org/presentationml/2006/main">
  <p:tag name="AS_UNIQUEID" val="5457"/>
  <p:tag name="KSO_WM_ASSEMBLE_CHIP_INDEX" val="cdee0a8d7bb44006ba12dddfd2418999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5"/>
  <p:tag name="KSO_WM_SLIDE_BACKGROUND_TYPE" val="belt"/>
  <p:tag name="KSO_WM_TAG_VERSION" val="1.0"/>
  <p:tag name="KSO_WM_TEMPLATE_CATEGORY" val="chip"/>
  <p:tag name="KSO_WM_TEMPLATE_INDEX" val="20203607"/>
  <p:tag name="KSO_WM_UNIT_COMPATIBLE" val="0"/>
  <p:tag name="KSO_WM_UNIT_DEC_AREA_ID" val="db17d6a8ffc64147a674c62884987927"/>
  <p:tag name="KSO_WM_UNIT_DECORATE_INFO" val=""/>
  <p:tag name="KSO_WM_UNIT_DIAGRAM_ISNUMVISUAL" val="0"/>
  <p:tag name="KSO_WM_UNIT_DIAGRAM_ISREFERUNIT" val="0"/>
  <p:tag name="KSO_WM_UNIT_HIGHLIGHT" val="0"/>
  <p:tag name="KSO_WM_UNIT_ID" val="chip20203607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131.xml><?xml version="1.0" encoding="utf-8"?>
<p:tagLst xmlns:p="http://schemas.openxmlformats.org/presentationml/2006/main">
  <p:tag name="AS_UNIQUEID" val="5458"/>
  <p:tag name="KSO_WM_SLIDE_BACKGROUND_TYPE" val="belt"/>
</p:tagLst>
</file>

<file path=ppt/tags/tag132.xml><?xml version="1.0" encoding="utf-8"?>
<p:tagLst xmlns:p="http://schemas.openxmlformats.org/presentationml/2006/main">
  <p:tag name="AS_UNIQUEID" val="5459"/>
  <p:tag name="KSO_WM_SLIDE_BACKGROUND_TYPE" val="belt"/>
</p:tagLst>
</file>

<file path=ppt/tags/tag133.xml><?xml version="1.0" encoding="utf-8"?>
<p:tagLst xmlns:p="http://schemas.openxmlformats.org/presentationml/2006/main">
  <p:tag name="AS_UNIQUEID" val="5460"/>
  <p:tag name="KSO_WM_SLIDE_BACKGROUND_TYPE" val="belt"/>
</p:tagLst>
</file>

<file path=ppt/tags/tag134.xml><?xml version="1.0" encoding="utf-8"?>
<p:tagLst xmlns:p="http://schemas.openxmlformats.org/presentationml/2006/main">
  <p:tag name="AS_UNIQUEID" val="5461"/>
  <p:tag name="KSO_WM_SLIDE_BACKGROUND_TYPE" val="belt"/>
</p:tagLst>
</file>

<file path=ppt/tags/tag135.xml><?xml version="1.0" encoding="utf-8"?>
<p:tagLst xmlns:p="http://schemas.openxmlformats.org/presentationml/2006/main">
  <p:tag name="AS_UNIQUEID" val="5462"/>
  <p:tag name="KSO_WM_SLIDE_BACKGROUND_TYPE" val="belt"/>
</p:tagLst>
</file>

<file path=ppt/tags/tag136.xml><?xml version="1.0" encoding="utf-8"?>
<p:tagLst xmlns:p="http://schemas.openxmlformats.org/presentationml/2006/main">
  <p:tag name="AS_UNIQUEID" val="5464"/>
</p:tagLst>
</file>

<file path=ppt/tags/tag137.xml><?xml version="1.0" encoding="utf-8"?>
<p:tagLst xmlns:p="http://schemas.openxmlformats.org/presentationml/2006/main">
  <p:tag name="AS_UNIQUEID" val="5465"/>
</p:tagLst>
</file>

<file path=ppt/tags/tag138.xml><?xml version="1.0" encoding="utf-8"?>
<p:tagLst xmlns:p="http://schemas.openxmlformats.org/presentationml/2006/main">
  <p:tag name="AS_UNIQUEID" val="5466"/>
</p:tagLst>
</file>

<file path=ppt/tags/tag139.xml><?xml version="1.0" encoding="utf-8"?>
<p:tagLst xmlns:p="http://schemas.openxmlformats.org/presentationml/2006/main">
  <p:tag name="AS_UNIQUEID" val="5467"/>
</p:tagLst>
</file>

<file path=ppt/tags/tag14.xml><?xml version="1.0" encoding="utf-8"?>
<p:tagLst xmlns:p="http://schemas.openxmlformats.org/presentationml/2006/main">
  <p:tag name="AS_UNIQUEID" val="5326"/>
  <p:tag name="KSO_WM_ASSEMBLE_CHIP_INDEX" val="111516300bf847a6b975d4e90daf20b5"/>
  <p:tag name="KSO_WM_BEAUTIFY_FLAG" val="#wm#"/>
  <p:tag name="KSO_WM_CHIP_FILLAREA_FILL_RULE" val="{&quot;fill_align&quot;:&quot;lm&quot;,&quot;fill_effect&quot;:[],&quot;fill_mode&quot;:&quot;adaptive&quot;,&quot;sacle_strategy&quot;:&quot;stretch&quot;}"/>
  <p:tag name="KSO_WM_CHIP_GROUPID" val="5fa10f8d58547e52881d5981"/>
  <p:tag name="KSO_WM_CHIP_XID" val="5fa10f8d58547e52881d5983"/>
  <p:tag name="KSO_WM_TAG_VERSION" val="1.0"/>
  <p:tag name="KSO_WM_TEMPLATE_CATEGORY" val="chip"/>
  <p:tag name="KSO_WM_TEMPLATE_INDEX" val="20203607"/>
  <p:tag name="KSO_WM_UNIT_COMPATIBLE" val="0"/>
  <p:tag name="KSO_WM_UNIT_DEC_AREA_ID" val="24a0f8849abf4fe4a99884452267dc3d"/>
  <p:tag name="KSO_WM_UNIT_DECORATE_INFO" val=""/>
  <p:tag name="KSO_WM_UNIT_DIAGRAM_ISNUMVISUAL" val="0"/>
  <p:tag name="KSO_WM_UNIT_DIAGRAM_ISREFERUNIT" val="0"/>
  <p:tag name="KSO_WM_UNIT_HIGHLIGHT" val="0"/>
  <p:tag name="KSO_WM_UNIT_ID" val="chip20203607_2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140.xml><?xml version="1.0" encoding="utf-8"?>
<p:tagLst xmlns:p="http://schemas.openxmlformats.org/presentationml/2006/main">
  <p:tag name="AS_UNIQUEID" val="5469"/>
  <p:tag name="KSO_WM_TEMPLATE_CATEGORY" val="custom"/>
  <p:tag name="KSO_WM_TEMPLATE_INDEX" val="20203607"/>
</p:tagLst>
</file>

<file path=ppt/tags/tag141.xml><?xml version="1.0" encoding="utf-8"?>
<p:tagLst xmlns:p="http://schemas.openxmlformats.org/presentationml/2006/main">
  <p:tag name="AS_UNIQUEID" val="5470"/>
  <p:tag name="KSO_WM_TEMPLATE_CATEGORY" val="custom"/>
  <p:tag name="KSO_WM_TEMPLATE_INDEX" val="20203607"/>
</p:tagLst>
</file>

<file path=ppt/tags/tag142.xml><?xml version="1.0" encoding="utf-8"?>
<p:tagLst xmlns:p="http://schemas.openxmlformats.org/presentationml/2006/main">
  <p:tag name="AS_UNIQUEID" val="5471"/>
</p:tagLst>
</file>

<file path=ppt/tags/tag143.xml><?xml version="1.0" encoding="utf-8"?>
<p:tagLst xmlns:p="http://schemas.openxmlformats.org/presentationml/2006/main">
  <p:tag name="AS_UNIQUEID" val="5472"/>
</p:tagLst>
</file>

<file path=ppt/tags/tag144.xml><?xml version="1.0" encoding="utf-8"?>
<p:tagLst xmlns:p="http://schemas.openxmlformats.org/presentationml/2006/main">
  <p:tag name="AS_UNIQUEID" val="5473"/>
</p:tagLst>
</file>

<file path=ppt/tags/tag145.xml><?xml version="1.0" encoding="utf-8"?>
<p:tagLst xmlns:p="http://schemas.openxmlformats.org/presentationml/2006/main">
  <p:tag name="AS_UNIQUEID" val="5474"/>
  <p:tag name="KSO_WM_BEAUTIFY_FLAG" val="#wm#"/>
  <p:tag name="KSO_WM_TAG_VERSION" val="1.0"/>
  <p:tag name="KSO_WM_TEMPLATE_CATEGORY" val="custom"/>
  <p:tag name="KSO_WM_TEMPLATE_INDEX" val="20203607"/>
</p:tagLst>
</file>

<file path=ppt/tags/tag146.xml><?xml version="1.0" encoding="utf-8"?>
<p:tagLst xmlns:p="http://schemas.openxmlformats.org/presentationml/2006/main">
  <p:tag name="AS_UNIQUEID" val="5475"/>
</p:tagLst>
</file>

<file path=ppt/tags/tag147.xml><?xml version="1.0" encoding="utf-8"?>
<p:tagLst xmlns:p="http://schemas.openxmlformats.org/presentationml/2006/main">
  <p:tag name="AS_UNIQUEID" val="4756"/>
</p:tagLst>
</file>

<file path=ppt/tags/tag148.xml><?xml version="1.0" encoding="utf-8"?>
<p:tagLst xmlns:p="http://schemas.openxmlformats.org/presentationml/2006/main">
  <p:tag name="AS_UNIQUEID" val="4757"/>
</p:tagLst>
</file>

<file path=ppt/tags/tag149.xml><?xml version="1.0" encoding="utf-8"?>
<p:tagLst xmlns:p="http://schemas.openxmlformats.org/presentationml/2006/main">
  <p:tag name="AS_UNIQUEID" val="4758"/>
</p:tagLst>
</file>

<file path=ppt/tags/tag15.xml><?xml version="1.0" encoding="utf-8"?>
<p:tagLst xmlns:p="http://schemas.openxmlformats.org/presentationml/2006/main">
  <p:tag name="AS_UNIQUEID" val="5327"/>
  <p:tag name="KSO_WM_ASSEMBLE_CHIP_INDEX" val="a589d98e6c91498a8066e81ebaca5fbc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4"/>
  <p:tag name="KSO_WM_TAG_VERSION" val="1.0"/>
  <p:tag name="KSO_WM_TEMPLATE_CATEGORY" val="chip"/>
  <p:tag name="KSO_WM_TEMPLATE_INDEX" val="20203607"/>
  <p:tag name="KSO_WM_UNIT_COMPATIBLE" val="0"/>
  <p:tag name="KSO_WM_UNIT_DEC_AREA_ID" val="45aac28712aa4103b4b1191a0e6df86b"/>
  <p:tag name="KSO_WM_UNIT_DECORATE_INFO" val=""/>
  <p:tag name="KSO_WM_UNIT_DIAGRAM_ISNUMVISUAL" val="0"/>
  <p:tag name="KSO_WM_UNIT_DIAGRAM_ISREFERUNIT" val="0"/>
  <p:tag name="KSO_WM_UNIT_HIGHLIGHT" val="0"/>
  <p:tag name="KSO_WM_UNIT_ID" val="chip20203607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150.xml><?xml version="1.0" encoding="utf-8"?>
<p:tagLst xmlns:p="http://schemas.openxmlformats.org/presentationml/2006/main">
  <p:tag name="AS_UNIQUEID" val="4759"/>
</p:tagLst>
</file>

<file path=ppt/tags/tag151.xml><?xml version="1.0" encoding="utf-8"?>
<p:tagLst xmlns:p="http://schemas.openxmlformats.org/presentationml/2006/main">
  <p:tag name="AS_UNIQUEID" val="4760"/>
</p:tagLst>
</file>

<file path=ppt/tags/tag152.xml><?xml version="1.0" encoding="utf-8"?>
<p:tagLst xmlns:p="http://schemas.openxmlformats.org/presentationml/2006/main">
  <p:tag name="AS_UNIQUEID" val="4761"/>
</p:tagLst>
</file>

<file path=ppt/tags/tag153.xml><?xml version="1.0" encoding="utf-8"?>
<p:tagLst xmlns:p="http://schemas.openxmlformats.org/presentationml/2006/main">
  <p:tag name="AS_UNIQUEID" val="4762"/>
</p:tagLst>
</file>

<file path=ppt/tags/tag154.xml><?xml version="1.0" encoding="utf-8"?>
<p:tagLst xmlns:p="http://schemas.openxmlformats.org/presentationml/2006/main">
  <p:tag name="AS_UNIQUEID" val="4763"/>
</p:tagLst>
</file>

<file path=ppt/tags/tag155.xml><?xml version="1.0" encoding="utf-8"?>
<p:tagLst xmlns:p="http://schemas.openxmlformats.org/presentationml/2006/main">
  <p:tag name="AS_UNIQUEID" val="4764"/>
</p:tagLst>
</file>

<file path=ppt/tags/tag156.xml><?xml version="1.0" encoding="utf-8"?>
<p:tagLst xmlns:p="http://schemas.openxmlformats.org/presentationml/2006/main">
  <p:tag name="AS_UNIQUEID" val="4765"/>
</p:tagLst>
</file>

<file path=ppt/tags/tag157.xml><?xml version="1.0" encoding="utf-8"?>
<p:tagLst xmlns:p="http://schemas.openxmlformats.org/presentationml/2006/main">
  <p:tag name="AS_UNIQUEID" val="4766"/>
</p:tagLst>
</file>

<file path=ppt/tags/tag158.xml><?xml version="1.0" encoding="utf-8"?>
<p:tagLst xmlns:p="http://schemas.openxmlformats.org/presentationml/2006/main">
  <p:tag name="AS_UNIQUEID" val="4767"/>
</p:tagLst>
</file>

<file path=ppt/tags/tag159.xml><?xml version="1.0" encoding="utf-8"?>
<p:tagLst xmlns:p="http://schemas.openxmlformats.org/presentationml/2006/main">
  <p:tag name="AS_UNIQUEID" val="4768"/>
</p:tagLst>
</file>

<file path=ppt/tags/tag16.xml><?xml version="1.0" encoding="utf-8"?>
<p:tagLst xmlns:p="http://schemas.openxmlformats.org/presentationml/2006/main">
  <p:tag name="AS_UNIQUEID" val="5328"/>
  <p:tag name="KSO_WM_ASSEMBLE_CHIP_INDEX" val="4c7292a075f1465db3769829f4354797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5"/>
  <p:tag name="KSO_WM_TAG_VERSION" val="1.0"/>
  <p:tag name="KSO_WM_TEMPLATE_CATEGORY" val="chip"/>
  <p:tag name="KSO_WM_TEMPLATE_INDEX" val="20203607"/>
  <p:tag name="KSO_WM_UNIT_COMPATIBLE" val="0"/>
  <p:tag name="KSO_WM_UNIT_DEC_AREA_ID" val="24a4a2b27fdf46f68c5ac749810be8ff"/>
  <p:tag name="KSO_WM_UNIT_DECORATE_INFO" val=""/>
  <p:tag name="KSO_WM_UNIT_DIAGRAM_ISNUMVISUAL" val="0"/>
  <p:tag name="KSO_WM_UNIT_DIAGRAM_ISREFERUNIT" val="0"/>
  <p:tag name="KSO_WM_UNIT_HIGHLIGHT" val="0"/>
  <p:tag name="KSO_WM_UNIT_ID" val="chip20203607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160.xml><?xml version="1.0" encoding="utf-8"?>
<p:tagLst xmlns:p="http://schemas.openxmlformats.org/presentationml/2006/main">
  <p:tag name="AS_UNIQUEID" val="4769"/>
</p:tagLst>
</file>

<file path=ppt/tags/tag161.xml><?xml version="1.0" encoding="utf-8"?>
<p:tagLst xmlns:p="http://schemas.openxmlformats.org/presentationml/2006/main">
  <p:tag name="AS_UNIQUEID" val="4770"/>
</p:tagLst>
</file>

<file path=ppt/tags/tag162.xml><?xml version="1.0" encoding="utf-8"?>
<p:tagLst xmlns:p="http://schemas.openxmlformats.org/presentationml/2006/main">
  <p:tag name="AS_UNIQUEID" val="4771"/>
</p:tagLst>
</file>

<file path=ppt/tags/tag163.xml><?xml version="1.0" encoding="utf-8"?>
<p:tagLst xmlns:p="http://schemas.openxmlformats.org/presentationml/2006/main">
  <p:tag name="AS_UNIQUEID" val="4772"/>
</p:tagLst>
</file>

<file path=ppt/tags/tag164.xml><?xml version="1.0" encoding="utf-8"?>
<p:tagLst xmlns:p="http://schemas.openxmlformats.org/presentationml/2006/main">
  <p:tag name="AS_UNIQUEID" val="4773"/>
</p:tagLst>
</file>

<file path=ppt/tags/tag165.xml><?xml version="1.0" encoding="utf-8"?>
<p:tagLst xmlns:p="http://schemas.openxmlformats.org/presentationml/2006/main">
  <p:tag name="AS_UNIQUEID" val="4774"/>
</p:tagLst>
</file>

<file path=ppt/tags/tag166.xml><?xml version="1.0" encoding="utf-8"?>
<p:tagLst xmlns:p="http://schemas.openxmlformats.org/presentationml/2006/main">
  <p:tag name="AS_UNIQUEID" val="4775"/>
</p:tagLst>
</file>

<file path=ppt/tags/tag167.xml><?xml version="1.0" encoding="utf-8"?>
<p:tagLst xmlns:p="http://schemas.openxmlformats.org/presentationml/2006/main">
  <p:tag name="AS_UNIQUEID" val="4776"/>
</p:tagLst>
</file>

<file path=ppt/tags/tag168.xml><?xml version="1.0" encoding="utf-8"?>
<p:tagLst xmlns:p="http://schemas.openxmlformats.org/presentationml/2006/main">
  <p:tag name="AS_UNIQUEID" val="4777"/>
</p:tagLst>
</file>

<file path=ppt/tags/tag169.xml><?xml version="1.0" encoding="utf-8"?>
<p:tagLst xmlns:p="http://schemas.openxmlformats.org/presentationml/2006/main">
  <p:tag name="AS_UNIQUEID" val="4778"/>
</p:tagLst>
</file>

<file path=ppt/tags/tag17.xml><?xml version="1.0" encoding="utf-8"?>
<p:tagLst xmlns:p="http://schemas.openxmlformats.org/presentationml/2006/main">
  <p:tag name="AS_UNIQUEID" val="5329"/>
</p:tagLst>
</file>

<file path=ppt/tags/tag170.xml><?xml version="1.0" encoding="utf-8"?>
<p:tagLst xmlns:p="http://schemas.openxmlformats.org/presentationml/2006/main">
  <p:tag name="AS_UNIQUEID" val="4779"/>
</p:tagLst>
</file>

<file path=ppt/tags/tag171.xml><?xml version="1.0" encoding="utf-8"?>
<p:tagLst xmlns:p="http://schemas.openxmlformats.org/presentationml/2006/main">
  <p:tag name="AS_UNIQUEID" val="4780"/>
</p:tagLst>
</file>

<file path=ppt/tags/tag172.xml><?xml version="1.0" encoding="utf-8"?>
<p:tagLst xmlns:p="http://schemas.openxmlformats.org/presentationml/2006/main">
  <p:tag name="AS_UNIQUEID" val="2636"/>
</p:tagLst>
</file>

<file path=ppt/tags/tag173.xml><?xml version="1.0" encoding="utf-8"?>
<p:tagLst xmlns:p="http://schemas.openxmlformats.org/presentationml/2006/main">
  <p:tag name="AS_UNIQUEID" val="2637"/>
</p:tagLst>
</file>

<file path=ppt/tags/tag174.xml><?xml version="1.0" encoding="utf-8"?>
<p:tagLst xmlns:p="http://schemas.openxmlformats.org/presentationml/2006/main">
  <p:tag name="AS_UNIQUEID" val="2638"/>
</p:tagLst>
</file>

<file path=ppt/tags/tag175.xml><?xml version="1.0" encoding="utf-8"?>
<p:tagLst xmlns:p="http://schemas.openxmlformats.org/presentationml/2006/main">
  <p:tag name="AS_UNIQUEID" val="2639"/>
</p:tagLst>
</file>

<file path=ppt/tags/tag176.xml><?xml version="1.0" encoding="utf-8"?>
<p:tagLst xmlns:p="http://schemas.openxmlformats.org/presentationml/2006/main">
  <p:tag name="AS_UNIQUEID" val="2640"/>
</p:tagLst>
</file>

<file path=ppt/tags/tag177.xml><?xml version="1.0" encoding="utf-8"?>
<p:tagLst xmlns:p="http://schemas.openxmlformats.org/presentationml/2006/main">
  <p:tag name="AS_UNIQUEID" val="2641"/>
</p:tagLst>
</file>

<file path=ppt/tags/tag178.xml><?xml version="1.0" encoding="utf-8"?>
<p:tagLst xmlns:p="http://schemas.openxmlformats.org/presentationml/2006/main">
  <p:tag name="AS_UNIQUEID" val="2642"/>
</p:tagLst>
</file>

<file path=ppt/tags/tag179.xml><?xml version="1.0" encoding="utf-8"?>
<p:tagLst xmlns:p="http://schemas.openxmlformats.org/presentationml/2006/main">
  <p:tag name="AS_UNIQUEID" val="2643"/>
</p:tagLst>
</file>

<file path=ppt/tags/tag18.xml><?xml version="1.0" encoding="utf-8"?>
<p:tagLst xmlns:p="http://schemas.openxmlformats.org/presentationml/2006/main">
  <p:tag name="AS_UNIQUEID" val="5330"/>
</p:tagLst>
</file>

<file path=ppt/tags/tag180.xml><?xml version="1.0" encoding="utf-8"?>
<p:tagLst xmlns:p="http://schemas.openxmlformats.org/presentationml/2006/main">
  <p:tag name="AS_UNIQUEID" val="2644"/>
</p:tagLst>
</file>

<file path=ppt/tags/tag181.xml><?xml version="1.0" encoding="utf-8"?>
<p:tagLst xmlns:p="http://schemas.openxmlformats.org/presentationml/2006/main">
  <p:tag name="AS_UNIQUEID" val="2645"/>
</p:tagLst>
</file>

<file path=ppt/tags/tag182.xml><?xml version="1.0" encoding="utf-8"?>
<p:tagLst xmlns:p="http://schemas.openxmlformats.org/presentationml/2006/main">
  <p:tag name="AS_UNIQUEID" val="2646"/>
</p:tagLst>
</file>

<file path=ppt/tags/tag183.xml><?xml version="1.0" encoding="utf-8"?>
<p:tagLst xmlns:p="http://schemas.openxmlformats.org/presentationml/2006/main">
  <p:tag name="AS_UNIQUEID" val="2647"/>
</p:tagLst>
</file>

<file path=ppt/tags/tag184.xml><?xml version="1.0" encoding="utf-8"?>
<p:tagLst xmlns:p="http://schemas.openxmlformats.org/presentationml/2006/main">
  <p:tag name="AS_UNIQUEID" val="2648"/>
</p:tagLst>
</file>

<file path=ppt/tags/tag185.xml><?xml version="1.0" encoding="utf-8"?>
<p:tagLst xmlns:p="http://schemas.openxmlformats.org/presentationml/2006/main">
  <p:tag name="AS_UNIQUEID" val="2649"/>
</p:tagLst>
</file>

<file path=ppt/tags/tag186.xml><?xml version="1.0" encoding="utf-8"?>
<p:tagLst xmlns:p="http://schemas.openxmlformats.org/presentationml/2006/main">
  <p:tag name="AS_UNIQUEID" val="2650"/>
</p:tagLst>
</file>

<file path=ppt/tags/tag187.xml><?xml version="1.0" encoding="utf-8"?>
<p:tagLst xmlns:p="http://schemas.openxmlformats.org/presentationml/2006/main">
  <p:tag name="AS_UNIQUEID" val="2651"/>
</p:tagLst>
</file>

<file path=ppt/tags/tag188.xml><?xml version="1.0" encoding="utf-8"?>
<p:tagLst xmlns:p="http://schemas.openxmlformats.org/presentationml/2006/main">
  <p:tag name="AS_UNIQUEID" val="2652"/>
</p:tagLst>
</file>

<file path=ppt/tags/tag189.xml><?xml version="1.0" encoding="utf-8"?>
<p:tagLst xmlns:p="http://schemas.openxmlformats.org/presentationml/2006/main">
  <p:tag name="AS_UNIQUEID" val="2653"/>
</p:tagLst>
</file>

<file path=ppt/tags/tag19.xml><?xml version="1.0" encoding="utf-8"?>
<p:tagLst xmlns:p="http://schemas.openxmlformats.org/presentationml/2006/main">
  <p:tag name="AS_UNIQUEID" val="5331"/>
</p:tagLst>
</file>

<file path=ppt/tags/tag190.xml><?xml version="1.0" encoding="utf-8"?>
<p:tagLst xmlns:p="http://schemas.openxmlformats.org/presentationml/2006/main">
  <p:tag name="AS_UNIQUEID" val="3710"/>
</p:tagLst>
</file>

<file path=ppt/tags/tag191.xml><?xml version="1.0" encoding="utf-8"?>
<p:tagLst xmlns:p="http://schemas.openxmlformats.org/presentationml/2006/main">
  <p:tag name="AS_UNIQUEID" val="3711"/>
</p:tagLst>
</file>

<file path=ppt/tags/tag192.xml><?xml version="1.0" encoding="utf-8"?>
<p:tagLst xmlns:p="http://schemas.openxmlformats.org/presentationml/2006/main">
  <p:tag name="AS_UNIQUEID" val="3712"/>
</p:tagLst>
</file>

<file path=ppt/tags/tag193.xml><?xml version="1.0" encoding="utf-8"?>
<p:tagLst xmlns:p="http://schemas.openxmlformats.org/presentationml/2006/main">
  <p:tag name="AS_UNIQUEID" val="5481"/>
  <p:tag name="KSO_WM_ASSEMBLE_CHIP_INDEX" val="d1d916921ec34b9a808dfddc5417f9c4"/>
  <p:tag name="KSO_WM_BEAUTIFY_FLAG" val="#wm#"/>
  <p:tag name="KSO_WM_CHIP_FILLAREA_FILL_RULE" val="{&quot;fill_align&quot;:&quot;cm&quot;,&quot;fill_mode&quot;:&quot;adaptive&quot;,&quot;sacle_strategy&quot;:&quot;smart&quot;}"/>
  <p:tag name="KSO_WM_CHIP_GROUPID" val="5ebe40d00ac41c4a0a525616"/>
  <p:tag name="KSO_WM_CHIP_XID" val="5ebe40d00ac41c4a0a525617"/>
  <p:tag name="KSO_WM_TAG_VERSION" val="1.0"/>
  <p:tag name="KSO_WM_TEMPLATE_CATEGORY" val="custom"/>
  <p:tag name="KSO_WM_TEMPLATE_INDEX" val="20203607"/>
  <p:tag name="KSO_WM_UNIT_BLOCK" val="0"/>
  <p:tag name="KSO_WM_UNIT_COMPATIBLE" val="0"/>
  <p:tag name="KSO_WM_UNIT_DEC_AREA_ID" val="5c90824230ce4af9ab9660a60af63a98"/>
  <p:tag name="KSO_WM_UNIT_DEFAULT_FONT" val="14;18;2"/>
  <p:tag name="KSO_WM_UNIT_DIAGRAM_ISNUMVISUAL" val="0"/>
  <p:tag name="KSO_WM_UNIT_DIAGRAM_ISREFERUNIT" val="0"/>
  <p:tag name="KSO_WM_UNIT_HIGHLIGHT" val="0"/>
  <p:tag name="KSO_WM_UNIT_ID" val="custom20203607_7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副标题内容"/>
  <p:tag name="KSO_WM_UNIT_TEXT_FILL_FORE_SCHEMECOLOR_INDEX" val="13"/>
  <p:tag name="KSO_WM_UNIT_TEXT_FILL_FORE_SCHEMECOLOR_INDEX_BRIGHTNESS" val="0.35"/>
  <p:tag name="KSO_WM_UNIT_TEXT_FILL_TYPE" val="1"/>
  <p:tag name="KSO_WM_UNIT_TYPE" val="b"/>
  <p:tag name="KSO_WM_UNIT_VALUE" val="87"/>
</p:tagLst>
</file>

<file path=ppt/tags/tag194.xml><?xml version="1.0" encoding="utf-8"?>
<p:tagLst xmlns:p="http://schemas.openxmlformats.org/presentationml/2006/main">
  <p:tag name="AS_UNIQUEID" val="5482"/>
  <p:tag name="KSO_WM_ASSEMBLE_CHIP_INDEX" val="d1d916921ec34b9a808dfddc5417f9c4"/>
  <p:tag name="KSO_WM_BEAUTIFY_FLAG" val="#wm#"/>
  <p:tag name="KSO_WM_CHIP_FILLAREA_FILL_RULE" val="{&quot;fill_align&quot;:&quot;cm&quot;,&quot;fill_mode&quot;:&quot;adaptive&quot;,&quot;sacle_strategy&quot;:&quot;smart&quot;}"/>
  <p:tag name="KSO_WM_CHIP_GROUPID" val="5ebe40d00ac41c4a0a525616"/>
  <p:tag name="KSO_WM_CHIP_XID" val="5ebe40d00ac41c4a0a525617"/>
  <p:tag name="KSO_WM_TAG_VERSION" val="1.0"/>
  <p:tag name="KSO_WM_TEMPLATE_CATEGORY" val="custom"/>
  <p:tag name="KSO_WM_TEMPLATE_INDEX" val="20203607"/>
  <p:tag name="KSO_WM_UNIT_BLOCK" val="0"/>
  <p:tag name="KSO_WM_UNIT_COMPATIBLE" val="0"/>
  <p:tag name="KSO_WM_UNIT_DEC_AREA_ID" val="f3f047afa0df4fc9a8aa05dd3ad099e3"/>
  <p:tag name="KSO_WM_UNIT_DEFAULT_FONT" val="40;56;4"/>
  <p:tag name="KSO_WM_UNIT_DIAGRAM_ISNUMVISUAL" val="0"/>
  <p:tag name="KSO_WM_UNIT_DIAGRAM_ISREFERUNIT" val="0"/>
  <p:tag name="KSO_WM_UNIT_HIGHLIGHT" val="0"/>
  <p:tag name="KSO_WM_UNIT_ID" val="custom20203607_7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添加大标题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11"/>
</p:tagLst>
</file>

<file path=ppt/tags/tag195.xml><?xml version="1.0" encoding="utf-8"?>
<p:tagLst xmlns:p="http://schemas.openxmlformats.org/presentationml/2006/main">
  <p:tag name="KSO_WM_BEAUTIFY_FLAG" val="#wm#"/>
  <p:tag name="KSO_WM_CHIP_FILLPROP" val="[[{&quot;fill_id&quot;:&quot;c8df1a3465854d8b966b02b3af772576&quot;,&quot;fill_align&quot;:&quot;cm&quot;,&quot;text_align&quot;:&quot;lm&quot;,&quot;text_direction&quot;:&quot;horizontal&quot;,&quot;chip_types&quot;:[&quot;text&quot;,&quot;header&quot;]}]]"/>
  <p:tag name="KSO_WM_CHIP_GROUPID" val="5ebf6661ddc3daf3fef3f760"/>
  <p:tag name="KSO_WM_CHIP_INFOS" val="{&quot;layout_type&quot;:&quot;forright2&quot;,&quot;slide_type&quot;:[&quot;sectionTitle&quot;],&quot;aspect_ratio&quot;:&quot;16:9&quot;}"/>
  <p:tag name="KSO_WM_CHIP_XID" val="5ebe041a0ac41c4a0a525598"/>
  <p:tag name="KSO_WM_SLIDE_BACKGROUND_TYPE" val="general"/>
  <p:tag name="KSO_WM_SLIDE_BK_DARK_LIGHT" val="2"/>
  <p:tag name="KSO_WM_SLIDE_ID" val="custom20203607_7"/>
  <p:tag name="KSO_WM_SLIDE_INDEX" val="7"/>
  <p:tag name="KSO_WM_SLIDE_ITEM_CNT" val="0"/>
  <p:tag name="KSO_WM_SLIDE_LAYOUT" val="a_b_e"/>
  <p:tag name="KSO_WM_SLIDE_LAYOUT_CNT" val="1_1_1"/>
  <p:tag name="KSO_WM_SLIDE_LAYOUT_INFO" val="{&quot;id&quot;:&quot;2020-11-04T10:07:33&quot;,&quot;maxSize&quot;:{&quot;size1&quot;:45.179420414677374},&quot;minSize&quot;:{&quot;size1&quot;:35.87942041467738},&quot;normalSize&quot;:{&quot;size1&quot;:42.47942041467737},&quot;subLayout&quot;:[{&quot;id&quot;:&quot;2020-11-04T10:07:33&quot;,&quot;margin&quot;:{&quot;bottom&quot;:0.16571201384067535,&quot;left&quot;:11.216727256774902,&quot;right&quot;:2.0163848400115967,&quot;top&quot;:4.96177339553833},&quot;type&quot;:0},{&quot;id&quot;:&quot;2020-11-04T10:07:33&quot;,&quot;maxSize&quot;:{&quot;size1&quot;:38.10321297023302},&quot;minSize&quot;:{&quot;size1&quot;:12.203212970233022},&quot;normalSize&quot;:{&quot;size1&quot;:25.10321297023302},&quot;subLayout&quot;:[{&quot;id&quot;:&quot;2020-11-04T10:07:33&quot;,&quot;margin&quot;:{&quot;bottom&quot;:0.2519034445285797,&quot;left&quot;:11.216727256774902,&quot;right&quot;:2.0163848400115967,&quot;top&quot;:0.15714004635810852},&quot;type&quot;:0},{&quot;id&quot;:&quot;2020-11-04T10:07:33&quot;,&quot;margin&quot;:{&quot;bottom&quot;:4.3664703369140625,&quot;left&quot;:11.216727256774902,&quot;right&quot;:2.0163848400115967,&quot;top&quot;:0.24103659391403198},&quot;type&quot;:0}],&quot;type&quot;:0}],&quot;type&quot;:0}"/>
  <p:tag name="KSO_WM_SLIDE_POSITION" val="380*69"/>
  <p:tag name="KSO_WM_SLIDE_SIZE" val="540*400"/>
  <p:tag name="KSO_WM_SLIDE_SUBTYPE" val="pureTxt"/>
  <p:tag name="KSO_WM_SLIDE_SUPPORT_FEATURE_TYPE" val="0"/>
  <p:tag name="KSO_WM_SLIDE_TYPE" val="sectionTitle"/>
  <p:tag name="KSO_WM_TAG_VERSION" val="1.0"/>
  <p:tag name="KSO_WM_TEMPLATE_ASSEMBLE_GROUPID" val="5fa10f8d58547e52881d5981"/>
  <p:tag name="KSO_WM_TEMPLATE_ASSEMBLE_XID" val="5fa20cdea8fc48be8081679a"/>
  <p:tag name="KSO_WM_TEMPLATE_CATEGORY" val="custom"/>
  <p:tag name="KSO_WM_TEMPLATE_COLOR_TYPE" val="1"/>
  <p:tag name="KSO_WM_TEMPLATE_INDEX" val="20203607"/>
  <p:tag name="KSO_WM_TEMPLATE_MASTER_TYPE" val="1"/>
  <p:tag name="KSO_WM_TEMPLATE_SUBCATEGORY" val="21"/>
</p:tagLst>
</file>

<file path=ppt/tags/tag196.xml><?xml version="1.0" encoding="utf-8"?>
<p:tagLst xmlns:p="http://schemas.openxmlformats.org/presentationml/2006/main">
  <p:tag name="AS_UNIQUEID" val="5484"/>
  <p:tag name="KSO_WM_ASSEMBLE_CHIP_INDEX" val="f50dbf14259344b5bf1dc88896f2ab02"/>
  <p:tag name="KSO_WM_BEAUTIFY_FLAG" val="#wm#"/>
  <p:tag name="KSO_WM_CHIP_FILLAREA_FILL_RULE" val="{&quot;fill_align&quot;:&quot;lm&quot;,&quot;fill_mode&quot;:&quot;adaptive&quot;,&quot;sacle_strategy&quot;:&quot;smart&quot;}"/>
  <p:tag name="KSO_WM_CHIP_GROUPID" val="5ec7ae378193540dcf6eab6a"/>
  <p:tag name="KSO_WM_CHIP_XID" val="5ec7ae378193540dcf6eab6b"/>
  <p:tag name="KSO_WM_TAG_VERSION" val="1.0"/>
  <p:tag name="KSO_WM_TEMPLATE_CATEGORY" val="custom"/>
  <p:tag name="KSO_WM_TEMPLATE_INDEX" val="20203607"/>
  <p:tag name="KSO_WM_UNIT_COMPATIBLE" val="0"/>
  <p:tag name="KSO_WM_UNIT_DEC_AREA_ID" val="18867f758d5d4ea3b528118dde25be7f"/>
  <p:tag name="KSO_WM_UNIT_DECORATE_INFO" val=""/>
  <p:tag name="KSO_WM_UNIT_DIAGRAM_ISNUMVISUAL" val="0"/>
  <p:tag name="KSO_WM_UNIT_DIAGRAM_ISREFERUNIT" val="0"/>
  <p:tag name="KSO_WM_UNIT_HIGHLIGHT" val="0"/>
  <p:tag name="KSO_WM_UNIT_ID" val="custom20203607_2*a*1"/>
  <p:tag name="KSO_WM_UNIT_INDEX" val="1"/>
  <p:tag name="KSO_WM_UNIT_ISCONTENTSTITLE" val="1"/>
  <p:tag name="KSO_WM_UNIT_ISNUMDGMTITLE" val="0"/>
  <p:tag name="KSO_WM_UNIT_LAYERLEVEL" val="1"/>
  <p:tag name="KSO_WM_UNIT_NOCLEAR" val="0"/>
  <p:tag name="KSO_WM_UNIT_PRESET_TEXT" val="目录"/>
  <p:tag name="KSO_WM_UNIT_SM_LIMIT_TYPE" val=""/>
  <p:tag name="KSO_WM_UNIT_TEXT_FILL_FORE_SCHEMECOLOR_INDEX" val="5"/>
  <p:tag name="KSO_WM_UNIT_TEXT_FILL_FORE_SCHEMECOLOR_INDEX_BRIGHTNESS" val="0"/>
  <p:tag name="KSO_WM_UNIT_TEXT_FILL_TYPE" val="1"/>
  <p:tag name="KSO_WM_UNIT_TYPE" val="a"/>
  <p:tag name="KSO_WM_UNIT_VALUE" val="2"/>
</p:tagLst>
</file>

<file path=ppt/tags/tag197.xml><?xml version="1.0" encoding="utf-8"?>
<p:tagLst xmlns:p="http://schemas.openxmlformats.org/presentationml/2006/main">
  <p:tag name="AS_UNIQUEID" val="5485"/>
  <p:tag name="KSO_WM_ASSEMBLE_CHIP_INDEX" val="adadb10f018442228d7ec9e52bc1f298"/>
  <p:tag name="KSO_WM_BEAUTIFY_FLAG" val="#wm#"/>
  <p:tag name="KSO_WM_CHIP_FILLAREA_FILL_RULE" val="{&quot;fill_align&quot;:&quot;lm&quot;,&quot;fill_mode&quot;:&quot;adaptive&quot;,&quot;sacle_strategy&quot;:&quot;stretch&quot;}"/>
  <p:tag name="KSO_WM_CHIP_GROUPID" val="5f707df00ff15d9a40ebae87"/>
  <p:tag name="KSO_WM_CHIP_XID" val="5f707df00ff15d9a40ebae88"/>
  <p:tag name="KSO_WM_DIAGRAM_GROUP_CODE" val="l1-1"/>
  <p:tag name="KSO_WM_TAG_VERSION" val="1.0"/>
  <p:tag name="KSO_WM_TEMPLATE_CATEGORY" val="custom"/>
  <p:tag name="KSO_WM_TEMPLATE_INDEX" val="20203607"/>
  <p:tag name="KSO_WM_UNIT_COMPATIBLE" val="0"/>
  <p:tag name="KSO_WM_UNIT_DEC_AREA_ID" val="c20a2aad68974bc688d96de2b4c9d619"/>
  <p:tag name="KSO_WM_UNIT_DECORATE_INFO" val=""/>
  <p:tag name="KSO_WM_UNIT_DIAGRAM_ISNUMVISUAL" val="0"/>
  <p:tag name="KSO_WM_UNIT_DIAGRAM_ISREFERUNIT" val="0"/>
  <p:tag name="KSO_WM_UNIT_HIGHLIGHT" val="0"/>
  <p:tag name="KSO_WM_UNIT_ID" val="custom20203607_2*l_h_f*1_1_1"/>
  <p:tag name="KSO_WM_UNIT_INDEX" val="1_1_1"/>
  <p:tag name="KSO_WM_UNIT_ISCONTENTSTITLE" val="0"/>
  <p:tag name="KSO_WM_UNIT_ISNUMDGMTITLE" val="0"/>
  <p:tag name="KSO_WM_UNIT_LAYERLEVEL" val="1_1_1"/>
  <p:tag name="KSO_WM_UNIT_NOCLEAR" val="0"/>
  <p:tag name="KSO_WM_UNIT_PRESET_TEXT" val="标题"/>
  <p:tag name="KSO_WM_UNIT_SM_LIMIT_TYPE" val=""/>
  <p:tag name="KSO_WM_UNIT_SUBTYPE" val="a"/>
  <p:tag name="KSO_WM_UNIT_TEXT_FILL_FORE_SCHEMECOLOR_INDEX" val="13"/>
  <p:tag name="KSO_WM_UNIT_TEXT_FILL_FORE_SCHEMECOLOR_INDEX_BRIGHTNESS" val="0"/>
  <p:tag name="KSO_WM_UNIT_TEXT_FILL_TYPE" val="1"/>
  <p:tag name="KSO_WM_UNIT_TYPE" val="l_h_f"/>
  <p:tag name="KSO_WM_UNIT_USESOURCEFORMAT_APPLY" val="1"/>
  <p:tag name="KSO_WM_UNIT_VALUE" val="2"/>
</p:tagLst>
</file>

<file path=ppt/tags/tag198.xml><?xml version="1.0" encoding="utf-8"?>
<p:tagLst xmlns:p="http://schemas.openxmlformats.org/presentationml/2006/main">
  <p:tag name="AS_UNIQUEID" val="5486"/>
  <p:tag name="KSO_WM_ASSEMBLE_CHIP_INDEX" val="adadb10f018442228d7ec9e52bc1f298"/>
  <p:tag name="KSO_WM_BEAUTIFY_FLAG" val="#wm#"/>
  <p:tag name="KSO_WM_CHIP_FILLAREA_FILL_RULE" val="{&quot;fill_align&quot;:&quot;lm&quot;,&quot;fill_mode&quot;:&quot;adaptive&quot;,&quot;sacle_strategy&quot;:&quot;stretch&quot;}"/>
  <p:tag name="KSO_WM_CHIP_GROUPID" val="5f707df00ff15d9a40ebae87"/>
  <p:tag name="KSO_WM_CHIP_XID" val="5f707df00ff15d9a40ebae88"/>
  <p:tag name="KSO_WM_DIAGRAM_GROUP_CODE" val="l1-1"/>
  <p:tag name="KSO_WM_TAG_VERSION" val="1.0"/>
  <p:tag name="KSO_WM_TEMPLATE_CATEGORY" val="custom"/>
  <p:tag name="KSO_WM_TEMPLATE_INDEX" val="20203607"/>
  <p:tag name="KSO_WM_UNIT_COMPATIBLE" val="0"/>
  <p:tag name="KSO_WM_UNIT_DEC_AREA_ID" val="4d9e9269a43f45d5acac7fda5460144a"/>
  <p:tag name="KSO_WM_UNIT_DECORATE_INFO" val=""/>
  <p:tag name="KSO_WM_UNIT_DIAGRAM_ISNUMVISUAL" val="0"/>
  <p:tag name="KSO_WM_UNIT_DIAGRAM_ISREFERUNIT" val="0"/>
  <p:tag name="KSO_WM_UNIT_FILL_FORE_SCHEMECOLOR_INDEX" val="5"/>
  <p:tag name="KSO_WM_UNIT_FILL_FORE_SCHEMECOLOR_INDEX_BRIGHTNESS" val="0.4"/>
  <p:tag name="KSO_WM_UNIT_FILL_TYPE" val="1"/>
  <p:tag name="KSO_WM_UNIT_HIGHLIGHT" val="0"/>
  <p:tag name="KSO_WM_UNIT_ID" val="custom20203607_2*l_h_i*1_1_1"/>
  <p:tag name="KSO_WM_UNIT_INDEX" val="1_1_1"/>
  <p:tag name="KSO_WM_UNIT_LAYERLEVEL" val="1_1_1"/>
  <p:tag name="KSO_WM_UNIT_SM_LIMIT_TYPE" val="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1"/>
  <p:tag name="KSO_WM_UNIT_VALUE" val="9"/>
</p:tagLst>
</file>

<file path=ppt/tags/tag199.xml><?xml version="1.0" encoding="utf-8"?>
<p:tagLst xmlns:p="http://schemas.openxmlformats.org/presentationml/2006/main">
  <p:tag name="AS_UNIQUEID" val="5487"/>
  <p:tag name="KSO_WM_ASSEMBLE_CHIP_INDEX" val="adadb10f018442228d7ec9e52bc1f298"/>
  <p:tag name="KSO_WM_BEAUTIFY_FLAG" val="#wm#"/>
  <p:tag name="KSO_WM_CHIP_FILLAREA_FILL_RULE" val="{&quot;fill_align&quot;:&quot;lm&quot;,&quot;fill_mode&quot;:&quot;adaptive&quot;,&quot;sacle_strategy&quot;:&quot;stretch&quot;}"/>
  <p:tag name="KSO_WM_CHIP_GROUPID" val="5f707df00ff15d9a40ebae87"/>
  <p:tag name="KSO_WM_CHIP_XID" val="5f707df00ff15d9a40ebae88"/>
  <p:tag name="KSO_WM_DIAGRAM_GROUP_CODE" val="l1-1"/>
  <p:tag name="KSO_WM_TAG_VERSION" val="1.0"/>
  <p:tag name="KSO_WM_TEMPLATE_CATEGORY" val="custom"/>
  <p:tag name="KSO_WM_TEMPLATE_INDEX" val="20203607"/>
  <p:tag name="KSO_WM_UNIT_COMPATIBLE" val="0"/>
  <p:tag name="KSO_WM_UNIT_DEC_AREA_ID" val="3c5aa162dc014139b37bd4755d173f5e"/>
  <p:tag name="KSO_WM_UNIT_DECORATE_INFO" val=""/>
  <p:tag name="KSO_WM_UNIT_DIAGRAM_ISNUMVISUAL" val="0"/>
  <p:tag name="KSO_WM_UNIT_DIAGRAM_ISREFERUNIT" val="0"/>
  <p:tag name="KSO_WM_UNIT_FILL_FORE_SCHEMECOLOR_INDEX" val="5"/>
  <p:tag name="KSO_WM_UNIT_FILL_FORE_SCHEMECOLOR_INDEX_BRIGHTNESS" val="0.6"/>
  <p:tag name="KSO_WM_UNIT_FILL_TYPE" val="1"/>
  <p:tag name="KSO_WM_UNIT_HIGHLIGHT" val="0"/>
  <p:tag name="KSO_WM_UNIT_ID" val="custom20203607_2*l_h_i*1_1_2"/>
  <p:tag name="KSO_WM_UNIT_INDEX" val="1_1_2"/>
  <p:tag name="KSO_WM_UNIT_LAYERLEVEL" val="1_1_1"/>
  <p:tag name="KSO_WM_UNIT_SM_LIMIT_TYPE" val="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1"/>
  <p:tag name="KSO_WM_UNIT_VALUE" val="8"/>
</p:tagLst>
</file>

<file path=ppt/tags/tag2.xml><?xml version="1.0" encoding="utf-8"?>
<p:tagLst xmlns:p="http://schemas.openxmlformats.org/presentationml/2006/main">
  <p:tag name="AS_UNIQUEID" val="5312"/>
</p:tagLst>
</file>

<file path=ppt/tags/tag20.xml><?xml version="1.0" encoding="utf-8"?>
<p:tagLst xmlns:p="http://schemas.openxmlformats.org/presentationml/2006/main">
  <p:tag name="AS_UNIQUEID" val="5332"/>
  <p:tag name="KSO_WM_ASSEMBLE_CHIP_INDEX" val="d1d916921ec34b9a808dfddc5417f9c4"/>
  <p:tag name="KSO_WM_BEAUTIFY_FLAG" val="#wm#"/>
  <p:tag name="KSO_WM_CHIP_FILLAREA_FILL_RULE" val="{&quot;fill_align&quot;:&quot;cm&quot;,&quot;fill_mode&quot;:&quot;adaptive&quot;,&quot;sacle_strategy&quot;:&quot;smart&quot;}"/>
  <p:tag name="KSO_WM_CHIP_GROUPID" val="5ebe40d00ac41c4a0a525616"/>
  <p:tag name="KSO_WM_CHIP_XID" val="5ebe40d00ac41c4a0a525617"/>
  <p:tag name="KSO_WM_TAG_VERSION" val="1.0"/>
  <p:tag name="KSO_WM_TEMPLATE_ASSEMBLE_GROUPID" val="5fa10f8d58547e52881d5981"/>
  <p:tag name="KSO_WM_TEMPLATE_ASSEMBLE_XID" val="5fa20cdea8fc48be8081679a"/>
  <p:tag name="KSO_WM_TEMPLATE_CATEGORY" val="custom"/>
  <p:tag name="KSO_WM_TEMPLATE_INDEX" val="20203607"/>
  <p:tag name="KSO_WM_UNIT_BLOCK" val="0"/>
  <p:tag name="KSO_WM_UNIT_COMPATIBLE" val="0"/>
  <p:tag name="KSO_WM_UNIT_DEC_AREA_ID" val="5c90824230ce4af9ab9660a60af63a98"/>
  <p:tag name="KSO_WM_UNIT_DEFAULT_FONT" val="14;18;2"/>
  <p:tag name="KSO_WM_UNIT_DIAGRAM_ISNUMVISUAL" val="0"/>
  <p:tag name="KSO_WM_UNIT_DIAGRAM_ISREFERUNIT" val="0"/>
  <p:tag name="KSO_WM_UNIT_HIGHLIGHT" val="0"/>
  <p:tag name="KSO_WM_UNIT_ID" val="custom20203607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副标题内容"/>
  <p:tag name="KSO_WM_UNIT_TEXT_FILL_FORE_SCHEMECOLOR_INDEX" val="13"/>
  <p:tag name="KSO_WM_UNIT_TEXT_FILL_FORE_SCHEMECOLOR_INDEX_BRIGHTNESS" val="0.35"/>
  <p:tag name="KSO_WM_UNIT_TEXT_FILL_TYPE" val="1"/>
  <p:tag name="KSO_WM_UNIT_TYPE" val="b"/>
  <p:tag name="KSO_WM_UNIT_VALUE" val="87"/>
</p:tagLst>
</file>

<file path=ppt/tags/tag200.xml><?xml version="1.0" encoding="utf-8"?>
<p:tagLst xmlns:p="http://schemas.openxmlformats.org/presentationml/2006/main">
  <p:tag name="AS_UNIQUEID" val="5488"/>
  <p:tag name="KSO_WM_ASSEMBLE_CHIP_INDEX" val="adadb10f018442228d7ec9e52bc1f298"/>
  <p:tag name="KSO_WM_BEAUTIFY_FLAG" val="#wm#"/>
  <p:tag name="KSO_WM_CHIP_FILLAREA_FILL_RULE" val="{&quot;fill_align&quot;:&quot;lm&quot;,&quot;fill_mode&quot;:&quot;adaptive&quot;,&quot;sacle_strategy&quot;:&quot;stretch&quot;}"/>
  <p:tag name="KSO_WM_CHIP_GROUPID" val="5f707df00ff15d9a40ebae87"/>
  <p:tag name="KSO_WM_CHIP_XID" val="5f707df00ff15d9a40ebae88"/>
  <p:tag name="KSO_WM_DIAGRAM_GROUP_CODE" val="l1-1"/>
  <p:tag name="KSO_WM_TAG_VERSION" val="1.0"/>
  <p:tag name="KSO_WM_TEMPLATE_CATEGORY" val="custom"/>
  <p:tag name="KSO_WM_TEMPLATE_INDEX" val="20203607"/>
  <p:tag name="KSO_WM_UNIT_COMPATIBLE" val="0"/>
  <p:tag name="KSO_WM_UNIT_DEC_AREA_ID" val="469f00a1e9bb427397cf482042b452f4"/>
  <p:tag name="KSO_WM_UNIT_DECORATE_INFO" val=""/>
  <p:tag name="KSO_WM_UNIT_DIAGRAM_ISNUMVISUAL" val="0"/>
  <p:tag name="KSO_WM_UNIT_DIAGRAM_ISREFERUNIT" val="0"/>
  <p:tag name="KSO_WM_UNIT_FILL_FORE_SCHEMECOLOR_INDEX" val="6"/>
  <p:tag name="KSO_WM_UNIT_FILL_FORE_SCHEMECOLOR_INDEX_BRIGHTNESS" val="0.4"/>
  <p:tag name="KSO_WM_UNIT_FILL_TYPE" val="1"/>
  <p:tag name="KSO_WM_UNIT_HIGHLIGHT" val="0"/>
  <p:tag name="KSO_WM_UNIT_ID" val="custom20203607_2*l_h_i*1_2_1"/>
  <p:tag name="KSO_WM_UNIT_INDEX" val="1_2_1"/>
  <p:tag name="KSO_WM_UNIT_LAYERLEVEL" val="1_1_1"/>
  <p:tag name="KSO_WM_UNIT_SM_LIMIT_TYPE" val="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1"/>
  <p:tag name="KSO_WM_UNIT_VALUE" val="9"/>
</p:tagLst>
</file>

<file path=ppt/tags/tag201.xml><?xml version="1.0" encoding="utf-8"?>
<p:tagLst xmlns:p="http://schemas.openxmlformats.org/presentationml/2006/main">
  <p:tag name="AS_UNIQUEID" val="5489"/>
  <p:tag name="KSO_WM_ASSEMBLE_CHIP_INDEX" val="adadb10f018442228d7ec9e52bc1f298"/>
  <p:tag name="KSO_WM_BEAUTIFY_FLAG" val="#wm#"/>
  <p:tag name="KSO_WM_CHIP_FILLAREA_FILL_RULE" val="{&quot;fill_align&quot;:&quot;lm&quot;,&quot;fill_mode&quot;:&quot;adaptive&quot;,&quot;sacle_strategy&quot;:&quot;stretch&quot;}"/>
  <p:tag name="KSO_WM_CHIP_GROUPID" val="5f707df00ff15d9a40ebae87"/>
  <p:tag name="KSO_WM_CHIP_XID" val="5f707df00ff15d9a40ebae88"/>
  <p:tag name="KSO_WM_DIAGRAM_GROUP_CODE" val="l1-1"/>
  <p:tag name="KSO_WM_TAG_VERSION" val="1.0"/>
  <p:tag name="KSO_WM_TEMPLATE_CATEGORY" val="custom"/>
  <p:tag name="KSO_WM_TEMPLATE_INDEX" val="20203607"/>
  <p:tag name="KSO_WM_UNIT_COMPATIBLE" val="0"/>
  <p:tag name="KSO_WM_UNIT_DEC_AREA_ID" val="5f0bc3e642504c778158c5b579ecab5b"/>
  <p:tag name="KSO_WM_UNIT_DECORATE_INFO" val=""/>
  <p:tag name="KSO_WM_UNIT_DIAGRAM_ISNUMVISUAL" val="0"/>
  <p:tag name="KSO_WM_UNIT_DIAGRAM_ISREFERUNIT" val="0"/>
  <p:tag name="KSO_WM_UNIT_HIGHLIGHT" val="0"/>
  <p:tag name="KSO_WM_UNIT_ID" val="custom20203607_2*l_h_f*1_2_1"/>
  <p:tag name="KSO_WM_UNIT_INDEX" val="1_2_1"/>
  <p:tag name="KSO_WM_UNIT_ISCONTENTSTITLE" val="0"/>
  <p:tag name="KSO_WM_UNIT_ISNUMDGMTITLE" val="0"/>
  <p:tag name="KSO_WM_UNIT_LAYERLEVEL" val="1_1_1"/>
  <p:tag name="KSO_WM_UNIT_NOCLEAR" val="0"/>
  <p:tag name="KSO_WM_UNIT_PRESET_TEXT" val="标题"/>
  <p:tag name="KSO_WM_UNIT_SM_LIMIT_TYPE" val=""/>
  <p:tag name="KSO_WM_UNIT_SUBTYPE" val="a"/>
  <p:tag name="KSO_WM_UNIT_TEXT_FILL_FORE_SCHEMECOLOR_INDEX" val="13"/>
  <p:tag name="KSO_WM_UNIT_TEXT_FILL_FORE_SCHEMECOLOR_INDEX_BRIGHTNESS" val="0"/>
  <p:tag name="KSO_WM_UNIT_TEXT_FILL_TYPE" val="1"/>
  <p:tag name="KSO_WM_UNIT_TYPE" val="l_h_f"/>
  <p:tag name="KSO_WM_UNIT_USESOURCEFORMAT_APPLY" val="1"/>
  <p:tag name="KSO_WM_UNIT_VALUE" val="2"/>
</p:tagLst>
</file>

<file path=ppt/tags/tag202.xml><?xml version="1.0" encoding="utf-8"?>
<p:tagLst xmlns:p="http://schemas.openxmlformats.org/presentationml/2006/main">
  <p:tag name="AS_UNIQUEID" val="5490"/>
  <p:tag name="KSO_WM_ASSEMBLE_CHIP_INDEX" val="adadb10f018442228d7ec9e52bc1f298"/>
  <p:tag name="KSO_WM_BEAUTIFY_FLAG" val="#wm#"/>
  <p:tag name="KSO_WM_CHIP_FILLAREA_FILL_RULE" val="{&quot;fill_align&quot;:&quot;lm&quot;,&quot;fill_mode&quot;:&quot;adaptive&quot;,&quot;sacle_strategy&quot;:&quot;stretch&quot;}"/>
  <p:tag name="KSO_WM_CHIP_GROUPID" val="5f707df00ff15d9a40ebae87"/>
  <p:tag name="KSO_WM_CHIP_XID" val="5f707df00ff15d9a40ebae88"/>
  <p:tag name="KSO_WM_DIAGRAM_GROUP_CODE" val="l1-1"/>
  <p:tag name="KSO_WM_TAG_VERSION" val="1.0"/>
  <p:tag name="KSO_WM_TEMPLATE_CATEGORY" val="custom"/>
  <p:tag name="KSO_WM_TEMPLATE_INDEX" val="20203607"/>
  <p:tag name="KSO_WM_UNIT_COMPATIBLE" val="0"/>
  <p:tag name="KSO_WM_UNIT_DEC_AREA_ID" val="f9fce6f7203d4cb1830c6ae0ea4323da"/>
  <p:tag name="KSO_WM_UNIT_DECORATE_INFO" val=""/>
  <p:tag name="KSO_WM_UNIT_DIAGRAM_ISNUMVISUAL" val="0"/>
  <p:tag name="KSO_WM_UNIT_DIAGRAM_ISREFERUNIT" val="0"/>
  <p:tag name="KSO_WM_UNIT_FILL_FORE_SCHEMECOLOR_INDEX" val="6"/>
  <p:tag name="KSO_WM_UNIT_FILL_FORE_SCHEMECOLOR_INDEX_BRIGHTNESS" val="0.6"/>
  <p:tag name="KSO_WM_UNIT_FILL_TYPE" val="1"/>
  <p:tag name="KSO_WM_UNIT_HIGHLIGHT" val="0"/>
  <p:tag name="KSO_WM_UNIT_ID" val="custom20203607_2*l_h_i*1_2_2"/>
  <p:tag name="KSO_WM_UNIT_INDEX" val="1_2_2"/>
  <p:tag name="KSO_WM_UNIT_LAYERLEVEL" val="1_1_1"/>
  <p:tag name="KSO_WM_UNIT_SM_LIMIT_TYPE" val="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1"/>
  <p:tag name="KSO_WM_UNIT_VALUE" val="8"/>
</p:tagLst>
</file>

<file path=ppt/tags/tag203.xml><?xml version="1.0" encoding="utf-8"?>
<p:tagLst xmlns:p="http://schemas.openxmlformats.org/presentationml/2006/main">
  <p:tag name="KSO_WM_BEAUTIFY_FLAG" val="#wm#"/>
  <p:tag name="KSO_WM_CHIP_FILLPROP" val="[[{&quot;fill_id&quot;:&quot;d79d01ab9c5b48b2b2cbf77aa60cbef5&quot;,&quot;fill_align&quot;:&quot;lm&quot;,&quot;text_align&quot;:&quot;lm&quot;,&quot;text_direction&quot;:&quot;horizontal&quot;,&quot;chip_types&quot;:[&quot;catalogtitle&quot;]},{&quot;fill_id&quot;:&quot;a69f4e6202b0487186f701e832e75495&quot;,&quot;fill_align&quot;:&quot;lm&quot;,&quot;text_align&quot;:&quot;lm&quot;,&quot;text_direction&quot;:&quot;horizontal&quot;,&quot;chip_types&quot;:[&quot;diagram&quot;]}],[{&quot;fill_id&quot;:&quot;d79d01ab9c5b48b2b2cbf77aa60cbef5&quot;,&quot;fill_align&quot;:&quot;cm&quot;,&quot;text_align&quot;:&quot;cm&quot;,&quot;text_direction&quot;:&quot;horizontal&quot;,&quot;chip_types&quot;:[&quot;catalogtitle&quot;]},{&quot;fill_id&quot;:&quot;a69f4e6202b0487186f701e832e75495&quot;,&quot;fill_align&quot;:&quot;lm&quot;,&quot;text_align&quot;:&quot;lm&quot;,&quot;text_direction&quot;:&quot;horizontal&quot;,&quot;chip_types&quot;:[&quot;diagram&quot;]}],[{&quot;fill_id&quot;:&quot;d79d01ab9c5b48b2b2cbf77aa60cbef5&quot;,&quot;fill_align&quot;:&quot;cm&quot;,&quot;text_align&quot;:&quot;cm&quot;,&quot;text_direction&quot;:&quot;horizontal&quot;,&quot;chip_types&quot;:[&quot;catalogtitle&quot;]},{&quot;fill_id&quot;:&quot;a69f4e6202b0487186f701e832e75495&quot;,&quot;fill_align&quot;:&quot;cm&quot;,&quot;text_align&quot;:&quot;lm&quot;,&quot;text_direction&quot;:&quot;horizontal&quot;,&quot;chip_types&quot;:[&quot;diagram&quot;]}]]"/>
  <p:tag name="KSO_WM_CHIP_GROUPID" val="5ebf6661ddc3daf3fef3f760"/>
  <p:tag name="KSO_WM_CHIP_INFOS" val="{&quot;layout_type&quot;:&quot;forleft1&quot;,&quot;slide_type&quot;:[&quot;contents&quot;],&quot;aspect_ratio&quot;:&quot;16:9&quot;}"/>
  <p:tag name="KSO_WM_CHIP_XID" val="5ebe041a0ac41c4a0a525586"/>
  <p:tag name="KSO_WM_DIAGRAM_GROUP_CODE" val="l1-1"/>
  <p:tag name="KSO_WM_SLIDE_BACKGROUND_TYPE" val="general"/>
  <p:tag name="KSO_WM_SLIDE_BK_DARK_LIGHT" val="2"/>
  <p:tag name="KSO_WM_SLIDE_DIAGTYPE" val="l"/>
  <p:tag name="KSO_WM_SLIDE_ID" val="custom20203607_2"/>
  <p:tag name="KSO_WM_SLIDE_INDEX" val="2"/>
  <p:tag name="KSO_WM_SLIDE_ITEM_CNT" val="2"/>
  <p:tag name="KSO_WM_SLIDE_LAYOUT" val="a_l"/>
  <p:tag name="KSO_WM_SLIDE_LAYOUT_CNT" val="1_1"/>
  <p:tag name="KSO_WM_SLIDE_POSITION" val="122*36"/>
  <p:tag name="KSO_WM_SLIDE_RATIO" val="1.777778"/>
  <p:tag name="KSO_WM_SLIDE_SIZE" val="396*384"/>
  <p:tag name="KSO_WM_SLIDE_SUBTYPE" val="diag"/>
  <p:tag name="KSO_WM_SLIDE_SUPPORT_FEATURE_TYPE" val="0"/>
  <p:tag name="KSO_WM_SLIDE_TYPE" val="contents"/>
  <p:tag name="KSO_WM_TAG_VERSION" val="1.0"/>
  <p:tag name="KSO_WM_TEMPLATE_ASSEMBLE_GROUPID" val="5fa10f8d58547e52881d5981"/>
  <p:tag name="KSO_WM_TEMPLATE_ASSEMBLE_XID" val="5fa20cdea8fc48be808167bb"/>
  <p:tag name="KSO_WM_TEMPLATE_CATEGORY" val="custom"/>
  <p:tag name="KSO_WM_TEMPLATE_COLOR_TYPE" val="1"/>
  <p:tag name="KSO_WM_TEMPLATE_INDEX" val="20203607"/>
  <p:tag name="KSO_WM_TEMPLATE_MASTER_TYPE" val="1"/>
  <p:tag name="KSO_WM_TEMPLATE_SUBCATEGORY" val="21"/>
</p:tagLst>
</file>

<file path=ppt/tags/tag204.xml><?xml version="1.0" encoding="utf-8"?>
<p:tagLst xmlns:p="http://schemas.openxmlformats.org/presentationml/2006/main">
  <p:tag name="AS_UNIQUEID" val="5492"/>
  <p:tag name="KSO_WM_ASSEMBLE_CHIP_INDEX" val="d1d916921ec34b9a808dfddc5417f9c4"/>
  <p:tag name="KSO_WM_BEAUTIFY_FLAG" val="#wm#"/>
  <p:tag name="KSO_WM_CHIP_FILLAREA_FILL_RULE" val="{&quot;fill_align&quot;:&quot;cm&quot;,&quot;fill_mode&quot;:&quot;adaptive&quot;,&quot;sacle_strategy&quot;:&quot;smart&quot;}"/>
  <p:tag name="KSO_WM_CHIP_GROUPID" val="5ebe40d00ac41c4a0a525616"/>
  <p:tag name="KSO_WM_CHIP_XID" val="5ebe40d00ac41c4a0a525617"/>
  <p:tag name="KSO_WM_TAG_VERSION" val="1.0"/>
  <p:tag name="KSO_WM_TEMPLATE_CATEGORY" val="custom"/>
  <p:tag name="KSO_WM_TEMPLATE_INDEX" val="20203607"/>
  <p:tag name="KSO_WM_UNIT_BLOCK" val="0"/>
  <p:tag name="KSO_WM_UNIT_COMPATIBLE" val="0"/>
  <p:tag name="KSO_WM_UNIT_DEC_AREA_ID" val="5c90824230ce4af9ab9660a60af63a98"/>
  <p:tag name="KSO_WM_UNIT_DEFAULT_FONT" val="14;18;2"/>
  <p:tag name="KSO_WM_UNIT_DIAGRAM_ISNUMVISUAL" val="0"/>
  <p:tag name="KSO_WM_UNIT_DIAGRAM_ISREFERUNIT" val="0"/>
  <p:tag name="KSO_WM_UNIT_HIGHLIGHT" val="0"/>
  <p:tag name="KSO_WM_UNIT_ID" val="custom20203607_7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副标题内容"/>
  <p:tag name="KSO_WM_UNIT_TEXT_FILL_FORE_SCHEMECOLOR_INDEX" val="13"/>
  <p:tag name="KSO_WM_UNIT_TEXT_FILL_FORE_SCHEMECOLOR_INDEX_BRIGHTNESS" val="0.35"/>
  <p:tag name="KSO_WM_UNIT_TEXT_FILL_TYPE" val="1"/>
  <p:tag name="KSO_WM_UNIT_TYPE" val="b"/>
  <p:tag name="KSO_WM_UNIT_VALUE" val="87"/>
</p:tagLst>
</file>

<file path=ppt/tags/tag205.xml><?xml version="1.0" encoding="utf-8"?>
<p:tagLst xmlns:p="http://schemas.openxmlformats.org/presentationml/2006/main">
  <p:tag name="AS_UNIQUEID" val="5493"/>
  <p:tag name="KSO_WM_ASSEMBLE_CHIP_INDEX" val="d1d916921ec34b9a808dfddc5417f9c4"/>
  <p:tag name="KSO_WM_BEAUTIFY_FLAG" val="#wm#"/>
  <p:tag name="KSO_WM_CHIP_FILLAREA_FILL_RULE" val="{&quot;fill_align&quot;:&quot;cm&quot;,&quot;fill_mode&quot;:&quot;adaptive&quot;,&quot;sacle_strategy&quot;:&quot;smart&quot;}"/>
  <p:tag name="KSO_WM_CHIP_GROUPID" val="5ebe40d00ac41c4a0a525616"/>
  <p:tag name="KSO_WM_CHIP_XID" val="5ebe40d00ac41c4a0a525617"/>
  <p:tag name="KSO_WM_TAG_VERSION" val="1.0"/>
  <p:tag name="KSO_WM_TEMPLATE_CATEGORY" val="custom"/>
  <p:tag name="KSO_WM_TEMPLATE_INDEX" val="20203607"/>
  <p:tag name="KSO_WM_UNIT_BLOCK" val="0"/>
  <p:tag name="KSO_WM_UNIT_COMPATIBLE" val="1"/>
  <p:tag name="KSO_WM_UNIT_DEC_AREA_ID" val="f3204ff9c2724ce5ae402aa57bafe7e9"/>
  <p:tag name="KSO_WM_UNIT_DEFAULT_FONT" val="14;16;2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custom20203607_7*e*1"/>
  <p:tag name="KSO_WM_UNIT_INDEX" val="1"/>
  <p:tag name="KSO_WM_UNIT_LAYERLEVEL" val="1"/>
  <p:tag name="KSO_WM_UNIT_NOCLEAR" val="0"/>
  <p:tag name="KSO_WM_UNIT_PRESET_TEXT" val="PART TWO"/>
  <p:tag name="KSO_WM_UNIT_SM_LIMIT_TYPE" val="0"/>
  <p:tag name="KSO_WM_UNIT_TEXT_FILL_FORE_SCHEMECOLOR_INDEX" val="14"/>
  <p:tag name="KSO_WM_UNIT_TEXT_FILL_FORE_SCHEMECOLOR_INDEX_BRIGHTNESS" val="0"/>
  <p:tag name="KSO_WM_UNIT_TEXT_FILL_TYPE" val="1"/>
  <p:tag name="KSO_WM_UNIT_TYPE" val="e"/>
  <p:tag name="KSO_WM_UNIT_VALUE" val="84"/>
</p:tagLst>
</file>

<file path=ppt/tags/tag206.xml><?xml version="1.0" encoding="utf-8"?>
<p:tagLst xmlns:p="http://schemas.openxmlformats.org/presentationml/2006/main">
  <p:tag name="AS_UNIQUEID" val="5494"/>
  <p:tag name="KSO_WM_ASSEMBLE_CHIP_INDEX" val="d1d916921ec34b9a808dfddc5417f9c4"/>
  <p:tag name="KSO_WM_BEAUTIFY_FLAG" val="#wm#"/>
  <p:tag name="KSO_WM_CHIP_FILLAREA_FILL_RULE" val="{&quot;fill_align&quot;:&quot;cm&quot;,&quot;fill_mode&quot;:&quot;adaptive&quot;,&quot;sacle_strategy&quot;:&quot;smart&quot;}"/>
  <p:tag name="KSO_WM_CHIP_GROUPID" val="5ebe40d00ac41c4a0a525616"/>
  <p:tag name="KSO_WM_CHIP_XID" val="5ebe40d00ac41c4a0a525617"/>
  <p:tag name="KSO_WM_TAG_VERSION" val="1.0"/>
  <p:tag name="KSO_WM_TEMPLATE_CATEGORY" val="custom"/>
  <p:tag name="KSO_WM_TEMPLATE_INDEX" val="20203607"/>
  <p:tag name="KSO_WM_UNIT_BLOCK" val="0"/>
  <p:tag name="KSO_WM_UNIT_COMPATIBLE" val="0"/>
  <p:tag name="KSO_WM_UNIT_DEC_AREA_ID" val="6cec687d96074a2d98dbabe0a758e8d8"/>
  <p:tag name="KSO_WM_UNIT_DECORATE_INFO" val="{&quot;DecorateInfoH&quot;:{&quot;IsAbs&quot;:true},&quot;DecorateInfoW&quot;:{&quot;IsAbs&quot;:false},&quot;DecorateInfoX&quot;:{&quot;IsAbs&quot;:true,&quot;Pos&quot;:0},&quot;DecorateInfoY&quot;:{&quot;IsAbs&quot;:true,&quot;Pos&quot;:2},&quot;ReferentInfo&quot;:{&quot;Id&quot;:&quot;f3f047afa0df4fc9a8aa05dd3ad099e3&quot;,&quot;X&quot;:{&quot;Pos&quot;:0},&quot;Y&quot;:{&quot;Pos&quot;:0}},&quot;whChangeMode&quot;:0}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custom20203607_7*i*1"/>
  <p:tag name="KSO_WM_UNIT_INDEX" val="1"/>
  <p:tag name="KSO_WM_UNIT_LAYERLEVEL" val="1"/>
  <p:tag name="KSO_WM_UNIT_SM_LIMIT_TYPE" val="3"/>
  <p:tag name="KSO_WM_UNIT_TYPE" val="i"/>
  <p:tag name="KSO_WM_UNIT_VALUE" val="19"/>
</p:tagLst>
</file>

<file path=ppt/tags/tag207.xml><?xml version="1.0" encoding="utf-8"?>
<p:tagLst xmlns:p="http://schemas.openxmlformats.org/presentationml/2006/main">
  <p:tag name="KSO_WM_BEAUTIFY_FLAG" val="#wm#"/>
  <p:tag name="KSO_WM_CHIP_FILLPROP" val="[[{&quot;fill_id&quot;:&quot;c8df1a3465854d8b966b02b3af772576&quot;,&quot;fill_align&quot;:&quot;cm&quot;,&quot;text_align&quot;:&quot;lm&quot;,&quot;text_direction&quot;:&quot;horizontal&quot;,&quot;chip_types&quot;:[&quot;text&quot;,&quot;header&quot;]}]]"/>
  <p:tag name="KSO_WM_CHIP_GROUPID" val="5ebf6661ddc3daf3fef3f760"/>
  <p:tag name="KSO_WM_CHIP_INFOS" val="{&quot;layout_type&quot;:&quot;forright2&quot;,&quot;slide_type&quot;:[&quot;sectionTitle&quot;],&quot;aspect_ratio&quot;:&quot;16:9&quot;}"/>
  <p:tag name="KSO_WM_CHIP_XID" val="5ebe041a0ac41c4a0a525598"/>
  <p:tag name="KSO_WM_SLIDE_BACKGROUND_TYPE" val="general"/>
  <p:tag name="KSO_WM_SLIDE_BK_DARK_LIGHT" val="2"/>
  <p:tag name="KSO_WM_SLIDE_ID" val="custom20203607_7"/>
  <p:tag name="KSO_WM_SLIDE_INDEX" val="7"/>
  <p:tag name="KSO_WM_SLIDE_ITEM_CNT" val="0"/>
  <p:tag name="KSO_WM_SLIDE_LAYOUT" val="a_b_e"/>
  <p:tag name="KSO_WM_SLIDE_LAYOUT_CNT" val="1_1_1"/>
  <p:tag name="KSO_WM_SLIDE_LAYOUT_INFO" val="{&quot;id&quot;:&quot;2020-11-04T10:07:33&quot;,&quot;maxSize&quot;:{&quot;size1&quot;:45.179420414677374},&quot;minSize&quot;:{&quot;size1&quot;:35.87942041467738},&quot;normalSize&quot;:{&quot;size1&quot;:42.47942041467737},&quot;subLayout&quot;:[{&quot;id&quot;:&quot;2020-11-04T10:07:33&quot;,&quot;margin&quot;:{&quot;bottom&quot;:0.17537380754947662,&quot;left&quot;:11.868898391723633,&quot;right&quot;:2.133622884750366,&quot;top&quot;:5.251068592071533},&quot;type&quot;:0},{&quot;id&quot;:&quot;2020-11-04T10:07:33&quot;,&quot;maxSize&quot;:{&quot;size1&quot;:38.10321297023302},&quot;minSize&quot;:{&quot;size1&quot;:12.203212970233022},&quot;normalSize&quot;:{&quot;size1&quot;:23.978873989529134},&quot;subLayout&quot;:[{&quot;id&quot;:&quot;2020-11-04T10:07:33&quot;,&quot;margin&quot;:{&quot;bottom&quot;:0.26659059524536133,&quot;left&quot;:11.868898391723633,&quot;right&quot;:2.133622884750366,&quot;top&quot;:0.16630204021930695},&quot;type&quot;:0},{&quot;id&quot;:&quot;2020-11-04T10:07:33&quot;,&quot;margin&quot;:{&quot;bottom&quot;:4.621056079864502,&quot;left&quot;:11.868898391723633,&quot;right&quot;:2.133622884750366,&quot;top&quot;:0.2550901770591736},&quot;type&quot;:0}],&quot;type&quot;:0}],&quot;type&quot;:0}"/>
  <p:tag name="KSO_WM_SLIDE_POSITION" val="380*69"/>
  <p:tag name="KSO_WM_SLIDE_SIZE" val="540*400"/>
  <p:tag name="KSO_WM_SLIDE_SUBTYPE" val="pureTxt"/>
  <p:tag name="KSO_WM_SLIDE_SUPPORT_FEATURE_TYPE" val="0"/>
  <p:tag name="KSO_WM_SLIDE_TYPE" val="sectionTitle"/>
  <p:tag name="KSO_WM_TAG_VERSION" val="1.0"/>
  <p:tag name="KSO_WM_TEMPLATE_ASSEMBLE_GROUPID" val="5fa10f8d58547e52881d5981"/>
  <p:tag name="KSO_WM_TEMPLATE_ASSEMBLE_XID" val="5fa20cdea8fc48be8081679a"/>
  <p:tag name="KSO_WM_TEMPLATE_CATEGORY" val="custom"/>
  <p:tag name="KSO_WM_TEMPLATE_COLOR_TYPE" val="1"/>
  <p:tag name="KSO_WM_TEMPLATE_INDEX" val="20203607"/>
  <p:tag name="KSO_WM_TEMPLATE_MASTER_TYPE" val="1"/>
  <p:tag name="KSO_WM_TEMPLATE_SUBCATEGORY" val="21"/>
</p:tagLst>
</file>

<file path=ppt/tags/tag208.xml><?xml version="1.0" encoding="utf-8"?>
<p:tagLst xmlns:p="http://schemas.openxmlformats.org/presentationml/2006/main">
  <p:tag name="AS_UNIQUEID" val="5496"/>
  <p:tag name="KSO_WM_ASSEMBLE_CHIP_INDEX" val="458a968829544cd6919fd584c93d13e2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4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1bde2a4758ec4a98a1f9b7807f5b70cd"/>
  <p:tag name="KSO_WM_UNIT_DECORATE_INFO" val=""/>
  <p:tag name="KSO_WM_UNIT_DIAGRAM_ISNUMVISUAL" val="0"/>
  <p:tag name="KSO_WM_UNIT_DIAGRAM_ISREFERUNIT" val="0"/>
  <p:tag name="KSO_WM_UNIT_HIGHLIGHT" val="0"/>
  <p:tag name="KSO_WM_UNIT_ID" val="chip20203607_3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055b7f2b-c85a-49d1-ae3b-3c859d29b8e2}"/>
</p:tagLst>
</file>

<file path=ppt/tags/tag209.xml><?xml version="1.0" encoding="utf-8"?>
<p:tagLst xmlns:p="http://schemas.openxmlformats.org/presentationml/2006/main">
  <p:tag name="AS_UNIQUEID" val="5497"/>
  <p:tag name="KSO_WM_ASSEMBLE_CHIP_INDEX" val="4a761592c6ec49d385022a798a155553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5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42ae02c764764f73a38efe423690e939"/>
  <p:tag name="KSO_WM_UNIT_DECORATE_INFO" val=""/>
  <p:tag name="KSO_WM_UNIT_DIAGRAM_ISNUMVISUAL" val="0"/>
  <p:tag name="KSO_WM_UNIT_DIAGRAM_ISREFERUNIT" val="0"/>
  <p:tag name="KSO_WM_UNIT_HIGHLIGHT" val="0"/>
  <p:tag name="KSO_WM_UNIT_ID" val="chip20203607_4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adb0a91e-7005-4eb0-94f6-cb805a998b0a}"/>
</p:tagLst>
</file>

<file path=ppt/tags/tag21.xml><?xml version="1.0" encoding="utf-8"?>
<p:tagLst xmlns:p="http://schemas.openxmlformats.org/presentationml/2006/main">
  <p:tag name="AS_UNIQUEID" val="5333"/>
  <p:tag name="KSO_WM_ASSEMBLE_CHIP_INDEX" val="d1d916921ec34b9a808dfddc5417f9c4"/>
  <p:tag name="KSO_WM_BEAUTIFY_FLAG" val="#wm#"/>
  <p:tag name="KSO_WM_CHIP_FILLAREA_FILL_RULE" val="{&quot;fill_align&quot;:&quot;cm&quot;,&quot;fill_mode&quot;:&quot;adaptive&quot;,&quot;sacle_strategy&quot;:&quot;smart&quot;}"/>
  <p:tag name="KSO_WM_CHIP_GROUPID" val="5ebe40d00ac41c4a0a525616"/>
  <p:tag name="KSO_WM_CHIP_XID" val="5ebe40d00ac41c4a0a525617"/>
  <p:tag name="KSO_WM_TAG_VERSION" val="1.0"/>
  <p:tag name="KSO_WM_TEMPLATE_ASSEMBLE_GROUPID" val="5fa10f8d58547e52881d5981"/>
  <p:tag name="KSO_WM_TEMPLATE_ASSEMBLE_XID" val="5fa20cdea8fc48be8081679a"/>
  <p:tag name="KSO_WM_TEMPLATE_CATEGORY" val="custom"/>
  <p:tag name="KSO_WM_TEMPLATE_INDEX" val="20203607"/>
  <p:tag name="KSO_WM_UNIT_BLOCK" val="0"/>
  <p:tag name="KSO_WM_UNIT_COMPATIBLE" val="0"/>
  <p:tag name="KSO_WM_UNIT_DEC_AREA_ID" val="f3f047afa0df4fc9a8aa05dd3ad099e3"/>
  <p:tag name="KSO_WM_UNIT_DEFAULT_FONT" val="40;56;4"/>
  <p:tag name="KSO_WM_UNIT_DIAGRAM_ISNUMVISUAL" val="0"/>
  <p:tag name="KSO_WM_UNIT_DIAGRAM_ISREFERUNIT" val="0"/>
  <p:tag name="KSO_WM_UNIT_HIGHLIGHT" val="0"/>
  <p:tag name="KSO_WM_UNIT_ID" val="custom20203607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添加大标题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11"/>
</p:tagLst>
</file>

<file path=ppt/tags/tag210.xml><?xml version="1.0" encoding="utf-8"?>
<p:tagLst xmlns:p="http://schemas.openxmlformats.org/presentationml/2006/main">
  <p:tag name="AS_UNIQUEID" val="2379"/>
</p:tagLst>
</file>

<file path=ppt/tags/tag211.xml><?xml version="1.0" encoding="utf-8"?>
<p:tagLst xmlns:p="http://schemas.openxmlformats.org/presentationml/2006/main">
  <p:tag name="AS_UNIQUEID" val="2380"/>
  <p:tag name="KSO_WM_UNIT_TEXT_FILL_FORE_SCHEMECOLOR_INDEX" val="13"/>
  <p:tag name="KSO_WM_UNIT_TEXT_FILL_FORE_SCHEMECOLOR_INDEX_BRIGHTNESS" val="0"/>
  <p:tag name="KSO_WM_UNIT_TEXT_FILL_TYPE" val="1"/>
</p:tagLst>
</file>

<file path=ppt/tags/tag212.xml><?xml version="1.0" encoding="utf-8"?>
<p:tagLst xmlns:p="http://schemas.openxmlformats.org/presentationml/2006/main">
  <p:tag name="AS_UNIQUEID" val="2381"/>
  <p:tag name="KSO_WM_UNIT_TEXT_FILL_FORE_SCHEMECOLOR_INDEX" val="13"/>
  <p:tag name="KSO_WM_UNIT_TEXT_FILL_FORE_SCHEMECOLOR_INDEX_BRIGHTNESS" val="0"/>
  <p:tag name="KSO_WM_UNIT_TEXT_FILL_TYPE" val="1"/>
</p:tagLst>
</file>

<file path=ppt/tags/tag213.xml><?xml version="1.0" encoding="utf-8"?>
<p:tagLst xmlns:p="http://schemas.openxmlformats.org/presentationml/2006/main">
  <p:tag name="AS_UNIQUEID" val="2383"/>
</p:tagLst>
</file>

<file path=ppt/tags/tag214.xml><?xml version="1.0" encoding="utf-8"?>
<p:tagLst xmlns:p="http://schemas.openxmlformats.org/presentationml/2006/main">
  <p:tag name="AS_UNIQUEID" val="2384"/>
</p:tagLst>
</file>

<file path=ppt/tags/tag215.xml><?xml version="1.0" encoding="utf-8"?>
<p:tagLst xmlns:p="http://schemas.openxmlformats.org/presentationml/2006/main">
  <p:tag name="AS_UNIQUEID" val="2385"/>
  <p:tag name="KSO_WM_UNIT_TEXT_FILL_FORE_SCHEMECOLOR_INDEX" val="13"/>
  <p:tag name="KSO_WM_UNIT_TEXT_FILL_FORE_SCHEMECOLOR_INDEX_BRIGHTNESS" val="0"/>
  <p:tag name="KSO_WM_UNIT_TEXT_FILL_TYPE" val="1"/>
</p:tagLst>
</file>

<file path=ppt/tags/tag216.xml><?xml version="1.0" encoding="utf-8"?>
<p:tagLst xmlns:p="http://schemas.openxmlformats.org/presentationml/2006/main">
  <p:tag name="AS_UNIQUEID" val="2386"/>
</p:tagLst>
</file>

<file path=ppt/tags/tag217.xml><?xml version="1.0" encoding="utf-8"?>
<p:tagLst xmlns:p="http://schemas.openxmlformats.org/presentationml/2006/main">
  <p:tag name="AS_UNIQUEID" val="2387"/>
  <p:tag name="KSO_WM_UNIT_TEXT_FILL_FORE_SCHEMECOLOR_INDEX" val="13"/>
  <p:tag name="KSO_WM_UNIT_TEXT_FILL_FORE_SCHEMECOLOR_INDEX_BRIGHTNESS" val="0"/>
  <p:tag name="KSO_WM_UNIT_TEXT_FILL_TYPE" val="1"/>
</p:tagLst>
</file>

<file path=ppt/tags/tag218.xml><?xml version="1.0" encoding="utf-8"?>
<p:tagLst xmlns:p="http://schemas.openxmlformats.org/presentationml/2006/main">
  <p:tag name="AS_UNIQUEID" val="2390"/>
</p:tagLst>
</file>

<file path=ppt/tags/tag219.xml><?xml version="1.0" encoding="utf-8"?>
<p:tagLst xmlns:p="http://schemas.openxmlformats.org/presentationml/2006/main">
  <p:tag name="AS_UNIQUEID" val="2391"/>
  <p:tag name="KSO_WM_UNIT_FILL_FORE_SCHEMECOLOR_INDEX" val="7"/>
  <p:tag name="KSO_WM_UNIT_FILL_FORE_SCHEMECOLOR_INDEX_BRIGHTNESS" val="0.8"/>
  <p:tag name="KSO_WM_UNIT_FILL_TYPE" val="1"/>
  <p:tag name="KSO_WM_UNIT_LINE_FILL_TYPE" val="2"/>
  <p:tag name="KSO_WM_UNIT_LINE_FORE_SCHEMECOLOR_INDEX" val="5"/>
  <p:tag name="KSO_WM_UNIT_LINE_FORE_SCHEMECOLOR_INDEX_BRIGHTNESS" val="0"/>
</p:tagLst>
</file>

<file path=ppt/tags/tag22.xml><?xml version="1.0" encoding="utf-8"?>
<p:tagLst xmlns:p="http://schemas.openxmlformats.org/presentationml/2006/main">
  <p:tag name="AS_UNIQUEID" val="5335"/>
  <p:tag name="KSO_WM_ASSEMBLE_CHIP_INDEX" val="458a968829544cd6919fd584c93d13e2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4"/>
  <p:tag name="KSO_WM_TAG_VERSION" val="1.0"/>
  <p:tag name="KSO_WM_TEMPLATE_CATEGORY" val="chip"/>
  <p:tag name="KSO_WM_TEMPLATE_INDEX" val="20203607"/>
  <p:tag name="KSO_WM_UNIT_COMPATIBLE" val="0"/>
  <p:tag name="KSO_WM_UNIT_DEC_AREA_ID" val="1bde2a4758ec4a98a1f9b7807f5b70cd"/>
  <p:tag name="KSO_WM_UNIT_DECORATE_INFO" val=""/>
  <p:tag name="KSO_WM_UNIT_DIAGRAM_ISNUMVISUAL" val="0"/>
  <p:tag name="KSO_WM_UNIT_DIAGRAM_ISREFERUNIT" val="0"/>
  <p:tag name="KSO_WM_UNIT_HIGHLIGHT" val="0"/>
  <p:tag name="KSO_WM_UNIT_ID" val="chip20203607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220.xml><?xml version="1.0" encoding="utf-8"?>
<p:tagLst xmlns:p="http://schemas.openxmlformats.org/presentationml/2006/main">
  <p:tag name="AS_UNIQUEID" val="5498"/>
</p:tagLst>
</file>

<file path=ppt/tags/tag221.xml><?xml version="1.0" encoding="utf-8"?>
<p:tagLst xmlns:p="http://schemas.openxmlformats.org/presentationml/2006/main">
  <p:tag name="AS_UNIQUEID" val="5499"/>
  <p:tag name="KSO_WM_UNIT_TEXT_FILL_FORE_SCHEMECOLOR_INDEX" val="13"/>
  <p:tag name="KSO_WM_UNIT_TEXT_FILL_FORE_SCHEMECOLOR_INDEX_BRIGHTNESS" val="0"/>
  <p:tag name="KSO_WM_UNIT_TEXT_FILL_TYPE" val="1"/>
</p:tagLst>
</file>

<file path=ppt/tags/tag222.xml><?xml version="1.0" encoding="utf-8"?>
<p:tagLst xmlns:p="http://schemas.openxmlformats.org/presentationml/2006/main">
  <p:tag name="KSO_WM_SLIDE_BACKGROUND_TYPE" val="general"/>
  <p:tag name="KSO_WM_SLIDE_BK_DARK_LIGHT" val=""/>
</p:tagLst>
</file>

<file path=ppt/tags/tag223.xml><?xml version="1.0" encoding="utf-8"?>
<p:tagLst xmlns:p="http://schemas.openxmlformats.org/presentationml/2006/main">
  <p:tag name="AS_UNIQUEID" val="5502"/>
  <p:tag name="KSO_WM_ASSEMBLE_CHIP_INDEX" val="458a968829544cd6919fd584c93d13e2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4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1bde2a4758ec4a98a1f9b7807f5b70cd"/>
  <p:tag name="KSO_WM_UNIT_DECORATE_INFO" val=""/>
  <p:tag name="KSO_WM_UNIT_DIAGRAM_ISNUMVISUAL" val="0"/>
  <p:tag name="KSO_WM_UNIT_DIAGRAM_ISREFERUNIT" val="0"/>
  <p:tag name="KSO_WM_UNIT_HIGHLIGHT" val="0"/>
  <p:tag name="KSO_WM_UNIT_ID" val="chip20203607_3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055b7f2b-c85a-49d1-ae3b-3c859d29b8e2}"/>
</p:tagLst>
</file>

<file path=ppt/tags/tag224.xml><?xml version="1.0" encoding="utf-8"?>
<p:tagLst xmlns:p="http://schemas.openxmlformats.org/presentationml/2006/main">
  <p:tag name="AS_UNIQUEID" val="5503"/>
  <p:tag name="KSO_WM_ASSEMBLE_CHIP_INDEX" val="4a761592c6ec49d385022a798a155553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5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42ae02c764764f73a38efe423690e939"/>
  <p:tag name="KSO_WM_UNIT_DECORATE_INFO" val=""/>
  <p:tag name="KSO_WM_UNIT_DIAGRAM_ISNUMVISUAL" val="0"/>
  <p:tag name="KSO_WM_UNIT_DIAGRAM_ISREFERUNIT" val="0"/>
  <p:tag name="KSO_WM_UNIT_HIGHLIGHT" val="0"/>
  <p:tag name="KSO_WM_UNIT_ID" val="chip20203607_4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adb0a91e-7005-4eb0-94f6-cb805a998b0a}"/>
</p:tagLst>
</file>

<file path=ppt/tags/tag225.xml><?xml version="1.0" encoding="utf-8"?>
<p:tagLst xmlns:p="http://schemas.openxmlformats.org/presentationml/2006/main">
  <p:tag name="AS_UNIQUEID" val="2363"/>
</p:tagLst>
</file>

<file path=ppt/tags/tag226.xml><?xml version="1.0" encoding="utf-8"?>
<p:tagLst xmlns:p="http://schemas.openxmlformats.org/presentationml/2006/main">
  <p:tag name="AS_UNIQUEID" val="3735"/>
</p:tagLst>
</file>

<file path=ppt/tags/tag227.xml><?xml version="1.0" encoding="utf-8"?>
<p:tagLst xmlns:p="http://schemas.openxmlformats.org/presentationml/2006/main">
  <p:tag name="AS_UNIQUEID" val="3736"/>
</p:tagLst>
</file>

<file path=ppt/tags/tag228.xml><?xml version="1.0" encoding="utf-8"?>
<p:tagLst xmlns:p="http://schemas.openxmlformats.org/presentationml/2006/main">
  <p:tag name="AS_UNIQUEID" val="3300"/>
  <p:tag name="KSO_WM_UNIT_TEXT_FILL_FORE_SCHEMECOLOR_INDEX" val="13"/>
  <p:tag name="KSO_WM_UNIT_TEXT_FILL_FORE_SCHEMECOLOR_INDEX_BRIGHTNESS" val="0"/>
  <p:tag name="KSO_WM_UNIT_TEXT_FILL_TYPE" val="1"/>
</p:tagLst>
</file>

<file path=ppt/tags/tag229.xml><?xml version="1.0" encoding="utf-8"?>
<p:tagLst xmlns:p="http://schemas.openxmlformats.org/presentationml/2006/main">
  <p:tag name="AS_UNIQUEID" val="3302"/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23.xml><?xml version="1.0" encoding="utf-8"?>
<p:tagLst xmlns:p="http://schemas.openxmlformats.org/presentationml/2006/main">
  <p:tag name="AS_UNIQUEID" val="5336"/>
  <p:tag name="KSO_WM_ASSEMBLE_CHIP_INDEX" val="4a761592c6ec49d385022a798a155553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5"/>
  <p:tag name="KSO_WM_TAG_VERSION" val="1.0"/>
  <p:tag name="KSO_WM_TEMPLATE_CATEGORY" val="chip"/>
  <p:tag name="KSO_WM_TEMPLATE_INDEX" val="20203607"/>
  <p:tag name="KSO_WM_UNIT_COMPATIBLE" val="0"/>
  <p:tag name="KSO_WM_UNIT_DEC_AREA_ID" val="42ae02c764764f73a38efe423690e939"/>
  <p:tag name="KSO_WM_UNIT_DECORATE_INFO" val=""/>
  <p:tag name="KSO_WM_UNIT_DIAGRAM_ISNUMVISUAL" val="0"/>
  <p:tag name="KSO_WM_UNIT_DIAGRAM_ISREFERUNIT" val="0"/>
  <p:tag name="KSO_WM_UNIT_HIGHLIGHT" val="0"/>
  <p:tag name="KSO_WM_UNIT_ID" val="chip20203607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230.xml><?xml version="1.0" encoding="utf-8"?>
<p:tagLst xmlns:p="http://schemas.openxmlformats.org/presentationml/2006/main">
  <p:tag name="AS_UNIQUEID" val="3303"/>
  <p:tag name="KSO_WM_UNIT_TEXT_FILL_FORE_SCHEMECOLOR_INDEX" val="13"/>
  <p:tag name="KSO_WM_UNIT_TEXT_FILL_FORE_SCHEMECOLOR_INDEX_BRIGHTNESS" val="0"/>
  <p:tag name="KSO_WM_UNIT_TEXT_FILL_TYPE" val="1"/>
</p:tagLst>
</file>

<file path=ppt/tags/tag231.xml><?xml version="1.0" encoding="utf-8"?>
<p:tagLst xmlns:p="http://schemas.openxmlformats.org/presentationml/2006/main">
  <p:tag name="AS_UNIQUEID" val="3304"/>
  <p:tag name="KSO_WM_UNIT_TEXT_FILL_FORE_SCHEMECOLOR_INDEX" val="13"/>
  <p:tag name="KSO_WM_UNIT_TEXT_FILL_FORE_SCHEMECOLOR_INDEX_BRIGHTNESS" val="0"/>
  <p:tag name="KSO_WM_UNIT_TEXT_FILL_TYPE" val="1"/>
</p:tagLst>
</file>

<file path=ppt/tags/tag232.xml><?xml version="1.0" encoding="utf-8"?>
<p:tagLst xmlns:p="http://schemas.openxmlformats.org/presentationml/2006/main">
  <p:tag name="AS_UNIQUEID" val="3305"/>
  <p:tag name="KSO_WM_UNIT_TEXT_FILL_FORE_SCHEMECOLOR_INDEX" val="13"/>
  <p:tag name="KSO_WM_UNIT_TEXT_FILL_FORE_SCHEMECOLOR_INDEX_BRIGHTNESS" val="0"/>
  <p:tag name="KSO_WM_UNIT_TEXT_FILL_TYPE" val="1"/>
</p:tagLst>
</file>

<file path=ppt/tags/tag233.xml><?xml version="1.0" encoding="utf-8"?>
<p:tagLst xmlns:p="http://schemas.openxmlformats.org/presentationml/2006/main">
  <p:tag name="AS_UNIQUEID" val="3306"/>
  <p:tag name="KSO_WM_UNIT_TEXT_FILL_FORE_SCHEMECOLOR_INDEX" val="13"/>
  <p:tag name="KSO_WM_UNIT_TEXT_FILL_FORE_SCHEMECOLOR_INDEX_BRIGHTNESS" val="0"/>
  <p:tag name="KSO_WM_UNIT_TEXT_FILL_TYPE" val="1"/>
</p:tagLst>
</file>

<file path=ppt/tags/tag234.xml><?xml version="1.0" encoding="utf-8"?>
<p:tagLst xmlns:p="http://schemas.openxmlformats.org/presentationml/2006/main">
  <p:tag name="AS_UNIQUEID" val="3307"/>
</p:tagLst>
</file>

<file path=ppt/tags/tag235.xml><?xml version="1.0" encoding="utf-8"?>
<p:tagLst xmlns:p="http://schemas.openxmlformats.org/presentationml/2006/main">
  <p:tag name="AS_UNIQUEID" val="3308"/>
</p:tagLst>
</file>

<file path=ppt/tags/tag236.xml><?xml version="1.0" encoding="utf-8"?>
<p:tagLst xmlns:p="http://schemas.openxmlformats.org/presentationml/2006/main">
  <p:tag name="AS_UNIQUEID" val="3309"/>
</p:tagLst>
</file>

<file path=ppt/tags/tag237.xml><?xml version="1.0" encoding="utf-8"?>
<p:tagLst xmlns:p="http://schemas.openxmlformats.org/presentationml/2006/main">
  <p:tag name="AS_UNIQUEID" val="5504"/>
</p:tagLst>
</file>

<file path=ppt/tags/tag238.xml><?xml version="1.0" encoding="utf-8"?>
<p:tagLst xmlns:p="http://schemas.openxmlformats.org/presentationml/2006/main">
  <p:tag name="KSO_WM_SLIDE_BACKGROUND_TYPE" val="general"/>
  <p:tag name="KSO_WM_SLIDE_BK_DARK_LIGHT" val=""/>
</p:tagLst>
</file>

<file path=ppt/tags/tag239.xml><?xml version="1.0" encoding="utf-8"?>
<p:tagLst xmlns:p="http://schemas.openxmlformats.org/presentationml/2006/main">
  <p:tag name="AS_UNIQUEID" val="2352"/>
</p:tagLst>
</file>

<file path=ppt/tags/tag24.xml><?xml version="1.0" encoding="utf-8"?>
<p:tagLst xmlns:p="http://schemas.openxmlformats.org/presentationml/2006/main">
  <p:tag name="AS_UNIQUEID" val="5337"/>
</p:tagLst>
</file>

<file path=ppt/tags/tag240.xml><?xml version="1.0" encoding="utf-8"?>
<p:tagLst xmlns:p="http://schemas.openxmlformats.org/presentationml/2006/main">
  <p:tag name="AS_UNIQUEID" val="2353"/>
</p:tagLst>
</file>

<file path=ppt/tags/tag241.xml><?xml version="1.0" encoding="utf-8"?>
<p:tagLst xmlns:p="http://schemas.openxmlformats.org/presentationml/2006/main">
  <p:tag name="AS_UNIQUEID" val="2354"/>
</p:tagLst>
</file>

<file path=ppt/tags/tag242.xml><?xml version="1.0" encoding="utf-8"?>
<p:tagLst xmlns:p="http://schemas.openxmlformats.org/presentationml/2006/main">
  <p:tag name="AS_UNIQUEID" val="5506"/>
  <p:tag name="KSO_WM_ASSEMBLE_CHIP_INDEX" val="458a968829544cd6919fd584c93d13e2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4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1bde2a4758ec4a98a1f9b7807f5b70cd"/>
  <p:tag name="KSO_WM_UNIT_DECORATE_INFO" val=""/>
  <p:tag name="KSO_WM_UNIT_DIAGRAM_ISNUMVISUAL" val="0"/>
  <p:tag name="KSO_WM_UNIT_DIAGRAM_ISREFERUNIT" val="0"/>
  <p:tag name="KSO_WM_UNIT_HIGHLIGHT" val="0"/>
  <p:tag name="KSO_WM_UNIT_ID" val="chip20203607_3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055b7f2b-c85a-49d1-ae3b-3c859d29b8e2}"/>
</p:tagLst>
</file>

<file path=ppt/tags/tag243.xml><?xml version="1.0" encoding="utf-8"?>
<p:tagLst xmlns:p="http://schemas.openxmlformats.org/presentationml/2006/main">
  <p:tag name="AS_UNIQUEID" val="5507"/>
  <p:tag name="KSO_WM_ASSEMBLE_CHIP_INDEX" val="4a761592c6ec49d385022a798a155553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5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42ae02c764764f73a38efe423690e939"/>
  <p:tag name="KSO_WM_UNIT_DECORATE_INFO" val=""/>
  <p:tag name="KSO_WM_UNIT_DIAGRAM_ISNUMVISUAL" val="0"/>
  <p:tag name="KSO_WM_UNIT_DIAGRAM_ISREFERUNIT" val="0"/>
  <p:tag name="KSO_WM_UNIT_HIGHLIGHT" val="0"/>
  <p:tag name="KSO_WM_UNIT_ID" val="chip20203607_4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adb0a91e-7005-4eb0-94f6-cb805a998b0a}"/>
</p:tagLst>
</file>

<file path=ppt/tags/tag244.xml><?xml version="1.0" encoding="utf-8"?>
<p:tagLst xmlns:p="http://schemas.openxmlformats.org/presentationml/2006/main">
  <p:tag name="AS_UNIQUEID" val="1766"/>
</p:tagLst>
</file>

<file path=ppt/tags/tag245.xml><?xml version="1.0" encoding="utf-8"?>
<p:tagLst xmlns:p="http://schemas.openxmlformats.org/presentationml/2006/main">
  <p:tag name="AS_UNIQUEID" val="1767"/>
</p:tagLst>
</file>

<file path=ppt/tags/tag246.xml><?xml version="1.0" encoding="utf-8"?>
<p:tagLst xmlns:p="http://schemas.openxmlformats.org/presentationml/2006/main">
  <p:tag name="AS_UNIQUEID" val="1768"/>
</p:tagLst>
</file>

<file path=ppt/tags/tag247.xml><?xml version="1.0" encoding="utf-8"?>
<p:tagLst xmlns:p="http://schemas.openxmlformats.org/presentationml/2006/main">
  <p:tag name="AS_UNIQUEID" val="1771"/>
</p:tagLst>
</file>

<file path=ppt/tags/tag248.xml><?xml version="1.0" encoding="utf-8"?>
<p:tagLst xmlns:p="http://schemas.openxmlformats.org/presentationml/2006/main">
  <p:tag name="AS_UNIQUEID" val="1772"/>
</p:tagLst>
</file>

<file path=ppt/tags/tag249.xml><?xml version="1.0" encoding="utf-8"?>
<p:tagLst xmlns:p="http://schemas.openxmlformats.org/presentationml/2006/main">
  <p:tag name="AS_UNIQUEID" val="2312"/>
  <p:tag name="KSO_WM_UNIT_TEXT_FILL_FORE_SCHEMECOLOR_INDEX" val="5"/>
  <p:tag name="KSO_WM_UNIT_TEXT_FILL_FORE_SCHEMECOLOR_INDEX_BRIGHTNESS" val="0"/>
  <p:tag name="KSO_WM_UNIT_TEXT_FILL_TYPE" val="1"/>
</p:tagLst>
</file>

<file path=ppt/tags/tag25.xml><?xml version="1.0" encoding="utf-8"?>
<p:tagLst xmlns:p="http://schemas.openxmlformats.org/presentationml/2006/main">
  <p:tag name="AS_UNIQUEID" val="5338"/>
</p:tagLst>
</file>

<file path=ppt/tags/tag250.xml><?xml version="1.0" encoding="utf-8"?>
<p:tagLst xmlns:p="http://schemas.openxmlformats.org/presentationml/2006/main">
  <p:tag name="AS_UNIQUEID" val="2313"/>
  <p:tag name="KSO_WM_UNIT_TEXT_FILL_FORE_SCHEMECOLOR_INDEX" val="5"/>
  <p:tag name="KSO_WM_UNIT_TEXT_FILL_FORE_SCHEMECOLOR_INDEX_BRIGHTNESS" val="0"/>
  <p:tag name="KSO_WM_UNIT_TEXT_FILL_TYPE" val="1"/>
</p:tagLst>
</file>

<file path=ppt/tags/tag251.xml><?xml version="1.0" encoding="utf-8"?>
<p:tagLst xmlns:p="http://schemas.openxmlformats.org/presentationml/2006/main">
  <p:tag name="AS_UNIQUEID" val="2314"/>
  <p:tag name="KSO_WM_UNIT_TEXT_FILL_FORE_SCHEMECOLOR_INDEX" val="5"/>
  <p:tag name="KSO_WM_UNIT_TEXT_FILL_FORE_SCHEMECOLOR_INDEX_BRIGHTNESS" val="0"/>
  <p:tag name="KSO_WM_UNIT_TEXT_FILL_TYPE" val="1"/>
</p:tagLst>
</file>

<file path=ppt/tags/tag252.xml><?xml version="1.0" encoding="utf-8"?>
<p:tagLst xmlns:p="http://schemas.openxmlformats.org/presentationml/2006/main">
  <p:tag name="KSO_WM_SLIDE_BACKGROUND_TYPE" val="general"/>
  <p:tag name="KSO_WM_SLIDE_BK_DARK_LIGHT" val=""/>
</p:tagLst>
</file>

<file path=ppt/tags/tag253.xml><?xml version="1.0" encoding="utf-8"?>
<p:tagLst xmlns:p="http://schemas.openxmlformats.org/presentationml/2006/main">
  <p:tag name="AS_UNIQUEID" val="5509"/>
  <p:tag name="KSO_WM_ASSEMBLE_CHIP_INDEX" val="458a968829544cd6919fd584c93d13e2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4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1bde2a4758ec4a98a1f9b7807f5b70cd"/>
  <p:tag name="KSO_WM_UNIT_DECORATE_INFO" val=""/>
  <p:tag name="KSO_WM_UNIT_DIAGRAM_ISNUMVISUAL" val="0"/>
  <p:tag name="KSO_WM_UNIT_DIAGRAM_ISREFERUNIT" val="0"/>
  <p:tag name="KSO_WM_UNIT_HIGHLIGHT" val="0"/>
  <p:tag name="KSO_WM_UNIT_ID" val="chip20203607_3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055b7f2b-c85a-49d1-ae3b-3c859d29b8e2}"/>
</p:tagLst>
</file>

<file path=ppt/tags/tag254.xml><?xml version="1.0" encoding="utf-8"?>
<p:tagLst xmlns:p="http://schemas.openxmlformats.org/presentationml/2006/main">
  <p:tag name="AS_UNIQUEID" val="5510"/>
  <p:tag name="KSO_WM_ASSEMBLE_CHIP_INDEX" val="4a761592c6ec49d385022a798a155553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5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42ae02c764764f73a38efe423690e939"/>
  <p:tag name="KSO_WM_UNIT_DECORATE_INFO" val=""/>
  <p:tag name="KSO_WM_UNIT_DIAGRAM_ISNUMVISUAL" val="0"/>
  <p:tag name="KSO_WM_UNIT_DIAGRAM_ISREFERUNIT" val="0"/>
  <p:tag name="KSO_WM_UNIT_HIGHLIGHT" val="0"/>
  <p:tag name="KSO_WM_UNIT_ID" val="chip20203607_4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adb0a91e-7005-4eb0-94f6-cb805a998b0a}"/>
</p:tagLst>
</file>

<file path=ppt/tags/tag255.xml><?xml version="1.0" encoding="utf-8"?>
<p:tagLst xmlns:p="http://schemas.openxmlformats.org/presentationml/2006/main">
  <p:tag name="AS_UNIQUEID" val="1774"/>
</p:tagLst>
</file>

<file path=ppt/tags/tag256.xml><?xml version="1.0" encoding="utf-8"?>
<p:tagLst xmlns:p="http://schemas.openxmlformats.org/presentationml/2006/main">
  <p:tag name="AS_UNIQUEID" val="1778"/>
</p:tagLst>
</file>

<file path=ppt/tags/tag257.xml><?xml version="1.0" encoding="utf-8"?>
<p:tagLst xmlns:p="http://schemas.openxmlformats.org/presentationml/2006/main">
  <p:tag name="AS_UNIQUEID" val="1779"/>
</p:tagLst>
</file>

<file path=ppt/tags/tag258.xml><?xml version="1.0" encoding="utf-8"?>
<p:tagLst xmlns:p="http://schemas.openxmlformats.org/presentationml/2006/main">
  <p:tag name="AS_UNIQUEID" val="1780"/>
  <p:tag name="KSO_WM_UNIT_FILL_FORE_SCHEMECOLOR_INDEX" val="14"/>
  <p:tag name="KSO_WM_UNIT_FILL_FORE_SCHEMECOLOR_INDEX_BRIGHTNESS" val="0"/>
  <p:tag name="KSO_WM_UNIT_FILL_TYPE" val="1"/>
  <p:tag name="KSO_WM_UNIT_TEXT_FILL_FORE_SCHEMECOLOR_INDEX" val="13"/>
  <p:tag name="KSO_WM_UNIT_TEXT_FILL_FORE_SCHEMECOLOR_INDEX_BRIGHTNESS" val="0"/>
  <p:tag name="KSO_WM_UNIT_TEXT_FILL_TYPE" val="1"/>
</p:tagLst>
</file>

<file path=ppt/tags/tag259.xml><?xml version="1.0" encoding="utf-8"?>
<p:tagLst xmlns:p="http://schemas.openxmlformats.org/presentationml/2006/main">
  <p:tag name="AS_UNIQUEID" val="1781"/>
  <p:tag name="KSO_WM_UNIT_FILL_FORE_SCHEMECOLOR_INDEX" val="14"/>
  <p:tag name="KSO_WM_UNIT_FILL_FORE_SCHEMECOLOR_INDEX_BRIGHTNESS" val="0"/>
  <p:tag name="KSO_WM_UNIT_FILL_TYPE" val="1"/>
  <p:tag name="KSO_WM_UNIT_TEXT_FILL_FORE_SCHEMECOLOR_INDEX" val="13"/>
  <p:tag name="KSO_WM_UNIT_TEXT_FILL_FORE_SCHEMECOLOR_INDEX_BRIGHTNESS" val="0"/>
  <p:tag name="KSO_WM_UNIT_TEXT_FILL_TYPE" val="1"/>
</p:tagLst>
</file>

<file path=ppt/tags/tag26.xml><?xml version="1.0" encoding="utf-8"?>
<p:tagLst xmlns:p="http://schemas.openxmlformats.org/presentationml/2006/main">
  <p:tag name="AS_UNIQUEID" val="5339"/>
</p:tagLst>
</file>

<file path=ppt/tags/tag260.xml><?xml version="1.0" encoding="utf-8"?>
<p:tagLst xmlns:p="http://schemas.openxmlformats.org/presentationml/2006/main">
  <p:tag name="AS_UNIQUEID" val="623"/>
  <p:tag name="KSO_WM_UNIT_LINE_FILL_TYPE" val="2"/>
  <p:tag name="KSO_WM_UNIT_LINE_FORE_SCHEMECOLOR_INDEX" val="8"/>
  <p:tag name="KSO_WM_UNIT_LINE_FORE_SCHEMECOLOR_INDEX_BRIGHTNESS" val="0"/>
</p:tagLst>
</file>

<file path=ppt/tags/tag261.xml><?xml version="1.0" encoding="utf-8"?>
<p:tagLst xmlns:p="http://schemas.openxmlformats.org/presentationml/2006/main">
  <p:tag name="AS_UNIQUEID" val="1782"/>
</p:tagLst>
</file>

<file path=ppt/tags/tag262.xml><?xml version="1.0" encoding="utf-8"?>
<p:tagLst xmlns:p="http://schemas.openxmlformats.org/presentationml/2006/main">
  <p:tag name="AS_UNIQUEID" val="1783"/>
  <p:tag name="KSO_WM_UNIT_TEXT_SHADOW_SCHEMECOLOR_INDEX" val="1"/>
  <p:tag name="KSO_WM_UNIT_TEXT_SHADOW_SCHEMECOLOR_INDEX_BRIGHTNESS" val="0"/>
</p:tagLst>
</file>

<file path=ppt/tags/tag263.xml><?xml version="1.0" encoding="utf-8"?>
<p:tagLst xmlns:p="http://schemas.openxmlformats.org/presentationml/2006/main">
  <p:tag name="KSO_WM_SLIDE_BACKGROUND_TYPE" val="general"/>
  <p:tag name="KSO_WM_SLIDE_BK_DARK_LIGHT" val=""/>
</p:tagLst>
</file>

<file path=ppt/tags/tag264.xml><?xml version="1.0" encoding="utf-8"?>
<p:tagLst xmlns:p="http://schemas.openxmlformats.org/presentationml/2006/main">
  <p:tag name="AS_UNIQUEID" val="5512"/>
  <p:tag name="KSO_WM_ASSEMBLE_CHIP_INDEX" val="458a968829544cd6919fd584c93d13e2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4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1bde2a4758ec4a98a1f9b7807f5b70cd"/>
  <p:tag name="KSO_WM_UNIT_DECORATE_INFO" val=""/>
  <p:tag name="KSO_WM_UNIT_DIAGRAM_ISNUMVISUAL" val="0"/>
  <p:tag name="KSO_WM_UNIT_DIAGRAM_ISREFERUNIT" val="0"/>
  <p:tag name="KSO_WM_UNIT_HIGHLIGHT" val="0"/>
  <p:tag name="KSO_WM_UNIT_ID" val="chip20203607_3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055b7f2b-c85a-49d1-ae3b-3c859d29b8e2}"/>
</p:tagLst>
</file>

<file path=ppt/tags/tag265.xml><?xml version="1.0" encoding="utf-8"?>
<p:tagLst xmlns:p="http://schemas.openxmlformats.org/presentationml/2006/main">
  <p:tag name="AS_UNIQUEID" val="5513"/>
  <p:tag name="KSO_WM_ASSEMBLE_CHIP_INDEX" val="4a761592c6ec49d385022a798a155553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5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42ae02c764764f73a38efe423690e939"/>
  <p:tag name="KSO_WM_UNIT_DECORATE_INFO" val=""/>
  <p:tag name="KSO_WM_UNIT_DIAGRAM_ISNUMVISUAL" val="0"/>
  <p:tag name="KSO_WM_UNIT_DIAGRAM_ISREFERUNIT" val="0"/>
  <p:tag name="KSO_WM_UNIT_HIGHLIGHT" val="0"/>
  <p:tag name="KSO_WM_UNIT_ID" val="chip20203607_4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adb0a91e-7005-4eb0-94f6-cb805a998b0a}"/>
</p:tagLst>
</file>

<file path=ppt/tags/tag266.xml><?xml version="1.0" encoding="utf-8"?>
<p:tagLst xmlns:p="http://schemas.openxmlformats.org/presentationml/2006/main">
  <p:tag name="AS_UNIQUEID" val="1785"/>
</p:tagLst>
</file>

<file path=ppt/tags/tag267.xml><?xml version="1.0" encoding="utf-8"?>
<p:tagLst xmlns:p="http://schemas.openxmlformats.org/presentationml/2006/main">
  <p:tag name="AS_UNIQUEID" val="1787"/>
  <p:tag name="KSO_WM_UNIT_FILL_FORE_SCHEMECOLOR_INDEX" val="5"/>
  <p:tag name="KSO_WM_UNIT_FILL_FORE_SCHEMECOLOR_INDEX_BRIGHTNESS" val="0"/>
  <p:tag name="KSO_WM_UNIT_FILL_TYPE" val="1"/>
</p:tagLst>
</file>

<file path=ppt/tags/tag268.xml><?xml version="1.0" encoding="utf-8"?>
<p:tagLst xmlns:p="http://schemas.openxmlformats.org/presentationml/2006/main">
  <p:tag name="AS_UNIQUEID" val="1788"/>
  <p:tag name="KSO_WM_UNIT_FILL_FORE_SCHEMECOLOR_INDEX" val="5"/>
  <p:tag name="KSO_WM_UNIT_FILL_FORE_SCHEMECOLOR_INDEX_BRIGHTNESS" val="0"/>
  <p:tag name="KSO_WM_UNIT_FILL_TYPE" val="1"/>
  <p:tag name="KSO_WM_UNIT_LINE_FILL_TYPE" val="2"/>
  <p:tag name="KSO_WM_UNIT_LINE_FORE_SCHEMECOLOR_INDEX" val="5"/>
  <p:tag name="KSO_WM_UNIT_LINE_FORE_SCHEMECOLOR_INDEX_BRIGHTNESS" val="0"/>
</p:tagLst>
</file>

<file path=ppt/tags/tag269.xml><?xml version="1.0" encoding="utf-8"?>
<p:tagLst xmlns:p="http://schemas.openxmlformats.org/presentationml/2006/main">
  <p:tag name="AS_UNIQUEID" val="1789"/>
  <p:tag name="KSO_WM_UNIT_FILL_FORE_SCHEMECOLOR_INDEX" val="5"/>
  <p:tag name="KSO_WM_UNIT_FILL_FORE_SCHEMECOLOR_INDEX_BRIGHTNESS" val="0"/>
  <p:tag name="KSO_WM_UNIT_FILL_TYPE" val="1"/>
  <p:tag name="KSO_WM_UNIT_LINE_FILL_TYPE" val="2"/>
  <p:tag name="KSO_WM_UNIT_LINE_FORE_SCHEMECOLOR_INDEX" val="5"/>
  <p:tag name="KSO_WM_UNIT_LINE_FORE_SCHEMECOLOR_INDEX_BRIGHTNESS" val="0"/>
</p:tagLst>
</file>

<file path=ppt/tags/tag27.xml><?xml version="1.0" encoding="utf-8"?>
<p:tagLst xmlns:p="http://schemas.openxmlformats.org/presentationml/2006/main">
  <p:tag name="AS_UNIQUEID" val="5340"/>
</p:tagLst>
</file>

<file path=ppt/tags/tag270.xml><?xml version="1.0" encoding="utf-8"?>
<p:tagLst xmlns:p="http://schemas.openxmlformats.org/presentationml/2006/main">
  <p:tag name="AS_UNIQUEID" val="1790"/>
  <p:tag name="KSO_WM_UNIT_FILL_FORE_SCHEMECOLOR_INDEX" val="5"/>
  <p:tag name="KSO_WM_UNIT_FILL_FORE_SCHEMECOLOR_INDEX_BRIGHTNESS" val="0"/>
  <p:tag name="KSO_WM_UNIT_FILL_TYPE" val="1"/>
  <p:tag name="KSO_WM_UNIT_LINE_FILL_TYPE" val="2"/>
  <p:tag name="KSO_WM_UNIT_LINE_FORE_SCHEMECOLOR_INDEX" val="5"/>
  <p:tag name="KSO_WM_UNIT_LINE_FORE_SCHEMECOLOR_INDEX_BRIGHTNESS" val="0"/>
</p:tagLst>
</file>

<file path=ppt/tags/tag271.xml><?xml version="1.0" encoding="utf-8"?>
<p:tagLst xmlns:p="http://schemas.openxmlformats.org/presentationml/2006/main">
  <p:tag name="AS_UNIQUEID" val="1791"/>
  <p:tag name="KSO_WM_UNIT_FILL_FORE_SCHEMECOLOR_INDEX" val="5"/>
  <p:tag name="KSO_WM_UNIT_FILL_FORE_SCHEMECOLOR_INDEX_BRIGHTNESS" val="0"/>
  <p:tag name="KSO_WM_UNIT_FILL_TYPE" val="1"/>
  <p:tag name="KSO_WM_UNIT_LINE_FILL_TYPE" val="2"/>
  <p:tag name="KSO_WM_UNIT_LINE_FORE_SCHEMECOLOR_INDEX" val="5"/>
  <p:tag name="KSO_WM_UNIT_LINE_FORE_SCHEMECOLOR_INDEX_BRIGHTNESS" val="0"/>
</p:tagLst>
</file>

<file path=ppt/tags/tag272.xml><?xml version="1.0" encoding="utf-8"?>
<p:tagLst xmlns:p="http://schemas.openxmlformats.org/presentationml/2006/main">
  <p:tag name="AS_UNIQUEID" val="1792"/>
  <p:tag name="KSO_WM_UNIT_FILL_FORE_SCHEMECOLOR_INDEX" val="5"/>
  <p:tag name="KSO_WM_UNIT_FILL_FORE_SCHEMECOLOR_INDEX_BRIGHTNESS" val="0"/>
  <p:tag name="KSO_WM_UNIT_FILL_TYPE" val="1"/>
  <p:tag name="KSO_WM_UNIT_LINE_FILL_TYPE" val="2"/>
  <p:tag name="KSO_WM_UNIT_LINE_FORE_SCHEMECOLOR_INDEX" val="5"/>
  <p:tag name="KSO_WM_UNIT_LINE_FORE_SCHEMECOLOR_INDEX_BRIGHTNESS" val="0"/>
</p:tagLst>
</file>

<file path=ppt/tags/tag273.xml><?xml version="1.0" encoding="utf-8"?>
<p:tagLst xmlns:p="http://schemas.openxmlformats.org/presentationml/2006/main">
  <p:tag name="AS_UNIQUEID" val="1793"/>
  <p:tag name="KSO_WM_UNIT_FILL_FORE_SCHEMECOLOR_INDEX" val="5"/>
  <p:tag name="KSO_WM_UNIT_FILL_FORE_SCHEMECOLOR_INDEX_BRIGHTNESS" val="0"/>
  <p:tag name="KSO_WM_UNIT_FILL_TYPE" val="1"/>
  <p:tag name="KSO_WM_UNIT_LINE_FILL_TYPE" val="2"/>
  <p:tag name="KSO_WM_UNIT_LINE_FORE_SCHEMECOLOR_INDEX" val="5"/>
  <p:tag name="KSO_WM_UNIT_LINE_FORE_SCHEMECOLOR_INDEX_BRIGHTNESS" val="0"/>
</p:tagLst>
</file>

<file path=ppt/tags/tag274.xml><?xml version="1.0" encoding="utf-8"?>
<p:tagLst xmlns:p="http://schemas.openxmlformats.org/presentationml/2006/main">
  <p:tag name="AS_UNIQUEID" val="1794"/>
  <p:tag name="KSO_WM_UNIT_FILL_FORE_SCHEMECOLOR_INDEX" val="5"/>
  <p:tag name="KSO_WM_UNIT_FILL_FORE_SCHEMECOLOR_INDEX_BRIGHTNESS" val="0"/>
  <p:tag name="KSO_WM_UNIT_FILL_TYPE" val="1"/>
  <p:tag name="KSO_WM_UNIT_LINE_FILL_TYPE" val="2"/>
  <p:tag name="KSO_WM_UNIT_LINE_FORE_SCHEMECOLOR_INDEX" val="5"/>
  <p:tag name="KSO_WM_UNIT_LINE_FORE_SCHEMECOLOR_INDEX_BRIGHTNESS" val="0"/>
</p:tagLst>
</file>

<file path=ppt/tags/tag275.xml><?xml version="1.0" encoding="utf-8"?>
<p:tagLst xmlns:p="http://schemas.openxmlformats.org/presentationml/2006/main">
  <p:tag name="AS_UNIQUEID" val="1795"/>
  <p:tag name="KSO_WM_UNIT_FILL_FORE_SCHEMECOLOR_INDEX" val="5"/>
  <p:tag name="KSO_WM_UNIT_FILL_FORE_SCHEMECOLOR_INDEX_BRIGHTNESS" val="0"/>
  <p:tag name="KSO_WM_UNIT_FILL_TYPE" val="1"/>
  <p:tag name="KSO_WM_UNIT_LINE_FILL_TYPE" val="2"/>
  <p:tag name="KSO_WM_UNIT_LINE_FORE_SCHEMECOLOR_INDEX" val="5"/>
  <p:tag name="KSO_WM_UNIT_LINE_FORE_SCHEMECOLOR_INDEX_BRIGHTNESS" val="0"/>
</p:tagLst>
</file>

<file path=ppt/tags/tag276.xml><?xml version="1.0" encoding="utf-8"?>
<p:tagLst xmlns:p="http://schemas.openxmlformats.org/presentationml/2006/main">
  <p:tag name="AS_UNIQUEID" val="1796"/>
</p:tagLst>
</file>

<file path=ppt/tags/tag277.xml><?xml version="1.0" encoding="utf-8"?>
<p:tagLst xmlns:p="http://schemas.openxmlformats.org/presentationml/2006/main">
  <p:tag name="AS_UNIQUEID" val="1797"/>
</p:tagLst>
</file>

<file path=ppt/tags/tag278.xml><?xml version="1.0" encoding="utf-8"?>
<p:tagLst xmlns:p="http://schemas.openxmlformats.org/presentationml/2006/main">
  <p:tag name="AS_UNIQUEID" val="1798"/>
</p:tagLst>
</file>

<file path=ppt/tags/tag279.xml><?xml version="1.0" encoding="utf-8"?>
<p:tagLst xmlns:p="http://schemas.openxmlformats.org/presentationml/2006/main">
  <p:tag name="AS_UNIQUEID" val="1799"/>
</p:tagLst>
</file>

<file path=ppt/tags/tag28.xml><?xml version="1.0" encoding="utf-8"?>
<p:tagLst xmlns:p="http://schemas.openxmlformats.org/presentationml/2006/main">
  <p:tag name="AS_UNIQUEID" val="5341"/>
</p:tagLst>
</file>

<file path=ppt/tags/tag280.xml><?xml version="1.0" encoding="utf-8"?>
<p:tagLst xmlns:p="http://schemas.openxmlformats.org/presentationml/2006/main">
  <p:tag name="AS_UNIQUEID" val="1801"/>
</p:tagLst>
</file>

<file path=ppt/tags/tag281.xml><?xml version="1.0" encoding="utf-8"?>
<p:tagLst xmlns:p="http://schemas.openxmlformats.org/presentationml/2006/main">
  <p:tag name="AS_UNIQUEID" val="1802"/>
</p:tagLst>
</file>

<file path=ppt/tags/tag282.xml><?xml version="1.0" encoding="utf-8"?>
<p:tagLst xmlns:p="http://schemas.openxmlformats.org/presentationml/2006/main">
  <p:tag name="AS_UNIQUEID" val="1803"/>
</p:tagLst>
</file>

<file path=ppt/tags/tag283.xml><?xml version="1.0" encoding="utf-8"?>
<p:tagLst xmlns:p="http://schemas.openxmlformats.org/presentationml/2006/main">
  <p:tag name="AS_UNIQUEID" val="1804"/>
</p:tagLst>
</file>

<file path=ppt/tags/tag284.xml><?xml version="1.0" encoding="utf-8"?>
<p:tagLst xmlns:p="http://schemas.openxmlformats.org/presentationml/2006/main">
  <p:tag name="AS_UNIQUEID" val="1805"/>
  <p:tag name="KSO_WM_UNIT_FILL_FORE_SCHEMECOLOR_INDEX" val="5"/>
  <p:tag name="KSO_WM_UNIT_FILL_FORE_SCHEMECOLOR_INDEX_BRIGHTNESS" val="0"/>
  <p:tag name="KSO_WM_UNIT_FILL_TYPE" val="1"/>
  <p:tag name="KSO_WM_UNIT_LINE_FILL_TYPE" val="2"/>
  <p:tag name="KSO_WM_UNIT_LINE_FORE_SCHEMECOLOR_INDEX" val="5"/>
  <p:tag name="KSO_WM_UNIT_LINE_FORE_SCHEMECOLOR_INDEX_BRIGHTNESS" val="0"/>
</p:tagLst>
</file>

<file path=ppt/tags/tag285.xml><?xml version="1.0" encoding="utf-8"?>
<p:tagLst xmlns:p="http://schemas.openxmlformats.org/presentationml/2006/main">
  <p:tag name="AS_UNIQUEID" val="1806"/>
  <p:tag name="KSO_WM_UNIT_FILL_FORE_SCHEMECOLOR_INDEX" val="5"/>
  <p:tag name="KSO_WM_UNIT_FILL_FORE_SCHEMECOLOR_INDEX_BRIGHTNESS" val="0"/>
  <p:tag name="KSO_WM_UNIT_FILL_TYPE" val="1"/>
  <p:tag name="KSO_WM_UNIT_LINE_FILL_TYPE" val="2"/>
  <p:tag name="KSO_WM_UNIT_LINE_FORE_SCHEMECOLOR_INDEX" val="5"/>
  <p:tag name="KSO_WM_UNIT_LINE_FORE_SCHEMECOLOR_INDEX_BRIGHTNESS" val="0"/>
</p:tagLst>
</file>

<file path=ppt/tags/tag286.xml><?xml version="1.0" encoding="utf-8"?>
<p:tagLst xmlns:p="http://schemas.openxmlformats.org/presentationml/2006/main">
  <p:tag name="AS_UNIQUEID" val="1808"/>
</p:tagLst>
</file>

<file path=ppt/tags/tag287.xml><?xml version="1.0" encoding="utf-8"?>
<p:tagLst xmlns:p="http://schemas.openxmlformats.org/presentationml/2006/main">
  <p:tag name="AS_UNIQUEID" val="1809"/>
</p:tagLst>
</file>

<file path=ppt/tags/tag288.xml><?xml version="1.0" encoding="utf-8"?>
<p:tagLst xmlns:p="http://schemas.openxmlformats.org/presentationml/2006/main">
  <p:tag name="AS_UNIQUEID" val="1811"/>
</p:tagLst>
</file>

<file path=ppt/tags/tag289.xml><?xml version="1.0" encoding="utf-8"?>
<p:tagLst xmlns:p="http://schemas.openxmlformats.org/presentationml/2006/main">
  <p:tag name="AS_UNIQUEID" val="1812"/>
</p:tagLst>
</file>

<file path=ppt/tags/tag29.xml><?xml version="1.0" encoding="utf-8"?>
<p:tagLst xmlns:p="http://schemas.openxmlformats.org/presentationml/2006/main">
  <p:tag name="AS_UNIQUEID" val="5342"/>
</p:tagLst>
</file>

<file path=ppt/tags/tag290.xml><?xml version="1.0" encoding="utf-8"?>
<p:tagLst xmlns:p="http://schemas.openxmlformats.org/presentationml/2006/main">
  <p:tag name="AS_UNIQUEID" val="1814"/>
</p:tagLst>
</file>

<file path=ppt/tags/tag291.xml><?xml version="1.0" encoding="utf-8"?>
<p:tagLst xmlns:p="http://schemas.openxmlformats.org/presentationml/2006/main">
  <p:tag name="AS_UNIQUEID" val="1815"/>
</p:tagLst>
</file>

<file path=ppt/tags/tag292.xml><?xml version="1.0" encoding="utf-8"?>
<p:tagLst xmlns:p="http://schemas.openxmlformats.org/presentationml/2006/main">
  <p:tag name="AS_UNIQUEID" val="1817"/>
</p:tagLst>
</file>

<file path=ppt/tags/tag293.xml><?xml version="1.0" encoding="utf-8"?>
<p:tagLst xmlns:p="http://schemas.openxmlformats.org/presentationml/2006/main">
  <p:tag name="AS_UNIQUEID" val="1818"/>
</p:tagLst>
</file>

<file path=ppt/tags/tag294.xml><?xml version="1.0" encoding="utf-8"?>
<p:tagLst xmlns:p="http://schemas.openxmlformats.org/presentationml/2006/main">
  <p:tag name="AS_UNIQUEID" val="1820"/>
</p:tagLst>
</file>

<file path=ppt/tags/tag295.xml><?xml version="1.0" encoding="utf-8"?>
<p:tagLst xmlns:p="http://schemas.openxmlformats.org/presentationml/2006/main">
  <p:tag name="AS_UNIQUEID" val="1821"/>
</p:tagLst>
</file>

<file path=ppt/tags/tag296.xml><?xml version="1.0" encoding="utf-8"?>
<p:tagLst xmlns:p="http://schemas.openxmlformats.org/presentationml/2006/main">
  <p:tag name="AS_UNIQUEID" val="1822"/>
  <p:tag name="KSO_WM_UNIT_FILL_FORE_SCHEMECOLOR_INDEX" val="5"/>
  <p:tag name="KSO_WM_UNIT_FILL_FORE_SCHEMECOLOR_INDEX_BRIGHTNESS" val="0"/>
  <p:tag name="KSO_WM_UNIT_FILL_TYPE" val="1"/>
  <p:tag name="KSO_WM_UNIT_LINE_FILL_TYPE" val="2"/>
  <p:tag name="KSO_WM_UNIT_LINE_FORE_SCHEMECOLOR_INDEX" val="5"/>
  <p:tag name="KSO_WM_UNIT_LINE_FORE_SCHEMECOLOR_INDEX_BRIGHTNESS" val="0"/>
</p:tagLst>
</file>

<file path=ppt/tags/tag297.xml><?xml version="1.0" encoding="utf-8"?>
<p:tagLst xmlns:p="http://schemas.openxmlformats.org/presentationml/2006/main">
  <p:tag name="AS_UNIQUEID" val="1823"/>
  <p:tag name="KSO_WM_UNIT_FILL_FORE_SCHEMECOLOR_INDEX" val="5"/>
  <p:tag name="KSO_WM_UNIT_FILL_FORE_SCHEMECOLOR_INDEX_BRIGHTNESS" val="0"/>
  <p:tag name="KSO_WM_UNIT_FILL_TYPE" val="1"/>
  <p:tag name="KSO_WM_UNIT_LINE_FILL_TYPE" val="2"/>
  <p:tag name="KSO_WM_UNIT_LINE_FORE_SCHEMECOLOR_INDEX" val="5"/>
  <p:tag name="KSO_WM_UNIT_LINE_FORE_SCHEMECOLOR_INDEX_BRIGHTNESS" val="0"/>
</p:tagLst>
</file>

<file path=ppt/tags/tag298.xml><?xml version="1.0" encoding="utf-8"?>
<p:tagLst xmlns:p="http://schemas.openxmlformats.org/presentationml/2006/main">
  <p:tag name="AS_UNIQUEID" val="1824"/>
</p:tagLst>
</file>

<file path=ppt/tags/tag299.xml><?xml version="1.0" encoding="utf-8"?>
<p:tagLst xmlns:p="http://schemas.openxmlformats.org/presentationml/2006/main">
  <p:tag name="AS_UNIQUEID" val="1825"/>
</p:tagLst>
</file>

<file path=ppt/tags/tag3.xml><?xml version="1.0" encoding="utf-8"?>
<p:tagLst xmlns:p="http://schemas.openxmlformats.org/presentationml/2006/main">
  <p:tag name="AS_UNIQUEID" val="5313"/>
</p:tagLst>
</file>

<file path=ppt/tags/tag30.xml><?xml version="1.0" encoding="utf-8"?>
<p:tagLst xmlns:p="http://schemas.openxmlformats.org/presentationml/2006/main">
  <p:tag name="AS_UNIQUEID" val="5344"/>
  <p:tag name="KSO_WM_ASSEMBLE_CHIP_INDEX" val="458a968829544cd6919fd584c93d13e2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4"/>
  <p:tag name="KSO_WM_TAG_VERSION" val="1.0"/>
  <p:tag name="KSO_WM_TEMPLATE_CATEGORY" val="chip"/>
  <p:tag name="KSO_WM_TEMPLATE_INDEX" val="20203607"/>
  <p:tag name="KSO_WM_UNIT_COMPATIBLE" val="0"/>
  <p:tag name="KSO_WM_UNIT_DEC_AREA_ID" val="1bde2a4758ec4a98a1f9b7807f5b70cd"/>
  <p:tag name="KSO_WM_UNIT_DECORATE_INFO" val=""/>
  <p:tag name="KSO_WM_UNIT_DIAGRAM_ISNUMVISUAL" val="0"/>
  <p:tag name="KSO_WM_UNIT_DIAGRAM_ISREFERUNIT" val="0"/>
  <p:tag name="KSO_WM_UNIT_HIGHLIGHT" val="0"/>
  <p:tag name="KSO_WM_UNIT_ID" val="chip20203607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300.xml><?xml version="1.0" encoding="utf-8"?>
<p:tagLst xmlns:p="http://schemas.openxmlformats.org/presentationml/2006/main">
  <p:tag name="AS_UNIQUEID" val="1826"/>
</p:tagLst>
</file>

<file path=ppt/tags/tag301.xml><?xml version="1.0" encoding="utf-8"?>
<p:tagLst xmlns:p="http://schemas.openxmlformats.org/presentationml/2006/main">
  <p:tag name="AS_UNIQUEID" val="1827"/>
</p:tagLst>
</file>

<file path=ppt/tags/tag302.xml><?xml version="1.0" encoding="utf-8"?>
<p:tagLst xmlns:p="http://schemas.openxmlformats.org/presentationml/2006/main">
  <p:tag name="AS_UNIQUEID" val="1828"/>
</p:tagLst>
</file>

<file path=ppt/tags/tag303.xml><?xml version="1.0" encoding="utf-8"?>
<p:tagLst xmlns:p="http://schemas.openxmlformats.org/presentationml/2006/main">
  <p:tag name="AS_UNIQUEID" val="1829"/>
</p:tagLst>
</file>

<file path=ppt/tags/tag304.xml><?xml version="1.0" encoding="utf-8"?>
<p:tagLst xmlns:p="http://schemas.openxmlformats.org/presentationml/2006/main">
  <p:tag name="AS_UNIQUEID" val="1832"/>
</p:tagLst>
</file>

<file path=ppt/tags/tag305.xml><?xml version="1.0" encoding="utf-8"?>
<p:tagLst xmlns:p="http://schemas.openxmlformats.org/presentationml/2006/main">
  <p:tag name="AS_UNIQUEID" val="1833"/>
  <p:tag name="KSO_WM_UNIT_TEXT_FILL_FORE_SCHEMECOLOR_INDEX" val="13"/>
  <p:tag name="KSO_WM_UNIT_TEXT_FILL_FORE_SCHEMECOLOR_INDEX_BRIGHTNESS" val="0"/>
  <p:tag name="KSO_WM_UNIT_TEXT_FILL_TYPE" val="1"/>
</p:tagLst>
</file>

<file path=ppt/tags/tag306.xml><?xml version="1.0" encoding="utf-8"?>
<p:tagLst xmlns:p="http://schemas.openxmlformats.org/presentationml/2006/main">
  <p:tag name="AS_UNIQUEID" val="5514"/>
  <p:tag name="KSO_WM_UNIT_FILL_FORE_SCHEMECOLOR_INDEX_1" val="7"/>
  <p:tag name="KSO_WM_UNIT_FILL_FORE_SCHEMECOLOR_INDEX_1_BRIGHTNESS" val="0.1"/>
  <p:tag name="KSO_WM_UNIT_FILL_FORE_SCHEMECOLOR_INDEX_1_POS" val="0"/>
  <p:tag name="KSO_WM_UNIT_FILL_FORE_SCHEMECOLOR_INDEX_1_TRANS" val="0"/>
  <p:tag name="KSO_WM_UNIT_FILL_FORE_SCHEMECOLOR_INDEX_2" val="7"/>
  <p:tag name="KSO_WM_UNIT_FILL_FORE_SCHEMECOLOR_INDEX_2_BRIGHTNESS" val="0.05"/>
  <p:tag name="KSO_WM_UNIT_FILL_FORE_SCHEMECOLOR_INDEX_2_POS" val="0.5"/>
  <p:tag name="KSO_WM_UNIT_FILL_FORE_SCHEMECOLOR_INDEX_2_TRANS" val="0"/>
  <p:tag name="KSO_WM_UNIT_FILL_FORE_SCHEMECOLOR_INDEX_3" val="7"/>
  <p:tag name="KSO_WM_UNIT_FILL_FORE_SCHEMECOLOR_INDEX_3_BRIGHTNESS" val="0.05"/>
  <p:tag name="KSO_WM_UNIT_FILL_FORE_SCHEMECOLOR_INDEX_3_POS" val="1"/>
  <p:tag name="KSO_WM_UNIT_FILL_FORE_SCHEMECOLOR_INDEX_3_TRANS" val="0"/>
  <p:tag name="KSO_WM_UNIT_FILL_GRADIENT_ANGLE" val="90"/>
  <p:tag name="KSO_WM_UNIT_FILL_GRADIENT_DIRECTION" val="1"/>
  <p:tag name="KSO_WM_UNIT_FILL_GRADIENT_TYPE" val="0"/>
  <p:tag name="KSO_WM_UNIT_FILL_TYPE" val="3"/>
  <p:tag name="KSO_WM_UNIT_LINE_FILL_TYPE" val="2"/>
  <p:tag name="KSO_WM_UNIT_LINE_FORE_SCHEMECOLOR_INDEX" val="7"/>
  <p:tag name="KSO_WM_UNIT_LINE_FORE_SCHEMECOLOR_INDEX_BRIGHTNESS" val="0"/>
</p:tagLst>
</file>

<file path=ppt/tags/tag307.xml><?xml version="1.0" encoding="utf-8"?>
<p:tagLst xmlns:p="http://schemas.openxmlformats.org/presentationml/2006/main">
  <p:tag name="KSO_WM_SLIDE_BACKGROUND_TYPE" val="general"/>
  <p:tag name="KSO_WM_SLIDE_BK_DARK_LIGHT" val=""/>
</p:tagLst>
</file>

<file path=ppt/tags/tag308.xml><?xml version="1.0" encoding="utf-8"?>
<p:tagLst xmlns:p="http://schemas.openxmlformats.org/presentationml/2006/main">
  <p:tag name="AS_UNIQUEID" val="5516"/>
  <p:tag name="KSO_WM_ASSEMBLE_CHIP_INDEX" val="458a968829544cd6919fd584c93d13e2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4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1bde2a4758ec4a98a1f9b7807f5b70cd"/>
  <p:tag name="KSO_WM_UNIT_DECORATE_INFO" val=""/>
  <p:tag name="KSO_WM_UNIT_DIAGRAM_ISNUMVISUAL" val="0"/>
  <p:tag name="KSO_WM_UNIT_DIAGRAM_ISREFERUNIT" val="0"/>
  <p:tag name="KSO_WM_UNIT_HIGHLIGHT" val="0"/>
  <p:tag name="KSO_WM_UNIT_ID" val="chip20203607_3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055b7f2b-c85a-49d1-ae3b-3c859d29b8e2}"/>
</p:tagLst>
</file>

<file path=ppt/tags/tag309.xml><?xml version="1.0" encoding="utf-8"?>
<p:tagLst xmlns:p="http://schemas.openxmlformats.org/presentationml/2006/main">
  <p:tag name="AS_UNIQUEID" val="5517"/>
  <p:tag name="KSO_WM_ASSEMBLE_CHIP_INDEX" val="4a761592c6ec49d385022a798a155553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5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42ae02c764764f73a38efe423690e939"/>
  <p:tag name="KSO_WM_UNIT_DECORATE_INFO" val=""/>
  <p:tag name="KSO_WM_UNIT_DIAGRAM_ISNUMVISUAL" val="0"/>
  <p:tag name="KSO_WM_UNIT_DIAGRAM_ISREFERUNIT" val="0"/>
  <p:tag name="KSO_WM_UNIT_HIGHLIGHT" val="0"/>
  <p:tag name="KSO_WM_UNIT_ID" val="chip20203607_4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adb0a91e-7005-4eb0-94f6-cb805a998b0a}"/>
</p:tagLst>
</file>

<file path=ppt/tags/tag31.xml><?xml version="1.0" encoding="utf-8"?>
<p:tagLst xmlns:p="http://schemas.openxmlformats.org/presentationml/2006/main">
  <p:tag name="AS_UNIQUEID" val="5345"/>
  <p:tag name="KSO_WM_ASSEMBLE_CHIP_INDEX" val="4a761592c6ec49d385022a798a155553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5"/>
  <p:tag name="KSO_WM_TAG_VERSION" val="1.0"/>
  <p:tag name="KSO_WM_TEMPLATE_CATEGORY" val="chip"/>
  <p:tag name="KSO_WM_TEMPLATE_INDEX" val="20203607"/>
  <p:tag name="KSO_WM_UNIT_COMPATIBLE" val="0"/>
  <p:tag name="KSO_WM_UNIT_DEC_AREA_ID" val="42ae02c764764f73a38efe423690e939"/>
  <p:tag name="KSO_WM_UNIT_DECORATE_INFO" val=""/>
  <p:tag name="KSO_WM_UNIT_DIAGRAM_ISNUMVISUAL" val="0"/>
  <p:tag name="KSO_WM_UNIT_DIAGRAM_ISREFERUNIT" val="0"/>
  <p:tag name="KSO_WM_UNIT_HIGHLIGHT" val="0"/>
  <p:tag name="KSO_WM_UNIT_ID" val="chip20203607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310.xml><?xml version="1.0" encoding="utf-8"?>
<p:tagLst xmlns:p="http://schemas.openxmlformats.org/presentationml/2006/main">
  <p:tag name="AS_UNIQUEID" val="5518"/>
</p:tagLst>
</file>

<file path=ppt/tags/tag311.xml><?xml version="1.0" encoding="utf-8"?>
<p:tagLst xmlns:p="http://schemas.openxmlformats.org/presentationml/2006/main">
  <p:tag name="AS_UNIQUEID" val="5519"/>
</p:tagLst>
</file>

<file path=ppt/tags/tag312.xml><?xml version="1.0" encoding="utf-8"?>
<p:tagLst xmlns:p="http://schemas.openxmlformats.org/presentationml/2006/main">
  <p:tag name="AS_UNIQUEID" val="5520"/>
  <p:tag name="KSO_WM_UNIT_LINE_FILL_TYPE" val="2"/>
  <p:tag name="KSO_WM_UNIT_LINE_FORE_SCHEMECOLOR_INDEX" val="5"/>
  <p:tag name="KSO_WM_UNIT_LINE_FORE_SCHEMECOLOR_INDEX_BRIGHTNESS" val="0"/>
  <p:tag name="KSO_WM_UNIT_TEXT_FILL_FORE_SCHEMECOLOR_INDEX" val="2"/>
  <p:tag name="KSO_WM_UNIT_TEXT_FILL_FORE_SCHEMECOLOR_INDEX_BRIGHTNESS" val="0"/>
  <p:tag name="KSO_WM_UNIT_TEXT_FILL_TYPE" val="1"/>
</p:tagLst>
</file>

<file path=ppt/tags/tag313.xml><?xml version="1.0" encoding="utf-8"?>
<p:tagLst xmlns:p="http://schemas.openxmlformats.org/presentationml/2006/main">
  <p:tag name="AS_UNIQUEID" val="5521"/>
  <p:tag name="KSO_WM_BEAUTIFY_FLAG" val="#wm#"/>
  <p:tag name="KSO_WM_DIAGRAM_GROUP_CODE" val="m1-1"/>
  <p:tag name="KSO_WM_TAG_VERSION" val="1.0"/>
  <p:tag name="KSO_WM_TEMPLATE_CATEGORY" val="diagram"/>
  <p:tag name="KSO_WM_TEMPLATE_INDEX" val="160193"/>
  <p:tag name="KSO_WM_UNIT_COMPATIBLE" val="0"/>
  <p:tag name="KSO_WM_UNIT_DIAGRAM_ISNUMVISUAL" val="0"/>
  <p:tag name="KSO_WM_UNIT_DIAGRAM_ISREFERUNIT" val="0"/>
  <p:tag name="KSO_WM_UNIT_DIAGRAM_SCHEMECOLOR_ID" val="2"/>
  <p:tag name="KSO_WM_UNIT_FILL_FORE_SCHEMECOLOR_INDEX" val="14"/>
  <p:tag name="KSO_WM_UNIT_FILL_TYPE" val="1"/>
  <p:tag name="KSO_WM_UNIT_HIGHLIGHT" val="0"/>
  <p:tag name="KSO_WM_UNIT_ID" val="diagram160193_2*m_i*1_1"/>
  <p:tag name="KSO_WM_UNIT_INDEX" val="1_1"/>
  <p:tag name="KSO_WM_UNIT_LAYERLEVEL" val="1_1"/>
  <p:tag name="KSO_WM_UNIT_TEXT_FILL_FORE_SCHEMECOLOR_INDEX" val="2"/>
  <p:tag name="KSO_WM_UNIT_TEXT_FILL_TYPE" val="1"/>
  <p:tag name="KSO_WM_UNIT_TYPE" val="m_i"/>
</p:tagLst>
</file>

<file path=ppt/tags/tag314.xml><?xml version="1.0" encoding="utf-8"?>
<p:tagLst xmlns:p="http://schemas.openxmlformats.org/presentationml/2006/main">
  <p:tag name="AS_UNIQUEID" val="5522"/>
  <p:tag name="KSO_WM_BEAUTIFY_FLAG" val="#wm#"/>
  <p:tag name="KSO_WM_DIAGRAM_GROUP_CODE" val="m1-1"/>
  <p:tag name="KSO_WM_TAG_VERSION" val="1.0"/>
  <p:tag name="KSO_WM_TEMPLATE_CATEGORY" val="diagram"/>
  <p:tag name="KSO_WM_TEMPLATE_INDEX" val="160193"/>
  <p:tag name="KSO_WM_UNIT_COMPATIBLE" val="0"/>
  <p:tag name="KSO_WM_UNIT_DIAGRAM_ISNUMVISUAL" val="0"/>
  <p:tag name="KSO_WM_UNIT_DIAGRAM_ISREFERUNIT" val="0"/>
  <p:tag name="KSO_WM_UNIT_DIAGRAM_SCHEMECOLOR_ID" val="2"/>
  <p:tag name="KSO_WM_UNIT_FILL_FORE_SCHEMECOLOR_INDEX" val="14"/>
  <p:tag name="KSO_WM_UNIT_FILL_TYPE" val="1"/>
  <p:tag name="KSO_WM_UNIT_HIGHLIGHT" val="0"/>
  <p:tag name="KSO_WM_UNIT_ID" val="diagram160193_2*m_i*1_2"/>
  <p:tag name="KSO_WM_UNIT_INDEX" val="1_2"/>
  <p:tag name="KSO_WM_UNIT_LAYERLEVEL" val="1_1"/>
  <p:tag name="KSO_WM_UNIT_TEXT_FILL_FORE_SCHEMECOLOR_INDEX" val="2"/>
  <p:tag name="KSO_WM_UNIT_TEXT_FILL_TYPE" val="1"/>
  <p:tag name="KSO_WM_UNIT_TYPE" val="m_i"/>
</p:tagLst>
</file>

<file path=ppt/tags/tag315.xml><?xml version="1.0" encoding="utf-8"?>
<p:tagLst xmlns:p="http://schemas.openxmlformats.org/presentationml/2006/main">
  <p:tag name="AS_UNIQUEID" val="5523"/>
  <p:tag name="KSO_WM_BEAUTIFY_FLAG" val="#wm#"/>
  <p:tag name="KSO_WM_DIAGRAM_GROUP_CODE" val="m1-1"/>
  <p:tag name="KSO_WM_TAG_VERSION" val="1.0"/>
  <p:tag name="KSO_WM_TEMPLATE_CATEGORY" val="diagram"/>
  <p:tag name="KSO_WM_TEMPLATE_INDEX" val="160193"/>
  <p:tag name="KSO_WM_UNIT_COMPATIBLE" val="0"/>
  <p:tag name="KSO_WM_UNIT_DIAGRAM_ISNUMVISUAL" val="0"/>
  <p:tag name="KSO_WM_UNIT_DIAGRAM_ISREFERUNIT" val="0"/>
  <p:tag name="KSO_WM_UNIT_DIAGRAM_SCHEMECOLOR_ID" val="2"/>
  <p:tag name="KSO_WM_UNIT_FILL_FORE_SCHEMECOLOR_INDEX" val="14"/>
  <p:tag name="KSO_WM_UNIT_FILL_TYPE" val="1"/>
  <p:tag name="KSO_WM_UNIT_HIGHLIGHT" val="0"/>
  <p:tag name="KSO_WM_UNIT_ID" val="diagram160193_2*m_i*1_3"/>
  <p:tag name="KSO_WM_UNIT_INDEX" val="1_3"/>
  <p:tag name="KSO_WM_UNIT_LAYERLEVEL" val="1_1"/>
  <p:tag name="KSO_WM_UNIT_TEXT_FILL_FORE_SCHEMECOLOR_INDEX" val="2"/>
  <p:tag name="KSO_WM_UNIT_TEXT_FILL_TYPE" val="1"/>
  <p:tag name="KSO_WM_UNIT_TYPE" val="m_i"/>
</p:tagLst>
</file>

<file path=ppt/tags/tag316.xml><?xml version="1.0" encoding="utf-8"?>
<p:tagLst xmlns:p="http://schemas.openxmlformats.org/presentationml/2006/main">
  <p:tag name="AS_UNIQUEID" val="5524"/>
  <p:tag name="KSO_WM_BEAUTIFY_FLAG" val="#wm#"/>
  <p:tag name="KSO_WM_DIAGRAM_GROUP_CODE" val="m1-1"/>
  <p:tag name="KSO_WM_TAG_VERSION" val="1.0"/>
  <p:tag name="KSO_WM_TEMPLATE_CATEGORY" val="diagram"/>
  <p:tag name="KSO_WM_TEMPLATE_INDEX" val="160193"/>
  <p:tag name="KSO_WM_UNIT_COMPATIBLE" val="0"/>
  <p:tag name="KSO_WM_UNIT_DIAGRAM_ISNUMVISUAL" val="0"/>
  <p:tag name="KSO_WM_UNIT_DIAGRAM_ISREFERUNIT" val="0"/>
  <p:tag name="KSO_WM_UNIT_DIAGRAM_SCHEMECOLOR_ID" val="2"/>
  <p:tag name="KSO_WM_UNIT_FILL_FORE_SCHEMECOLOR_INDEX" val="14"/>
  <p:tag name="KSO_WM_UNIT_FILL_TYPE" val="1"/>
  <p:tag name="KSO_WM_UNIT_HIGHLIGHT" val="0"/>
  <p:tag name="KSO_WM_UNIT_ID" val="diagram160193_2*m_i*1_4"/>
  <p:tag name="KSO_WM_UNIT_INDEX" val="1_4"/>
  <p:tag name="KSO_WM_UNIT_LAYERLEVEL" val="1_1"/>
  <p:tag name="KSO_WM_UNIT_TEXT_FILL_FORE_SCHEMECOLOR_INDEX" val="2"/>
  <p:tag name="KSO_WM_UNIT_TEXT_FILL_TYPE" val="1"/>
  <p:tag name="KSO_WM_UNIT_TYPE" val="m_i"/>
</p:tagLst>
</file>

<file path=ppt/tags/tag317.xml><?xml version="1.0" encoding="utf-8"?>
<p:tagLst xmlns:p="http://schemas.openxmlformats.org/presentationml/2006/main">
  <p:tag name="AS_UNIQUEID" val="5525"/>
  <p:tag name="KSO_WM_BEAUTIFY_FLAG" val="#wm#"/>
  <p:tag name="KSO_WM_DIAGRAM_GROUP_CODE" val="m1-1"/>
  <p:tag name="KSO_WM_TAG_VERSION" val="1.0"/>
  <p:tag name="KSO_WM_TEMPLATE_CATEGORY" val="diagram"/>
  <p:tag name="KSO_WM_TEMPLATE_INDEX" val="160193"/>
  <p:tag name="KSO_WM_UNIT_COMPATIBLE" val="0"/>
  <p:tag name="KSO_WM_UNIT_DIAGRAM_ISNUMVISUAL" val="0"/>
  <p:tag name="KSO_WM_UNIT_DIAGRAM_ISREFERUNIT" val="0"/>
  <p:tag name="KSO_WM_UNIT_DIAGRAM_SCHEMECOLOR_ID" val="2"/>
  <p:tag name="KSO_WM_UNIT_FILL_FORE_SCHEMECOLOR_INDEX" val="14"/>
  <p:tag name="KSO_WM_UNIT_FILL_TYPE" val="1"/>
  <p:tag name="KSO_WM_UNIT_HIGHLIGHT" val="0"/>
  <p:tag name="KSO_WM_UNIT_ID" val="diagram160193_2*m_i*1_5"/>
  <p:tag name="KSO_WM_UNIT_INDEX" val="1_5"/>
  <p:tag name="KSO_WM_UNIT_LAYERLEVEL" val="1_1"/>
  <p:tag name="KSO_WM_UNIT_TEXT_FILL_FORE_SCHEMECOLOR_INDEX" val="2"/>
  <p:tag name="KSO_WM_UNIT_TEXT_FILL_TYPE" val="1"/>
  <p:tag name="KSO_WM_UNIT_TYPE" val="m_i"/>
</p:tagLst>
</file>

<file path=ppt/tags/tag318.xml><?xml version="1.0" encoding="utf-8"?>
<p:tagLst xmlns:p="http://schemas.openxmlformats.org/presentationml/2006/main">
  <p:tag name="AS_UNIQUEID" val="5526"/>
  <p:tag name="KSO_WM_BEAUTIFY_FLAG" val="#wm#"/>
  <p:tag name="KSO_WM_DIAGRAM_GROUP_CODE" val="m1-1"/>
  <p:tag name="KSO_WM_TAG_VERSION" val="1.0"/>
  <p:tag name="KSO_WM_TEMPLATE_CATEGORY" val="diagram"/>
  <p:tag name="KSO_WM_TEMPLATE_INDEX" val="160193"/>
  <p:tag name="KSO_WM_UNIT_COMPATIBLE" val="0"/>
  <p:tag name="KSO_WM_UNIT_DIAGRAM_ISNUMVISUAL" val="0"/>
  <p:tag name="KSO_WM_UNIT_DIAGRAM_ISREFERUNIT" val="0"/>
  <p:tag name="KSO_WM_UNIT_DIAGRAM_SCHEMECOLOR_ID" val="2"/>
  <p:tag name="KSO_WM_UNIT_FILL_FORE_SCHEMECOLOR_INDEX" val="14"/>
  <p:tag name="KSO_WM_UNIT_FILL_TYPE" val="1"/>
  <p:tag name="KSO_WM_UNIT_HIGHLIGHT" val="0"/>
  <p:tag name="KSO_WM_UNIT_ID" val="diagram160193_2*m_i*1_7"/>
  <p:tag name="KSO_WM_UNIT_INDEX" val="1_7"/>
  <p:tag name="KSO_WM_UNIT_LAYERLEVEL" val="1_1"/>
  <p:tag name="KSO_WM_UNIT_TEXT_FILL_FORE_SCHEMECOLOR_INDEX" val="2"/>
  <p:tag name="KSO_WM_UNIT_TEXT_FILL_TYPE" val="1"/>
  <p:tag name="KSO_WM_UNIT_TYPE" val="m_i"/>
</p:tagLst>
</file>

<file path=ppt/tags/tag319.xml><?xml version="1.0" encoding="utf-8"?>
<p:tagLst xmlns:p="http://schemas.openxmlformats.org/presentationml/2006/main">
  <p:tag name="AS_UNIQUEID" val="5527"/>
  <p:tag name="KSO_WM_BEAUTIFY_FLAG" val="#wm#"/>
  <p:tag name="KSO_WM_DIAGRAM_GROUP_CODE" val="m1-1"/>
  <p:tag name="KSO_WM_TAG_VERSION" val="1.0"/>
  <p:tag name="KSO_WM_TEMPLATE_CATEGORY" val="diagram"/>
  <p:tag name="KSO_WM_TEMPLATE_INDEX" val="160193"/>
  <p:tag name="KSO_WM_UNIT_COMPATIBLE" val="0"/>
  <p:tag name="KSO_WM_UNIT_DIAGRAM_ISNUMVISUAL" val="0"/>
  <p:tag name="KSO_WM_UNIT_DIAGRAM_ISREFERUNIT" val="0"/>
  <p:tag name="KSO_WM_UNIT_DIAGRAM_SCHEMECOLOR_ID" val="2"/>
  <p:tag name="KSO_WM_UNIT_HIGHLIGHT" val="0"/>
  <p:tag name="KSO_WM_UNIT_ID" val="diagram160193_2*m_h_i*1_2_2"/>
  <p:tag name="KSO_WM_UNIT_INDEX" val="1_2_2"/>
  <p:tag name="KSO_WM_UNIT_LAYERLEVEL" val="1_1_1"/>
  <p:tag name="KSO_WM_UNIT_LINE_FILL_TYPE" val="2"/>
  <p:tag name="KSO_WM_UNIT_LINE_FORE_SCHEMECOLOR_INDEX" val="14"/>
  <p:tag name="KSO_WM_UNIT_TYPE" val="m_h_i"/>
</p:tagLst>
</file>

<file path=ppt/tags/tag32.xml><?xml version="1.0" encoding="utf-8"?>
<p:tagLst xmlns:p="http://schemas.openxmlformats.org/presentationml/2006/main">
  <p:tag name="AS_UNIQUEID" val="5346"/>
</p:tagLst>
</file>

<file path=ppt/tags/tag320.xml><?xml version="1.0" encoding="utf-8"?>
<p:tagLst xmlns:p="http://schemas.openxmlformats.org/presentationml/2006/main">
  <p:tag name="AS_UNIQUEID" val="5528"/>
  <p:tag name="KSO_WM_DIAGRAM_GROUP_CODE" val="m1-1"/>
  <p:tag name="KSO_WM_TAG_VERSION" val="1.0"/>
  <p:tag name="KSO_WM_TEMPLATE_CATEGORY" val="diagram"/>
  <p:tag name="KSO_WM_TEMPLATE_INDEX" val="160193"/>
  <p:tag name="KSO_WM_UNIT_COMPATIBLE" val="0"/>
  <p:tag name="KSO_WM_UNIT_DIAGRAM_ISNUMVISUAL" val="0"/>
  <p:tag name="KSO_WM_UNIT_DIAGRAM_ISREFERUNIT" val="0"/>
  <p:tag name="KSO_WM_UNIT_DIAGRAM_SCHEMECOLOR_ID" val="2"/>
  <p:tag name="KSO_WM_UNIT_HIGHLIGHT" val="0"/>
  <p:tag name="KSO_WM_UNIT_ID" val="diagram160193_2*m_h_a*1_2_1"/>
  <p:tag name="KSO_WM_UNIT_ISCONTENTSTITLE" val="0"/>
  <p:tag name="KSO_WM_UNIT_ISNUMDGMTITLE" val="0"/>
  <p:tag name="KSO_WM_UNIT_LAYERLEVEL" val="1_1_1"/>
  <p:tag name="KSO_WM_UNIT_NOCLEAR" val="0"/>
  <p:tag name="KSO_WM_UNIT_PRESET_TEXT" val="单击此处添加标题"/>
  <p:tag name="KSO_WM_UNIT_TEXT_FILL_FORE_SCHEMECOLOR_INDEX" val="9"/>
  <p:tag name="KSO_WM_UNIT_TEXT_FILL_TYPE" val="1"/>
  <p:tag name="KSO_WM_UNIT_VALUE" val="10"/>
</p:tagLst>
</file>

<file path=ppt/tags/tag321.xml><?xml version="1.0" encoding="utf-8"?>
<p:tagLst xmlns:p="http://schemas.openxmlformats.org/presentationml/2006/main">
  <p:tag name="AS_UNIQUEID" val="5529"/>
  <p:tag name="KSO_WM_BEAUTIFY_FLAG" val="#wm#"/>
  <p:tag name="KSO_WM_DIAGRAM_GROUP_CODE" val="m1-1"/>
  <p:tag name="KSO_WM_TAG_VERSION" val="1.0"/>
  <p:tag name="KSO_WM_TEMPLATE_CATEGORY" val="diagram"/>
  <p:tag name="KSO_WM_TEMPLATE_INDEX" val="160193"/>
  <p:tag name="KSO_WM_UNIT_COMPATIBLE" val="0"/>
  <p:tag name="KSO_WM_UNIT_DIAGRAM_ISNUMVISUAL" val="0"/>
  <p:tag name="KSO_WM_UNIT_DIAGRAM_ISREFERUNIT" val="0"/>
  <p:tag name="KSO_WM_UNIT_DIAGRAM_SCHEMECOLOR_ID" val="2"/>
  <p:tag name="KSO_WM_UNIT_HIGHLIGHT" val="0"/>
  <p:tag name="KSO_WM_UNIT_ID" val="diagram160193_2*m_h_i*1_3_2"/>
  <p:tag name="KSO_WM_UNIT_INDEX" val="1_3_2"/>
  <p:tag name="KSO_WM_UNIT_LAYERLEVEL" val="1_1_1"/>
  <p:tag name="KSO_WM_UNIT_LINE_FILL_TYPE" val="2"/>
  <p:tag name="KSO_WM_UNIT_LINE_FORE_SCHEMECOLOR_INDEX" val="14"/>
  <p:tag name="KSO_WM_UNIT_TYPE" val="m_h_i"/>
</p:tagLst>
</file>

<file path=ppt/tags/tag322.xml><?xml version="1.0" encoding="utf-8"?>
<p:tagLst xmlns:p="http://schemas.openxmlformats.org/presentationml/2006/main">
  <p:tag name="AS_UNIQUEID" val="5530"/>
  <p:tag name="KSO_WM_DIAGRAM_GROUP_CODE" val="m1-1"/>
  <p:tag name="KSO_WM_TAG_VERSION" val="1.0"/>
  <p:tag name="KSO_WM_TEMPLATE_CATEGORY" val="diagram"/>
  <p:tag name="KSO_WM_TEMPLATE_INDEX" val="160193"/>
  <p:tag name="KSO_WM_UNIT_COMPATIBLE" val="0"/>
  <p:tag name="KSO_WM_UNIT_DIAGRAM_ISNUMVISUAL" val="0"/>
  <p:tag name="KSO_WM_UNIT_DIAGRAM_ISREFERUNIT" val="0"/>
  <p:tag name="KSO_WM_UNIT_DIAGRAM_SCHEMECOLOR_ID" val="2"/>
  <p:tag name="KSO_WM_UNIT_HIGHLIGHT" val="0"/>
  <p:tag name="KSO_WM_UNIT_ID" val="diagram160193_2*m_h_a*1_3_1"/>
  <p:tag name="KSO_WM_UNIT_ISCONTENTSTITLE" val="0"/>
  <p:tag name="KSO_WM_UNIT_ISNUMDGMTITLE" val="0"/>
  <p:tag name="KSO_WM_UNIT_LAYERLEVEL" val="1_1_1"/>
  <p:tag name="KSO_WM_UNIT_NOCLEAR" val="0"/>
  <p:tag name="KSO_WM_UNIT_PRESET_TEXT" val="单击此处添加标题"/>
  <p:tag name="KSO_WM_UNIT_TEXT_FILL_FORE_SCHEMECOLOR_INDEX" val="8"/>
  <p:tag name="KSO_WM_UNIT_TEXT_FILL_TYPE" val="1"/>
  <p:tag name="KSO_WM_UNIT_VALUE" val="10"/>
</p:tagLst>
</file>

<file path=ppt/tags/tag323.xml><?xml version="1.0" encoding="utf-8"?>
<p:tagLst xmlns:p="http://schemas.openxmlformats.org/presentationml/2006/main">
  <p:tag name="AS_UNIQUEID" val="5531"/>
  <p:tag name="KSO_WM_BEAUTIFY_FLAG" val="#wm#"/>
  <p:tag name="KSO_WM_DIAGRAM_GROUP_CODE" val="m1-1"/>
  <p:tag name="KSO_WM_TAG_VERSION" val="1.0"/>
  <p:tag name="KSO_WM_TEMPLATE_CATEGORY" val="diagram"/>
  <p:tag name="KSO_WM_TEMPLATE_INDEX" val="160193"/>
  <p:tag name="KSO_WM_UNIT_COMPATIBLE" val="0"/>
  <p:tag name="KSO_WM_UNIT_DIAGRAM_ISNUMVISUAL" val="0"/>
  <p:tag name="KSO_WM_UNIT_DIAGRAM_ISREFERUNIT" val="0"/>
  <p:tag name="KSO_WM_UNIT_DIAGRAM_SCHEMECOLOR_ID" val="2"/>
  <p:tag name="KSO_WM_UNIT_FILL_FORE_SCHEMECOLOR_INDEX" val="9"/>
  <p:tag name="KSO_WM_UNIT_FILL_TYPE" val="1"/>
  <p:tag name="KSO_WM_UNIT_HIGHLIGHT" val="0"/>
  <p:tag name="KSO_WM_UNIT_ID" val="diagram160193_2*m_h_i*1_2_1"/>
  <p:tag name="KSO_WM_UNIT_INDEX" val="1_2_1"/>
  <p:tag name="KSO_WM_UNIT_LAYERLEVEL" val="1_1_1"/>
  <p:tag name="KSO_WM_UNIT_LINE_FILL_TYPE" val="2"/>
  <p:tag name="KSO_WM_UNIT_LINE_FORE_SCHEMECOLOR_INDEX" val="9"/>
  <p:tag name="KSO_WM_UNIT_TEXT_FILL_FORE_SCHEMECOLOR_INDEX" val="14"/>
  <p:tag name="KSO_WM_UNIT_TEXT_FILL_TYPE" val="1"/>
  <p:tag name="KSO_WM_UNIT_TYPE" val="m_h_i"/>
</p:tagLst>
</file>

<file path=ppt/tags/tag324.xml><?xml version="1.0" encoding="utf-8"?>
<p:tagLst xmlns:p="http://schemas.openxmlformats.org/presentationml/2006/main">
  <p:tag name="AS_UNIQUEID" val="5532"/>
  <p:tag name="KSO_WM_BEAUTIFY_FLAG" val="#wm#"/>
  <p:tag name="KSO_WM_DIAGRAM_GROUP_CODE" val="m1-1"/>
  <p:tag name="KSO_WM_TAG_VERSION" val="1.0"/>
  <p:tag name="KSO_WM_TEMPLATE_CATEGORY" val="diagram"/>
  <p:tag name="KSO_WM_TEMPLATE_INDEX" val="160193"/>
  <p:tag name="KSO_WM_UNIT_COMPATIBLE" val="0"/>
  <p:tag name="KSO_WM_UNIT_DIAGRAM_ISNUMVISUAL" val="0"/>
  <p:tag name="KSO_WM_UNIT_DIAGRAM_ISREFERUNIT" val="0"/>
  <p:tag name="KSO_WM_UNIT_DIAGRAM_SCHEMECOLOR_ID" val="2"/>
  <p:tag name="KSO_WM_UNIT_FILL_FORE_SCHEMECOLOR_INDEX" val="8"/>
  <p:tag name="KSO_WM_UNIT_FILL_TYPE" val="1"/>
  <p:tag name="KSO_WM_UNIT_HIGHLIGHT" val="0"/>
  <p:tag name="KSO_WM_UNIT_ID" val="diagram160193_2*m_h_i*1_3_1"/>
  <p:tag name="KSO_WM_UNIT_INDEX" val="1_3_1"/>
  <p:tag name="KSO_WM_UNIT_LAYERLEVEL" val="1_1_1"/>
  <p:tag name="KSO_WM_UNIT_LINE_FILL_TYPE" val="2"/>
  <p:tag name="KSO_WM_UNIT_LINE_FORE_SCHEMECOLOR_INDEX" val="8"/>
  <p:tag name="KSO_WM_UNIT_TEXT_FILL_FORE_SCHEMECOLOR_INDEX" val="14"/>
  <p:tag name="KSO_WM_UNIT_TEXT_FILL_TYPE" val="1"/>
  <p:tag name="KSO_WM_UNIT_TYPE" val="m_h_i"/>
</p:tagLst>
</file>

<file path=ppt/tags/tag325.xml><?xml version="1.0" encoding="utf-8"?>
<p:tagLst xmlns:p="http://schemas.openxmlformats.org/presentationml/2006/main">
  <p:tag name="AS_UNIQUEID" val="5533"/>
  <p:tag name="KSO_WM_BEAUTIFY_FLAG" val="#wm#"/>
  <p:tag name="KSO_WM_DIAGRAM_GROUP_CODE" val="m1-1"/>
  <p:tag name="KSO_WM_TAG_VERSION" val="1.0"/>
  <p:tag name="KSO_WM_TEMPLATE_CATEGORY" val="diagram"/>
  <p:tag name="KSO_WM_TEMPLATE_INDEX" val="160193"/>
  <p:tag name="KSO_WM_UNIT_COMPATIBLE" val="0"/>
  <p:tag name="KSO_WM_UNIT_DIAGRAM_ISNUMVISUAL" val="0"/>
  <p:tag name="KSO_WM_UNIT_DIAGRAM_ISREFERUNIT" val="0"/>
  <p:tag name="KSO_WM_UNIT_DIAGRAM_SCHEMECOLOR_ID" val="2"/>
  <p:tag name="KSO_WM_UNIT_FILL_FORE_SCHEMECOLOR_INDEX" val="10"/>
  <p:tag name="KSO_WM_UNIT_FILL_TYPE" val="1"/>
  <p:tag name="KSO_WM_UNIT_HIGHLIGHT" val="0"/>
  <p:tag name="KSO_WM_UNIT_ID" val="diagram160193_2*m_h_i*1_1_1"/>
  <p:tag name="KSO_WM_UNIT_INDEX" val="1_1_1"/>
  <p:tag name="KSO_WM_UNIT_LAYERLEVEL" val="1_1_1"/>
  <p:tag name="KSO_WM_UNIT_LINE_FILL_TYPE" val="2"/>
  <p:tag name="KSO_WM_UNIT_LINE_FORE_SCHEMECOLOR_INDEX" val="10"/>
  <p:tag name="KSO_WM_UNIT_TEXT_FILL_FORE_SCHEMECOLOR_INDEX" val="14"/>
  <p:tag name="KSO_WM_UNIT_TEXT_FILL_TYPE" val="1"/>
  <p:tag name="KSO_WM_UNIT_TYPE" val="m_h_i"/>
</p:tagLst>
</file>

<file path=ppt/tags/tag326.xml><?xml version="1.0" encoding="utf-8"?>
<p:tagLst xmlns:p="http://schemas.openxmlformats.org/presentationml/2006/main">
  <p:tag name="AS_UNIQUEID" val="5534"/>
  <p:tag name="KSO_WM_BEAUTIFY_FLAG" val="#wm#"/>
  <p:tag name="KSO_WM_DIAGRAM_GROUP_CODE" val="m1-1"/>
  <p:tag name="KSO_WM_TAG_VERSION" val="1.0"/>
  <p:tag name="KSO_WM_TEMPLATE_CATEGORY" val="diagram"/>
  <p:tag name="KSO_WM_TEMPLATE_INDEX" val="160193"/>
  <p:tag name="KSO_WM_UNIT_COMPATIBLE" val="0"/>
  <p:tag name="KSO_WM_UNIT_DIAGRAM_ISNUMVISUAL" val="0"/>
  <p:tag name="KSO_WM_UNIT_DIAGRAM_ISREFERUNIT" val="0"/>
  <p:tag name="KSO_WM_UNIT_DIAGRAM_SCHEMECOLOR_ID" val="2"/>
  <p:tag name="KSO_WM_UNIT_HIGHLIGHT" val="0"/>
  <p:tag name="KSO_WM_UNIT_ID" val="diagram160193_2*m_h_i*1_1_2"/>
  <p:tag name="KSO_WM_UNIT_INDEX" val="1_1_2"/>
  <p:tag name="KSO_WM_UNIT_LAYERLEVEL" val="1_1_1"/>
  <p:tag name="KSO_WM_UNIT_LINE_FILL_TYPE" val="2"/>
  <p:tag name="KSO_WM_UNIT_LINE_FORE_SCHEMECOLOR_INDEX" val="14"/>
  <p:tag name="KSO_WM_UNIT_TYPE" val="m_h_i"/>
</p:tagLst>
</file>

<file path=ppt/tags/tag327.xml><?xml version="1.0" encoding="utf-8"?>
<p:tagLst xmlns:p="http://schemas.openxmlformats.org/presentationml/2006/main">
  <p:tag name="AS_UNIQUEID" val="5535"/>
  <p:tag name="KSO_WM_DIAGRAM_GROUP_CODE" val="m1-1"/>
  <p:tag name="KSO_WM_TAG_VERSION" val="1.0"/>
  <p:tag name="KSO_WM_TEMPLATE_CATEGORY" val="diagram"/>
  <p:tag name="KSO_WM_TEMPLATE_INDEX" val="160193"/>
  <p:tag name="KSO_WM_UNIT_COMPATIBLE" val="0"/>
  <p:tag name="KSO_WM_UNIT_DIAGRAM_ISNUMVISUAL" val="0"/>
  <p:tag name="KSO_WM_UNIT_DIAGRAM_ISREFERUNIT" val="0"/>
  <p:tag name="KSO_WM_UNIT_DIAGRAM_SCHEMECOLOR_ID" val="2"/>
  <p:tag name="KSO_WM_UNIT_HIGHLIGHT" val="0"/>
  <p:tag name="KSO_WM_UNIT_ID" val="diagram160193_2*m_h_a*1_1_1"/>
  <p:tag name="KSO_WM_UNIT_ISCONTENTSTITLE" val="0"/>
  <p:tag name="KSO_WM_UNIT_ISNUMDGMTITLE" val="0"/>
  <p:tag name="KSO_WM_UNIT_LAYERLEVEL" val="1_1_1"/>
  <p:tag name="KSO_WM_UNIT_NOCLEAR" val="0"/>
  <p:tag name="KSO_WM_UNIT_PRESET_TEXT" val="单击此处添加标题"/>
  <p:tag name="KSO_WM_UNIT_TEXT_FILL_FORE_SCHEMECOLOR_INDEX" val="10"/>
  <p:tag name="KSO_WM_UNIT_TEXT_FILL_TYPE" val="1"/>
  <p:tag name="KSO_WM_UNIT_VALUE" val="10"/>
</p:tagLst>
</file>

<file path=ppt/tags/tag328.xml><?xml version="1.0" encoding="utf-8"?>
<p:tagLst xmlns:p="http://schemas.openxmlformats.org/presentationml/2006/main">
  <p:tag name="AS_UNIQUEID" val="5536"/>
  <p:tag name="KSO_WM_BEAUTIFY_FLAG" val="#wm#"/>
  <p:tag name="KSO_WM_DIAGRAM_GROUP_CODE" val="m1-1"/>
  <p:tag name="KSO_WM_TAG_VERSION" val="1.0"/>
  <p:tag name="KSO_WM_TEMPLATE_CATEGORY" val="diagram"/>
  <p:tag name="KSO_WM_TEMPLATE_INDEX" val="160193"/>
  <p:tag name="KSO_WM_UNIT_COMPATIBLE" val="0"/>
  <p:tag name="KSO_WM_UNIT_DIAGRAM_ISNUMVISUAL" val="0"/>
  <p:tag name="KSO_WM_UNIT_DIAGRAM_ISREFERUNIT" val="0"/>
  <p:tag name="KSO_WM_UNIT_DIAGRAM_SCHEMECOLOR_ID" val="2"/>
  <p:tag name="KSO_WM_UNIT_FILL_FORE_SCHEMECOLOR_INDEX" val="14"/>
  <p:tag name="KSO_WM_UNIT_FILL_TYPE" val="1"/>
  <p:tag name="KSO_WM_UNIT_HIGHLIGHT" val="0"/>
  <p:tag name="KSO_WM_UNIT_ID" val="diagram160193_2*m_i*1_6"/>
  <p:tag name="KSO_WM_UNIT_INDEX" val="1_6"/>
  <p:tag name="KSO_WM_UNIT_LAYERLEVEL" val="1_1"/>
  <p:tag name="KSO_WM_UNIT_TEXT_FILL_FORE_SCHEMECOLOR_INDEX" val="2"/>
  <p:tag name="KSO_WM_UNIT_TEXT_FILL_TYPE" val="1"/>
  <p:tag name="KSO_WM_UNIT_TYPE" val="m_i"/>
</p:tagLst>
</file>

<file path=ppt/tags/tag329.xml><?xml version="1.0" encoding="utf-8"?>
<p:tagLst xmlns:p="http://schemas.openxmlformats.org/presentationml/2006/main">
  <p:tag name="KSO_WM_SLIDE_BACKGROUND_TYPE" val="general"/>
  <p:tag name="KSO_WM_SLIDE_BK_DARK_LIGHT" val=""/>
  <p:tag name="KSO_WM_TEMPLATE_CATEGORY" val="custom"/>
  <p:tag name="KSO_WM_TEMPLATE_INDEX" val="20203159"/>
</p:tagLst>
</file>

<file path=ppt/tags/tag33.xml><?xml version="1.0" encoding="utf-8"?>
<p:tagLst xmlns:p="http://schemas.openxmlformats.org/presentationml/2006/main">
  <p:tag name="AS_UNIQUEID" val="5347"/>
</p:tagLst>
</file>

<file path=ppt/tags/tag330.xml><?xml version="1.0" encoding="utf-8"?>
<p:tagLst xmlns:p="http://schemas.openxmlformats.org/presentationml/2006/main">
  <p:tag name="AS_UNIQUEID" val="5538"/>
  <p:tag name="KSO_WM_ASSEMBLE_CHIP_INDEX" val="458a968829544cd6919fd584c93d13e2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4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1bde2a4758ec4a98a1f9b7807f5b70cd"/>
  <p:tag name="KSO_WM_UNIT_DECORATE_INFO" val=""/>
  <p:tag name="KSO_WM_UNIT_DIAGRAM_ISNUMVISUAL" val="0"/>
  <p:tag name="KSO_WM_UNIT_DIAGRAM_ISREFERUNIT" val="0"/>
  <p:tag name="KSO_WM_UNIT_HIGHLIGHT" val="0"/>
  <p:tag name="KSO_WM_UNIT_ID" val="chip20203607_3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055b7f2b-c85a-49d1-ae3b-3c859d29b8e2}"/>
</p:tagLst>
</file>

<file path=ppt/tags/tag331.xml><?xml version="1.0" encoding="utf-8"?>
<p:tagLst xmlns:p="http://schemas.openxmlformats.org/presentationml/2006/main">
  <p:tag name="AS_UNIQUEID" val="5539"/>
  <p:tag name="KSO_WM_ASSEMBLE_CHIP_INDEX" val="4a761592c6ec49d385022a798a155553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5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42ae02c764764f73a38efe423690e939"/>
  <p:tag name="KSO_WM_UNIT_DECORATE_INFO" val=""/>
  <p:tag name="KSO_WM_UNIT_DIAGRAM_ISNUMVISUAL" val="0"/>
  <p:tag name="KSO_WM_UNIT_DIAGRAM_ISREFERUNIT" val="0"/>
  <p:tag name="KSO_WM_UNIT_HIGHLIGHT" val="0"/>
  <p:tag name="KSO_WM_UNIT_ID" val="chip20203607_4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adb0a91e-7005-4eb0-94f6-cb805a998b0a}"/>
</p:tagLst>
</file>

<file path=ppt/tags/tag332.xml><?xml version="1.0" encoding="utf-8"?>
<p:tagLst xmlns:p="http://schemas.openxmlformats.org/presentationml/2006/main">
  <p:tag name="AS_UNIQUEID" val="4756"/>
  <p:tag name="KSO_WM_UNIT_LINE_FILL_TYPE" val="2"/>
  <p:tag name="KSO_WM_UNIT_LINE_FORE_SCHEMECOLOR_INDEX" val="8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333.xml><?xml version="1.0" encoding="utf-8"?>
<p:tagLst xmlns:p="http://schemas.openxmlformats.org/presentationml/2006/main">
  <p:tag name="AS_UNIQUEID" val="4757"/>
  <p:tag name="KSO_WM_UNIT_TEXT_FILL_FORE_SCHEMECOLOR_INDEX" val="13"/>
  <p:tag name="KSO_WM_UNIT_TEXT_FILL_FORE_SCHEMECOLOR_INDEX_BRIGHTNESS" val="0"/>
  <p:tag name="KSO_WM_UNIT_TEXT_FILL_TYPE" val="1"/>
</p:tagLst>
</file>

<file path=ppt/tags/tag334.xml><?xml version="1.0" encoding="utf-8"?>
<p:tagLst xmlns:p="http://schemas.openxmlformats.org/presentationml/2006/main">
  <p:tag name="AS_UNIQUEID" val="4758"/>
</p:tagLst>
</file>

<file path=ppt/tags/tag335.xml><?xml version="1.0" encoding="utf-8"?>
<p:tagLst xmlns:p="http://schemas.openxmlformats.org/presentationml/2006/main">
  <p:tag name="AS_UNIQUEID" val="4759"/>
</p:tagLst>
</file>

<file path=ppt/tags/tag336.xml><?xml version="1.0" encoding="utf-8"?>
<p:tagLst xmlns:p="http://schemas.openxmlformats.org/presentationml/2006/main">
  <p:tag name="AS_UNIQUEID" val="4760"/>
  <p:tag name="KSO_WM_UNIT_TEXT_FILL_FORE_SCHEMECOLOR_INDEX" val="13"/>
  <p:tag name="KSO_WM_UNIT_TEXT_FILL_FORE_SCHEMECOLOR_INDEX_BRIGHTNESS" val="0"/>
  <p:tag name="KSO_WM_UNIT_TEXT_FILL_TYPE" val="1"/>
</p:tagLst>
</file>

<file path=ppt/tags/tag337.xml><?xml version="1.0" encoding="utf-8"?>
<p:tagLst xmlns:p="http://schemas.openxmlformats.org/presentationml/2006/main">
  <p:tag name="AS_UNIQUEID" val="4761"/>
</p:tagLst>
</file>

<file path=ppt/tags/tag338.xml><?xml version="1.0" encoding="utf-8"?>
<p:tagLst xmlns:p="http://schemas.openxmlformats.org/presentationml/2006/main">
  <p:tag name="AS_UNIQUEID" val="4762"/>
  <p:tag name="KSO_WM_UNIT_TEXT_FILL_FORE_SCHEMECOLOR_INDEX" val="13"/>
  <p:tag name="KSO_WM_UNIT_TEXT_FILL_FORE_SCHEMECOLOR_INDEX_BRIGHTNESS" val="0"/>
  <p:tag name="KSO_WM_UNIT_TEXT_FILL_TYPE" val="1"/>
</p:tagLst>
</file>

<file path=ppt/tags/tag339.xml><?xml version="1.0" encoding="utf-8"?>
<p:tagLst xmlns:p="http://schemas.openxmlformats.org/presentationml/2006/main">
  <p:tag name="AS_UNIQUEID" val="4763"/>
</p:tagLst>
</file>

<file path=ppt/tags/tag34.xml><?xml version="1.0" encoding="utf-8"?>
<p:tagLst xmlns:p="http://schemas.openxmlformats.org/presentationml/2006/main">
  <p:tag name="AS_UNIQUEID" val="5348"/>
</p:tagLst>
</file>

<file path=ppt/tags/tag340.xml><?xml version="1.0" encoding="utf-8"?>
<p:tagLst xmlns:p="http://schemas.openxmlformats.org/presentationml/2006/main">
  <p:tag name="AS_UNIQUEID" val="4764"/>
  <p:tag name="KSO_WM_UNIT_TEXT_FILL_FORE_SCHEMECOLOR_INDEX" val="13"/>
  <p:tag name="KSO_WM_UNIT_TEXT_FILL_FORE_SCHEMECOLOR_INDEX_BRIGHTNESS" val="0"/>
  <p:tag name="KSO_WM_UNIT_TEXT_FILL_TYPE" val="1"/>
</p:tagLst>
</file>

<file path=ppt/tags/tag341.xml><?xml version="1.0" encoding="utf-8"?>
<p:tagLst xmlns:p="http://schemas.openxmlformats.org/presentationml/2006/main">
  <p:tag name="AS_UNIQUEID" val="4765"/>
</p:tagLst>
</file>

<file path=ppt/tags/tag342.xml><?xml version="1.0" encoding="utf-8"?>
<p:tagLst xmlns:p="http://schemas.openxmlformats.org/presentationml/2006/main">
  <p:tag name="AS_UNIQUEID" val="4767"/>
  <p:tag name="KSO_WM_UNIT_TEXT_FILL_FORE_SCHEMECOLOR_INDEX" val="13"/>
  <p:tag name="KSO_WM_UNIT_TEXT_FILL_FORE_SCHEMECOLOR_INDEX_BRIGHTNESS" val="0"/>
  <p:tag name="KSO_WM_UNIT_TEXT_FILL_TYPE" val="1"/>
</p:tagLst>
</file>

<file path=ppt/tags/tag343.xml><?xml version="1.0" encoding="utf-8"?>
<p:tagLst xmlns:p="http://schemas.openxmlformats.org/presentationml/2006/main">
  <p:tag name="AS_UNIQUEID" val="4768"/>
</p:tagLst>
</file>

<file path=ppt/tags/tag344.xml><?xml version="1.0" encoding="utf-8"?>
<p:tagLst xmlns:p="http://schemas.openxmlformats.org/presentationml/2006/main">
  <p:tag name="AS_UNIQUEID" val="4769"/>
  <p:tag name="KSO_WM_UNIT_TEXT_FILL_FORE_SCHEMECOLOR_INDEX" val="14"/>
  <p:tag name="KSO_WM_UNIT_TEXT_FILL_FORE_SCHEMECOLOR_INDEX_BRIGHTNESS" val="0"/>
  <p:tag name="KSO_WM_UNIT_TEXT_FILL_TYPE" val="1"/>
</p:tagLst>
</file>

<file path=ppt/tags/tag345.xml><?xml version="1.0" encoding="utf-8"?>
<p:tagLst xmlns:p="http://schemas.openxmlformats.org/presentationml/2006/main">
  <p:tag name="AS_UNIQUEID" val="4770"/>
  <p:tag name="KSO_WM_UNIT_TEXT_FILL_FORE_SCHEMECOLOR_INDEX" val="13"/>
  <p:tag name="KSO_WM_UNIT_TEXT_FILL_FORE_SCHEMECOLOR_INDEX_BRIGHTNESS" val="0"/>
  <p:tag name="KSO_WM_UNIT_TEXT_FILL_TYPE" val="1"/>
</p:tagLst>
</file>

<file path=ppt/tags/tag346.xml><?xml version="1.0" encoding="utf-8"?>
<p:tagLst xmlns:p="http://schemas.openxmlformats.org/presentationml/2006/main">
  <p:tag name="AS_UNIQUEID" val="4771"/>
  <p:tag name="KSO_WM_UNIT_TEXT_FILL_FORE_SCHEMECOLOR_INDEX" val="14"/>
  <p:tag name="KSO_WM_UNIT_TEXT_FILL_FORE_SCHEMECOLOR_INDEX_BRIGHTNESS" val="0"/>
  <p:tag name="KSO_WM_UNIT_TEXT_FILL_TYPE" val="1"/>
</p:tagLst>
</file>

<file path=ppt/tags/tag347.xml><?xml version="1.0" encoding="utf-8"?>
<p:tagLst xmlns:p="http://schemas.openxmlformats.org/presentationml/2006/main">
  <p:tag name="AS_UNIQUEID" val="5540"/>
</p:tagLst>
</file>

<file path=ppt/tags/tag348.xml><?xml version="1.0" encoding="utf-8"?>
<p:tagLst xmlns:p="http://schemas.openxmlformats.org/presentationml/2006/main">
  <p:tag name="AS_UNIQUEID" val="5541"/>
</p:tagLst>
</file>

<file path=ppt/tags/tag349.xml><?xml version="1.0" encoding="utf-8"?>
<p:tagLst xmlns:p="http://schemas.openxmlformats.org/presentationml/2006/main">
  <p:tag name="KSO_WM_SLIDE_BACKGROUND_TYPE" val="general"/>
  <p:tag name="KSO_WM_SLIDE_BK_DARK_LIGHT" val=""/>
</p:tagLst>
</file>

<file path=ppt/tags/tag35.xml><?xml version="1.0" encoding="utf-8"?>
<p:tagLst xmlns:p="http://schemas.openxmlformats.org/presentationml/2006/main">
  <p:tag name="AS_UNIQUEID" val="5349"/>
</p:tagLst>
</file>

<file path=ppt/tags/tag350.xml><?xml version="1.0" encoding="utf-8"?>
<p:tagLst xmlns:p="http://schemas.openxmlformats.org/presentationml/2006/main">
  <p:tag name="AS_UNIQUEID" val="5543"/>
  <p:tag name="KSO_WM_ASSEMBLE_CHIP_INDEX" val="458a968829544cd6919fd584c93d13e2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4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1bde2a4758ec4a98a1f9b7807f5b70cd"/>
  <p:tag name="KSO_WM_UNIT_DECORATE_INFO" val=""/>
  <p:tag name="KSO_WM_UNIT_DIAGRAM_ISNUMVISUAL" val="0"/>
  <p:tag name="KSO_WM_UNIT_DIAGRAM_ISREFERUNIT" val="0"/>
  <p:tag name="KSO_WM_UNIT_HIGHLIGHT" val="0"/>
  <p:tag name="KSO_WM_UNIT_ID" val="chip20203607_3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055b7f2b-c85a-49d1-ae3b-3c859d29b8e2}"/>
</p:tagLst>
</file>

<file path=ppt/tags/tag351.xml><?xml version="1.0" encoding="utf-8"?>
<p:tagLst xmlns:p="http://schemas.openxmlformats.org/presentationml/2006/main">
  <p:tag name="AS_UNIQUEID" val="5544"/>
  <p:tag name="KSO_WM_ASSEMBLE_CHIP_INDEX" val="4a761592c6ec49d385022a798a155553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5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42ae02c764764f73a38efe423690e939"/>
  <p:tag name="KSO_WM_UNIT_DECORATE_INFO" val=""/>
  <p:tag name="KSO_WM_UNIT_DIAGRAM_ISNUMVISUAL" val="0"/>
  <p:tag name="KSO_WM_UNIT_DIAGRAM_ISREFERUNIT" val="0"/>
  <p:tag name="KSO_WM_UNIT_HIGHLIGHT" val="0"/>
  <p:tag name="KSO_WM_UNIT_ID" val="chip20203607_4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adb0a91e-7005-4eb0-94f6-cb805a998b0a}"/>
</p:tagLst>
</file>

<file path=ppt/tags/tag352.xml><?xml version="1.0" encoding="utf-8"?>
<p:tagLst xmlns:p="http://schemas.openxmlformats.org/presentationml/2006/main">
  <p:tag name="AS_UNIQUEID" val="3317"/>
  <p:tag name="KSO_WM_UNIT_TEXT_FILL_FORE_SCHEMECOLOR_INDEX" val="13"/>
  <p:tag name="KSO_WM_UNIT_TEXT_FILL_FORE_SCHEMECOLOR_INDEX_BRIGHTNESS" val="0"/>
  <p:tag name="KSO_WM_UNIT_TEXT_FILL_TYPE" val="1"/>
</p:tagLst>
</file>

<file path=ppt/tags/tag353.xml><?xml version="1.0" encoding="utf-8"?>
<p:tagLst xmlns:p="http://schemas.openxmlformats.org/presentationml/2006/main">
  <p:tag name="AS_UNIQUEID" val="3318"/>
  <p:tag name="KSO_WM_UNIT_TEXT_FILL_FORE_SCHEMECOLOR_INDEX" val="13"/>
  <p:tag name="KSO_WM_UNIT_TEXT_FILL_FORE_SCHEMECOLOR_INDEX_BRIGHTNESS" val="0"/>
  <p:tag name="KSO_WM_UNIT_TEXT_FILL_TYPE" val="1"/>
</p:tagLst>
</file>

<file path=ppt/tags/tag354.xml><?xml version="1.0" encoding="utf-8"?>
<p:tagLst xmlns:p="http://schemas.openxmlformats.org/presentationml/2006/main">
  <p:tag name="AS_UNIQUEID" val="3319"/>
</p:tagLst>
</file>

<file path=ppt/tags/tag355.xml><?xml version="1.0" encoding="utf-8"?>
<p:tagLst xmlns:p="http://schemas.openxmlformats.org/presentationml/2006/main">
  <p:tag name="AS_UNIQUEID" val="3320"/>
</p:tagLst>
</file>

<file path=ppt/tags/tag356.xml><?xml version="1.0" encoding="utf-8"?>
<p:tagLst xmlns:p="http://schemas.openxmlformats.org/presentationml/2006/main">
  <p:tag name="AS_UNIQUEID" val="3321"/>
</p:tagLst>
</file>

<file path=ppt/tags/tag357.xml><?xml version="1.0" encoding="utf-8"?>
<p:tagLst xmlns:p="http://schemas.openxmlformats.org/presentationml/2006/main">
  <p:tag name="AS_UNIQUEID" val="3322"/>
  <p:tag name="KSO_WM_UNIT_TEXT_FILL_FORE_SCHEMECOLOR_INDEX" val="13"/>
  <p:tag name="KSO_WM_UNIT_TEXT_FILL_FORE_SCHEMECOLOR_INDEX_BRIGHTNESS" val="0"/>
  <p:tag name="KSO_WM_UNIT_TEXT_FILL_TYPE" val="1"/>
</p:tagLst>
</file>

<file path=ppt/tags/tag358.xml><?xml version="1.0" encoding="utf-8"?>
<p:tagLst xmlns:p="http://schemas.openxmlformats.org/presentationml/2006/main">
  <p:tag name="AS_UNIQUEID" val="3323"/>
</p:tagLst>
</file>

<file path=ppt/tags/tag359.xml><?xml version="1.0" encoding="utf-8"?>
<p:tagLst xmlns:p="http://schemas.openxmlformats.org/presentationml/2006/main">
  <p:tag name="AS_UNIQUEID" val="3324"/>
</p:tagLst>
</file>

<file path=ppt/tags/tag36.xml><?xml version="1.0" encoding="utf-8"?>
<p:tagLst xmlns:p="http://schemas.openxmlformats.org/presentationml/2006/main">
  <p:tag name="AS_UNIQUEID" val="5350"/>
</p:tagLst>
</file>

<file path=ppt/tags/tag360.xml><?xml version="1.0" encoding="utf-8"?>
<p:tagLst xmlns:p="http://schemas.openxmlformats.org/presentationml/2006/main">
  <p:tag name="AS_UNIQUEID" val="3325"/>
</p:tagLst>
</file>

<file path=ppt/tags/tag361.xml><?xml version="1.0" encoding="utf-8"?>
<p:tagLst xmlns:p="http://schemas.openxmlformats.org/presentationml/2006/main">
  <p:tag name="AS_UNIQUEID" val="3326"/>
</p:tagLst>
</file>

<file path=ppt/tags/tag362.xml><?xml version="1.0" encoding="utf-8"?>
<p:tagLst xmlns:p="http://schemas.openxmlformats.org/presentationml/2006/main">
  <p:tag name="AS_UNIQUEID" val="3327"/>
</p:tagLst>
</file>

<file path=ppt/tags/tag363.xml><?xml version="1.0" encoding="utf-8"?>
<p:tagLst xmlns:p="http://schemas.openxmlformats.org/presentationml/2006/main">
  <p:tag name="AS_UNIQUEID" val="3328"/>
</p:tagLst>
</file>

<file path=ppt/tags/tag364.xml><?xml version="1.0" encoding="utf-8"?>
<p:tagLst xmlns:p="http://schemas.openxmlformats.org/presentationml/2006/main">
  <p:tag name="AS_UNIQUEID" val="3329"/>
</p:tagLst>
</file>

<file path=ppt/tags/tag365.xml><?xml version="1.0" encoding="utf-8"?>
<p:tagLst xmlns:p="http://schemas.openxmlformats.org/presentationml/2006/main">
  <p:tag name="AS_UNIQUEID" val="3330"/>
</p:tagLst>
</file>

<file path=ppt/tags/tag366.xml><?xml version="1.0" encoding="utf-8"?>
<p:tagLst xmlns:p="http://schemas.openxmlformats.org/presentationml/2006/main">
  <p:tag name="AS_UNIQUEID" val="3331"/>
</p:tagLst>
</file>

<file path=ppt/tags/tag367.xml><?xml version="1.0" encoding="utf-8"?>
<p:tagLst xmlns:p="http://schemas.openxmlformats.org/presentationml/2006/main">
  <p:tag name="AS_UNIQUEID" val="3332"/>
  <p:tag name="KSO_WM_UNIT_TEXT_FILL_FORE_SCHEMECOLOR_INDEX" val="13"/>
  <p:tag name="KSO_WM_UNIT_TEXT_FILL_FORE_SCHEMECOLOR_INDEX_BRIGHTNESS" val="0"/>
  <p:tag name="KSO_WM_UNIT_TEXT_FILL_TYPE" val="1"/>
</p:tagLst>
</file>

<file path=ppt/tags/tag368.xml><?xml version="1.0" encoding="utf-8"?>
<p:tagLst xmlns:p="http://schemas.openxmlformats.org/presentationml/2006/main">
  <p:tag name="AS_UNIQUEID" val="3333"/>
  <p:tag name="KSO_WM_UNIT_FILL_FORE_SCHEMECOLOR_INDEX" val="10"/>
  <p:tag name="KSO_WM_UNIT_FILL_FORE_SCHEMECOLOR_INDEX_BRIGHTNESS" val="0.8"/>
  <p:tag name="KSO_WM_UNIT_FILL_TYPE" val="1"/>
  <p:tag name="KSO_WM_UNIT_TEXT_FILL_FORE_SCHEMECOLOR_INDEX" val="13"/>
  <p:tag name="KSO_WM_UNIT_TEXT_FILL_FORE_SCHEMECOLOR_INDEX_BRIGHTNESS" val="0"/>
  <p:tag name="KSO_WM_UNIT_TEXT_FILL_TYPE" val="1"/>
  <p:tag name="KSO_WM_UNIT_TEXT_SHADOW_SCHEMECOLOR_INDEX" val="1"/>
  <p:tag name="KSO_WM_UNIT_TEXT_SHADOW_SCHEMECOLOR_INDEX_BRIGHTNESS" val="0"/>
</p:tagLst>
</file>

<file path=ppt/tags/tag369.xml><?xml version="1.0" encoding="utf-8"?>
<p:tagLst xmlns:p="http://schemas.openxmlformats.org/presentationml/2006/main">
  <p:tag name="KSO_WM_SLIDE_BACKGROUND_TYPE" val="general"/>
  <p:tag name="KSO_WM_SLIDE_BK_DARK_LIGHT" val=""/>
</p:tagLst>
</file>

<file path=ppt/tags/tag37.xml><?xml version="1.0" encoding="utf-8"?>
<p:tagLst xmlns:p="http://schemas.openxmlformats.org/presentationml/2006/main">
  <p:tag name="AS_UNIQUEID" val="5351"/>
</p:tagLst>
</file>

<file path=ppt/tags/tag370.xml><?xml version="1.0" encoding="utf-8"?>
<p:tagLst xmlns:p="http://schemas.openxmlformats.org/presentationml/2006/main">
  <p:tag name="AS_UNIQUEID" val="5546"/>
  <p:tag name="KSO_WM_ASSEMBLE_CHIP_INDEX" val="458a968829544cd6919fd584c93d13e2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4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1bde2a4758ec4a98a1f9b7807f5b70cd"/>
  <p:tag name="KSO_WM_UNIT_DECORATE_INFO" val=""/>
  <p:tag name="KSO_WM_UNIT_DIAGRAM_ISNUMVISUAL" val="0"/>
  <p:tag name="KSO_WM_UNIT_DIAGRAM_ISREFERUNIT" val="0"/>
  <p:tag name="KSO_WM_UNIT_HIGHLIGHT" val="0"/>
  <p:tag name="KSO_WM_UNIT_ID" val="chip20203607_3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055b7f2b-c85a-49d1-ae3b-3c859d29b8e2}"/>
</p:tagLst>
</file>

<file path=ppt/tags/tag371.xml><?xml version="1.0" encoding="utf-8"?>
<p:tagLst xmlns:p="http://schemas.openxmlformats.org/presentationml/2006/main">
  <p:tag name="AS_UNIQUEID" val="5547"/>
  <p:tag name="KSO_WM_ASSEMBLE_CHIP_INDEX" val="4a761592c6ec49d385022a798a155553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5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42ae02c764764f73a38efe423690e939"/>
  <p:tag name="KSO_WM_UNIT_DECORATE_INFO" val=""/>
  <p:tag name="KSO_WM_UNIT_DIAGRAM_ISNUMVISUAL" val="0"/>
  <p:tag name="KSO_WM_UNIT_DIAGRAM_ISREFERUNIT" val="0"/>
  <p:tag name="KSO_WM_UNIT_HIGHLIGHT" val="0"/>
  <p:tag name="KSO_WM_UNIT_ID" val="chip20203607_4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adb0a91e-7005-4eb0-94f6-cb805a998b0a}"/>
</p:tagLst>
</file>

<file path=ppt/tags/tag372.xml><?xml version="1.0" encoding="utf-8"?>
<p:tagLst xmlns:p="http://schemas.openxmlformats.org/presentationml/2006/main">
  <p:tag name="AS_UNIQUEID" val="849"/>
  <p:tag name="KSO_WM_UNIT_TEXT_FILL_FORE_SCHEMECOLOR_INDEX" val="13"/>
  <p:tag name="KSO_WM_UNIT_TEXT_FILL_FORE_SCHEMECOLOR_INDEX_BRIGHTNESS" val="0"/>
  <p:tag name="KSO_WM_UNIT_TEXT_FILL_TYPE" val="1"/>
</p:tagLst>
</file>

<file path=ppt/tags/tag373.xml><?xml version="1.0" encoding="utf-8"?>
<p:tagLst xmlns:p="http://schemas.openxmlformats.org/presentationml/2006/main">
  <p:tag name="AS_UNIQUEID" val="850"/>
  <p:tag name="KSO_WM_UNIT_FILL_FORE_SCHEMECOLOR_INDEX" val="14"/>
  <p:tag name="KSO_WM_UNIT_FILL_FORE_SCHEMECOLOR_INDEX_BRIGHTNESS" val="0"/>
  <p:tag name="KSO_WM_UNIT_FILL_TYPE" val="1"/>
</p:tagLst>
</file>

<file path=ppt/tags/tag374.xml><?xml version="1.0" encoding="utf-8"?>
<p:tagLst xmlns:p="http://schemas.openxmlformats.org/presentationml/2006/main">
  <p:tag name="AS_UNIQUEID" val="851"/>
  <p:tag name="KSO_WM_UNIT_TEXT_FILL_FORE_SCHEMECOLOR_INDEX" val="13"/>
  <p:tag name="KSO_WM_UNIT_TEXT_FILL_FORE_SCHEMECOLOR_INDEX_BRIGHTNESS" val="0"/>
  <p:tag name="KSO_WM_UNIT_TEXT_FILL_TYPE" val="1"/>
</p:tagLst>
</file>

<file path=ppt/tags/tag375.xml><?xml version="1.0" encoding="utf-8"?>
<p:tagLst xmlns:p="http://schemas.openxmlformats.org/presentationml/2006/main">
  <p:tag name="AS_UNIQUEID" val="852"/>
</p:tagLst>
</file>

<file path=ppt/tags/tag376.xml><?xml version="1.0" encoding="utf-8"?>
<p:tagLst xmlns:p="http://schemas.openxmlformats.org/presentationml/2006/main">
  <p:tag name="AS_UNIQUEID" val="853"/>
</p:tagLst>
</file>

<file path=ppt/tags/tag377.xml><?xml version="1.0" encoding="utf-8"?>
<p:tagLst xmlns:p="http://schemas.openxmlformats.org/presentationml/2006/main">
  <p:tag name="AS_UNIQUEID" val="854"/>
</p:tagLst>
</file>

<file path=ppt/tags/tag378.xml><?xml version="1.0" encoding="utf-8"?>
<p:tagLst xmlns:p="http://schemas.openxmlformats.org/presentationml/2006/main">
  <p:tag name="AS_UNIQUEID" val="855"/>
</p:tagLst>
</file>

<file path=ppt/tags/tag379.xml><?xml version="1.0" encoding="utf-8"?>
<p:tagLst xmlns:p="http://schemas.openxmlformats.org/presentationml/2006/main">
  <p:tag name="AS_UNIQUEID" val="857"/>
</p:tagLst>
</file>

<file path=ppt/tags/tag38.xml><?xml version="1.0" encoding="utf-8"?>
<p:tagLst xmlns:p="http://schemas.openxmlformats.org/presentationml/2006/main">
  <p:tag name="AS_UNIQUEID" val="5352"/>
</p:tagLst>
</file>

<file path=ppt/tags/tag380.xml><?xml version="1.0" encoding="utf-8"?>
<p:tagLst xmlns:p="http://schemas.openxmlformats.org/presentationml/2006/main">
  <p:tag name="AS_UNIQUEID" val="2183"/>
</p:tagLst>
</file>

<file path=ppt/tags/tag381.xml><?xml version="1.0" encoding="utf-8"?>
<p:tagLst xmlns:p="http://schemas.openxmlformats.org/presentationml/2006/main">
  <p:tag name="AS_UNIQUEID" val="2184"/>
</p:tagLst>
</file>

<file path=ppt/tags/tag382.xml><?xml version="1.0" encoding="utf-8"?>
<p:tagLst xmlns:p="http://schemas.openxmlformats.org/presentationml/2006/main">
  <p:tag name="KSO_WM_SLIDE_BACKGROUND_TYPE" val="general"/>
  <p:tag name="KSO_WM_SLIDE_BK_DARK_LIGHT" val=""/>
</p:tagLst>
</file>

<file path=ppt/tags/tag383.xml><?xml version="1.0" encoding="utf-8"?>
<p:tagLst xmlns:p="http://schemas.openxmlformats.org/presentationml/2006/main">
  <p:tag name="AS_UNIQUEID" val="5549"/>
  <p:tag name="KSO_WM_ASSEMBLE_CHIP_INDEX" val="458a968829544cd6919fd584c93d13e2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4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1bde2a4758ec4a98a1f9b7807f5b70cd"/>
  <p:tag name="KSO_WM_UNIT_DECORATE_INFO" val=""/>
  <p:tag name="KSO_WM_UNIT_DIAGRAM_ISNUMVISUAL" val="0"/>
  <p:tag name="KSO_WM_UNIT_DIAGRAM_ISREFERUNIT" val="0"/>
  <p:tag name="KSO_WM_UNIT_HIGHLIGHT" val="0"/>
  <p:tag name="KSO_WM_UNIT_ID" val="chip20203607_3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055b7f2b-c85a-49d1-ae3b-3c859d29b8e2}"/>
</p:tagLst>
</file>

<file path=ppt/tags/tag384.xml><?xml version="1.0" encoding="utf-8"?>
<p:tagLst xmlns:p="http://schemas.openxmlformats.org/presentationml/2006/main">
  <p:tag name="AS_UNIQUEID" val="5550"/>
  <p:tag name="KSO_WM_ASSEMBLE_CHIP_INDEX" val="4a761592c6ec49d385022a798a155553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5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42ae02c764764f73a38efe423690e939"/>
  <p:tag name="KSO_WM_UNIT_DECORATE_INFO" val=""/>
  <p:tag name="KSO_WM_UNIT_DIAGRAM_ISNUMVISUAL" val="0"/>
  <p:tag name="KSO_WM_UNIT_DIAGRAM_ISREFERUNIT" val="0"/>
  <p:tag name="KSO_WM_UNIT_HIGHLIGHT" val="0"/>
  <p:tag name="KSO_WM_UNIT_ID" val="chip20203607_4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adb0a91e-7005-4eb0-94f6-cb805a998b0a}"/>
</p:tagLst>
</file>

<file path=ppt/tags/tag385.xml><?xml version="1.0" encoding="utf-8"?>
<p:tagLst xmlns:p="http://schemas.openxmlformats.org/presentationml/2006/main">
  <p:tag name="AS_UNIQUEID" val="3752"/>
</p:tagLst>
</file>

<file path=ppt/tags/tag386.xml><?xml version="1.0" encoding="utf-8"?>
<p:tagLst xmlns:p="http://schemas.openxmlformats.org/presentationml/2006/main">
  <p:tag name="AS_UNIQUEID" val="3753"/>
</p:tagLst>
</file>

<file path=ppt/tags/tag387.xml><?xml version="1.0" encoding="utf-8"?>
<p:tagLst xmlns:p="http://schemas.openxmlformats.org/presentationml/2006/main">
  <p:tag name="KSO_WM_SLIDE_BACKGROUND_TYPE" val="general"/>
  <p:tag name="KSO_WM_SLIDE_BK_DARK_LIGHT" val=""/>
</p:tagLst>
</file>

<file path=ppt/tags/tag388.xml><?xml version="1.0" encoding="utf-8"?>
<p:tagLst xmlns:p="http://schemas.openxmlformats.org/presentationml/2006/main">
  <p:tag name="AS_UNIQUEID" val="5552"/>
  <p:tag name="KSO_WM_ASSEMBLE_CHIP_INDEX" val="458a968829544cd6919fd584c93d13e2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4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1bde2a4758ec4a98a1f9b7807f5b70cd"/>
  <p:tag name="KSO_WM_UNIT_DECORATE_INFO" val=""/>
  <p:tag name="KSO_WM_UNIT_DIAGRAM_ISNUMVISUAL" val="0"/>
  <p:tag name="KSO_WM_UNIT_DIAGRAM_ISREFERUNIT" val="0"/>
  <p:tag name="KSO_WM_UNIT_HIGHLIGHT" val="0"/>
  <p:tag name="KSO_WM_UNIT_ID" val="chip20203607_3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055b7f2b-c85a-49d1-ae3b-3c859d29b8e2}"/>
</p:tagLst>
</file>

<file path=ppt/tags/tag389.xml><?xml version="1.0" encoding="utf-8"?>
<p:tagLst xmlns:p="http://schemas.openxmlformats.org/presentationml/2006/main">
  <p:tag name="AS_UNIQUEID" val="5553"/>
  <p:tag name="KSO_WM_ASSEMBLE_CHIP_INDEX" val="4a761592c6ec49d385022a798a155553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5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42ae02c764764f73a38efe423690e939"/>
  <p:tag name="KSO_WM_UNIT_DECORATE_INFO" val=""/>
  <p:tag name="KSO_WM_UNIT_DIAGRAM_ISNUMVISUAL" val="0"/>
  <p:tag name="KSO_WM_UNIT_DIAGRAM_ISREFERUNIT" val="0"/>
  <p:tag name="KSO_WM_UNIT_HIGHLIGHT" val="0"/>
  <p:tag name="KSO_WM_UNIT_ID" val="chip20203607_4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adb0a91e-7005-4eb0-94f6-cb805a998b0a}"/>
</p:tagLst>
</file>

<file path=ppt/tags/tag39.xml><?xml version="1.0" encoding="utf-8"?>
<p:tagLst xmlns:p="http://schemas.openxmlformats.org/presentationml/2006/main">
  <p:tag name="AS_UNIQUEID" val="5353"/>
</p:tagLst>
</file>

<file path=ppt/tags/tag390.xml><?xml version="1.0" encoding="utf-8"?>
<p:tagLst xmlns:p="http://schemas.openxmlformats.org/presentationml/2006/main">
  <p:tag name="AS_UNIQUEID" val="2414"/>
</p:tagLst>
</file>

<file path=ppt/tags/tag391.xml><?xml version="1.0" encoding="utf-8"?>
<p:tagLst xmlns:p="http://schemas.openxmlformats.org/presentationml/2006/main">
  <p:tag name="AS_UNIQUEID" val="3761"/>
  <p:tag name="KSO_WM_UNIT_FILL_FORE_SCHEMECOLOR_INDEX" val="14"/>
  <p:tag name="KSO_WM_UNIT_FILL_FORE_SCHEMECOLOR_INDEX_BRIGHTNESS" val="0"/>
  <p:tag name="KSO_WM_UNIT_FILL_TYPE" val="1"/>
</p:tagLst>
</file>

<file path=ppt/tags/tag392.xml><?xml version="1.0" encoding="utf-8"?>
<p:tagLst xmlns:p="http://schemas.openxmlformats.org/presentationml/2006/main">
  <p:tag name="AS_UNIQUEID" val="3765"/>
</p:tagLst>
</file>

<file path=ppt/tags/tag393.xml><?xml version="1.0" encoding="utf-8"?>
<p:tagLst xmlns:p="http://schemas.openxmlformats.org/presentationml/2006/main">
  <p:tag name="AS_UNIQUEID" val="4765"/>
</p:tagLst>
</file>

<file path=ppt/tags/tag394.xml><?xml version="1.0" encoding="utf-8"?>
<p:tagLst xmlns:p="http://schemas.openxmlformats.org/presentationml/2006/main">
  <p:tag name="AS_UNIQUEID" val="5554"/>
  <p:tag name="KSO_WM_UNIT_TEXT_FILL_FORE_SCHEMECOLOR_INDEX" val="13"/>
  <p:tag name="KSO_WM_UNIT_TEXT_FILL_FORE_SCHEMECOLOR_INDEX_BRIGHTNESS" val="0"/>
  <p:tag name="KSO_WM_UNIT_TEXT_FILL_TYPE" val="1"/>
</p:tagLst>
</file>

<file path=ppt/tags/tag395.xml><?xml version="1.0" encoding="utf-8"?>
<p:tagLst xmlns:p="http://schemas.openxmlformats.org/presentationml/2006/main">
  <p:tag name="AS_UNIQUEID" val="5555"/>
</p:tagLst>
</file>

<file path=ppt/tags/tag396.xml><?xml version="1.0" encoding="utf-8"?>
<p:tagLst xmlns:p="http://schemas.openxmlformats.org/presentationml/2006/main">
  <p:tag name="AS_UNIQUEID" val="5556"/>
  <p:tag name="KSO_WM_UNIT_TEXT_FILL_FORE_SCHEMECOLOR_INDEX" val="5"/>
  <p:tag name="KSO_WM_UNIT_TEXT_FILL_FORE_SCHEMECOLOR_INDEX_BRIGHTNESS" val="-0.25"/>
  <p:tag name="KSO_WM_UNIT_TEXT_FILL_TYPE" val="1"/>
</p:tagLst>
</file>

<file path=ppt/tags/tag397.xml><?xml version="1.0" encoding="utf-8"?>
<p:tagLst xmlns:p="http://schemas.openxmlformats.org/presentationml/2006/main">
  <p:tag name="AS_UNIQUEID" val="5557"/>
  <p:tag name="KSO_WM_UNIT_TEXT_FILL_FORE_SCHEMECOLOR_INDEX" val="5"/>
  <p:tag name="KSO_WM_UNIT_TEXT_FILL_FORE_SCHEMECOLOR_INDEX_BRIGHTNESS" val="-0.25"/>
  <p:tag name="KSO_WM_UNIT_TEXT_FILL_TYPE" val="1"/>
</p:tagLst>
</file>

<file path=ppt/tags/tag398.xml><?xml version="1.0" encoding="utf-8"?>
<p:tagLst xmlns:p="http://schemas.openxmlformats.org/presentationml/2006/main">
  <p:tag name="AS_UNIQUEID" val="5558"/>
  <p:tag name="KSO_WM_UNIT_TEXT_FILL_FORE_SCHEMECOLOR_INDEX" val="5"/>
  <p:tag name="KSO_WM_UNIT_TEXT_FILL_FORE_SCHEMECOLOR_INDEX_BRIGHTNESS" val="0"/>
  <p:tag name="KSO_WM_UNIT_TEXT_FILL_TYPE" val="1"/>
</p:tagLst>
</file>

<file path=ppt/tags/tag399.xml><?xml version="1.0" encoding="utf-8"?>
<p:tagLst xmlns:p="http://schemas.openxmlformats.org/presentationml/2006/main">
  <p:tag name="AS_UNIQUEID" val="5559"/>
  <p:tag name="KSO_WM_UNIT_LINE_FILL_TYPE" val="2"/>
  <p:tag name="KSO_WM_UNIT_LINE_FORE_SCHEMECOLOR_INDEX" val="5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4.xml><?xml version="1.0" encoding="utf-8"?>
<p:tagLst xmlns:p="http://schemas.openxmlformats.org/presentationml/2006/main">
  <p:tag name="AS_UNIQUEID" val="5314"/>
</p:tagLst>
</file>

<file path=ppt/tags/tag40.xml><?xml version="1.0" encoding="utf-8"?>
<p:tagLst xmlns:p="http://schemas.openxmlformats.org/presentationml/2006/main">
  <p:tag name="AS_UNIQUEID" val="5355"/>
  <p:tag name="KSO_WM_ASSEMBLE_CHIP_INDEX" val="7378443fdff540f0882c658506d4e0cc"/>
  <p:tag name="KSO_WM_BEAUTIFY_FLAG" val="#wm#"/>
  <p:tag name="KSO_WM_CHIP_FILLAREA_FILL_RULE" val="{&quot;fill_align&quot;:&quot;lm&quot;,&quot;fill_effect&quot;:[],&quot;fill_mode&quot;:&quot;adaptive&quot;,&quot;sacle_strategy&quot;:&quot;stretch&quot;}"/>
  <p:tag name="KSO_WM_CHIP_GROUPID" val="5fa10f8d58547e52881d5981"/>
  <p:tag name="KSO_WM_CHIP_XID" val="5fa10f8d58547e52881d5983"/>
  <p:tag name="KSO_WM_TAG_VERSION" val="1.0"/>
  <p:tag name="KSO_WM_TEMPLATE_CATEGORY" val="chip"/>
  <p:tag name="KSO_WM_TEMPLATE_INDEX" val="20203607"/>
  <p:tag name="KSO_WM_UNIT_COMPATIBLE" val="0"/>
  <p:tag name="KSO_WM_UNIT_DEC_AREA_ID" val="d0c1c4907e3845e19db9ec7e0e6cf508"/>
  <p:tag name="KSO_WM_UNIT_DECORATE_INFO" val=""/>
  <p:tag name="KSO_WM_UNIT_DIAGRAM_ISNUMVISUAL" val="0"/>
  <p:tag name="KSO_WM_UNIT_DIAGRAM_ISREFERUNIT" val="0"/>
  <p:tag name="KSO_WM_UNIT_HIGHLIGHT" val="0"/>
  <p:tag name="KSO_WM_UNIT_ID" val="chip20203607_2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400.xml><?xml version="1.0" encoding="utf-8"?>
<p:tagLst xmlns:p="http://schemas.openxmlformats.org/presentationml/2006/main">
  <p:tag name="KSO_WM_SLIDE_BACKGROUND_TYPE" val="general"/>
  <p:tag name="KSO_WM_SLIDE_BK_DARK_LIGHT" val=""/>
</p:tagLst>
</file>

<file path=ppt/tags/tag401.xml><?xml version="1.0" encoding="utf-8"?>
<p:tagLst xmlns:p="http://schemas.openxmlformats.org/presentationml/2006/main">
  <p:tag name="AS_UNIQUEID" val="5561"/>
  <p:tag name="KSO_WM_ASSEMBLE_CHIP_INDEX" val="458a968829544cd6919fd584c93d13e2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4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1bde2a4758ec4a98a1f9b7807f5b70cd"/>
  <p:tag name="KSO_WM_UNIT_DECORATE_INFO" val=""/>
  <p:tag name="KSO_WM_UNIT_DIAGRAM_ISNUMVISUAL" val="0"/>
  <p:tag name="KSO_WM_UNIT_DIAGRAM_ISREFERUNIT" val="0"/>
  <p:tag name="KSO_WM_UNIT_HIGHLIGHT" val="0"/>
  <p:tag name="KSO_WM_UNIT_ID" val="chip20203607_3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055b7f2b-c85a-49d1-ae3b-3c859d29b8e2}"/>
</p:tagLst>
</file>

<file path=ppt/tags/tag402.xml><?xml version="1.0" encoding="utf-8"?>
<p:tagLst xmlns:p="http://schemas.openxmlformats.org/presentationml/2006/main">
  <p:tag name="AS_UNIQUEID" val="5562"/>
  <p:tag name="KSO_WM_ASSEMBLE_CHIP_INDEX" val="4a761592c6ec49d385022a798a155553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5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42ae02c764764f73a38efe423690e939"/>
  <p:tag name="KSO_WM_UNIT_DECORATE_INFO" val=""/>
  <p:tag name="KSO_WM_UNIT_DIAGRAM_ISNUMVISUAL" val="0"/>
  <p:tag name="KSO_WM_UNIT_DIAGRAM_ISREFERUNIT" val="0"/>
  <p:tag name="KSO_WM_UNIT_HIGHLIGHT" val="0"/>
  <p:tag name="KSO_WM_UNIT_ID" val="chip20203607_4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adb0a91e-7005-4eb0-94f6-cb805a998b0a}"/>
</p:tagLst>
</file>

<file path=ppt/tags/tag403.xml><?xml version="1.0" encoding="utf-8"?>
<p:tagLst xmlns:p="http://schemas.openxmlformats.org/presentationml/2006/main">
  <p:tag name="AS_UNIQUEID" val="3343"/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404.xml><?xml version="1.0" encoding="utf-8"?>
<p:tagLst xmlns:p="http://schemas.openxmlformats.org/presentationml/2006/main">
  <p:tag name="AS_UNIQUEID" val="3344"/>
  <p:tag name="KSO_WM_UNIT_FILL_FORE_SCHEMECOLOR_INDEX" val="8"/>
  <p:tag name="KSO_WM_UNIT_FILL_FORE_SCHEMECOLOR_INDEX_BRIGHTNESS" val="0"/>
  <p:tag name="KSO_WM_UNIT_FILL_TYPE" val="1"/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405.xml><?xml version="1.0" encoding="utf-8"?>
<p:tagLst xmlns:p="http://schemas.openxmlformats.org/presentationml/2006/main">
  <p:tag name="AS_UNIQUEID" val="3345"/>
  <p:tag name="KSO_WM_UNIT_LINE_FILL_TYPE" val="2"/>
  <p:tag name="KSO_WM_UNIT_LINE_FORE_SCHEMECOLOR_INDEX" val="13"/>
  <p:tag name="KSO_WM_UNIT_LINE_FORE_SCHEMECOLOR_INDEX_BRIGHTNESS" val="0"/>
  <p:tag name="KSO_WM_UNIT_TEXT_FILL_FORE_SCHEMECOLOR_INDEX" val="14"/>
  <p:tag name="KSO_WM_UNIT_TEXT_FILL_FORE_SCHEMECOLOR_INDEX_BRIGHTNESS" val="0"/>
  <p:tag name="KSO_WM_UNIT_TEXT_FILL_TYPE" val="1"/>
</p:tagLst>
</file>

<file path=ppt/tags/tag406.xml><?xml version="1.0" encoding="utf-8"?>
<p:tagLst xmlns:p="http://schemas.openxmlformats.org/presentationml/2006/main">
  <p:tag name="AS_UNIQUEID" val="3346"/>
  <p:tag name="KSO_WM_UNIT_LINE_FILL_TYPE" val="2"/>
  <p:tag name="KSO_WM_UNIT_LINE_FORE_SCHEMECOLOR_INDEX" val="13"/>
  <p:tag name="KSO_WM_UNIT_LINE_FORE_SCHEMECOLOR_INDEX_BRIGHTNESS" val="0"/>
  <p:tag name="KSO_WM_UNIT_TEXT_FILL_FORE_SCHEMECOLOR_INDEX" val="14"/>
  <p:tag name="KSO_WM_UNIT_TEXT_FILL_FORE_SCHEMECOLOR_INDEX_BRIGHTNESS" val="0"/>
  <p:tag name="KSO_WM_UNIT_TEXT_FILL_TYPE" val="1"/>
</p:tagLst>
</file>

<file path=ppt/tags/tag407.xml><?xml version="1.0" encoding="utf-8"?>
<p:tagLst xmlns:p="http://schemas.openxmlformats.org/presentationml/2006/main">
  <p:tag name="AS_UNIQUEID" val="3347"/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408.xml><?xml version="1.0" encoding="utf-8"?>
<p:tagLst xmlns:p="http://schemas.openxmlformats.org/presentationml/2006/main">
  <p:tag name="AS_UNIQUEID" val="3348"/>
</p:tagLst>
</file>

<file path=ppt/tags/tag409.xml><?xml version="1.0" encoding="utf-8"?>
<p:tagLst xmlns:p="http://schemas.openxmlformats.org/presentationml/2006/main">
  <p:tag name="AS_UNIQUEID" val="3349"/>
  <p:tag name="KSO_WM_UNIT_TEXT_FILL_FORE_SCHEMECOLOR_INDEX" val="13"/>
  <p:tag name="KSO_WM_UNIT_TEXT_FILL_FORE_SCHEMECOLOR_INDEX_BRIGHTNESS" val="0"/>
  <p:tag name="KSO_WM_UNIT_TEXT_FILL_TYPE" val="1"/>
</p:tagLst>
</file>

<file path=ppt/tags/tag41.xml><?xml version="1.0" encoding="utf-8"?>
<p:tagLst xmlns:p="http://schemas.openxmlformats.org/presentationml/2006/main">
  <p:tag name="AS_UNIQUEID" val="5356"/>
  <p:tag name="KSO_WM_ASSEMBLE_CHIP_INDEX" val="01abf495c8ef4368a81b22e5c2fee3a6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4"/>
  <p:tag name="KSO_WM_TAG_VERSION" val="1.0"/>
  <p:tag name="KSO_WM_TEMPLATE_CATEGORY" val="chip"/>
  <p:tag name="KSO_WM_TEMPLATE_INDEX" val="20203607"/>
  <p:tag name="KSO_WM_UNIT_COMPATIBLE" val="0"/>
  <p:tag name="KSO_WM_UNIT_DEC_AREA_ID" val="c97c316e8b074f0d9c7a186373e46909"/>
  <p:tag name="KSO_WM_UNIT_DECORATE_INFO" val=""/>
  <p:tag name="KSO_WM_UNIT_DIAGRAM_ISNUMVISUAL" val="0"/>
  <p:tag name="KSO_WM_UNIT_DIAGRAM_ISREFERUNIT" val="0"/>
  <p:tag name="KSO_WM_UNIT_HIGHLIGHT" val="0"/>
  <p:tag name="KSO_WM_UNIT_ID" val="chip20203607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410.xml><?xml version="1.0" encoding="utf-8"?>
<p:tagLst xmlns:p="http://schemas.openxmlformats.org/presentationml/2006/main">
  <p:tag name="AS_UNIQUEID" val="3351"/>
  <p:tag name="KSO_WM_UNIT_FILL_FORE_SCHEMECOLOR_INDEX" val="11"/>
  <p:tag name="KSO_WM_UNIT_FILL_FORE_SCHEMECOLOR_INDEX_BRIGHTNESS" val="0"/>
  <p:tag name="KSO_WM_UNIT_FILL_TYPE" val="1"/>
  <p:tag name="KSO_WM_UNIT_TEXT_FILL_FORE_SCHEMECOLOR_INDEX" val="13"/>
  <p:tag name="KSO_WM_UNIT_TEXT_FILL_FORE_SCHEMECOLOR_INDEX_BRIGHTNESS" val="0"/>
  <p:tag name="KSO_WM_UNIT_TEXT_FILL_TYPE" val="1"/>
</p:tagLst>
</file>

<file path=ppt/tags/tag411.xml><?xml version="1.0" encoding="utf-8"?>
<p:tagLst xmlns:p="http://schemas.openxmlformats.org/presentationml/2006/main">
  <p:tag name="AS_UNIQUEID" val="3352"/>
</p:tagLst>
</file>

<file path=ppt/tags/tag412.xml><?xml version="1.0" encoding="utf-8"?>
<p:tagLst xmlns:p="http://schemas.openxmlformats.org/presentationml/2006/main">
  <p:tag name="AS_UNIQUEID" val="3353"/>
</p:tagLst>
</file>

<file path=ppt/tags/tag413.xml><?xml version="1.0" encoding="utf-8"?>
<p:tagLst xmlns:p="http://schemas.openxmlformats.org/presentationml/2006/main">
  <p:tag name="AS_UNIQUEID" val="3355"/>
  <p:tag name="KSO_WM_UNIT_FILL_FORE_SCHEMECOLOR_INDEX" val="9"/>
  <p:tag name="KSO_WM_UNIT_FILL_FORE_SCHEMECOLOR_INDEX_BRIGHTNESS" val="0"/>
  <p:tag name="KSO_WM_UNIT_FILL_TYPE" val="1"/>
  <p:tag name="KSO_WM_UNIT_TEXT_FILL_FORE_SCHEMECOLOR_INDEX" val="13"/>
  <p:tag name="KSO_WM_UNIT_TEXT_FILL_FORE_SCHEMECOLOR_INDEX_BRIGHTNESS" val="0"/>
  <p:tag name="KSO_WM_UNIT_TEXT_FILL_TYPE" val="1"/>
</p:tagLst>
</file>

<file path=ppt/tags/tag414.xml><?xml version="1.0" encoding="utf-8"?>
<p:tagLst xmlns:p="http://schemas.openxmlformats.org/presentationml/2006/main">
  <p:tag name="AS_UNIQUEID" val="5563"/>
</p:tagLst>
</file>

<file path=ppt/tags/tag415.xml><?xml version="1.0" encoding="utf-8"?>
<p:tagLst xmlns:p="http://schemas.openxmlformats.org/presentationml/2006/main">
  <p:tag name="AS_UNIQUEID" val="3746"/>
  <p:tag name="KSO_WM_UNIT_FILL_FORE_SCHEMECOLOR_INDEX" val="14"/>
  <p:tag name="KSO_WM_UNIT_FILL_FORE_SCHEMECOLOR_INDEX_BRIGHTNESS" val="0"/>
  <p:tag name="KSO_WM_UNIT_FILL_TYPE" val="1"/>
</p:tagLst>
</file>

<file path=ppt/tags/tag416.xml><?xml version="1.0" encoding="utf-8"?>
<p:tagLst xmlns:p="http://schemas.openxmlformats.org/presentationml/2006/main">
  <p:tag name="KSO_WM_SLIDE_BACKGROUND_TYPE" val="general"/>
  <p:tag name="KSO_WM_SLIDE_BK_DARK_LIGHT" val=""/>
</p:tagLst>
</file>

<file path=ppt/tags/tag417.xml><?xml version="1.0" encoding="utf-8"?>
<p:tagLst xmlns:p="http://schemas.openxmlformats.org/presentationml/2006/main">
  <p:tag name="AS_UNIQUEID" val="5565"/>
  <p:tag name="KSO_WM_ASSEMBLE_CHIP_INDEX" val="458a968829544cd6919fd584c93d13e2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4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1bde2a4758ec4a98a1f9b7807f5b70cd"/>
  <p:tag name="KSO_WM_UNIT_DECORATE_INFO" val=""/>
  <p:tag name="KSO_WM_UNIT_DIAGRAM_ISNUMVISUAL" val="0"/>
  <p:tag name="KSO_WM_UNIT_DIAGRAM_ISREFERUNIT" val="0"/>
  <p:tag name="KSO_WM_UNIT_HIGHLIGHT" val="0"/>
  <p:tag name="KSO_WM_UNIT_ID" val="chip20203607_3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055b7f2b-c85a-49d1-ae3b-3c859d29b8e2}"/>
</p:tagLst>
</file>

<file path=ppt/tags/tag418.xml><?xml version="1.0" encoding="utf-8"?>
<p:tagLst xmlns:p="http://schemas.openxmlformats.org/presentationml/2006/main">
  <p:tag name="AS_UNIQUEID" val="5566"/>
  <p:tag name="KSO_WM_ASSEMBLE_CHIP_INDEX" val="4a761592c6ec49d385022a798a155553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5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42ae02c764764f73a38efe423690e939"/>
  <p:tag name="KSO_WM_UNIT_DECORATE_INFO" val=""/>
  <p:tag name="KSO_WM_UNIT_DIAGRAM_ISNUMVISUAL" val="0"/>
  <p:tag name="KSO_WM_UNIT_DIAGRAM_ISREFERUNIT" val="0"/>
  <p:tag name="KSO_WM_UNIT_HIGHLIGHT" val="0"/>
  <p:tag name="KSO_WM_UNIT_ID" val="chip20203607_4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adb0a91e-7005-4eb0-94f6-cb805a998b0a}"/>
</p:tagLst>
</file>

<file path=ppt/tags/tag419.xml><?xml version="1.0" encoding="utf-8"?>
<p:tagLst xmlns:p="http://schemas.openxmlformats.org/presentationml/2006/main">
  <p:tag name="AS_UNIQUEID" val="3767"/>
</p:tagLst>
</file>

<file path=ppt/tags/tag42.xml><?xml version="1.0" encoding="utf-8"?>
<p:tagLst xmlns:p="http://schemas.openxmlformats.org/presentationml/2006/main">
  <p:tag name="AS_UNIQUEID" val="5357"/>
</p:tagLst>
</file>

<file path=ppt/tags/tag420.xml><?xml version="1.0" encoding="utf-8"?>
<p:tagLst xmlns:p="http://schemas.openxmlformats.org/presentationml/2006/main">
  <p:tag name="AS_UNIQUEID" val="3768"/>
</p:tagLst>
</file>

<file path=ppt/tags/tag421.xml><?xml version="1.0" encoding="utf-8"?>
<p:tagLst xmlns:p="http://schemas.openxmlformats.org/presentationml/2006/main">
  <p:tag name="AS_UNIQUEID" val="3769"/>
</p:tagLst>
</file>

<file path=ppt/tags/tag422.xml><?xml version="1.0" encoding="utf-8"?>
<p:tagLst xmlns:p="http://schemas.openxmlformats.org/presentationml/2006/main">
  <p:tag name="AS_UNIQUEID" val="3770"/>
</p:tagLst>
</file>

<file path=ppt/tags/tag423.xml><?xml version="1.0" encoding="utf-8"?>
<p:tagLst xmlns:p="http://schemas.openxmlformats.org/presentationml/2006/main">
  <p:tag name="AS_UNIQUEID" val="3771"/>
</p:tagLst>
</file>

<file path=ppt/tags/tag424.xml><?xml version="1.0" encoding="utf-8"?>
<p:tagLst xmlns:p="http://schemas.openxmlformats.org/presentationml/2006/main">
  <p:tag name="KSO_WM_SLIDE_BACKGROUND_TYPE" val="general"/>
  <p:tag name="KSO_WM_SLIDE_BK_DARK_LIGHT" val=""/>
</p:tagLst>
</file>

<file path=ppt/tags/tag425.xml><?xml version="1.0" encoding="utf-8"?>
<p:tagLst xmlns:p="http://schemas.openxmlformats.org/presentationml/2006/main">
  <p:tag name="AS_UNIQUEID" val="5568"/>
  <p:tag name="KSO_WM_ASSEMBLE_CHIP_INDEX" val="458a968829544cd6919fd584c93d13e2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4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1bde2a4758ec4a98a1f9b7807f5b70cd"/>
  <p:tag name="KSO_WM_UNIT_DECORATE_INFO" val=""/>
  <p:tag name="KSO_WM_UNIT_DIAGRAM_ISNUMVISUAL" val="0"/>
  <p:tag name="KSO_WM_UNIT_DIAGRAM_ISREFERUNIT" val="0"/>
  <p:tag name="KSO_WM_UNIT_HIGHLIGHT" val="0"/>
  <p:tag name="KSO_WM_UNIT_ID" val="chip20203607_3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055b7f2b-c85a-49d1-ae3b-3c859d29b8e2}"/>
</p:tagLst>
</file>

<file path=ppt/tags/tag426.xml><?xml version="1.0" encoding="utf-8"?>
<p:tagLst xmlns:p="http://schemas.openxmlformats.org/presentationml/2006/main">
  <p:tag name="AS_UNIQUEID" val="5569"/>
  <p:tag name="KSO_WM_ASSEMBLE_CHIP_INDEX" val="4a761592c6ec49d385022a798a155553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5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42ae02c764764f73a38efe423690e939"/>
  <p:tag name="KSO_WM_UNIT_DECORATE_INFO" val=""/>
  <p:tag name="KSO_WM_UNIT_DIAGRAM_ISNUMVISUAL" val="0"/>
  <p:tag name="KSO_WM_UNIT_DIAGRAM_ISREFERUNIT" val="0"/>
  <p:tag name="KSO_WM_UNIT_HIGHLIGHT" val="0"/>
  <p:tag name="KSO_WM_UNIT_ID" val="chip20203607_4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adb0a91e-7005-4eb0-94f6-cb805a998b0a}"/>
</p:tagLst>
</file>

<file path=ppt/tags/tag427.xml><?xml version="1.0" encoding="utf-8"?>
<p:tagLst xmlns:p="http://schemas.openxmlformats.org/presentationml/2006/main">
  <p:tag name="AS_UNIQUEID" val="2407"/>
  <p:tag name="KSO_WM_UNIT_FILL_FORE_SCHEMECOLOR_INDEX" val="2"/>
  <p:tag name="KSO_WM_UNIT_FILL_FORE_SCHEMECOLOR_INDEX_BRIGHTNESS" val="0"/>
  <p:tag name="KSO_WM_UNIT_FILL_TYPE" val="1"/>
  <p:tag name="KSO_WM_UNIT_LINE_FILL_TYPE" val="2"/>
  <p:tag name="KSO_WM_UNIT_LINE_FORE_SCHEMECOLOR_INDEX" val="9"/>
  <p:tag name="KSO_WM_UNIT_LINE_FORE_SCHEMECOLOR_INDEX_BRIGHTNESS" val="0"/>
</p:tagLst>
</file>

<file path=ppt/tags/tag428.xml><?xml version="1.0" encoding="utf-8"?>
<p:tagLst xmlns:p="http://schemas.openxmlformats.org/presentationml/2006/main">
  <p:tag name="AS_UNIQUEID" val="3773"/>
</p:tagLst>
</file>

<file path=ppt/tags/tag429.xml><?xml version="1.0" encoding="utf-8"?>
<p:tagLst xmlns:p="http://schemas.openxmlformats.org/presentationml/2006/main">
  <p:tag name="AS_UNIQUEID" val="5570"/>
  <p:tag name="KSO_WM_UNIT_PLACING_PICTURE_USER_VIEWPORT" val="{&quot;height&quot;:3716,&quot;width&quot;:2995}"/>
</p:tagLst>
</file>

<file path=ppt/tags/tag43.xml><?xml version="1.0" encoding="utf-8"?>
<p:tagLst xmlns:p="http://schemas.openxmlformats.org/presentationml/2006/main">
  <p:tag name="AS_UNIQUEID" val="5358"/>
</p:tagLst>
</file>

<file path=ppt/tags/tag430.xml><?xml version="1.0" encoding="utf-8"?>
<p:tagLst xmlns:p="http://schemas.openxmlformats.org/presentationml/2006/main">
  <p:tag name="AS_UNIQUEID" val="5571"/>
</p:tagLst>
</file>

<file path=ppt/tags/tag431.xml><?xml version="1.0" encoding="utf-8"?>
<p:tagLst xmlns:p="http://schemas.openxmlformats.org/presentationml/2006/main">
  <p:tag name="AS_UNIQUEID" val="5572"/>
</p:tagLst>
</file>

<file path=ppt/tags/tag432.xml><?xml version="1.0" encoding="utf-8"?>
<p:tagLst xmlns:p="http://schemas.openxmlformats.org/presentationml/2006/main">
  <p:tag name="AS_UNIQUEID" val="5573"/>
  <p:tag name="KSO_WM_UNIT_TEXT_FILL_FORE_SCHEMECOLOR_INDEX" val="13"/>
  <p:tag name="KSO_WM_UNIT_TEXT_FILL_FORE_SCHEMECOLOR_INDEX_BRIGHTNESS" val="0"/>
  <p:tag name="KSO_WM_UNIT_TEXT_FILL_TYPE" val="1"/>
</p:tagLst>
</file>

<file path=ppt/tags/tag433.xml><?xml version="1.0" encoding="utf-8"?>
<p:tagLst xmlns:p="http://schemas.openxmlformats.org/presentationml/2006/main">
  <p:tag name="AS_UNIQUEID" val="2710"/>
</p:tagLst>
</file>

<file path=ppt/tags/tag434.xml><?xml version="1.0" encoding="utf-8"?>
<p:tagLst xmlns:p="http://schemas.openxmlformats.org/presentationml/2006/main">
  <p:tag name="KSO_WM_SLIDE_BACKGROUND_TYPE" val="general"/>
  <p:tag name="KSO_WM_SLIDE_BK_DARK_LIGHT" val=""/>
</p:tagLst>
</file>

<file path=ppt/tags/tag435.xml><?xml version="1.0" encoding="utf-8"?>
<p:tagLst xmlns:p="http://schemas.openxmlformats.org/presentationml/2006/main">
  <p:tag name="AS_UNIQUEID" val="5575"/>
  <p:tag name="KSO_WM_ASSEMBLE_CHIP_INDEX" val="458a968829544cd6919fd584c93d13e2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4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1bde2a4758ec4a98a1f9b7807f5b70cd"/>
  <p:tag name="KSO_WM_UNIT_DECORATE_INFO" val=""/>
  <p:tag name="KSO_WM_UNIT_DIAGRAM_ISNUMVISUAL" val="0"/>
  <p:tag name="KSO_WM_UNIT_DIAGRAM_ISREFERUNIT" val="0"/>
  <p:tag name="KSO_WM_UNIT_HIGHLIGHT" val="0"/>
  <p:tag name="KSO_WM_UNIT_ID" val="chip20203607_3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055b7f2b-c85a-49d1-ae3b-3c859d29b8e2}"/>
</p:tagLst>
</file>

<file path=ppt/tags/tag436.xml><?xml version="1.0" encoding="utf-8"?>
<p:tagLst xmlns:p="http://schemas.openxmlformats.org/presentationml/2006/main">
  <p:tag name="AS_UNIQUEID" val="5576"/>
  <p:tag name="KSO_WM_ASSEMBLE_CHIP_INDEX" val="4a761592c6ec49d385022a798a155553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5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42ae02c764764f73a38efe423690e939"/>
  <p:tag name="KSO_WM_UNIT_DECORATE_INFO" val=""/>
  <p:tag name="KSO_WM_UNIT_DIAGRAM_ISNUMVISUAL" val="0"/>
  <p:tag name="KSO_WM_UNIT_DIAGRAM_ISREFERUNIT" val="0"/>
  <p:tag name="KSO_WM_UNIT_HIGHLIGHT" val="0"/>
  <p:tag name="KSO_WM_UNIT_ID" val="chip20203607_4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adb0a91e-7005-4eb0-94f6-cb805a998b0a}"/>
</p:tagLst>
</file>

<file path=ppt/tags/tag437.xml><?xml version="1.0" encoding="utf-8"?>
<p:tagLst xmlns:p="http://schemas.openxmlformats.org/presentationml/2006/main">
  <p:tag name="AS_UNIQUEID" val="3752"/>
</p:tagLst>
</file>

<file path=ppt/tags/tag438.xml><?xml version="1.0" encoding="utf-8"?>
<p:tagLst xmlns:p="http://schemas.openxmlformats.org/presentationml/2006/main">
  <p:tag name="AS_UNIQUEID" val="3753"/>
</p:tagLst>
</file>

<file path=ppt/tags/tag439.xml><?xml version="1.0" encoding="utf-8"?>
<p:tagLst xmlns:p="http://schemas.openxmlformats.org/presentationml/2006/main">
  <p:tag name="KSO_WM_SLIDE_BACKGROUND_TYPE" val="general"/>
  <p:tag name="KSO_WM_SLIDE_BK_DARK_LIGHT" val=""/>
</p:tagLst>
</file>

<file path=ppt/tags/tag44.xml><?xml version="1.0" encoding="utf-8"?>
<p:tagLst xmlns:p="http://schemas.openxmlformats.org/presentationml/2006/main">
  <p:tag name="AS_UNIQUEID" val="5359"/>
</p:tagLst>
</file>

<file path=ppt/tags/tag440.xml><?xml version="1.0" encoding="utf-8"?>
<p:tagLst xmlns:p="http://schemas.openxmlformats.org/presentationml/2006/main">
  <p:tag name="AS_UNIQUEID" val="5579"/>
  <p:tag name="KSO_WM_ASSEMBLE_CHIP_INDEX" val="458a968829544cd6919fd584c93d13e2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4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1bde2a4758ec4a98a1f9b7807f5b70cd"/>
  <p:tag name="KSO_WM_UNIT_DECORATE_INFO" val=""/>
  <p:tag name="KSO_WM_UNIT_DIAGRAM_ISNUMVISUAL" val="0"/>
  <p:tag name="KSO_WM_UNIT_DIAGRAM_ISREFERUNIT" val="0"/>
  <p:tag name="KSO_WM_UNIT_HIGHLIGHT" val="0"/>
  <p:tag name="KSO_WM_UNIT_ID" val="chip20203607_3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055b7f2b-c85a-49d1-ae3b-3c859d29b8e2}"/>
</p:tagLst>
</file>

<file path=ppt/tags/tag441.xml><?xml version="1.0" encoding="utf-8"?>
<p:tagLst xmlns:p="http://schemas.openxmlformats.org/presentationml/2006/main">
  <p:tag name="AS_UNIQUEID" val="5580"/>
  <p:tag name="KSO_WM_ASSEMBLE_CHIP_INDEX" val="4a761592c6ec49d385022a798a155553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5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42ae02c764764f73a38efe423690e939"/>
  <p:tag name="KSO_WM_UNIT_DECORATE_INFO" val=""/>
  <p:tag name="KSO_WM_UNIT_DIAGRAM_ISNUMVISUAL" val="0"/>
  <p:tag name="KSO_WM_UNIT_DIAGRAM_ISREFERUNIT" val="0"/>
  <p:tag name="KSO_WM_UNIT_HIGHLIGHT" val="0"/>
  <p:tag name="KSO_WM_UNIT_ID" val="chip20203607_4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adb0a91e-7005-4eb0-94f6-cb805a998b0a}"/>
</p:tagLst>
</file>

<file path=ppt/tags/tag442.xml><?xml version="1.0" encoding="utf-8"?>
<p:tagLst xmlns:p="http://schemas.openxmlformats.org/presentationml/2006/main">
  <p:tag name="AS_UNIQUEID" val="2424"/>
</p:tagLst>
</file>

<file path=ppt/tags/tag443.xml><?xml version="1.0" encoding="utf-8"?>
<p:tagLst xmlns:p="http://schemas.openxmlformats.org/presentationml/2006/main">
  <p:tag name="AS_UNIQUEID" val="2425"/>
</p:tagLst>
</file>

<file path=ppt/tags/tag444.xml><?xml version="1.0" encoding="utf-8"?>
<p:tagLst xmlns:p="http://schemas.openxmlformats.org/presentationml/2006/main">
  <p:tag name="AS_UNIQUEID" val="2426"/>
</p:tagLst>
</file>

<file path=ppt/tags/tag445.xml><?xml version="1.0" encoding="utf-8"?>
<p:tagLst xmlns:p="http://schemas.openxmlformats.org/presentationml/2006/main">
  <p:tag name="AS_UNIQUEID" val="2427"/>
</p:tagLst>
</file>

<file path=ppt/tags/tag446.xml><?xml version="1.0" encoding="utf-8"?>
<p:tagLst xmlns:p="http://schemas.openxmlformats.org/presentationml/2006/main">
  <p:tag name="AS_UNIQUEID" val="2428"/>
</p:tagLst>
</file>

<file path=ppt/tags/tag447.xml><?xml version="1.0" encoding="utf-8"?>
<p:tagLst xmlns:p="http://schemas.openxmlformats.org/presentationml/2006/main">
  <p:tag name="AS_UNIQUEID" val="2429"/>
</p:tagLst>
</file>

<file path=ppt/tags/tag448.xml><?xml version="1.0" encoding="utf-8"?>
<p:tagLst xmlns:p="http://schemas.openxmlformats.org/presentationml/2006/main">
  <p:tag name="AS_UNIQUEID" val="3780"/>
</p:tagLst>
</file>

<file path=ppt/tags/tag449.xml><?xml version="1.0" encoding="utf-8"?>
<p:tagLst xmlns:p="http://schemas.openxmlformats.org/presentationml/2006/main">
  <p:tag name="KSO_WM_SLIDE_BACKGROUND_TYPE" val="general"/>
  <p:tag name="KSO_WM_SLIDE_BK_DARK_LIGHT" val=""/>
</p:tagLst>
</file>

<file path=ppt/tags/tag45.xml><?xml version="1.0" encoding="utf-8"?>
<p:tagLst xmlns:p="http://schemas.openxmlformats.org/presentationml/2006/main">
  <p:tag name="AS_UNIQUEID" val="5360"/>
</p:tagLst>
</file>

<file path=ppt/tags/tag450.xml><?xml version="1.0" encoding="utf-8"?>
<p:tagLst xmlns:p="http://schemas.openxmlformats.org/presentationml/2006/main">
  <p:tag name="AS_UNIQUEID" val="2420"/>
</p:tagLst>
</file>

<file path=ppt/tags/tag451.xml><?xml version="1.0" encoding="utf-8"?>
<p:tagLst xmlns:p="http://schemas.openxmlformats.org/presentationml/2006/main">
  <p:tag name="AS_UNIQUEID" val="2421"/>
</p:tagLst>
</file>

<file path=ppt/tags/tag452.xml><?xml version="1.0" encoding="utf-8"?>
<p:tagLst xmlns:p="http://schemas.openxmlformats.org/presentationml/2006/main">
  <p:tag name="AS_UNIQUEID" val="5582"/>
  <p:tag name="KSO_WM_ASSEMBLE_CHIP_INDEX" val="458a968829544cd6919fd584c93d13e2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4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1bde2a4758ec4a98a1f9b7807f5b70cd"/>
  <p:tag name="KSO_WM_UNIT_DECORATE_INFO" val=""/>
  <p:tag name="KSO_WM_UNIT_DIAGRAM_ISNUMVISUAL" val="0"/>
  <p:tag name="KSO_WM_UNIT_DIAGRAM_ISREFERUNIT" val="0"/>
  <p:tag name="KSO_WM_UNIT_HIGHLIGHT" val="0"/>
  <p:tag name="KSO_WM_UNIT_ID" val="chip20203607_3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055b7f2b-c85a-49d1-ae3b-3c859d29b8e2}"/>
</p:tagLst>
</file>

<file path=ppt/tags/tag453.xml><?xml version="1.0" encoding="utf-8"?>
<p:tagLst xmlns:p="http://schemas.openxmlformats.org/presentationml/2006/main">
  <p:tag name="AS_UNIQUEID" val="5583"/>
  <p:tag name="KSO_WM_ASSEMBLE_CHIP_INDEX" val="4a761592c6ec49d385022a798a155553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5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42ae02c764764f73a38efe423690e939"/>
  <p:tag name="KSO_WM_UNIT_DECORATE_INFO" val=""/>
  <p:tag name="KSO_WM_UNIT_DIAGRAM_ISNUMVISUAL" val="0"/>
  <p:tag name="KSO_WM_UNIT_DIAGRAM_ISREFERUNIT" val="0"/>
  <p:tag name="KSO_WM_UNIT_HIGHLIGHT" val="0"/>
  <p:tag name="KSO_WM_UNIT_ID" val="chip20203607_4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adb0a91e-7005-4eb0-94f6-cb805a998b0a}"/>
</p:tagLst>
</file>

<file path=ppt/tags/tag454.xml><?xml version="1.0" encoding="utf-8"?>
<p:tagLst xmlns:p="http://schemas.openxmlformats.org/presentationml/2006/main">
  <p:tag name="AS_UNIQUEID" val="3395"/>
  <p:tag name="KSO_WM_UNIT_TEXT_FILL_FORE_SCHEMECOLOR_INDEX" val="13"/>
  <p:tag name="KSO_WM_UNIT_TEXT_FILL_FORE_SCHEMECOLOR_INDEX_BRIGHTNESS" val="0"/>
  <p:tag name="KSO_WM_UNIT_TEXT_FILL_TYPE" val="1"/>
</p:tagLst>
</file>

<file path=ppt/tags/tag455.xml><?xml version="1.0" encoding="utf-8"?>
<p:tagLst xmlns:p="http://schemas.openxmlformats.org/presentationml/2006/main">
  <p:tag name="AS_UNIQUEID" val="3396"/>
</p:tagLst>
</file>

<file path=ppt/tags/tag456.xml><?xml version="1.0" encoding="utf-8"?>
<p:tagLst xmlns:p="http://schemas.openxmlformats.org/presentationml/2006/main">
  <p:tag name="AS_UNIQUEID" val="4765"/>
</p:tagLst>
</file>

<file path=ppt/tags/tag457.xml><?xml version="1.0" encoding="utf-8"?>
<p:tagLst xmlns:p="http://schemas.openxmlformats.org/presentationml/2006/main">
  <p:tag name="KSO_WM_SLIDE_BACKGROUND_TYPE" val="general"/>
  <p:tag name="KSO_WM_SLIDE_BK_DARK_LIGHT" val=""/>
</p:tagLst>
</file>

<file path=ppt/tags/tag458.xml><?xml version="1.0" encoding="utf-8"?>
<p:tagLst xmlns:p="http://schemas.openxmlformats.org/presentationml/2006/main">
  <p:tag name="AS_UNIQUEID" val="5585"/>
  <p:tag name="KSO_WM_ASSEMBLE_CHIP_INDEX" val="458a968829544cd6919fd584c93d13e2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4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1bde2a4758ec4a98a1f9b7807f5b70cd"/>
  <p:tag name="KSO_WM_UNIT_DECORATE_INFO" val=""/>
  <p:tag name="KSO_WM_UNIT_DIAGRAM_ISNUMVISUAL" val="0"/>
  <p:tag name="KSO_WM_UNIT_DIAGRAM_ISREFERUNIT" val="0"/>
  <p:tag name="KSO_WM_UNIT_HIGHLIGHT" val="0"/>
  <p:tag name="KSO_WM_UNIT_ID" val="chip20203607_3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055b7f2b-c85a-49d1-ae3b-3c859d29b8e2}"/>
</p:tagLst>
</file>

<file path=ppt/tags/tag459.xml><?xml version="1.0" encoding="utf-8"?>
<p:tagLst xmlns:p="http://schemas.openxmlformats.org/presentationml/2006/main">
  <p:tag name="AS_UNIQUEID" val="5586"/>
  <p:tag name="KSO_WM_ASSEMBLE_CHIP_INDEX" val="4a761592c6ec49d385022a798a155553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5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42ae02c764764f73a38efe423690e939"/>
  <p:tag name="KSO_WM_UNIT_DECORATE_INFO" val=""/>
  <p:tag name="KSO_WM_UNIT_DIAGRAM_ISNUMVISUAL" val="0"/>
  <p:tag name="KSO_WM_UNIT_DIAGRAM_ISREFERUNIT" val="0"/>
  <p:tag name="KSO_WM_UNIT_HIGHLIGHT" val="0"/>
  <p:tag name="KSO_WM_UNIT_ID" val="chip20203607_4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adb0a91e-7005-4eb0-94f6-cb805a998b0a}"/>
</p:tagLst>
</file>

<file path=ppt/tags/tag46.xml><?xml version="1.0" encoding="utf-8"?>
<p:tagLst xmlns:p="http://schemas.openxmlformats.org/presentationml/2006/main">
  <p:tag name="AS_UNIQUEID" val="5362"/>
</p:tagLst>
</file>

<file path=ppt/tags/tag460.xml><?xml version="1.0" encoding="utf-8"?>
<p:tagLst xmlns:p="http://schemas.openxmlformats.org/presentationml/2006/main">
  <p:tag name="AS_UNIQUEID" val="3782"/>
</p:tagLst>
</file>

<file path=ppt/tags/tag461.xml><?xml version="1.0" encoding="utf-8"?>
<p:tagLst xmlns:p="http://schemas.openxmlformats.org/presentationml/2006/main">
  <p:tag name="AS_UNIQUEID" val="828"/>
  <p:tag name="KSO_WM_UNIT_FILL_FORE_SCHEMECOLOR_INDEX" val="7"/>
  <p:tag name="KSO_WM_UNIT_FILL_FORE_SCHEMECOLOR_INDEX_BRIGHTNESS" val="0"/>
  <p:tag name="KSO_WM_UNIT_FILL_TYPE" val="1"/>
</p:tagLst>
</file>

<file path=ppt/tags/tag462.xml><?xml version="1.0" encoding="utf-8"?>
<p:tagLst xmlns:p="http://schemas.openxmlformats.org/presentationml/2006/main">
  <p:tag name="AS_UNIQUEID" val="831"/>
  <p:tag name="KSO_WM_UNIT_FILL_FORE_SCHEMECOLOR_INDEX" val="7"/>
  <p:tag name="KSO_WM_UNIT_FILL_FORE_SCHEMECOLOR_INDEX_BRIGHTNESS" val="0"/>
  <p:tag name="KSO_WM_UNIT_FILL_TYPE" val="1"/>
</p:tagLst>
</file>

<file path=ppt/tags/tag463.xml><?xml version="1.0" encoding="utf-8"?>
<p:tagLst xmlns:p="http://schemas.openxmlformats.org/presentationml/2006/main">
  <p:tag name="AS_UNIQUEID" val="832"/>
  <p:tag name="KSO_WM_UNIT_FILL_FORE_SCHEMECOLOR_INDEX" val="7"/>
  <p:tag name="KSO_WM_UNIT_FILL_FORE_SCHEMECOLOR_INDEX_BRIGHTNESS" val="0"/>
  <p:tag name="KSO_WM_UNIT_FILL_TYPE" val="1"/>
</p:tagLst>
</file>

<file path=ppt/tags/tag464.xml><?xml version="1.0" encoding="utf-8"?>
<p:tagLst xmlns:p="http://schemas.openxmlformats.org/presentationml/2006/main">
  <p:tag name="AS_UNIQUEID" val="834"/>
</p:tagLst>
</file>

<file path=ppt/tags/tag465.xml><?xml version="1.0" encoding="utf-8"?>
<p:tagLst xmlns:p="http://schemas.openxmlformats.org/presentationml/2006/main">
  <p:tag name="AS_UNIQUEID" val="836"/>
</p:tagLst>
</file>

<file path=ppt/tags/tag466.xml><?xml version="1.0" encoding="utf-8"?>
<p:tagLst xmlns:p="http://schemas.openxmlformats.org/presentationml/2006/main">
  <p:tag name="AS_UNIQUEID" val="837"/>
</p:tagLst>
</file>

<file path=ppt/tags/tag467.xml><?xml version="1.0" encoding="utf-8"?>
<p:tagLst xmlns:p="http://schemas.openxmlformats.org/presentationml/2006/main">
  <p:tag name="AS_UNIQUEID" val="829"/>
  <p:tag name="KSO_WM_UNIT_FILL_FORE_SCHEMECOLOR_INDEX" val="7"/>
  <p:tag name="KSO_WM_UNIT_FILL_FORE_SCHEMECOLOR_INDEX_BRIGHTNESS" val="0"/>
  <p:tag name="KSO_WM_UNIT_FILL_TYPE" val="1"/>
</p:tagLst>
</file>

<file path=ppt/tags/tag468.xml><?xml version="1.0" encoding="utf-8"?>
<p:tagLst xmlns:p="http://schemas.openxmlformats.org/presentationml/2006/main">
  <p:tag name="AS_UNIQUEID" val="833"/>
</p:tagLst>
</file>

<file path=ppt/tags/tag469.xml><?xml version="1.0" encoding="utf-8"?>
<p:tagLst xmlns:p="http://schemas.openxmlformats.org/presentationml/2006/main">
  <p:tag name="AS_UNIQUEID" val="2414"/>
</p:tagLst>
</file>

<file path=ppt/tags/tag47.xml><?xml version="1.0" encoding="utf-8"?>
<p:tagLst xmlns:p="http://schemas.openxmlformats.org/presentationml/2006/main">
  <p:tag name="AS_UNIQUEID" val="5363"/>
</p:tagLst>
</file>

<file path=ppt/tags/tag470.xml><?xml version="1.0" encoding="utf-8"?>
<p:tagLst xmlns:p="http://schemas.openxmlformats.org/presentationml/2006/main">
  <p:tag name="KSO_WM_SLIDE_BACKGROUND_TYPE" val="general"/>
  <p:tag name="KSO_WM_SLIDE_BK_DARK_LIGHT" val=""/>
</p:tagLst>
</file>

<file path=ppt/tags/tag471.xml><?xml version="1.0" encoding="utf-8"?>
<p:tagLst xmlns:p="http://schemas.openxmlformats.org/presentationml/2006/main">
  <p:tag name="AS_UNIQUEID" val="5588"/>
  <p:tag name="KSO_WM_ASSEMBLE_CHIP_INDEX" val="458a968829544cd6919fd584c93d13e2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4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1bde2a4758ec4a98a1f9b7807f5b70cd"/>
  <p:tag name="KSO_WM_UNIT_DECORATE_INFO" val=""/>
  <p:tag name="KSO_WM_UNIT_DIAGRAM_ISNUMVISUAL" val="0"/>
  <p:tag name="KSO_WM_UNIT_DIAGRAM_ISREFERUNIT" val="0"/>
  <p:tag name="KSO_WM_UNIT_HIGHLIGHT" val="0"/>
  <p:tag name="KSO_WM_UNIT_ID" val="chip20203607_3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055b7f2b-c85a-49d1-ae3b-3c859d29b8e2}"/>
</p:tagLst>
</file>

<file path=ppt/tags/tag472.xml><?xml version="1.0" encoding="utf-8"?>
<p:tagLst xmlns:p="http://schemas.openxmlformats.org/presentationml/2006/main">
  <p:tag name="AS_UNIQUEID" val="5589"/>
  <p:tag name="KSO_WM_ASSEMBLE_CHIP_INDEX" val="4a761592c6ec49d385022a798a155553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5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42ae02c764764f73a38efe423690e939"/>
  <p:tag name="KSO_WM_UNIT_DECORATE_INFO" val=""/>
  <p:tag name="KSO_WM_UNIT_DIAGRAM_ISNUMVISUAL" val="0"/>
  <p:tag name="KSO_WM_UNIT_DIAGRAM_ISREFERUNIT" val="0"/>
  <p:tag name="KSO_WM_UNIT_HIGHLIGHT" val="0"/>
  <p:tag name="KSO_WM_UNIT_ID" val="chip20203607_4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adb0a91e-7005-4eb0-94f6-cb805a998b0a}"/>
</p:tagLst>
</file>

<file path=ppt/tags/tag473.xml><?xml version="1.0" encoding="utf-8"?>
<p:tagLst xmlns:p="http://schemas.openxmlformats.org/presentationml/2006/main">
  <p:tag name="AS_UNIQUEID" val="3379"/>
  <p:tag name="KSO_WM_UNIT_TEXT_FILL_FORE_SCHEMECOLOR_INDEX" val="13"/>
  <p:tag name="KSO_WM_UNIT_TEXT_FILL_FORE_SCHEMECOLOR_INDEX_BRIGHTNESS" val="0"/>
  <p:tag name="KSO_WM_UNIT_TEXT_FILL_TYPE" val="1"/>
</p:tagLst>
</file>

<file path=ppt/tags/tag474.xml><?xml version="1.0" encoding="utf-8"?>
<p:tagLst xmlns:p="http://schemas.openxmlformats.org/presentationml/2006/main">
  <p:tag name="AS_UNIQUEID" val="3380"/>
</p:tagLst>
</file>

<file path=ppt/tags/tag475.xml><?xml version="1.0" encoding="utf-8"?>
<p:tagLst xmlns:p="http://schemas.openxmlformats.org/presentationml/2006/main">
  <p:tag name="AS_UNIQUEID" val="3381"/>
</p:tagLst>
</file>

<file path=ppt/tags/tag476.xml><?xml version="1.0" encoding="utf-8"?>
<p:tagLst xmlns:p="http://schemas.openxmlformats.org/presentationml/2006/main">
  <p:tag name="AS_UNIQUEID" val="3382"/>
</p:tagLst>
</file>

<file path=ppt/tags/tag477.xml><?xml version="1.0" encoding="utf-8"?>
<p:tagLst xmlns:p="http://schemas.openxmlformats.org/presentationml/2006/main">
  <p:tag name="AS_UNIQUEID" val="3383"/>
</p:tagLst>
</file>

<file path=ppt/tags/tag478.xml><?xml version="1.0" encoding="utf-8"?>
<p:tagLst xmlns:p="http://schemas.openxmlformats.org/presentationml/2006/main">
  <p:tag name="AS_UNIQUEID" val="3384"/>
</p:tagLst>
</file>

<file path=ppt/tags/tag479.xml><?xml version="1.0" encoding="utf-8"?>
<p:tagLst xmlns:p="http://schemas.openxmlformats.org/presentationml/2006/main">
  <p:tag name="AS_UNIQUEID" val="3385"/>
</p:tagLst>
</file>

<file path=ppt/tags/tag48.xml><?xml version="1.0" encoding="utf-8"?>
<p:tagLst xmlns:p="http://schemas.openxmlformats.org/presentationml/2006/main">
  <p:tag name="AS_UNIQUEID" val="5364"/>
</p:tagLst>
</file>

<file path=ppt/tags/tag480.xml><?xml version="1.0" encoding="utf-8"?>
<p:tagLst xmlns:p="http://schemas.openxmlformats.org/presentationml/2006/main">
  <p:tag name="AS_UNIQUEID" val="3386"/>
</p:tagLst>
</file>

<file path=ppt/tags/tag481.xml><?xml version="1.0" encoding="utf-8"?>
<p:tagLst xmlns:p="http://schemas.openxmlformats.org/presentationml/2006/main">
  <p:tag name="AS_UNIQUEID" val="3387"/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482.xml><?xml version="1.0" encoding="utf-8"?>
<p:tagLst xmlns:p="http://schemas.openxmlformats.org/presentationml/2006/main">
  <p:tag name="AS_UNIQUEID" val="3388"/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483.xml><?xml version="1.0" encoding="utf-8"?>
<p:tagLst xmlns:p="http://schemas.openxmlformats.org/presentationml/2006/main">
  <p:tag name="AS_UNIQUEID" val="3389"/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484.xml><?xml version="1.0" encoding="utf-8"?>
<p:tagLst xmlns:p="http://schemas.openxmlformats.org/presentationml/2006/main">
  <p:tag name="AS_UNIQUEID" val="3390"/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485.xml><?xml version="1.0" encoding="utf-8"?>
<p:tagLst xmlns:p="http://schemas.openxmlformats.org/presentationml/2006/main">
  <p:tag name="AS_UNIQUEID" val="3391"/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486.xml><?xml version="1.0" encoding="utf-8"?>
<p:tagLst xmlns:p="http://schemas.openxmlformats.org/presentationml/2006/main">
  <p:tag name="AS_UNIQUEID" val="3392"/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487.xml><?xml version="1.0" encoding="utf-8"?>
<p:tagLst xmlns:p="http://schemas.openxmlformats.org/presentationml/2006/main">
  <p:tag name="KSO_WM_SLIDE_BACKGROUND_TYPE" val="general"/>
  <p:tag name="KSO_WM_SLIDE_BK_DARK_LIGHT" val=""/>
</p:tagLst>
</file>

<file path=ppt/tags/tag488.xml><?xml version="1.0" encoding="utf-8"?>
<p:tagLst xmlns:p="http://schemas.openxmlformats.org/presentationml/2006/main">
  <p:tag name="AS_UNIQUEID" val="5591"/>
  <p:tag name="KSO_WM_ASSEMBLE_CHIP_INDEX" val="458a968829544cd6919fd584c93d13e2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4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1bde2a4758ec4a98a1f9b7807f5b70cd"/>
  <p:tag name="KSO_WM_UNIT_DECORATE_INFO" val=""/>
  <p:tag name="KSO_WM_UNIT_DIAGRAM_ISNUMVISUAL" val="0"/>
  <p:tag name="KSO_WM_UNIT_DIAGRAM_ISREFERUNIT" val="0"/>
  <p:tag name="KSO_WM_UNIT_HIGHLIGHT" val="0"/>
  <p:tag name="KSO_WM_UNIT_ID" val="chip20203607_3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055b7f2b-c85a-49d1-ae3b-3c859d29b8e2}"/>
</p:tagLst>
</file>

<file path=ppt/tags/tag489.xml><?xml version="1.0" encoding="utf-8"?>
<p:tagLst xmlns:p="http://schemas.openxmlformats.org/presentationml/2006/main">
  <p:tag name="AS_UNIQUEID" val="5592"/>
  <p:tag name="KSO_WM_ASSEMBLE_CHIP_INDEX" val="4a761592c6ec49d385022a798a155553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5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42ae02c764764f73a38efe423690e939"/>
  <p:tag name="KSO_WM_UNIT_DECORATE_INFO" val=""/>
  <p:tag name="KSO_WM_UNIT_DIAGRAM_ISNUMVISUAL" val="0"/>
  <p:tag name="KSO_WM_UNIT_DIAGRAM_ISREFERUNIT" val="0"/>
  <p:tag name="KSO_WM_UNIT_HIGHLIGHT" val="0"/>
  <p:tag name="KSO_WM_UNIT_ID" val="chip20203607_4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adb0a91e-7005-4eb0-94f6-cb805a998b0a}"/>
</p:tagLst>
</file>

<file path=ppt/tags/tag49.xml><?xml version="1.0" encoding="utf-8"?>
<p:tagLst xmlns:p="http://schemas.openxmlformats.org/presentationml/2006/main">
  <p:tag name="AS_UNIQUEID" val="5366"/>
  <p:tag name="KSO_WM_ASSEMBLE_CHIP_INDEX" val="458a968829544cd6919fd584c93d13e2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4"/>
  <p:tag name="KSO_WM_TAG_VERSION" val="1.0"/>
  <p:tag name="KSO_WM_TEMPLATE_CATEGORY" val="chip"/>
  <p:tag name="KSO_WM_TEMPLATE_INDEX" val="20203607"/>
  <p:tag name="KSO_WM_UNIT_COMPATIBLE" val="0"/>
  <p:tag name="KSO_WM_UNIT_DEC_AREA_ID" val="1bde2a4758ec4a98a1f9b7807f5b70cd"/>
  <p:tag name="KSO_WM_UNIT_DECORATE_INFO" val=""/>
  <p:tag name="KSO_WM_UNIT_DIAGRAM_ISNUMVISUAL" val="0"/>
  <p:tag name="KSO_WM_UNIT_DIAGRAM_ISREFERUNIT" val="0"/>
  <p:tag name="KSO_WM_UNIT_HIGHLIGHT" val="0"/>
  <p:tag name="KSO_WM_UNIT_ID" val="chip20203607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490.xml><?xml version="1.0" encoding="utf-8"?>
<p:tagLst xmlns:p="http://schemas.openxmlformats.org/presentationml/2006/main">
  <p:tag name="AS_UNIQUEID" val="2414"/>
</p:tagLst>
</file>

<file path=ppt/tags/tag491.xml><?xml version="1.0" encoding="utf-8"?>
<p:tagLst xmlns:p="http://schemas.openxmlformats.org/presentationml/2006/main">
  <p:tag name="AS_UNIQUEID" val="839"/>
  <p:tag name="KSO_WM_UNIT_FILL_FORE_SCHEMECOLOR_INDEX" val="14"/>
  <p:tag name="KSO_WM_UNIT_FILL_FORE_SCHEMECOLOR_INDEX_BRIGHTNESS" val="0"/>
  <p:tag name="KSO_WM_UNIT_FILL_TYPE" val="1"/>
</p:tagLst>
</file>

<file path=ppt/tags/tag492.xml><?xml version="1.0" encoding="utf-8"?>
<p:tagLst xmlns:p="http://schemas.openxmlformats.org/presentationml/2006/main">
  <p:tag name="AS_UNIQUEID" val="3788"/>
</p:tagLst>
</file>

<file path=ppt/tags/tag493.xml><?xml version="1.0" encoding="utf-8"?>
<p:tagLst xmlns:p="http://schemas.openxmlformats.org/presentationml/2006/main">
  <p:tag name="AS_UNIQUEID" val="3790"/>
  <p:tag name="KSO_WM_UNIT_TEXT_FILL_FORE_SCHEMECOLOR_INDEX" val="13"/>
  <p:tag name="KSO_WM_UNIT_TEXT_FILL_FORE_SCHEMECOLOR_INDEX_BRIGHTNESS" val="0"/>
  <p:tag name="KSO_WM_UNIT_TEXT_FILL_TYPE" val="1"/>
</p:tagLst>
</file>

<file path=ppt/tags/tag494.xml><?xml version="1.0" encoding="utf-8"?>
<p:tagLst xmlns:p="http://schemas.openxmlformats.org/presentationml/2006/main">
  <p:tag name="AS_UNIQUEID" val="3791"/>
  <p:tag name="KSO_WM_UNIT_TEXT_FILL_FORE_SCHEMECOLOR_INDEX" val="13"/>
  <p:tag name="KSO_WM_UNIT_TEXT_FILL_FORE_SCHEMECOLOR_INDEX_BRIGHTNESS" val="0"/>
  <p:tag name="KSO_WM_UNIT_TEXT_FILL_TYPE" val="1"/>
</p:tagLst>
</file>

<file path=ppt/tags/tag495.xml><?xml version="1.0" encoding="utf-8"?>
<p:tagLst xmlns:p="http://schemas.openxmlformats.org/presentationml/2006/main">
  <p:tag name="AS_UNIQUEID" val="3792"/>
</p:tagLst>
</file>

<file path=ppt/tags/tag496.xml><?xml version="1.0" encoding="utf-8"?>
<p:tagLst xmlns:p="http://schemas.openxmlformats.org/presentationml/2006/main">
  <p:tag name="AS_UNIQUEID" val="3793"/>
  <p:tag name="KSO_WM_UNIT_TEXT_FILL_FORE_SCHEMECOLOR_INDEX" val="13"/>
  <p:tag name="KSO_WM_UNIT_TEXT_FILL_FORE_SCHEMECOLOR_INDEX_BRIGHTNESS" val="0"/>
  <p:tag name="KSO_WM_UNIT_TEXT_FILL_TYPE" val="1"/>
</p:tagLst>
</file>

<file path=ppt/tags/tag497.xml><?xml version="1.0" encoding="utf-8"?>
<p:tagLst xmlns:p="http://schemas.openxmlformats.org/presentationml/2006/main">
  <p:tag name="AS_UNIQUEID" val="3794"/>
  <p:tag name="KSO_WM_UNIT_TEXT_FILL_FORE_SCHEMECOLOR_INDEX" val="13"/>
  <p:tag name="KSO_WM_UNIT_TEXT_FILL_FORE_SCHEMECOLOR_INDEX_BRIGHTNESS" val="0"/>
  <p:tag name="KSO_WM_UNIT_TEXT_FILL_TYPE" val="1"/>
</p:tagLst>
</file>

<file path=ppt/tags/tag498.xml><?xml version="1.0" encoding="utf-8"?>
<p:tagLst xmlns:p="http://schemas.openxmlformats.org/presentationml/2006/main">
  <p:tag name="AS_UNIQUEID" val="3795"/>
</p:tagLst>
</file>

<file path=ppt/tags/tag499.xml><?xml version="1.0" encoding="utf-8"?>
<p:tagLst xmlns:p="http://schemas.openxmlformats.org/presentationml/2006/main">
  <p:tag name="AS_UNIQUEID" val="3796"/>
  <p:tag name="KSO_WM_UNIT_FILL_FORE_SCHEMECOLOR_INDEX" val="10"/>
  <p:tag name="KSO_WM_UNIT_FILL_FORE_SCHEMECOLOR_INDEX_BRIGHTNESS" val="0.8"/>
  <p:tag name="KSO_WM_UNIT_FILL_TYPE" val="1"/>
</p:tagLst>
</file>

<file path=ppt/tags/tag5.xml><?xml version="1.0" encoding="utf-8"?>
<p:tagLst xmlns:p="http://schemas.openxmlformats.org/presentationml/2006/main">
  <p:tag name="AS_UNIQUEID" val="5315"/>
  <p:tag name="KSO_WM_ASSEMBLE_CHIP_INDEX" val="03dc886807464777a3b3e7f3660c10a7"/>
  <p:tag name="KSO_WM_BEAUTIFY_FLAG" val="#wm#"/>
  <p:tag name="KSO_WM_CHIP_FILLAREA_FILL_RULE" val="{&quot;fill_align&quot;:&quot;cm&quot;,&quot;fill_mode&quot;:&quot;adaptive&quot;,&quot;sacle_strategy&quot;:&quot;smart&quot;}"/>
  <p:tag name="KSO_WM_CHIP_GROUPID" val="5f2a21a5f9bfba6a976c1f34"/>
  <p:tag name="KSO_WM_CHIP_XID" val="5f2a21a5f9bfba6a976c1f35"/>
  <p:tag name="KSO_WM_TAG_VERSION" val="1.0"/>
  <p:tag name="KSO_WM_TEMPLATE_ASSEMBLE_GROUPID" val="5fa10f8d58547e52881d5981"/>
  <p:tag name="KSO_WM_TEMPLATE_ASSEMBLE_XID" val="5fa20cdea8fc48be808167a5"/>
  <p:tag name="KSO_WM_TEMPLATE_CATEGORY" val="custom"/>
  <p:tag name="KSO_WM_TEMPLATE_INDEX" val="20203607"/>
  <p:tag name="KSO_WM_UNIT_BLOCK" val="0"/>
  <p:tag name="KSO_WM_UNIT_COMPATIBLE" val="0"/>
  <p:tag name="KSO_WM_UNIT_DEC_AREA_ID" val="b724bc0051aa486f9532207efc5067ac"/>
  <p:tag name="KSO_WM_UNIT_DEFAULT_FONT" val="24;60;4"/>
  <p:tag name="KSO_WM_UNIT_DIAGRAM_ISNUMVISUAL" val="0"/>
  <p:tag name="KSO_WM_UNIT_DIAGRAM_ISREFERUNIT" val="0"/>
  <p:tag name="KSO_WM_UNIT_HIGHLIGHT" val="0"/>
  <p:tag name="KSO_WM_UNIT_ID" val="custom20203607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家庭宠物养护手册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14"/>
</p:tagLst>
</file>

<file path=ppt/tags/tag50.xml><?xml version="1.0" encoding="utf-8"?>
<p:tagLst xmlns:p="http://schemas.openxmlformats.org/presentationml/2006/main">
  <p:tag name="AS_UNIQUEID" val="5367"/>
  <p:tag name="KSO_WM_ASSEMBLE_CHIP_INDEX" val="4a761592c6ec49d385022a798a155553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5"/>
  <p:tag name="KSO_WM_TAG_VERSION" val="1.0"/>
  <p:tag name="KSO_WM_TEMPLATE_CATEGORY" val="chip"/>
  <p:tag name="KSO_WM_TEMPLATE_INDEX" val="20203607"/>
  <p:tag name="KSO_WM_UNIT_COMPATIBLE" val="0"/>
  <p:tag name="KSO_WM_UNIT_DEC_AREA_ID" val="42ae02c764764f73a38efe423690e939"/>
  <p:tag name="KSO_WM_UNIT_DECORATE_INFO" val=""/>
  <p:tag name="KSO_WM_UNIT_DIAGRAM_ISNUMVISUAL" val="0"/>
  <p:tag name="KSO_WM_UNIT_DIAGRAM_ISREFERUNIT" val="0"/>
  <p:tag name="KSO_WM_UNIT_HIGHLIGHT" val="0"/>
  <p:tag name="KSO_WM_UNIT_ID" val="chip20203607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500.xml><?xml version="1.0" encoding="utf-8"?>
<p:tagLst xmlns:p="http://schemas.openxmlformats.org/presentationml/2006/main">
  <p:tag name="KSO_WM_SLIDE_BACKGROUND_TYPE" val="general"/>
  <p:tag name="KSO_WM_SLIDE_BK_DARK_LIGHT" val=""/>
  <p:tag name="KSO_WM_TEMPLATE_CATEGORY" val="custom"/>
  <p:tag name="KSO_WM_TEMPLATE_INDEX" val="20202818"/>
</p:tagLst>
</file>

<file path=ppt/tags/tag501.xml><?xml version="1.0" encoding="utf-8"?>
<p:tagLst xmlns:p="http://schemas.openxmlformats.org/presentationml/2006/main">
  <p:tag name="AS_UNIQUEID" val="5594"/>
  <p:tag name="KSO_WM_ASSEMBLE_CHIP_INDEX" val="458a968829544cd6919fd584c93d13e2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4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1bde2a4758ec4a98a1f9b7807f5b70cd"/>
  <p:tag name="KSO_WM_UNIT_DECORATE_INFO" val=""/>
  <p:tag name="KSO_WM_UNIT_DIAGRAM_ISNUMVISUAL" val="0"/>
  <p:tag name="KSO_WM_UNIT_DIAGRAM_ISREFERUNIT" val="0"/>
  <p:tag name="KSO_WM_UNIT_HIGHLIGHT" val="0"/>
  <p:tag name="KSO_WM_UNIT_ID" val="chip20203607_3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055b7f2b-c85a-49d1-ae3b-3c859d29b8e2}"/>
</p:tagLst>
</file>

<file path=ppt/tags/tag502.xml><?xml version="1.0" encoding="utf-8"?>
<p:tagLst xmlns:p="http://schemas.openxmlformats.org/presentationml/2006/main">
  <p:tag name="AS_UNIQUEID" val="5595"/>
  <p:tag name="KSO_WM_ASSEMBLE_CHIP_INDEX" val="4a761592c6ec49d385022a798a155553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5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42ae02c764764f73a38efe423690e939"/>
  <p:tag name="KSO_WM_UNIT_DECORATE_INFO" val=""/>
  <p:tag name="KSO_WM_UNIT_DIAGRAM_ISNUMVISUAL" val="0"/>
  <p:tag name="KSO_WM_UNIT_DIAGRAM_ISREFERUNIT" val="0"/>
  <p:tag name="KSO_WM_UNIT_HIGHLIGHT" val="0"/>
  <p:tag name="KSO_WM_UNIT_ID" val="chip20203607_4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adb0a91e-7005-4eb0-94f6-cb805a998b0a}"/>
</p:tagLst>
</file>

<file path=ppt/tags/tag503.xml><?xml version="1.0" encoding="utf-8"?>
<p:tagLst xmlns:p="http://schemas.openxmlformats.org/presentationml/2006/main">
  <p:tag name="AS_UNIQUEID" val="3752"/>
</p:tagLst>
</file>

<file path=ppt/tags/tag504.xml><?xml version="1.0" encoding="utf-8"?>
<p:tagLst xmlns:p="http://schemas.openxmlformats.org/presentationml/2006/main">
  <p:tag name="AS_UNIQUEID" val="3753"/>
</p:tagLst>
</file>

<file path=ppt/tags/tag505.xml><?xml version="1.0" encoding="utf-8"?>
<p:tagLst xmlns:p="http://schemas.openxmlformats.org/presentationml/2006/main">
  <p:tag name="KSO_WM_SLIDE_BACKGROUND_TYPE" val="general"/>
  <p:tag name="KSO_WM_SLIDE_BK_DARK_LIGHT" val=""/>
</p:tagLst>
</file>

<file path=ppt/tags/tag506.xml><?xml version="1.0" encoding="utf-8"?>
<p:tagLst xmlns:p="http://schemas.openxmlformats.org/presentationml/2006/main">
  <p:tag name="AS_UNIQUEID" val="5597"/>
  <p:tag name="KSO_WM_ASSEMBLE_CHIP_INDEX" val="458a968829544cd6919fd584c93d13e2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4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1bde2a4758ec4a98a1f9b7807f5b70cd"/>
  <p:tag name="KSO_WM_UNIT_DECORATE_INFO" val=""/>
  <p:tag name="KSO_WM_UNIT_DIAGRAM_ISNUMVISUAL" val="0"/>
  <p:tag name="KSO_WM_UNIT_DIAGRAM_ISREFERUNIT" val="0"/>
  <p:tag name="KSO_WM_UNIT_HIGHLIGHT" val="0"/>
  <p:tag name="KSO_WM_UNIT_ID" val="chip20203607_3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055b7f2b-c85a-49d1-ae3b-3c859d29b8e2}"/>
</p:tagLst>
</file>

<file path=ppt/tags/tag507.xml><?xml version="1.0" encoding="utf-8"?>
<p:tagLst xmlns:p="http://schemas.openxmlformats.org/presentationml/2006/main">
  <p:tag name="AS_UNIQUEID" val="5598"/>
  <p:tag name="KSO_WM_ASSEMBLE_CHIP_INDEX" val="4a761592c6ec49d385022a798a155553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5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42ae02c764764f73a38efe423690e939"/>
  <p:tag name="KSO_WM_UNIT_DECORATE_INFO" val=""/>
  <p:tag name="KSO_WM_UNIT_DIAGRAM_ISNUMVISUAL" val="0"/>
  <p:tag name="KSO_WM_UNIT_DIAGRAM_ISREFERUNIT" val="0"/>
  <p:tag name="KSO_WM_UNIT_HIGHLIGHT" val="0"/>
  <p:tag name="KSO_WM_UNIT_ID" val="chip20203607_4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adb0a91e-7005-4eb0-94f6-cb805a998b0a}"/>
</p:tagLst>
</file>

<file path=ppt/tags/tag508.xml><?xml version="1.0" encoding="utf-8"?>
<p:tagLst xmlns:p="http://schemas.openxmlformats.org/presentationml/2006/main">
  <p:tag name="AS_UNIQUEID" val="3409"/>
</p:tagLst>
</file>

<file path=ppt/tags/tag509.xml><?xml version="1.0" encoding="utf-8"?>
<p:tagLst xmlns:p="http://schemas.openxmlformats.org/presentationml/2006/main">
  <p:tag name="AS_UNIQUEID" val="3410"/>
</p:tagLst>
</file>

<file path=ppt/tags/tag51.xml><?xml version="1.0" encoding="utf-8"?>
<p:tagLst xmlns:p="http://schemas.openxmlformats.org/presentationml/2006/main">
  <p:tag name="AS_UNIQUEID" val="5368"/>
</p:tagLst>
</file>

<file path=ppt/tags/tag510.xml><?xml version="1.0" encoding="utf-8"?>
<p:tagLst xmlns:p="http://schemas.openxmlformats.org/presentationml/2006/main">
  <p:tag name="AS_UNIQUEID" val="3411"/>
</p:tagLst>
</file>

<file path=ppt/tags/tag511.xml><?xml version="1.0" encoding="utf-8"?>
<p:tagLst xmlns:p="http://schemas.openxmlformats.org/presentationml/2006/main">
  <p:tag name="AS_UNIQUEID" val="3412"/>
</p:tagLst>
</file>

<file path=ppt/tags/tag512.xml><?xml version="1.0" encoding="utf-8"?>
<p:tagLst xmlns:p="http://schemas.openxmlformats.org/presentationml/2006/main">
  <p:tag name="AS_UNIQUEID" val="3413"/>
  <p:tag name="KSO_WM_UNIT_TEXT_FILL_FORE_SCHEMECOLOR_INDEX" val="13"/>
  <p:tag name="KSO_WM_UNIT_TEXT_FILL_FORE_SCHEMECOLOR_INDEX_BRIGHTNESS" val="0"/>
  <p:tag name="KSO_WM_UNIT_TEXT_FILL_TYPE" val="1"/>
</p:tagLst>
</file>

<file path=ppt/tags/tag513.xml><?xml version="1.0" encoding="utf-8"?>
<p:tagLst xmlns:p="http://schemas.openxmlformats.org/presentationml/2006/main">
  <p:tag name="AS_UNIQUEID" val="3414"/>
  <p:tag name="KSO_WM_UNIT_TEXT_FILL_FORE_SCHEMECOLOR_INDEX" val="13"/>
  <p:tag name="KSO_WM_UNIT_TEXT_FILL_FORE_SCHEMECOLOR_INDEX_BRIGHTNESS" val="0"/>
  <p:tag name="KSO_WM_UNIT_TEXT_FILL_TYPE" val="1"/>
</p:tagLst>
</file>

<file path=ppt/tags/tag514.xml><?xml version="1.0" encoding="utf-8"?>
<p:tagLst xmlns:p="http://schemas.openxmlformats.org/presentationml/2006/main">
  <p:tag name="AS_UNIQUEID" val="3415"/>
  <p:tag name="KSO_WM_UNIT_TEXT_FILL_FORE_SCHEMECOLOR_INDEX" val="13"/>
  <p:tag name="KSO_WM_UNIT_TEXT_FILL_FORE_SCHEMECOLOR_INDEX_BRIGHTNESS" val="0"/>
  <p:tag name="KSO_WM_UNIT_TEXT_FILL_TYPE" val="1"/>
</p:tagLst>
</file>

<file path=ppt/tags/tag515.xml><?xml version="1.0" encoding="utf-8"?>
<p:tagLst xmlns:p="http://schemas.openxmlformats.org/presentationml/2006/main">
  <p:tag name="AS_UNIQUEID" val="3416"/>
  <p:tag name="KSO_WM_UNIT_TEXT_FILL_FORE_SCHEMECOLOR_INDEX" val="13"/>
  <p:tag name="KSO_WM_UNIT_TEXT_FILL_FORE_SCHEMECOLOR_INDEX_BRIGHTNESS" val="0"/>
  <p:tag name="KSO_WM_UNIT_TEXT_FILL_TYPE" val="1"/>
</p:tagLst>
</file>

<file path=ppt/tags/tag516.xml><?xml version="1.0" encoding="utf-8"?>
<p:tagLst xmlns:p="http://schemas.openxmlformats.org/presentationml/2006/main">
  <p:tag name="AS_UNIQUEID" val="3417"/>
</p:tagLst>
</file>

<file path=ppt/tags/tag517.xml><?xml version="1.0" encoding="utf-8"?>
<p:tagLst xmlns:p="http://schemas.openxmlformats.org/presentationml/2006/main">
  <p:tag name="AS_UNIQUEID" val="3418"/>
</p:tagLst>
</file>

<file path=ppt/tags/tag518.xml><?xml version="1.0" encoding="utf-8"?>
<p:tagLst xmlns:p="http://schemas.openxmlformats.org/presentationml/2006/main">
  <p:tag name="AS_UNIQUEID" val="3419"/>
</p:tagLst>
</file>

<file path=ppt/tags/tag519.xml><?xml version="1.0" encoding="utf-8"?>
<p:tagLst xmlns:p="http://schemas.openxmlformats.org/presentationml/2006/main">
  <p:tag name="AS_UNIQUEID" val="3420"/>
</p:tagLst>
</file>

<file path=ppt/tags/tag52.xml><?xml version="1.0" encoding="utf-8"?>
<p:tagLst xmlns:p="http://schemas.openxmlformats.org/presentationml/2006/main">
  <p:tag name="AS_UNIQUEID" val="5369"/>
</p:tagLst>
</file>

<file path=ppt/tags/tag520.xml><?xml version="1.0" encoding="utf-8"?>
<p:tagLst xmlns:p="http://schemas.openxmlformats.org/presentationml/2006/main">
  <p:tag name="KSO_WM_SLIDE_BACKGROUND_TYPE" val="general"/>
  <p:tag name="KSO_WM_SLIDE_BK_DARK_LIGHT" val=""/>
</p:tagLst>
</file>

<file path=ppt/tags/tag521.xml><?xml version="1.0" encoding="utf-8"?>
<p:tagLst xmlns:p="http://schemas.openxmlformats.org/presentationml/2006/main">
  <p:tag name="AS_UNIQUEID" val="5600"/>
  <p:tag name="KSO_WM_ASSEMBLE_CHIP_INDEX" val="458a968829544cd6919fd584c93d13e2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4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1bde2a4758ec4a98a1f9b7807f5b70cd"/>
  <p:tag name="KSO_WM_UNIT_DECORATE_INFO" val=""/>
  <p:tag name="KSO_WM_UNIT_DIAGRAM_ISNUMVISUAL" val="0"/>
  <p:tag name="KSO_WM_UNIT_DIAGRAM_ISREFERUNIT" val="0"/>
  <p:tag name="KSO_WM_UNIT_HIGHLIGHT" val="0"/>
  <p:tag name="KSO_WM_UNIT_ID" val="chip20203607_3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055b7f2b-c85a-49d1-ae3b-3c859d29b8e2}"/>
</p:tagLst>
</file>

<file path=ppt/tags/tag522.xml><?xml version="1.0" encoding="utf-8"?>
<p:tagLst xmlns:p="http://schemas.openxmlformats.org/presentationml/2006/main">
  <p:tag name="AS_UNIQUEID" val="5601"/>
  <p:tag name="KSO_WM_ASSEMBLE_CHIP_INDEX" val="4a761592c6ec49d385022a798a155553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5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42ae02c764764f73a38efe423690e939"/>
  <p:tag name="KSO_WM_UNIT_DECORATE_INFO" val=""/>
  <p:tag name="KSO_WM_UNIT_DIAGRAM_ISNUMVISUAL" val="0"/>
  <p:tag name="KSO_WM_UNIT_DIAGRAM_ISREFERUNIT" val="0"/>
  <p:tag name="KSO_WM_UNIT_HIGHLIGHT" val="0"/>
  <p:tag name="KSO_WM_UNIT_ID" val="chip20203607_4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adb0a91e-7005-4eb0-94f6-cb805a998b0a}"/>
</p:tagLst>
</file>

<file path=ppt/tags/tag523.xml><?xml version="1.0" encoding="utf-8"?>
<p:tagLst xmlns:p="http://schemas.openxmlformats.org/presentationml/2006/main">
  <p:tag name="AS_UNIQUEID" val="5602"/>
</p:tagLst>
</file>

<file path=ppt/tags/tag524.xml><?xml version="1.0" encoding="utf-8"?>
<p:tagLst xmlns:p="http://schemas.openxmlformats.org/presentationml/2006/main">
  <p:tag name="AS_UNIQUEID" val="5603"/>
  <p:tag name="KSO_WM_UNIT_TEXT_FILL_FORE_SCHEMECOLOR_INDEX" val="13"/>
  <p:tag name="KSO_WM_UNIT_TEXT_FILL_FORE_SCHEMECOLOR_INDEX_BRIGHTNESS" val="0"/>
  <p:tag name="KSO_WM_UNIT_TEXT_FILL_TYPE" val="1"/>
</p:tagLst>
</file>

<file path=ppt/tags/tag525.xml><?xml version="1.0" encoding="utf-8"?>
<p:tagLst xmlns:p="http://schemas.openxmlformats.org/presentationml/2006/main">
  <p:tag name="AS_UNIQUEID" val="5604"/>
  <p:tag name="KSO_WM_UNIT_LINE_FILL_TYPE" val="2"/>
  <p:tag name="KSO_WM_UNIT_LINE_FORE_SCHEMECOLOR_INDEX" val="9"/>
  <p:tag name="KSO_WM_UNIT_LINE_FORE_SCHEMECOLOR_INDEX_BRIGHTNESS" val="0"/>
</p:tagLst>
</file>

<file path=ppt/tags/tag526.xml><?xml version="1.0" encoding="utf-8"?>
<p:tagLst xmlns:p="http://schemas.openxmlformats.org/presentationml/2006/main">
  <p:tag name="AS_UNIQUEID" val="5605"/>
  <p:tag name="KSO_WM_UNIT_FILL_FORE_SCHEMECOLOR_INDEX" val="7"/>
  <p:tag name="KSO_WM_UNIT_FILL_FORE_SCHEMECOLOR_INDEX_BRIGHTNESS" val="0.8"/>
  <p:tag name="KSO_WM_UNIT_FILL_TYPE" val="1"/>
  <p:tag name="KSO_WM_UNIT_TEXT_FILL_FORE_SCHEMECOLOR_INDEX" val="13"/>
  <p:tag name="KSO_WM_UNIT_TEXT_FILL_FORE_SCHEMECOLOR_INDEX_BRIGHTNESS" val="0"/>
  <p:tag name="KSO_WM_UNIT_TEXT_FILL_TYPE" val="1"/>
</p:tagLst>
</file>

<file path=ppt/tags/tag527.xml><?xml version="1.0" encoding="utf-8"?>
<p:tagLst xmlns:p="http://schemas.openxmlformats.org/presentationml/2006/main">
  <p:tag name="AS_UNIQUEID" val="5606"/>
</p:tagLst>
</file>

<file path=ppt/tags/tag528.xml><?xml version="1.0" encoding="utf-8"?>
<p:tagLst xmlns:p="http://schemas.openxmlformats.org/presentationml/2006/main">
  <p:tag name="AS_UNIQUEID" val="5607"/>
</p:tagLst>
</file>

<file path=ppt/tags/tag529.xml><?xml version="1.0" encoding="utf-8"?>
<p:tagLst xmlns:p="http://schemas.openxmlformats.org/presentationml/2006/main">
  <p:tag name="AS_UNIQUEID" val="5608"/>
</p:tagLst>
</file>

<file path=ppt/tags/tag53.xml><?xml version="1.0" encoding="utf-8"?>
<p:tagLst xmlns:p="http://schemas.openxmlformats.org/presentationml/2006/main">
  <p:tag name="AS_UNIQUEID" val="5370"/>
</p:tagLst>
</file>

<file path=ppt/tags/tag530.xml><?xml version="1.0" encoding="utf-8"?>
<p:tagLst xmlns:p="http://schemas.openxmlformats.org/presentationml/2006/main">
  <p:tag name="AS_UNIQUEID" val="5609"/>
</p:tagLst>
</file>

<file path=ppt/tags/tag531.xml><?xml version="1.0" encoding="utf-8"?>
<p:tagLst xmlns:p="http://schemas.openxmlformats.org/presentationml/2006/main">
  <p:tag name="AS_UNIQUEID" val="5610"/>
</p:tagLst>
</file>

<file path=ppt/tags/tag532.xml><?xml version="1.0" encoding="utf-8"?>
<p:tagLst xmlns:p="http://schemas.openxmlformats.org/presentationml/2006/main">
  <p:tag name="KSO_WM_SLIDE_BACKGROUND_TYPE" val="general"/>
  <p:tag name="KSO_WM_SLIDE_BK_DARK_LIGHT" val=""/>
  <p:tag name="KSO_WM_TEMPLATE_CATEGORY" val="custom"/>
  <p:tag name="KSO_WM_TEMPLATE_INDEX" val="20203159"/>
</p:tagLst>
</file>

<file path=ppt/tags/tag533.xml><?xml version="1.0" encoding="utf-8"?>
<p:tagLst xmlns:p="http://schemas.openxmlformats.org/presentationml/2006/main">
  <p:tag name="AS_UNIQUEID" val="5612"/>
  <p:tag name="KSO_WM_ASSEMBLE_CHIP_INDEX" val="d1d916921ec34b9a808dfddc5417f9c4"/>
  <p:tag name="KSO_WM_BEAUTIFY_FLAG" val="#wm#"/>
  <p:tag name="KSO_WM_CHIP_FILLAREA_FILL_RULE" val="{&quot;fill_align&quot;:&quot;cm&quot;,&quot;fill_mode&quot;:&quot;adaptive&quot;,&quot;sacle_strategy&quot;:&quot;smart&quot;}"/>
  <p:tag name="KSO_WM_CHIP_GROUPID" val="5ebe40d00ac41c4a0a525616"/>
  <p:tag name="KSO_WM_CHIP_XID" val="5ebe40d00ac41c4a0a525617"/>
  <p:tag name="KSO_WM_TAG_VERSION" val="1.0"/>
  <p:tag name="KSO_WM_TEMPLATE_CATEGORY" val="custom"/>
  <p:tag name="KSO_WM_TEMPLATE_INDEX" val="20203607"/>
  <p:tag name="KSO_WM_UNIT_BLOCK" val="0"/>
  <p:tag name="KSO_WM_UNIT_COMPATIBLE" val="0"/>
  <p:tag name="KSO_WM_UNIT_DEC_AREA_ID" val="6cec687d96074a2d98dbabe0a758e8d8"/>
  <p:tag name="KSO_WM_UNIT_DECORATE_INFO" val="{&quot;DecorateInfoH&quot;:{&quot;IsAbs&quot;:true},&quot;DecorateInfoW&quot;:{&quot;IsAbs&quot;:false},&quot;DecorateInfoX&quot;:{&quot;IsAbs&quot;:true,&quot;Pos&quot;:0},&quot;DecorateInfoY&quot;:{&quot;IsAbs&quot;:true,&quot;Pos&quot;:2},&quot;ReferentInfo&quot;:{&quot;Id&quot;:&quot;f3f047afa0df4fc9a8aa05dd3ad099e3&quot;,&quot;X&quot;:{&quot;Pos&quot;:0},&quot;Y&quot;:{&quot;Pos&quot;:0}},&quot;whChangeMode&quot;:0}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custom20203607_7*i*1"/>
  <p:tag name="KSO_WM_UNIT_INDEX" val="1"/>
  <p:tag name="KSO_WM_UNIT_LAYERLEVEL" val="1"/>
  <p:tag name="KSO_WM_UNIT_SM_LIMIT_TYPE" val="3"/>
  <p:tag name="KSO_WM_UNIT_TYPE" val="i"/>
  <p:tag name="KSO_WM_UNIT_VALUE" val="19"/>
</p:tagLst>
</file>

<file path=ppt/tags/tag534.xml><?xml version="1.0" encoding="utf-8"?>
<p:tagLst xmlns:p="http://schemas.openxmlformats.org/presentationml/2006/main">
  <p:tag name="AS_UNIQUEID" val="5613"/>
  <p:tag name="KSO_WM_ASSEMBLE_CHIP_INDEX" val="d1d916921ec34b9a808dfddc5417f9c4"/>
  <p:tag name="KSO_WM_BEAUTIFY_FLAG" val="#wm#"/>
  <p:tag name="KSO_WM_CHIP_FILLAREA_FILL_RULE" val="{&quot;fill_align&quot;:&quot;cm&quot;,&quot;fill_mode&quot;:&quot;adaptive&quot;,&quot;sacle_strategy&quot;:&quot;smart&quot;}"/>
  <p:tag name="KSO_WM_CHIP_GROUPID" val="5ebe40d00ac41c4a0a525616"/>
  <p:tag name="KSO_WM_CHIP_XID" val="5ebe40d00ac41c4a0a525617"/>
  <p:tag name="KSO_WM_TAG_VERSION" val="1.0"/>
  <p:tag name="KSO_WM_TEMPLATE_CATEGORY" val="custom"/>
  <p:tag name="KSO_WM_TEMPLATE_INDEX" val="20203607"/>
  <p:tag name="KSO_WM_UNIT_BLOCK" val="0"/>
  <p:tag name="KSO_WM_UNIT_COMPATIBLE" val="0"/>
  <p:tag name="KSO_WM_UNIT_DEC_AREA_ID" val="f3f047afa0df4fc9a8aa05dd3ad099e3"/>
  <p:tag name="KSO_WM_UNIT_DEFAULT_FONT" val="40;56;4"/>
  <p:tag name="KSO_WM_UNIT_DIAGRAM_ISNUMVISUAL" val="0"/>
  <p:tag name="KSO_WM_UNIT_DIAGRAM_ISREFERUNIT" val="0"/>
  <p:tag name="KSO_WM_UNIT_HIGHLIGHT" val="0"/>
  <p:tag name="KSO_WM_UNIT_ID" val="custom20203607_7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添加大标题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11"/>
</p:tagLst>
</file>

<file path=ppt/tags/tag535.xml><?xml version="1.0" encoding="utf-8"?>
<p:tagLst xmlns:p="http://schemas.openxmlformats.org/presentationml/2006/main">
  <p:tag name="AS_UNIQUEID" val="5614"/>
  <p:tag name="KSO_WM_ASSEMBLE_CHIP_INDEX" val="d1d916921ec34b9a808dfddc5417f9c4"/>
  <p:tag name="KSO_WM_BEAUTIFY_FLAG" val="#wm#"/>
  <p:tag name="KSO_WM_CHIP_FILLAREA_FILL_RULE" val="{&quot;fill_align&quot;:&quot;cm&quot;,&quot;fill_mode&quot;:&quot;adaptive&quot;,&quot;sacle_strategy&quot;:&quot;smart&quot;}"/>
  <p:tag name="KSO_WM_CHIP_GROUPID" val="5ebe40d00ac41c4a0a525616"/>
  <p:tag name="KSO_WM_CHIP_XID" val="5ebe40d00ac41c4a0a525617"/>
  <p:tag name="KSO_WM_TAG_VERSION" val="1.0"/>
  <p:tag name="KSO_WM_TEMPLATE_CATEGORY" val="custom"/>
  <p:tag name="KSO_WM_TEMPLATE_INDEX" val="20203607"/>
  <p:tag name="KSO_WM_UNIT_BLOCK" val="0"/>
  <p:tag name="KSO_WM_UNIT_COMPATIBLE" val="1"/>
  <p:tag name="KSO_WM_UNIT_DEC_AREA_ID" val="f3204ff9c2724ce5ae402aa57bafe7e9"/>
  <p:tag name="KSO_WM_UNIT_DEFAULT_FONT" val="14;16;2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custom20203607_7*e*1"/>
  <p:tag name="KSO_WM_UNIT_INDEX" val="1"/>
  <p:tag name="KSO_WM_UNIT_LAYERLEVEL" val="1"/>
  <p:tag name="KSO_WM_UNIT_NOCLEAR" val="0"/>
  <p:tag name="KSO_WM_UNIT_PRESET_TEXT" val="PART THREE"/>
  <p:tag name="KSO_WM_UNIT_SM_LIMIT_TYPE" val="0"/>
  <p:tag name="KSO_WM_UNIT_TEXT_FILL_FORE_SCHEMECOLOR_INDEX" val="14"/>
  <p:tag name="KSO_WM_UNIT_TEXT_FILL_FORE_SCHEMECOLOR_INDEX_BRIGHTNESS" val="0"/>
  <p:tag name="KSO_WM_UNIT_TEXT_FILL_TYPE" val="1"/>
  <p:tag name="KSO_WM_UNIT_TYPE" val="e"/>
  <p:tag name="KSO_WM_UNIT_VALUE" val="84"/>
</p:tagLst>
</file>

<file path=ppt/tags/tag536.xml><?xml version="1.0" encoding="utf-8"?>
<p:tagLst xmlns:p="http://schemas.openxmlformats.org/presentationml/2006/main">
  <p:tag name="KSO_WM_BEAUTIFY_FLAG" val="#wm#"/>
  <p:tag name="KSO_WM_CHIP_FILLPROP" val="[[{&quot;fill_id&quot;:&quot;c8df1a3465854d8b966b02b3af772576&quot;,&quot;fill_align&quot;:&quot;cm&quot;,&quot;text_align&quot;:&quot;lm&quot;,&quot;text_direction&quot;:&quot;horizontal&quot;,&quot;chip_types&quot;:[&quot;text&quot;,&quot;header&quot;]}]]"/>
  <p:tag name="KSO_WM_CHIP_GROUPID" val="5ebf6661ddc3daf3fef3f760"/>
  <p:tag name="KSO_WM_CHIP_INFOS" val="{&quot;layout_type&quot;:&quot;forright2&quot;,&quot;slide_type&quot;:[&quot;sectionTitle&quot;],&quot;aspect_ratio&quot;:&quot;16:9&quot;}"/>
  <p:tag name="KSO_WM_CHIP_XID" val="5ebe041a0ac41c4a0a525598"/>
  <p:tag name="KSO_WM_SLIDE_BACKGROUND_TYPE" val="general"/>
  <p:tag name="KSO_WM_SLIDE_BK_DARK_LIGHT" val="2"/>
  <p:tag name="KSO_WM_SLIDE_ID" val="custom20203607_7"/>
  <p:tag name="KSO_WM_SLIDE_INDEX" val="7"/>
  <p:tag name="KSO_WM_SLIDE_ITEM_CNT" val="0"/>
  <p:tag name="KSO_WM_SLIDE_LAYOUT" val="a_b_e"/>
  <p:tag name="KSO_WM_SLIDE_LAYOUT_CNT" val="1_1_1"/>
  <p:tag name="KSO_WM_SLIDE_LAYOUT_INFO" val="{&quot;id&quot;:&quot;2020-11-04T10:07:33&quot;,&quot;maxSize&quot;:{&quot;size1&quot;:45.179420414677374},&quot;minSize&quot;:{&quot;size1&quot;:35.87942041467738},&quot;normalSize&quot;:{&quot;size1&quot;:42.47942041467737},&quot;subLayout&quot;:[{&quot;id&quot;:&quot;2020-11-04T10:07:33&quot;,&quot;margin&quot;:{&quot;bottom&quot;:0.16571201384067535,&quot;left&quot;:11.216727256774902,&quot;right&quot;:2.0163848400115967,&quot;top&quot;:4.96177339553833},&quot;type&quot;:0},{&quot;id&quot;:&quot;2020-11-04T10:07:33&quot;,&quot;maxSize&quot;:{&quot;size1&quot;:38.10321297023302},&quot;minSize&quot;:{&quot;size1&quot;:12.203212970233022},&quot;normalSize&quot;:{&quot;size1&quot;:25.10321297023302},&quot;subLayout&quot;:[{&quot;id&quot;:&quot;2020-11-04T10:07:33&quot;,&quot;margin&quot;:{&quot;bottom&quot;:0.2519034445285797,&quot;left&quot;:11.216727256774902,&quot;right&quot;:2.0163848400115967,&quot;top&quot;:0.15714004635810852},&quot;type&quot;:0},{&quot;id&quot;:&quot;2020-11-04T10:07:33&quot;,&quot;margin&quot;:{&quot;bottom&quot;:4.3664703369140625,&quot;left&quot;:11.216727256774902,&quot;right&quot;:2.0163848400115967,&quot;top&quot;:0.24103659391403198},&quot;type&quot;:0}],&quot;type&quot;:0}],&quot;type&quot;:0}"/>
  <p:tag name="KSO_WM_SLIDE_POSITION" val="380*69"/>
  <p:tag name="KSO_WM_SLIDE_SIZE" val="540*400"/>
  <p:tag name="KSO_WM_SLIDE_SUBTYPE" val="pureTxt"/>
  <p:tag name="KSO_WM_SLIDE_SUPPORT_FEATURE_TYPE" val="0"/>
  <p:tag name="KSO_WM_SLIDE_TYPE" val="sectionTitle"/>
  <p:tag name="KSO_WM_TAG_VERSION" val="1.0"/>
  <p:tag name="KSO_WM_TEMPLATE_ASSEMBLE_GROUPID" val="5fa10f8d58547e52881d5981"/>
  <p:tag name="KSO_WM_TEMPLATE_ASSEMBLE_XID" val="5fa20cdea8fc48be8081679a"/>
  <p:tag name="KSO_WM_TEMPLATE_CATEGORY" val="custom"/>
  <p:tag name="KSO_WM_TEMPLATE_COLOR_TYPE" val="1"/>
  <p:tag name="KSO_WM_TEMPLATE_INDEX" val="20203607"/>
  <p:tag name="KSO_WM_TEMPLATE_MASTER_TYPE" val="1"/>
  <p:tag name="KSO_WM_TEMPLATE_SUBCATEGORY" val="21"/>
</p:tagLst>
</file>

<file path=ppt/tags/tag537.xml><?xml version="1.0" encoding="utf-8"?>
<p:tagLst xmlns:p="http://schemas.openxmlformats.org/presentationml/2006/main">
  <p:tag name="AS_UNIQUEID" val="5616"/>
  <p:tag name="KSO_WM_ASSEMBLE_CHIP_INDEX" val="458a968829544cd6919fd584c93d13e2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4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1bde2a4758ec4a98a1f9b7807f5b70cd"/>
  <p:tag name="KSO_WM_UNIT_DECORATE_INFO" val=""/>
  <p:tag name="KSO_WM_UNIT_DIAGRAM_ISNUMVISUAL" val="0"/>
  <p:tag name="KSO_WM_UNIT_DIAGRAM_ISREFERUNIT" val="0"/>
  <p:tag name="KSO_WM_UNIT_HIGHLIGHT" val="0"/>
  <p:tag name="KSO_WM_UNIT_ID" val="chip20203607_3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055b7f2b-c85a-49d1-ae3b-3c859d29b8e2}"/>
</p:tagLst>
</file>

<file path=ppt/tags/tag538.xml><?xml version="1.0" encoding="utf-8"?>
<p:tagLst xmlns:p="http://schemas.openxmlformats.org/presentationml/2006/main">
  <p:tag name="AS_UNIQUEID" val="5617"/>
  <p:tag name="KSO_WM_ASSEMBLE_CHIP_INDEX" val="4a761592c6ec49d385022a798a155553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5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42ae02c764764f73a38efe423690e939"/>
  <p:tag name="KSO_WM_UNIT_DECORATE_INFO" val=""/>
  <p:tag name="KSO_WM_UNIT_DIAGRAM_ISNUMVISUAL" val="0"/>
  <p:tag name="KSO_WM_UNIT_DIAGRAM_ISREFERUNIT" val="0"/>
  <p:tag name="KSO_WM_UNIT_HIGHLIGHT" val="0"/>
  <p:tag name="KSO_WM_UNIT_ID" val="chip20203607_4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adb0a91e-7005-4eb0-94f6-cb805a998b0a}"/>
</p:tagLst>
</file>

<file path=ppt/tags/tag539.xml><?xml version="1.0" encoding="utf-8"?>
<p:tagLst xmlns:p="http://schemas.openxmlformats.org/presentationml/2006/main">
  <p:tag name="AS_UNIQUEID" val="856"/>
</p:tagLst>
</file>

<file path=ppt/tags/tag54.xml><?xml version="1.0" encoding="utf-8"?>
<p:tagLst xmlns:p="http://schemas.openxmlformats.org/presentationml/2006/main">
  <p:tag name="AS_UNIQUEID" val="5371"/>
</p:tagLst>
</file>

<file path=ppt/tags/tag540.xml><?xml version="1.0" encoding="utf-8"?>
<p:tagLst xmlns:p="http://schemas.openxmlformats.org/presentationml/2006/main">
  <p:tag name="AS_UNIQUEID" val="858"/>
</p:tagLst>
</file>

<file path=ppt/tags/tag541.xml><?xml version="1.0" encoding="utf-8"?>
<p:tagLst xmlns:p="http://schemas.openxmlformats.org/presentationml/2006/main">
  <p:tag name="AS_UNIQUEID" val="365"/>
  <p:tag name="KSO_WM_UNIT_PLACING_PICTURE_USER_VIEWPORT" val="{&quot;height&quot;:4500,&quot;width&quot;:7875}"/>
</p:tagLst>
</file>

<file path=ppt/tags/tag542.xml><?xml version="1.0" encoding="utf-8"?>
<p:tagLst xmlns:p="http://schemas.openxmlformats.org/presentationml/2006/main">
  <p:tag name="AS_UNIQUEID" val="363"/>
</p:tagLst>
</file>

<file path=ppt/tags/tag543.xml><?xml version="1.0" encoding="utf-8"?>
<p:tagLst xmlns:p="http://schemas.openxmlformats.org/presentationml/2006/main">
  <p:tag name="AS_UNIQUEID" val="361"/>
</p:tagLst>
</file>

<file path=ppt/tags/tag544.xml><?xml version="1.0" encoding="utf-8"?>
<p:tagLst xmlns:p="http://schemas.openxmlformats.org/presentationml/2006/main">
  <p:tag name="KSO_WM_SLIDE_BACKGROUND_TYPE" val="general"/>
  <p:tag name="KSO_WM_SLIDE_BK_DARK_LIGHT" val=""/>
</p:tagLst>
</file>

<file path=ppt/tags/tag545.xml><?xml version="1.0" encoding="utf-8"?>
<p:tagLst xmlns:p="http://schemas.openxmlformats.org/presentationml/2006/main">
  <p:tag name="AS_UNIQUEID" val="5619"/>
  <p:tag name="KSO_WM_ASSEMBLE_CHIP_INDEX" val="458a968829544cd6919fd584c93d13e2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4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1bde2a4758ec4a98a1f9b7807f5b70cd"/>
  <p:tag name="KSO_WM_UNIT_DECORATE_INFO" val=""/>
  <p:tag name="KSO_WM_UNIT_DIAGRAM_ISNUMVISUAL" val="0"/>
  <p:tag name="KSO_WM_UNIT_DIAGRAM_ISREFERUNIT" val="0"/>
  <p:tag name="KSO_WM_UNIT_HIGHLIGHT" val="0"/>
  <p:tag name="KSO_WM_UNIT_ID" val="chip20203607_3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055b7f2b-c85a-49d1-ae3b-3c859d29b8e2}"/>
</p:tagLst>
</file>

<file path=ppt/tags/tag546.xml><?xml version="1.0" encoding="utf-8"?>
<p:tagLst xmlns:p="http://schemas.openxmlformats.org/presentationml/2006/main">
  <p:tag name="AS_UNIQUEID" val="5620"/>
  <p:tag name="KSO_WM_ASSEMBLE_CHIP_INDEX" val="4a761592c6ec49d385022a798a155553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5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42ae02c764764f73a38efe423690e939"/>
  <p:tag name="KSO_WM_UNIT_DECORATE_INFO" val=""/>
  <p:tag name="KSO_WM_UNIT_DIAGRAM_ISNUMVISUAL" val="0"/>
  <p:tag name="KSO_WM_UNIT_DIAGRAM_ISREFERUNIT" val="0"/>
  <p:tag name="KSO_WM_UNIT_HIGHLIGHT" val="0"/>
  <p:tag name="KSO_WM_UNIT_ID" val="chip20203607_4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adb0a91e-7005-4eb0-94f6-cb805a998b0a}"/>
</p:tagLst>
</file>

<file path=ppt/tags/tag547.xml><?xml version="1.0" encoding="utf-8"?>
<p:tagLst xmlns:p="http://schemas.openxmlformats.org/presentationml/2006/main">
  <p:tag name="AS_UNIQUEID" val="5621"/>
</p:tagLst>
</file>

<file path=ppt/tags/tag548.xml><?xml version="1.0" encoding="utf-8"?>
<p:tagLst xmlns:p="http://schemas.openxmlformats.org/presentationml/2006/main">
  <p:tag name="AS_UNIQUEID" val="5622"/>
  <p:tag name="KSO_WM_UNIT_TEXT_FILL_FORE_SCHEMECOLOR_INDEX" val="13"/>
  <p:tag name="KSO_WM_UNIT_TEXT_FILL_FORE_SCHEMECOLOR_INDEX_BRIGHTNESS" val="0"/>
  <p:tag name="KSO_WM_UNIT_TEXT_FILL_TYPE" val="1"/>
</p:tagLst>
</file>

<file path=ppt/tags/tag549.xml><?xml version="1.0" encoding="utf-8"?>
<p:tagLst xmlns:p="http://schemas.openxmlformats.org/presentationml/2006/main">
  <p:tag name="AS_UNIQUEID" val="5623"/>
  <p:tag name="KSO_WM_UNIT_FILL_FORE_SCHEMECOLOR_INDEX" val="2"/>
  <p:tag name="KSO_WM_UNIT_FILL_FORE_SCHEMECOLOR_INDEX_BRIGHTNESS" val="0"/>
  <p:tag name="KSO_WM_UNIT_FILL_TYPE" val="1"/>
  <p:tag name="KSO_WM_UNIT_LINE_FILL_TYPE" val="2"/>
  <p:tag name="KSO_WM_UNIT_LINE_FORE_SCHEMECOLOR_INDEX" val="6"/>
  <p:tag name="KSO_WM_UNIT_LINE_FORE_SCHEMECOLOR_INDEX_BRIGHTNESS" val="0"/>
</p:tagLst>
</file>

<file path=ppt/tags/tag55.xml><?xml version="1.0" encoding="utf-8"?>
<p:tagLst xmlns:p="http://schemas.openxmlformats.org/presentationml/2006/main">
  <p:tag name="AS_UNIQUEID" val="5372"/>
</p:tagLst>
</file>

<file path=ppt/tags/tag550.xml><?xml version="1.0" encoding="utf-8"?>
<p:tagLst xmlns:p="http://schemas.openxmlformats.org/presentationml/2006/main">
  <p:tag name="AS_UNIQUEID" val="5624"/>
</p:tagLst>
</file>

<file path=ppt/tags/tag551.xml><?xml version="1.0" encoding="utf-8"?>
<p:tagLst xmlns:p="http://schemas.openxmlformats.org/presentationml/2006/main">
  <p:tag name="AS_UNIQUEID" val="5625"/>
  <p:tag name="KSO_WM_UNIT_FILL_FORE_SCHEMECOLOR_INDEX" val="14"/>
  <p:tag name="KSO_WM_UNIT_FILL_FORE_SCHEMECOLOR_INDEX_BRIGHTNESS" val="0"/>
  <p:tag name="KSO_WM_UNIT_FILL_TYPE" val="1"/>
  <p:tag name="KSO_WM_UNIT_TEXT_FILL_FORE_SCHEMECOLOR_INDEX" val="13"/>
  <p:tag name="KSO_WM_UNIT_TEXT_FILL_FORE_SCHEMECOLOR_INDEX_BRIGHTNESS" val="0"/>
  <p:tag name="KSO_WM_UNIT_TEXT_FILL_TYPE" val="1"/>
</p:tagLst>
</file>

<file path=ppt/tags/tag552.xml><?xml version="1.0" encoding="utf-8"?>
<p:tagLst xmlns:p="http://schemas.openxmlformats.org/presentationml/2006/main">
  <p:tag name="AS_UNIQUEID" val="5626"/>
  <p:tag name="KSO_WM_UNIT_FILL_FORE_SCHEMECOLOR_INDEX" val="14"/>
  <p:tag name="KSO_WM_UNIT_FILL_FORE_SCHEMECOLOR_INDEX_BRIGHTNESS" val="0"/>
  <p:tag name="KSO_WM_UNIT_FILL_TYPE" val="1"/>
  <p:tag name="KSO_WM_UNIT_TEXT_FILL_FORE_SCHEMECOLOR_INDEX" val="13"/>
  <p:tag name="KSO_WM_UNIT_TEXT_FILL_FORE_SCHEMECOLOR_INDEX_BRIGHTNESS" val="0"/>
  <p:tag name="KSO_WM_UNIT_TEXT_FILL_TYPE" val="1"/>
</p:tagLst>
</file>

<file path=ppt/tags/tag553.xml><?xml version="1.0" encoding="utf-8"?>
<p:tagLst xmlns:p="http://schemas.openxmlformats.org/presentationml/2006/main">
  <p:tag name="AS_UNIQUEID" val="5627"/>
  <p:tag name="KSO_WM_UNIT_LINE_FILL_TYPE" val="2"/>
  <p:tag name="KSO_WM_UNIT_LINE_FORE_SCHEMECOLOR_INDEX" val="5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554.xml><?xml version="1.0" encoding="utf-8"?>
<p:tagLst xmlns:p="http://schemas.openxmlformats.org/presentationml/2006/main">
  <p:tag name="AS_UNIQUEID" val="748"/>
</p:tagLst>
</file>

<file path=ppt/tags/tag555.xml><?xml version="1.0" encoding="utf-8"?>
<p:tagLst xmlns:p="http://schemas.openxmlformats.org/presentationml/2006/main">
  <p:tag name="AS_UNIQUEID" val="840"/>
  <p:tag name="KSO_WM_UNIT_FILL_FORE_SCHEMECOLOR_INDEX" val="10"/>
  <p:tag name="KSO_WM_UNIT_FILL_FORE_SCHEMECOLOR_INDEX_BRIGHTNESS" val="0.6"/>
  <p:tag name="KSO_WM_UNIT_FILL_TYPE" val="1"/>
  <p:tag name="KSO_WM_UNIT_TEXT_FILL_FORE_SCHEMECOLOR_INDEX" val="13"/>
  <p:tag name="KSO_WM_UNIT_TEXT_FILL_FORE_SCHEMECOLOR_INDEX_BRIGHTNESS" val="0"/>
  <p:tag name="KSO_WM_UNIT_TEXT_FILL_TYPE" val="1"/>
</p:tagLst>
</file>

<file path=ppt/tags/tag556.xml><?xml version="1.0" encoding="utf-8"?>
<p:tagLst xmlns:p="http://schemas.openxmlformats.org/presentationml/2006/main">
  <p:tag name="AS_UNIQUEID" val="1017"/>
</p:tagLst>
</file>

<file path=ppt/tags/tag557.xml><?xml version="1.0" encoding="utf-8"?>
<p:tagLst xmlns:p="http://schemas.openxmlformats.org/presentationml/2006/main">
  <p:tag name="AS_UNIQUEID" val="1017"/>
</p:tagLst>
</file>

<file path=ppt/tags/tag558.xml><?xml version="1.0" encoding="utf-8"?>
<p:tagLst xmlns:p="http://schemas.openxmlformats.org/presentationml/2006/main">
  <p:tag name="AS_UNIQUEID" val="1017"/>
</p:tagLst>
</file>

<file path=ppt/tags/tag559.xml><?xml version="1.0" encoding="utf-8"?>
<p:tagLst xmlns:p="http://schemas.openxmlformats.org/presentationml/2006/main">
  <p:tag name="AS_UNIQUEID" val="1017"/>
</p:tagLst>
</file>

<file path=ppt/tags/tag56.xml><?xml version="1.0" encoding="utf-8"?>
<p:tagLst xmlns:p="http://schemas.openxmlformats.org/presentationml/2006/main">
  <p:tag name="AS_UNIQUEID" val="5373"/>
</p:tagLst>
</file>

<file path=ppt/tags/tag560.xml><?xml version="1.0" encoding="utf-8"?>
<p:tagLst xmlns:p="http://schemas.openxmlformats.org/presentationml/2006/main">
  <p:tag name="AS_UNIQUEID" val="2454"/>
</p:tagLst>
</file>

<file path=ppt/tags/tag561.xml><?xml version="1.0" encoding="utf-8"?>
<p:tagLst xmlns:p="http://schemas.openxmlformats.org/presentationml/2006/main">
  <p:tag name="KSO_WM_SLIDE_BACKGROUND_TYPE" val="general"/>
  <p:tag name="KSO_WM_SLIDE_BK_DARK_LIGHT" val=""/>
  <p:tag name="KSO_WM_TEMPLATE_CATEGORY" val="custom"/>
  <p:tag name="KSO_WM_TEMPLATE_INDEX" val="20203159"/>
</p:tagLst>
</file>

<file path=ppt/tags/tag562.xml><?xml version="1.0" encoding="utf-8"?>
<p:tagLst xmlns:p="http://schemas.openxmlformats.org/presentationml/2006/main">
  <p:tag name="AS_UNIQUEID" val="5629"/>
  <p:tag name="KSO_WM_ASSEMBLE_CHIP_INDEX" val="458a968829544cd6919fd584c93d13e2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4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1bde2a4758ec4a98a1f9b7807f5b70cd"/>
  <p:tag name="KSO_WM_UNIT_DECORATE_INFO" val=""/>
  <p:tag name="KSO_WM_UNIT_DIAGRAM_ISNUMVISUAL" val="0"/>
  <p:tag name="KSO_WM_UNIT_DIAGRAM_ISREFERUNIT" val="0"/>
  <p:tag name="KSO_WM_UNIT_HIGHLIGHT" val="0"/>
  <p:tag name="KSO_WM_UNIT_ID" val="chip20203607_3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055b7f2b-c85a-49d1-ae3b-3c859d29b8e2}"/>
</p:tagLst>
</file>

<file path=ppt/tags/tag563.xml><?xml version="1.0" encoding="utf-8"?>
<p:tagLst xmlns:p="http://schemas.openxmlformats.org/presentationml/2006/main">
  <p:tag name="AS_UNIQUEID" val="5630"/>
  <p:tag name="KSO_WM_ASSEMBLE_CHIP_INDEX" val="4a761592c6ec49d385022a798a155553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5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42ae02c764764f73a38efe423690e939"/>
  <p:tag name="KSO_WM_UNIT_DECORATE_INFO" val=""/>
  <p:tag name="KSO_WM_UNIT_DIAGRAM_ISNUMVISUAL" val="0"/>
  <p:tag name="KSO_WM_UNIT_DIAGRAM_ISREFERUNIT" val="0"/>
  <p:tag name="KSO_WM_UNIT_HIGHLIGHT" val="0"/>
  <p:tag name="KSO_WM_UNIT_ID" val="chip20203607_4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adb0a91e-7005-4eb0-94f6-cb805a998b0a}"/>
</p:tagLst>
</file>

<file path=ppt/tags/tag564.xml><?xml version="1.0" encoding="utf-8"?>
<p:tagLst xmlns:p="http://schemas.openxmlformats.org/presentationml/2006/main">
  <p:tag name="AS_UNIQUEID" val="5631"/>
</p:tagLst>
</file>

<file path=ppt/tags/tag565.xml><?xml version="1.0" encoding="utf-8"?>
<p:tagLst xmlns:p="http://schemas.openxmlformats.org/presentationml/2006/main">
  <p:tag name="AS_UNIQUEID" val="5632"/>
  <p:tag name="KSO_WM_UNIT_FILL_FORE_SCHEMECOLOR_INDEX" val="2"/>
  <p:tag name="KSO_WM_UNIT_FILL_FORE_SCHEMECOLOR_INDEX_BRIGHTNESS" val="0"/>
  <p:tag name="KSO_WM_UNIT_FILL_TYPE" val="1"/>
  <p:tag name="KSO_WM_UNIT_LINE_FILL_TYPE" val="2"/>
  <p:tag name="KSO_WM_UNIT_LINE_FORE_SCHEMECOLOR_INDEX" val="6"/>
  <p:tag name="KSO_WM_UNIT_LINE_FORE_SCHEMECOLOR_INDEX_BRIGHTNESS" val="0"/>
</p:tagLst>
</file>

<file path=ppt/tags/tag566.xml><?xml version="1.0" encoding="utf-8"?>
<p:tagLst xmlns:p="http://schemas.openxmlformats.org/presentationml/2006/main">
  <p:tag name="AS_UNIQUEID" val="2591"/>
</p:tagLst>
</file>

<file path=ppt/tags/tag567.xml><?xml version="1.0" encoding="utf-8"?>
<p:tagLst xmlns:p="http://schemas.openxmlformats.org/presentationml/2006/main">
  <p:tag name="AS_UNIQUEID" val="5309"/>
</p:tagLst>
</file>

<file path=ppt/tags/tag568.xml><?xml version="1.0" encoding="utf-8"?>
<p:tagLst xmlns:p="http://schemas.openxmlformats.org/presentationml/2006/main">
  <p:tag name="AS_UNIQUEID" val="3845"/>
  <p:tag name="KSO_WM_UNIT_LINE_FILL_TYPE" val="2"/>
  <p:tag name="KSO_WM_UNIT_LINE_FORE_SCHEMECOLOR_INDEX" val="5"/>
  <p:tag name="KSO_WM_UNIT_LINE_FORE_SCHEMECOLOR_INDEX_BRIGHTNESS" val="0"/>
</p:tagLst>
</file>

<file path=ppt/tags/tag569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"/>
  <p:tag name="KSO_WM_TEMPLATE_CATEGORY" val="custom"/>
  <p:tag name="KSO_WM_TEMPLATE_INDEX" val="20203159"/>
</p:tagLst>
</file>

<file path=ppt/tags/tag57.xml><?xml version="1.0" encoding="utf-8"?>
<p:tagLst xmlns:p="http://schemas.openxmlformats.org/presentationml/2006/main">
  <p:tag name="AS_UNIQUEID" val="5375"/>
  <p:tag name="KSO_WM_ASSEMBLE_CHIP_INDEX" val="458a968829544cd6919fd584c93d13e2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4"/>
  <p:tag name="KSO_WM_TAG_VERSION" val="1.0"/>
  <p:tag name="KSO_WM_TEMPLATE_CATEGORY" val="chip"/>
  <p:tag name="KSO_WM_TEMPLATE_INDEX" val="20203607"/>
  <p:tag name="KSO_WM_UNIT_COMPATIBLE" val="0"/>
  <p:tag name="KSO_WM_UNIT_DEC_AREA_ID" val="1bde2a4758ec4a98a1f9b7807f5b70cd"/>
  <p:tag name="KSO_WM_UNIT_DECORATE_INFO" val=""/>
  <p:tag name="KSO_WM_UNIT_DIAGRAM_ISNUMVISUAL" val="0"/>
  <p:tag name="KSO_WM_UNIT_DIAGRAM_ISREFERUNIT" val="0"/>
  <p:tag name="KSO_WM_UNIT_HIGHLIGHT" val="0"/>
  <p:tag name="KSO_WM_UNIT_ID" val="chip20203607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570.xml><?xml version="1.0" encoding="utf-8"?>
<p:tagLst xmlns:p="http://schemas.openxmlformats.org/presentationml/2006/main">
  <p:tag name="AS_UNIQUEID" val="5634"/>
  <p:tag name="KSO_WM_ASSEMBLE_CHIP_INDEX" val="458a968829544cd6919fd584c93d13e2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4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1bde2a4758ec4a98a1f9b7807f5b70cd"/>
  <p:tag name="KSO_WM_UNIT_DECORATE_INFO" val=""/>
  <p:tag name="KSO_WM_UNIT_DIAGRAM_ISNUMVISUAL" val="0"/>
  <p:tag name="KSO_WM_UNIT_DIAGRAM_ISREFERUNIT" val="0"/>
  <p:tag name="KSO_WM_UNIT_HIGHLIGHT" val="0"/>
  <p:tag name="KSO_WM_UNIT_ID" val="chip20203607_3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055b7f2b-c85a-49d1-ae3b-3c859d29b8e2}"/>
</p:tagLst>
</file>

<file path=ppt/tags/tag571.xml><?xml version="1.0" encoding="utf-8"?>
<p:tagLst xmlns:p="http://schemas.openxmlformats.org/presentationml/2006/main">
  <p:tag name="AS_UNIQUEID" val="5635"/>
  <p:tag name="KSO_WM_ASSEMBLE_CHIP_INDEX" val="4a761592c6ec49d385022a798a155553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5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42ae02c764764f73a38efe423690e939"/>
  <p:tag name="KSO_WM_UNIT_DECORATE_INFO" val=""/>
  <p:tag name="KSO_WM_UNIT_DIAGRAM_ISNUMVISUAL" val="0"/>
  <p:tag name="KSO_WM_UNIT_DIAGRAM_ISREFERUNIT" val="0"/>
  <p:tag name="KSO_WM_UNIT_HIGHLIGHT" val="0"/>
  <p:tag name="KSO_WM_UNIT_ID" val="chip20203607_4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adb0a91e-7005-4eb0-94f6-cb805a998b0a}"/>
</p:tagLst>
</file>

<file path=ppt/tags/tag572.xml><?xml version="1.0" encoding="utf-8"?>
<p:tagLst xmlns:p="http://schemas.openxmlformats.org/presentationml/2006/main">
  <p:tag name="AS_UNIQUEID" val="884"/>
  <p:tag name="KSO_WM_UNIT_FILL_FORE_SCHEMECOLOR_INDEX" val="14"/>
  <p:tag name="KSO_WM_UNIT_FILL_FORE_SCHEMECOLOR_INDEX_BRIGHTNESS" val="0"/>
  <p:tag name="KSO_WM_UNIT_FILL_TYPE" val="1"/>
  <p:tag name="KSO_WM_UNIT_LINE_FILL_TYPE" val="2"/>
  <p:tag name="KSO_WM_UNIT_LINE_FORE_SCHEMECOLOR_INDEX" val="8"/>
  <p:tag name="KSO_WM_UNIT_LINE_FORE_SCHEMECOLOR_INDEX_BRIGHTNESS" val="0"/>
</p:tagLst>
</file>

<file path=ppt/tags/tag573.xml><?xml version="1.0" encoding="utf-8"?>
<p:tagLst xmlns:p="http://schemas.openxmlformats.org/presentationml/2006/main">
  <p:tag name="AS_UNIQUEID" val="883"/>
</p:tagLst>
</file>

<file path=ppt/tags/tag574.xml><?xml version="1.0" encoding="utf-8"?>
<p:tagLst xmlns:p="http://schemas.openxmlformats.org/presentationml/2006/main">
  <p:tag name="AS_UNIQUEID" val="885"/>
  <p:tag name="KSO_WM_UNIT_TEXT_FILL_FORE_SCHEMECOLOR_INDEX" val="13"/>
  <p:tag name="KSO_WM_UNIT_TEXT_FILL_FORE_SCHEMECOLOR_INDEX_BRIGHTNESS" val="0"/>
  <p:tag name="KSO_WM_UNIT_TEXT_FILL_TYPE" val="1"/>
</p:tagLst>
</file>

<file path=ppt/tags/tag575.xml><?xml version="1.0" encoding="utf-8"?>
<p:tagLst xmlns:p="http://schemas.openxmlformats.org/presentationml/2006/main">
  <p:tag name="AS_UNIQUEID" val="886"/>
  <p:tag name="KSO_WM_UNIT_TEXT_FILL_FORE_SCHEMECOLOR_INDEX" val="13"/>
  <p:tag name="KSO_WM_UNIT_TEXT_FILL_FORE_SCHEMECOLOR_INDEX_BRIGHTNESS" val="0"/>
  <p:tag name="KSO_WM_UNIT_TEXT_FILL_TYPE" val="1"/>
</p:tagLst>
</file>

<file path=ppt/tags/tag576.xml><?xml version="1.0" encoding="utf-8"?>
<p:tagLst xmlns:p="http://schemas.openxmlformats.org/presentationml/2006/main">
  <p:tag name="AS_UNIQUEID" val="888"/>
</p:tagLst>
</file>

<file path=ppt/tags/tag577.xml><?xml version="1.0" encoding="utf-8"?>
<p:tagLst xmlns:p="http://schemas.openxmlformats.org/presentationml/2006/main">
  <p:tag name="AS_UNIQUEID" val="889"/>
  <p:tag name="KSO_WM_UNIT_TEXT_FILL_FORE_SCHEMECOLOR_INDEX" val="2"/>
  <p:tag name="KSO_WM_UNIT_TEXT_FILL_FORE_SCHEMECOLOR_INDEX_BRIGHTNESS" val="0"/>
  <p:tag name="KSO_WM_UNIT_TEXT_FILL_TYPE" val="1"/>
</p:tagLst>
</file>

<file path=ppt/tags/tag578.xml><?xml version="1.0" encoding="utf-8"?>
<p:tagLst xmlns:p="http://schemas.openxmlformats.org/presentationml/2006/main">
  <p:tag name="AS_UNIQUEID" val="891"/>
  <p:tag name="KSO_WM_UNIT_TEXT_FILL_FORE_SCHEMECOLOR_INDEX" val="2"/>
  <p:tag name="KSO_WM_UNIT_TEXT_FILL_FORE_SCHEMECOLOR_INDEX_BRIGHTNESS" val="0"/>
  <p:tag name="KSO_WM_UNIT_TEXT_FILL_TYPE" val="1"/>
</p:tagLst>
</file>

<file path=ppt/tags/tag579.xml><?xml version="1.0" encoding="utf-8"?>
<p:tagLst xmlns:p="http://schemas.openxmlformats.org/presentationml/2006/main">
  <p:tag name="AS_UNIQUEID" val="892"/>
  <p:tag name="KSO_WM_UNIT_TEXT_FILL_FORE_SCHEMECOLOR_INDEX" val="13"/>
  <p:tag name="KSO_WM_UNIT_TEXT_FILL_FORE_SCHEMECOLOR_INDEX_BRIGHTNESS" val="0"/>
  <p:tag name="KSO_WM_UNIT_TEXT_FILL_TYPE" val="1"/>
</p:tagLst>
</file>

<file path=ppt/tags/tag58.xml><?xml version="1.0" encoding="utf-8"?>
<p:tagLst xmlns:p="http://schemas.openxmlformats.org/presentationml/2006/main">
  <p:tag name="AS_UNIQUEID" val="5376"/>
  <p:tag name="KSO_WM_ASSEMBLE_CHIP_INDEX" val="4a761592c6ec49d385022a798a155553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5"/>
  <p:tag name="KSO_WM_TAG_VERSION" val="1.0"/>
  <p:tag name="KSO_WM_TEMPLATE_CATEGORY" val="chip"/>
  <p:tag name="KSO_WM_TEMPLATE_INDEX" val="20203607"/>
  <p:tag name="KSO_WM_UNIT_COMPATIBLE" val="0"/>
  <p:tag name="KSO_WM_UNIT_DEC_AREA_ID" val="42ae02c764764f73a38efe423690e939"/>
  <p:tag name="KSO_WM_UNIT_DECORATE_INFO" val=""/>
  <p:tag name="KSO_WM_UNIT_DIAGRAM_ISNUMVISUAL" val="0"/>
  <p:tag name="KSO_WM_UNIT_DIAGRAM_ISREFERUNIT" val="0"/>
  <p:tag name="KSO_WM_UNIT_HIGHLIGHT" val="0"/>
  <p:tag name="KSO_WM_UNIT_ID" val="chip20203607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580.xml><?xml version="1.0" encoding="utf-8"?>
<p:tagLst xmlns:p="http://schemas.openxmlformats.org/presentationml/2006/main">
  <p:tag name="AS_UNIQUEID" val="2454"/>
</p:tagLst>
</file>

<file path=ppt/tags/tag581.xml><?xml version="1.0" encoding="utf-8"?>
<p:tagLst xmlns:p="http://schemas.openxmlformats.org/presentationml/2006/main">
  <p:tag name="AS_UNIQUEID" val="2455"/>
</p:tagLst>
</file>

<file path=ppt/tags/tag582.xml><?xml version="1.0" encoding="utf-8"?>
<p:tagLst xmlns:p="http://schemas.openxmlformats.org/presentationml/2006/main">
  <p:tag name="AS_UNIQUEID" val="3848"/>
  <p:tag name="KSO_WM_UNIT_LINE_FILL_TYPE" val="2"/>
  <p:tag name="KSO_WM_UNIT_LINE_FORE_SCHEMECOLOR_INDEX" val="5"/>
  <p:tag name="KSO_WM_UNIT_LINE_FORE_SCHEMECOLOR_INDEX_BRIGHTNESS" val="0"/>
</p:tagLst>
</file>

<file path=ppt/tags/tag583.xml><?xml version="1.0" encoding="utf-8"?>
<p:tagLst xmlns:p="http://schemas.openxmlformats.org/presentationml/2006/main">
  <p:tag name="AS_UNIQUEID" val="3845"/>
  <p:tag name="KSO_WM_UNIT_LINE_FILL_TYPE" val="2"/>
  <p:tag name="KSO_WM_UNIT_LINE_FORE_SCHEMECOLOR_INDEX" val="5"/>
  <p:tag name="KSO_WM_UNIT_LINE_FORE_SCHEMECOLOR_INDEX_BRIGHTNESS" val="0"/>
</p:tagLst>
</file>

<file path=ppt/tags/tag584.xml><?xml version="1.0" encoding="utf-8"?>
<p:tagLst xmlns:p="http://schemas.openxmlformats.org/presentationml/2006/main">
  <p:tag name="AS_UNIQUEID" val="3845"/>
  <p:tag name="KSO_WM_UNIT_LINE_FILL_TYPE" val="2"/>
  <p:tag name="KSO_WM_UNIT_LINE_FORE_SCHEMECOLOR_INDEX" val="5"/>
  <p:tag name="KSO_WM_UNIT_LINE_FORE_SCHEMECOLOR_INDEX_BRIGHTNESS" val="0"/>
</p:tagLst>
</file>

<file path=ppt/tags/tag585.xml><?xml version="1.0" encoding="utf-8"?>
<p:tagLst xmlns:p="http://schemas.openxmlformats.org/presentationml/2006/main">
  <p:tag name="AS_UNIQUEID" val="5734"/>
</p:tagLst>
</file>

<file path=ppt/tags/tag586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"/>
  <p:tag name="KSO_WM_TEMPLATE_CATEGORY" val="custom"/>
  <p:tag name="KSO_WM_TEMPLATE_INDEX" val="20202818"/>
</p:tagLst>
</file>

<file path=ppt/tags/tag587.xml><?xml version="1.0" encoding="utf-8"?>
<p:tagLst xmlns:p="http://schemas.openxmlformats.org/presentationml/2006/main">
  <p:tag name="AS_UNIQUEID" val="5637"/>
  <p:tag name="KSO_WM_ASSEMBLE_CHIP_INDEX" val="458a968829544cd6919fd584c93d13e2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4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1bde2a4758ec4a98a1f9b7807f5b70cd"/>
  <p:tag name="KSO_WM_UNIT_DECORATE_INFO" val=""/>
  <p:tag name="KSO_WM_UNIT_DIAGRAM_ISNUMVISUAL" val="0"/>
  <p:tag name="KSO_WM_UNIT_DIAGRAM_ISREFERUNIT" val="0"/>
  <p:tag name="KSO_WM_UNIT_HIGHLIGHT" val="0"/>
  <p:tag name="KSO_WM_UNIT_ID" val="chip20203607_3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055b7f2b-c85a-49d1-ae3b-3c859d29b8e2}"/>
</p:tagLst>
</file>

<file path=ppt/tags/tag588.xml><?xml version="1.0" encoding="utf-8"?>
<p:tagLst xmlns:p="http://schemas.openxmlformats.org/presentationml/2006/main">
  <p:tag name="AS_UNIQUEID" val="5638"/>
  <p:tag name="KSO_WM_ASSEMBLE_CHIP_INDEX" val="4a761592c6ec49d385022a798a155553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5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42ae02c764764f73a38efe423690e939"/>
  <p:tag name="KSO_WM_UNIT_DECORATE_INFO" val=""/>
  <p:tag name="KSO_WM_UNIT_DIAGRAM_ISNUMVISUAL" val="0"/>
  <p:tag name="KSO_WM_UNIT_DIAGRAM_ISREFERUNIT" val="0"/>
  <p:tag name="KSO_WM_UNIT_HIGHLIGHT" val="0"/>
  <p:tag name="KSO_WM_UNIT_ID" val="chip20203607_4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adb0a91e-7005-4eb0-94f6-cb805a998b0a}"/>
</p:tagLst>
</file>

<file path=ppt/tags/tag589.xml><?xml version="1.0" encoding="utf-8"?>
<p:tagLst xmlns:p="http://schemas.openxmlformats.org/presentationml/2006/main">
  <p:tag name="AS_UNIQUEID" val="897"/>
  <p:tag name="KSO_WM_UNIT_FILL_FORE_SCHEMECOLOR_INDEX" val="14"/>
  <p:tag name="KSO_WM_UNIT_FILL_FORE_SCHEMECOLOR_INDEX_BRIGHTNESS" val="0"/>
  <p:tag name="KSO_WM_UNIT_FILL_TYPE" val="1"/>
  <p:tag name="KSO_WM_UNIT_LINE_FILL_TYPE" val="2"/>
  <p:tag name="KSO_WM_UNIT_LINE_FORE_SCHEMECOLOR_INDEX" val="8"/>
  <p:tag name="KSO_WM_UNIT_LINE_FORE_SCHEMECOLOR_INDEX_BRIGHTNESS" val="0"/>
</p:tagLst>
</file>

<file path=ppt/tags/tag59.xml><?xml version="1.0" encoding="utf-8"?>
<p:tagLst xmlns:p="http://schemas.openxmlformats.org/presentationml/2006/main">
  <p:tag name="AS_UNIQUEID" val="5377"/>
</p:tagLst>
</file>

<file path=ppt/tags/tag590.xml><?xml version="1.0" encoding="utf-8"?>
<p:tagLst xmlns:p="http://schemas.openxmlformats.org/presentationml/2006/main">
  <p:tag name="AS_UNIQUEID" val="901"/>
  <p:tag name="KSO_WM_UNIT_TEXT_FILL_FORE_SCHEMECOLOR_INDEX" val="13"/>
  <p:tag name="KSO_WM_UNIT_TEXT_FILL_FORE_SCHEMECOLOR_INDEX_BRIGHTNESS" val="0"/>
  <p:tag name="KSO_WM_UNIT_TEXT_FILL_TYPE" val="1"/>
</p:tagLst>
</file>

<file path=ppt/tags/tag591.xml><?xml version="1.0" encoding="utf-8"?>
<p:tagLst xmlns:p="http://schemas.openxmlformats.org/presentationml/2006/main">
  <p:tag name="AS_UNIQUEID" val="902"/>
  <p:tag name="KSO_WM_UNIT_TEXT_FILL_FORE_SCHEMECOLOR_INDEX" val="2"/>
  <p:tag name="KSO_WM_UNIT_TEXT_FILL_FORE_SCHEMECOLOR_INDEX_BRIGHTNESS" val="0"/>
  <p:tag name="KSO_WM_UNIT_TEXT_FILL_TYPE" val="1"/>
</p:tagLst>
</file>

<file path=ppt/tags/tag592.xml><?xml version="1.0" encoding="utf-8"?>
<p:tagLst xmlns:p="http://schemas.openxmlformats.org/presentationml/2006/main">
  <p:tag name="AS_UNIQUEID" val="904"/>
  <p:tag name="KSO_WM_UNIT_TEXT_FILL_FORE_SCHEMECOLOR_INDEX" val="2"/>
  <p:tag name="KSO_WM_UNIT_TEXT_FILL_FORE_SCHEMECOLOR_INDEX_BRIGHTNESS" val="0"/>
  <p:tag name="KSO_WM_UNIT_TEXT_FILL_TYPE" val="1"/>
</p:tagLst>
</file>

<file path=ppt/tags/tag593.xml><?xml version="1.0" encoding="utf-8"?>
<p:tagLst xmlns:p="http://schemas.openxmlformats.org/presentationml/2006/main">
  <p:tag name="AS_UNIQUEID" val="905"/>
  <p:tag name="KSO_WM_UNIT_TEXT_FILL_FORE_SCHEMECOLOR_INDEX" val="13"/>
  <p:tag name="KSO_WM_UNIT_TEXT_FILL_FORE_SCHEMECOLOR_INDEX_BRIGHTNESS" val="0"/>
  <p:tag name="KSO_WM_UNIT_TEXT_FILL_TYPE" val="1"/>
</p:tagLst>
</file>

<file path=ppt/tags/tag594.xml><?xml version="1.0" encoding="utf-8"?>
<p:tagLst xmlns:p="http://schemas.openxmlformats.org/presentationml/2006/main">
  <p:tag name="AS_UNIQUEID" val="898"/>
  <p:tag name="KSO_WM_UNIT_TEXT_FILL_FORE_SCHEMECOLOR_INDEX" val="13"/>
  <p:tag name="KSO_WM_UNIT_TEXT_FILL_FORE_SCHEMECOLOR_INDEX_BRIGHTNESS" val="0"/>
  <p:tag name="KSO_WM_UNIT_TEXT_FILL_TYPE" val="1"/>
</p:tagLst>
</file>

<file path=ppt/tags/tag595.xml><?xml version="1.0" encoding="utf-8"?>
<p:tagLst xmlns:p="http://schemas.openxmlformats.org/presentationml/2006/main">
  <p:tag name="AS_UNIQUEID" val="899"/>
  <p:tag name="KSO_WM_UNIT_TEXT_FILL_FORE_SCHEMECOLOR_INDEX" val="13"/>
  <p:tag name="KSO_WM_UNIT_TEXT_FILL_FORE_SCHEMECOLOR_INDEX_BRIGHTNESS" val="0"/>
  <p:tag name="KSO_WM_UNIT_TEXT_FILL_TYPE" val="1"/>
</p:tagLst>
</file>

<file path=ppt/tags/tag596.xml><?xml version="1.0" encoding="utf-8"?>
<p:tagLst xmlns:p="http://schemas.openxmlformats.org/presentationml/2006/main">
  <p:tag name="AS_UNIQUEID" val="883"/>
</p:tagLst>
</file>

<file path=ppt/tags/tag597.xml><?xml version="1.0" encoding="utf-8"?>
<p:tagLst xmlns:p="http://schemas.openxmlformats.org/presentationml/2006/main">
  <p:tag name="AS_UNIQUEID" val="3851"/>
  <p:tag name="KSO_WM_UNIT_LINE_FILL_TYPE" val="2"/>
  <p:tag name="KSO_WM_UNIT_LINE_FORE_SCHEMECOLOR_INDEX" val="5"/>
  <p:tag name="KSO_WM_UNIT_LINE_FORE_SCHEMECOLOR_INDEX_BRIGHTNESS" val="0"/>
</p:tagLst>
</file>

<file path=ppt/tags/tag598.xml><?xml version="1.0" encoding="utf-8"?>
<p:tagLst xmlns:p="http://schemas.openxmlformats.org/presentationml/2006/main">
  <p:tag name="AS_UNIQUEID" val="3845"/>
  <p:tag name="KSO_WM_UNIT_LINE_FILL_TYPE" val="2"/>
  <p:tag name="KSO_WM_UNIT_LINE_FORE_SCHEMECOLOR_INDEX" val="5"/>
  <p:tag name="KSO_WM_UNIT_LINE_FORE_SCHEMECOLOR_INDEX_BRIGHTNESS" val="0"/>
</p:tagLst>
</file>

<file path=ppt/tags/tag599.xml><?xml version="1.0" encoding="utf-8"?>
<p:tagLst xmlns:p="http://schemas.openxmlformats.org/presentationml/2006/main">
  <p:tag name="AS_UNIQUEID" val="3845"/>
  <p:tag name="KSO_WM_UNIT_LINE_FILL_TYPE" val="2"/>
  <p:tag name="KSO_WM_UNIT_LINE_FORE_SCHEMECOLOR_INDEX" val="5"/>
  <p:tag name="KSO_WM_UNIT_LINE_FORE_SCHEMECOLOR_INDEX_BRIGHTNESS" val="0"/>
</p:tagLst>
</file>

<file path=ppt/tags/tag6.xml><?xml version="1.0" encoding="utf-8"?>
<p:tagLst xmlns:p="http://schemas.openxmlformats.org/presentationml/2006/main">
  <p:tag name="AS_UNIQUEID" val="5316"/>
  <p:tag name="KSO_WM_ASSEMBLE_CHIP_INDEX" val="03dc886807464777a3b3e7f3660c10a7"/>
  <p:tag name="KSO_WM_BEAUTIFY_FLAG" val="#wm#"/>
  <p:tag name="KSO_WM_CHIP_FILLAREA_FILL_RULE" val="{&quot;fill_align&quot;:&quot;cm&quot;,&quot;fill_mode&quot;:&quot;adaptive&quot;,&quot;sacle_strategy&quot;:&quot;smart&quot;}"/>
  <p:tag name="KSO_WM_CHIP_GROUPID" val="5f2a21a5f9bfba6a976c1f34"/>
  <p:tag name="KSO_WM_CHIP_XID" val="5f2a21a5f9bfba6a976c1f35"/>
  <p:tag name="KSO_WM_TAG_VERSION" val="1.0"/>
  <p:tag name="KSO_WM_TEMPLATE_ASSEMBLE_GROUPID" val="5fa10f8d58547e52881d5981"/>
  <p:tag name="KSO_WM_TEMPLATE_ASSEMBLE_XID" val="5fa20cdea8fc48be808167a5"/>
  <p:tag name="KSO_WM_TEMPLATE_CATEGORY" val="custom"/>
  <p:tag name="KSO_WM_TEMPLATE_INDEX" val="20203607"/>
  <p:tag name="KSO_WM_UNIT_BLOCK" val="0"/>
  <p:tag name="KSO_WM_UNIT_COMPATIBLE" val="0"/>
  <p:tag name="KSO_WM_UNIT_DEC_AREA_ID" val="4b9fa0be19ba44bf905897bf93359166"/>
  <p:tag name="KSO_WM_UNIT_DEFAULT_FONT" val="18;24;2"/>
  <p:tag name="KSO_WM_UNIT_DIAGRAM_ISNUMVISUAL" val="0"/>
  <p:tag name="KSO_WM_UNIT_DIAGRAM_ISREFERUNIT" val="0"/>
  <p:tag name="KSO_WM_UNIT_HIGHLIGHT" val="0"/>
  <p:tag name="KSO_WM_UNIT_ID" val="custom20203607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输入你的副标题，请尽量言简意赅的阐述观点。"/>
  <p:tag name="KSO_WM_UNIT_TEXT_FILL_FORE_SCHEMECOLOR_INDEX" val="13"/>
  <p:tag name="KSO_WM_UNIT_TEXT_FILL_FORE_SCHEMECOLOR_INDEX_BRIGHTNESS" val="0.35"/>
  <p:tag name="KSO_WM_UNIT_TEXT_FILL_TYPE" val="1"/>
  <p:tag name="KSO_WM_UNIT_TYPE" val="b"/>
  <p:tag name="KSO_WM_UNIT_VALUE" val="38"/>
</p:tagLst>
</file>

<file path=ppt/tags/tag60.xml><?xml version="1.0" encoding="utf-8"?>
<p:tagLst xmlns:p="http://schemas.openxmlformats.org/presentationml/2006/main">
  <p:tag name="AS_UNIQUEID" val="5378"/>
</p:tagLst>
</file>

<file path=ppt/tags/tag600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"/>
  <p:tag name="KSO_WM_TEMPLATE_CATEGORY" val="custom"/>
  <p:tag name="KSO_WM_TEMPLATE_INDEX" val="20202818"/>
</p:tagLst>
</file>

<file path=ppt/tags/tag601.xml><?xml version="1.0" encoding="utf-8"?>
<p:tagLst xmlns:p="http://schemas.openxmlformats.org/presentationml/2006/main">
  <p:tag name="AS_UNIQUEID" val="5640"/>
  <p:tag name="KSO_WM_ASSEMBLE_CHIP_INDEX" val="458a968829544cd6919fd584c93d13e2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4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1bde2a4758ec4a98a1f9b7807f5b70cd"/>
  <p:tag name="KSO_WM_UNIT_DECORATE_INFO" val=""/>
  <p:tag name="KSO_WM_UNIT_DIAGRAM_ISNUMVISUAL" val="0"/>
  <p:tag name="KSO_WM_UNIT_DIAGRAM_ISREFERUNIT" val="0"/>
  <p:tag name="KSO_WM_UNIT_HIGHLIGHT" val="0"/>
  <p:tag name="KSO_WM_UNIT_ID" val="chip20203607_3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055b7f2b-c85a-49d1-ae3b-3c859d29b8e2}"/>
</p:tagLst>
</file>

<file path=ppt/tags/tag602.xml><?xml version="1.0" encoding="utf-8"?>
<p:tagLst xmlns:p="http://schemas.openxmlformats.org/presentationml/2006/main">
  <p:tag name="AS_UNIQUEID" val="5641"/>
  <p:tag name="KSO_WM_ASSEMBLE_CHIP_INDEX" val="4a761592c6ec49d385022a798a155553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5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42ae02c764764f73a38efe423690e939"/>
  <p:tag name="KSO_WM_UNIT_DECORATE_INFO" val=""/>
  <p:tag name="KSO_WM_UNIT_DIAGRAM_ISNUMVISUAL" val="0"/>
  <p:tag name="KSO_WM_UNIT_DIAGRAM_ISREFERUNIT" val="0"/>
  <p:tag name="KSO_WM_UNIT_HIGHLIGHT" val="0"/>
  <p:tag name="KSO_WM_UNIT_ID" val="chip20203607_4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adb0a91e-7005-4eb0-94f6-cb805a998b0a}"/>
</p:tagLst>
</file>

<file path=ppt/tags/tag603.xml><?xml version="1.0" encoding="utf-8"?>
<p:tagLst xmlns:p="http://schemas.openxmlformats.org/presentationml/2006/main">
  <p:tag name="AS_UNIQUEID" val="3752"/>
</p:tagLst>
</file>

<file path=ppt/tags/tag604.xml><?xml version="1.0" encoding="utf-8"?>
<p:tagLst xmlns:p="http://schemas.openxmlformats.org/presentationml/2006/main">
  <p:tag name="AS_UNIQUEID" val="3753"/>
</p:tagLst>
</file>

<file path=ppt/tags/tag605.xml><?xml version="1.0" encoding="utf-8"?>
<p:tagLst xmlns:p="http://schemas.openxmlformats.org/presentationml/2006/main">
  <p:tag name="KSO_WM_SLIDE_BACKGROUND_TYPE" val="general"/>
  <p:tag name="KSO_WM_SLIDE_BK_DARK_LIGHT" val=""/>
</p:tagLst>
</file>

<file path=ppt/tags/tag606.xml><?xml version="1.0" encoding="utf-8"?>
<p:tagLst xmlns:p="http://schemas.openxmlformats.org/presentationml/2006/main">
  <p:tag name="AS_UNIQUEID" val="5643"/>
  <p:tag name="KSO_WM_ASSEMBLE_CHIP_INDEX" val="458a968829544cd6919fd584c93d13e2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4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1bde2a4758ec4a98a1f9b7807f5b70cd"/>
  <p:tag name="KSO_WM_UNIT_DECORATE_INFO" val=""/>
  <p:tag name="KSO_WM_UNIT_DIAGRAM_ISNUMVISUAL" val="0"/>
  <p:tag name="KSO_WM_UNIT_DIAGRAM_ISREFERUNIT" val="0"/>
  <p:tag name="KSO_WM_UNIT_HIGHLIGHT" val="0"/>
  <p:tag name="KSO_WM_UNIT_ID" val="chip20203607_3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055b7f2b-c85a-49d1-ae3b-3c859d29b8e2}"/>
</p:tagLst>
</file>

<file path=ppt/tags/tag607.xml><?xml version="1.0" encoding="utf-8"?>
<p:tagLst xmlns:p="http://schemas.openxmlformats.org/presentationml/2006/main">
  <p:tag name="AS_UNIQUEID" val="5644"/>
  <p:tag name="KSO_WM_ASSEMBLE_CHIP_INDEX" val="4a761592c6ec49d385022a798a155553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5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42ae02c764764f73a38efe423690e939"/>
  <p:tag name="KSO_WM_UNIT_DECORATE_INFO" val=""/>
  <p:tag name="KSO_WM_UNIT_DIAGRAM_ISNUMVISUAL" val="0"/>
  <p:tag name="KSO_WM_UNIT_DIAGRAM_ISREFERUNIT" val="0"/>
  <p:tag name="KSO_WM_UNIT_HIGHLIGHT" val="0"/>
  <p:tag name="KSO_WM_UNIT_ID" val="chip20203607_4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adb0a91e-7005-4eb0-94f6-cb805a998b0a}"/>
</p:tagLst>
</file>

<file path=ppt/tags/tag608.xml><?xml version="1.0" encoding="utf-8"?>
<p:tagLst xmlns:p="http://schemas.openxmlformats.org/presentationml/2006/main">
  <p:tag name="AS_UNIQUEID" val="101"/>
  <p:tag name="KSO_WM_UNIT_FILL_FORE_SCHEMECOLOR_INDEX" val="2"/>
  <p:tag name="KSO_WM_UNIT_FILL_FORE_SCHEMECOLOR_INDEX_BRIGHTNESS" val="0"/>
  <p:tag name="KSO_WM_UNIT_FILL_TYPE" val="1"/>
  <p:tag name="KSO_WM_UNIT_LINE_FILL_TYPE" val="2"/>
  <p:tag name="KSO_WM_UNIT_LINE_FORE_SCHEMECOLOR_INDEX" val="10"/>
  <p:tag name="KSO_WM_UNIT_LINE_FORE_SCHEMECOLOR_INDEX_BRIGHTNESS" val="0"/>
</p:tagLst>
</file>

<file path=ppt/tags/tag609.xml><?xml version="1.0" encoding="utf-8"?>
<p:tagLst xmlns:p="http://schemas.openxmlformats.org/presentationml/2006/main">
  <p:tag name="AS_UNIQUEID" val="102"/>
</p:tagLst>
</file>

<file path=ppt/tags/tag61.xml><?xml version="1.0" encoding="utf-8"?>
<p:tagLst xmlns:p="http://schemas.openxmlformats.org/presentationml/2006/main">
  <p:tag name="AS_UNIQUEID" val="5379"/>
</p:tagLst>
</file>

<file path=ppt/tags/tag610.xml><?xml version="1.0" encoding="utf-8"?>
<p:tagLst xmlns:p="http://schemas.openxmlformats.org/presentationml/2006/main">
  <p:tag name="AS_UNIQUEID" val="103"/>
</p:tagLst>
</file>

<file path=ppt/tags/tag611.xml><?xml version="1.0" encoding="utf-8"?>
<p:tagLst xmlns:p="http://schemas.openxmlformats.org/presentationml/2006/main">
  <p:tag name="AS_UNIQUEID" val="2454"/>
</p:tagLst>
</file>

<file path=ppt/tags/tag612.xml><?xml version="1.0" encoding="utf-8"?>
<p:tagLst xmlns:p="http://schemas.openxmlformats.org/presentationml/2006/main">
  <p:tag name="KSO_WM_BEAUTIFY_FLAG" val="#wm#"/>
  <p:tag name="KSO_WM_DIAGRAM_GROUP_CODE" val="l1-1"/>
  <p:tag name="KSO_WM_SLIDE_BACKGROUND_TYPE" val="general"/>
  <p:tag name="KSO_WM_SLIDE_BK_DARK_LIGHT" val=""/>
  <p:tag name="KSO_WM_SLIDE_DIAGTYPE" val="l"/>
  <p:tag name="KSO_WM_SLIDE_ID" val="custom20203887_2"/>
  <p:tag name="KSO_WM_SLIDE_INDEX" val="2"/>
  <p:tag name="KSO_WM_SLIDE_ITEM_CNT" val="2"/>
  <p:tag name="KSO_WM_SLIDE_LAYOUT" val="a_b_l"/>
  <p:tag name="KSO_WM_SLIDE_LAYOUT_CNT" val="1_1_1"/>
  <p:tag name="KSO_WM_SLIDE_SUBTYPE" val="diag"/>
  <p:tag name="KSO_WM_SLIDE_TYPE" val="contents"/>
  <p:tag name="KSO_WM_TAG_VERSION" val="1.0"/>
  <p:tag name="KSO_WM_TEMPLATE_CATEGORY" val="custom"/>
  <p:tag name="KSO_WM_TEMPLATE_COLOR_TYPE" val="1"/>
  <p:tag name="KSO_WM_TEMPLATE_INDEX" val="20203887"/>
  <p:tag name="KSO_WM_TEMPLATE_MASTER_TYPE" val="1"/>
  <p:tag name="KSO_WM_TEMPLATE_SUBCATEGORY" val="0"/>
</p:tagLst>
</file>

<file path=ppt/tags/tag613.xml><?xml version="1.0" encoding="utf-8"?>
<p:tagLst xmlns:p="http://schemas.openxmlformats.org/presentationml/2006/main">
  <p:tag name="AS_UNIQUEID" val="5646"/>
  <p:tag name="KSO_WM_ASSEMBLE_CHIP_INDEX" val="458a968829544cd6919fd584c93d13e2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4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1bde2a4758ec4a98a1f9b7807f5b70cd"/>
  <p:tag name="KSO_WM_UNIT_DECORATE_INFO" val=""/>
  <p:tag name="KSO_WM_UNIT_DIAGRAM_ISNUMVISUAL" val="0"/>
  <p:tag name="KSO_WM_UNIT_DIAGRAM_ISREFERUNIT" val="0"/>
  <p:tag name="KSO_WM_UNIT_HIGHLIGHT" val="0"/>
  <p:tag name="KSO_WM_UNIT_ID" val="chip20203607_3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055b7f2b-c85a-49d1-ae3b-3c859d29b8e2}"/>
</p:tagLst>
</file>

<file path=ppt/tags/tag614.xml><?xml version="1.0" encoding="utf-8"?>
<p:tagLst xmlns:p="http://schemas.openxmlformats.org/presentationml/2006/main">
  <p:tag name="AS_UNIQUEID" val="5647"/>
  <p:tag name="KSO_WM_ASSEMBLE_CHIP_INDEX" val="4a761592c6ec49d385022a798a155553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5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42ae02c764764f73a38efe423690e939"/>
  <p:tag name="KSO_WM_UNIT_DECORATE_INFO" val=""/>
  <p:tag name="KSO_WM_UNIT_DIAGRAM_ISNUMVISUAL" val="0"/>
  <p:tag name="KSO_WM_UNIT_DIAGRAM_ISREFERUNIT" val="0"/>
  <p:tag name="KSO_WM_UNIT_HIGHLIGHT" val="0"/>
  <p:tag name="KSO_WM_UNIT_ID" val="chip20203607_4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adb0a91e-7005-4eb0-94f6-cb805a998b0a}"/>
</p:tagLst>
</file>

<file path=ppt/tags/tag615.xml><?xml version="1.0" encoding="utf-8"?>
<p:tagLst xmlns:p="http://schemas.openxmlformats.org/presentationml/2006/main">
  <p:tag name="AS_UNIQUEID" val="783"/>
  <p:tag name="KSO_WM_UNIT_LINE_FILL_TYPE" val="2"/>
  <p:tag name="KSO_WM_UNIT_LINE_FORE_SCHEMECOLOR_INDEX" val="8"/>
  <p:tag name="KSO_WM_UNIT_LINE_FORE_SCHEMECOLOR_INDEX_BRIGHTNESS" val="0"/>
</p:tagLst>
</file>

<file path=ppt/tags/tag616.xml><?xml version="1.0" encoding="utf-8"?>
<p:tagLst xmlns:p="http://schemas.openxmlformats.org/presentationml/2006/main">
  <p:tag name="AS_UNIQUEID" val="784"/>
  <p:tag name="KSO_WM_UNIT_LINE_FILL_TYPE" val="2"/>
  <p:tag name="KSO_WM_UNIT_LINE_FORE_SCHEMECOLOR_INDEX" val="8"/>
  <p:tag name="KSO_WM_UNIT_LINE_FORE_SCHEMECOLOR_INDEX_BRIGHTNESS" val="0"/>
</p:tagLst>
</file>

<file path=ppt/tags/tag617.xml><?xml version="1.0" encoding="utf-8"?>
<p:tagLst xmlns:p="http://schemas.openxmlformats.org/presentationml/2006/main">
  <p:tag name="AS_UNIQUEID" val="785"/>
  <p:tag name="KSO_WM_UNIT_LINE_FILL_TYPE" val="2"/>
  <p:tag name="KSO_WM_UNIT_LINE_FORE_SCHEMECOLOR_INDEX" val="8"/>
  <p:tag name="KSO_WM_UNIT_LINE_FORE_SCHEMECOLOR_INDEX_BRIGHTNESS" val="0"/>
</p:tagLst>
</file>

<file path=ppt/tags/tag618.xml><?xml version="1.0" encoding="utf-8"?>
<p:tagLst xmlns:p="http://schemas.openxmlformats.org/presentationml/2006/main">
  <p:tag name="AS_UNIQUEID" val="102"/>
</p:tagLst>
</file>

<file path=ppt/tags/tag619.xml><?xml version="1.0" encoding="utf-8"?>
<p:tagLst xmlns:p="http://schemas.openxmlformats.org/presentationml/2006/main">
  <p:tag name="KSO_WM_SLIDE_BACKGROUND_TYPE" val="general"/>
  <p:tag name="KSO_WM_SLIDE_BK_DARK_LIGHT" val=""/>
  <p:tag name="KSO_WM_TEMPLATE_CATEGORY" val="custom"/>
  <p:tag name="KSO_WM_TEMPLATE_INDEX" val="20204375"/>
</p:tagLst>
</file>

<file path=ppt/tags/tag62.xml><?xml version="1.0" encoding="utf-8"?>
<p:tagLst xmlns:p="http://schemas.openxmlformats.org/presentationml/2006/main">
  <p:tag name="AS_UNIQUEID" val="5380"/>
</p:tagLst>
</file>

<file path=ppt/tags/tag620.xml><?xml version="1.0" encoding="utf-8"?>
<p:tagLst xmlns:p="http://schemas.openxmlformats.org/presentationml/2006/main">
  <p:tag name="AS_UNIQUEID" val="5649"/>
  <p:tag name="KSO_WM_ASSEMBLE_CHIP_INDEX" val="458a968829544cd6919fd584c93d13e2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4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1bde2a4758ec4a98a1f9b7807f5b70cd"/>
  <p:tag name="KSO_WM_UNIT_DECORATE_INFO" val=""/>
  <p:tag name="KSO_WM_UNIT_DIAGRAM_ISNUMVISUAL" val="0"/>
  <p:tag name="KSO_WM_UNIT_DIAGRAM_ISREFERUNIT" val="0"/>
  <p:tag name="KSO_WM_UNIT_HIGHLIGHT" val="0"/>
  <p:tag name="KSO_WM_UNIT_ID" val="chip20203607_3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055b7f2b-c85a-49d1-ae3b-3c859d29b8e2}"/>
</p:tagLst>
</file>

<file path=ppt/tags/tag621.xml><?xml version="1.0" encoding="utf-8"?>
<p:tagLst xmlns:p="http://schemas.openxmlformats.org/presentationml/2006/main">
  <p:tag name="AS_UNIQUEID" val="5650"/>
  <p:tag name="KSO_WM_ASSEMBLE_CHIP_INDEX" val="4a761592c6ec49d385022a798a155553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5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42ae02c764764f73a38efe423690e939"/>
  <p:tag name="KSO_WM_UNIT_DECORATE_INFO" val=""/>
  <p:tag name="KSO_WM_UNIT_DIAGRAM_ISNUMVISUAL" val="0"/>
  <p:tag name="KSO_WM_UNIT_DIAGRAM_ISREFERUNIT" val="0"/>
  <p:tag name="KSO_WM_UNIT_HIGHLIGHT" val="0"/>
  <p:tag name="KSO_WM_UNIT_ID" val="chip20203607_4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adb0a91e-7005-4eb0-94f6-cb805a998b0a}"/>
</p:tagLst>
</file>

<file path=ppt/tags/tag622.xml><?xml version="1.0" encoding="utf-8"?>
<p:tagLst xmlns:p="http://schemas.openxmlformats.org/presentationml/2006/main">
  <p:tag name="AS_UNIQUEID" val="5651"/>
</p:tagLst>
</file>

<file path=ppt/tags/tag623.xml><?xml version="1.0" encoding="utf-8"?>
<p:tagLst xmlns:p="http://schemas.openxmlformats.org/presentationml/2006/main">
  <p:tag name="AS_UNIQUEID" val="5652"/>
  <p:tag name="KSO_WM_UNIT_FILL_FORE_SCHEMECOLOR_INDEX" val="14"/>
  <p:tag name="KSO_WM_UNIT_FILL_FORE_SCHEMECOLOR_INDEX_BRIGHTNESS" val="0"/>
  <p:tag name="KSO_WM_UNIT_FILL_TYPE" val="1"/>
</p:tagLst>
</file>

<file path=ppt/tags/tag624.xml><?xml version="1.0" encoding="utf-8"?>
<p:tagLst xmlns:p="http://schemas.openxmlformats.org/presentationml/2006/main">
  <p:tag name="AS_UNIQUEID" val="5653"/>
  <p:tag name="KSO_WM_UNIT_FILL_FORE_SCHEMECOLOR_INDEX" val="14"/>
  <p:tag name="KSO_WM_UNIT_FILL_FORE_SCHEMECOLOR_INDEX_BRIGHTNESS" val="0"/>
  <p:tag name="KSO_WM_UNIT_FILL_TYPE" val="1"/>
</p:tagLst>
</file>

<file path=ppt/tags/tag625.xml><?xml version="1.0" encoding="utf-8"?>
<p:tagLst xmlns:p="http://schemas.openxmlformats.org/presentationml/2006/main">
  <p:tag name="AS_UNIQUEID" val="5654"/>
  <p:tag name="KSO_WM_UNIT_FILL_FORE_SCHEMECOLOR_INDEX" val="14"/>
  <p:tag name="KSO_WM_UNIT_FILL_FORE_SCHEMECOLOR_INDEX_BRIGHTNESS" val="0"/>
  <p:tag name="KSO_WM_UNIT_FILL_TYPE" val="1"/>
</p:tagLst>
</file>

<file path=ppt/tags/tag626.xml><?xml version="1.0" encoding="utf-8"?>
<p:tagLst xmlns:p="http://schemas.openxmlformats.org/presentationml/2006/main">
  <p:tag name="AS_UNIQUEID" val="5655"/>
</p:tagLst>
</file>

<file path=ppt/tags/tag627.xml><?xml version="1.0" encoding="utf-8"?>
<p:tagLst xmlns:p="http://schemas.openxmlformats.org/presentationml/2006/main">
  <p:tag name="AS_UNIQUEID" val="5656"/>
  <p:tag name="KSO_WM_UNIT_TEXT_FILL_FORE_SCHEMECOLOR_INDEX" val="13"/>
  <p:tag name="KSO_WM_UNIT_TEXT_FILL_FORE_SCHEMECOLOR_INDEX_BRIGHTNESS" val="0"/>
  <p:tag name="KSO_WM_UNIT_TEXT_FILL_TYPE" val="1"/>
</p:tagLst>
</file>

<file path=ppt/tags/tag628.xml><?xml version="1.0" encoding="utf-8"?>
<p:tagLst xmlns:p="http://schemas.openxmlformats.org/presentationml/2006/main">
  <p:tag name="AS_UNIQUEID" val="5657"/>
  <p:tag name="KSO_WM_UNIT_TEXT_FILL_FORE_SCHEMECOLOR_INDEX" val="13"/>
  <p:tag name="KSO_WM_UNIT_TEXT_FILL_FORE_SCHEMECOLOR_INDEX_BRIGHTNESS" val="0"/>
  <p:tag name="KSO_WM_UNIT_TEXT_FILL_TYPE" val="1"/>
</p:tagLst>
</file>

<file path=ppt/tags/tag629.xml><?xml version="1.0" encoding="utf-8"?>
<p:tagLst xmlns:p="http://schemas.openxmlformats.org/presentationml/2006/main">
  <p:tag name="AS_UNIQUEID" val="5658"/>
  <p:tag name="KSO_WM_UNIT_TEXT_FILL_FORE_SCHEMECOLOR_INDEX" val="13"/>
  <p:tag name="KSO_WM_UNIT_TEXT_FILL_FORE_SCHEMECOLOR_INDEX_BRIGHTNESS" val="0"/>
  <p:tag name="KSO_WM_UNIT_TEXT_FILL_TYPE" val="1"/>
</p:tagLst>
</file>

<file path=ppt/tags/tag63.xml><?xml version="1.0" encoding="utf-8"?>
<p:tagLst xmlns:p="http://schemas.openxmlformats.org/presentationml/2006/main">
  <p:tag name="AS_UNIQUEID" val="5381"/>
</p:tagLst>
</file>

<file path=ppt/tags/tag630.xml><?xml version="1.0" encoding="utf-8"?>
<p:tagLst xmlns:p="http://schemas.openxmlformats.org/presentationml/2006/main">
  <p:tag name="AS_UNIQUEID" val="5659"/>
  <p:tag name="KSO_WM_UNIT_TEXT_FILL_FORE_SCHEMECOLOR_INDEX" val="13"/>
  <p:tag name="KSO_WM_UNIT_TEXT_FILL_FORE_SCHEMECOLOR_INDEX_BRIGHTNESS" val="0"/>
  <p:tag name="KSO_WM_UNIT_TEXT_FILL_TYPE" val="1"/>
</p:tagLst>
</file>

<file path=ppt/tags/tag631.xml><?xml version="1.0" encoding="utf-8"?>
<p:tagLst xmlns:p="http://schemas.openxmlformats.org/presentationml/2006/main">
  <p:tag name="AS_UNIQUEID" val="5660"/>
</p:tagLst>
</file>

<file path=ppt/tags/tag632.xml><?xml version="1.0" encoding="utf-8"?>
<p:tagLst xmlns:p="http://schemas.openxmlformats.org/presentationml/2006/main">
  <p:tag name="AS_UNIQUEID" val="5661"/>
</p:tagLst>
</file>

<file path=ppt/tags/tag633.xml><?xml version="1.0" encoding="utf-8"?>
<p:tagLst xmlns:p="http://schemas.openxmlformats.org/presentationml/2006/main">
  <p:tag name="AS_UNIQUEID" val="5662"/>
</p:tagLst>
</file>

<file path=ppt/tags/tag634.xml><?xml version="1.0" encoding="utf-8"?>
<p:tagLst xmlns:p="http://schemas.openxmlformats.org/presentationml/2006/main">
  <p:tag name="AS_UNIQUEID" val="5663"/>
  <p:tag name="KSO_WM_UNIT_LINE_FILL_TYPE" val="2"/>
  <p:tag name="KSO_WM_UNIT_LINE_FORE_SCHEMECOLOR_INDEX" val="8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635.xml><?xml version="1.0" encoding="utf-8"?>
<p:tagLst xmlns:p="http://schemas.openxmlformats.org/presentationml/2006/main">
  <p:tag name="AS_UNIQUEID" val="5664"/>
  <p:tag name="KSO_WM_UNIT_LINE_FILL_TYPE" val="2"/>
  <p:tag name="KSO_WM_UNIT_LINE_FORE_SCHEMECOLOR_INDEX" val="8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636.xml><?xml version="1.0" encoding="utf-8"?>
<p:tagLst xmlns:p="http://schemas.openxmlformats.org/presentationml/2006/main">
  <p:tag name="AS_UNIQUEID" val="5665"/>
  <p:tag name="KSO_WM_UNIT_LINE_FILL_TYPE" val="2"/>
  <p:tag name="KSO_WM_UNIT_LINE_FORE_SCHEMECOLOR_INDEX" val="8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637.xml><?xml version="1.0" encoding="utf-8"?>
<p:tagLst xmlns:p="http://schemas.openxmlformats.org/presentationml/2006/main">
  <p:tag name="AS_UNIQUEID" val="5666"/>
</p:tagLst>
</file>

<file path=ppt/tags/tag638.xml><?xml version="1.0" encoding="utf-8"?>
<p:tagLst xmlns:p="http://schemas.openxmlformats.org/presentationml/2006/main">
  <p:tag name="AS_UNIQUEID" val="5667"/>
  <p:tag name="KSO_WM_UNIT_LINE_FILL_TYPE" val="2"/>
  <p:tag name="KSO_WM_UNIT_LINE_FORE_SCHEMECOLOR_INDEX" val="5"/>
  <p:tag name="KSO_WM_UNIT_LINE_FORE_SCHEMECOLOR_INDEX_BRIGHTNESS" val="0"/>
</p:tagLst>
</file>

<file path=ppt/tags/tag639.xml><?xml version="1.0" encoding="utf-8"?>
<p:tagLst xmlns:p="http://schemas.openxmlformats.org/presentationml/2006/main">
  <p:tag name="AS_UNIQUEID" val="5668"/>
  <p:tag name="KSO_WM_UNIT_LINE_FILL_TYPE" val="2"/>
  <p:tag name="KSO_WM_UNIT_LINE_FORE_SCHEMECOLOR_INDEX" val="5"/>
  <p:tag name="KSO_WM_UNIT_LINE_FORE_SCHEMECOLOR_INDEX_BRIGHTNESS" val="0"/>
</p:tagLst>
</file>

<file path=ppt/tags/tag64.xml><?xml version="1.0" encoding="utf-8"?>
<p:tagLst xmlns:p="http://schemas.openxmlformats.org/presentationml/2006/main">
  <p:tag name="AS_UNIQUEID" val="5383"/>
  <p:tag name="KSO_WM_ASSEMBLE_CHIP_INDEX" val="458a968829544cd6919fd584c93d13e2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4"/>
  <p:tag name="KSO_WM_TAG_VERSION" val="1.0"/>
  <p:tag name="KSO_WM_TEMPLATE_CATEGORY" val="chip"/>
  <p:tag name="KSO_WM_TEMPLATE_INDEX" val="20203607"/>
  <p:tag name="KSO_WM_UNIT_COMPATIBLE" val="0"/>
  <p:tag name="KSO_WM_UNIT_DEC_AREA_ID" val="1bde2a4758ec4a98a1f9b7807f5b70cd"/>
  <p:tag name="KSO_WM_UNIT_DECORATE_INFO" val=""/>
  <p:tag name="KSO_WM_UNIT_DIAGRAM_ISNUMVISUAL" val="0"/>
  <p:tag name="KSO_WM_UNIT_DIAGRAM_ISREFERUNIT" val="0"/>
  <p:tag name="KSO_WM_UNIT_HIGHLIGHT" val="0"/>
  <p:tag name="KSO_WM_UNIT_ID" val="chip20203607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640.xml><?xml version="1.0" encoding="utf-8"?>
<p:tagLst xmlns:p="http://schemas.openxmlformats.org/presentationml/2006/main">
  <p:tag name="AS_UNIQUEID" val="5669"/>
  <p:tag name="KSO_WM_UNIT_LINE_FILL_TYPE" val="2"/>
  <p:tag name="KSO_WM_UNIT_LINE_FORE_SCHEMECOLOR_INDEX" val="5"/>
  <p:tag name="KSO_WM_UNIT_LINE_FORE_SCHEMECOLOR_INDEX_BRIGHTNESS" val="0"/>
</p:tagLst>
</file>

<file path=ppt/tags/tag641.xml><?xml version="1.0" encoding="utf-8"?>
<p:tagLst xmlns:p="http://schemas.openxmlformats.org/presentationml/2006/main">
  <p:tag name="AS_UNIQUEID" val="5670"/>
  <p:tag name="KSO_WM_UNIT_TEXT_FILL_FORE_SCHEMECOLOR_INDEX" val="2"/>
  <p:tag name="KSO_WM_UNIT_TEXT_FILL_FORE_SCHEMECOLOR_INDEX_BRIGHTNESS" val="0"/>
  <p:tag name="KSO_WM_UNIT_TEXT_FILL_TYPE" val="1"/>
</p:tagLst>
</file>

<file path=ppt/tags/tag642.xml><?xml version="1.0" encoding="utf-8"?>
<p:tagLst xmlns:p="http://schemas.openxmlformats.org/presentationml/2006/main">
  <p:tag name="AS_UNIQUEID" val="5671"/>
  <p:tag name="KSO_WM_UNIT_TEXT_FILL_FORE_SCHEMECOLOR_INDEX" val="2"/>
  <p:tag name="KSO_WM_UNIT_TEXT_FILL_FORE_SCHEMECOLOR_INDEX_BRIGHTNESS" val="0"/>
  <p:tag name="KSO_WM_UNIT_TEXT_FILL_TYPE" val="1"/>
</p:tagLst>
</file>

<file path=ppt/tags/tag643.xml><?xml version="1.0" encoding="utf-8"?>
<p:tagLst xmlns:p="http://schemas.openxmlformats.org/presentationml/2006/main">
  <p:tag name="AS_UNIQUEID" val="5672"/>
  <p:tag name="KSO_WM_UNIT_TEXT_FILL_FORE_SCHEMECOLOR_INDEX" val="2"/>
  <p:tag name="KSO_WM_UNIT_TEXT_FILL_FORE_SCHEMECOLOR_INDEX_BRIGHTNESS" val="0"/>
  <p:tag name="KSO_WM_UNIT_TEXT_FILL_TYPE" val="1"/>
</p:tagLst>
</file>

<file path=ppt/tags/tag644.xml><?xml version="1.0" encoding="utf-8"?>
<p:tagLst xmlns:p="http://schemas.openxmlformats.org/presentationml/2006/main">
  <p:tag name="AS_UNIQUEID" val="5673"/>
  <p:tag name="KSO_WM_UNIT_TEXT_FILL_FORE_SCHEMECOLOR_INDEX" val="2"/>
  <p:tag name="KSO_WM_UNIT_TEXT_FILL_FORE_SCHEMECOLOR_INDEX_BRIGHTNESS" val="0"/>
  <p:tag name="KSO_WM_UNIT_TEXT_FILL_TYPE" val="1"/>
</p:tagLst>
</file>

<file path=ppt/tags/tag645.xml><?xml version="1.0" encoding="utf-8"?>
<p:tagLst xmlns:p="http://schemas.openxmlformats.org/presentationml/2006/main">
  <p:tag name="AS_UNIQUEID" val="5674"/>
  <p:tag name="KSO_WM_UNIT_LINE_FILL_TYPE" val="2"/>
  <p:tag name="KSO_WM_UNIT_LINE_FORE_SCHEMECOLOR_INDEX" val="5"/>
  <p:tag name="KSO_WM_UNIT_LINE_FORE_SCHEMECOLOR_INDEX_BRIGHTNESS" val="0"/>
</p:tagLst>
</file>

<file path=ppt/tags/tag646.xml><?xml version="1.0" encoding="utf-8"?>
<p:tagLst xmlns:p="http://schemas.openxmlformats.org/presentationml/2006/main">
  <p:tag name="AS_UNIQUEID" val="5675"/>
  <p:tag name="KSO_WM_UNIT_LINE_FILL_TYPE" val="2"/>
  <p:tag name="KSO_WM_UNIT_LINE_FORE_SCHEMECOLOR_INDEX" val="5"/>
  <p:tag name="KSO_WM_UNIT_LINE_FORE_SCHEMECOLOR_INDEX_BRIGHTNESS" val="0"/>
</p:tagLst>
</file>

<file path=ppt/tags/tag647.xml><?xml version="1.0" encoding="utf-8"?>
<p:tagLst xmlns:p="http://schemas.openxmlformats.org/presentationml/2006/main">
  <p:tag name="AS_UNIQUEID" val="5676"/>
  <p:tag name="KSO_WM_UNIT_LINE_FILL_TYPE" val="2"/>
  <p:tag name="KSO_WM_UNIT_LINE_FORE_SCHEMECOLOR_INDEX" val="5"/>
  <p:tag name="KSO_WM_UNIT_LINE_FORE_SCHEMECOLOR_INDEX_BRIGHTNESS" val="0"/>
</p:tagLst>
</file>

<file path=ppt/tags/tag648.xml><?xml version="1.0" encoding="utf-8"?>
<p:tagLst xmlns:p="http://schemas.openxmlformats.org/presentationml/2006/main">
  <p:tag name="AS_UNIQUEID" val="5677"/>
  <p:tag name="KSO_WM_UNIT_LINE_FILL_TYPE" val="2"/>
  <p:tag name="KSO_WM_UNIT_LINE_FORE_SCHEMECOLOR_INDEX" val="5"/>
  <p:tag name="KSO_WM_UNIT_LINE_FORE_SCHEMECOLOR_INDEX_BRIGHTNESS" val="0"/>
  <p:tag name="KSO_WM_UNIT_TEXT_FILL_FORE_SCHEMECOLOR_INDEX" val="2"/>
  <p:tag name="KSO_WM_UNIT_TEXT_FILL_FORE_SCHEMECOLOR_INDEX_BRIGHTNESS" val="0"/>
  <p:tag name="KSO_WM_UNIT_TEXT_FILL_TYPE" val="1"/>
</p:tagLst>
</file>

<file path=ppt/tags/tag649.xml><?xml version="1.0" encoding="utf-8"?>
<p:tagLst xmlns:p="http://schemas.openxmlformats.org/presentationml/2006/main">
  <p:tag name="AS_UNIQUEID" val="5678"/>
  <p:tag name="KSO_WM_UNIT_FILL_FORE_SCHEMECOLOR_INDEX" val="8"/>
  <p:tag name="KSO_WM_UNIT_FILL_FORE_SCHEMECOLOR_INDEX_BRIGHTNESS" val="0"/>
  <p:tag name="KSO_WM_UNIT_FILL_TYPE" val="1"/>
  <p:tag name="KSO_WM_UNIT_TEXT_FILL_FORE_SCHEMECOLOR_INDEX" val="13"/>
  <p:tag name="KSO_WM_UNIT_TEXT_FILL_FORE_SCHEMECOLOR_INDEX_BRIGHTNESS" val="0"/>
  <p:tag name="KSO_WM_UNIT_TEXT_FILL_TYPE" val="1"/>
</p:tagLst>
</file>

<file path=ppt/tags/tag65.xml><?xml version="1.0" encoding="utf-8"?>
<p:tagLst xmlns:p="http://schemas.openxmlformats.org/presentationml/2006/main">
  <p:tag name="AS_UNIQUEID" val="5384"/>
  <p:tag name="KSO_WM_ASSEMBLE_CHIP_INDEX" val="4a761592c6ec49d385022a798a155553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5"/>
  <p:tag name="KSO_WM_TAG_VERSION" val="1.0"/>
  <p:tag name="KSO_WM_TEMPLATE_CATEGORY" val="chip"/>
  <p:tag name="KSO_WM_TEMPLATE_INDEX" val="20203607"/>
  <p:tag name="KSO_WM_UNIT_COMPATIBLE" val="0"/>
  <p:tag name="KSO_WM_UNIT_DEC_AREA_ID" val="42ae02c764764f73a38efe423690e939"/>
  <p:tag name="KSO_WM_UNIT_DECORATE_INFO" val=""/>
  <p:tag name="KSO_WM_UNIT_DIAGRAM_ISNUMVISUAL" val="0"/>
  <p:tag name="KSO_WM_UNIT_DIAGRAM_ISREFERUNIT" val="0"/>
  <p:tag name="KSO_WM_UNIT_HIGHLIGHT" val="0"/>
  <p:tag name="KSO_WM_UNIT_ID" val="chip20203607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650.xml><?xml version="1.0" encoding="utf-8"?>
<p:tagLst xmlns:p="http://schemas.openxmlformats.org/presentationml/2006/main">
  <p:tag name="AS_UNIQUEID" val="5679"/>
  <p:tag name="KSO_WM_UNIT_FILL_FORE_SCHEMECOLOR_INDEX" val="14"/>
  <p:tag name="KSO_WM_UNIT_FILL_FORE_SCHEMECOLOR_INDEX_BRIGHTNESS" val="0"/>
  <p:tag name="KSO_WM_UNIT_FILL_TYPE" val="1"/>
  <p:tag name="KSO_WM_UNIT_TEXT_FILL_FORE_SCHEMECOLOR_INDEX" val="13"/>
  <p:tag name="KSO_WM_UNIT_TEXT_FILL_FORE_SCHEMECOLOR_INDEX_BRIGHTNESS" val="0"/>
  <p:tag name="KSO_WM_UNIT_TEXT_FILL_TYPE" val="1"/>
</p:tagLst>
</file>

<file path=ppt/tags/tag651.xml><?xml version="1.0" encoding="utf-8"?>
<p:tagLst xmlns:p="http://schemas.openxmlformats.org/presentationml/2006/main">
  <p:tag name="AS_UNIQUEID" val="5680"/>
  <p:tag name="KSO_WM_UNIT_FILL_FORE_SCHEMECOLOR_INDEX" val="14"/>
  <p:tag name="KSO_WM_UNIT_FILL_FORE_SCHEMECOLOR_INDEX_BRIGHTNESS" val="0"/>
  <p:tag name="KSO_WM_UNIT_FILL_TYPE" val="1"/>
  <p:tag name="KSO_WM_UNIT_TEXT_FILL_FORE_SCHEMECOLOR_INDEX" val="13"/>
  <p:tag name="KSO_WM_UNIT_TEXT_FILL_FORE_SCHEMECOLOR_INDEX_BRIGHTNESS" val="0"/>
  <p:tag name="KSO_WM_UNIT_TEXT_FILL_TYPE" val="1"/>
</p:tagLst>
</file>

<file path=ppt/tags/tag652.xml><?xml version="1.0" encoding="utf-8"?>
<p:tagLst xmlns:p="http://schemas.openxmlformats.org/presentationml/2006/main">
  <p:tag name="AS_UNIQUEID" val="5681"/>
  <p:tag name="KSO_WM_UNIT_FILL_FORE_SCHEMECOLOR_INDEX" val="14"/>
  <p:tag name="KSO_WM_UNIT_FILL_FORE_SCHEMECOLOR_INDEX_BRIGHTNESS" val="0"/>
  <p:tag name="KSO_WM_UNIT_FILL_TYPE" val="1"/>
  <p:tag name="KSO_WM_UNIT_TEXT_FILL_FORE_SCHEMECOLOR_INDEX" val="13"/>
  <p:tag name="KSO_WM_UNIT_TEXT_FILL_FORE_SCHEMECOLOR_INDEX_BRIGHTNESS" val="0"/>
  <p:tag name="KSO_WM_UNIT_TEXT_FILL_TYPE" val="1"/>
</p:tagLst>
</file>

<file path=ppt/tags/tag653.xml><?xml version="1.0" encoding="utf-8"?>
<p:tagLst xmlns:p="http://schemas.openxmlformats.org/presentationml/2006/main">
  <p:tag name="KSO_WM_SLIDE_BACKGROUND_TYPE" val="general"/>
  <p:tag name="KSO_WM_SLIDE_BK_DARK_LIGHT" val=""/>
  <p:tag name="KSO_WM_TEMPLATE_CATEGORY" val="custom"/>
  <p:tag name="KSO_WM_TEMPLATE_INDEX" val="20203159"/>
</p:tagLst>
</file>

<file path=ppt/tags/tag654.xml><?xml version="1.0" encoding="utf-8"?>
<p:tagLst xmlns:p="http://schemas.openxmlformats.org/presentationml/2006/main">
  <p:tag name="AS_UNIQUEID" val="5683"/>
  <p:tag name="KSO_WM_ASSEMBLE_CHIP_INDEX" val="458a968829544cd6919fd584c93d13e2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4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1bde2a4758ec4a98a1f9b7807f5b70cd"/>
  <p:tag name="KSO_WM_UNIT_DECORATE_INFO" val=""/>
  <p:tag name="KSO_WM_UNIT_DIAGRAM_ISNUMVISUAL" val="0"/>
  <p:tag name="KSO_WM_UNIT_DIAGRAM_ISREFERUNIT" val="0"/>
  <p:tag name="KSO_WM_UNIT_HIGHLIGHT" val="0"/>
  <p:tag name="KSO_WM_UNIT_ID" val="chip20203607_3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055b7f2b-c85a-49d1-ae3b-3c859d29b8e2}"/>
</p:tagLst>
</file>

<file path=ppt/tags/tag655.xml><?xml version="1.0" encoding="utf-8"?>
<p:tagLst xmlns:p="http://schemas.openxmlformats.org/presentationml/2006/main">
  <p:tag name="AS_UNIQUEID" val="5684"/>
  <p:tag name="KSO_WM_ASSEMBLE_CHIP_INDEX" val="4a761592c6ec49d385022a798a155553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5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42ae02c764764f73a38efe423690e939"/>
  <p:tag name="KSO_WM_UNIT_DECORATE_INFO" val=""/>
  <p:tag name="KSO_WM_UNIT_DIAGRAM_ISNUMVISUAL" val="0"/>
  <p:tag name="KSO_WM_UNIT_DIAGRAM_ISREFERUNIT" val="0"/>
  <p:tag name="KSO_WM_UNIT_HIGHLIGHT" val="0"/>
  <p:tag name="KSO_WM_UNIT_ID" val="chip20203607_4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adb0a91e-7005-4eb0-94f6-cb805a998b0a}"/>
</p:tagLst>
</file>

<file path=ppt/tags/tag656.xml><?xml version="1.0" encoding="utf-8"?>
<p:tagLst xmlns:p="http://schemas.openxmlformats.org/presentationml/2006/main">
  <p:tag name="AS_UNIQUEID" val="818"/>
</p:tagLst>
</file>

<file path=ppt/tags/tag657.xml><?xml version="1.0" encoding="utf-8"?>
<p:tagLst xmlns:p="http://schemas.openxmlformats.org/presentationml/2006/main">
  <p:tag name="AS_UNIQUEID" val="819"/>
</p:tagLst>
</file>

<file path=ppt/tags/tag658.xml><?xml version="1.0" encoding="utf-8"?>
<p:tagLst xmlns:p="http://schemas.openxmlformats.org/presentationml/2006/main">
  <p:tag name="KSO_WM_SLIDE_BACKGROUND_TYPE" val="general"/>
  <p:tag name="KSO_WM_SLIDE_BK_DARK_LIGHT" val=""/>
  <p:tag name="KSO_WM_TEMPLATE_CATEGORY" val="custom"/>
  <p:tag name="KSO_WM_TEMPLATE_INDEX" val="20204375"/>
</p:tagLst>
</file>

<file path=ppt/tags/tag659.xml><?xml version="1.0" encoding="utf-8"?>
<p:tagLst xmlns:p="http://schemas.openxmlformats.org/presentationml/2006/main">
  <p:tag name="AS_UNIQUEID" val="5686"/>
  <p:tag name="KSO_WM_ASSEMBLE_CHIP_INDEX" val="458a968829544cd6919fd584c93d13e2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4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1bde2a4758ec4a98a1f9b7807f5b70cd"/>
  <p:tag name="KSO_WM_UNIT_DECORATE_INFO" val=""/>
  <p:tag name="KSO_WM_UNIT_DIAGRAM_ISNUMVISUAL" val="0"/>
  <p:tag name="KSO_WM_UNIT_DIAGRAM_ISREFERUNIT" val="0"/>
  <p:tag name="KSO_WM_UNIT_HIGHLIGHT" val="0"/>
  <p:tag name="KSO_WM_UNIT_ID" val="chip20203607_3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055b7f2b-c85a-49d1-ae3b-3c859d29b8e2}"/>
</p:tagLst>
</file>

<file path=ppt/tags/tag66.xml><?xml version="1.0" encoding="utf-8"?>
<p:tagLst xmlns:p="http://schemas.openxmlformats.org/presentationml/2006/main">
  <p:tag name="AS_UNIQUEID" val="5385"/>
</p:tagLst>
</file>

<file path=ppt/tags/tag660.xml><?xml version="1.0" encoding="utf-8"?>
<p:tagLst xmlns:p="http://schemas.openxmlformats.org/presentationml/2006/main">
  <p:tag name="AS_UNIQUEID" val="5687"/>
  <p:tag name="KSO_WM_ASSEMBLE_CHIP_INDEX" val="4a761592c6ec49d385022a798a155553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5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42ae02c764764f73a38efe423690e939"/>
  <p:tag name="KSO_WM_UNIT_DECORATE_INFO" val=""/>
  <p:tag name="KSO_WM_UNIT_DIAGRAM_ISNUMVISUAL" val="0"/>
  <p:tag name="KSO_WM_UNIT_DIAGRAM_ISREFERUNIT" val="0"/>
  <p:tag name="KSO_WM_UNIT_HIGHLIGHT" val="0"/>
  <p:tag name="KSO_WM_UNIT_ID" val="chip20203607_4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adb0a91e-7005-4eb0-94f6-cb805a998b0a}"/>
</p:tagLst>
</file>

<file path=ppt/tags/tag661.xml><?xml version="1.0" encoding="utf-8"?>
<p:tagLst xmlns:p="http://schemas.openxmlformats.org/presentationml/2006/main">
  <p:tag name="AS_UNIQUEID" val="3752"/>
</p:tagLst>
</file>

<file path=ppt/tags/tag662.xml><?xml version="1.0" encoding="utf-8"?>
<p:tagLst xmlns:p="http://schemas.openxmlformats.org/presentationml/2006/main">
  <p:tag name="AS_UNIQUEID" val="3753"/>
</p:tagLst>
</file>

<file path=ppt/tags/tag663.xml><?xml version="1.0" encoding="utf-8"?>
<p:tagLst xmlns:p="http://schemas.openxmlformats.org/presentationml/2006/main">
  <p:tag name="KSO_WM_SLIDE_BACKGROUND_TYPE" val="general"/>
  <p:tag name="KSO_WM_SLIDE_BK_DARK_LIGHT" val=""/>
</p:tagLst>
</file>

<file path=ppt/tags/tag664.xml><?xml version="1.0" encoding="utf-8"?>
<p:tagLst xmlns:p="http://schemas.openxmlformats.org/presentationml/2006/main">
  <p:tag name="AS_UNIQUEID" val="5689"/>
  <p:tag name="KSO_WM_ASSEMBLE_CHIP_INDEX" val="458a968829544cd6919fd584c93d13e2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4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1bde2a4758ec4a98a1f9b7807f5b70cd"/>
  <p:tag name="KSO_WM_UNIT_DECORATE_INFO" val=""/>
  <p:tag name="KSO_WM_UNIT_DIAGRAM_ISNUMVISUAL" val="0"/>
  <p:tag name="KSO_WM_UNIT_DIAGRAM_ISREFERUNIT" val="0"/>
  <p:tag name="KSO_WM_UNIT_HIGHLIGHT" val="0"/>
  <p:tag name="KSO_WM_UNIT_ID" val="chip20203607_3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055b7f2b-c85a-49d1-ae3b-3c859d29b8e2}"/>
</p:tagLst>
</file>

<file path=ppt/tags/tag665.xml><?xml version="1.0" encoding="utf-8"?>
<p:tagLst xmlns:p="http://schemas.openxmlformats.org/presentationml/2006/main">
  <p:tag name="AS_UNIQUEID" val="5690"/>
  <p:tag name="KSO_WM_ASSEMBLE_CHIP_INDEX" val="4a761592c6ec49d385022a798a155553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5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42ae02c764764f73a38efe423690e939"/>
  <p:tag name="KSO_WM_UNIT_DECORATE_INFO" val=""/>
  <p:tag name="KSO_WM_UNIT_DIAGRAM_ISNUMVISUAL" val="0"/>
  <p:tag name="KSO_WM_UNIT_DIAGRAM_ISREFERUNIT" val="0"/>
  <p:tag name="KSO_WM_UNIT_HIGHLIGHT" val="0"/>
  <p:tag name="KSO_WM_UNIT_ID" val="chip20203607_4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adb0a91e-7005-4eb0-94f6-cb805a998b0a}"/>
</p:tagLst>
</file>

<file path=ppt/tags/tag666.xml><?xml version="1.0" encoding="utf-8"?>
<p:tagLst xmlns:p="http://schemas.openxmlformats.org/presentationml/2006/main">
  <p:tag name="AS_UNIQUEID" val="922"/>
</p:tagLst>
</file>

<file path=ppt/tags/tag667.xml><?xml version="1.0" encoding="utf-8"?>
<p:tagLst xmlns:p="http://schemas.openxmlformats.org/presentationml/2006/main">
  <p:tag name="AS_UNIQUEID" val="926"/>
</p:tagLst>
</file>

<file path=ppt/tags/tag668.xml><?xml version="1.0" encoding="utf-8"?>
<p:tagLst xmlns:p="http://schemas.openxmlformats.org/presentationml/2006/main">
  <p:tag name="AS_UNIQUEID" val="924"/>
</p:tagLst>
</file>

<file path=ppt/tags/tag669.xml><?xml version="1.0" encoding="utf-8"?>
<p:tagLst xmlns:p="http://schemas.openxmlformats.org/presentationml/2006/main">
  <p:tag name="AS_UNIQUEID" val="925"/>
</p:tagLst>
</file>

<file path=ppt/tags/tag67.xml><?xml version="1.0" encoding="utf-8"?>
<p:tagLst xmlns:p="http://schemas.openxmlformats.org/presentationml/2006/main">
  <p:tag name="AS_UNIQUEID" val="5386"/>
</p:tagLst>
</file>

<file path=ppt/tags/tag670.xml><?xml version="1.0" encoding="utf-8"?>
<p:tagLst xmlns:p="http://schemas.openxmlformats.org/presentationml/2006/main">
  <p:tag name="AS_UNIQUEID" val="855"/>
</p:tagLst>
</file>

<file path=ppt/tags/tag671.xml><?xml version="1.0" encoding="utf-8"?>
<p:tagLst xmlns:p="http://schemas.openxmlformats.org/presentationml/2006/main">
  <p:tag name="AS_UNIQUEID" val="3878"/>
</p:tagLst>
</file>

<file path=ppt/tags/tag672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"/>
  <p:tag name="KSO_WM_TEMPLATE_CATEGORY" val="custom"/>
  <p:tag name="KSO_WM_TEMPLATE_INDEX" val="20202818"/>
</p:tagLst>
</file>

<file path=ppt/tags/tag673.xml><?xml version="1.0" encoding="utf-8"?>
<p:tagLst xmlns:p="http://schemas.openxmlformats.org/presentationml/2006/main">
  <p:tag name="AS_UNIQUEID" val="5692"/>
  <p:tag name="KSO_WM_ASSEMBLE_CHIP_INDEX" val="458a968829544cd6919fd584c93d13e2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4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1bde2a4758ec4a98a1f9b7807f5b70cd"/>
  <p:tag name="KSO_WM_UNIT_DECORATE_INFO" val=""/>
  <p:tag name="KSO_WM_UNIT_DIAGRAM_ISNUMVISUAL" val="0"/>
  <p:tag name="KSO_WM_UNIT_DIAGRAM_ISREFERUNIT" val="0"/>
  <p:tag name="KSO_WM_UNIT_HIGHLIGHT" val="0"/>
  <p:tag name="KSO_WM_UNIT_ID" val="chip20203607_3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055b7f2b-c85a-49d1-ae3b-3c859d29b8e2}"/>
</p:tagLst>
</file>

<file path=ppt/tags/tag674.xml><?xml version="1.0" encoding="utf-8"?>
<p:tagLst xmlns:p="http://schemas.openxmlformats.org/presentationml/2006/main">
  <p:tag name="AS_UNIQUEID" val="5693"/>
  <p:tag name="KSO_WM_ASSEMBLE_CHIP_INDEX" val="4a761592c6ec49d385022a798a155553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5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42ae02c764764f73a38efe423690e939"/>
  <p:tag name="KSO_WM_UNIT_DECORATE_INFO" val=""/>
  <p:tag name="KSO_WM_UNIT_DIAGRAM_ISNUMVISUAL" val="0"/>
  <p:tag name="KSO_WM_UNIT_DIAGRAM_ISREFERUNIT" val="0"/>
  <p:tag name="KSO_WM_UNIT_HIGHLIGHT" val="0"/>
  <p:tag name="KSO_WM_UNIT_ID" val="chip20203607_4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adb0a91e-7005-4eb0-94f6-cb805a998b0a}"/>
</p:tagLst>
</file>

<file path=ppt/tags/tag675.xml><?xml version="1.0" encoding="utf-8"?>
<p:tagLst xmlns:p="http://schemas.openxmlformats.org/presentationml/2006/main">
  <p:tag name="AS_UNIQUEID" val="5694"/>
</p:tagLst>
</file>

<file path=ppt/tags/tag676.xml><?xml version="1.0" encoding="utf-8"?>
<p:tagLst xmlns:p="http://schemas.openxmlformats.org/presentationml/2006/main">
  <p:tag name="AS_UNIQUEID" val="5695"/>
  <p:tag name="KSO_WM_UNIT_LINE_FILL_TYPE" val="2"/>
  <p:tag name="KSO_WM_UNIT_LINE_FORE_SCHEMECOLOR_INDEX" val="8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677.xml><?xml version="1.0" encoding="utf-8"?>
<p:tagLst xmlns:p="http://schemas.openxmlformats.org/presentationml/2006/main">
  <p:tag name="AS_UNIQUEID" val="5696"/>
  <p:tag name="KSO_WM_UNIT_LINE_FILL_TYPE" val="2"/>
  <p:tag name="KSO_WM_UNIT_LINE_FORE_SCHEMECOLOR_INDEX" val="8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678.xml><?xml version="1.0" encoding="utf-8"?>
<p:tagLst xmlns:p="http://schemas.openxmlformats.org/presentationml/2006/main">
  <p:tag name="AS_UNIQUEID" val="5697"/>
  <p:tag name="KSO_WM_UNIT_LINE_FILL_TYPE" val="2"/>
  <p:tag name="KSO_WM_UNIT_LINE_FORE_SCHEMECOLOR_INDEX" val="8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679.xml><?xml version="1.0" encoding="utf-8"?>
<p:tagLst xmlns:p="http://schemas.openxmlformats.org/presentationml/2006/main">
  <p:tag name="AS_UNIQUEID" val="5698"/>
  <p:tag name="KSO_WM_UNIT_LINE_FILL_TYPE" val="2"/>
  <p:tag name="KSO_WM_UNIT_LINE_FORE_SCHEMECOLOR_INDEX" val="8"/>
  <p:tag name="KSO_WM_UNIT_LINE_FORE_SCHEMECOLOR_INDEX_BRIGHTNESS" val="0"/>
</p:tagLst>
</file>

<file path=ppt/tags/tag68.xml><?xml version="1.0" encoding="utf-8"?>
<p:tagLst xmlns:p="http://schemas.openxmlformats.org/presentationml/2006/main">
  <p:tag name="AS_UNIQUEID" val="5387"/>
</p:tagLst>
</file>

<file path=ppt/tags/tag680.xml><?xml version="1.0" encoding="utf-8"?>
<p:tagLst xmlns:p="http://schemas.openxmlformats.org/presentationml/2006/main">
  <p:tag name="AS_UNIQUEID" val="5699"/>
  <p:tag name="KSO_WM_UNIT_LINE_FILL_TYPE" val="2"/>
  <p:tag name="KSO_WM_UNIT_LINE_FORE_SCHEMECOLOR_INDEX" val="8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681.xml><?xml version="1.0" encoding="utf-8"?>
<p:tagLst xmlns:p="http://schemas.openxmlformats.org/presentationml/2006/main">
  <p:tag name="AS_UNIQUEID" val="5700"/>
  <p:tag name="KSO_WM_UNIT_LINE_FILL_TYPE" val="2"/>
  <p:tag name="KSO_WM_UNIT_LINE_FORE_SCHEMECOLOR_INDEX" val="8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682.xml><?xml version="1.0" encoding="utf-8"?>
<p:tagLst xmlns:p="http://schemas.openxmlformats.org/presentationml/2006/main">
  <p:tag name="AS_UNIQUEID" val="5701"/>
  <p:tag name="KSO_WM_UNIT_LINE_FILL_TYPE" val="2"/>
  <p:tag name="KSO_WM_UNIT_LINE_FORE_SCHEMECOLOR_INDEX" val="8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683.xml><?xml version="1.0" encoding="utf-8"?>
<p:tagLst xmlns:p="http://schemas.openxmlformats.org/presentationml/2006/main">
  <p:tag name="AS_UNIQUEID" val="5702"/>
  <p:tag name="KSO_WM_UNIT_LINE_FILL_TYPE" val="2"/>
  <p:tag name="KSO_WM_UNIT_LINE_FORE_SCHEMECOLOR_INDEX" val="8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684.xml><?xml version="1.0" encoding="utf-8"?>
<p:tagLst xmlns:p="http://schemas.openxmlformats.org/presentationml/2006/main">
  <p:tag name="AS_UNIQUEID" val="5703"/>
  <p:tag name="KSO_WM_UNIT_LINE_FILL_TYPE" val="2"/>
  <p:tag name="KSO_WM_UNIT_LINE_FORE_SCHEMECOLOR_INDEX" val="8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685.xml><?xml version="1.0" encoding="utf-8"?>
<p:tagLst xmlns:p="http://schemas.openxmlformats.org/presentationml/2006/main">
  <p:tag name="AS_UNIQUEID" val="5704"/>
  <p:tag name="KSO_WM_UNIT_LINE_FILL_TYPE" val="2"/>
  <p:tag name="KSO_WM_UNIT_LINE_FORE_SCHEMECOLOR_INDEX" val="8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686.xml><?xml version="1.0" encoding="utf-8"?>
<p:tagLst xmlns:p="http://schemas.openxmlformats.org/presentationml/2006/main">
  <p:tag name="AS_UNIQUEID" val="5705"/>
  <p:tag name="KSO_WM_UNIT_LINE_FILL_TYPE" val="2"/>
  <p:tag name="KSO_WM_UNIT_LINE_FORE_SCHEMECOLOR_INDEX" val="8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687.xml><?xml version="1.0" encoding="utf-8"?>
<p:tagLst xmlns:p="http://schemas.openxmlformats.org/presentationml/2006/main">
  <p:tag name="AS_UNIQUEID" val="5706"/>
  <p:tag name="KSO_WM_UNIT_LINE_FILL_TYPE" val="2"/>
  <p:tag name="KSO_WM_UNIT_LINE_FORE_SCHEMECOLOR_INDEX" val="8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688.xml><?xml version="1.0" encoding="utf-8"?>
<p:tagLst xmlns:p="http://schemas.openxmlformats.org/presentationml/2006/main">
  <p:tag name="AS_UNIQUEID" val="5707"/>
  <p:tag name="KSO_WM_UNIT_LINE_FILL_TYPE" val="2"/>
  <p:tag name="KSO_WM_UNIT_LINE_FORE_SCHEMECOLOR_INDEX" val="8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689.xml><?xml version="1.0" encoding="utf-8"?>
<p:tagLst xmlns:p="http://schemas.openxmlformats.org/presentationml/2006/main">
  <p:tag name="AS_UNIQUEID" val="5708"/>
  <p:tag name="KSO_WM_UNIT_LINE_FILL_TYPE" val="2"/>
  <p:tag name="KSO_WM_UNIT_LINE_FORE_SCHEMECOLOR_INDEX" val="8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69.xml><?xml version="1.0" encoding="utf-8"?>
<p:tagLst xmlns:p="http://schemas.openxmlformats.org/presentationml/2006/main">
  <p:tag name="AS_UNIQUEID" val="5388"/>
</p:tagLst>
</file>

<file path=ppt/tags/tag690.xml><?xml version="1.0" encoding="utf-8"?>
<p:tagLst xmlns:p="http://schemas.openxmlformats.org/presentationml/2006/main">
  <p:tag name="AS_UNIQUEID" val="5709"/>
  <p:tag name="KSO_WM_UNIT_LINE_FILL_TYPE" val="2"/>
  <p:tag name="KSO_WM_UNIT_LINE_FORE_SCHEMECOLOR_INDEX" val="8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691.xml><?xml version="1.0" encoding="utf-8"?>
<p:tagLst xmlns:p="http://schemas.openxmlformats.org/presentationml/2006/main">
  <p:tag name="AS_UNIQUEID" val="5710"/>
  <p:tag name="KSO_WM_UNIT_LINE_FILL_TYPE" val="2"/>
  <p:tag name="KSO_WM_UNIT_LINE_FORE_SCHEMECOLOR_INDEX" val="8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692.xml><?xml version="1.0" encoding="utf-8"?>
<p:tagLst xmlns:p="http://schemas.openxmlformats.org/presentationml/2006/main">
  <p:tag name="AS_UNIQUEID" val="5711"/>
  <p:tag name="KSO_WM_UNIT_LINE_FILL_TYPE" val="2"/>
  <p:tag name="KSO_WM_UNIT_LINE_FORE_SCHEMECOLOR_INDEX" val="8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693.xml><?xml version="1.0" encoding="utf-8"?>
<p:tagLst xmlns:p="http://schemas.openxmlformats.org/presentationml/2006/main">
  <p:tag name="AS_UNIQUEID" val="5712"/>
  <p:tag name="KSO_WM_UNIT_LINE_FILL_TYPE" val="2"/>
  <p:tag name="KSO_WM_UNIT_LINE_FORE_SCHEMECOLOR_INDEX" val="8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694.xml><?xml version="1.0" encoding="utf-8"?>
<p:tagLst xmlns:p="http://schemas.openxmlformats.org/presentationml/2006/main">
  <p:tag name="AS_UNIQUEID" val="5713"/>
  <p:tag name="KSO_WM_UNIT_LINE_FILL_TYPE" val="2"/>
  <p:tag name="KSO_WM_UNIT_LINE_FORE_SCHEMECOLOR_INDEX" val="5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695.xml><?xml version="1.0" encoding="utf-8"?>
<p:tagLst xmlns:p="http://schemas.openxmlformats.org/presentationml/2006/main">
  <p:tag name="AS_UNIQUEID" val="5714"/>
  <p:tag name="KSO_WM_UNIT_LINE_FILL_TYPE" val="2"/>
  <p:tag name="KSO_WM_UNIT_LINE_FORE_SCHEMECOLOR_INDEX" val="5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696.xml><?xml version="1.0" encoding="utf-8"?>
<p:tagLst xmlns:p="http://schemas.openxmlformats.org/presentationml/2006/main">
  <p:tag name="AS_UNIQUEID" val="5715"/>
  <p:tag name="KSO_WM_UNIT_LINE_FILL_TYPE" val="2"/>
  <p:tag name="KSO_WM_UNIT_LINE_FORE_SCHEMECOLOR_INDEX" val="5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697.xml><?xml version="1.0" encoding="utf-8"?>
<p:tagLst xmlns:p="http://schemas.openxmlformats.org/presentationml/2006/main">
  <p:tag name="AS_UNIQUEID" val="5716"/>
  <p:tag name="KSO_WM_UNIT_LINE_FILL_TYPE" val="2"/>
  <p:tag name="KSO_WM_UNIT_LINE_FORE_SCHEMECOLOR_INDEX" val="5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698.xml><?xml version="1.0" encoding="utf-8"?>
<p:tagLst xmlns:p="http://schemas.openxmlformats.org/presentationml/2006/main">
  <p:tag name="AS_UNIQUEID" val="5717"/>
  <p:tag name="KSO_WM_UNIT_LINE_FILL_TYPE" val="2"/>
  <p:tag name="KSO_WM_UNIT_LINE_FORE_SCHEMECOLOR_INDEX" val="5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699.xml><?xml version="1.0" encoding="utf-8"?>
<p:tagLst xmlns:p="http://schemas.openxmlformats.org/presentationml/2006/main">
  <p:tag name="AS_UNIQUEID" val="5718"/>
  <p:tag name="KSO_WM_UNIT_LINE_FILL_TYPE" val="2"/>
  <p:tag name="KSO_WM_UNIT_LINE_FORE_SCHEMECOLOR_INDEX" val="5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7.xml><?xml version="1.0" encoding="utf-8"?>
<p:tagLst xmlns:p="http://schemas.openxmlformats.org/presentationml/2006/main">
  <p:tag name="AS_UNIQUEID" val="5318"/>
  <p:tag name="KSO_WM_ASSEMBLE_CHIP_INDEX" val="458a968829544cd6919fd584c93d13e2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4"/>
  <p:tag name="KSO_WM_TAG_VERSION" val="1.0"/>
  <p:tag name="KSO_WM_TEMPLATE_CATEGORY" val="chip"/>
  <p:tag name="KSO_WM_TEMPLATE_INDEX" val="20203607"/>
  <p:tag name="KSO_WM_UNIT_COMPATIBLE" val="0"/>
  <p:tag name="KSO_WM_UNIT_DEC_AREA_ID" val="1bde2a4758ec4a98a1f9b7807f5b70cd"/>
  <p:tag name="KSO_WM_UNIT_DECORATE_INFO" val=""/>
  <p:tag name="KSO_WM_UNIT_DIAGRAM_ISNUMVISUAL" val="0"/>
  <p:tag name="KSO_WM_UNIT_DIAGRAM_ISREFERUNIT" val="0"/>
  <p:tag name="KSO_WM_UNIT_HIGHLIGHT" val="0"/>
  <p:tag name="KSO_WM_UNIT_ID" val="chip20203607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70.xml><?xml version="1.0" encoding="utf-8"?>
<p:tagLst xmlns:p="http://schemas.openxmlformats.org/presentationml/2006/main">
  <p:tag name="AS_UNIQUEID" val="5390"/>
  <p:tag name="KSO_WM_ASSEMBLE_CHIP_INDEX" val="404f021acd8643e39f8166e832de9af6"/>
  <p:tag name="KSO_WM_BEAUTIFY_FLAG" val="#wm#"/>
  <p:tag name="KSO_WM_CHIP_FILLAREA_FILL_RULE" val="{&quot;fill_align&quot;:&quot;cm&quot;,&quot;fill_effect&quot;:[],&quot;fill_mode&quot;:&quot;adaptive&quot;,&quot;sacle_strategy&quot;:&quot;stretch&quot;}"/>
  <p:tag name="KSO_WM_CHIP_GROUPID" val="5fa10f8d58547e52881d5981"/>
  <p:tag name="KSO_WM_CHIP_XID" val="5fa10f8d58547e52881d5982"/>
  <p:tag name="KSO_WM_TAG_VERSION" val="1.0"/>
  <p:tag name="KSO_WM_TEMPLATE_CATEGORY" val="chip"/>
  <p:tag name="KSO_WM_TEMPLATE_INDEX" val="20203607"/>
  <p:tag name="KSO_WM_UNIT_COMPATIBLE" val="0"/>
  <p:tag name="KSO_WM_UNIT_DEC_AREA_ID" val="c393388e4a2142e9886e587d83caea9b"/>
  <p:tag name="KSO_WM_UNIT_DEC_CHANGEPICRESERVED" val="1"/>
  <p:tag name="KSO_WM_UNIT_DEC_SUPPORTCHANGEPIC" val="0"/>
  <p:tag name="KSO_WM_UNIT_DECORATE_INFO" val=""/>
  <p:tag name="KSO_WM_UNIT_DIAGRAM_ISNUMVISUAL" val="0"/>
  <p:tag name="KSO_WM_UNIT_DIAGRAM_ISREFERUNIT" val="0"/>
  <p:tag name="KSO_WM_UNIT_HIGHLIGHT" val="0"/>
  <p:tag name="KSO_WM_UNIT_ID" val="chip20203607_1*i*1"/>
  <p:tag name="KSO_WM_UNIT_INDEX" val="1"/>
  <p:tag name="KSO_WM_UNIT_LAYERLEVEL" val="1"/>
  <p:tag name="KSO_WM_UNIT_SM_LIMIT_TYPE" val=""/>
  <p:tag name="KSO_WM_UNIT_SUBTYPE" val="u"/>
  <p:tag name="KSO_WM_UNIT_TYPE" val="i"/>
</p:tagLst>
</file>

<file path=ppt/tags/tag700.xml><?xml version="1.0" encoding="utf-8"?>
<p:tagLst xmlns:p="http://schemas.openxmlformats.org/presentationml/2006/main">
  <p:tag name="AS_UNIQUEID" val="5719"/>
  <p:tag name="KSO_WM_UNIT_LINE_FILL_TYPE" val="2"/>
  <p:tag name="KSO_WM_UNIT_LINE_FORE_SCHEMECOLOR_INDEX" val="5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701.xml><?xml version="1.0" encoding="utf-8"?>
<p:tagLst xmlns:p="http://schemas.openxmlformats.org/presentationml/2006/main">
  <p:tag name="AS_UNIQUEID" val="5720"/>
  <p:tag name="KSO_WM_UNIT_LINE_FILL_TYPE" val="2"/>
  <p:tag name="KSO_WM_UNIT_LINE_FORE_SCHEMECOLOR_INDEX" val="8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702.xml><?xml version="1.0" encoding="utf-8"?>
<p:tagLst xmlns:p="http://schemas.openxmlformats.org/presentationml/2006/main">
  <p:tag name="AS_UNIQUEID" val="5721"/>
</p:tagLst>
</file>

<file path=ppt/tags/tag703.xml><?xml version="1.0" encoding="utf-8"?>
<p:tagLst xmlns:p="http://schemas.openxmlformats.org/presentationml/2006/main">
  <p:tag name="KSO_WM_SLIDE_BACKGROUND_TYPE" val="general"/>
  <p:tag name="KSO_WM_SLIDE_BK_DARK_LIGHT" val=""/>
</p:tagLst>
</file>

<file path=ppt/tags/tag704.xml><?xml version="1.0" encoding="utf-8"?>
<p:tagLst xmlns:p="http://schemas.openxmlformats.org/presentationml/2006/main">
  <p:tag name="AS_UNIQUEID" val="3903"/>
  <p:tag name="KSO_WM_UNIT_PLACING_PICTURE_USER_VIEWPORT" val="{&quot;height&quot;:5519.139030642891,&quot;width&quot;:10417.405996439351}"/>
</p:tagLst>
</file>

<file path=ppt/tags/tag705.xml><?xml version="1.0" encoding="utf-8"?>
<p:tagLst xmlns:p="http://schemas.openxmlformats.org/presentationml/2006/main">
  <p:tag name="AS_UNIQUEID" val="5724"/>
  <p:tag name="KSO_WM_ASSEMBLE_CHIP_INDEX" val="d1d916921ec34b9a808dfddc5417f9c4"/>
  <p:tag name="KSO_WM_BEAUTIFY_FLAG" val="#wm#"/>
  <p:tag name="KSO_WM_CHIP_FILLAREA_FILL_RULE" val="{&quot;fill_align&quot;:&quot;cm&quot;,&quot;fill_mode&quot;:&quot;adaptive&quot;,&quot;sacle_strategy&quot;:&quot;smart&quot;}"/>
  <p:tag name="KSO_WM_CHIP_GROUPID" val="5ebe40d00ac41c4a0a525616"/>
  <p:tag name="KSO_WM_CHIP_XID" val="5ebe40d00ac41c4a0a525617"/>
  <p:tag name="KSO_WM_TAG_VERSION" val="1.0"/>
  <p:tag name="KSO_WM_TEMPLATE_CATEGORY" val="custom"/>
  <p:tag name="KSO_WM_TEMPLATE_INDEX" val="20203607"/>
  <p:tag name="KSO_WM_UNIT_BLOCK" val="0"/>
  <p:tag name="KSO_WM_UNIT_COMPATIBLE" val="0"/>
  <p:tag name="KSO_WM_UNIT_DEC_AREA_ID" val="5c90824230ce4af9ab9660a60af63a98"/>
  <p:tag name="KSO_WM_UNIT_DEFAULT_FONT" val="14;18;2"/>
  <p:tag name="KSO_WM_UNIT_DIAGRAM_ISNUMVISUAL" val="0"/>
  <p:tag name="KSO_WM_UNIT_DIAGRAM_ISREFERUNIT" val="0"/>
  <p:tag name="KSO_WM_UNIT_HIGHLIGHT" val="0"/>
  <p:tag name="KSO_WM_UNIT_ID" val="custom20203607_7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副标题内容"/>
  <p:tag name="KSO_WM_UNIT_TEXT_FILL_FORE_SCHEMECOLOR_INDEX" val="13"/>
  <p:tag name="KSO_WM_UNIT_TEXT_FILL_FORE_SCHEMECOLOR_INDEX_BRIGHTNESS" val="0.35"/>
  <p:tag name="KSO_WM_UNIT_TEXT_FILL_TYPE" val="1"/>
  <p:tag name="KSO_WM_UNIT_TYPE" val="b"/>
  <p:tag name="KSO_WM_UNIT_VALUE" val="87"/>
</p:tagLst>
</file>

<file path=ppt/tags/tag706.xml><?xml version="1.0" encoding="utf-8"?>
<p:tagLst xmlns:p="http://schemas.openxmlformats.org/presentationml/2006/main">
  <p:tag name="AS_UNIQUEID" val="5725"/>
  <p:tag name="KSO_WM_ASSEMBLE_CHIP_INDEX" val="d1d916921ec34b9a808dfddc5417f9c4"/>
  <p:tag name="KSO_WM_BEAUTIFY_FLAG" val="#wm#"/>
  <p:tag name="KSO_WM_CHIP_FILLAREA_FILL_RULE" val="{&quot;fill_align&quot;:&quot;cm&quot;,&quot;fill_mode&quot;:&quot;adaptive&quot;,&quot;sacle_strategy&quot;:&quot;smart&quot;}"/>
  <p:tag name="KSO_WM_CHIP_GROUPID" val="5ebe40d00ac41c4a0a525616"/>
  <p:tag name="KSO_WM_CHIP_XID" val="5ebe40d00ac41c4a0a525617"/>
  <p:tag name="KSO_WM_TAG_VERSION" val="1.0"/>
  <p:tag name="KSO_WM_TEMPLATE_CATEGORY" val="custom"/>
  <p:tag name="KSO_WM_TEMPLATE_INDEX" val="20203607"/>
  <p:tag name="KSO_WM_UNIT_BLOCK" val="0"/>
  <p:tag name="KSO_WM_UNIT_COMPATIBLE" val="0"/>
  <p:tag name="KSO_WM_UNIT_DEC_AREA_ID" val="f3f047afa0df4fc9a8aa05dd3ad099e3"/>
  <p:tag name="KSO_WM_UNIT_DEFAULT_FONT" val="40;56;4"/>
  <p:tag name="KSO_WM_UNIT_DIAGRAM_ISNUMVISUAL" val="0"/>
  <p:tag name="KSO_WM_UNIT_DIAGRAM_ISREFERUNIT" val="0"/>
  <p:tag name="KSO_WM_UNIT_HIGHLIGHT" val="0"/>
  <p:tag name="KSO_WM_UNIT_ID" val="custom20203607_7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添加大标题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11"/>
</p:tagLst>
</file>

<file path=ppt/tags/tag707.xml><?xml version="1.0" encoding="utf-8"?>
<p:tagLst xmlns:p="http://schemas.openxmlformats.org/presentationml/2006/main">
  <p:tag name="KSO_WM_BEAUTIFY_FLAG" val="#wm#"/>
  <p:tag name="KSO_WM_CHIP_FILLPROP" val="[[{&quot;fill_id&quot;:&quot;c8df1a3465854d8b966b02b3af772576&quot;,&quot;fill_align&quot;:&quot;cm&quot;,&quot;text_align&quot;:&quot;lm&quot;,&quot;text_direction&quot;:&quot;horizontal&quot;,&quot;chip_types&quot;:[&quot;text&quot;,&quot;header&quot;]}]]"/>
  <p:tag name="KSO_WM_CHIP_GROUPID" val="5ebf6661ddc3daf3fef3f760"/>
  <p:tag name="KSO_WM_CHIP_INFOS" val="{&quot;layout_type&quot;:&quot;forright2&quot;,&quot;slide_type&quot;:[&quot;sectionTitle&quot;],&quot;aspect_ratio&quot;:&quot;16:9&quot;}"/>
  <p:tag name="KSO_WM_CHIP_XID" val="5ebe041a0ac41c4a0a525598"/>
  <p:tag name="KSO_WM_SLIDE_BACKGROUND_TYPE" val="general"/>
  <p:tag name="KSO_WM_SLIDE_BK_DARK_LIGHT" val="2"/>
  <p:tag name="KSO_WM_SLIDE_ID" val="custom20203607_7"/>
  <p:tag name="KSO_WM_SLIDE_INDEX" val="7"/>
  <p:tag name="KSO_WM_SLIDE_ITEM_CNT" val="0"/>
  <p:tag name="KSO_WM_SLIDE_LAYOUT" val="a_b_e"/>
  <p:tag name="KSO_WM_SLIDE_LAYOUT_CNT" val="1_1_1"/>
  <p:tag name="KSO_WM_SLIDE_LAYOUT_INFO" val="{&quot;id&quot;:&quot;2020-11-04T10:07:33&quot;,&quot;maxSize&quot;:{&quot;size1&quot;:45.179420414677374},&quot;minSize&quot;:{&quot;size1&quot;:35.87942041467738},&quot;normalSize&quot;:{&quot;size1&quot;:42.47942041467737},&quot;subLayout&quot;:[{&quot;id&quot;:&quot;2020-11-04T10:07:33&quot;,&quot;margin&quot;:{&quot;bottom&quot;:0.16571201384067535,&quot;left&quot;:11.216727256774902,&quot;right&quot;:2.0163848400115967,&quot;top&quot;:4.96177339553833},&quot;type&quot;:0},{&quot;id&quot;:&quot;2020-11-04T10:07:33&quot;,&quot;maxSize&quot;:{&quot;size1&quot;:38.10321297023302},&quot;minSize&quot;:{&quot;size1&quot;:12.203212970233022},&quot;normalSize&quot;:{&quot;size1&quot;:25.10321297023302},&quot;subLayout&quot;:[{&quot;id&quot;:&quot;2020-11-04T10:07:33&quot;,&quot;margin&quot;:{&quot;bottom&quot;:0.2519034445285797,&quot;left&quot;:11.216727256774902,&quot;right&quot;:2.0163848400115967,&quot;top&quot;:0.15714004635810852},&quot;type&quot;:0},{&quot;id&quot;:&quot;2020-11-04T10:07:33&quot;,&quot;margin&quot;:{&quot;bottom&quot;:4.3664703369140625,&quot;left&quot;:11.216727256774902,&quot;right&quot;:2.0163848400115967,&quot;top&quot;:0.24103659391403198},&quot;type&quot;:0}],&quot;type&quot;:0}],&quot;type&quot;:0}"/>
  <p:tag name="KSO_WM_SLIDE_POSITION" val="380*69"/>
  <p:tag name="KSO_WM_SLIDE_SIZE" val="540*400"/>
  <p:tag name="KSO_WM_SLIDE_SUBTYPE" val="pureTxt"/>
  <p:tag name="KSO_WM_SLIDE_SUPPORT_FEATURE_TYPE" val="0"/>
  <p:tag name="KSO_WM_SLIDE_TYPE" val="sectionTitle"/>
  <p:tag name="KSO_WM_TAG_VERSION" val="1.0"/>
  <p:tag name="KSO_WM_TEMPLATE_ASSEMBLE_GROUPID" val="5fa10f8d58547e52881d5981"/>
  <p:tag name="KSO_WM_TEMPLATE_ASSEMBLE_XID" val="5fa20cdea8fc48be8081679a"/>
  <p:tag name="KSO_WM_TEMPLATE_CATEGORY" val="custom"/>
  <p:tag name="KSO_WM_TEMPLATE_COLOR_TYPE" val="1"/>
  <p:tag name="KSO_WM_TEMPLATE_INDEX" val="20203607"/>
  <p:tag name="KSO_WM_TEMPLATE_MASTER_TYPE" val="1"/>
  <p:tag name="KSO_WM_TEMPLATE_SUBCATEGORY" val="21"/>
</p:tagLst>
</file>

<file path=ppt/tags/tag708.xml><?xml version="1.0" encoding="utf-8"?>
<p:tagLst xmlns:p="http://schemas.openxmlformats.org/presentationml/2006/main">
  <p:tag name="AS_UNIQUEID" val="3898"/>
</p:tagLst>
</file>

<file path=ppt/tags/tag709.xml><?xml version="1.0" encoding="utf-8"?>
<p:tagLst xmlns:p="http://schemas.openxmlformats.org/presentationml/2006/main">
  <p:tag name="AS_UNIQUEID" val="3899"/>
</p:tagLst>
</file>

<file path=ppt/tags/tag71.xml><?xml version="1.0" encoding="utf-8"?>
<p:tagLst xmlns:p="http://schemas.openxmlformats.org/presentationml/2006/main">
  <p:tag name="AS_UNIQUEID" val="5391"/>
</p:tagLst>
</file>

<file path=ppt/tags/tag710.xml><?xml version="1.0" encoding="utf-8"?>
<p:tagLst xmlns:p="http://schemas.openxmlformats.org/presentationml/2006/main">
  <p:tag name="AS_UNIQUEID" val="3900"/>
</p:tagLst>
</file>

<file path=ppt/tags/tag711.xml><?xml version="1.0" encoding="utf-8"?>
<p:tagLst xmlns:p="http://schemas.openxmlformats.org/presentationml/2006/main">
  <p:tag name="AS_UNIQUEID" val="5727"/>
  <p:tag name="KSO_WM_ASSEMBLE_CHIP_INDEX" val="458a968829544cd6919fd584c93d13e2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4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1bde2a4758ec4a98a1f9b7807f5b70cd"/>
  <p:tag name="KSO_WM_UNIT_DECORATE_INFO" val=""/>
  <p:tag name="KSO_WM_UNIT_DIAGRAM_ISNUMVISUAL" val="0"/>
  <p:tag name="KSO_WM_UNIT_DIAGRAM_ISREFERUNIT" val="0"/>
  <p:tag name="KSO_WM_UNIT_HIGHLIGHT" val="0"/>
  <p:tag name="KSO_WM_UNIT_ID" val="chip20203607_3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055b7f2b-c85a-49d1-ae3b-3c859d29b8e2}"/>
</p:tagLst>
</file>

<file path=ppt/tags/tag712.xml><?xml version="1.0" encoding="utf-8"?>
<p:tagLst xmlns:p="http://schemas.openxmlformats.org/presentationml/2006/main">
  <p:tag name="AS_UNIQUEID" val="5728"/>
  <p:tag name="KSO_WM_ASSEMBLE_CHIP_INDEX" val="4a761592c6ec49d385022a798a155553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5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42ae02c764764f73a38efe423690e939"/>
  <p:tag name="KSO_WM_UNIT_DECORATE_INFO" val=""/>
  <p:tag name="KSO_WM_UNIT_DIAGRAM_ISNUMVISUAL" val="0"/>
  <p:tag name="KSO_WM_UNIT_DIAGRAM_ISREFERUNIT" val="0"/>
  <p:tag name="KSO_WM_UNIT_HIGHLIGHT" val="0"/>
  <p:tag name="KSO_WM_UNIT_ID" val="chip20203607_4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adb0a91e-7005-4eb0-94f6-cb805a998b0a}"/>
</p:tagLst>
</file>

<file path=ppt/tags/tag713.xml><?xml version="1.0" encoding="utf-8"?>
<p:tagLst xmlns:p="http://schemas.openxmlformats.org/presentationml/2006/main">
  <p:tag name="AS_UNIQUEID" val="3913"/>
</p:tagLst>
</file>

<file path=ppt/tags/tag714.xml><?xml version="1.0" encoding="utf-8"?>
<p:tagLst xmlns:p="http://schemas.openxmlformats.org/presentationml/2006/main">
  <p:tag name="KSO_WM_SLIDE_BACKGROUND_TYPE" val="general"/>
  <p:tag name="KSO_WM_SLIDE_BK_DARK_LIGHT" val=""/>
</p:tagLst>
</file>

<file path=ppt/tags/tag715.xml><?xml version="1.0" encoding="utf-8"?>
<p:tagLst xmlns:p="http://schemas.openxmlformats.org/presentationml/2006/main">
  <p:tag name="AS_UNIQUEID" val="5730"/>
  <p:tag name="KSO_WM_ASSEMBLE_CHIP_INDEX" val="458a968829544cd6919fd584c93d13e2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4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1bde2a4758ec4a98a1f9b7807f5b70cd"/>
  <p:tag name="KSO_WM_UNIT_DECORATE_INFO" val=""/>
  <p:tag name="KSO_WM_UNIT_DIAGRAM_ISNUMVISUAL" val="0"/>
  <p:tag name="KSO_WM_UNIT_DIAGRAM_ISREFERUNIT" val="0"/>
  <p:tag name="KSO_WM_UNIT_HIGHLIGHT" val="0"/>
  <p:tag name="KSO_WM_UNIT_ID" val="chip20203607_3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055b7f2b-c85a-49d1-ae3b-3c859d29b8e2}"/>
</p:tagLst>
</file>

<file path=ppt/tags/tag716.xml><?xml version="1.0" encoding="utf-8"?>
<p:tagLst xmlns:p="http://schemas.openxmlformats.org/presentationml/2006/main">
  <p:tag name="AS_UNIQUEID" val="5731"/>
  <p:tag name="KSO_WM_ASSEMBLE_CHIP_INDEX" val="4a761592c6ec49d385022a798a155553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5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42ae02c764764f73a38efe423690e939"/>
  <p:tag name="KSO_WM_UNIT_DECORATE_INFO" val=""/>
  <p:tag name="KSO_WM_UNIT_DIAGRAM_ISNUMVISUAL" val="0"/>
  <p:tag name="KSO_WM_UNIT_DIAGRAM_ISREFERUNIT" val="0"/>
  <p:tag name="KSO_WM_UNIT_HIGHLIGHT" val="0"/>
  <p:tag name="KSO_WM_UNIT_ID" val="chip20203607_4*i*1"/>
  <p:tag name="KSO_WM_UNIT_INDEX" val="1"/>
  <p:tag name="KSO_WM_UNIT_LAYERLEVEL" val="1"/>
  <p:tag name="KSO_WM_UNIT_SM_LIMIT_TYPE" val=""/>
  <p:tag name="KSO_WM_UNIT_SUBTYPE" val="t"/>
  <p:tag name="KSO_WM_UNIT_TYPE" val="i"/>
  <p:tag name="WM_BEAUTIFY_SHAPE_IDENTITY" val="{adb0a91e-7005-4eb0-94f6-cb805a998b0a}"/>
</p:tagLst>
</file>

<file path=ppt/tags/tag717.xml><?xml version="1.0" encoding="utf-8"?>
<p:tagLst xmlns:p="http://schemas.openxmlformats.org/presentationml/2006/main">
  <p:tag name="AS_UNIQUEID" val="3915"/>
</p:tagLst>
</file>

<file path=ppt/tags/tag718.xml><?xml version="1.0" encoding="utf-8"?>
<p:tagLst xmlns:p="http://schemas.openxmlformats.org/presentationml/2006/main">
  <p:tag name="AS_UNIQUEID" val="3916"/>
</p:tagLst>
</file>

<file path=ppt/tags/tag719.xml><?xml version="1.0" encoding="utf-8"?>
<p:tagLst xmlns:p="http://schemas.openxmlformats.org/presentationml/2006/main">
  <p:tag name="KSO_WM_SLIDE_BACKGROUND_TYPE" val="general"/>
  <p:tag name="KSO_WM_SLIDE_BK_DARK_LIGHT" val=""/>
</p:tagLst>
</file>

<file path=ppt/tags/tag72.xml><?xml version="1.0" encoding="utf-8"?>
<p:tagLst xmlns:p="http://schemas.openxmlformats.org/presentationml/2006/main">
  <p:tag name="AS_UNIQUEID" val="5392"/>
</p:tagLst>
</file>

<file path=ppt/tags/tag720.xml><?xml version="1.0" encoding="utf-8"?>
<p:tagLst xmlns:p="http://schemas.openxmlformats.org/presentationml/2006/main">
  <p:tag name="AS_UNIQUEID" val="5733"/>
</p:tagLst>
</file>

<file path=ppt/tags/tag721.xml><?xml version="1.0" encoding="utf-8"?>
<p:tagLst xmlns:p="http://schemas.openxmlformats.org/presentationml/2006/main">
  <p:tag name="AS_UNIQUEID" val="2296"/>
</p:tagLst>
</file>

<file path=ppt/tags/tag722.xml><?xml version="1.0" encoding="utf-8"?>
<p:tagLst xmlns:p="http://schemas.openxmlformats.org/presentationml/2006/main">
  <p:tag name="AS_UNIQUEID" val="2297"/>
</p:tagLst>
</file>

<file path=ppt/tags/tag723.xml><?xml version="1.0" encoding="utf-8"?>
<p:tagLst xmlns:p="http://schemas.openxmlformats.org/presentationml/2006/main">
  <p:tag name="AS_UNIQUEID" val="2298"/>
</p:tagLst>
</file>

<file path=ppt/tags/tag724.xml><?xml version="1.0" encoding="utf-8"?>
<p:tagLst xmlns:p="http://schemas.openxmlformats.org/presentationml/2006/main">
  <p:tag name="AS_UNIQUEID" val="2299"/>
</p:tagLst>
</file>

<file path=ppt/tags/tag725.xml><?xml version="1.0" encoding="utf-8"?>
<p:tagLst xmlns:p="http://schemas.openxmlformats.org/presentationml/2006/main">
  <p:tag name="AS_UNIQUEID" val="2300"/>
</p:tagLst>
</file>

<file path=ppt/tags/tag726.xml><?xml version="1.0" encoding="utf-8"?>
<p:tagLst xmlns:p="http://schemas.openxmlformats.org/presentationml/2006/main">
  <p:tag name="AS_UNIQUEID" val="2301"/>
</p:tagLst>
</file>

<file path=ppt/tags/tag727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ZGNjNzgyMGU0NTY1YzlmMTEzMGY2MzMyZWY1ZWVmOTQifQ=="/>
</p:tagLst>
</file>

<file path=ppt/tags/tag73.xml><?xml version="1.0" encoding="utf-8"?>
<p:tagLst xmlns:p="http://schemas.openxmlformats.org/presentationml/2006/main">
  <p:tag name="AS_UNIQUEID" val="5393"/>
</p:tagLst>
</file>

<file path=ppt/tags/tag74.xml><?xml version="1.0" encoding="utf-8"?>
<p:tagLst xmlns:p="http://schemas.openxmlformats.org/presentationml/2006/main">
  <p:tag name="AS_UNIQUEID" val="5394"/>
  <p:tag name="KSO_WM_ASSEMBLE_CHIP_INDEX" val="e0d3930bb6d54bdb962c51815d46a7a8"/>
  <p:tag name="KSO_WM_BEAUTIFY_FLAG" val="#wm#"/>
  <p:tag name="KSO_WM_CHIP_FILLAREA_FILL_RULE" val="{&quot;fill_align&quot;:&quot;cm&quot;,&quot;fill_mode&quot;:&quot;adaptive&quot;,&quot;sacle_strategy&quot;:&quot;smart&quot;}"/>
  <p:tag name="KSO_WM_CHIP_GROUPID" val="5ebe4d230ac41c4a0a525649"/>
  <p:tag name="KSO_WM_CHIP_XID" val="5ebe4d230ac41c4a0a52564a"/>
  <p:tag name="KSO_WM_TAG_VERSION" val="1.0"/>
  <p:tag name="KSO_WM_TEMPLATE_ASSEMBLE_GROUPID" val="5fa10f8d58547e52881d5981"/>
  <p:tag name="KSO_WM_TEMPLATE_ASSEMBLE_XID" val="5fa20cdea8fc48be808167b9"/>
  <p:tag name="KSO_WM_TEMPLATE_CATEGORY" val="custom"/>
  <p:tag name="KSO_WM_TEMPLATE_INDEX" val="20203607"/>
  <p:tag name="KSO_WM_UNIT_BLOCK" val="0"/>
  <p:tag name="KSO_WM_UNIT_COMPATIBLE" val="0"/>
  <p:tag name="KSO_WM_UNIT_DEC_AREA_ID" val="aca56d97a581446daac28c379b936531"/>
  <p:tag name="KSO_WM_UNIT_DEFAULT_FONT" val="18;24;2"/>
  <p:tag name="KSO_WM_UNIT_DIAGRAM_ISNUMVISUAL" val="0"/>
  <p:tag name="KSO_WM_UNIT_DIAGRAM_ISREFERUNIT" val="0"/>
  <p:tag name="KSO_WM_UNIT_HIGHLIGHT" val="0"/>
  <p:tag name="KSO_WM_UNIT_ID" val="custom20203607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副标题内容"/>
  <p:tag name="KSO_WM_UNIT_TEXT_FILL_FORE_SCHEMECOLOR_INDEX" val="13"/>
  <p:tag name="KSO_WM_UNIT_TEXT_FILL_FORE_SCHEMECOLOR_INDEX_BRIGHTNESS" val="0.35"/>
  <p:tag name="KSO_WM_UNIT_TEXT_FILL_TYPE" val="1"/>
  <p:tag name="KSO_WM_UNIT_TYPE" val="b"/>
  <p:tag name="KSO_WM_UNIT_VALUE" val="18"/>
</p:tagLst>
</file>

<file path=ppt/tags/tag75.xml><?xml version="1.0" encoding="utf-8"?>
<p:tagLst xmlns:p="http://schemas.openxmlformats.org/presentationml/2006/main">
  <p:tag name="AS_UNIQUEID" val="5395"/>
  <p:tag name="KSO_WM_ASSEMBLE_CHIP_INDEX" val="e0d3930bb6d54bdb962c51815d46a7a8"/>
  <p:tag name="KSO_WM_BEAUTIFY_FLAG" val="#wm#"/>
  <p:tag name="KSO_WM_CHIP_FILLAREA_FILL_RULE" val="{&quot;fill_align&quot;:&quot;cm&quot;,&quot;fill_mode&quot;:&quot;adaptive&quot;,&quot;sacle_strategy&quot;:&quot;smart&quot;}"/>
  <p:tag name="KSO_WM_CHIP_GROUPID" val="5ebe4d230ac41c4a0a525649"/>
  <p:tag name="KSO_WM_CHIP_XID" val="5ebe4d230ac41c4a0a52564a"/>
  <p:tag name="KSO_WM_TAG_VERSION" val="1.0"/>
  <p:tag name="KSO_WM_TEMPLATE_ASSEMBLE_GROUPID" val="5fa10f8d58547e52881d5981"/>
  <p:tag name="KSO_WM_TEMPLATE_ASSEMBLE_XID" val="5fa20cdea8fc48be808167b9"/>
  <p:tag name="KSO_WM_TEMPLATE_CATEGORY" val="custom"/>
  <p:tag name="KSO_WM_TEMPLATE_INDEX" val="20203607"/>
  <p:tag name="KSO_WM_UNIT_BLOCK" val="0"/>
  <p:tag name="KSO_WM_UNIT_COMPATIBLE" val="0"/>
  <p:tag name="KSO_WM_UNIT_DEC_AREA_ID" val="c0d6a0e713bf444d8af18f26e588fa08"/>
  <p:tag name="KSO_WM_UNIT_DEFAULT_FONT" val="60;74;4"/>
  <p:tag name="KSO_WM_UNIT_DIAGRAM_ISNUMVISUAL" val="0"/>
  <p:tag name="KSO_WM_UNIT_DIAGRAM_ISREFERUNIT" val="0"/>
  <p:tag name="KSO_WM_UNIT_HIGHLIGHT" val="0"/>
  <p:tag name="KSO_WM_UNIT_ID" val="custom20203607_1*a*1"/>
  <p:tag name="KSO_WM_UNIT_INDEX" val="1"/>
  <p:tag name="KSO_WM_UNIT_ISCONTENTSTITLE" val="0"/>
  <p:tag name="KSO_WM_UNIT_ISNUMDGMTITLE" val="0"/>
  <p:tag name="KSO_WM_UNIT_LAYERLEVEL" val="1"/>
  <p:tag name="KSO_WM_UNIT_NOCLEAR" val="1"/>
  <p:tag name="KSO_WM_UNIT_PRESET_TEXT" val="谢谢观看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6"/>
</p:tagLst>
</file>

<file path=ppt/tags/tag76.xml><?xml version="1.0" encoding="utf-8"?>
<p:tagLst xmlns:p="http://schemas.openxmlformats.org/presentationml/2006/main">
  <p:tag name="AS_UNIQUEID" val="5397"/>
  <p:tag name="KSO_WM_ASSEMBLE_CHIP_INDEX" val="458a968829544cd6919fd584c93d13e2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4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1bde2a4758ec4a98a1f9b7807f5b70cd"/>
  <p:tag name="KSO_WM_UNIT_DECORATE_INFO" val=""/>
  <p:tag name="KSO_WM_UNIT_DIAGRAM_ISNUMVISUAL" val="0"/>
  <p:tag name="KSO_WM_UNIT_DIAGRAM_ISREFERUNIT" val="0"/>
  <p:tag name="KSO_WM_UNIT_HIGHLIGHT" val="0"/>
  <p:tag name="KSO_WM_UNIT_ID" val="chip20203607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77.xml><?xml version="1.0" encoding="utf-8"?>
<p:tagLst xmlns:p="http://schemas.openxmlformats.org/presentationml/2006/main">
  <p:tag name="AS_UNIQUEID" val="5398"/>
  <p:tag name="KSO_WM_ASSEMBLE_CHIP_INDEX" val="4a761592c6ec49d385022a798a155553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5"/>
  <p:tag name="KSO_WM_SLIDE_BACKGROUND_TYPE" val="general"/>
  <p:tag name="KSO_WM_TAG_VERSION" val="1.0"/>
  <p:tag name="KSO_WM_TEMPLATE_CATEGORY" val="chip"/>
  <p:tag name="KSO_WM_TEMPLATE_INDEX" val="20203607"/>
  <p:tag name="KSO_WM_UNIT_COMPATIBLE" val="0"/>
  <p:tag name="KSO_WM_UNIT_DEC_AREA_ID" val="42ae02c764764f73a38efe423690e939"/>
  <p:tag name="KSO_WM_UNIT_DECORATE_INFO" val=""/>
  <p:tag name="KSO_WM_UNIT_DIAGRAM_ISNUMVISUAL" val="0"/>
  <p:tag name="KSO_WM_UNIT_DIAGRAM_ISREFERUNIT" val="0"/>
  <p:tag name="KSO_WM_UNIT_HIGHLIGHT" val="0"/>
  <p:tag name="KSO_WM_UNIT_ID" val="chip20203607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78.xml><?xml version="1.0" encoding="utf-8"?>
<p:tagLst xmlns:p="http://schemas.openxmlformats.org/presentationml/2006/main">
  <p:tag name="AS_UNIQUEID" val="5399"/>
  <p:tag name="KSO_WM_SLIDE_BACKGROUND_TYPE" val="general"/>
</p:tagLst>
</file>

<file path=ppt/tags/tag79.xml><?xml version="1.0" encoding="utf-8"?>
<p:tagLst xmlns:p="http://schemas.openxmlformats.org/presentationml/2006/main">
  <p:tag name="AS_UNIQUEID" val="5400"/>
  <p:tag name="KSO_WM_SLIDE_BACKGROUND_TYPE" val="general"/>
</p:tagLst>
</file>

<file path=ppt/tags/tag8.xml><?xml version="1.0" encoding="utf-8"?>
<p:tagLst xmlns:p="http://schemas.openxmlformats.org/presentationml/2006/main">
  <p:tag name="AS_UNIQUEID" val="5319"/>
  <p:tag name="KSO_WM_ASSEMBLE_CHIP_INDEX" val="4a761592c6ec49d385022a798a155553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5"/>
  <p:tag name="KSO_WM_TAG_VERSION" val="1.0"/>
  <p:tag name="KSO_WM_TEMPLATE_CATEGORY" val="chip"/>
  <p:tag name="KSO_WM_TEMPLATE_INDEX" val="20203607"/>
  <p:tag name="KSO_WM_UNIT_COMPATIBLE" val="0"/>
  <p:tag name="KSO_WM_UNIT_DEC_AREA_ID" val="42ae02c764764f73a38efe423690e939"/>
  <p:tag name="KSO_WM_UNIT_DECORATE_INFO" val=""/>
  <p:tag name="KSO_WM_UNIT_DIAGRAM_ISNUMVISUAL" val="0"/>
  <p:tag name="KSO_WM_UNIT_DIAGRAM_ISREFERUNIT" val="0"/>
  <p:tag name="KSO_WM_UNIT_HIGHLIGHT" val="0"/>
  <p:tag name="KSO_WM_UNIT_ID" val="chip20203607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80.xml><?xml version="1.0" encoding="utf-8"?>
<p:tagLst xmlns:p="http://schemas.openxmlformats.org/presentationml/2006/main">
  <p:tag name="AS_UNIQUEID" val="5401"/>
  <p:tag name="KSO_WM_SLIDE_BACKGROUND_TYPE" val="general"/>
</p:tagLst>
</file>

<file path=ppt/tags/tag81.xml><?xml version="1.0" encoding="utf-8"?>
<p:tagLst xmlns:p="http://schemas.openxmlformats.org/presentationml/2006/main">
  <p:tag name="AS_UNIQUEID" val="5402"/>
  <p:tag name="KSO_WM_SLIDE_BACKGROUND_TYPE" val="general"/>
</p:tagLst>
</file>

<file path=ppt/tags/tag82.xml><?xml version="1.0" encoding="utf-8"?>
<p:tagLst xmlns:p="http://schemas.openxmlformats.org/presentationml/2006/main">
  <p:tag name="AS_UNIQUEID" val="5404"/>
  <p:tag name="KSO_WM_ASSEMBLE_CHIP_INDEX" val="915e0144daf54752b7922081f58f736d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6"/>
  <p:tag name="KSO_WM_SLIDE_BACKGROUND_TYPE" val="frame"/>
  <p:tag name="KSO_WM_TAG_VERSION" val="1.0"/>
  <p:tag name="KSO_WM_TEMPLATE_CATEGORY" val="chip"/>
  <p:tag name="KSO_WM_TEMPLATE_INDEX" val="20203607"/>
  <p:tag name="KSO_WM_UNIT_COMPATIBLE" val="0"/>
  <p:tag name="KSO_WM_UNIT_DEC_AREA_ID" val="baa2b57de1b144199cbeea3a5257e94b"/>
  <p:tag name="KSO_WM_UNIT_DECORATE_INFO" val="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hip20203607_5*i*1"/>
  <p:tag name="KSO_WM_UNIT_INDEX" val="1"/>
  <p:tag name="KSO_WM_UNIT_LAYERLEVEL" val="1"/>
  <p:tag name="KSO_WM_UNIT_SM_LIMIT_TYPE" val="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83.xml><?xml version="1.0" encoding="utf-8"?>
<p:tagLst xmlns:p="http://schemas.openxmlformats.org/presentationml/2006/main">
  <p:tag name="AS_UNIQUEID" val="5405"/>
  <p:tag name="KSO_WM_ASSEMBLE_CHIP_INDEX" val="22cc899656ad4119bd313560f5349dfd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4"/>
  <p:tag name="KSO_WM_SLIDE_BACKGROUND_TYPE" val="frame"/>
  <p:tag name="KSO_WM_TAG_VERSION" val="1.0"/>
  <p:tag name="KSO_WM_TEMPLATE_CATEGORY" val="chip"/>
  <p:tag name="KSO_WM_TEMPLATE_INDEX" val="20203607"/>
  <p:tag name="KSO_WM_UNIT_COMPATIBLE" val="0"/>
  <p:tag name="KSO_WM_UNIT_DEC_AREA_ID" val="68ab77ddca11489987d9336291d3835e"/>
  <p:tag name="KSO_WM_UNIT_DECORATE_INFO" val=""/>
  <p:tag name="KSO_WM_UNIT_DIAGRAM_ISNUMVISUAL" val="0"/>
  <p:tag name="KSO_WM_UNIT_DIAGRAM_ISREFERUNIT" val="0"/>
  <p:tag name="KSO_WM_UNIT_HIGHLIGHT" val="0"/>
  <p:tag name="KSO_WM_UNIT_ID" val="chip20203607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84.xml><?xml version="1.0" encoding="utf-8"?>
<p:tagLst xmlns:p="http://schemas.openxmlformats.org/presentationml/2006/main">
  <p:tag name="AS_UNIQUEID" val="5406"/>
  <p:tag name="KSO_WM_ASSEMBLE_CHIP_INDEX" val="faf06eb8c13042af820d0a52ef689933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5"/>
  <p:tag name="KSO_WM_SLIDE_BACKGROUND_TYPE" val="frame"/>
  <p:tag name="KSO_WM_TAG_VERSION" val="1.0"/>
  <p:tag name="KSO_WM_TEMPLATE_CATEGORY" val="chip"/>
  <p:tag name="KSO_WM_TEMPLATE_INDEX" val="20203607"/>
  <p:tag name="KSO_WM_UNIT_COMPATIBLE" val="0"/>
  <p:tag name="KSO_WM_UNIT_DEC_AREA_ID" val="62da2f86e0374d61b1a787dbe8bdc4e7"/>
  <p:tag name="KSO_WM_UNIT_DECORATE_INFO" val=""/>
  <p:tag name="KSO_WM_UNIT_DIAGRAM_ISNUMVISUAL" val="0"/>
  <p:tag name="KSO_WM_UNIT_DIAGRAM_ISREFERUNIT" val="0"/>
  <p:tag name="KSO_WM_UNIT_HIGHLIGHT" val="0"/>
  <p:tag name="KSO_WM_UNIT_ID" val="chip20203607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85.xml><?xml version="1.0" encoding="utf-8"?>
<p:tagLst xmlns:p="http://schemas.openxmlformats.org/presentationml/2006/main">
  <p:tag name="AS_UNIQUEID" val="5407"/>
  <p:tag name="KSO_WM_SLIDE_BACKGROUND_TYPE" val="frame"/>
</p:tagLst>
</file>

<file path=ppt/tags/tag86.xml><?xml version="1.0" encoding="utf-8"?>
<p:tagLst xmlns:p="http://schemas.openxmlformats.org/presentationml/2006/main">
  <p:tag name="AS_UNIQUEID" val="5408"/>
  <p:tag name="KSO_WM_SLIDE_BACKGROUND_TYPE" val="frame"/>
</p:tagLst>
</file>

<file path=ppt/tags/tag87.xml><?xml version="1.0" encoding="utf-8"?>
<p:tagLst xmlns:p="http://schemas.openxmlformats.org/presentationml/2006/main">
  <p:tag name="AS_UNIQUEID" val="5409"/>
  <p:tag name="KSO_WM_SLIDE_BACKGROUND_TYPE" val="frame"/>
</p:tagLst>
</file>

<file path=ppt/tags/tag88.xml><?xml version="1.0" encoding="utf-8"?>
<p:tagLst xmlns:p="http://schemas.openxmlformats.org/presentationml/2006/main">
  <p:tag name="AS_UNIQUEID" val="5410"/>
  <p:tag name="KSO_WM_SLIDE_BACKGROUND_TYPE" val="frame"/>
</p:tagLst>
</file>

<file path=ppt/tags/tag89.xml><?xml version="1.0" encoding="utf-8"?>
<p:tagLst xmlns:p="http://schemas.openxmlformats.org/presentationml/2006/main">
  <p:tag name="AS_UNIQUEID" val="5411"/>
  <p:tag name="KSO_WM_SLIDE_BACKGROUND_TYPE" val="frame"/>
</p:tagLst>
</file>

<file path=ppt/tags/tag9.xml><?xml version="1.0" encoding="utf-8"?>
<p:tagLst xmlns:p="http://schemas.openxmlformats.org/presentationml/2006/main">
  <p:tag name="AS_UNIQUEID" val="5320"/>
</p:tagLst>
</file>

<file path=ppt/tags/tag90.xml><?xml version="1.0" encoding="utf-8"?>
<p:tagLst xmlns:p="http://schemas.openxmlformats.org/presentationml/2006/main">
  <p:tag name="AS_UNIQUEID" val="5413"/>
  <p:tag name="KSO_WM_ASSEMBLE_CHIP_INDEX" val="3967248f54da4a1e8c07f5fb7e977f1e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6"/>
  <p:tag name="KSO_WM_SLIDE_BACKGROUND_TYPE" val="leftRight"/>
  <p:tag name="KSO_WM_TAG_VERSION" val="1.0"/>
  <p:tag name="KSO_WM_TEMPLATE_CATEGORY" val="chip"/>
  <p:tag name="KSO_WM_TEMPLATE_INDEX" val="20203607"/>
  <p:tag name="KSO_WM_UNIT_COMPATIBLE" val="0"/>
  <p:tag name="KSO_WM_UNIT_DEC_AREA_ID" val="ea1b5b1ee912463aa56521aa1109e038"/>
  <p:tag name="KSO_WM_UNIT_DECORATE_INFO" val="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hip20203607_5*i*1"/>
  <p:tag name="KSO_WM_UNIT_INDEX" val="1"/>
  <p:tag name="KSO_WM_UNIT_LAYERLEVEL" val="1"/>
  <p:tag name="KSO_WM_UNIT_SM_LIMIT_TYPE" val="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91.xml><?xml version="1.0" encoding="utf-8"?>
<p:tagLst xmlns:p="http://schemas.openxmlformats.org/presentationml/2006/main">
  <p:tag name="AS_UNIQUEID" val="5414"/>
  <p:tag name="KSO_WM_ASSEMBLE_CHIP_INDEX" val="afc73bb83c164e72952db39e9f1ea183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4"/>
  <p:tag name="KSO_WM_SLIDE_BACKGROUND_TYPE" val="leftRight"/>
  <p:tag name="KSO_WM_TAG_VERSION" val="1.0"/>
  <p:tag name="KSO_WM_TEMPLATE_CATEGORY" val="chip"/>
  <p:tag name="KSO_WM_TEMPLATE_INDEX" val="20203607"/>
  <p:tag name="KSO_WM_UNIT_COMPATIBLE" val="0"/>
  <p:tag name="KSO_WM_UNIT_DEC_AREA_ID" val="6ff5d9e98e9c44f087f2433d877c2983"/>
  <p:tag name="KSO_WM_UNIT_DECORATE_INFO" val=""/>
  <p:tag name="KSO_WM_UNIT_DIAGRAM_ISNUMVISUAL" val="0"/>
  <p:tag name="KSO_WM_UNIT_DIAGRAM_ISREFERUNIT" val="0"/>
  <p:tag name="KSO_WM_UNIT_HIGHLIGHT" val="0"/>
  <p:tag name="KSO_WM_UNIT_ID" val="chip20203607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92.xml><?xml version="1.0" encoding="utf-8"?>
<p:tagLst xmlns:p="http://schemas.openxmlformats.org/presentationml/2006/main">
  <p:tag name="AS_UNIQUEID" val="5415"/>
  <p:tag name="KSO_WM_ASSEMBLE_CHIP_INDEX" val="3e1ddaf24a104fd990efd07f31c5558e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5"/>
  <p:tag name="KSO_WM_SLIDE_BACKGROUND_TYPE" val="leftRight"/>
  <p:tag name="KSO_WM_TAG_VERSION" val="1.0"/>
  <p:tag name="KSO_WM_TEMPLATE_CATEGORY" val="chip"/>
  <p:tag name="KSO_WM_TEMPLATE_INDEX" val="20203607"/>
  <p:tag name="KSO_WM_UNIT_COMPATIBLE" val="0"/>
  <p:tag name="KSO_WM_UNIT_DEC_AREA_ID" val="da8bcdbcc15b4b7f93cf9b578045a8f7"/>
  <p:tag name="KSO_WM_UNIT_DECORATE_INFO" val=""/>
  <p:tag name="KSO_WM_UNIT_DIAGRAM_ISNUMVISUAL" val="0"/>
  <p:tag name="KSO_WM_UNIT_DIAGRAM_ISREFERUNIT" val="0"/>
  <p:tag name="KSO_WM_UNIT_HIGHLIGHT" val="0"/>
  <p:tag name="KSO_WM_UNIT_ID" val="chip20203607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93.xml><?xml version="1.0" encoding="utf-8"?>
<p:tagLst xmlns:p="http://schemas.openxmlformats.org/presentationml/2006/main">
  <p:tag name="AS_UNIQUEID" val="5416"/>
  <p:tag name="KSO_WM_SLIDE_BACKGROUND_TYPE" val="leftRight"/>
</p:tagLst>
</file>

<file path=ppt/tags/tag94.xml><?xml version="1.0" encoding="utf-8"?>
<p:tagLst xmlns:p="http://schemas.openxmlformats.org/presentationml/2006/main">
  <p:tag name="AS_UNIQUEID" val="5417"/>
  <p:tag name="KSO_WM_SLIDE_BACKGROUND_TYPE" val="leftRight"/>
</p:tagLst>
</file>

<file path=ppt/tags/tag95.xml><?xml version="1.0" encoding="utf-8"?>
<p:tagLst xmlns:p="http://schemas.openxmlformats.org/presentationml/2006/main">
  <p:tag name="AS_UNIQUEID" val="5418"/>
  <p:tag name="KSO_WM_SLIDE_BACKGROUND_TYPE" val="leftRight"/>
</p:tagLst>
</file>

<file path=ppt/tags/tag96.xml><?xml version="1.0" encoding="utf-8"?>
<p:tagLst xmlns:p="http://schemas.openxmlformats.org/presentationml/2006/main">
  <p:tag name="AS_UNIQUEID" val="5419"/>
  <p:tag name="KSO_WM_SLIDE_BACKGROUND_TYPE" val="leftRight"/>
</p:tagLst>
</file>

<file path=ppt/tags/tag97.xml><?xml version="1.0" encoding="utf-8"?>
<p:tagLst xmlns:p="http://schemas.openxmlformats.org/presentationml/2006/main">
  <p:tag name="AS_UNIQUEID" val="5420"/>
  <p:tag name="KSO_WM_SLIDE_BACKGROUND_TYPE" val="leftRight"/>
</p:tagLst>
</file>

<file path=ppt/tags/tag98.xml><?xml version="1.0" encoding="utf-8"?>
<p:tagLst xmlns:p="http://schemas.openxmlformats.org/presentationml/2006/main">
  <p:tag name="AS_UNIQUEID" val="5421"/>
  <p:tag name="KSO_WM_SLIDE_BACKGROUND_TYPE" val="leftRight"/>
</p:tagLst>
</file>

<file path=ppt/tags/tag99.xml><?xml version="1.0" encoding="utf-8"?>
<p:tagLst xmlns:p="http://schemas.openxmlformats.org/presentationml/2006/main">
  <p:tag name="AS_UNIQUEID" val="5423"/>
  <p:tag name="KSO_WM_ASSEMBLE_CHIP_INDEX" val="d1f0fbdc3ee34a8f9e2047f2c23f2b58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10f8d58547e52881d5981"/>
  <p:tag name="KSO_WM_CHIP_XID" val="5fa10f8d58547e52881d5986"/>
  <p:tag name="KSO_WM_SLIDE_BACKGROUND_TYPE" val="topBottom"/>
  <p:tag name="KSO_WM_TAG_VERSION" val="1.0"/>
  <p:tag name="KSO_WM_TEMPLATE_CATEGORY" val="chip"/>
  <p:tag name="KSO_WM_TEMPLATE_INDEX" val="20203607"/>
  <p:tag name="KSO_WM_UNIT_COMPATIBLE" val="0"/>
  <p:tag name="KSO_WM_UNIT_DEC_AREA_ID" val="3de0b2b902c948698708ad7572a8a87f"/>
  <p:tag name="KSO_WM_UNIT_DECORATE_INFO" val="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hip20203607_5*i*1"/>
  <p:tag name="KSO_WM_UNIT_INDEX" val="1"/>
  <p:tag name="KSO_WM_UNIT_LAYERLEVEL" val="1"/>
  <p:tag name="KSO_WM_UNIT_SM_LIMIT_TYPE" val="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heme/theme1.xml><?xml version="1.0" encoding="utf-8"?>
<a:theme xmlns:a="http://schemas.openxmlformats.org/drawingml/2006/main" name="14_Office 主题​​">
  <a:themeElements>
    <a:clrScheme name="Adjacency">
      <a:dk1>
        <a:srgbClr val="000000"/>
      </a:dk1>
      <a:lt1>
        <a:srgbClr val="FFFFFF"/>
      </a:lt1>
      <a:dk2>
        <a:srgbClr val="D2E9EF"/>
      </a:dk2>
      <a:lt2>
        <a:srgbClr val="E8F4F7"/>
      </a:lt2>
      <a:accent1>
        <a:srgbClr val="7DB6C6"/>
      </a:accent1>
      <a:accent2>
        <a:srgbClr val="7EABCF"/>
      </a:accent2>
      <a:accent3>
        <a:srgbClr val="8A9FD0"/>
      </a:accent3>
      <a:accent4>
        <a:srgbClr val="9F92C5"/>
      </a:accent4>
      <a:accent5>
        <a:srgbClr val="B585AF"/>
      </a:accent5>
      <a:accent6>
        <a:srgbClr val="C57C91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5484</Words>
  <Application>WPS 演示</Application>
  <PresentationFormat/>
  <Paragraphs>675</Paragraphs>
  <Slides>46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73" baseType="lpstr">
      <vt:lpstr>Arial</vt:lpstr>
      <vt:lpstr>宋体</vt:lpstr>
      <vt:lpstr>Wingdings</vt:lpstr>
      <vt:lpstr>Arial</vt:lpstr>
      <vt:lpstr>幼圆</vt:lpstr>
      <vt:lpstr>汉仪乐喵体W</vt:lpstr>
      <vt:lpstr>微软雅黑</vt:lpstr>
      <vt:lpstr>黑体</vt:lpstr>
      <vt:lpstr>华文中宋</vt:lpstr>
      <vt:lpstr>汉仪劲楷简</vt:lpstr>
      <vt:lpstr>Wingdings</vt:lpstr>
      <vt:lpstr>仿宋</vt:lpstr>
      <vt:lpstr>Arial Unicode MS</vt:lpstr>
      <vt:lpstr>Calibri</vt:lpstr>
      <vt:lpstr>楷体</vt:lpstr>
      <vt:lpstr>Constantia</vt:lpstr>
      <vt:lpstr>汉仪乐喵体W</vt:lpstr>
      <vt:lpstr>Segoe Print</vt:lpstr>
      <vt:lpstr>Times New Roman</vt:lpstr>
      <vt:lpstr>Wingdings 2</vt:lpstr>
      <vt:lpstr>Gill Sans</vt:lpstr>
      <vt:lpstr>楷体_GB2312</vt:lpstr>
      <vt:lpstr>新宋体</vt:lpstr>
      <vt:lpstr>Helvetica</vt:lpstr>
      <vt:lpstr>隶书</vt:lpstr>
      <vt:lpstr>等线</vt:lpstr>
      <vt:lpstr>14_Office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判断：自在事物与人为事物联系</vt:lpstr>
      <vt:lpstr>PowerPoint 演示文稿</vt:lpstr>
      <vt:lpstr>PowerPoint 演示文稿</vt:lpstr>
      <vt:lpstr>新冠疫情对各行各业所带来了各种各样的影响。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用联系的观点看问题</vt:lpstr>
      <vt:lpstr>PowerPoint 演示文稿</vt:lpstr>
      <vt:lpstr>（1）、相互区别的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谢谢指导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桢</cp:lastModifiedBy>
  <cp:revision>5</cp:revision>
  <cp:lastPrinted>2022-08-19T17:46:00Z</cp:lastPrinted>
  <dcterms:created xsi:type="dcterms:W3CDTF">2022-08-19T17:46:00Z</dcterms:created>
  <dcterms:modified xsi:type="dcterms:W3CDTF">2022-09-05T13:45:53Z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A17206B8C50B4204936B9C1D8905983C</vt:lpwstr>
  </property>
  <property fmtid="{D5CDD505-2E9C-101B-9397-08002B2CF9AE}" pid="7" name="KSOProductBuildVer">
    <vt:lpwstr>2052-11.1.0.11744</vt:lpwstr>
  </property>
</Properties>
</file>