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p:sldMasterIdLst>
    <p:sldMasterId id="2147483648" r:id="rId2"/>
  </p:sldMasterIdLst>
  <p:sldIdLst>
    <p:sldId id="257" r:id="rId3"/>
    <p:sldId id="258" r:id="rId4"/>
    <p:sldId id="259" r:id="rId5"/>
    <p:sldId id="289" r:id="rId6"/>
    <p:sldId id="290" r:id="rId7"/>
    <p:sldId id="279" r:id="rId8"/>
    <p:sldId id="260" r:id="rId9"/>
    <p:sldId id="261" r:id="rId10"/>
    <p:sldId id="262" r:id="rId11"/>
    <p:sldId id="263" r:id="rId12"/>
    <p:sldId id="264" r:id="rId13"/>
    <p:sldId id="265" r:id="rId14"/>
    <p:sldId id="266" r:id="rId15"/>
    <p:sldId id="267" r:id="rId16"/>
    <p:sldId id="268" r:id="rId17"/>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p:cmAuthor id="1" name="Na Nothing" initials="NN" lastIdx="0" clrIdx="0"/>
</p:cmAuthorLst>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21"/>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tags" Target="tags/tag328.xml" /><Relationship Id="rId19" Type="http://schemas.openxmlformats.org/officeDocument/2006/relationships/presProps" Target="presProps.xml" /><Relationship Id="rId2" Type="http://schemas.openxmlformats.org/officeDocument/2006/relationships/slideMaster" Target="slideMasters/slideMaster1.xml" /><Relationship Id="rId20" Type="http://schemas.openxmlformats.org/officeDocument/2006/relationships/viewProps" Target="viewProps.xml" /><Relationship Id="rId21" Type="http://schemas.openxmlformats.org/officeDocument/2006/relationships/theme" Target="theme/theme1.xml" /><Relationship Id="rId22" Type="http://schemas.openxmlformats.org/officeDocument/2006/relationships/tableStyles" Target="tableStyles.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68.xml"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tags" Target="../tags/tag72.xml" /><Relationship Id="rId17" Type="http://schemas.openxmlformats.org/officeDocument/2006/relationships/tags" Target="../tags/tag73.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4.xml" /><Relationship Id="rId21" Type="http://schemas.openxmlformats.org/officeDocument/2006/relationships/tags" Target="../tags/tag75.xml" /><Relationship Id="rId22"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a:gsLst>
            <a:gs pos="0">
              <a:srgbClr val="FFFFFF"/>
            </a:gs>
            <a:gs pos="100000">
              <a:srgbClr val="D9D9D9"/>
            </a:gs>
          </a:gsLst>
          <a:lin ang="5400000" scaled="0"/>
        </a:grad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0</a:t>
            </a:fld>
            <a:endParaRPr lang="zh-CN" altLang="en-US"/>
          </a:p>
        </p:txBody>
      </p:sp>
      <p:pic>
        <p:nvPicPr>
          <p:cNvPr id="7" name="图片 1073743875" descr="学科网 zxxk.com"/>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82.xml" /><Relationship Id="rId11" Type="http://schemas.openxmlformats.org/officeDocument/2006/relationships/image" Target="../media/image4.png" /><Relationship Id="rId12" Type="http://schemas.openxmlformats.org/officeDocument/2006/relationships/tags" Target="../tags/tag83.xml" /><Relationship Id="rId13" Type="http://schemas.openxmlformats.org/officeDocument/2006/relationships/image" Target="../media/image5.jpeg" /><Relationship Id="rId14" Type="http://schemas.openxmlformats.org/officeDocument/2006/relationships/tags" Target="../tags/tag84.xml" /><Relationship Id="rId15" Type="http://schemas.openxmlformats.org/officeDocument/2006/relationships/tags" Target="../tags/tag85.xml" /><Relationship Id="rId2" Type="http://schemas.openxmlformats.org/officeDocument/2006/relationships/tags" Target="../tags/tag76.xml" /><Relationship Id="rId3" Type="http://schemas.openxmlformats.org/officeDocument/2006/relationships/tags" Target="../tags/tag77.xml" /><Relationship Id="rId4" Type="http://schemas.openxmlformats.org/officeDocument/2006/relationships/image" Target="../media/image2.png" /><Relationship Id="rId5" Type="http://schemas.openxmlformats.org/officeDocument/2006/relationships/tags" Target="../tags/tag78.xml" /><Relationship Id="rId6" Type="http://schemas.openxmlformats.org/officeDocument/2006/relationships/tags" Target="../tags/tag79.xml" /><Relationship Id="rId7" Type="http://schemas.openxmlformats.org/officeDocument/2006/relationships/tags" Target="../tags/tag80.xml" /><Relationship Id="rId8" Type="http://schemas.openxmlformats.org/officeDocument/2006/relationships/tags" Target="../tags/tag81.xml" /><Relationship Id="rId9"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48.xml" /><Relationship Id="rId12" Type="http://schemas.openxmlformats.org/officeDocument/2006/relationships/tags" Target="../tags/tag249.xml" /><Relationship Id="rId13" Type="http://schemas.openxmlformats.org/officeDocument/2006/relationships/image" Target="../media/image6.png" /><Relationship Id="rId14" Type="http://schemas.openxmlformats.org/officeDocument/2006/relationships/tags" Target="../tags/tag250.xml" /><Relationship Id="rId15" Type="http://schemas.openxmlformats.org/officeDocument/2006/relationships/tags" Target="../tags/tag251.xml" /><Relationship Id="rId16" Type="http://schemas.openxmlformats.org/officeDocument/2006/relationships/tags" Target="../tags/tag252.xml" /><Relationship Id="rId17" Type="http://schemas.openxmlformats.org/officeDocument/2006/relationships/tags" Target="../tags/tag253.xml" /><Relationship Id="rId18" Type="http://schemas.openxmlformats.org/officeDocument/2006/relationships/tags" Target="../tags/tag254.xml" /><Relationship Id="rId19" Type="http://schemas.openxmlformats.org/officeDocument/2006/relationships/tags" Target="../tags/tag255.xml" /><Relationship Id="rId2" Type="http://schemas.openxmlformats.org/officeDocument/2006/relationships/tags" Target="../tags/tag242.xml" /><Relationship Id="rId20" Type="http://schemas.openxmlformats.org/officeDocument/2006/relationships/tags" Target="../tags/tag256.xml" /><Relationship Id="rId21" Type="http://schemas.openxmlformats.org/officeDocument/2006/relationships/image" Target="../media/image17.png" /><Relationship Id="rId22" Type="http://schemas.openxmlformats.org/officeDocument/2006/relationships/tags" Target="../tags/tag257.xml" /><Relationship Id="rId23" Type="http://schemas.openxmlformats.org/officeDocument/2006/relationships/image" Target="../media/image18.png" /><Relationship Id="rId24" Type="http://schemas.openxmlformats.org/officeDocument/2006/relationships/tags" Target="../tags/tag258.xml" /><Relationship Id="rId25" Type="http://schemas.openxmlformats.org/officeDocument/2006/relationships/video" Target="../media/media3.mp4" /><Relationship Id="rId26" Type="http://schemas.microsoft.com/office/2007/relationships/media" Target="../media/media3.mp4" /><Relationship Id="rId3" Type="http://schemas.openxmlformats.org/officeDocument/2006/relationships/tags" Target="../tags/tag243.xml" /><Relationship Id="rId4" Type="http://schemas.openxmlformats.org/officeDocument/2006/relationships/image" Target="../media/image2.png" /><Relationship Id="rId5" Type="http://schemas.openxmlformats.org/officeDocument/2006/relationships/tags" Target="../tags/tag244.xml" /><Relationship Id="rId6" Type="http://schemas.openxmlformats.org/officeDocument/2006/relationships/tags" Target="../tags/tag245.xml" /><Relationship Id="rId7" Type="http://schemas.openxmlformats.org/officeDocument/2006/relationships/tags" Target="../tags/tag246.xml" /><Relationship Id="rId8" Type="http://schemas.openxmlformats.org/officeDocument/2006/relationships/image" Target="../media/image3.png" /><Relationship Id="rId9" Type="http://schemas.openxmlformats.org/officeDocument/2006/relationships/tags" Target="../tags/tag247.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65.xml" /><Relationship Id="rId12" Type="http://schemas.openxmlformats.org/officeDocument/2006/relationships/tags" Target="../tags/tag266.xml" /><Relationship Id="rId13" Type="http://schemas.openxmlformats.org/officeDocument/2006/relationships/tags" Target="../tags/tag267.xml" /><Relationship Id="rId14" Type="http://schemas.openxmlformats.org/officeDocument/2006/relationships/image" Target="../media/image6.png" /><Relationship Id="rId15" Type="http://schemas.openxmlformats.org/officeDocument/2006/relationships/tags" Target="../tags/tag268.xml" /><Relationship Id="rId16" Type="http://schemas.openxmlformats.org/officeDocument/2006/relationships/tags" Target="../tags/tag269.xml" /><Relationship Id="rId17" Type="http://schemas.openxmlformats.org/officeDocument/2006/relationships/tags" Target="../tags/tag270.xml" /><Relationship Id="rId18" Type="http://schemas.openxmlformats.org/officeDocument/2006/relationships/tags" Target="../tags/tag271.xml" /><Relationship Id="rId2" Type="http://schemas.openxmlformats.org/officeDocument/2006/relationships/tags" Target="../tags/tag259.xml" /><Relationship Id="rId3" Type="http://schemas.openxmlformats.org/officeDocument/2006/relationships/tags" Target="../tags/tag260.xml" /><Relationship Id="rId4" Type="http://schemas.openxmlformats.org/officeDocument/2006/relationships/image" Target="../media/image2.png" /><Relationship Id="rId5" Type="http://schemas.openxmlformats.org/officeDocument/2006/relationships/tags" Target="../tags/tag261.xml" /><Relationship Id="rId6" Type="http://schemas.openxmlformats.org/officeDocument/2006/relationships/tags" Target="../tags/tag262.xml" /><Relationship Id="rId7" Type="http://schemas.openxmlformats.org/officeDocument/2006/relationships/tags" Target="../tags/tag263.xml" /><Relationship Id="rId8" Type="http://schemas.openxmlformats.org/officeDocument/2006/relationships/image" Target="../media/image3.png" /><Relationship Id="rId9" Type="http://schemas.openxmlformats.org/officeDocument/2006/relationships/tags" Target="../tags/tag26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78.xml" /><Relationship Id="rId12" Type="http://schemas.openxmlformats.org/officeDocument/2006/relationships/tags" Target="../tags/tag279.xml" /><Relationship Id="rId13" Type="http://schemas.openxmlformats.org/officeDocument/2006/relationships/image" Target="../media/image6.png" /><Relationship Id="rId14" Type="http://schemas.openxmlformats.org/officeDocument/2006/relationships/tags" Target="../tags/tag280.xml" /><Relationship Id="rId15" Type="http://schemas.openxmlformats.org/officeDocument/2006/relationships/tags" Target="../tags/tag281.xml" /><Relationship Id="rId16" Type="http://schemas.openxmlformats.org/officeDocument/2006/relationships/tags" Target="../tags/tag282.xml" /><Relationship Id="rId17" Type="http://schemas.openxmlformats.org/officeDocument/2006/relationships/tags" Target="../tags/tag283.xml" /><Relationship Id="rId18" Type="http://schemas.openxmlformats.org/officeDocument/2006/relationships/tags" Target="../tags/tag284.xml" /><Relationship Id="rId19" Type="http://schemas.openxmlformats.org/officeDocument/2006/relationships/image" Target="../media/image19.jpeg" /><Relationship Id="rId2" Type="http://schemas.openxmlformats.org/officeDocument/2006/relationships/tags" Target="../tags/tag272.xml" /><Relationship Id="rId20" Type="http://schemas.openxmlformats.org/officeDocument/2006/relationships/tags" Target="../tags/tag285.xml" /><Relationship Id="rId21" Type="http://schemas.openxmlformats.org/officeDocument/2006/relationships/image" Target="../media/image20.jpeg" /><Relationship Id="rId22" Type="http://schemas.openxmlformats.org/officeDocument/2006/relationships/tags" Target="../tags/tag286.xml" /><Relationship Id="rId23" Type="http://schemas.openxmlformats.org/officeDocument/2006/relationships/tags" Target="../tags/tag287.xml" /><Relationship Id="rId3" Type="http://schemas.openxmlformats.org/officeDocument/2006/relationships/tags" Target="../tags/tag273.xml" /><Relationship Id="rId4" Type="http://schemas.openxmlformats.org/officeDocument/2006/relationships/image" Target="../media/image2.png" /><Relationship Id="rId5" Type="http://schemas.openxmlformats.org/officeDocument/2006/relationships/tags" Target="../tags/tag274.xml" /><Relationship Id="rId6" Type="http://schemas.openxmlformats.org/officeDocument/2006/relationships/tags" Target="../tags/tag275.xml" /><Relationship Id="rId7" Type="http://schemas.openxmlformats.org/officeDocument/2006/relationships/tags" Target="../tags/tag276.xml" /><Relationship Id="rId8" Type="http://schemas.openxmlformats.org/officeDocument/2006/relationships/image" Target="../media/image3.png" /><Relationship Id="rId9" Type="http://schemas.openxmlformats.org/officeDocument/2006/relationships/tags" Target="../tags/tag27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94.xml" /><Relationship Id="rId12" Type="http://schemas.openxmlformats.org/officeDocument/2006/relationships/tags" Target="../tags/tag295.xml" /><Relationship Id="rId13" Type="http://schemas.openxmlformats.org/officeDocument/2006/relationships/image" Target="../media/image6.png" /><Relationship Id="rId14" Type="http://schemas.openxmlformats.org/officeDocument/2006/relationships/tags" Target="../tags/tag296.xml" /><Relationship Id="rId15" Type="http://schemas.openxmlformats.org/officeDocument/2006/relationships/tags" Target="../tags/tag297.xml" /><Relationship Id="rId16" Type="http://schemas.openxmlformats.org/officeDocument/2006/relationships/tags" Target="../tags/tag298.xml" /><Relationship Id="rId17" Type="http://schemas.openxmlformats.org/officeDocument/2006/relationships/image" Target="../media/image21.jpeg" /><Relationship Id="rId18" Type="http://schemas.openxmlformats.org/officeDocument/2006/relationships/tags" Target="../tags/tag299.xml" /><Relationship Id="rId2" Type="http://schemas.openxmlformats.org/officeDocument/2006/relationships/tags" Target="../tags/tag288.xml" /><Relationship Id="rId3" Type="http://schemas.openxmlformats.org/officeDocument/2006/relationships/tags" Target="../tags/tag289.xml" /><Relationship Id="rId4" Type="http://schemas.openxmlformats.org/officeDocument/2006/relationships/image" Target="../media/image2.png" /><Relationship Id="rId5" Type="http://schemas.openxmlformats.org/officeDocument/2006/relationships/tags" Target="../tags/tag290.xml" /><Relationship Id="rId6" Type="http://schemas.openxmlformats.org/officeDocument/2006/relationships/tags" Target="../tags/tag291.xml" /><Relationship Id="rId7" Type="http://schemas.openxmlformats.org/officeDocument/2006/relationships/tags" Target="../tags/tag292.xml" /><Relationship Id="rId8" Type="http://schemas.openxmlformats.org/officeDocument/2006/relationships/image" Target="../media/image3.png" /><Relationship Id="rId9" Type="http://schemas.openxmlformats.org/officeDocument/2006/relationships/tags" Target="../tags/tag29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306.xml" /><Relationship Id="rId12" Type="http://schemas.openxmlformats.org/officeDocument/2006/relationships/tags" Target="../tags/tag307.xml" /><Relationship Id="rId13" Type="http://schemas.openxmlformats.org/officeDocument/2006/relationships/tags" Target="../tags/tag308.xml" /><Relationship Id="rId14" Type="http://schemas.openxmlformats.org/officeDocument/2006/relationships/tags" Target="../tags/tag309.xml" /><Relationship Id="rId15" Type="http://schemas.openxmlformats.org/officeDocument/2006/relationships/tags" Target="../tags/tag310.xml" /><Relationship Id="rId16" Type="http://schemas.openxmlformats.org/officeDocument/2006/relationships/tags" Target="../tags/tag311.xml" /><Relationship Id="rId17" Type="http://schemas.openxmlformats.org/officeDocument/2006/relationships/tags" Target="../tags/tag312.xml" /><Relationship Id="rId18" Type="http://schemas.openxmlformats.org/officeDocument/2006/relationships/tags" Target="../tags/tag313.xml" /><Relationship Id="rId19" Type="http://schemas.openxmlformats.org/officeDocument/2006/relationships/tags" Target="../tags/tag314.xml" /><Relationship Id="rId2" Type="http://schemas.openxmlformats.org/officeDocument/2006/relationships/tags" Target="../tags/tag300.xml" /><Relationship Id="rId3" Type="http://schemas.openxmlformats.org/officeDocument/2006/relationships/tags" Target="../tags/tag301.xml" /><Relationship Id="rId4" Type="http://schemas.openxmlformats.org/officeDocument/2006/relationships/image" Target="../media/image2.png" /><Relationship Id="rId5" Type="http://schemas.openxmlformats.org/officeDocument/2006/relationships/tags" Target="../tags/tag302.xml" /><Relationship Id="rId6" Type="http://schemas.openxmlformats.org/officeDocument/2006/relationships/tags" Target="../tags/tag303.xml" /><Relationship Id="rId7" Type="http://schemas.openxmlformats.org/officeDocument/2006/relationships/tags" Target="../tags/tag304.xml" /><Relationship Id="rId8" Type="http://schemas.openxmlformats.org/officeDocument/2006/relationships/image" Target="../media/image3.png" /><Relationship Id="rId9" Type="http://schemas.openxmlformats.org/officeDocument/2006/relationships/tags" Target="../tags/tag305.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21.xml" /><Relationship Id="rId11" Type="http://schemas.openxmlformats.org/officeDocument/2006/relationships/image" Target="../media/image4.png" /><Relationship Id="rId12" Type="http://schemas.openxmlformats.org/officeDocument/2006/relationships/tags" Target="../tags/tag322.xml" /><Relationship Id="rId13" Type="http://schemas.openxmlformats.org/officeDocument/2006/relationships/tags" Target="../tags/tag323.xml" /><Relationship Id="rId14" Type="http://schemas.openxmlformats.org/officeDocument/2006/relationships/tags" Target="../tags/tag324.xml" /><Relationship Id="rId15" Type="http://schemas.openxmlformats.org/officeDocument/2006/relationships/tags" Target="../tags/tag325.xml" /><Relationship Id="rId16" Type="http://schemas.openxmlformats.org/officeDocument/2006/relationships/tags" Target="../tags/tag326.xml" /><Relationship Id="rId17" Type="http://schemas.openxmlformats.org/officeDocument/2006/relationships/image" Target="../media/image22.png" /><Relationship Id="rId18" Type="http://schemas.openxmlformats.org/officeDocument/2006/relationships/tags" Target="../tags/tag327.xml" /><Relationship Id="rId2" Type="http://schemas.openxmlformats.org/officeDocument/2006/relationships/tags" Target="../tags/tag315.xml" /><Relationship Id="rId3" Type="http://schemas.openxmlformats.org/officeDocument/2006/relationships/tags" Target="../tags/tag316.xml" /><Relationship Id="rId4" Type="http://schemas.openxmlformats.org/officeDocument/2006/relationships/image" Target="../media/image2.png" /><Relationship Id="rId5" Type="http://schemas.openxmlformats.org/officeDocument/2006/relationships/tags" Target="../tags/tag317.xml" /><Relationship Id="rId6" Type="http://schemas.openxmlformats.org/officeDocument/2006/relationships/tags" Target="../tags/tag318.xml" /><Relationship Id="rId7" Type="http://schemas.openxmlformats.org/officeDocument/2006/relationships/tags" Target="../tags/tag319.xml" /><Relationship Id="rId8" Type="http://schemas.openxmlformats.org/officeDocument/2006/relationships/tags" Target="../tags/tag320.xml" /><Relationship Id="rId9" Type="http://schemas.openxmlformats.org/officeDocument/2006/relationships/image" Target="../media/image3.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92.xml" /><Relationship Id="rId11" Type="http://schemas.openxmlformats.org/officeDocument/2006/relationships/image" Target="../media/image4.png" /><Relationship Id="rId12" Type="http://schemas.openxmlformats.org/officeDocument/2006/relationships/tags" Target="../tags/tag93.xml" /><Relationship Id="rId13" Type="http://schemas.openxmlformats.org/officeDocument/2006/relationships/tags" Target="../tags/tag94.xml" /><Relationship Id="rId14" Type="http://schemas.openxmlformats.org/officeDocument/2006/relationships/tags" Target="../tags/tag95.xml" /><Relationship Id="rId15" Type="http://schemas.openxmlformats.org/officeDocument/2006/relationships/tags" Target="../tags/tag96.xml" /><Relationship Id="rId16" Type="http://schemas.openxmlformats.org/officeDocument/2006/relationships/tags" Target="../tags/tag97.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image" Target="../media/image2.png" /><Relationship Id="rId5" Type="http://schemas.openxmlformats.org/officeDocument/2006/relationships/tags" Target="../tags/tag88.xml" /><Relationship Id="rId6" Type="http://schemas.openxmlformats.org/officeDocument/2006/relationships/tags" Target="../tags/tag89.xml" /><Relationship Id="rId7" Type="http://schemas.openxmlformats.org/officeDocument/2006/relationships/tags" Target="../tags/tag90.xml" /><Relationship Id="rId8" Type="http://schemas.openxmlformats.org/officeDocument/2006/relationships/tags" Target="../tags/tag91.xml" /><Relationship Id="rId9" Type="http://schemas.openxmlformats.org/officeDocument/2006/relationships/image" Target="../media/image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104.xml" /><Relationship Id="rId12" Type="http://schemas.openxmlformats.org/officeDocument/2006/relationships/tags" Target="../tags/tag105.xml" /><Relationship Id="rId13" Type="http://schemas.openxmlformats.org/officeDocument/2006/relationships/tags" Target="../tags/tag106.xml" /><Relationship Id="rId14" Type="http://schemas.openxmlformats.org/officeDocument/2006/relationships/tags" Target="../tags/tag107.xml" /><Relationship Id="rId15" Type="http://schemas.openxmlformats.org/officeDocument/2006/relationships/tags" Target="../tags/tag108.xml" /><Relationship Id="rId16" Type="http://schemas.openxmlformats.org/officeDocument/2006/relationships/tags" Target="../tags/tag109.xml" /><Relationship Id="rId17" Type="http://schemas.openxmlformats.org/officeDocument/2006/relationships/image" Target="../media/image6.png" /><Relationship Id="rId18" Type="http://schemas.openxmlformats.org/officeDocument/2006/relationships/tags" Target="../tags/tag110.xml" /><Relationship Id="rId19" Type="http://schemas.openxmlformats.org/officeDocument/2006/relationships/tags" Target="../tags/tag111.xml" /><Relationship Id="rId2" Type="http://schemas.openxmlformats.org/officeDocument/2006/relationships/tags" Target="../tags/tag98.xml" /><Relationship Id="rId20" Type="http://schemas.openxmlformats.org/officeDocument/2006/relationships/tags" Target="../tags/tag112.xml" /><Relationship Id="rId21" Type="http://schemas.openxmlformats.org/officeDocument/2006/relationships/tags" Target="../tags/tag113.xml" /><Relationship Id="rId22" Type="http://schemas.openxmlformats.org/officeDocument/2006/relationships/image" Target="../media/image7.png" /><Relationship Id="rId23" Type="http://schemas.openxmlformats.org/officeDocument/2006/relationships/tags" Target="../tags/tag114.xml" /><Relationship Id="rId24" Type="http://schemas.openxmlformats.org/officeDocument/2006/relationships/video" Target="../media/media1.mp4" /><Relationship Id="rId25" Type="http://schemas.microsoft.com/office/2007/relationships/media" Target="../media/media1.mp4" /><Relationship Id="rId3" Type="http://schemas.openxmlformats.org/officeDocument/2006/relationships/tags" Target="../tags/tag99.xml" /><Relationship Id="rId4" Type="http://schemas.openxmlformats.org/officeDocument/2006/relationships/image" Target="../media/image2.png" /><Relationship Id="rId5" Type="http://schemas.openxmlformats.org/officeDocument/2006/relationships/tags" Target="../tags/tag100.xml" /><Relationship Id="rId6" Type="http://schemas.openxmlformats.org/officeDocument/2006/relationships/tags" Target="../tags/tag101.xml" /><Relationship Id="rId7" Type="http://schemas.openxmlformats.org/officeDocument/2006/relationships/tags" Target="../tags/tag102.xml" /><Relationship Id="rId8" Type="http://schemas.openxmlformats.org/officeDocument/2006/relationships/image" Target="../media/image3.png" /><Relationship Id="rId9" Type="http://schemas.openxmlformats.org/officeDocument/2006/relationships/tags" Target="../tags/tag10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121.xml" /><Relationship Id="rId12" Type="http://schemas.openxmlformats.org/officeDocument/2006/relationships/tags" Target="../tags/tag122.xml" /><Relationship Id="rId13" Type="http://schemas.openxmlformats.org/officeDocument/2006/relationships/tags" Target="../tags/tag123.xml" /><Relationship Id="rId14" Type="http://schemas.openxmlformats.org/officeDocument/2006/relationships/tags" Target="../tags/tag124.xml" /><Relationship Id="rId15" Type="http://schemas.openxmlformats.org/officeDocument/2006/relationships/tags" Target="../tags/tag125.xml" /><Relationship Id="rId16" Type="http://schemas.openxmlformats.org/officeDocument/2006/relationships/image" Target="../media/image6.png" /><Relationship Id="rId17" Type="http://schemas.openxmlformats.org/officeDocument/2006/relationships/tags" Target="../tags/tag126.xml" /><Relationship Id="rId18" Type="http://schemas.openxmlformats.org/officeDocument/2006/relationships/tags" Target="../tags/tag127.xml" /><Relationship Id="rId19" Type="http://schemas.openxmlformats.org/officeDocument/2006/relationships/tags" Target="../tags/tag128.xml" /><Relationship Id="rId2" Type="http://schemas.openxmlformats.org/officeDocument/2006/relationships/tags" Target="../tags/tag115.xml" /><Relationship Id="rId20" Type="http://schemas.openxmlformats.org/officeDocument/2006/relationships/tags" Target="../tags/tag129.xml" /><Relationship Id="rId21" Type="http://schemas.openxmlformats.org/officeDocument/2006/relationships/tags" Target="../tags/tag130.xml" /><Relationship Id="rId22" Type="http://schemas.openxmlformats.org/officeDocument/2006/relationships/tags" Target="../tags/tag131.xml" /><Relationship Id="rId23" Type="http://schemas.openxmlformats.org/officeDocument/2006/relationships/image" Target="../media/image8.png" /><Relationship Id="rId24" Type="http://schemas.openxmlformats.org/officeDocument/2006/relationships/tags" Target="../tags/tag132.xml" /><Relationship Id="rId25" Type="http://schemas.openxmlformats.org/officeDocument/2006/relationships/video" Target="../media/media2.mp4" /><Relationship Id="rId26" Type="http://schemas.microsoft.com/office/2007/relationships/media" Target="../media/media2.mp4" /><Relationship Id="rId27" Type="http://schemas.openxmlformats.org/officeDocument/2006/relationships/tags" Target="../tags/tag133.xml" /><Relationship Id="rId28" Type="http://schemas.openxmlformats.org/officeDocument/2006/relationships/tags" Target="../tags/tag134.xml" /><Relationship Id="rId29" Type="http://schemas.openxmlformats.org/officeDocument/2006/relationships/tags" Target="../tags/tag135.xml" /><Relationship Id="rId3" Type="http://schemas.openxmlformats.org/officeDocument/2006/relationships/tags" Target="../tags/tag116.xml" /><Relationship Id="rId30" Type="http://schemas.openxmlformats.org/officeDocument/2006/relationships/tags" Target="../tags/tag136.xml" /><Relationship Id="rId4" Type="http://schemas.openxmlformats.org/officeDocument/2006/relationships/image" Target="../media/image2.png" /><Relationship Id="rId5" Type="http://schemas.openxmlformats.org/officeDocument/2006/relationships/tags" Target="../tags/tag117.xml" /><Relationship Id="rId6" Type="http://schemas.openxmlformats.org/officeDocument/2006/relationships/tags" Target="../tags/tag118.xml" /><Relationship Id="rId7" Type="http://schemas.openxmlformats.org/officeDocument/2006/relationships/tags" Target="../tags/tag119.xml" /><Relationship Id="rId8" Type="http://schemas.openxmlformats.org/officeDocument/2006/relationships/image" Target="../media/image3.png" /><Relationship Id="rId9" Type="http://schemas.openxmlformats.org/officeDocument/2006/relationships/tags" Target="../tags/tag120.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143.xml" /><Relationship Id="rId12" Type="http://schemas.openxmlformats.org/officeDocument/2006/relationships/tags" Target="../tags/tag144.xml" /><Relationship Id="rId13" Type="http://schemas.openxmlformats.org/officeDocument/2006/relationships/tags" Target="../tags/tag145.xml" /><Relationship Id="rId14" Type="http://schemas.openxmlformats.org/officeDocument/2006/relationships/tags" Target="../tags/tag146.xml" /><Relationship Id="rId15" Type="http://schemas.openxmlformats.org/officeDocument/2006/relationships/tags" Target="../tags/tag147.xml" /><Relationship Id="rId16" Type="http://schemas.openxmlformats.org/officeDocument/2006/relationships/image" Target="../media/image6.png" /><Relationship Id="rId17" Type="http://schemas.openxmlformats.org/officeDocument/2006/relationships/tags" Target="../tags/tag148.xml" /><Relationship Id="rId18" Type="http://schemas.openxmlformats.org/officeDocument/2006/relationships/tags" Target="../tags/tag149.xml" /><Relationship Id="rId19" Type="http://schemas.openxmlformats.org/officeDocument/2006/relationships/tags" Target="../tags/tag150.xml" /><Relationship Id="rId2" Type="http://schemas.openxmlformats.org/officeDocument/2006/relationships/tags" Target="../tags/tag137.xml" /><Relationship Id="rId20" Type="http://schemas.openxmlformats.org/officeDocument/2006/relationships/tags" Target="../tags/tag151.xml" /><Relationship Id="rId21" Type="http://schemas.openxmlformats.org/officeDocument/2006/relationships/tags" Target="../tags/tag152.xml" /><Relationship Id="rId22" Type="http://schemas.openxmlformats.org/officeDocument/2006/relationships/tags" Target="../tags/tag153.xml" /><Relationship Id="rId23" Type="http://schemas.openxmlformats.org/officeDocument/2006/relationships/tags" Target="../tags/tag154.xml" /><Relationship Id="rId24" Type="http://schemas.openxmlformats.org/officeDocument/2006/relationships/tags" Target="../tags/tag155.xml" /><Relationship Id="rId25" Type="http://schemas.openxmlformats.org/officeDocument/2006/relationships/tags" Target="../tags/tag156.xml" /><Relationship Id="rId26" Type="http://schemas.openxmlformats.org/officeDocument/2006/relationships/tags" Target="../tags/tag157.xml" /><Relationship Id="rId27" Type="http://schemas.openxmlformats.org/officeDocument/2006/relationships/tags" Target="../tags/tag158.xml" /><Relationship Id="rId28" Type="http://schemas.openxmlformats.org/officeDocument/2006/relationships/tags" Target="../tags/tag159.xml" /><Relationship Id="rId29" Type="http://schemas.openxmlformats.org/officeDocument/2006/relationships/tags" Target="../tags/tag160.xml" /><Relationship Id="rId3" Type="http://schemas.openxmlformats.org/officeDocument/2006/relationships/tags" Target="../tags/tag138.xml" /><Relationship Id="rId4" Type="http://schemas.openxmlformats.org/officeDocument/2006/relationships/image" Target="../media/image2.png" /><Relationship Id="rId5" Type="http://schemas.openxmlformats.org/officeDocument/2006/relationships/tags" Target="../tags/tag139.xml" /><Relationship Id="rId6" Type="http://schemas.openxmlformats.org/officeDocument/2006/relationships/tags" Target="../tags/tag140.xml" /><Relationship Id="rId7" Type="http://schemas.openxmlformats.org/officeDocument/2006/relationships/tags" Target="../tags/tag141.xml" /><Relationship Id="rId8" Type="http://schemas.openxmlformats.org/officeDocument/2006/relationships/image" Target="../media/image3.png" /><Relationship Id="rId9" Type="http://schemas.openxmlformats.org/officeDocument/2006/relationships/tags" Target="../tags/tag14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167.xml" /><Relationship Id="rId12" Type="http://schemas.openxmlformats.org/officeDocument/2006/relationships/tags" Target="../tags/tag168.xml" /><Relationship Id="rId13" Type="http://schemas.openxmlformats.org/officeDocument/2006/relationships/tags" Target="../tags/tag169.xml" /><Relationship Id="rId14" Type="http://schemas.openxmlformats.org/officeDocument/2006/relationships/tags" Target="../tags/tag170.xml" /><Relationship Id="rId15" Type="http://schemas.openxmlformats.org/officeDocument/2006/relationships/tags" Target="../tags/tag171.xml" /><Relationship Id="rId16" Type="http://schemas.openxmlformats.org/officeDocument/2006/relationships/tags" Target="../tags/tag172.xml" /><Relationship Id="rId17" Type="http://schemas.openxmlformats.org/officeDocument/2006/relationships/tags" Target="../tags/tag173.xml" /><Relationship Id="rId18" Type="http://schemas.openxmlformats.org/officeDocument/2006/relationships/image" Target="../media/image6.png" /><Relationship Id="rId19" Type="http://schemas.openxmlformats.org/officeDocument/2006/relationships/tags" Target="../tags/tag174.xml" /><Relationship Id="rId2" Type="http://schemas.openxmlformats.org/officeDocument/2006/relationships/tags" Target="../tags/tag161.xml" /><Relationship Id="rId20" Type="http://schemas.openxmlformats.org/officeDocument/2006/relationships/tags" Target="../tags/tag175.xml" /><Relationship Id="rId21" Type="http://schemas.openxmlformats.org/officeDocument/2006/relationships/tags" Target="../tags/tag176.xml" /><Relationship Id="rId22" Type="http://schemas.openxmlformats.org/officeDocument/2006/relationships/tags" Target="../tags/tag177.xml" /><Relationship Id="rId23" Type="http://schemas.openxmlformats.org/officeDocument/2006/relationships/tags" Target="../tags/tag178.xml" /><Relationship Id="rId24" Type="http://schemas.openxmlformats.org/officeDocument/2006/relationships/tags" Target="../tags/tag179.xml" /><Relationship Id="rId25" Type="http://schemas.openxmlformats.org/officeDocument/2006/relationships/tags" Target="../tags/tag180.xml" /><Relationship Id="rId26" Type="http://schemas.openxmlformats.org/officeDocument/2006/relationships/tags" Target="../tags/tag181.xml" /><Relationship Id="rId27" Type="http://schemas.openxmlformats.org/officeDocument/2006/relationships/tags" Target="../tags/tag182.xml" /><Relationship Id="rId28" Type="http://schemas.openxmlformats.org/officeDocument/2006/relationships/tags" Target="../tags/tag183.xml" /><Relationship Id="rId29" Type="http://schemas.openxmlformats.org/officeDocument/2006/relationships/tags" Target="../tags/tag184.xml" /><Relationship Id="rId3" Type="http://schemas.openxmlformats.org/officeDocument/2006/relationships/tags" Target="../tags/tag162.xml" /><Relationship Id="rId30" Type="http://schemas.openxmlformats.org/officeDocument/2006/relationships/tags" Target="../tags/tag185.xml" /><Relationship Id="rId31" Type="http://schemas.openxmlformats.org/officeDocument/2006/relationships/tags" Target="../tags/tag186.xml" /><Relationship Id="rId32" Type="http://schemas.openxmlformats.org/officeDocument/2006/relationships/tags" Target="../tags/tag187.xml" /><Relationship Id="rId33" Type="http://schemas.openxmlformats.org/officeDocument/2006/relationships/tags" Target="../tags/tag188.xml" /><Relationship Id="rId34" Type="http://schemas.openxmlformats.org/officeDocument/2006/relationships/tags" Target="../tags/tag189.xml" /><Relationship Id="rId35" Type="http://schemas.openxmlformats.org/officeDocument/2006/relationships/tags" Target="../tags/tag190.xml" /><Relationship Id="rId36" Type="http://schemas.openxmlformats.org/officeDocument/2006/relationships/tags" Target="../tags/tag191.xml" /><Relationship Id="rId37" Type="http://schemas.openxmlformats.org/officeDocument/2006/relationships/tags" Target="../tags/tag192.xml" /><Relationship Id="rId38" Type="http://schemas.openxmlformats.org/officeDocument/2006/relationships/tags" Target="../tags/tag193.xml" /><Relationship Id="rId4" Type="http://schemas.openxmlformats.org/officeDocument/2006/relationships/image" Target="../media/image2.png" /><Relationship Id="rId5" Type="http://schemas.openxmlformats.org/officeDocument/2006/relationships/tags" Target="../tags/tag163.xml" /><Relationship Id="rId6" Type="http://schemas.openxmlformats.org/officeDocument/2006/relationships/tags" Target="../tags/tag164.xml" /><Relationship Id="rId7" Type="http://schemas.openxmlformats.org/officeDocument/2006/relationships/tags" Target="../tags/tag165.xml" /><Relationship Id="rId8" Type="http://schemas.openxmlformats.org/officeDocument/2006/relationships/image" Target="../media/image3.png" /><Relationship Id="rId9" Type="http://schemas.openxmlformats.org/officeDocument/2006/relationships/tags" Target="../tags/tag16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00.xml" /><Relationship Id="rId12" Type="http://schemas.openxmlformats.org/officeDocument/2006/relationships/tags" Target="../tags/tag201.xml" /><Relationship Id="rId13" Type="http://schemas.openxmlformats.org/officeDocument/2006/relationships/tags" Target="../tags/tag202.xml" /><Relationship Id="rId14" Type="http://schemas.openxmlformats.org/officeDocument/2006/relationships/image" Target="../media/image6.png" /><Relationship Id="rId15" Type="http://schemas.openxmlformats.org/officeDocument/2006/relationships/tags" Target="../tags/tag203.xml" /><Relationship Id="rId16" Type="http://schemas.openxmlformats.org/officeDocument/2006/relationships/tags" Target="../tags/tag204.xml" /><Relationship Id="rId17" Type="http://schemas.openxmlformats.org/officeDocument/2006/relationships/tags" Target="../tags/tag205.xml" /><Relationship Id="rId18" Type="http://schemas.openxmlformats.org/officeDocument/2006/relationships/tags" Target="../tags/tag206.xml" /><Relationship Id="rId2" Type="http://schemas.openxmlformats.org/officeDocument/2006/relationships/tags" Target="../tags/tag194.xml" /><Relationship Id="rId3" Type="http://schemas.openxmlformats.org/officeDocument/2006/relationships/tags" Target="../tags/tag195.xml" /><Relationship Id="rId4" Type="http://schemas.openxmlformats.org/officeDocument/2006/relationships/image" Target="../media/image2.png" /><Relationship Id="rId5" Type="http://schemas.openxmlformats.org/officeDocument/2006/relationships/tags" Target="../tags/tag196.xml" /><Relationship Id="rId6" Type="http://schemas.openxmlformats.org/officeDocument/2006/relationships/tags" Target="../tags/tag197.xml" /><Relationship Id="rId7" Type="http://schemas.openxmlformats.org/officeDocument/2006/relationships/tags" Target="../tags/tag198.xml" /><Relationship Id="rId8" Type="http://schemas.openxmlformats.org/officeDocument/2006/relationships/image" Target="../media/image3.png" /><Relationship Id="rId9" Type="http://schemas.openxmlformats.org/officeDocument/2006/relationships/tags" Target="../tags/tag19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13.xml" /><Relationship Id="rId12" Type="http://schemas.openxmlformats.org/officeDocument/2006/relationships/tags" Target="../tags/tag214.xml" /><Relationship Id="rId13" Type="http://schemas.openxmlformats.org/officeDocument/2006/relationships/tags" Target="../tags/tag215.xml" /><Relationship Id="rId14" Type="http://schemas.openxmlformats.org/officeDocument/2006/relationships/image" Target="../media/image6.png" /><Relationship Id="rId15" Type="http://schemas.openxmlformats.org/officeDocument/2006/relationships/tags" Target="../tags/tag216.xml" /><Relationship Id="rId16" Type="http://schemas.openxmlformats.org/officeDocument/2006/relationships/tags" Target="../tags/tag217.xml" /><Relationship Id="rId17" Type="http://schemas.openxmlformats.org/officeDocument/2006/relationships/image" Target="../media/image9.jpeg" /><Relationship Id="rId18" Type="http://schemas.openxmlformats.org/officeDocument/2006/relationships/tags" Target="../tags/tag218.xml" /><Relationship Id="rId19" Type="http://schemas.openxmlformats.org/officeDocument/2006/relationships/tags" Target="../tags/tag219.xml" /><Relationship Id="rId2" Type="http://schemas.openxmlformats.org/officeDocument/2006/relationships/tags" Target="../tags/tag207.xml" /><Relationship Id="rId20" Type="http://schemas.openxmlformats.org/officeDocument/2006/relationships/tags" Target="../tags/tag220.xml" /><Relationship Id="rId21" Type="http://schemas.openxmlformats.org/officeDocument/2006/relationships/tags" Target="../tags/tag221.xml" /><Relationship Id="rId22" Type="http://schemas.openxmlformats.org/officeDocument/2006/relationships/tags" Target="../tags/tag222.xml" /><Relationship Id="rId3" Type="http://schemas.openxmlformats.org/officeDocument/2006/relationships/tags" Target="../tags/tag208.xml" /><Relationship Id="rId4" Type="http://schemas.openxmlformats.org/officeDocument/2006/relationships/image" Target="../media/image2.png" /><Relationship Id="rId5" Type="http://schemas.openxmlformats.org/officeDocument/2006/relationships/tags" Target="../tags/tag209.xml" /><Relationship Id="rId6" Type="http://schemas.openxmlformats.org/officeDocument/2006/relationships/tags" Target="../tags/tag210.xml" /><Relationship Id="rId7" Type="http://schemas.openxmlformats.org/officeDocument/2006/relationships/tags" Target="../tags/tag211.xml" /><Relationship Id="rId8" Type="http://schemas.openxmlformats.org/officeDocument/2006/relationships/image" Target="../media/image3.png" /><Relationship Id="rId9" Type="http://schemas.openxmlformats.org/officeDocument/2006/relationships/tags" Target="../tags/tag21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4.png" /><Relationship Id="rId11" Type="http://schemas.openxmlformats.org/officeDocument/2006/relationships/tags" Target="../tags/tag229.xml" /><Relationship Id="rId12" Type="http://schemas.openxmlformats.org/officeDocument/2006/relationships/tags" Target="../tags/tag230.xml" /><Relationship Id="rId13" Type="http://schemas.openxmlformats.org/officeDocument/2006/relationships/image" Target="../media/image6.png" /><Relationship Id="rId14" Type="http://schemas.openxmlformats.org/officeDocument/2006/relationships/tags" Target="../tags/tag231.xml" /><Relationship Id="rId15" Type="http://schemas.openxmlformats.org/officeDocument/2006/relationships/tags" Target="../tags/tag232.xml" /><Relationship Id="rId16" Type="http://schemas.openxmlformats.org/officeDocument/2006/relationships/tags" Target="../tags/tag233.xml" /><Relationship Id="rId17" Type="http://schemas.openxmlformats.org/officeDocument/2006/relationships/tags" Target="../tags/tag234.xml" /><Relationship Id="rId18" Type="http://schemas.openxmlformats.org/officeDocument/2006/relationships/image" Target="../media/image10.jpeg" /><Relationship Id="rId19" Type="http://schemas.openxmlformats.org/officeDocument/2006/relationships/tags" Target="../tags/tag235.xml" /><Relationship Id="rId2" Type="http://schemas.openxmlformats.org/officeDocument/2006/relationships/tags" Target="../tags/tag223.xml" /><Relationship Id="rId20" Type="http://schemas.openxmlformats.org/officeDocument/2006/relationships/image" Target="../media/image11.jpeg" /><Relationship Id="rId21" Type="http://schemas.openxmlformats.org/officeDocument/2006/relationships/tags" Target="../tags/tag236.xml" /><Relationship Id="rId22" Type="http://schemas.openxmlformats.org/officeDocument/2006/relationships/image" Target="../media/image12.jpeg" /><Relationship Id="rId23" Type="http://schemas.openxmlformats.org/officeDocument/2006/relationships/tags" Target="../tags/tag237.xml" /><Relationship Id="rId24" Type="http://schemas.openxmlformats.org/officeDocument/2006/relationships/image" Target="../media/image13.jpeg" /><Relationship Id="rId25" Type="http://schemas.openxmlformats.org/officeDocument/2006/relationships/tags" Target="../tags/tag238.xml" /><Relationship Id="rId26" Type="http://schemas.openxmlformats.org/officeDocument/2006/relationships/image" Target="../media/image14.jpeg" /><Relationship Id="rId27" Type="http://schemas.openxmlformats.org/officeDocument/2006/relationships/tags" Target="../tags/tag239.xml" /><Relationship Id="rId28" Type="http://schemas.openxmlformats.org/officeDocument/2006/relationships/image" Target="../media/image15.jpeg" /><Relationship Id="rId29" Type="http://schemas.openxmlformats.org/officeDocument/2006/relationships/tags" Target="../tags/tag240.xml" /><Relationship Id="rId3" Type="http://schemas.openxmlformats.org/officeDocument/2006/relationships/tags" Target="../tags/tag224.xml" /><Relationship Id="rId30" Type="http://schemas.openxmlformats.org/officeDocument/2006/relationships/image" Target="../media/image16.jpeg" /><Relationship Id="rId31" Type="http://schemas.openxmlformats.org/officeDocument/2006/relationships/tags" Target="../tags/tag241.xml" /><Relationship Id="rId4" Type="http://schemas.openxmlformats.org/officeDocument/2006/relationships/image" Target="../media/image2.png" /><Relationship Id="rId5" Type="http://schemas.openxmlformats.org/officeDocument/2006/relationships/tags" Target="../tags/tag225.xml" /><Relationship Id="rId6" Type="http://schemas.openxmlformats.org/officeDocument/2006/relationships/tags" Target="../tags/tag226.xml" /><Relationship Id="rId7" Type="http://schemas.openxmlformats.org/officeDocument/2006/relationships/tags" Target="../tags/tag227.xml" /><Relationship Id="rId8" Type="http://schemas.openxmlformats.org/officeDocument/2006/relationships/image" Target="../media/image3.png" /><Relationship Id="rId9" Type="http://schemas.openxmlformats.org/officeDocument/2006/relationships/tags" Target="../tags/tag22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203200" y="206375"/>
            <a:ext cx="11785600" cy="6445250"/>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custDataLst>
              <p:tags r:id="rId8"/>
            </p:custDataLst>
          </p:nvPr>
        </p:nvSpPr>
        <p:spPr>
          <a:xfrm>
            <a:off x="279400" y="282575"/>
            <a:ext cx="11633200" cy="6292850"/>
          </a:xfrm>
          <a:prstGeom prst="roundRect">
            <a:avLst>
              <a:gd name="adj" fmla="val 0"/>
            </a:avLst>
          </a:prstGeom>
          <a:solidFill>
            <a:schemeClr val="bg1"/>
          </a:solidFill>
          <a:ln w="12700" cap="flat" cmpd="sng" algn="ctr">
            <a:solidFill>
              <a:srgbClr val="94020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166196" y="5353172"/>
            <a:ext cx="1867880" cy="1867880"/>
          </a:xfrm>
          <a:prstGeom prst="rect">
            <a:avLst/>
          </a:prstGeom>
        </p:spPr>
      </p:pic>
      <p:pic>
        <p:nvPicPr>
          <p:cNvPr id="37" name="图片 36"/>
          <p:cNvPicPr>
            <a:picLocks noChangeAspect="1"/>
          </p:cNvPicPr>
          <p:nvPr>
            <p:custDataLst>
              <p:tags r:id="rId12"/>
            </p:custDataLst>
          </p:nvPr>
        </p:nvPicPr>
        <p:blipFill>
          <a:blip r:embed="rId11"/>
          <a:stretch>
            <a:fillRect/>
          </a:stretch>
        </p:blipFill>
        <p:spPr>
          <a:xfrm>
            <a:off x="10083800" y="5417609"/>
            <a:ext cx="1993900" cy="1329266"/>
          </a:xfrm>
          <a:prstGeom prst="rect">
            <a:avLst/>
          </a:prstGeom>
        </p:spPr>
      </p:pic>
      <p:pic>
        <p:nvPicPr>
          <p:cNvPr id="6" name="图片 5" descr="微信图片_20210614233339"/>
          <p:cNvPicPr>
            <a:picLocks noChangeAspect="1"/>
          </p:cNvPicPr>
          <p:nvPr>
            <p:custDataLst>
              <p:tags r:id="rId14"/>
            </p:custDataLst>
          </p:nvPr>
        </p:nvPicPr>
        <p:blipFill>
          <a:blip r:embed="rId13"/>
          <a:srcRect r="1124" b="129"/>
          <a:stretch>
            <a:fillRect/>
          </a:stretch>
        </p:blipFill>
        <p:spPr>
          <a:xfrm>
            <a:off x="1380490" y="1069975"/>
            <a:ext cx="9140190" cy="5178425"/>
          </a:xfrm>
          <a:prstGeom prst="rect">
            <a:avLst/>
          </a:prstGeom>
        </p:spPr>
      </p:pic>
      <p:sp>
        <p:nvSpPr>
          <p:cNvPr id="7" name="文本框 6"/>
          <p:cNvSpPr txBox="1"/>
          <p:nvPr>
            <p:custDataLst>
              <p:tags r:id="rId15"/>
            </p:custDataLst>
          </p:nvPr>
        </p:nvSpPr>
        <p:spPr>
          <a:xfrm>
            <a:off x="3663950" y="486410"/>
            <a:ext cx="5205095" cy="583565"/>
          </a:xfrm>
          <a:prstGeom prst="rect">
            <a:avLst/>
          </a:prstGeom>
          <a:noFill/>
        </p:spPr>
        <p:txBody>
          <a:bodyPr wrap="square" rtlCol="0">
            <a:spAutoFit/>
          </a:bodyPr>
          <a:lstStyle/>
          <a:p>
            <a:r>
              <a:rPr lang="en-US" altLang="zh-CN" sz="3200" b="1"/>
              <a:t>2020</a:t>
            </a:r>
            <a:r>
              <a:rPr lang="zh-CN" altLang="en-US" sz="3200" b="1"/>
              <a:t>年全球</a:t>
            </a:r>
            <a:r>
              <a:rPr lang="en-US" altLang="zh-CN" sz="3200" b="1"/>
              <a:t>GDP</a:t>
            </a:r>
            <a:r>
              <a:rPr lang="zh-CN" altLang="en-US" sz="3200" b="1"/>
              <a:t>增长排名</a:t>
            </a:r>
            <a:endParaRPr lang="zh-CN" altLang="en-US" sz="3200" b="1"/>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3" name="矩形 12"/>
          <p:cNvSpPr/>
          <p:nvPr>
            <p:custDataLst>
              <p:tags r:id="rId12"/>
            </p:custDataLst>
          </p:nvPr>
        </p:nvSpPr>
        <p:spPr>
          <a:xfrm>
            <a:off x="3906520" y="207645"/>
            <a:ext cx="7292340"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面对疫情为什么中国政府能更好的发挥作用？</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4"/>
            </p:custDataLst>
          </p:nvPr>
        </p:nvPicPr>
        <p:blipFill>
          <a:blip r:embed="rId13"/>
          <a:stretch>
            <a:fillRect/>
          </a:stretch>
        </p:blipFill>
        <p:spPr>
          <a:xfrm>
            <a:off x="11002645" y="186690"/>
            <a:ext cx="1009015" cy="779145"/>
          </a:xfrm>
          <a:prstGeom prst="rect">
            <a:avLst/>
          </a:prstGeom>
        </p:spPr>
      </p:pic>
      <p:sp>
        <p:nvSpPr>
          <p:cNvPr id="6" name="文本框 5"/>
          <p:cNvSpPr txBox="1"/>
          <p:nvPr>
            <p:custDataLst>
              <p:tags r:id="rId15"/>
            </p:custDataLst>
          </p:nvPr>
        </p:nvSpPr>
        <p:spPr>
          <a:xfrm>
            <a:off x="11176635" y="222885"/>
            <a:ext cx="66040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16" name="文本框 15"/>
          <p:cNvSpPr txBox="1"/>
          <p:nvPr>
            <p:custDataLst>
              <p:tags r:id="rId16"/>
            </p:custDataLst>
          </p:nvPr>
        </p:nvSpPr>
        <p:spPr>
          <a:xfrm>
            <a:off x="4970145" y="4486275"/>
            <a:ext cx="5662930" cy="1198880"/>
          </a:xfrm>
          <a:prstGeom prst="rect">
            <a:avLst/>
          </a:prstGeom>
          <a:noFill/>
        </p:spPr>
        <p:txBody>
          <a:bodyPr wrap="square" rtlCol="0">
            <a:spAutoFit/>
          </a:bodyPr>
          <a:lstStyle/>
          <a:p>
            <a:pPr algn="l"/>
            <a:r>
              <a:rPr lang="en-US" altLang="zh-CN" sz="2400"/>
              <a:t>       </a:t>
            </a:r>
            <a:r>
              <a:rPr lang="zh-CN" altLang="en-US" sz="2400"/>
              <a:t>在我国，社会主义制度和市场经济有机结合起来，既发挥了市场的长处，又能发挥我国社会主义制度的优势。</a:t>
            </a:r>
            <a:endParaRPr lang="zh-CN" altLang="en-US" sz="2400"/>
          </a:p>
        </p:txBody>
      </p:sp>
      <p:sp>
        <p:nvSpPr>
          <p:cNvPr id="30" name="文本框 29"/>
          <p:cNvSpPr txBox="1"/>
          <p:nvPr>
            <p:custDataLst>
              <p:tags r:id="rId17"/>
            </p:custDataLst>
          </p:nvPr>
        </p:nvSpPr>
        <p:spPr>
          <a:xfrm>
            <a:off x="6453505" y="3566160"/>
            <a:ext cx="2506345" cy="521970"/>
          </a:xfrm>
          <a:prstGeom prst="rect">
            <a:avLst/>
          </a:prstGeom>
          <a:solidFill>
            <a:srgbClr val="C00000"/>
          </a:solidFill>
        </p:spPr>
        <p:txBody>
          <a:bodyPr wrap="square" rtlCol="0">
            <a:spAutoFit/>
          </a:bodyPr>
          <a:lstStyle/>
          <a:p>
            <a:r>
              <a:rPr lang="zh-CN" altLang="en-US" sz="2800" b="1">
                <a:solidFill>
                  <a:schemeClr val="bg1"/>
                </a:solidFill>
              </a:rPr>
              <a:t>我国的优势</a:t>
            </a:r>
            <a:r>
              <a:rPr lang="en-US" altLang="zh-CN" sz="2800" b="1">
                <a:solidFill>
                  <a:schemeClr val="bg1"/>
                </a:solidFill>
              </a:rPr>
              <a:t>3</a:t>
            </a:r>
            <a:r>
              <a:rPr lang="zh-CN" altLang="en-US" sz="2800" b="1">
                <a:solidFill>
                  <a:schemeClr val="bg1"/>
                </a:solidFill>
              </a:rPr>
              <a:t>：</a:t>
            </a:r>
            <a:endParaRPr lang="en-US" altLang="zh-CN" sz="2800" b="1">
              <a:solidFill>
                <a:schemeClr val="bg1"/>
              </a:solidFill>
            </a:endParaRPr>
          </a:p>
        </p:txBody>
      </p:sp>
      <p:sp>
        <p:nvSpPr>
          <p:cNvPr id="10" name="文本框 9"/>
          <p:cNvSpPr txBox="1"/>
          <p:nvPr>
            <p:custDataLst>
              <p:tags r:id="rId18"/>
            </p:custDataLst>
          </p:nvPr>
        </p:nvSpPr>
        <p:spPr>
          <a:xfrm>
            <a:off x="4839970" y="1305560"/>
            <a:ext cx="5425440" cy="460375"/>
          </a:xfrm>
          <a:prstGeom prst="rect">
            <a:avLst/>
          </a:prstGeom>
          <a:noFill/>
        </p:spPr>
        <p:txBody>
          <a:bodyPr wrap="square">
            <a:spAutoFit/>
          </a:bodyPr>
          <a:lstStyle/>
          <a:p>
            <a:pPr algn="l"/>
            <a:r>
              <a:rPr lang="zh-CN" altLang="en-US" sz="2400">
                <a:gradFill>
                  <a:gsLst>
                    <a:gs pos="0">
                      <a:srgbClr val="C00000"/>
                    </a:gs>
                    <a:gs pos="100000">
                      <a:srgbClr val="880009"/>
                    </a:gs>
                  </a:gsLst>
                  <a:lin ang="5400000" scaled="1"/>
                </a:gradFill>
                <a:latin typeface="汉仪大宋简" panose="02010600000101010101" pitchFamily="2" charset="-122"/>
                <a:ea typeface="汉仪大宋简" panose="02010600000101010101" pitchFamily="2" charset="-122"/>
                <a:cs typeface="+mn-ea"/>
                <a:sym typeface="思源黑体 CN Normal" panose="020b0400000000000000" pitchFamily="34" charset="-122"/>
              </a:rPr>
              <a:t>火神山</a:t>
            </a:r>
            <a:r>
              <a:rPr lang="en-US" altLang="zh-CN" sz="2400">
                <a:gradFill>
                  <a:gsLst>
                    <a:gs pos="0">
                      <a:srgbClr val="C00000"/>
                    </a:gs>
                    <a:gs pos="100000">
                      <a:srgbClr val="880009"/>
                    </a:gs>
                  </a:gsLst>
                  <a:lin ang="5400000" scaled="1"/>
                </a:gradFill>
                <a:latin typeface="汉仪大宋简" panose="02010600000101010101" pitchFamily="2" charset="-122"/>
                <a:ea typeface="汉仪大宋简" panose="02010600000101010101" pitchFamily="2" charset="-122"/>
                <a:cs typeface="+mn-ea"/>
                <a:sym typeface="思源黑体 CN Normal" panose="020b0400000000000000" pitchFamily="34" charset="-122"/>
              </a:rPr>
              <a:t>10</a:t>
            </a:r>
            <a:r>
              <a:rPr lang="zh-CN" altLang="en-US" sz="2400">
                <a:gradFill>
                  <a:gsLst>
                    <a:gs pos="0">
                      <a:srgbClr val="C00000"/>
                    </a:gs>
                    <a:gs pos="100000">
                      <a:srgbClr val="880009"/>
                    </a:gs>
                  </a:gsLst>
                  <a:lin ang="5400000" scaled="1"/>
                </a:gradFill>
                <a:latin typeface="汉仪大宋简" panose="02010600000101010101" pitchFamily="2" charset="-122"/>
                <a:ea typeface="汉仪大宋简" panose="02010600000101010101" pitchFamily="2" charset="-122"/>
                <a:cs typeface="+mn-ea"/>
                <a:sym typeface="思源黑体 CN Normal" panose="020b0400000000000000" pitchFamily="34" charset="-122"/>
              </a:rPr>
              <a:t>天拔地而起，雷神山</a:t>
            </a:r>
            <a:r>
              <a:rPr lang="en-US" altLang="zh-CN" sz="2400">
                <a:gradFill>
                  <a:gsLst>
                    <a:gs pos="0">
                      <a:srgbClr val="C00000"/>
                    </a:gs>
                    <a:gs pos="100000">
                      <a:srgbClr val="880009"/>
                    </a:gs>
                  </a:gsLst>
                  <a:lin ang="5400000" scaled="1"/>
                </a:gradFill>
                <a:latin typeface="汉仪大宋简" panose="02010600000101010101" pitchFamily="2" charset="-122"/>
                <a:ea typeface="汉仪大宋简" panose="02010600000101010101" pitchFamily="2" charset="-122"/>
                <a:cs typeface="+mn-ea"/>
                <a:sym typeface="思源黑体 CN Normal" panose="020b0400000000000000" pitchFamily="34" charset="-122"/>
              </a:rPr>
              <a:t>18</a:t>
            </a:r>
            <a:r>
              <a:rPr lang="zh-CN" altLang="en-US" sz="2400">
                <a:gradFill>
                  <a:gsLst>
                    <a:gs pos="0">
                      <a:srgbClr val="C00000"/>
                    </a:gs>
                    <a:gs pos="100000">
                      <a:srgbClr val="880009"/>
                    </a:gs>
                  </a:gsLst>
                  <a:lin ang="5400000" scaled="1"/>
                </a:gradFill>
                <a:latin typeface="汉仪大宋简" panose="02010600000101010101" pitchFamily="2" charset="-122"/>
                <a:ea typeface="汉仪大宋简" panose="02010600000101010101" pitchFamily="2" charset="-122"/>
                <a:cs typeface="+mn-ea"/>
                <a:sym typeface="思源黑体 CN Normal" panose="020b0400000000000000" pitchFamily="34" charset="-122"/>
              </a:rPr>
              <a:t>天完工</a:t>
            </a:r>
            <a:endParaRPr lang="zh-CN" altLang="en-US" sz="2400">
              <a:gradFill>
                <a:gsLst>
                  <a:gs pos="0">
                    <a:srgbClr val="C00000"/>
                  </a:gs>
                  <a:gs pos="100000">
                    <a:srgbClr val="880009"/>
                  </a:gs>
                </a:gsLst>
                <a:lin ang="5400000" scaled="1"/>
              </a:gradFill>
              <a:latin typeface="汉仪大宋简" panose="02010600000101010101" pitchFamily="2" charset="-122"/>
              <a:ea typeface="汉仪大宋简" panose="02010600000101010101" pitchFamily="2" charset="-122"/>
              <a:cs typeface="+mn-ea"/>
              <a:sym typeface="思源黑体 CN Normal" panose="020b0400000000000000" pitchFamily="34" charset="-122"/>
            </a:endParaRPr>
          </a:p>
        </p:txBody>
      </p:sp>
      <p:sp>
        <p:nvSpPr>
          <p:cNvPr id="8" name="文本框 7"/>
          <p:cNvSpPr txBox="1"/>
          <p:nvPr>
            <p:custDataLst>
              <p:tags r:id="rId19"/>
            </p:custDataLst>
          </p:nvPr>
        </p:nvSpPr>
        <p:spPr>
          <a:xfrm>
            <a:off x="5022215" y="1969770"/>
            <a:ext cx="5243195" cy="1198880"/>
          </a:xfrm>
          <a:prstGeom prst="rect">
            <a:avLst/>
          </a:prstGeom>
          <a:noFill/>
        </p:spPr>
        <p:txBody>
          <a:bodyPr wrap="square" rtlCol="0">
            <a:spAutoFit/>
          </a:bodyPr>
          <a:lstStyle/>
          <a:p>
            <a:pPr algn="l"/>
            <a:r>
              <a:rPr lang="zh-CN" altLang="en-US" sz="2400"/>
              <a:t>中国移动、中国联通、中国电信、国家电网、中国建筑工程公司、中国铁塔、中国电子科技集团、中国信科</a:t>
            </a:r>
            <a:r>
              <a:rPr lang="en-US" altLang="zh-CN" sz="2400"/>
              <a:t>……</a:t>
            </a:r>
            <a:endParaRPr lang="en-US" altLang="zh-CN" sz="2400"/>
          </a:p>
        </p:txBody>
      </p:sp>
      <p:grpSp>
        <p:nvGrpSpPr>
          <p:cNvPr id="24" name="组合 23"/>
          <p:cNvGrpSpPr/>
          <p:nvPr>
            <p:custDataLst>
              <p:tags r:id="rId20"/>
            </p:custDataLst>
          </p:nvPr>
        </p:nvGrpSpPr>
        <p:grpSpPr>
          <a:xfrm>
            <a:off x="462915" y="243840"/>
            <a:ext cx="3657600" cy="6544310"/>
            <a:chOff x="2395" y="1459"/>
            <a:chExt cx="5388" cy="9820"/>
          </a:xfrm>
        </p:grpSpPr>
        <p:pic>
          <p:nvPicPr>
            <p:cNvPr id="17" name="图片 16" descr="52e9b266f063c6749cae5695a021b5db (1)"/>
            <p:cNvPicPr>
              <a:picLocks noChangeAspect="1"/>
            </p:cNvPicPr>
            <p:nvPr>
              <p:custDataLst>
                <p:tags r:id="rId22"/>
              </p:custDataLst>
            </p:nvPr>
          </p:nvPicPr>
          <p:blipFill>
            <a:blip r:embed="rId21"/>
            <a:stretch>
              <a:fillRect/>
            </a:stretch>
          </p:blipFill>
          <p:spPr>
            <a:xfrm>
              <a:off x="2395" y="1459"/>
              <a:ext cx="5389" cy="9821"/>
            </a:xfrm>
            <a:prstGeom prst="rect">
              <a:avLst/>
            </a:prstGeom>
          </p:spPr>
        </p:pic>
        <p:pic>
          <p:nvPicPr>
            <p:cNvPr id="21" name="医院">
              <a:hlinkClick action="ppaction://media"/>
            </p:cNvPr>
            <p:cNvPicPr/>
            <p:nvPr>
              <a:videoFile r:link="rId25"/>
              <p:custDataLst>
                <p:tags r:id="rId24"/>
              </p:custDataLst>
              <p:extLst>
                <p:ext uri="{DAA4B4D4-6D71-4841-9C94-3DE7FCFB9230}">
                  <p14:media xmlns:p14="http://schemas.microsoft.com/office/powerpoint/2010/main" r:embed="rId26"/>
                </p:ext>
              </p:extLst>
            </p:nvPr>
          </p:nvPicPr>
          <p:blipFill>
            <a:blip r:embed="rId23"/>
            <a:stretch>
              <a:fillRect/>
            </a:stretch>
          </p:blipFill>
          <p:spPr>
            <a:xfrm>
              <a:off x="2684" y="2153"/>
              <a:ext cx="4386" cy="7650"/>
            </a:xfrm>
            <a:prstGeom prst="rect">
              <a:avLst/>
            </a:prstGeom>
          </p:spPr>
        </p:pic>
      </p:gr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1" presetClass="entr" presetSubtype="1" fill="hold" grpId="0" nodeType="clickEffect">
                                  <p:stCondLst>
                                    <p:cond delay="0"/>
                                  </p:stCondLst>
                                  <p:childTnLst>
                                    <p:set>
                                      <p:cBhvr>
                                        <p:cTn id="11" dur="1000" fill="hold">
                                          <p:stCondLst>
                                            <p:cond delay="0"/>
                                          </p:stCondLst>
                                        </p:cTn>
                                        <p:tgtEl>
                                          <p:spTgt spid="30"/>
                                        </p:tgtEl>
                                        <p:attrNameLst>
                                          <p:attrName>style.visibility</p:attrName>
                                        </p:attrNameLst>
                                      </p:cBhvr>
                                      <p:to>
                                        <p:strVal val="visible"/>
                                      </p:to>
                                    </p:set>
                                    <p:animEffect transition="in" filter="wheel(1)">
                                      <p:cBhvr>
                                        <p:cTn id="12" dur="1000"/>
                                        <p:tgtEl>
                                          <p:spTgt spid="30"/>
                                        </p:tgtEl>
                                      </p:cBhvr>
                                    </p:animEffect>
                                  </p:childTnLst>
                                </p:cTn>
                              </p:par>
                              <p:par>
                                <p:cTn id="13" presetID="21" presetClass="entr" presetSubtype="1" fill="hold" grpId="0" nodeType="withEffect">
                                  <p:stCondLst>
                                    <p:cond delay="0"/>
                                  </p:stCondLst>
                                  <p:childTnLst>
                                    <p:set>
                                      <p:cBhvr>
                                        <p:cTn id="14" dur="1000" fill="hold">
                                          <p:stCondLst>
                                            <p:cond delay="0"/>
                                          </p:stCondLst>
                                        </p:cTn>
                                        <p:tgtEl>
                                          <p:spTgt spid="16"/>
                                        </p:tgtEl>
                                        <p:attrNameLst>
                                          <p:attrName>style.visibility</p:attrName>
                                        </p:attrNameLst>
                                      </p:cBhvr>
                                      <p:to>
                                        <p:strVal val="visible"/>
                                      </p:to>
                                    </p:set>
                                    <p:animEffect transition="in" filter="wheel(1)">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p:tgtEl>
                        <p:sldTgt/>
                      </p:tgtEl>
                    </p:cond>
                    <p:cond evt="onPrev">
                      <p:tgtEl>
                        <p:sldTgt/>
                      </p:tgtEl>
                    </p:cond>
                  </p:endCondLst>
                </p:cTn>
                <p:tgtEl>
                  <p:spTgt spid="21"/>
                </p:tgtEl>
              </p:cMediaNode>
            </p:video>
          </p:childTnLst>
        </p:cTn>
      </p:par>
    </p:tnLst>
    <p:bldLst>
      <p:bldP spid="8" grpId="0"/>
      <p:bldP spid="30" grpId="0"/>
      <p:bldP spid="16"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cxnSp>
        <p:nvCxnSpPr>
          <p:cNvPr id="24" name="直接连接符 23"/>
          <p:cNvCxnSpPr/>
          <p:nvPr>
            <p:custDataLst>
              <p:tags r:id="rId12"/>
            </p:custDataLst>
          </p:nvPr>
        </p:nvCxnSpPr>
        <p:spPr>
          <a:xfrm>
            <a:off x="6507480" y="1960880"/>
            <a:ext cx="25400" cy="2829560"/>
          </a:xfrm>
          <a:prstGeom prst="line">
            <a:avLst/>
          </a:prstGeom>
          <a:ln w="28575">
            <a:solidFill>
              <a:srgbClr val="BD242C"/>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13"/>
            </p:custDataLst>
          </p:nvPr>
        </p:nvSpPr>
        <p:spPr>
          <a:xfrm>
            <a:off x="2256790" y="502285"/>
            <a:ext cx="7454900"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面对疫情为什么中国政府能更好的发挥作用？</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5"/>
            </p:custDataLst>
          </p:nvPr>
        </p:nvPicPr>
        <p:blipFill>
          <a:blip r:embed="rId14"/>
          <a:stretch>
            <a:fillRect/>
          </a:stretch>
        </p:blipFill>
        <p:spPr>
          <a:xfrm>
            <a:off x="682625" y="388620"/>
            <a:ext cx="1102360" cy="850900"/>
          </a:xfrm>
          <a:prstGeom prst="rect">
            <a:avLst/>
          </a:prstGeom>
        </p:spPr>
      </p:pic>
      <p:sp>
        <p:nvSpPr>
          <p:cNvPr id="6" name="文本框 5"/>
          <p:cNvSpPr txBox="1"/>
          <p:nvPr>
            <p:custDataLst>
              <p:tags r:id="rId16"/>
            </p:custDataLst>
          </p:nvPr>
        </p:nvSpPr>
        <p:spPr>
          <a:xfrm>
            <a:off x="875665" y="460375"/>
            <a:ext cx="71628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8" name="文本框 7"/>
          <p:cNvSpPr txBox="1"/>
          <p:nvPr>
            <p:custDataLst>
              <p:tags r:id="rId17"/>
            </p:custDataLst>
          </p:nvPr>
        </p:nvSpPr>
        <p:spPr>
          <a:xfrm>
            <a:off x="7473315" y="2915285"/>
            <a:ext cx="1489075" cy="521970"/>
          </a:xfrm>
          <a:prstGeom prst="rect">
            <a:avLst/>
          </a:prstGeom>
          <a:solidFill>
            <a:srgbClr val="C00000"/>
          </a:solidFill>
        </p:spPr>
        <p:txBody>
          <a:bodyPr wrap="square" rtlCol="0">
            <a:spAutoFit/>
          </a:bodyPr>
          <a:lstStyle/>
          <a:p>
            <a:r>
              <a:rPr lang="zh-CN" altLang="en-US" sz="2800" b="1">
                <a:solidFill>
                  <a:srgbClr val="FFFFFF"/>
                </a:solidFill>
              </a:rPr>
              <a:t>中国呢？</a:t>
            </a:r>
            <a:endParaRPr lang="zh-CN" altLang="en-US" sz="2800" b="1">
              <a:solidFill>
                <a:srgbClr val="FFFFFF"/>
              </a:solidFill>
            </a:endParaRPr>
          </a:p>
        </p:txBody>
      </p:sp>
      <p:sp>
        <p:nvSpPr>
          <p:cNvPr id="9" name="文本框 8"/>
          <p:cNvSpPr txBox="1"/>
          <p:nvPr>
            <p:custDataLst>
              <p:tags r:id="rId18"/>
            </p:custDataLst>
          </p:nvPr>
        </p:nvSpPr>
        <p:spPr>
          <a:xfrm>
            <a:off x="469900" y="1896745"/>
            <a:ext cx="5772150" cy="3046095"/>
          </a:xfrm>
          <a:prstGeom prst="rect">
            <a:avLst/>
          </a:prstGeom>
          <a:noFill/>
        </p:spPr>
        <p:txBody>
          <a:bodyPr wrap="square" rtlCol="0">
            <a:spAutoFit/>
          </a:bodyPr>
          <a:lstStyle/>
          <a:p>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a:sym typeface="+mn-ea"/>
              </a:rPr>
              <a:t>新冠肺炎轻症患者的治疗费用从几千元到上万元不等，而危重症患者的治疗费用可达到10万元--20万元。西方国家，医疗机构大多为私人所有，仅进行一次新冠肺炎核酸检测，需要个人承担的部分就高达1400美元(合约9800元人民币)。如此高昂的检测费用让许多患者望而却步,由此延误治疗造成大范围人员感染。</a:t>
            </a:r>
            <a:endParaRPr lang="zh-CN" altLang="en-US" sz="2400">
              <a:sym typeface="+mn-ea"/>
            </a:endParaRPr>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ym typeface="+mn-ea"/>
              </a:rPr>
              <a:t>对于新冠肺炎的确诊患者，做到先救治后结算，</a:t>
            </a: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3" name="矩形 12"/>
          <p:cNvSpPr/>
          <p:nvPr>
            <p:custDataLst>
              <p:tags r:id="rId12"/>
            </p:custDataLst>
          </p:nvPr>
        </p:nvSpPr>
        <p:spPr>
          <a:xfrm>
            <a:off x="1922780" y="121920"/>
            <a:ext cx="7292340"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面对疫情为什么中国政府能更好的发挥作用？</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4"/>
            </p:custDataLst>
          </p:nvPr>
        </p:nvPicPr>
        <p:blipFill>
          <a:blip r:embed="rId13"/>
          <a:stretch>
            <a:fillRect/>
          </a:stretch>
        </p:blipFill>
        <p:spPr>
          <a:xfrm>
            <a:off x="634365" y="159385"/>
            <a:ext cx="1009015" cy="779145"/>
          </a:xfrm>
          <a:prstGeom prst="rect">
            <a:avLst/>
          </a:prstGeom>
        </p:spPr>
      </p:pic>
      <p:sp>
        <p:nvSpPr>
          <p:cNvPr id="6" name="文本框 5"/>
          <p:cNvSpPr txBox="1"/>
          <p:nvPr>
            <p:custDataLst>
              <p:tags r:id="rId15"/>
            </p:custDataLst>
          </p:nvPr>
        </p:nvSpPr>
        <p:spPr>
          <a:xfrm>
            <a:off x="808355" y="195580"/>
            <a:ext cx="66040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16" name="文本框 15"/>
          <p:cNvSpPr txBox="1"/>
          <p:nvPr>
            <p:custDataLst>
              <p:tags r:id="rId16"/>
            </p:custDataLst>
          </p:nvPr>
        </p:nvSpPr>
        <p:spPr>
          <a:xfrm>
            <a:off x="4985385" y="5796280"/>
            <a:ext cx="5313680" cy="829945"/>
          </a:xfrm>
          <a:prstGeom prst="rect">
            <a:avLst/>
          </a:prstGeom>
          <a:noFill/>
        </p:spPr>
        <p:txBody>
          <a:bodyPr wrap="square" rtlCol="0">
            <a:spAutoFit/>
          </a:bodyPr>
          <a:lstStyle/>
          <a:p>
            <a:pPr algn="l"/>
            <a:r>
              <a:rPr lang="zh-CN" altLang="en-US" sz="2400"/>
              <a:t>我国的社会主义市场经济，始终以促进全体人民实现共同富裕为根本目标。</a:t>
            </a:r>
            <a:endParaRPr lang="zh-CN" altLang="en-US" sz="2400"/>
          </a:p>
        </p:txBody>
      </p:sp>
      <p:sp>
        <p:nvSpPr>
          <p:cNvPr id="30" name="文本框 29"/>
          <p:cNvSpPr txBox="1"/>
          <p:nvPr>
            <p:custDataLst>
              <p:tags r:id="rId17"/>
            </p:custDataLst>
          </p:nvPr>
        </p:nvSpPr>
        <p:spPr>
          <a:xfrm>
            <a:off x="2268855" y="5949950"/>
            <a:ext cx="2438400" cy="521970"/>
          </a:xfrm>
          <a:prstGeom prst="rect">
            <a:avLst/>
          </a:prstGeom>
          <a:solidFill>
            <a:srgbClr val="C00000"/>
          </a:solidFill>
        </p:spPr>
        <p:txBody>
          <a:bodyPr wrap="square" rtlCol="0">
            <a:spAutoFit/>
          </a:bodyPr>
          <a:lstStyle/>
          <a:p>
            <a:r>
              <a:rPr lang="zh-CN" altLang="en-US" sz="2800" b="1">
                <a:solidFill>
                  <a:schemeClr val="bg1"/>
                </a:solidFill>
              </a:rPr>
              <a:t>我国的优势</a:t>
            </a:r>
            <a:r>
              <a:rPr lang="en-US" altLang="zh-CN" sz="2800" b="1">
                <a:solidFill>
                  <a:schemeClr val="bg1"/>
                </a:solidFill>
              </a:rPr>
              <a:t>4</a:t>
            </a:r>
            <a:r>
              <a:rPr lang="zh-CN" altLang="en-US" sz="2800" b="1">
                <a:solidFill>
                  <a:schemeClr val="bg1"/>
                </a:solidFill>
              </a:rPr>
              <a:t>：</a:t>
            </a:r>
            <a:endParaRPr lang="zh-CN" altLang="en-US" sz="2800" b="1">
              <a:solidFill>
                <a:schemeClr val="bg1"/>
              </a:solidFill>
            </a:endParaRPr>
          </a:p>
        </p:txBody>
      </p:sp>
      <p:sp>
        <p:nvSpPr>
          <p:cNvPr id="7" name="文本框 6"/>
          <p:cNvSpPr txBox="1"/>
          <p:nvPr>
            <p:custDataLst>
              <p:tags r:id="rId18"/>
            </p:custDataLst>
          </p:nvPr>
        </p:nvSpPr>
        <p:spPr>
          <a:xfrm>
            <a:off x="304165" y="1017905"/>
            <a:ext cx="7275830" cy="2306955"/>
          </a:xfrm>
          <a:prstGeom prst="rect">
            <a:avLst/>
          </a:prstGeom>
          <a:noFill/>
        </p:spPr>
        <p:txBody>
          <a:bodyPr wrap="square" rtlCol="0">
            <a:spAutoFit/>
          </a:bodyPr>
          <a:lstStyle/>
          <a:p>
            <a:r>
              <a:rPr lang="en-US" altLang="zh-CN" sz="2400"/>
              <a:t>        </a:t>
            </a:r>
            <a:r>
              <a:rPr lang="zh-CN" altLang="en-US" sz="2400"/>
              <a:t>2020年1月底，中国政府明确表示，对于新冠肺炎的确诊患者，做到先救治后结算，确诊患者百分之百收治、疑似患者百分之百进行核酸检测，所有救助费用由国家埋单，其中60%由中央财政补助，40%由地方统筹。保障人民的生命健康权就是对人民最大的负责，保证财富由人民共享就是最大的社会公平。</a:t>
            </a:r>
            <a:endParaRPr lang="zh-CN" altLang="en-US" sz="2400"/>
          </a:p>
        </p:txBody>
      </p:sp>
      <p:pic>
        <p:nvPicPr>
          <p:cNvPr id="14" name="图片 13" descr="6325111dgy1geu1owo6jjj21hc0u0aoy"/>
          <p:cNvPicPr>
            <a:picLocks noChangeAspect="1"/>
          </p:cNvPicPr>
          <p:nvPr>
            <p:custDataLst>
              <p:tags r:id="rId20"/>
            </p:custDataLst>
          </p:nvPr>
        </p:nvPicPr>
        <p:blipFill>
          <a:blip r:embed="rId19"/>
          <a:stretch>
            <a:fillRect/>
          </a:stretch>
        </p:blipFill>
        <p:spPr>
          <a:xfrm>
            <a:off x="7747635" y="1112520"/>
            <a:ext cx="3564255" cy="2005965"/>
          </a:xfrm>
          <a:prstGeom prst="rect">
            <a:avLst/>
          </a:prstGeom>
        </p:spPr>
      </p:pic>
      <p:pic>
        <p:nvPicPr>
          <p:cNvPr id="15" name="图片 14" descr="src=http___imgpolitics.gmw.cn_attachement_jpg_site2_20210514_f44d305ea14a220871e100.jpg&amp;refer=http___imgpolitics.gmw"/>
          <p:cNvPicPr>
            <a:picLocks noChangeAspect="1"/>
          </p:cNvPicPr>
          <p:nvPr>
            <p:custDataLst>
              <p:tags r:id="rId22"/>
            </p:custDataLst>
          </p:nvPr>
        </p:nvPicPr>
        <p:blipFill>
          <a:blip r:embed="rId21"/>
          <a:stretch>
            <a:fillRect/>
          </a:stretch>
        </p:blipFill>
        <p:spPr>
          <a:xfrm>
            <a:off x="447040" y="3441065"/>
            <a:ext cx="3568065" cy="2005330"/>
          </a:xfrm>
          <a:prstGeom prst="rect">
            <a:avLst/>
          </a:prstGeom>
        </p:spPr>
      </p:pic>
      <p:sp>
        <p:nvSpPr>
          <p:cNvPr id="17" name="文本框 16"/>
          <p:cNvSpPr txBox="1"/>
          <p:nvPr>
            <p:custDataLst>
              <p:tags r:id="rId23"/>
            </p:custDataLst>
          </p:nvPr>
        </p:nvSpPr>
        <p:spPr>
          <a:xfrm>
            <a:off x="4121150" y="3632200"/>
            <a:ext cx="7275830" cy="1568450"/>
          </a:xfrm>
          <a:prstGeom prst="rect">
            <a:avLst/>
          </a:prstGeom>
          <a:noFill/>
        </p:spPr>
        <p:txBody>
          <a:bodyPr wrap="square" rtlCol="0">
            <a:spAutoFit/>
          </a:bodyPr>
          <a:lstStyle/>
          <a:p>
            <a:r>
              <a:rPr lang="zh-CN" altLang="en-US" sz="2400"/>
              <a:t>1月9日上午，国务院联防联控机制举行新闻发布会。国家卫健委副主任曾益新表示，我国将全面有序地推进高感染风险人群、高危人群和普通人群的接种工作，并实施全民免费接种。</a:t>
            </a:r>
            <a:endParaRPr lang="zh-CN" altLang="en-US" sz="2400"/>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30"/>
                                        </p:tgtEl>
                                        <p:attrNameLst>
                                          <p:attrName>style.visibility</p:attrName>
                                        </p:attrNameLst>
                                      </p:cBhvr>
                                      <p:to>
                                        <p:strVal val="visible"/>
                                      </p:to>
                                    </p:set>
                                    <p:animEffect transition="in" filter="box(in)">
                                      <p:cBhvr>
                                        <p:cTn id="7" dur="500"/>
                                        <p:tgtEl>
                                          <p:spTgt spid="30"/>
                                        </p:tgtEl>
                                      </p:cBhvr>
                                    </p:animEffect>
                                  </p:childTnLst>
                                </p:cTn>
                              </p:par>
                              <p:par>
                                <p:cTn id="8" presetID="4" presetClass="entr" presetSubtype="16" fill="hold" grpId="0" nodeType="withEffect">
                                  <p:stCondLst>
                                    <p:cond delay="0"/>
                                  </p:stCondLst>
                                  <p:childTnLst>
                                    <p:set>
                                      <p:cBhvr>
                                        <p:cTn id="9" dur="500"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ym typeface="+mn-ea"/>
              </a:rPr>
              <a:t>新冠肺炎轻症患者的治疗费用从几千元到上万元不等，而危重症患者的治疗费用可达到10万元--20万元。西方国家，医疗机构大多为私人所有，仅进行一次新冠肺炎核酸检测，需要个人承担的部分就高达1400美元(合约9800元人民币)。如此高昂的检测费用让许多患者望而却步,由此延误治疗造成大范围人员感染。</a:t>
            </a: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3" name="矩形 12"/>
          <p:cNvSpPr/>
          <p:nvPr>
            <p:custDataLst>
              <p:tags r:id="rId12"/>
            </p:custDataLst>
          </p:nvPr>
        </p:nvSpPr>
        <p:spPr>
          <a:xfrm>
            <a:off x="1922780" y="509270"/>
            <a:ext cx="9916160"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青年一代应该具备哪些素养和品质，才能助力中国梦的实现？</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4"/>
            </p:custDataLst>
          </p:nvPr>
        </p:nvPicPr>
        <p:blipFill>
          <a:blip r:embed="rId13"/>
          <a:stretch>
            <a:fillRect/>
          </a:stretch>
        </p:blipFill>
        <p:spPr>
          <a:xfrm>
            <a:off x="683895" y="489585"/>
            <a:ext cx="1009015" cy="779145"/>
          </a:xfrm>
          <a:prstGeom prst="rect">
            <a:avLst/>
          </a:prstGeom>
        </p:spPr>
      </p:pic>
      <p:sp>
        <p:nvSpPr>
          <p:cNvPr id="6" name="文本框 5"/>
          <p:cNvSpPr txBox="1"/>
          <p:nvPr>
            <p:custDataLst>
              <p:tags r:id="rId15"/>
            </p:custDataLst>
          </p:nvPr>
        </p:nvSpPr>
        <p:spPr>
          <a:xfrm>
            <a:off x="857885" y="525780"/>
            <a:ext cx="66040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16" name="文本框 15"/>
          <p:cNvSpPr txBox="1"/>
          <p:nvPr>
            <p:custDataLst>
              <p:tags r:id="rId16"/>
            </p:custDataLst>
          </p:nvPr>
        </p:nvSpPr>
        <p:spPr>
          <a:xfrm>
            <a:off x="1009015" y="2275205"/>
            <a:ext cx="6074410" cy="2306955"/>
          </a:xfrm>
          <a:prstGeom prst="rect">
            <a:avLst/>
          </a:prstGeom>
          <a:noFill/>
        </p:spPr>
        <p:txBody>
          <a:bodyPr wrap="square" rtlCol="0">
            <a:spAutoFit/>
          </a:bodyPr>
          <a:lstStyle/>
          <a:p>
            <a:pPr algn="just"/>
            <a:r>
              <a:rPr lang="en-US" altLang="zh-CN" sz="2400"/>
              <a:t>        </a:t>
            </a:r>
            <a:r>
              <a:rPr lang="zh-CN" altLang="en-US" sz="2400"/>
              <a:t>习近平总书记指出，“当前中国处于近代以来最好的发展时期，世界处于百年未有之大变局，两者同步交织、相互激荡”。这无疑是对当今时代形势作出的一个重大战略判断。我们在面临百年未有之大变局时，机遇和挑战并存。</a:t>
            </a:r>
            <a:endParaRPr lang="zh-CN" altLang="en-US" sz="2400"/>
          </a:p>
        </p:txBody>
      </p:sp>
      <p:pic>
        <p:nvPicPr>
          <p:cNvPr id="8" name="图片 7" descr="u=36839625,2913492904&amp;fm=26&amp;gp=0"/>
          <p:cNvPicPr>
            <a:picLocks noChangeAspect="1"/>
          </p:cNvPicPr>
          <p:nvPr>
            <p:custDataLst>
              <p:tags r:id="rId18"/>
            </p:custDataLst>
          </p:nvPr>
        </p:nvPicPr>
        <p:blipFill>
          <a:blip r:embed="rId17"/>
          <a:stretch>
            <a:fillRect/>
          </a:stretch>
        </p:blipFill>
        <p:spPr>
          <a:xfrm>
            <a:off x="7407275" y="2275205"/>
            <a:ext cx="4169410" cy="2400935"/>
          </a:xfrm>
          <a:prstGeom prst="rect">
            <a:avLst/>
          </a:prstGeom>
        </p:spPr>
      </p:pic>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203200" y="206375"/>
            <a:ext cx="11785600" cy="6445250"/>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120632" y="4453570"/>
            <a:ext cx="3154710" cy="315471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8723940" y="4437380"/>
            <a:ext cx="3468126" cy="2312084"/>
          </a:xfrm>
          <a:prstGeom prst="rect">
            <a:avLst/>
          </a:prstGeom>
        </p:spPr>
      </p:pic>
      <p:sp>
        <p:nvSpPr>
          <p:cNvPr id="27" name="文本框 26"/>
          <p:cNvSpPr txBox="1"/>
          <p:nvPr>
            <p:custDataLst>
              <p:tags r:id="rId12"/>
            </p:custDataLst>
          </p:nvPr>
        </p:nvSpPr>
        <p:spPr>
          <a:xfrm>
            <a:off x="1194435" y="535305"/>
            <a:ext cx="2491105" cy="645160"/>
          </a:xfrm>
          <a:prstGeom prst="rect">
            <a:avLst/>
          </a:prstGeom>
          <a:noFill/>
        </p:spPr>
        <p:txBody>
          <a:bodyPr wrap="square" rtlCol="0">
            <a:spAutoFit/>
          </a:bodyPr>
          <a:lstStyle/>
          <a:p>
            <a:pPr algn="l"/>
            <a:r>
              <a:rPr lang="zh-CN" altLang="en-US" sz="3600">
                <a:gradFill>
                  <a:gsLst>
                    <a:gs pos="0">
                      <a:srgbClr val="D60000"/>
                    </a:gs>
                    <a:gs pos="100000">
                      <a:srgbClr val="940202"/>
                    </a:gs>
                  </a:gsLst>
                  <a:lin ang="5400000" scaled="1"/>
                </a:gradFill>
                <a:latin typeface="华光楷体二_CNKI" panose="02000500000000000000" charset="-122"/>
                <a:ea typeface="华光楷体二_CNKI" panose="02000500000000000000" charset="-122"/>
              </a:rPr>
              <a:t>教学小结</a:t>
            </a:r>
            <a:endParaRPr lang="zh-CN" altLang="en-US" sz="3600">
              <a:gradFill>
                <a:gsLst>
                  <a:gs pos="0">
                    <a:srgbClr val="D60000"/>
                  </a:gs>
                  <a:gs pos="100000">
                    <a:srgbClr val="940202"/>
                  </a:gs>
                </a:gsLst>
                <a:lin ang="5400000" scaled="1"/>
              </a:gradFill>
              <a:latin typeface="华光楷体二_CNKI" panose="02000500000000000000" charset="-122"/>
              <a:ea typeface="华光楷体二_CNKI" panose="02000500000000000000" charset="-122"/>
            </a:endParaRPr>
          </a:p>
        </p:txBody>
      </p:sp>
      <p:sp>
        <p:nvSpPr>
          <p:cNvPr id="2" name="文本框 1"/>
          <p:cNvSpPr txBox="1"/>
          <p:nvPr>
            <p:custDataLst>
              <p:tags r:id="rId13"/>
            </p:custDataLst>
          </p:nvPr>
        </p:nvSpPr>
        <p:spPr>
          <a:xfrm>
            <a:off x="2607945" y="2164080"/>
            <a:ext cx="3265170" cy="460375"/>
          </a:xfrm>
          <a:prstGeom prst="rect">
            <a:avLst/>
          </a:prstGeom>
          <a:noFill/>
        </p:spPr>
        <p:txBody>
          <a:bodyPr wrap="square" rtlCol="0">
            <a:spAutoFit/>
          </a:bodyPr>
          <a:lstStyle/>
          <a:p>
            <a:r>
              <a:rPr lang="zh-CN" altLang="en-US" sz="2400">
                <a:latin typeface="华光楷体_CNKI" panose="02000500000000000000" charset="-122"/>
                <a:ea typeface="华光楷体_CNKI" panose="02000500000000000000" charset="-122"/>
              </a:rPr>
              <a:t>政府的经济职能和作用</a:t>
            </a:r>
            <a:endParaRPr lang="zh-CN" altLang="en-US" sz="2400">
              <a:latin typeface="华光楷体_CNKI" panose="02000500000000000000" charset="-122"/>
              <a:ea typeface="华光楷体_CNKI" panose="02000500000000000000" charset="-122"/>
            </a:endParaRPr>
          </a:p>
        </p:txBody>
      </p:sp>
      <p:sp>
        <p:nvSpPr>
          <p:cNvPr id="6" name="文本框 5"/>
          <p:cNvSpPr txBox="1"/>
          <p:nvPr>
            <p:custDataLst>
              <p:tags r:id="rId14"/>
            </p:custDataLst>
          </p:nvPr>
        </p:nvSpPr>
        <p:spPr>
          <a:xfrm>
            <a:off x="2684145" y="3769995"/>
            <a:ext cx="4335780" cy="460375"/>
          </a:xfrm>
          <a:prstGeom prst="rect">
            <a:avLst/>
          </a:prstGeom>
          <a:noFill/>
        </p:spPr>
        <p:txBody>
          <a:bodyPr wrap="square" rtlCol="0">
            <a:spAutoFit/>
          </a:bodyPr>
          <a:lstStyle/>
          <a:p>
            <a:r>
              <a:rPr lang="zh-CN" altLang="en-US" sz="2400">
                <a:latin typeface="华光楷体_CNKI" panose="02000500000000000000" charset="-122"/>
                <a:ea typeface="华光楷体_CNKI" panose="02000500000000000000" charset="-122"/>
              </a:rPr>
              <a:t>社会主义市场经济的基本特征</a:t>
            </a:r>
            <a:r>
              <a:rPr lang="en-US" altLang="zh-CN" sz="2400">
                <a:latin typeface="华光楷体_CNKI" panose="02000500000000000000" charset="-122"/>
                <a:ea typeface="华光楷体_CNKI" panose="02000500000000000000" charset="-122"/>
              </a:rPr>
              <a:t>:</a:t>
            </a:r>
            <a:endParaRPr lang="en-US" altLang="zh-CN" sz="2400">
              <a:latin typeface="华光楷体_CNKI" panose="02000500000000000000" charset="-122"/>
              <a:ea typeface="华光楷体_CNKI" panose="02000500000000000000" charset="-122"/>
            </a:endParaRPr>
          </a:p>
        </p:txBody>
      </p:sp>
      <p:sp>
        <p:nvSpPr>
          <p:cNvPr id="7" name="文本框 6"/>
          <p:cNvSpPr txBox="1"/>
          <p:nvPr>
            <p:custDataLst>
              <p:tags r:id="rId15"/>
            </p:custDataLst>
          </p:nvPr>
        </p:nvSpPr>
        <p:spPr>
          <a:xfrm>
            <a:off x="1081405" y="2379980"/>
            <a:ext cx="854075" cy="1938020"/>
          </a:xfrm>
          <a:prstGeom prst="rect">
            <a:avLst/>
          </a:prstGeom>
          <a:noFill/>
        </p:spPr>
        <p:txBody>
          <a:bodyPr wrap="square" rtlCol="0">
            <a:spAutoFit/>
          </a:bodyPr>
          <a:lstStyle/>
          <a:p>
            <a:r>
              <a:rPr lang="zh-CN" altLang="en-US" sz="2400">
                <a:latin typeface="华光楷体_CNKI" panose="02000500000000000000" charset="-122"/>
                <a:ea typeface="华光楷体_CNKI" panose="02000500000000000000" charset="-122"/>
              </a:rPr>
              <a:t>更好发挥政府的作用</a:t>
            </a:r>
            <a:endParaRPr lang="zh-CN" altLang="en-US" sz="2400">
              <a:latin typeface="华光楷体_CNKI" panose="02000500000000000000" charset="-122"/>
              <a:ea typeface="华光楷体_CNKI" panose="02000500000000000000" charset="-122"/>
            </a:endParaRPr>
          </a:p>
        </p:txBody>
      </p:sp>
      <p:sp>
        <p:nvSpPr>
          <p:cNvPr id="8" name="左大括号 7"/>
          <p:cNvSpPr/>
          <p:nvPr>
            <p:custDataLst>
              <p:tags r:id="rId16"/>
            </p:custDataLst>
          </p:nvPr>
        </p:nvSpPr>
        <p:spPr>
          <a:xfrm>
            <a:off x="2293620" y="2501900"/>
            <a:ext cx="292735" cy="1487805"/>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左大括号 8"/>
          <p:cNvSpPr/>
          <p:nvPr>
            <p:custDataLst>
              <p:tags r:id="rId17"/>
            </p:custDataLst>
          </p:nvPr>
        </p:nvSpPr>
        <p:spPr>
          <a:xfrm>
            <a:off x="5966460" y="1431925"/>
            <a:ext cx="379730" cy="1925320"/>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custDataLst>
              <p:tags r:id="rId18"/>
            </p:custDataLst>
          </p:nvPr>
        </p:nvSpPr>
        <p:spPr>
          <a:xfrm>
            <a:off x="6439535" y="1240155"/>
            <a:ext cx="4944110" cy="2306955"/>
          </a:xfrm>
          <a:prstGeom prst="rect">
            <a:avLst/>
          </a:prstGeom>
          <a:noFill/>
          <a:ln>
            <a:noFill/>
          </a:ln>
        </p:spPr>
        <p:txBody>
          <a:bodyPr wrap="square" rtlCol="0">
            <a:spAutoFit/>
          </a:bodyPr>
          <a:lstStyle/>
          <a:p>
            <a:r>
              <a:rPr lang="zh-CN" altLang="en-US" sz="2400">
                <a:latin typeface="华光楷体_CNKI" panose="02000500000000000000" charset="-122"/>
                <a:ea typeface="华光楷体_CNKI" panose="02000500000000000000" charset="-122"/>
              </a:rPr>
              <a:t>实施国家经济发展战略和规划</a:t>
            </a:r>
            <a:endParaRPr lang="zh-CN" altLang="en-US" sz="2400">
              <a:latin typeface="华光楷体_CNKI" panose="02000500000000000000" charset="-122"/>
              <a:ea typeface="华光楷体_CNKI" panose="02000500000000000000" charset="-122"/>
            </a:endParaRPr>
          </a:p>
          <a:p>
            <a:r>
              <a:rPr lang="zh-CN" altLang="en-US" sz="2400">
                <a:latin typeface="华光楷体_CNKI" panose="02000500000000000000" charset="-122"/>
                <a:ea typeface="华光楷体_CNKI" panose="02000500000000000000" charset="-122"/>
                <a:sym typeface="+mn-ea"/>
              </a:rPr>
              <a:t>实施宏观经济政</a:t>
            </a:r>
            <a:endParaRPr lang="zh-CN" altLang="en-US" sz="2400">
              <a:latin typeface="华光楷体_CNKI" panose="02000500000000000000" charset="-122"/>
              <a:ea typeface="华光楷体_CNKI" panose="02000500000000000000" charset="-122"/>
              <a:sym typeface="+mn-ea"/>
            </a:endParaRPr>
          </a:p>
          <a:p>
            <a:r>
              <a:rPr lang="zh-CN" altLang="en-US" sz="2400">
                <a:latin typeface="华光楷体_CNKI" panose="02000500000000000000" charset="-122"/>
                <a:ea typeface="华光楷体_CNKI" panose="02000500000000000000" charset="-122"/>
                <a:sym typeface="+mn-ea"/>
              </a:rPr>
              <a:t>实施产业政策</a:t>
            </a:r>
            <a:endParaRPr lang="zh-CN" altLang="en-US" sz="2400">
              <a:latin typeface="华光楷体_CNKI" panose="02000500000000000000" charset="-122"/>
              <a:ea typeface="华光楷体_CNKI" panose="02000500000000000000" charset="-122"/>
              <a:sym typeface="+mn-ea"/>
            </a:endParaRPr>
          </a:p>
          <a:p>
            <a:r>
              <a:rPr lang="zh-CN" altLang="en-US" sz="2400">
                <a:latin typeface="华光楷体_CNKI" panose="02000500000000000000" charset="-122"/>
                <a:ea typeface="华光楷体_CNKI" panose="02000500000000000000" charset="-122"/>
                <a:sym typeface="+mn-ea"/>
              </a:rPr>
              <a:t>实施区域政策和环境政策</a:t>
            </a:r>
            <a:endParaRPr lang="zh-CN" altLang="en-US" sz="2400">
              <a:latin typeface="华光楷体_CNKI" panose="02000500000000000000" charset="-122"/>
              <a:ea typeface="华光楷体_CNKI" panose="02000500000000000000" charset="-122"/>
            </a:endParaRPr>
          </a:p>
          <a:p>
            <a:r>
              <a:rPr lang="zh-CN" altLang="en-US" sz="2400">
                <a:latin typeface="华光楷体_CNKI" panose="02000500000000000000" charset="-122"/>
                <a:ea typeface="华光楷体_CNKI" panose="02000500000000000000" charset="-122"/>
                <a:sym typeface="+mn-ea"/>
              </a:rPr>
              <a:t>加强市场监管</a:t>
            </a:r>
            <a:endParaRPr lang="zh-CN" altLang="en-US" sz="2400">
              <a:latin typeface="华光楷体_CNKI" panose="02000500000000000000" charset="-122"/>
              <a:ea typeface="华光楷体_CNKI" panose="02000500000000000000" charset="-122"/>
              <a:sym typeface="+mn-ea"/>
            </a:endParaRPr>
          </a:p>
          <a:p>
            <a:r>
              <a:rPr lang="zh-CN" altLang="en-US" sz="2400">
                <a:latin typeface="华光楷体_CNKI" panose="02000500000000000000" charset="-122"/>
                <a:ea typeface="华光楷体_CNKI" panose="02000500000000000000" charset="-122"/>
                <a:sym typeface="+mn-ea"/>
              </a:rPr>
              <a:t>加强优化公共服务</a:t>
            </a:r>
            <a:endParaRPr lang="zh-CN" altLang="en-US" sz="2400">
              <a:latin typeface="华光楷体_CNKI" panose="02000500000000000000" charset="-122"/>
              <a:ea typeface="华光楷体_CNKI" panose="02000500000000000000" charset="-122"/>
              <a:sym typeface="+mn-ea"/>
            </a:endParaRPr>
          </a:p>
        </p:txBody>
      </p:sp>
      <p:sp>
        <p:nvSpPr>
          <p:cNvPr id="14" name="文本框 13"/>
          <p:cNvSpPr txBox="1"/>
          <p:nvPr>
            <p:custDataLst>
              <p:tags r:id="rId19"/>
            </p:custDataLst>
          </p:nvPr>
        </p:nvSpPr>
        <p:spPr>
          <a:xfrm>
            <a:off x="2776220" y="4280535"/>
            <a:ext cx="7045325" cy="1568450"/>
          </a:xfrm>
          <a:prstGeom prst="rect">
            <a:avLst/>
          </a:prstGeom>
          <a:noFill/>
          <a:ln>
            <a:noFill/>
          </a:ln>
        </p:spPr>
        <p:txBody>
          <a:bodyPr wrap="square" rtlCol="0">
            <a:spAutoFit/>
          </a:bodyPr>
          <a:lstStyle/>
          <a:p>
            <a:pPr marL="342900" indent="-342900" algn="l">
              <a:buClrTx/>
              <a:buSzTx/>
              <a:buFont typeface="Arial" panose="020b0604020202020204" pitchFamily="34" charset="0"/>
              <a:buChar char="•"/>
            </a:pPr>
            <a:r>
              <a:rPr lang="zh-CN" altLang="en-US" sz="2400">
                <a:latin typeface="华光楷体_CNKI" panose="02000500000000000000" charset="-122"/>
                <a:ea typeface="华光楷体_CNKI" panose="02000500000000000000" charset="-122"/>
                <a:sym typeface="+mn-ea"/>
              </a:rPr>
              <a:t>党的领导</a:t>
            </a:r>
            <a:endParaRPr lang="zh-CN" altLang="en-US" sz="2400">
              <a:latin typeface="华光楷体_CNKI" panose="02000500000000000000" charset="-122"/>
              <a:ea typeface="华光楷体_CNKI" panose="02000500000000000000" charset="-122"/>
              <a:sym typeface="+mn-ea"/>
            </a:endParaRPr>
          </a:p>
          <a:p>
            <a:pPr marL="342900" indent="-342900" algn="l">
              <a:buClrTx/>
              <a:buSzTx/>
              <a:buFont typeface="Arial" panose="020b0604020202020204" pitchFamily="34" charset="0"/>
              <a:buChar char="•"/>
            </a:pPr>
            <a:r>
              <a:rPr lang="zh-CN" altLang="en-US" sz="2400">
                <a:latin typeface="华光楷体_CNKI" panose="02000500000000000000" charset="-122"/>
                <a:ea typeface="华光楷体_CNKI" panose="02000500000000000000" charset="-122"/>
                <a:sym typeface="+mn-ea"/>
              </a:rPr>
              <a:t>科学的宏观调控、有效的政府治理</a:t>
            </a:r>
            <a:endParaRPr lang="zh-CN" altLang="en-US" sz="2400">
              <a:latin typeface="华光楷体_CNKI" panose="02000500000000000000" charset="-122"/>
              <a:ea typeface="华光楷体_CNKI" panose="02000500000000000000" charset="-122"/>
              <a:sym typeface="+mn-ea"/>
            </a:endParaRPr>
          </a:p>
          <a:p>
            <a:pPr marL="342900" indent="-342900" algn="l">
              <a:buClrTx/>
              <a:buSzTx/>
              <a:buFont typeface="Arial" panose="020b0604020202020204" pitchFamily="34" charset="0"/>
              <a:buChar char="•"/>
            </a:pPr>
            <a:r>
              <a:rPr lang="zh-CN" altLang="en-US" sz="2400">
                <a:latin typeface="华光楷体_CNKI" panose="02000500000000000000" charset="-122"/>
                <a:ea typeface="华光楷体_CNKI" panose="02000500000000000000" charset="-122"/>
                <a:sym typeface="+mn-ea"/>
              </a:rPr>
              <a:t>社会主义制度和市场经济有机结合</a:t>
            </a:r>
            <a:endParaRPr lang="zh-CN" altLang="en-US" sz="2400">
              <a:latin typeface="华光楷体_CNKI" panose="02000500000000000000" charset="-122"/>
              <a:ea typeface="华光楷体_CNKI" panose="02000500000000000000" charset="-122"/>
              <a:sym typeface="+mn-ea"/>
            </a:endParaRPr>
          </a:p>
          <a:p>
            <a:pPr marL="342900" indent="-342900" algn="l">
              <a:buClrTx/>
              <a:buSzTx/>
              <a:buFont typeface="Arial" panose="020b0604020202020204" pitchFamily="34" charset="0"/>
              <a:buChar char="•"/>
            </a:pPr>
            <a:r>
              <a:rPr lang="zh-CN" altLang="en-US" sz="2400">
                <a:latin typeface="华光楷体_CNKI" panose="02000500000000000000" charset="-122"/>
                <a:ea typeface="华光楷体_CNKI" panose="02000500000000000000" charset="-122"/>
                <a:sym typeface="+mn-ea"/>
              </a:rPr>
              <a:t>始终以促进全体人民实现共同富裕为根本目标</a:t>
            </a:r>
            <a:endParaRPr lang="zh-CN" altLang="en-US" sz="2400">
              <a:latin typeface="华光楷体_CNKI" panose="02000500000000000000" charset="-122"/>
              <a:ea typeface="华光楷体_CNKI" panose="02000500000000000000" charset="-122"/>
              <a:sym typeface="+mn-ea"/>
            </a:endParaRPr>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203200" y="206375"/>
            <a:ext cx="11785600" cy="6445250"/>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custDataLst>
              <p:tags r:id="rId8"/>
            </p:custDataLst>
          </p:nvPr>
        </p:nvSpPr>
        <p:spPr>
          <a:xfrm>
            <a:off x="279400" y="282575"/>
            <a:ext cx="11633200" cy="6292850"/>
          </a:xfrm>
          <a:prstGeom prst="roundRect">
            <a:avLst>
              <a:gd name="adj" fmla="val 0"/>
            </a:avLst>
          </a:prstGeom>
          <a:solidFill>
            <a:schemeClr val="bg1"/>
          </a:solidFill>
          <a:ln w="12700" cap="flat" cmpd="sng" algn="ctr">
            <a:solidFill>
              <a:srgbClr val="94020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120632" y="4453570"/>
            <a:ext cx="3154710" cy="3154710"/>
          </a:xfrm>
          <a:prstGeom prst="rect">
            <a:avLst/>
          </a:prstGeom>
        </p:spPr>
      </p:pic>
      <p:pic>
        <p:nvPicPr>
          <p:cNvPr id="37" name="图片 36"/>
          <p:cNvPicPr>
            <a:picLocks noChangeAspect="1"/>
          </p:cNvPicPr>
          <p:nvPr>
            <p:custDataLst>
              <p:tags r:id="rId12"/>
            </p:custDataLst>
          </p:nvPr>
        </p:nvPicPr>
        <p:blipFill>
          <a:blip r:embed="rId11"/>
          <a:stretch>
            <a:fillRect/>
          </a:stretch>
        </p:blipFill>
        <p:spPr>
          <a:xfrm>
            <a:off x="8723940" y="4437380"/>
            <a:ext cx="3468126" cy="2312084"/>
          </a:xfrm>
          <a:prstGeom prst="rect">
            <a:avLst/>
          </a:prstGeom>
        </p:spPr>
      </p:pic>
      <p:grpSp>
        <p:nvGrpSpPr>
          <p:cNvPr id="38" name="组合 37"/>
          <p:cNvGrpSpPr/>
          <p:nvPr>
            <p:custDataLst>
              <p:tags r:id="rId13"/>
            </p:custDataLst>
          </p:nvPr>
        </p:nvGrpSpPr>
        <p:grpSpPr>
          <a:xfrm>
            <a:off x="3084195" y="3384682"/>
            <a:ext cx="6325235" cy="639313"/>
            <a:chOff x="3076575" y="3009900"/>
            <a:chExt cx="6137720" cy="509378"/>
          </a:xfrm>
        </p:grpSpPr>
        <p:cxnSp>
          <p:nvCxnSpPr>
            <p:cNvPr id="39" name="直接连接符 38"/>
            <p:cNvCxnSpPr/>
            <p:nvPr>
              <p:custDataLst>
                <p:tags r:id="rId14"/>
              </p:custDataLst>
            </p:nvPr>
          </p:nvCxnSpPr>
          <p:spPr>
            <a:xfrm>
              <a:off x="3076575" y="3009900"/>
              <a:ext cx="6048375" cy="0"/>
            </a:xfrm>
            <a:prstGeom prst="line">
              <a:avLst/>
            </a:prstGeom>
            <a:ln w="19050">
              <a:solidFill>
                <a:srgbClr val="D6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5"/>
              </p:custDataLst>
            </p:nvPr>
          </p:nvCxnSpPr>
          <p:spPr>
            <a:xfrm>
              <a:off x="3076575" y="3514725"/>
              <a:ext cx="60483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custDataLst>
                <p:tags r:id="rId16"/>
              </p:custDataLst>
            </p:nvPr>
          </p:nvSpPr>
          <p:spPr>
            <a:xfrm>
              <a:off x="3177350" y="3054318"/>
              <a:ext cx="6036945" cy="464960"/>
            </a:xfrm>
            <a:prstGeom prst="rect">
              <a:avLst/>
            </a:prstGeom>
            <a:noFill/>
            <a:ln>
              <a:noFill/>
            </a:ln>
          </p:spPr>
          <p:txBody>
            <a:bodyPr wrap="square" rtlCol="0">
              <a:spAutoFit/>
            </a:bodyPr>
            <a:lstStyle/>
            <a:p>
              <a:pPr algn="dist"/>
              <a:r>
                <a:rPr lang="zh-CN" altLang="en-US" sz="3200">
                  <a:gradFill>
                    <a:gsLst>
                      <a:gs pos="0">
                        <a:srgbClr val="D60000"/>
                      </a:gs>
                      <a:gs pos="100000">
                        <a:srgbClr val="990302"/>
                      </a:gs>
                    </a:gsLst>
                    <a:lin ang="5400000" scaled="1"/>
                  </a:gradFill>
                  <a:latin typeface="汉仪大宋简" panose="02010600000101010101" pitchFamily="2" charset="-122"/>
                  <a:ea typeface="汉仪大宋简" panose="02010600000101010101" pitchFamily="2" charset="-122"/>
                </a:rPr>
                <a:t>感谢各位的观看</a:t>
              </a:r>
              <a:endParaRPr lang="zh-CN" altLang="en-US" sz="3200">
                <a:gradFill>
                  <a:gsLst>
                    <a:gs pos="0">
                      <a:srgbClr val="D60000"/>
                    </a:gs>
                    <a:gs pos="100000">
                      <a:srgbClr val="990302"/>
                    </a:gs>
                  </a:gsLst>
                  <a:lin ang="5400000" scaled="1"/>
                </a:gradFill>
                <a:latin typeface="汉仪大宋简" panose="02010600000101010101" pitchFamily="2" charset="-122"/>
                <a:ea typeface="汉仪大宋简" panose="02010600000101010101" pitchFamily="2" charset="-122"/>
              </a:endParaRPr>
            </a:p>
          </p:txBody>
        </p:sp>
      </p:grpSp>
      <p:pic>
        <p:nvPicPr>
          <p:cNvPr id="42" name="New picture"/>
          <p:cNvPicPr/>
          <p:nvPr>
            <p:custDataLst>
              <p:tags r:id="rId18"/>
            </p:custDataLst>
          </p:nvPr>
        </p:nvPicPr>
        <p:blipFill>
          <a:blip r:embed="rId17"/>
          <a:stretch>
            <a:fillRect/>
          </a:stretch>
        </p:blipFill>
        <p:spPr>
          <a:xfrm>
            <a:off x="11595100" y="11633200"/>
            <a:ext cx="317500" cy="241300"/>
          </a:xfrm>
          <a:prstGeom prst="cube">
            <a:avLst/>
          </a:prstGeom>
        </p:spPr>
      </p:pic>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203200" y="206375"/>
            <a:ext cx="11785600" cy="6445250"/>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custDataLst>
              <p:tags r:id="rId8"/>
            </p:custDataLst>
          </p:nvPr>
        </p:nvSpPr>
        <p:spPr>
          <a:xfrm>
            <a:off x="279400" y="282575"/>
            <a:ext cx="11633200" cy="6292850"/>
          </a:xfrm>
          <a:prstGeom prst="roundRect">
            <a:avLst>
              <a:gd name="adj" fmla="val 0"/>
            </a:avLst>
          </a:prstGeom>
          <a:solidFill>
            <a:schemeClr val="bg1"/>
          </a:solidFill>
          <a:ln w="12700" cap="flat" cmpd="sng" algn="ctr">
            <a:solidFill>
              <a:srgbClr val="940202"/>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120632" y="4453570"/>
            <a:ext cx="3154710" cy="3154710"/>
          </a:xfrm>
          <a:prstGeom prst="rect">
            <a:avLst/>
          </a:prstGeom>
        </p:spPr>
      </p:pic>
      <p:pic>
        <p:nvPicPr>
          <p:cNvPr id="37" name="图片 36"/>
          <p:cNvPicPr>
            <a:picLocks noChangeAspect="1"/>
          </p:cNvPicPr>
          <p:nvPr>
            <p:custDataLst>
              <p:tags r:id="rId12"/>
            </p:custDataLst>
          </p:nvPr>
        </p:nvPicPr>
        <p:blipFill>
          <a:blip r:embed="rId11"/>
          <a:stretch>
            <a:fillRect/>
          </a:stretch>
        </p:blipFill>
        <p:spPr>
          <a:xfrm>
            <a:off x="8723940" y="4437380"/>
            <a:ext cx="3468126" cy="2312084"/>
          </a:xfrm>
          <a:prstGeom prst="rect">
            <a:avLst/>
          </a:prstGeom>
        </p:spPr>
      </p:pic>
      <p:grpSp>
        <p:nvGrpSpPr>
          <p:cNvPr id="38" name="组合 37"/>
          <p:cNvGrpSpPr/>
          <p:nvPr>
            <p:custDataLst>
              <p:tags r:id="rId13"/>
            </p:custDataLst>
          </p:nvPr>
        </p:nvGrpSpPr>
        <p:grpSpPr>
          <a:xfrm>
            <a:off x="2999105" y="2406650"/>
            <a:ext cx="6520180" cy="829945"/>
            <a:chOff x="3076575" y="2973018"/>
            <a:chExt cx="6048375" cy="591488"/>
          </a:xfrm>
        </p:grpSpPr>
        <p:cxnSp>
          <p:nvCxnSpPr>
            <p:cNvPr id="39" name="直接连接符 38"/>
            <p:cNvCxnSpPr/>
            <p:nvPr>
              <p:custDataLst>
                <p:tags r:id="rId14"/>
              </p:custDataLst>
            </p:nvPr>
          </p:nvCxnSpPr>
          <p:spPr>
            <a:xfrm>
              <a:off x="3076575" y="3009900"/>
              <a:ext cx="6048375" cy="0"/>
            </a:xfrm>
            <a:prstGeom prst="line">
              <a:avLst/>
            </a:prstGeom>
            <a:ln w="19050">
              <a:solidFill>
                <a:srgbClr val="D6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15"/>
              </p:custDataLst>
            </p:nvPr>
          </p:nvCxnSpPr>
          <p:spPr>
            <a:xfrm>
              <a:off x="3076575" y="3514725"/>
              <a:ext cx="60483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custDataLst>
                <p:tags r:id="rId16"/>
              </p:custDataLst>
            </p:nvPr>
          </p:nvSpPr>
          <p:spPr>
            <a:xfrm>
              <a:off x="3076804" y="2973018"/>
              <a:ext cx="6015487" cy="591488"/>
            </a:xfrm>
            <a:prstGeom prst="rect">
              <a:avLst/>
            </a:prstGeom>
            <a:noFill/>
            <a:ln>
              <a:noFill/>
            </a:ln>
          </p:spPr>
          <p:txBody>
            <a:bodyPr wrap="square" rtlCol="0">
              <a:spAutoFit/>
            </a:bodyPr>
            <a:lstStyle/>
            <a:p>
              <a:pPr algn="dist"/>
              <a:r>
                <a:rPr lang="zh-CN" altLang="en-US" sz="4800">
                  <a:gradFill>
                    <a:gsLst>
                      <a:gs pos="0">
                        <a:srgbClr val="D60000"/>
                      </a:gs>
                      <a:gs pos="100000">
                        <a:srgbClr val="990302"/>
                      </a:gs>
                    </a:gsLst>
                    <a:lin ang="5400000" scaled="1"/>
                  </a:gradFill>
                  <a:latin typeface="汉仪大宋简" panose="02010600000101010101" pitchFamily="2" charset="-122"/>
                  <a:ea typeface="汉仪大宋简" panose="02010600000101010101" pitchFamily="2" charset="-122"/>
                </a:rPr>
                <a:t>更好发挥政府作用</a:t>
              </a:r>
              <a:endParaRPr lang="zh-CN" altLang="en-US" sz="4800">
                <a:gradFill>
                  <a:gsLst>
                    <a:gs pos="0">
                      <a:srgbClr val="D60000"/>
                    </a:gs>
                    <a:gs pos="100000">
                      <a:srgbClr val="990302"/>
                    </a:gs>
                  </a:gsLst>
                  <a:lin ang="5400000" scaled="1"/>
                </a:gradFill>
                <a:latin typeface="汉仪大宋简" panose="02010600000101010101" pitchFamily="2" charset="-122"/>
                <a:ea typeface="汉仪大宋简" panose="02010600000101010101" pitchFamily="2" charset="-122"/>
              </a:endParaRPr>
            </a:p>
          </p:txBody>
        </p:sp>
      </p:gr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3" name="矩形 12"/>
          <p:cNvSpPr/>
          <p:nvPr>
            <p:custDataLst>
              <p:tags r:id="rId12"/>
            </p:custDataLst>
          </p:nvPr>
        </p:nvSpPr>
        <p:spPr>
          <a:xfrm>
            <a:off x="1668780" y="405765"/>
            <a:ext cx="10358755"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观看视频，你从哪些方面切身感受到经济的稳定？</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4" name="文本框 13"/>
          <p:cNvSpPr txBox="1"/>
          <p:nvPr>
            <p:custDataLst>
              <p:tags r:id="rId13"/>
            </p:custDataLst>
          </p:nvPr>
        </p:nvSpPr>
        <p:spPr>
          <a:xfrm rot="21420000">
            <a:off x="1530985" y="2858770"/>
            <a:ext cx="1477010" cy="82994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商品价格总体稳定</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7" name="文本框 16"/>
          <p:cNvSpPr txBox="1"/>
          <p:nvPr>
            <p:custDataLst>
              <p:tags r:id="rId14"/>
            </p:custDataLst>
          </p:nvPr>
        </p:nvSpPr>
        <p:spPr>
          <a:xfrm>
            <a:off x="3319780" y="3590925"/>
            <a:ext cx="1117600" cy="82994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消费市场活跃</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8" name="文本框 17"/>
          <p:cNvSpPr txBox="1"/>
          <p:nvPr>
            <p:custDataLst>
              <p:tags r:id="rId15"/>
            </p:custDataLst>
          </p:nvPr>
        </p:nvSpPr>
        <p:spPr>
          <a:xfrm>
            <a:off x="1606550" y="4382770"/>
            <a:ext cx="1325880" cy="82994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商品供应充足</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9" name="文本框 18"/>
          <p:cNvSpPr txBox="1"/>
          <p:nvPr>
            <p:custDataLst>
              <p:tags r:id="rId16"/>
            </p:custDataLst>
          </p:nvPr>
        </p:nvSpPr>
        <p:spPr>
          <a:xfrm rot="180000">
            <a:off x="3611245" y="4732655"/>
            <a:ext cx="757555" cy="460375"/>
          </a:xfrm>
          <a:prstGeom prst="rect">
            <a:avLst/>
          </a:prstGeom>
          <a:noFill/>
        </p:spPr>
        <p:txBody>
          <a:bodyPr wrap="square">
            <a:spAutoFit/>
          </a:bodyPr>
          <a:lstStyle/>
          <a:p>
            <a:pPr algn="l"/>
            <a:r>
              <a:rPr lang="en-US" altLang="zh-CN"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a:t>
            </a:r>
            <a:endParaRPr lang="en-US" altLang="zh-CN"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pic>
        <p:nvPicPr>
          <p:cNvPr id="2" name="图片 1" descr="0afa4ec20ffd7c595c15f68b2428a9d4(1)"/>
          <p:cNvPicPr>
            <a:picLocks noChangeAspect="1"/>
          </p:cNvPicPr>
          <p:nvPr>
            <p:custDataLst>
              <p:tags r:id="rId18"/>
            </p:custDataLst>
          </p:nvPr>
        </p:nvPicPr>
        <p:blipFill>
          <a:blip r:embed="rId17"/>
          <a:stretch>
            <a:fillRect/>
          </a:stretch>
        </p:blipFill>
        <p:spPr>
          <a:xfrm>
            <a:off x="163195" y="199390"/>
            <a:ext cx="1505585" cy="1271270"/>
          </a:xfrm>
          <a:prstGeom prst="rect">
            <a:avLst/>
          </a:prstGeom>
        </p:spPr>
      </p:pic>
      <p:sp>
        <p:nvSpPr>
          <p:cNvPr id="6" name="文本框 5"/>
          <p:cNvSpPr txBox="1"/>
          <p:nvPr>
            <p:custDataLst>
              <p:tags r:id="rId19"/>
            </p:custDataLst>
          </p:nvPr>
        </p:nvSpPr>
        <p:spPr>
          <a:xfrm>
            <a:off x="370840" y="174625"/>
            <a:ext cx="1139190" cy="1198880"/>
          </a:xfrm>
          <a:prstGeom prst="rect">
            <a:avLst/>
          </a:prstGeom>
          <a:noFill/>
        </p:spPr>
        <p:txBody>
          <a:bodyPr wrap="square" rtlCol="0">
            <a:spAutoFit/>
          </a:bodyPr>
          <a:lstStyle/>
          <a:p>
            <a:pPr algn="ctr"/>
            <a:r>
              <a:rPr lang="zh-CN" altLang="en-US" sz="3600" b="1">
                <a:solidFill>
                  <a:srgbClr val="C00000"/>
                </a:solidFill>
              </a:rPr>
              <a:t>聚焦现象</a:t>
            </a:r>
            <a:endParaRPr lang="zh-CN" altLang="en-US" sz="3600" b="1">
              <a:solidFill>
                <a:srgbClr val="C00000"/>
              </a:solidFill>
            </a:endParaRPr>
          </a:p>
        </p:txBody>
      </p:sp>
      <p:sp>
        <p:nvSpPr>
          <p:cNvPr id="7" name="椭圆 6"/>
          <p:cNvSpPr/>
          <p:nvPr>
            <p:custDataLst>
              <p:tags r:id="rId20"/>
            </p:custDataLst>
          </p:nvPr>
        </p:nvSpPr>
        <p:spPr>
          <a:xfrm>
            <a:off x="510540" y="1682750"/>
            <a:ext cx="4422140" cy="4084320"/>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21"/>
            </p:custDataLst>
          </p:nvPr>
        </p:nvSpPr>
        <p:spPr>
          <a:xfrm>
            <a:off x="2157095" y="1470660"/>
            <a:ext cx="957580" cy="521970"/>
          </a:xfrm>
          <a:prstGeom prst="rect">
            <a:avLst/>
          </a:prstGeom>
          <a:solidFill>
            <a:srgbClr val="C00000"/>
          </a:solidFill>
          <a:ln>
            <a:solidFill>
              <a:srgbClr val="C00000"/>
            </a:solidFill>
          </a:ln>
        </p:spPr>
        <p:txBody>
          <a:bodyPr wrap="square" rtlCol="0">
            <a:spAutoFit/>
          </a:bodyPr>
          <a:lstStyle/>
          <a:p>
            <a:pPr algn="ctr"/>
            <a:r>
              <a:rPr lang="zh-CN" altLang="en-US" sz="2800" b="1">
                <a:solidFill>
                  <a:schemeClr val="bg1"/>
                </a:solidFill>
              </a:rPr>
              <a:t>现象</a:t>
            </a:r>
            <a:endParaRPr lang="zh-CN" altLang="en-US" sz="2800" b="1">
              <a:solidFill>
                <a:schemeClr val="bg1"/>
              </a:solidFill>
            </a:endParaRPr>
          </a:p>
        </p:txBody>
      </p:sp>
      <p:pic>
        <p:nvPicPr>
          <p:cNvPr id="20" name="超市">
            <a:hlinkClick action="ppaction://media"/>
          </p:cNvPr>
          <p:cNvPicPr/>
          <p:nvPr>
            <a:videoFile r:link="rId24"/>
            <p:custDataLst>
              <p:tags r:id="rId23"/>
            </p:custDataLst>
            <p:extLst>
              <p:ext uri="{DAA4B4D4-6D71-4841-9C94-3DE7FCFB9230}">
                <p14:media xmlns:p14="http://schemas.microsoft.com/office/powerpoint/2010/main" r:embed="rId25"/>
              </p:ext>
            </p:extLst>
          </p:nvPr>
        </p:nvPicPr>
        <p:blipFill>
          <a:blip r:embed="rId22"/>
          <a:stretch>
            <a:fillRect/>
          </a:stretch>
        </p:blipFill>
        <p:spPr>
          <a:xfrm>
            <a:off x="5397500" y="1768475"/>
            <a:ext cx="6275705" cy="3912870"/>
          </a:xfrm>
          <a:prstGeom prst="rect">
            <a:avLst/>
          </a:prstGeom>
        </p:spPr>
      </p:pic>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nodeType="afterGroup">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nodeType="afterGroup">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nodeType="afterGroup">
                            <p:stCondLst>
                              <p:cond delay="350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nodeType="afterGroup">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par>
                          <p:cTn id="24" fill="hold" nodeType="afterGroup">
                            <p:stCondLst>
                              <p:cond delay="4500"/>
                            </p:stCondLst>
                            <p:childTnLst>
                              <p:par>
                                <p:cTn id="25" presetID="16" presetClass="entr" presetSubtype="2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7" presetClass="exit" presetSubtype="1" fill="hold" grpId="0" nodeType="clickEffect">
                                  <p:stCondLst>
                                    <p:cond delay="0"/>
                                  </p:stCondLst>
                                  <p:childTnLst>
                                    <p:anim calcmode="lin" valueType="num">
                                      <p:cBhvr additive="base">
                                        <p:cTn id="31" dur="1000"/>
                                        <p:tgtEl>
                                          <p:spTgt spid="13"/>
                                        </p:tgtEl>
                                        <p:attrNameLst>
                                          <p:attrName>ppt_x</p:attrName>
                                        </p:attrNameLst>
                                      </p:cBhvr>
                                      <p:tavLst>
                                        <p:tav tm="0">
                                          <p:val>
                                            <p:strVal val="ppt_x"/>
                                          </p:val>
                                        </p:tav>
                                        <p:tav tm="100000">
                                          <p:val>
                                            <p:strVal val="ppt_x"/>
                                          </p:val>
                                        </p:tav>
                                      </p:tavLst>
                                    </p:anim>
                                    <p:anim calcmode="lin" valueType="num">
                                      <p:cBhvr additive="base">
                                        <p:cTn id="32" dur="1000"/>
                                        <p:tgtEl>
                                          <p:spTgt spid="13"/>
                                        </p:tgtEl>
                                        <p:attrNameLst>
                                          <p:attrName>ppt_y</p:attrName>
                                        </p:attrNameLst>
                                      </p:cBhvr>
                                      <p:tavLst>
                                        <p:tav tm="0">
                                          <p:val>
                                            <p:strVal val="ppt_y"/>
                                          </p:val>
                                        </p:tav>
                                        <p:tav tm="100000">
                                          <p:val>
                                            <p:strVal val="0-ppt_h/2"/>
                                          </p:val>
                                        </p:tav>
                                      </p:tavLst>
                                    </p:anim>
                                    <p:set>
                                      <p:cBhvr>
                                        <p:cTn id="33" dur="1" fill="hold">
                                          <p:stCondLst>
                                            <p:cond delay="100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nodeType="clickPar">
                      <p:stCondLst>
                        <p:cond delay="indefinite"/>
                      </p:stCondLst>
                      <p:childTnLst>
                        <p:par>
                          <p:cTn id="36" fill="hold" nodeType="afterGroup">
                            <p:stCondLst>
                              <p:cond delay="0"/>
                            </p:stCondLst>
                            <p:childTnLst>
                              <p:par>
                                <p:cTn id="37" presetID="2" presetClass="mediacall" presetSubtype="0" fill="hold" nodeType="clickEffect">
                                  <p:stCondLst>
                                    <p:cond delay="0"/>
                                  </p:stCondLst>
                                  <p:childTnLst>
                                    <p:cmd type="call" cmd="togglePause">
                                      <p:cBhvr additive="base">
                                        <p:cTn id="38" dur="1" fill="hold"/>
                                        <p:tgtEl>
                                          <p:spTgt spid="20"/>
                                        </p:tgtEl>
                                      </p:cBhvr>
                                    </p:cmd>
                                  </p:childTnLst>
                                </p:cTn>
                              </p:par>
                            </p:childTnLst>
                          </p:cTn>
                        </p:par>
                      </p:childTnLst>
                    </p:cTn>
                  </p:par>
                </p:childTnLst>
              </p:cTn>
              <p:nextCondLst>
                <p:cond evt="onClick" delay="0">
                  <p:tgtEl>
                    <p:spTgt spid="20"/>
                  </p:tgtEl>
                </p:cond>
              </p:nextCondLst>
            </p:seq>
            <p:video>
              <p:cMediaNode>
                <p:cTn id="41" fill="hold" display="0">
                  <p:stCondLst>
                    <p:cond delay="indefinite"/>
                  </p:stCondLst>
                  <p:endCondLst>
                    <p:cond evt="onNext">
                      <p:tgtEl>
                        <p:sldTgt/>
                      </p:tgtEl>
                    </p:cond>
                    <p:cond evt="onPrev">
                      <p:tgtEl>
                        <p:sldTgt/>
                      </p:tgtEl>
                    </p:cond>
                  </p:endCondLst>
                </p:cTn>
                <p:tgtEl>
                  <p:spTgt spid="20"/>
                </p:tgtEl>
              </p:cMediaNode>
            </p:video>
          </p:childTnLst>
        </p:cTn>
      </p:par>
    </p:tnLst>
    <p:bldLst>
      <p:bldP spid="7" grpId="0"/>
      <p:bldP spid="18" grpId="0"/>
      <p:bldP spid="17" grpId="0"/>
      <p:bldP spid="19" grpId="0"/>
      <p:bldP spid="14" grpId="0"/>
      <p:bldP spid="13" grpId="0"/>
      <p:bldP spid="9"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4" name="文本框 13"/>
          <p:cNvSpPr txBox="1"/>
          <p:nvPr>
            <p:custDataLst>
              <p:tags r:id="rId12"/>
            </p:custDataLst>
          </p:nvPr>
        </p:nvSpPr>
        <p:spPr>
          <a:xfrm>
            <a:off x="1375410" y="1996440"/>
            <a:ext cx="164719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物价稳定</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7" name="文本框 16"/>
          <p:cNvSpPr txBox="1"/>
          <p:nvPr>
            <p:custDataLst>
              <p:tags r:id="rId13"/>
            </p:custDataLst>
          </p:nvPr>
        </p:nvSpPr>
        <p:spPr>
          <a:xfrm>
            <a:off x="2885440" y="2085340"/>
            <a:ext cx="1454785"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消费活跃</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8" name="文本框 17"/>
          <p:cNvSpPr txBox="1"/>
          <p:nvPr>
            <p:custDataLst>
              <p:tags r:id="rId14"/>
            </p:custDataLst>
          </p:nvPr>
        </p:nvSpPr>
        <p:spPr>
          <a:xfrm>
            <a:off x="1668780" y="2456815"/>
            <a:ext cx="153162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商品充足</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9" name="文本框 18"/>
          <p:cNvSpPr txBox="1"/>
          <p:nvPr>
            <p:custDataLst>
              <p:tags r:id="rId15"/>
            </p:custDataLst>
          </p:nvPr>
        </p:nvSpPr>
        <p:spPr>
          <a:xfrm>
            <a:off x="3101975" y="2395220"/>
            <a:ext cx="954405" cy="521970"/>
          </a:xfrm>
          <a:prstGeom prst="rect">
            <a:avLst/>
          </a:prstGeom>
          <a:noFill/>
        </p:spPr>
        <p:txBody>
          <a:bodyPr wrap="square">
            <a:spAutoFit/>
          </a:bodyPr>
          <a:lstStyle/>
          <a:p>
            <a:pPr algn="l"/>
            <a:r>
              <a:rPr lang="en-US" altLang="zh-CN" sz="28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a:t>
            </a:r>
            <a:endParaRPr lang="en-US" altLang="zh-CN" sz="28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pic>
        <p:nvPicPr>
          <p:cNvPr id="2" name="图片 1" descr="0afa4ec20ffd7c595c15f68b2428a9d4(1)"/>
          <p:cNvPicPr>
            <a:picLocks noChangeAspect="1"/>
          </p:cNvPicPr>
          <p:nvPr>
            <p:custDataLst>
              <p:tags r:id="rId17"/>
            </p:custDataLst>
          </p:nvPr>
        </p:nvPicPr>
        <p:blipFill>
          <a:blip r:embed="rId16"/>
          <a:stretch>
            <a:fillRect/>
          </a:stretch>
        </p:blipFill>
        <p:spPr>
          <a:xfrm>
            <a:off x="163195" y="174625"/>
            <a:ext cx="1505585" cy="1271270"/>
          </a:xfrm>
          <a:prstGeom prst="rect">
            <a:avLst/>
          </a:prstGeom>
        </p:spPr>
      </p:pic>
      <p:sp>
        <p:nvSpPr>
          <p:cNvPr id="6" name="文本框 5"/>
          <p:cNvSpPr txBox="1"/>
          <p:nvPr>
            <p:custDataLst>
              <p:tags r:id="rId18"/>
            </p:custDataLst>
          </p:nvPr>
        </p:nvSpPr>
        <p:spPr>
          <a:xfrm>
            <a:off x="370840" y="174625"/>
            <a:ext cx="1139190" cy="1198880"/>
          </a:xfrm>
          <a:prstGeom prst="rect">
            <a:avLst/>
          </a:prstGeom>
          <a:noFill/>
        </p:spPr>
        <p:txBody>
          <a:bodyPr wrap="square" rtlCol="0">
            <a:spAutoFit/>
          </a:bodyPr>
          <a:lstStyle/>
          <a:p>
            <a:pPr algn="ctr"/>
            <a:r>
              <a:rPr lang="zh-CN" altLang="en-US" sz="3600" b="1">
                <a:solidFill>
                  <a:srgbClr val="C00000"/>
                </a:solidFill>
              </a:rPr>
              <a:t>分析原因</a:t>
            </a:r>
            <a:endParaRPr lang="zh-CN" altLang="en-US" sz="3600" b="1">
              <a:solidFill>
                <a:srgbClr val="C00000"/>
              </a:solidFill>
            </a:endParaRPr>
          </a:p>
        </p:txBody>
      </p:sp>
      <p:sp>
        <p:nvSpPr>
          <p:cNvPr id="7" name="椭圆 6"/>
          <p:cNvSpPr/>
          <p:nvPr>
            <p:custDataLst>
              <p:tags r:id="rId19"/>
            </p:custDataLst>
          </p:nvPr>
        </p:nvSpPr>
        <p:spPr>
          <a:xfrm>
            <a:off x="1039495" y="1602740"/>
            <a:ext cx="3300730" cy="1588135"/>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20"/>
            </p:custDataLst>
          </p:nvPr>
        </p:nvSpPr>
        <p:spPr>
          <a:xfrm>
            <a:off x="5458460" y="5625465"/>
            <a:ext cx="5905500" cy="829945"/>
          </a:xfrm>
          <a:prstGeom prst="rect">
            <a:avLst/>
          </a:prstGeom>
          <a:noFill/>
        </p:spPr>
        <p:txBody>
          <a:bodyPr wrap="square">
            <a:spAutoFit/>
          </a:bodyPr>
          <a:lstStyle/>
          <a:p>
            <a:pPr marL="342900" indent="-342900" algn="l">
              <a:buFont typeface="Wingdings" panose="05000000000000000000" charset="0"/>
              <a:buChar char="u"/>
            </a:pPr>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通过加强市场监管，规范市场秩序，保障公平竞争，弥补市场缺陷。</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5" name="文本框 24"/>
          <p:cNvSpPr txBox="1"/>
          <p:nvPr>
            <p:custDataLst>
              <p:tags r:id="rId21"/>
            </p:custDataLst>
          </p:nvPr>
        </p:nvSpPr>
        <p:spPr>
          <a:xfrm>
            <a:off x="231775" y="3322955"/>
            <a:ext cx="4916170" cy="82994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产销对接强化市场运行监测，精准调度，保障供应充足，价格平稳；</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8" name="矩形 7"/>
          <p:cNvSpPr/>
          <p:nvPr>
            <p:custDataLst>
              <p:tags r:id="rId22"/>
            </p:custDataLst>
          </p:nvPr>
        </p:nvSpPr>
        <p:spPr>
          <a:xfrm>
            <a:off x="1778635" y="393065"/>
            <a:ext cx="10154285"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生活物资充足的背后你知道政府都做了哪些努力吗？</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12" name="新闻发布">
            <a:hlinkClick action="ppaction://media"/>
          </p:cNvPr>
          <p:cNvPicPr/>
          <p:nvPr>
            <a:videoFile r:link="rId25"/>
            <p:custDataLst>
              <p:tags r:id="rId24"/>
            </p:custDataLst>
            <p:extLst>
              <p:ext uri="{DAA4B4D4-6D71-4841-9C94-3DE7FCFB9230}">
                <p14:media xmlns:p14="http://schemas.microsoft.com/office/powerpoint/2010/main" r:embed="rId26"/>
              </p:ext>
            </p:extLst>
          </p:nvPr>
        </p:nvPicPr>
        <p:blipFill>
          <a:blip r:embed="rId23"/>
          <a:stretch>
            <a:fillRect/>
          </a:stretch>
        </p:blipFill>
        <p:spPr>
          <a:xfrm>
            <a:off x="5218430" y="1372235"/>
            <a:ext cx="6714490" cy="4135755"/>
          </a:xfrm>
          <a:prstGeom prst="rect">
            <a:avLst/>
          </a:prstGeom>
        </p:spPr>
      </p:pic>
      <p:sp>
        <p:nvSpPr>
          <p:cNvPr id="15" name="圆角矩形 14"/>
          <p:cNvSpPr/>
          <p:nvPr>
            <p:custDataLst>
              <p:tags r:id="rId27"/>
            </p:custDataLst>
          </p:nvPr>
        </p:nvSpPr>
        <p:spPr>
          <a:xfrm>
            <a:off x="217805" y="1602740"/>
            <a:ext cx="4916170" cy="4693920"/>
          </a:xfrm>
          <a:prstGeom prst="round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custDataLst>
              <p:tags r:id="rId28"/>
            </p:custDataLst>
          </p:nvPr>
        </p:nvSpPr>
        <p:spPr>
          <a:xfrm>
            <a:off x="2211070" y="1302385"/>
            <a:ext cx="957580" cy="521970"/>
          </a:xfrm>
          <a:prstGeom prst="rect">
            <a:avLst/>
          </a:prstGeom>
          <a:solidFill>
            <a:srgbClr val="C00000"/>
          </a:solidFill>
          <a:ln>
            <a:solidFill>
              <a:srgbClr val="C00000"/>
            </a:solidFill>
          </a:ln>
        </p:spPr>
        <p:txBody>
          <a:bodyPr wrap="square" rtlCol="0">
            <a:spAutoFit/>
          </a:bodyPr>
          <a:lstStyle/>
          <a:p>
            <a:pPr algn="ctr"/>
            <a:r>
              <a:rPr lang="zh-CN" altLang="en-US" sz="2800" b="1">
                <a:solidFill>
                  <a:schemeClr val="bg1"/>
                </a:solidFill>
              </a:rPr>
              <a:t>现象</a:t>
            </a:r>
            <a:endParaRPr lang="zh-CN" altLang="en-US" sz="2800" b="1">
              <a:solidFill>
                <a:schemeClr val="bg1"/>
              </a:solidFill>
            </a:endParaRPr>
          </a:p>
        </p:txBody>
      </p:sp>
      <p:sp>
        <p:nvSpPr>
          <p:cNvPr id="20" name="文本框 19"/>
          <p:cNvSpPr txBox="1"/>
          <p:nvPr>
            <p:custDataLst>
              <p:tags r:id="rId29"/>
            </p:custDataLst>
          </p:nvPr>
        </p:nvSpPr>
        <p:spPr>
          <a:xfrm>
            <a:off x="2242820" y="6055360"/>
            <a:ext cx="957580" cy="521970"/>
          </a:xfrm>
          <a:prstGeom prst="rect">
            <a:avLst/>
          </a:prstGeom>
          <a:solidFill>
            <a:srgbClr val="C00000"/>
          </a:solidFill>
        </p:spPr>
        <p:txBody>
          <a:bodyPr wrap="square" rtlCol="0">
            <a:spAutoFit/>
          </a:bodyPr>
          <a:lstStyle/>
          <a:p>
            <a:pPr algn="ctr"/>
            <a:r>
              <a:rPr lang="zh-CN" altLang="en-US" sz="2800" b="1">
                <a:solidFill>
                  <a:schemeClr val="bg1"/>
                </a:solidFill>
              </a:rPr>
              <a:t>原因</a:t>
            </a:r>
            <a:endParaRPr lang="zh-CN" altLang="en-US" sz="2800"/>
          </a:p>
        </p:txBody>
      </p:sp>
      <p:sp>
        <p:nvSpPr>
          <p:cNvPr id="21" name="文本框 20"/>
          <p:cNvSpPr txBox="1"/>
          <p:nvPr>
            <p:custDataLst>
              <p:tags r:id="rId30"/>
            </p:custDataLst>
          </p:nvPr>
        </p:nvSpPr>
        <p:spPr>
          <a:xfrm>
            <a:off x="231775" y="4426585"/>
            <a:ext cx="4916170" cy="1198880"/>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对保供企业进行监测，及时掌握供需动态，实施精准分析调度，确保产品不脱销、不断供；</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nodeType="afterGroup">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cond evt="onBegin" delay="0">
                          <p:tn val="12"/>
                        </p:cond>
                      </p:stCondLst>
                      <p:childTnLst>
                        <p:par>
                          <p:cTn id="14" fill="hold" nodeType="after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heckerboard(across)">
                                      <p:cBhvr>
                                        <p:cTn id="35" dur="500"/>
                                        <p:tgtEl>
                                          <p:spTgt spid="15"/>
                                        </p:tgtEl>
                                      </p:cBhvr>
                                    </p:animEffect>
                                  </p:childTnLst>
                                </p:cTn>
                              </p:par>
                            </p:childTnLst>
                          </p:cTn>
                        </p:par>
                      </p:childTnLst>
                    </p:cTn>
                  </p:par>
                  <p:par>
                    <p:cTn id="36" fill="hold" nodeType="clickPar">
                      <p:stCondLst>
                        <p:cond delay="indefinite"/>
                        <p:cond evt="onBegin" delay="0">
                          <p:tn val="35"/>
                        </p:cond>
                      </p:stCondLst>
                      <p:childTnLst>
                        <p:par>
                          <p:cTn id="37" fill="hold" nodeType="after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par>
                    <p:cTn id="44" fill="hold" nodeType="clickPar">
                      <p:stCondLst>
                        <p:cond delay="indefinite"/>
                        <p:cond evt="onBegin" delay="0">
                          <p:tn val="43"/>
                        </p:cond>
                      </p:stCondLst>
                      <p:childTnLst>
                        <p:par>
                          <p:cTn id="45" fill="hold" nodeType="after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par>
                    <p:cTn id="49" fill="hold" nodeType="clickPar">
                      <p:stCondLst>
                        <p:cond delay="indefinite"/>
                        <p:cond evt="onBegin" delay="0">
                          <p:tn val="48"/>
                        </p:cond>
                      </p:stCondLst>
                      <p:childTnLst>
                        <p:par>
                          <p:cTn id="50" fill="hold" nodeType="after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nodeType="clickPar">
                      <p:stCondLst>
                        <p:cond delay="indefinite"/>
                      </p:stCondLst>
                      <p:childTnLst>
                        <p:par>
                          <p:cTn id="55" fill="hold" nodeType="afterGroup">
                            <p:stCondLst>
                              <p:cond delay="0"/>
                            </p:stCondLst>
                            <p:childTnLst>
                              <p:par>
                                <p:cTn id="56" presetID="2" presetClass="mediacall" presetSubtype="0" fill="hold" nodeType="clickEffect">
                                  <p:stCondLst>
                                    <p:cond delay="0"/>
                                  </p:stCondLst>
                                  <p:childTnLst>
                                    <p:cmd type="call" cmd="togglePause">
                                      <p:cBhvr additive="base">
                                        <p:cTn id="57" dur="1" fill="hold"/>
                                        <p:tgtEl>
                                          <p:spTgt spid="12"/>
                                        </p:tgtEl>
                                      </p:cBhvr>
                                    </p:cmd>
                                  </p:childTnLst>
                                </p:cTn>
                              </p:par>
                            </p:childTnLst>
                          </p:cTn>
                        </p:par>
                      </p:childTnLst>
                    </p:cTn>
                  </p:par>
                </p:childTnLst>
              </p:cTn>
              <p:nextCondLst>
                <p:cond evt="onClick" delay="0">
                  <p:tgtEl>
                    <p:spTgt spid="12"/>
                  </p:tgtEl>
                </p:cond>
              </p:nextCondLst>
            </p:seq>
            <p:video>
              <p:cMediaNode>
                <p:cTn id="60" fill="hold" display="0">
                  <p:stCondLst>
                    <p:cond delay="indefinite"/>
                  </p:stCondLst>
                  <p:endCondLst>
                    <p:cond evt="onNext">
                      <p:tgtEl>
                        <p:sldTgt/>
                      </p:tgtEl>
                    </p:cond>
                    <p:cond evt="onPrev">
                      <p:tgtEl>
                        <p:sldTgt/>
                      </p:tgtEl>
                    </p:cond>
                  </p:endCondLst>
                </p:cTn>
                <p:tgtEl>
                  <p:spTgt spid="12"/>
                </p:tgtEl>
              </p:cMediaNode>
            </p:video>
          </p:childTnLst>
        </p:cTn>
      </p:par>
    </p:tnLst>
    <p:bldLst>
      <p:bldP spid="8" grpId="0"/>
      <p:bldP spid="8" grpId="1"/>
      <p:bldP spid="16" grpId="0"/>
      <p:bldP spid="14" grpId="0"/>
      <p:bldP spid="19" grpId="0"/>
      <p:bldP spid="18" grpId="0"/>
      <p:bldP spid="17" grpId="0"/>
      <p:bldP spid="7" grpId="0"/>
      <p:bldP spid="15" grpId="0"/>
      <p:bldP spid="25" grpId="0"/>
      <p:bldP spid="21" grpId="0"/>
      <p:bldP spid="22" grpId="0"/>
      <p:bldP spid="20"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4" name="文本框 13"/>
          <p:cNvSpPr txBox="1"/>
          <p:nvPr>
            <p:custDataLst>
              <p:tags r:id="rId12"/>
            </p:custDataLst>
          </p:nvPr>
        </p:nvSpPr>
        <p:spPr>
          <a:xfrm>
            <a:off x="1668780" y="2394585"/>
            <a:ext cx="1647190" cy="521970"/>
          </a:xfrm>
          <a:prstGeom prst="rect">
            <a:avLst/>
          </a:prstGeom>
          <a:noFill/>
        </p:spPr>
        <p:txBody>
          <a:bodyPr wrap="square">
            <a:spAutoFit/>
          </a:bodyPr>
          <a:lstStyle/>
          <a:p>
            <a:pPr algn="l"/>
            <a:r>
              <a:rPr lang="zh-CN" altLang="en-US" sz="28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物价稳定</a:t>
            </a:r>
            <a:endParaRPr lang="zh-CN" altLang="en-US" sz="28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7" name="文本框 16"/>
          <p:cNvSpPr txBox="1"/>
          <p:nvPr>
            <p:custDataLst>
              <p:tags r:id="rId13"/>
            </p:custDataLst>
          </p:nvPr>
        </p:nvSpPr>
        <p:spPr>
          <a:xfrm>
            <a:off x="3468370" y="2167890"/>
            <a:ext cx="1454785"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消费活跃</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8" name="文本框 17"/>
          <p:cNvSpPr txBox="1"/>
          <p:nvPr>
            <p:custDataLst>
              <p:tags r:id="rId14"/>
            </p:custDataLst>
          </p:nvPr>
        </p:nvSpPr>
        <p:spPr>
          <a:xfrm>
            <a:off x="2577465" y="3051810"/>
            <a:ext cx="153162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商品充足</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9" name="文本框 18"/>
          <p:cNvSpPr txBox="1"/>
          <p:nvPr>
            <p:custDataLst>
              <p:tags r:id="rId15"/>
            </p:custDataLst>
          </p:nvPr>
        </p:nvSpPr>
        <p:spPr>
          <a:xfrm>
            <a:off x="4163060" y="2731135"/>
            <a:ext cx="954405" cy="521970"/>
          </a:xfrm>
          <a:prstGeom prst="rect">
            <a:avLst/>
          </a:prstGeom>
          <a:noFill/>
        </p:spPr>
        <p:txBody>
          <a:bodyPr wrap="square">
            <a:spAutoFit/>
          </a:bodyPr>
          <a:lstStyle/>
          <a:p>
            <a:pPr algn="l"/>
            <a:r>
              <a:rPr lang="en-US" altLang="zh-CN" sz="28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a:t>
            </a:r>
            <a:endParaRPr lang="en-US" altLang="zh-CN" sz="28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pic>
        <p:nvPicPr>
          <p:cNvPr id="2" name="图片 1" descr="0afa4ec20ffd7c595c15f68b2428a9d4(1)"/>
          <p:cNvPicPr>
            <a:picLocks noChangeAspect="1"/>
          </p:cNvPicPr>
          <p:nvPr>
            <p:custDataLst>
              <p:tags r:id="rId17"/>
            </p:custDataLst>
          </p:nvPr>
        </p:nvPicPr>
        <p:blipFill>
          <a:blip r:embed="rId16"/>
          <a:stretch>
            <a:fillRect/>
          </a:stretch>
        </p:blipFill>
        <p:spPr>
          <a:xfrm>
            <a:off x="163195" y="199390"/>
            <a:ext cx="1505585" cy="1271270"/>
          </a:xfrm>
          <a:prstGeom prst="rect">
            <a:avLst/>
          </a:prstGeom>
        </p:spPr>
      </p:pic>
      <p:sp>
        <p:nvSpPr>
          <p:cNvPr id="6" name="文本框 5"/>
          <p:cNvSpPr txBox="1"/>
          <p:nvPr>
            <p:custDataLst>
              <p:tags r:id="rId18"/>
            </p:custDataLst>
          </p:nvPr>
        </p:nvSpPr>
        <p:spPr>
          <a:xfrm>
            <a:off x="370840" y="174625"/>
            <a:ext cx="1139190" cy="1198880"/>
          </a:xfrm>
          <a:prstGeom prst="rect">
            <a:avLst/>
          </a:prstGeom>
          <a:noFill/>
        </p:spPr>
        <p:txBody>
          <a:bodyPr wrap="square" rtlCol="0">
            <a:spAutoFit/>
          </a:bodyPr>
          <a:lstStyle/>
          <a:p>
            <a:pPr algn="ctr"/>
            <a:r>
              <a:rPr lang="zh-CN" altLang="en-US" sz="3600" b="1">
                <a:solidFill>
                  <a:srgbClr val="C00000"/>
                </a:solidFill>
              </a:rPr>
              <a:t>分析原因</a:t>
            </a:r>
            <a:endParaRPr lang="zh-CN" altLang="en-US" sz="3600" b="1">
              <a:solidFill>
                <a:srgbClr val="C00000"/>
              </a:solidFill>
            </a:endParaRPr>
          </a:p>
        </p:txBody>
      </p:sp>
      <p:sp>
        <p:nvSpPr>
          <p:cNvPr id="7" name="椭圆 6"/>
          <p:cNvSpPr/>
          <p:nvPr>
            <p:custDataLst>
              <p:tags r:id="rId19"/>
            </p:custDataLst>
          </p:nvPr>
        </p:nvSpPr>
        <p:spPr>
          <a:xfrm>
            <a:off x="1138555" y="1696085"/>
            <a:ext cx="4154805" cy="2239645"/>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20"/>
            </p:custDataLst>
          </p:nvPr>
        </p:nvSpPr>
        <p:spPr>
          <a:xfrm>
            <a:off x="568960" y="3617595"/>
            <a:ext cx="1209675" cy="82994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加强市场监管</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3" name="文本框 22"/>
          <p:cNvSpPr txBox="1"/>
          <p:nvPr>
            <p:custDataLst>
              <p:tags r:id="rId21"/>
            </p:custDataLst>
          </p:nvPr>
        </p:nvSpPr>
        <p:spPr>
          <a:xfrm>
            <a:off x="4288155" y="3858895"/>
            <a:ext cx="1442720"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财政补贴</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4" name="文本框 23"/>
          <p:cNvSpPr txBox="1"/>
          <p:nvPr>
            <p:custDataLst>
              <p:tags r:id="rId22"/>
            </p:custDataLst>
          </p:nvPr>
        </p:nvSpPr>
        <p:spPr>
          <a:xfrm rot="1200000">
            <a:off x="1208405" y="5180965"/>
            <a:ext cx="198183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发放消费券</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5" name="文本框 24"/>
          <p:cNvSpPr txBox="1"/>
          <p:nvPr>
            <p:custDataLst>
              <p:tags r:id="rId23"/>
            </p:custDataLst>
          </p:nvPr>
        </p:nvSpPr>
        <p:spPr>
          <a:xfrm>
            <a:off x="3289300" y="5507990"/>
            <a:ext cx="144208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区域协同</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6" name="文本框 25"/>
          <p:cNvSpPr txBox="1"/>
          <p:nvPr>
            <p:custDataLst>
              <p:tags r:id="rId24"/>
            </p:custDataLst>
          </p:nvPr>
        </p:nvSpPr>
        <p:spPr>
          <a:xfrm rot="540000">
            <a:off x="2083435" y="4050030"/>
            <a:ext cx="149669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优化服务</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8" name="文本框 27"/>
          <p:cNvSpPr txBox="1"/>
          <p:nvPr>
            <p:custDataLst>
              <p:tags r:id="rId25"/>
            </p:custDataLst>
          </p:nvPr>
        </p:nvSpPr>
        <p:spPr>
          <a:xfrm>
            <a:off x="3101975" y="4740275"/>
            <a:ext cx="283908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打通上下游产业链</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9" name="椭圆 28"/>
          <p:cNvSpPr/>
          <p:nvPr>
            <p:custDataLst>
              <p:tags r:id="rId26"/>
            </p:custDataLst>
          </p:nvPr>
        </p:nvSpPr>
        <p:spPr>
          <a:xfrm>
            <a:off x="370840" y="1373505"/>
            <a:ext cx="5740400" cy="5031105"/>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27"/>
            </p:custDataLst>
          </p:nvPr>
        </p:nvSpPr>
        <p:spPr>
          <a:xfrm>
            <a:off x="1778635" y="405765"/>
            <a:ext cx="10154285"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复工复产、经济稳定增长的背后你知道政府都做了哪些努力吗？</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9" name="文本框 8"/>
          <p:cNvSpPr txBox="1"/>
          <p:nvPr>
            <p:custDataLst>
              <p:tags r:id="rId28"/>
            </p:custDataLst>
          </p:nvPr>
        </p:nvSpPr>
        <p:spPr>
          <a:xfrm>
            <a:off x="2736850" y="1543050"/>
            <a:ext cx="957580" cy="521970"/>
          </a:xfrm>
          <a:prstGeom prst="rect">
            <a:avLst/>
          </a:prstGeom>
          <a:solidFill>
            <a:srgbClr val="C00000"/>
          </a:solidFill>
          <a:ln>
            <a:solidFill>
              <a:srgbClr val="C00000"/>
            </a:solidFill>
          </a:ln>
        </p:spPr>
        <p:txBody>
          <a:bodyPr wrap="square" rtlCol="0">
            <a:spAutoFit/>
          </a:bodyPr>
          <a:lstStyle/>
          <a:p>
            <a:pPr algn="ctr"/>
            <a:r>
              <a:rPr lang="zh-CN" altLang="en-US" sz="2800" b="1">
                <a:solidFill>
                  <a:schemeClr val="bg1"/>
                </a:solidFill>
              </a:rPr>
              <a:t>现象</a:t>
            </a:r>
            <a:endParaRPr lang="zh-CN" altLang="en-US" sz="2800" b="1">
              <a:solidFill>
                <a:schemeClr val="bg1"/>
              </a:solidFill>
            </a:endParaRPr>
          </a:p>
        </p:txBody>
      </p:sp>
      <p:sp>
        <p:nvSpPr>
          <p:cNvPr id="10" name="文本框 9"/>
          <p:cNvSpPr txBox="1"/>
          <p:nvPr>
            <p:custDataLst>
              <p:tags r:id="rId29"/>
            </p:custDataLst>
          </p:nvPr>
        </p:nvSpPr>
        <p:spPr>
          <a:xfrm>
            <a:off x="2736850" y="6061710"/>
            <a:ext cx="957580" cy="521970"/>
          </a:xfrm>
          <a:prstGeom prst="rect">
            <a:avLst/>
          </a:prstGeom>
          <a:solidFill>
            <a:srgbClr val="C00000"/>
          </a:solidFill>
        </p:spPr>
        <p:txBody>
          <a:bodyPr wrap="square" rtlCol="0">
            <a:spAutoFit/>
          </a:bodyPr>
          <a:lstStyle/>
          <a:p>
            <a:pPr algn="ctr"/>
            <a:r>
              <a:rPr lang="zh-CN" altLang="en-US" sz="2800" b="1">
                <a:solidFill>
                  <a:schemeClr val="bg1"/>
                </a:solidFill>
              </a:rPr>
              <a:t>原因</a:t>
            </a:r>
            <a:endParaRPr lang="zh-CN" altLang="en-US" sz="2800"/>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nodeType="afterGroup">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nodeType="afterGroup">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nodeType="afterGroup">
                            <p:stCondLst>
                              <p:cond delay="3500"/>
                            </p:stCondLst>
                            <p:childTnLst>
                              <p:par>
                                <p:cTn id="17" presetID="16" presetClass="entr" presetSubtype="2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par>
                          <p:cTn id="20" fill="hold" nodeType="afterGroup">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par>
                          <p:cTn id="24" fill="hold" nodeType="afterGroup">
                            <p:stCondLst>
                              <p:cond delay="4500"/>
                            </p:stCondLst>
                            <p:childTnLst>
                              <p:par>
                                <p:cTn id="25" presetID="16" presetClass="entr" presetSubtype="2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par>
                          <p:cTn id="28" fill="hold" nodeType="afterGroup">
                            <p:stCondLst>
                              <p:cond delay="50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par>
                          <p:cTn id="36" fill="hold" nodeType="afterGroup">
                            <p:stCondLst>
                              <p:cond delay="2000"/>
                            </p:stCondLst>
                            <p:childTnLst>
                              <p:par>
                                <p:cTn id="37" presetID="21"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par>
                          <p:cTn id="40" fill="hold" nodeType="afterGroup">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4500"/>
                            </p:stCondLst>
                            <p:childTnLst>
                              <p:par>
                                <p:cTn id="46" presetID="2" presetClass="entr" presetSubtype="4"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5000"/>
                            </p:stCondLst>
                            <p:childTnLst>
                              <p:par>
                                <p:cTn id="51" presetID="2" presetClass="entr" presetSubtype="4"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5500"/>
                            </p:stCondLst>
                            <p:childTnLst>
                              <p:par>
                                <p:cTn id="56" presetID="2" presetClass="entr" presetSubtype="4"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500" fill="hold"/>
                                        <p:tgtEl>
                                          <p:spTgt spid="24"/>
                                        </p:tgtEl>
                                        <p:attrNameLst>
                                          <p:attrName>ppt_x</p:attrName>
                                        </p:attrNameLst>
                                      </p:cBhvr>
                                      <p:tavLst>
                                        <p:tav tm="0">
                                          <p:val>
                                            <p:strVal val="#ppt_x"/>
                                          </p:val>
                                        </p:tav>
                                        <p:tav tm="100000">
                                          <p:val>
                                            <p:strVal val="#ppt_x"/>
                                          </p:val>
                                        </p:tav>
                                      </p:tavLst>
                                    </p:anim>
                                    <p:anim calcmode="lin" valueType="num">
                                      <p:cBhvr additive="base">
                                        <p:cTn id="59" dur="500" fill="hold"/>
                                        <p:tgtEl>
                                          <p:spTgt spid="24"/>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6000"/>
                            </p:stCondLst>
                            <p:childTnLst>
                              <p:par>
                                <p:cTn id="61" presetID="2" presetClass="entr" presetSubtype="4"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par>
                          <p:cTn id="65" fill="hold" nodeType="afterGroup">
                            <p:stCondLst>
                              <p:cond delay="6500"/>
                            </p:stCondLst>
                            <p:childTnLst>
                              <p:par>
                                <p:cTn id="66" presetID="3" presetClass="entr" presetSubtype="1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linds(horizontal)">
                                      <p:cBhvr>
                                        <p:cTn id="68" dur="500"/>
                                        <p:tgtEl>
                                          <p:spTgt spid="22"/>
                                        </p:tgtEl>
                                      </p:cBhvr>
                                    </p:animEffect>
                                  </p:childTnLst>
                                </p:cTn>
                              </p:par>
                            </p:childTnLst>
                          </p:cTn>
                        </p:par>
                      </p:childTnLst>
                    </p:cTn>
                  </p:par>
                  <p:par>
                    <p:cTn id="69" fill="hold" nodeType="clickPar">
                      <p:stCondLst>
                        <p:cond delay="indefinite"/>
                      </p:stCondLst>
                      <p:childTnLst>
                        <p:par>
                          <p:cTn id="70" fill="hold" nodeType="afterGroup">
                            <p:stCondLst>
                              <p:cond delay="0"/>
                            </p:stCondLst>
                            <p:childTnLst>
                              <p:par>
                                <p:cTn id="71" presetID="2" presetClass="entr" presetSubtype="4" fill="hold" grpId="1"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22" grpId="0"/>
      <p:bldP spid="18" grpId="0"/>
      <p:bldP spid="17" grpId="0"/>
      <p:bldP spid="19" grpId="0"/>
      <p:bldP spid="14" grpId="0"/>
      <p:bldP spid="26" grpId="0"/>
      <p:bldP spid="23" grpId="0"/>
      <p:bldP spid="28" grpId="0"/>
      <p:bldP spid="24" grpId="0"/>
      <p:bldP spid="25" grpId="0"/>
      <p:bldP spid="8" grpId="0"/>
      <p:bldP spid="8" grpId="1"/>
      <p:bldP spid="9" grpId="0"/>
      <p:bldP spid="10"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3" name="矩形 12"/>
          <p:cNvSpPr/>
          <p:nvPr>
            <p:custDataLst>
              <p:tags r:id="rId12"/>
            </p:custDataLst>
          </p:nvPr>
        </p:nvSpPr>
        <p:spPr>
          <a:xfrm>
            <a:off x="1550670" y="393700"/>
            <a:ext cx="10358755"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在日常生活中，你从哪些方面切身感受到我国经济的稳定和增长？</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4" name="文本框 13"/>
          <p:cNvSpPr txBox="1"/>
          <p:nvPr>
            <p:custDataLst>
              <p:tags r:id="rId13"/>
            </p:custDataLst>
          </p:nvPr>
        </p:nvSpPr>
        <p:spPr>
          <a:xfrm rot="20160000">
            <a:off x="1360805" y="2217420"/>
            <a:ext cx="151003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物价稳定</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6" name="文本框 15"/>
          <p:cNvSpPr txBox="1"/>
          <p:nvPr>
            <p:custDataLst>
              <p:tags r:id="rId14"/>
            </p:custDataLst>
          </p:nvPr>
        </p:nvSpPr>
        <p:spPr>
          <a:xfrm>
            <a:off x="3594100" y="2055495"/>
            <a:ext cx="149479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收入稳定</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7" name="文本框 16"/>
          <p:cNvSpPr txBox="1"/>
          <p:nvPr>
            <p:custDataLst>
              <p:tags r:id="rId15"/>
            </p:custDataLst>
          </p:nvPr>
        </p:nvSpPr>
        <p:spPr>
          <a:xfrm rot="1200000">
            <a:off x="2798445" y="2483485"/>
            <a:ext cx="1454785"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需求旺盛</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8" name="文本框 17"/>
          <p:cNvSpPr txBox="1"/>
          <p:nvPr>
            <p:custDataLst>
              <p:tags r:id="rId16"/>
            </p:custDataLst>
          </p:nvPr>
        </p:nvSpPr>
        <p:spPr>
          <a:xfrm>
            <a:off x="3482340" y="3178810"/>
            <a:ext cx="153162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商品充足</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9" name="文本框 18"/>
          <p:cNvSpPr txBox="1"/>
          <p:nvPr>
            <p:custDataLst>
              <p:tags r:id="rId17"/>
            </p:custDataLst>
          </p:nvPr>
        </p:nvSpPr>
        <p:spPr>
          <a:xfrm rot="540000">
            <a:off x="1927860" y="3133090"/>
            <a:ext cx="1454150" cy="460375"/>
          </a:xfrm>
          <a:prstGeom prst="rect">
            <a:avLst/>
          </a:prstGeom>
          <a:noFill/>
        </p:spPr>
        <p:txBody>
          <a:bodyPr wrap="square">
            <a:spAutoFit/>
          </a:bodyPr>
          <a:lstStyle/>
          <a:p>
            <a:pPr algn="l"/>
            <a:r>
              <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就业稳定</a:t>
            </a:r>
            <a:endParaRPr lang="zh-CN" altLang="en-US" sz="2400">
              <a:solidFill>
                <a:schemeClr val="tx1">
                  <a:lumMod val="50000"/>
                  <a:lumOff val="50000"/>
                </a:schemeClr>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pic>
        <p:nvPicPr>
          <p:cNvPr id="2" name="图片 1" descr="0afa4ec20ffd7c595c15f68b2428a9d4(1)"/>
          <p:cNvPicPr>
            <a:picLocks noChangeAspect="1"/>
          </p:cNvPicPr>
          <p:nvPr>
            <p:custDataLst>
              <p:tags r:id="rId19"/>
            </p:custDataLst>
          </p:nvPr>
        </p:nvPicPr>
        <p:blipFill>
          <a:blip r:embed="rId18"/>
          <a:stretch>
            <a:fillRect/>
          </a:stretch>
        </p:blipFill>
        <p:spPr>
          <a:xfrm>
            <a:off x="511175" y="388620"/>
            <a:ext cx="1102360" cy="850900"/>
          </a:xfrm>
          <a:prstGeom prst="rect">
            <a:avLst/>
          </a:prstGeom>
        </p:spPr>
      </p:pic>
      <p:sp>
        <p:nvSpPr>
          <p:cNvPr id="6" name="文本框 5"/>
          <p:cNvSpPr txBox="1"/>
          <p:nvPr>
            <p:custDataLst>
              <p:tags r:id="rId20"/>
            </p:custDataLst>
          </p:nvPr>
        </p:nvSpPr>
        <p:spPr>
          <a:xfrm>
            <a:off x="704215" y="460375"/>
            <a:ext cx="71628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7" name="椭圆 6"/>
          <p:cNvSpPr/>
          <p:nvPr>
            <p:custDataLst>
              <p:tags r:id="rId21"/>
            </p:custDataLst>
          </p:nvPr>
        </p:nvSpPr>
        <p:spPr>
          <a:xfrm>
            <a:off x="1238885" y="1695450"/>
            <a:ext cx="4154805" cy="2239645"/>
          </a:xfrm>
          <a:prstGeom prst="ellipse">
            <a:avLst/>
          </a:prstGeom>
          <a:noFill/>
          <a:ln w="28575">
            <a:solidFill>
              <a:schemeClr val="accent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custDataLst>
              <p:tags r:id="rId22"/>
            </p:custDataLst>
          </p:nvPr>
        </p:nvSpPr>
        <p:spPr>
          <a:xfrm>
            <a:off x="568960" y="3617595"/>
            <a:ext cx="1209675" cy="82994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加强市场监管</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3" name="文本框 22"/>
          <p:cNvSpPr txBox="1"/>
          <p:nvPr>
            <p:custDataLst>
              <p:tags r:id="rId23"/>
            </p:custDataLst>
          </p:nvPr>
        </p:nvSpPr>
        <p:spPr>
          <a:xfrm>
            <a:off x="4288155" y="3858895"/>
            <a:ext cx="1442720"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财政补贴</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4" name="文本框 23"/>
          <p:cNvSpPr txBox="1"/>
          <p:nvPr>
            <p:custDataLst>
              <p:tags r:id="rId24"/>
            </p:custDataLst>
          </p:nvPr>
        </p:nvSpPr>
        <p:spPr>
          <a:xfrm rot="1200000">
            <a:off x="1208405" y="5180965"/>
            <a:ext cx="198183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发放消费券</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5" name="文本框 24"/>
          <p:cNvSpPr txBox="1"/>
          <p:nvPr>
            <p:custDataLst>
              <p:tags r:id="rId25"/>
            </p:custDataLst>
          </p:nvPr>
        </p:nvSpPr>
        <p:spPr>
          <a:xfrm>
            <a:off x="3289300" y="5507990"/>
            <a:ext cx="144208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区域协同</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6" name="文本框 25"/>
          <p:cNvSpPr txBox="1"/>
          <p:nvPr>
            <p:custDataLst>
              <p:tags r:id="rId26"/>
            </p:custDataLst>
          </p:nvPr>
        </p:nvSpPr>
        <p:spPr>
          <a:xfrm rot="540000">
            <a:off x="2083435" y="4050030"/>
            <a:ext cx="149669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优化服务</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8" name="文本框 27"/>
          <p:cNvSpPr txBox="1"/>
          <p:nvPr>
            <p:custDataLst>
              <p:tags r:id="rId27"/>
            </p:custDataLst>
          </p:nvPr>
        </p:nvSpPr>
        <p:spPr>
          <a:xfrm>
            <a:off x="3101975" y="4740275"/>
            <a:ext cx="2839085" cy="460375"/>
          </a:xfrm>
          <a:prstGeom prst="rect">
            <a:avLst/>
          </a:prstGeom>
          <a:noFill/>
        </p:spPr>
        <p:txBody>
          <a:bodyPr wrap="square">
            <a:spAutoFit/>
          </a:bodyPr>
          <a:lstStyle/>
          <a:p>
            <a:pPr algn="l"/>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打通上下游产业链</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9" name="椭圆 28"/>
          <p:cNvSpPr/>
          <p:nvPr>
            <p:custDataLst>
              <p:tags r:id="rId28"/>
            </p:custDataLst>
          </p:nvPr>
        </p:nvSpPr>
        <p:spPr>
          <a:xfrm>
            <a:off x="328295" y="1359535"/>
            <a:ext cx="5876925" cy="5031105"/>
          </a:xfrm>
          <a:prstGeom prst="ellipse">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29"/>
            </p:custDataLst>
          </p:nvPr>
        </p:nvSpPr>
        <p:spPr>
          <a:xfrm>
            <a:off x="6519545" y="2522220"/>
            <a:ext cx="511810" cy="1814830"/>
          </a:xfrm>
          <a:prstGeom prst="rect">
            <a:avLst/>
          </a:prstGeom>
          <a:solidFill>
            <a:srgbClr val="C00000"/>
          </a:solidFill>
        </p:spPr>
        <p:txBody>
          <a:bodyPr wrap="square" rtlCol="0">
            <a:spAutoFit/>
          </a:bodyPr>
          <a:lstStyle/>
          <a:p>
            <a:r>
              <a:rPr lang="zh-CN" altLang="en-US" sz="2800" b="1">
                <a:solidFill>
                  <a:schemeClr val="bg1"/>
                </a:solidFill>
              </a:rPr>
              <a:t>经济职能</a:t>
            </a:r>
            <a:endParaRPr lang="zh-CN" altLang="en-US" sz="2800" b="1">
              <a:solidFill>
                <a:schemeClr val="bg1"/>
              </a:solidFill>
            </a:endParaRPr>
          </a:p>
        </p:txBody>
      </p:sp>
      <p:sp>
        <p:nvSpPr>
          <p:cNvPr id="32" name="文本框 31"/>
          <p:cNvSpPr txBox="1"/>
          <p:nvPr>
            <p:custDataLst>
              <p:tags r:id="rId30"/>
            </p:custDataLst>
          </p:nvPr>
        </p:nvSpPr>
        <p:spPr>
          <a:xfrm>
            <a:off x="7459980" y="1790700"/>
            <a:ext cx="4300220" cy="460375"/>
          </a:xfrm>
          <a:prstGeom prst="rect">
            <a:avLst/>
          </a:prstGeom>
          <a:noFill/>
          <a:ln>
            <a:solidFill>
              <a:srgbClr val="C00000"/>
            </a:solidFill>
          </a:ln>
        </p:spPr>
        <p:txBody>
          <a:bodyPr wrap="square" rtlCol="0">
            <a:spAutoFit/>
          </a:bodyPr>
          <a:lstStyle/>
          <a:p>
            <a:r>
              <a:rPr lang="zh-CN" altLang="en-US" sz="2400"/>
              <a:t>实施国家经济发展战略和规划</a:t>
            </a:r>
            <a:endParaRPr lang="zh-CN" altLang="en-US" sz="2400"/>
          </a:p>
        </p:txBody>
      </p:sp>
      <p:sp>
        <p:nvSpPr>
          <p:cNvPr id="33" name="文本框 32"/>
          <p:cNvSpPr txBox="1"/>
          <p:nvPr>
            <p:custDataLst>
              <p:tags r:id="rId31"/>
            </p:custDataLst>
          </p:nvPr>
        </p:nvSpPr>
        <p:spPr>
          <a:xfrm>
            <a:off x="7213600" y="2379345"/>
            <a:ext cx="2655570" cy="460375"/>
          </a:xfrm>
          <a:prstGeom prst="rect">
            <a:avLst/>
          </a:prstGeom>
          <a:noFill/>
          <a:ln>
            <a:solidFill>
              <a:srgbClr val="C00000"/>
            </a:solidFill>
          </a:ln>
        </p:spPr>
        <p:txBody>
          <a:bodyPr wrap="square" rtlCol="0">
            <a:spAutoFit/>
          </a:bodyPr>
          <a:lstStyle/>
          <a:p>
            <a:r>
              <a:rPr lang="zh-CN" altLang="en-US" sz="2400"/>
              <a:t>实施宏观经济政策</a:t>
            </a:r>
            <a:endParaRPr lang="zh-CN" altLang="en-US" sz="2400"/>
          </a:p>
        </p:txBody>
      </p:sp>
      <p:sp>
        <p:nvSpPr>
          <p:cNvPr id="35" name="文本框 34"/>
          <p:cNvSpPr txBox="1"/>
          <p:nvPr>
            <p:custDataLst>
              <p:tags r:id="rId32"/>
            </p:custDataLst>
          </p:nvPr>
        </p:nvSpPr>
        <p:spPr>
          <a:xfrm>
            <a:off x="7473315" y="2950845"/>
            <a:ext cx="2068195" cy="460375"/>
          </a:xfrm>
          <a:prstGeom prst="rect">
            <a:avLst/>
          </a:prstGeom>
          <a:noFill/>
          <a:ln>
            <a:solidFill>
              <a:srgbClr val="C00000"/>
            </a:solidFill>
          </a:ln>
        </p:spPr>
        <p:txBody>
          <a:bodyPr wrap="square" rtlCol="0">
            <a:spAutoFit/>
          </a:bodyPr>
          <a:lstStyle/>
          <a:p>
            <a:r>
              <a:rPr lang="zh-CN" altLang="en-US" sz="2400"/>
              <a:t>实施产业政策</a:t>
            </a:r>
            <a:endParaRPr lang="zh-CN" altLang="en-US" sz="2400"/>
          </a:p>
        </p:txBody>
      </p:sp>
      <p:sp>
        <p:nvSpPr>
          <p:cNvPr id="36" name="文本框 35"/>
          <p:cNvSpPr txBox="1"/>
          <p:nvPr>
            <p:custDataLst>
              <p:tags r:id="rId33"/>
            </p:custDataLst>
          </p:nvPr>
        </p:nvSpPr>
        <p:spPr>
          <a:xfrm>
            <a:off x="7230745" y="3526155"/>
            <a:ext cx="3540125" cy="460375"/>
          </a:xfrm>
          <a:prstGeom prst="rect">
            <a:avLst/>
          </a:prstGeom>
          <a:noFill/>
          <a:ln>
            <a:solidFill>
              <a:srgbClr val="C00000"/>
            </a:solidFill>
          </a:ln>
        </p:spPr>
        <p:txBody>
          <a:bodyPr wrap="square" rtlCol="0">
            <a:spAutoFit/>
          </a:bodyPr>
          <a:lstStyle/>
          <a:p>
            <a:r>
              <a:rPr lang="zh-CN" altLang="en-US" sz="2400"/>
              <a:t>实施区域政策和环境政策</a:t>
            </a:r>
            <a:endParaRPr lang="zh-CN" altLang="en-US" sz="2400"/>
          </a:p>
        </p:txBody>
      </p:sp>
      <p:sp>
        <p:nvSpPr>
          <p:cNvPr id="38" name="文本框 37"/>
          <p:cNvSpPr txBox="1"/>
          <p:nvPr>
            <p:custDataLst>
              <p:tags r:id="rId34"/>
            </p:custDataLst>
          </p:nvPr>
        </p:nvSpPr>
        <p:spPr>
          <a:xfrm>
            <a:off x="7198995" y="4662805"/>
            <a:ext cx="4798695" cy="460375"/>
          </a:xfrm>
          <a:prstGeom prst="rect">
            <a:avLst/>
          </a:prstGeom>
          <a:noFill/>
          <a:ln>
            <a:solidFill>
              <a:srgbClr val="C00000"/>
            </a:solidFill>
          </a:ln>
        </p:spPr>
        <p:txBody>
          <a:bodyPr wrap="square" rtlCol="0">
            <a:spAutoFit/>
          </a:bodyPr>
          <a:lstStyle/>
          <a:p>
            <a:r>
              <a:rPr lang="zh-CN" altLang="en-US" sz="2400"/>
              <a:t>加强优化公共服务，促进共同富裕</a:t>
            </a:r>
            <a:endParaRPr lang="zh-CN" altLang="en-US" sz="2400"/>
          </a:p>
        </p:txBody>
      </p:sp>
      <p:sp>
        <p:nvSpPr>
          <p:cNvPr id="40" name="文本框 39"/>
          <p:cNvSpPr txBox="1"/>
          <p:nvPr>
            <p:custDataLst>
              <p:tags r:id="rId35"/>
            </p:custDataLst>
          </p:nvPr>
        </p:nvSpPr>
        <p:spPr>
          <a:xfrm>
            <a:off x="7505065" y="4088130"/>
            <a:ext cx="2111375" cy="460375"/>
          </a:xfrm>
          <a:prstGeom prst="rect">
            <a:avLst/>
          </a:prstGeom>
          <a:noFill/>
          <a:ln>
            <a:solidFill>
              <a:srgbClr val="C00000"/>
            </a:solidFill>
          </a:ln>
        </p:spPr>
        <p:txBody>
          <a:bodyPr wrap="square" rtlCol="0">
            <a:spAutoFit/>
          </a:bodyPr>
          <a:lstStyle/>
          <a:p>
            <a:r>
              <a:rPr lang="zh-CN" altLang="en-US" sz="2400"/>
              <a:t>加强市场监管</a:t>
            </a:r>
            <a:endParaRPr lang="zh-CN" altLang="en-US" sz="2400"/>
          </a:p>
        </p:txBody>
      </p:sp>
      <p:sp>
        <p:nvSpPr>
          <p:cNvPr id="8" name="矩形 7"/>
          <p:cNvSpPr/>
          <p:nvPr>
            <p:custDataLst>
              <p:tags r:id="rId36"/>
            </p:custDataLst>
          </p:nvPr>
        </p:nvSpPr>
        <p:spPr>
          <a:xfrm>
            <a:off x="1595755" y="429895"/>
            <a:ext cx="10358755"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这些稳定和增长的背后你知道政府都做了哪些努力吗？</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9" name="文本框 8"/>
          <p:cNvSpPr txBox="1"/>
          <p:nvPr>
            <p:custDataLst>
              <p:tags r:id="rId37"/>
            </p:custDataLst>
          </p:nvPr>
        </p:nvSpPr>
        <p:spPr>
          <a:xfrm>
            <a:off x="2724150" y="1555750"/>
            <a:ext cx="957580" cy="521970"/>
          </a:xfrm>
          <a:prstGeom prst="rect">
            <a:avLst/>
          </a:prstGeom>
          <a:solidFill>
            <a:srgbClr val="C00000"/>
          </a:solidFill>
          <a:ln>
            <a:solidFill>
              <a:srgbClr val="C00000"/>
            </a:solidFill>
          </a:ln>
        </p:spPr>
        <p:txBody>
          <a:bodyPr wrap="square" rtlCol="0">
            <a:spAutoFit/>
          </a:bodyPr>
          <a:lstStyle/>
          <a:p>
            <a:pPr algn="ctr"/>
            <a:r>
              <a:rPr lang="zh-CN" altLang="en-US" sz="2800" b="1">
                <a:solidFill>
                  <a:schemeClr val="bg1"/>
                </a:solidFill>
              </a:rPr>
              <a:t>现象</a:t>
            </a:r>
            <a:endParaRPr lang="zh-CN" altLang="en-US" sz="2800" b="1">
              <a:solidFill>
                <a:schemeClr val="bg1"/>
              </a:solidFill>
            </a:endParaRPr>
          </a:p>
        </p:txBody>
      </p:sp>
      <p:sp>
        <p:nvSpPr>
          <p:cNvPr id="10" name="文本框 9"/>
          <p:cNvSpPr txBox="1"/>
          <p:nvPr>
            <p:custDataLst>
              <p:tags r:id="rId38"/>
            </p:custDataLst>
          </p:nvPr>
        </p:nvSpPr>
        <p:spPr>
          <a:xfrm>
            <a:off x="2649220" y="6044565"/>
            <a:ext cx="957580" cy="521970"/>
          </a:xfrm>
          <a:prstGeom prst="rect">
            <a:avLst/>
          </a:prstGeom>
          <a:solidFill>
            <a:srgbClr val="C00000"/>
          </a:solidFill>
        </p:spPr>
        <p:txBody>
          <a:bodyPr wrap="square" rtlCol="0">
            <a:spAutoFit/>
          </a:bodyPr>
          <a:lstStyle/>
          <a:p>
            <a:pPr algn="ctr"/>
            <a:r>
              <a:rPr lang="zh-CN" altLang="en-US" sz="2800" b="1">
                <a:solidFill>
                  <a:schemeClr val="bg1"/>
                </a:solidFill>
              </a:rPr>
              <a:t>原因</a:t>
            </a:r>
            <a:endParaRPr lang="zh-CN" altLang="en-US" sz="2800"/>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1" presetClass="entr" presetSubtype="1"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nodeType="afterGroup">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nodeType="afterGroup">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nodeType="afterGroup">
                            <p:stCondLst>
                              <p:cond delay="3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nodeType="afterGroup">
                            <p:stCondLst>
                              <p:cond delay="40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par>
                          <p:cTn id="24" fill="hold" nodeType="afterGroup">
                            <p:stCondLst>
                              <p:cond delay="4500"/>
                            </p:stCondLst>
                            <p:childTnLst>
                              <p:par>
                                <p:cTn id="25" presetID="16" presetClass="entr" presetSubtype="2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nodeType="afterGroup">
                            <p:stCondLst>
                              <p:cond delay="50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nodeType="clickPar">
                      <p:stCondLst>
                        <p:cond delay="indefinite"/>
                      </p:stCondLst>
                      <p:childTnLst>
                        <p:par>
                          <p:cTn id="33" fill="hold" nodeType="afterGroup">
                            <p:stCondLst>
                              <p:cond delay="0"/>
                            </p:stCondLst>
                            <p:childTnLst>
                              <p:par>
                                <p:cTn id="34" presetID="7" presetClass="exit" presetSubtype="1" fill="hold" grpId="0" nodeType="clickEffect">
                                  <p:stCondLst>
                                    <p:cond delay="0"/>
                                  </p:stCondLst>
                                  <p:childTnLst>
                                    <p:anim calcmode="lin" valueType="num">
                                      <p:cBhvr additive="base">
                                        <p:cTn id="35" dur="1000"/>
                                        <p:tgtEl>
                                          <p:spTgt spid="13"/>
                                        </p:tgtEl>
                                        <p:attrNameLst>
                                          <p:attrName>ppt_x</p:attrName>
                                        </p:attrNameLst>
                                      </p:cBhvr>
                                      <p:tavLst>
                                        <p:tav tm="0">
                                          <p:val>
                                            <p:strVal val="ppt_x"/>
                                          </p:val>
                                        </p:tav>
                                        <p:tav tm="100000">
                                          <p:val>
                                            <p:strVal val="ppt_x"/>
                                          </p:val>
                                        </p:tav>
                                      </p:tavLst>
                                    </p:anim>
                                    <p:anim calcmode="lin" valueType="num">
                                      <p:cBhvr additive="base">
                                        <p:cTn id="36" dur="1000"/>
                                        <p:tgtEl>
                                          <p:spTgt spid="13"/>
                                        </p:tgtEl>
                                        <p:attrNameLst>
                                          <p:attrName>ppt_y</p:attrName>
                                        </p:attrNameLst>
                                      </p:cBhvr>
                                      <p:tavLst>
                                        <p:tav tm="0">
                                          <p:val>
                                            <p:strVal val="ppt_y"/>
                                          </p:val>
                                        </p:tav>
                                        <p:tav tm="100000">
                                          <p:val>
                                            <p:strVal val="0-ppt_h/2"/>
                                          </p:val>
                                        </p:tav>
                                      </p:tavLst>
                                    </p:anim>
                                    <p:set>
                                      <p:cBhvr>
                                        <p:cTn id="37" dur="1" fill="hold">
                                          <p:stCondLst>
                                            <p:cond delay="1000"/>
                                          </p:stCondLst>
                                        </p:cTn>
                                        <p:tgtEl>
                                          <p:spTgt spid="13"/>
                                        </p:tgtEl>
                                        <p:attrNameLst>
                                          <p:attrName>style.visibility</p:attrName>
                                        </p:attrNameLst>
                                      </p:cBhvr>
                                      <p:to>
                                        <p:strVal val="hidden"/>
                                      </p:to>
                                    </p:set>
                                  </p:childTnLst>
                                </p:cTn>
                              </p:par>
                            </p:childTnLst>
                          </p:cTn>
                        </p:par>
                        <p:par>
                          <p:cTn id="38" fill="hold" nodeType="afterGroup">
                            <p:stCondLst>
                              <p:cond delay="1001"/>
                            </p:stCondLst>
                            <p:childTnLst>
                              <p:par>
                                <p:cTn id="39" presetID="1"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afterGroup">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heel(1)">
                                      <p:cBhvr>
                                        <p:cTn id="45" dur="2000"/>
                                        <p:tgtEl>
                                          <p:spTgt spid="29"/>
                                        </p:tgtEl>
                                      </p:cBhvr>
                                    </p:animEffect>
                                  </p:childTnLst>
                                </p:cTn>
                              </p:par>
                            </p:childTnLst>
                          </p:cTn>
                        </p:par>
                        <p:par>
                          <p:cTn id="46" fill="hold" nodeType="afterGroup">
                            <p:stCondLst>
                              <p:cond delay="2000"/>
                            </p:stCondLst>
                            <p:childTnLst>
                              <p:par>
                                <p:cTn id="47" presetID="21" presetClass="entr" presetSubtype="1"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1)">
                                      <p:cBhvr>
                                        <p:cTn id="49" dur="2000"/>
                                        <p:tgtEl>
                                          <p:spTgt spid="10"/>
                                        </p:tgtEl>
                                      </p:cBhvr>
                                    </p:animEffect>
                                  </p:childTnLst>
                                </p:cTn>
                              </p:par>
                            </p:childTnLst>
                          </p:cTn>
                        </p:par>
                        <p:par>
                          <p:cTn id="50" fill="hold" nodeType="afterGroup">
                            <p:stCondLst>
                              <p:cond delay="4000"/>
                            </p:stCondLst>
                            <p:childTnLst>
                              <p:par>
                                <p:cTn id="51" presetID="2" presetClass="entr" presetSubtype="4"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4500"/>
                            </p:stCondLst>
                            <p:childTnLst>
                              <p:par>
                                <p:cTn id="56" presetID="2" presetClass="entr" presetSubtype="4"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5000"/>
                            </p:stCondLst>
                            <p:childTnLst>
                              <p:par>
                                <p:cTn id="61" presetID="2" presetClass="entr" presetSubtype="4" fill="hold" grpId="0" nodeType="after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par>
                          <p:cTn id="65" fill="hold" nodeType="afterGroup">
                            <p:stCondLst>
                              <p:cond delay="5500"/>
                            </p:stCondLst>
                            <p:childTnLst>
                              <p:par>
                                <p:cTn id="66" presetID="2" presetClass="entr" presetSubtype="4"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par>
                          <p:cTn id="70" fill="hold" nodeType="afterGroup">
                            <p:stCondLst>
                              <p:cond delay="6000"/>
                            </p:stCondLst>
                            <p:childTnLst>
                              <p:par>
                                <p:cTn id="71" presetID="2" presetClass="entr" presetSubtype="4"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6500"/>
                            </p:stCondLst>
                            <p:childTnLst>
                              <p:par>
                                <p:cTn id="76" presetID="3" presetClass="entr" presetSubtype="1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linds(horizontal)">
                                      <p:cBhvr>
                                        <p:cTn id="78" dur="500"/>
                                        <p:tgtEl>
                                          <p:spTgt spid="22"/>
                                        </p:tgtEl>
                                      </p:cBhvr>
                                    </p:animEffect>
                                  </p:childTnLst>
                                </p:cTn>
                              </p:par>
                            </p:childTnLst>
                          </p:cTn>
                        </p:par>
                      </p:childTnLst>
                    </p:cTn>
                  </p:par>
                  <p:par>
                    <p:cTn id="79" fill="hold" nodeType="clickPar">
                      <p:stCondLst>
                        <p:cond delay="indefinite"/>
                      </p:stCondLst>
                      <p:childTnLst>
                        <p:par>
                          <p:cTn id="80" fill="hold" nodeType="after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heckerboard(across)">
                                      <p:cBhvr>
                                        <p:cTn id="83" dur="500"/>
                                        <p:tgtEl>
                                          <p:spTgt spid="30"/>
                                        </p:tgtEl>
                                      </p:cBhvr>
                                    </p:animEffect>
                                  </p:childTnLst>
                                </p:cTn>
                              </p:par>
                            </p:childTnLst>
                          </p:cTn>
                        </p:par>
                        <p:par>
                          <p:cTn id="84" fill="hold" nodeType="afterGroup">
                            <p:stCondLst>
                              <p:cond delay="500"/>
                            </p:stCondLst>
                            <p:childTnLst>
                              <p:par>
                                <p:cTn id="85" presetID="12" presetClass="entr" presetSubtype="8" fill="hold" grpId="0" nodeType="after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p:tgtEl>
                                          <p:spTgt spid="32"/>
                                        </p:tgtEl>
                                        <p:attrNameLst>
                                          <p:attrName>ppt_x</p:attrName>
                                        </p:attrNameLst>
                                      </p:cBhvr>
                                      <p:tavLst>
                                        <p:tav tm="0">
                                          <p:val>
                                            <p:strVal val="#ppt_x-#ppt_w*1.125000"/>
                                          </p:val>
                                        </p:tav>
                                        <p:tav tm="100000">
                                          <p:val>
                                            <p:strVal val="#ppt_x"/>
                                          </p:val>
                                        </p:tav>
                                      </p:tavLst>
                                    </p:anim>
                                    <p:animEffect transition="in" filter="wipe(right)">
                                      <p:cBhvr>
                                        <p:cTn id="88" dur="500"/>
                                        <p:tgtEl>
                                          <p:spTgt spid="32"/>
                                        </p:tgtEl>
                                      </p:cBhvr>
                                    </p:animEffect>
                                  </p:childTnLst>
                                </p:cTn>
                              </p:par>
                            </p:childTnLst>
                          </p:cTn>
                        </p:par>
                        <p:par>
                          <p:cTn id="89" fill="hold" nodeType="afterGroup">
                            <p:stCondLst>
                              <p:cond delay="1000"/>
                            </p:stCondLst>
                            <p:childTnLst>
                              <p:par>
                                <p:cTn id="90" presetID="12" presetClass="entr" presetSubtype="8" fill="hold" grpId="0" nodeType="after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p:tgtEl>
                                          <p:spTgt spid="33"/>
                                        </p:tgtEl>
                                        <p:attrNameLst>
                                          <p:attrName>ppt_x</p:attrName>
                                        </p:attrNameLst>
                                      </p:cBhvr>
                                      <p:tavLst>
                                        <p:tav tm="0">
                                          <p:val>
                                            <p:strVal val="#ppt_x-#ppt_w*1.125000"/>
                                          </p:val>
                                        </p:tav>
                                        <p:tav tm="100000">
                                          <p:val>
                                            <p:strVal val="#ppt_x"/>
                                          </p:val>
                                        </p:tav>
                                      </p:tavLst>
                                    </p:anim>
                                    <p:animEffect transition="in" filter="wipe(right)">
                                      <p:cBhvr>
                                        <p:cTn id="93" dur="500"/>
                                        <p:tgtEl>
                                          <p:spTgt spid="33"/>
                                        </p:tgtEl>
                                      </p:cBhvr>
                                    </p:animEffect>
                                  </p:childTnLst>
                                </p:cTn>
                              </p:par>
                            </p:childTnLst>
                          </p:cTn>
                        </p:par>
                        <p:par>
                          <p:cTn id="94" fill="hold" nodeType="afterGroup">
                            <p:stCondLst>
                              <p:cond delay="1500"/>
                            </p:stCondLst>
                            <p:childTnLst>
                              <p:par>
                                <p:cTn id="95" presetID="12" presetClass="entr" presetSubtype="8" fill="hold" grpId="0" nodeType="after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p:tgtEl>
                                          <p:spTgt spid="35"/>
                                        </p:tgtEl>
                                        <p:attrNameLst>
                                          <p:attrName>ppt_x</p:attrName>
                                        </p:attrNameLst>
                                      </p:cBhvr>
                                      <p:tavLst>
                                        <p:tav tm="0">
                                          <p:val>
                                            <p:strVal val="#ppt_x-#ppt_w*1.125000"/>
                                          </p:val>
                                        </p:tav>
                                        <p:tav tm="100000">
                                          <p:val>
                                            <p:strVal val="#ppt_x"/>
                                          </p:val>
                                        </p:tav>
                                      </p:tavLst>
                                    </p:anim>
                                    <p:animEffect transition="in" filter="wipe(right)">
                                      <p:cBhvr>
                                        <p:cTn id="98" dur="500"/>
                                        <p:tgtEl>
                                          <p:spTgt spid="35"/>
                                        </p:tgtEl>
                                      </p:cBhvr>
                                    </p:animEffect>
                                  </p:childTnLst>
                                </p:cTn>
                              </p:par>
                            </p:childTnLst>
                          </p:cTn>
                        </p:par>
                        <p:par>
                          <p:cTn id="99" fill="hold" nodeType="afterGroup">
                            <p:stCondLst>
                              <p:cond delay="2000"/>
                            </p:stCondLst>
                            <p:childTnLst>
                              <p:par>
                                <p:cTn id="100" presetID="12" presetClass="entr" presetSubtype="8"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additive="base">
                                        <p:cTn id="102" dur="500"/>
                                        <p:tgtEl>
                                          <p:spTgt spid="36"/>
                                        </p:tgtEl>
                                        <p:attrNameLst>
                                          <p:attrName>ppt_x</p:attrName>
                                        </p:attrNameLst>
                                      </p:cBhvr>
                                      <p:tavLst>
                                        <p:tav tm="0">
                                          <p:val>
                                            <p:strVal val="#ppt_x-#ppt_w*1.125000"/>
                                          </p:val>
                                        </p:tav>
                                        <p:tav tm="100000">
                                          <p:val>
                                            <p:strVal val="#ppt_x"/>
                                          </p:val>
                                        </p:tav>
                                      </p:tavLst>
                                    </p:anim>
                                    <p:animEffect transition="in" filter="wipe(right)">
                                      <p:cBhvr>
                                        <p:cTn id="103" dur="500"/>
                                        <p:tgtEl>
                                          <p:spTgt spid="36"/>
                                        </p:tgtEl>
                                      </p:cBhvr>
                                    </p:animEffect>
                                  </p:childTnLst>
                                </p:cTn>
                              </p:par>
                            </p:childTnLst>
                          </p:cTn>
                        </p:par>
                        <p:par>
                          <p:cTn id="104" fill="hold" nodeType="afterGroup">
                            <p:stCondLst>
                              <p:cond delay="2500"/>
                            </p:stCondLst>
                            <p:childTnLst>
                              <p:par>
                                <p:cTn id="105" presetID="12" presetClass="entr" presetSubtype="8"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p:tgtEl>
                                          <p:spTgt spid="40"/>
                                        </p:tgtEl>
                                        <p:attrNameLst>
                                          <p:attrName>ppt_x</p:attrName>
                                        </p:attrNameLst>
                                      </p:cBhvr>
                                      <p:tavLst>
                                        <p:tav tm="0">
                                          <p:val>
                                            <p:strVal val="#ppt_x-#ppt_w*1.125000"/>
                                          </p:val>
                                        </p:tav>
                                        <p:tav tm="100000">
                                          <p:val>
                                            <p:strVal val="#ppt_x"/>
                                          </p:val>
                                        </p:tav>
                                      </p:tavLst>
                                    </p:anim>
                                    <p:animEffect transition="in" filter="wipe(right)">
                                      <p:cBhvr>
                                        <p:cTn id="108" dur="500"/>
                                        <p:tgtEl>
                                          <p:spTgt spid="40"/>
                                        </p:tgtEl>
                                      </p:cBhvr>
                                    </p:animEffect>
                                  </p:childTnLst>
                                </p:cTn>
                              </p:par>
                            </p:childTnLst>
                          </p:cTn>
                        </p:par>
                        <p:par>
                          <p:cTn id="109" fill="hold" nodeType="afterGroup">
                            <p:stCondLst>
                              <p:cond delay="3000"/>
                            </p:stCondLst>
                            <p:childTnLst>
                              <p:par>
                                <p:cTn id="110" presetID="12" presetClass="entr" presetSubtype="8" fill="hold" grpId="0" nodeType="after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additive="base">
                                        <p:cTn id="112" dur="500"/>
                                        <p:tgtEl>
                                          <p:spTgt spid="38"/>
                                        </p:tgtEl>
                                        <p:attrNameLst>
                                          <p:attrName>ppt_x</p:attrName>
                                        </p:attrNameLst>
                                      </p:cBhvr>
                                      <p:tavLst>
                                        <p:tav tm="0">
                                          <p:val>
                                            <p:strVal val="#ppt_x-#ppt_w*1.125000"/>
                                          </p:val>
                                        </p:tav>
                                        <p:tav tm="100000">
                                          <p:val>
                                            <p:strVal val="#ppt_x"/>
                                          </p:val>
                                        </p:tav>
                                      </p:tavLst>
                                    </p:anim>
                                    <p:animEffect transition="in" filter="wipe(right)">
                                      <p:cBhvr>
                                        <p:cTn id="113" dur="500"/>
                                        <p:tgtEl>
                                          <p:spTgt spid="38"/>
                                        </p:tgtEl>
                                      </p:cBhvr>
                                    </p:animEffect>
                                  </p:childTnLst>
                                </p:cTn>
                              </p:par>
                            </p:childTnLst>
                          </p:cTn>
                        </p:par>
                      </p:childTnLst>
                    </p:cTn>
                  </p:par>
                  <p:par>
                    <p:cTn id="114" fill="hold" nodeType="clickPar">
                      <p:stCondLst>
                        <p:cond delay="indefinite"/>
                      </p:stCondLst>
                      <p:childTnLst>
                        <p:par>
                          <p:cTn id="115" fill="hold" nodeType="afterGroup">
                            <p:stCondLst>
                              <p:cond delay="0"/>
                            </p:stCondLst>
                            <p:childTnLst>
                              <p:par>
                                <p:cTn id="116" presetID="2" presetClass="entr" presetSubtype="4" fill="hold" grpId="1" nodeType="clickEffect">
                                  <p:stCondLst>
                                    <p:cond delay="0"/>
                                  </p:stCondLst>
                                  <p:childTnLst>
                                    <p:set>
                                      <p:cBhvr>
                                        <p:cTn id="117" dur="1" fill="hold">
                                          <p:stCondLst>
                                            <p:cond delay="0"/>
                                          </p:stCondLst>
                                        </p:cTn>
                                        <p:tgtEl>
                                          <p:spTgt spid="8"/>
                                        </p:tgtEl>
                                        <p:attrNameLst>
                                          <p:attrName>style.visibility</p:attrName>
                                        </p:attrNameLst>
                                      </p:cBhvr>
                                      <p:to>
                                        <p:strVal val="visible"/>
                                      </p:to>
                                    </p:set>
                                    <p:anim calcmode="lin" valueType="num">
                                      <p:cBhvr additive="base">
                                        <p:cTn id="118" dur="500" fill="hold"/>
                                        <p:tgtEl>
                                          <p:spTgt spid="8"/>
                                        </p:tgtEl>
                                        <p:attrNameLst>
                                          <p:attrName>ppt_x</p:attrName>
                                        </p:attrNameLst>
                                      </p:cBhvr>
                                      <p:tavLst>
                                        <p:tav tm="0">
                                          <p:val>
                                            <p:strVal val="#ppt_x"/>
                                          </p:val>
                                        </p:tav>
                                        <p:tav tm="100000">
                                          <p:val>
                                            <p:strVal val="#ppt_x"/>
                                          </p:val>
                                        </p:tav>
                                      </p:tavLst>
                                    </p:anim>
                                    <p:anim calcmode="lin" valueType="num">
                                      <p:cBhvr additive="base">
                                        <p:cTn id="1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22" grpId="0"/>
      <p:bldP spid="30" grpId="0"/>
      <p:bldP spid="32" grpId="0"/>
      <p:bldP spid="33" grpId="0"/>
      <p:bldP spid="35" grpId="0"/>
      <p:bldP spid="36" grpId="0"/>
      <p:bldP spid="40" grpId="0"/>
      <p:bldP spid="38" grpId="0"/>
      <p:bldP spid="18" grpId="0"/>
      <p:bldP spid="16" grpId="0"/>
      <p:bldP spid="17" grpId="0"/>
      <p:bldP spid="19" grpId="0"/>
      <p:bldP spid="14" grpId="0"/>
      <p:bldP spid="26" grpId="0"/>
      <p:bldP spid="23" grpId="0"/>
      <p:bldP spid="28" grpId="0"/>
      <p:bldP spid="24" grpId="0"/>
      <p:bldP spid="25" grpId="0"/>
      <p:bldP spid="13" grpId="0"/>
      <p:bldP spid="8" grpId="0"/>
      <p:bldP spid="8" grpId="1"/>
      <p:bldP spid="9" grpId="0"/>
      <p:bldP spid="10"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21920"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cxnSp>
        <p:nvCxnSpPr>
          <p:cNvPr id="24" name="直接连接符 23"/>
          <p:cNvCxnSpPr/>
          <p:nvPr>
            <p:custDataLst>
              <p:tags r:id="rId12"/>
            </p:custDataLst>
          </p:nvPr>
        </p:nvCxnSpPr>
        <p:spPr>
          <a:xfrm>
            <a:off x="6363970" y="1712595"/>
            <a:ext cx="43180" cy="3914775"/>
          </a:xfrm>
          <a:prstGeom prst="line">
            <a:avLst/>
          </a:prstGeom>
          <a:ln w="28575">
            <a:solidFill>
              <a:srgbClr val="BD242C"/>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13"/>
            </p:custDataLst>
          </p:nvPr>
        </p:nvSpPr>
        <p:spPr>
          <a:xfrm>
            <a:off x="2256790" y="502285"/>
            <a:ext cx="7454900"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面对疫情为什么中国政府能更好的发挥作用？</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5"/>
            </p:custDataLst>
          </p:nvPr>
        </p:nvPicPr>
        <p:blipFill>
          <a:blip r:embed="rId14"/>
          <a:stretch>
            <a:fillRect/>
          </a:stretch>
        </p:blipFill>
        <p:spPr>
          <a:xfrm>
            <a:off x="682625" y="388620"/>
            <a:ext cx="1102360" cy="850900"/>
          </a:xfrm>
          <a:prstGeom prst="rect">
            <a:avLst/>
          </a:prstGeom>
        </p:spPr>
      </p:pic>
      <p:sp>
        <p:nvSpPr>
          <p:cNvPr id="6" name="文本框 5"/>
          <p:cNvSpPr txBox="1"/>
          <p:nvPr>
            <p:custDataLst>
              <p:tags r:id="rId16"/>
            </p:custDataLst>
          </p:nvPr>
        </p:nvSpPr>
        <p:spPr>
          <a:xfrm>
            <a:off x="875665" y="460375"/>
            <a:ext cx="71628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7" name="文本框 6"/>
          <p:cNvSpPr txBox="1"/>
          <p:nvPr>
            <p:custDataLst>
              <p:tags r:id="rId17"/>
            </p:custDataLst>
          </p:nvPr>
        </p:nvSpPr>
        <p:spPr>
          <a:xfrm>
            <a:off x="624205" y="1657350"/>
            <a:ext cx="5492115" cy="4154170"/>
          </a:xfrm>
          <a:prstGeom prst="rect">
            <a:avLst/>
          </a:prstGeom>
          <a:noFill/>
        </p:spPr>
        <p:txBody>
          <a:bodyPr wrap="square" rtlCol="0">
            <a:spAutoFit/>
          </a:bodyPr>
          <a:lstStyle/>
          <a:p>
            <a:pPr algn="l"/>
            <a:r>
              <a:rPr lang="en-US" altLang="zh-CN" sz="2400"/>
              <a:t>       </a:t>
            </a:r>
            <a:r>
              <a:rPr lang="zh-CN" altLang="en-US" sz="2400"/>
              <a:t>在美国，特朗普及共和党人倾向于</a:t>
            </a:r>
            <a:r>
              <a:rPr lang="zh-CN" altLang="en-US" sz="2400">
                <a:solidFill>
                  <a:srgbClr val="C00000"/>
                </a:solidFill>
              </a:rPr>
              <a:t>否认</a:t>
            </a:r>
            <a:r>
              <a:rPr lang="zh-CN" altLang="en-US" sz="2400"/>
              <a:t>疫情对美国的严峻挑战，在疫情暴发之后又对是否采取严格措施</a:t>
            </a:r>
            <a:r>
              <a:rPr lang="zh-CN" altLang="en-US" sz="2400">
                <a:solidFill>
                  <a:srgbClr val="C00000"/>
                </a:solidFill>
              </a:rPr>
              <a:t>迟疑不决</a:t>
            </a:r>
            <a:r>
              <a:rPr lang="zh-CN" altLang="en-US" sz="2400"/>
              <a:t>;民主党州事实上也未能在最开始就承担州层面所应承担的基础责任，包括筹集足够的抗疫物资。疫情急剧扩散之际，</a:t>
            </a:r>
            <a:r>
              <a:rPr lang="zh-CN" altLang="en-US" sz="2400">
                <a:solidFill>
                  <a:srgbClr val="C00000"/>
                </a:solidFill>
              </a:rPr>
              <a:t>两党斗争加剧</a:t>
            </a:r>
            <a:r>
              <a:rPr lang="zh-CN" altLang="en-US" sz="2400"/>
              <a:t>，扩大了</a:t>
            </a:r>
            <a:r>
              <a:rPr lang="zh-CN" altLang="en-US" sz="2400">
                <a:solidFill>
                  <a:srgbClr val="C00000"/>
                </a:solidFill>
              </a:rPr>
              <a:t>国会与行政当局</a:t>
            </a:r>
            <a:r>
              <a:rPr lang="zh-CN" altLang="en-US" sz="2400"/>
              <a:t>之间、</a:t>
            </a:r>
            <a:r>
              <a:rPr lang="zh-CN" altLang="en-US" sz="2400">
                <a:solidFill>
                  <a:srgbClr val="C00000"/>
                </a:solidFill>
              </a:rPr>
              <a:t>联邦与州</a:t>
            </a:r>
            <a:r>
              <a:rPr lang="zh-CN" altLang="en-US" sz="2400"/>
              <a:t>之间、</a:t>
            </a:r>
            <a:r>
              <a:rPr lang="zh-CN" altLang="en-US" sz="2400">
                <a:solidFill>
                  <a:srgbClr val="C00000"/>
                </a:solidFill>
              </a:rPr>
              <a:t>不同党派的州与州之间</a:t>
            </a:r>
            <a:r>
              <a:rPr lang="zh-CN" altLang="en-US" sz="2400"/>
              <a:t>的</a:t>
            </a:r>
            <a:r>
              <a:rPr lang="zh-CN" altLang="en-US" sz="2400">
                <a:solidFill>
                  <a:srgbClr val="C00000"/>
                </a:solidFill>
              </a:rPr>
              <a:t>政策差异</a:t>
            </a:r>
            <a:r>
              <a:rPr lang="zh-CN" altLang="en-US" sz="2400"/>
              <a:t>，</a:t>
            </a:r>
            <a:r>
              <a:rPr lang="zh-CN" altLang="en-US" sz="2400">
                <a:solidFill>
                  <a:srgbClr val="C00000"/>
                </a:solidFill>
              </a:rPr>
              <a:t>无法形成全国统一的抗疫政策</a:t>
            </a:r>
            <a:r>
              <a:rPr lang="zh-CN" altLang="en-US" sz="2400"/>
              <a:t>，客观上放任疫情在全美蔓延。</a:t>
            </a:r>
            <a:endParaRPr lang="zh-CN" altLang="en-US" sz="2400"/>
          </a:p>
        </p:txBody>
      </p:sp>
      <p:sp>
        <p:nvSpPr>
          <p:cNvPr id="8" name="文本框 7"/>
          <p:cNvSpPr txBox="1"/>
          <p:nvPr>
            <p:custDataLst>
              <p:tags r:id="rId18"/>
            </p:custDataLst>
          </p:nvPr>
        </p:nvSpPr>
        <p:spPr>
          <a:xfrm>
            <a:off x="7442200" y="3002915"/>
            <a:ext cx="1489075" cy="521970"/>
          </a:xfrm>
          <a:prstGeom prst="rect">
            <a:avLst/>
          </a:prstGeom>
          <a:solidFill>
            <a:srgbClr val="C00000"/>
          </a:solidFill>
        </p:spPr>
        <p:txBody>
          <a:bodyPr wrap="square" rtlCol="0">
            <a:spAutoFit/>
          </a:bodyPr>
          <a:lstStyle/>
          <a:p>
            <a:r>
              <a:rPr lang="zh-CN" altLang="en-US" sz="2800" b="1">
                <a:solidFill>
                  <a:srgbClr val="FFFFFF"/>
                </a:solidFill>
              </a:rPr>
              <a:t>中国呢？</a:t>
            </a:r>
            <a:endParaRPr lang="zh-CN" altLang="en-US" sz="2800" b="1">
              <a:solidFill>
                <a:srgbClr val="FFFFFF"/>
              </a:solidFill>
            </a:endParaRPr>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8" presetClass="entr" presetSubtype="6" fill="hold" grpId="0"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cxnSp>
        <p:nvCxnSpPr>
          <p:cNvPr id="24" name="直接连接符 23"/>
          <p:cNvCxnSpPr/>
          <p:nvPr>
            <p:custDataLst>
              <p:tags r:id="rId12"/>
            </p:custDataLst>
          </p:nvPr>
        </p:nvCxnSpPr>
        <p:spPr>
          <a:xfrm>
            <a:off x="7840980" y="1249680"/>
            <a:ext cx="43815" cy="4895850"/>
          </a:xfrm>
          <a:prstGeom prst="line">
            <a:avLst/>
          </a:prstGeom>
          <a:ln w="28575">
            <a:solidFill>
              <a:srgbClr val="BD242C"/>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13"/>
            </p:custDataLst>
          </p:nvPr>
        </p:nvSpPr>
        <p:spPr>
          <a:xfrm>
            <a:off x="2351405" y="260985"/>
            <a:ext cx="9025255"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面对疫情为什么中国政府能更好的发挥作用？</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5"/>
            </p:custDataLst>
          </p:nvPr>
        </p:nvPicPr>
        <p:blipFill>
          <a:blip r:embed="rId14"/>
          <a:stretch>
            <a:fillRect/>
          </a:stretch>
        </p:blipFill>
        <p:spPr>
          <a:xfrm>
            <a:off x="934720" y="203835"/>
            <a:ext cx="1102360" cy="850900"/>
          </a:xfrm>
          <a:prstGeom prst="rect">
            <a:avLst/>
          </a:prstGeom>
        </p:spPr>
      </p:pic>
      <p:sp>
        <p:nvSpPr>
          <p:cNvPr id="6" name="文本框 5"/>
          <p:cNvSpPr txBox="1"/>
          <p:nvPr>
            <p:custDataLst>
              <p:tags r:id="rId16"/>
            </p:custDataLst>
          </p:nvPr>
        </p:nvSpPr>
        <p:spPr>
          <a:xfrm>
            <a:off x="1127760" y="275590"/>
            <a:ext cx="71628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pic>
        <p:nvPicPr>
          <p:cNvPr id="8" name="图片 7" descr="314fdfddd840859a30b7dcb48d8cd078"/>
          <p:cNvPicPr>
            <a:picLocks noChangeAspect="1"/>
          </p:cNvPicPr>
          <p:nvPr>
            <p:custDataLst>
              <p:tags r:id="rId18"/>
            </p:custDataLst>
          </p:nvPr>
        </p:nvPicPr>
        <p:blipFill>
          <a:blip r:embed="rId17"/>
          <a:srcRect t="9053" r="-903"/>
          <a:stretch>
            <a:fillRect/>
          </a:stretch>
        </p:blipFill>
        <p:spPr>
          <a:xfrm>
            <a:off x="4060190" y="1249680"/>
            <a:ext cx="3582035" cy="2628265"/>
          </a:xfrm>
          <a:prstGeom prst="rect">
            <a:avLst/>
          </a:prstGeom>
        </p:spPr>
      </p:pic>
      <p:sp>
        <p:nvSpPr>
          <p:cNvPr id="10" name="文本框 9"/>
          <p:cNvSpPr txBox="1"/>
          <p:nvPr>
            <p:custDataLst>
              <p:tags r:id="rId19"/>
            </p:custDataLst>
          </p:nvPr>
        </p:nvSpPr>
        <p:spPr>
          <a:xfrm>
            <a:off x="238760" y="1115060"/>
            <a:ext cx="3896360" cy="3046095"/>
          </a:xfrm>
          <a:prstGeom prst="rect">
            <a:avLst/>
          </a:prstGeom>
          <a:noFill/>
        </p:spPr>
        <p:txBody>
          <a:bodyPr wrap="square" rtlCol="0">
            <a:spAutoFit/>
          </a:bodyPr>
          <a:lstStyle/>
          <a:p>
            <a:pPr algn="l"/>
            <a:r>
              <a:rPr lang="en-US" altLang="zh-CN" sz="2400"/>
              <a:t>       </a:t>
            </a:r>
            <a:r>
              <a:rPr lang="zh-CN" altLang="en-US" sz="2400"/>
              <a:t>中央政治局常委会、中央政治局先后召开21次会议研究决策，党中央及时决定成立</a:t>
            </a:r>
            <a:r>
              <a:rPr lang="zh-CN" altLang="en-US" sz="2400">
                <a:solidFill>
                  <a:srgbClr val="C00000"/>
                </a:solidFill>
              </a:rPr>
              <a:t>中央应对疫情工作领导小组</a:t>
            </a:r>
            <a:r>
              <a:rPr lang="zh-CN" altLang="en-US" sz="2400"/>
              <a:t>，派出中央指导组，要求国务院联防联控机制发挥协调作用，对抗击疫情作出一系列重大战略部署。</a:t>
            </a:r>
            <a:endParaRPr lang="zh-CN" altLang="en-US" sz="2400"/>
          </a:p>
        </p:txBody>
      </p:sp>
      <p:sp>
        <p:nvSpPr>
          <p:cNvPr id="12" name="文本框 11"/>
          <p:cNvSpPr txBox="1"/>
          <p:nvPr>
            <p:custDataLst>
              <p:tags r:id="rId20"/>
            </p:custDataLst>
          </p:nvPr>
        </p:nvSpPr>
        <p:spPr>
          <a:xfrm>
            <a:off x="238760" y="4129405"/>
            <a:ext cx="7713980" cy="2306955"/>
          </a:xfrm>
          <a:prstGeom prst="rect">
            <a:avLst/>
          </a:prstGeom>
          <a:noFill/>
        </p:spPr>
        <p:txBody>
          <a:bodyPr wrap="square" rtlCol="0">
            <a:spAutoFit/>
          </a:bodyPr>
          <a:lstStyle/>
          <a:p>
            <a:r>
              <a:rPr lang="en-US" altLang="zh-CN" sz="2400">
                <a:sym typeface="+mn-ea"/>
              </a:rPr>
              <a:t>       </a:t>
            </a:r>
            <a:r>
              <a:rPr lang="zh-CN" altLang="en-US" sz="2400">
                <a:sym typeface="+mn-ea"/>
              </a:rPr>
              <a:t>正是由于党的坚强领导，</a:t>
            </a:r>
            <a:r>
              <a:rPr lang="zh-CN" altLang="en-US" sz="2400">
                <a:solidFill>
                  <a:srgbClr val="C00000"/>
                </a:solidFill>
                <a:sym typeface="+mn-ea"/>
              </a:rPr>
              <a:t>统一指挥、统一协调、统一调度</a:t>
            </a:r>
            <a:r>
              <a:rPr lang="zh-CN" altLang="en-US" sz="2400">
                <a:sym typeface="+mn-ea"/>
              </a:rPr>
              <a:t>，全国抗击疫情各项工作主攻方向明确、工作重点突出，形成了全面动员、全面部署、全面加强疫情防控的战略格局。我国抗击疫情的果断决策和强有力领导，与美国等一些西方国家的决策混乱、措施不力，形成强，烈对比。</a:t>
            </a:r>
            <a:endParaRPr lang="zh-CN" altLang="en-US" sz="2400">
              <a:sym typeface="+mn-ea"/>
            </a:endParaRPr>
          </a:p>
        </p:txBody>
      </p:sp>
      <p:sp>
        <p:nvSpPr>
          <p:cNvPr id="16" name="文本框 15"/>
          <p:cNvSpPr txBox="1"/>
          <p:nvPr>
            <p:custDataLst>
              <p:tags r:id="rId21"/>
            </p:custDataLst>
          </p:nvPr>
        </p:nvSpPr>
        <p:spPr>
          <a:xfrm>
            <a:off x="8152130" y="2033270"/>
            <a:ext cx="3658235" cy="3415030"/>
          </a:xfrm>
          <a:prstGeom prst="rect">
            <a:avLst/>
          </a:prstGeom>
          <a:noFill/>
        </p:spPr>
        <p:txBody>
          <a:bodyPr wrap="square" rtlCol="0">
            <a:spAutoFit/>
          </a:bodyPr>
          <a:lstStyle/>
          <a:p>
            <a:r>
              <a:rPr lang="zh-CN" altLang="en-US" sz="2400"/>
              <a:t>我国是共产党领导的社会主义国家，党的领导是中国特色社会主义最本质的特征和中国特色社会主义制度的最大优势。坚持党的领导，发挥党总揽全局、协调各方的领导核心作用，是我国社会主义市场经济体制的一个</a:t>
            </a:r>
            <a:r>
              <a:rPr lang="zh-CN" altLang="en-US" sz="2400">
                <a:solidFill>
                  <a:srgbClr val="C00000"/>
                </a:solidFill>
              </a:rPr>
              <a:t>重要特征</a:t>
            </a:r>
            <a:r>
              <a:rPr lang="zh-CN" altLang="en-US" sz="2400"/>
              <a:t>。</a:t>
            </a:r>
            <a:endParaRPr lang="zh-CN" altLang="en-US" sz="2400"/>
          </a:p>
        </p:txBody>
      </p:sp>
      <p:sp>
        <p:nvSpPr>
          <p:cNvPr id="30" name="文本框 29"/>
          <p:cNvSpPr txBox="1"/>
          <p:nvPr>
            <p:custDataLst>
              <p:tags r:id="rId22"/>
            </p:custDataLst>
          </p:nvPr>
        </p:nvSpPr>
        <p:spPr>
          <a:xfrm>
            <a:off x="8196580" y="1297305"/>
            <a:ext cx="2506345" cy="521970"/>
          </a:xfrm>
          <a:prstGeom prst="rect">
            <a:avLst/>
          </a:prstGeom>
          <a:solidFill>
            <a:srgbClr val="C00000"/>
          </a:solidFill>
        </p:spPr>
        <p:txBody>
          <a:bodyPr wrap="square" rtlCol="0">
            <a:spAutoFit/>
          </a:bodyPr>
          <a:lstStyle/>
          <a:p>
            <a:r>
              <a:rPr lang="zh-CN" altLang="en-US" sz="2800" b="1">
                <a:solidFill>
                  <a:schemeClr val="bg1"/>
                </a:solidFill>
              </a:rPr>
              <a:t>我国的优势</a:t>
            </a:r>
            <a:r>
              <a:rPr lang="en-US" altLang="zh-CN" sz="2800" b="1">
                <a:solidFill>
                  <a:schemeClr val="bg1"/>
                </a:solidFill>
                <a:sym typeface="+mn-ea"/>
              </a:rPr>
              <a:t>1</a:t>
            </a:r>
            <a:r>
              <a:rPr lang="zh-CN" altLang="en-US" sz="2800" b="1">
                <a:solidFill>
                  <a:schemeClr val="bg1"/>
                </a:solidFill>
              </a:rPr>
              <a:t>：</a:t>
            </a:r>
            <a:endParaRPr lang="en-US" altLang="zh-CN" sz="2800" b="1">
              <a:solidFill>
                <a:schemeClr val="bg1"/>
              </a:solidFill>
            </a:endParaRPr>
          </a:p>
        </p:txBody>
      </p:sp>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4" name="矩形: 圆角 3"/>
          <p:cNvSpPr/>
          <p:nvPr>
            <p:custDataLst>
              <p:tags r:id="rId3"/>
            </p:custDataLst>
          </p:nvPr>
        </p:nvSpPr>
        <p:spPr>
          <a:xfrm>
            <a:off x="0" y="0"/>
            <a:ext cx="12192000" cy="6858000"/>
          </a:xfrm>
          <a:prstGeom prst="roundRect">
            <a:avLst>
              <a:gd name="adj" fmla="val 0"/>
            </a:avLst>
          </a:prstGeom>
          <a:solidFill>
            <a:srgbClr val="99030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圆角 4"/>
          <p:cNvSpPr/>
          <p:nvPr>
            <p:custDataLst>
              <p:tags r:id="rId6"/>
            </p:custDataLst>
          </p:nvPr>
        </p:nvSpPr>
        <p:spPr>
          <a:xfrm>
            <a:off x="0" y="0"/>
            <a:ext cx="12192000" cy="6858000"/>
          </a:xfrm>
          <a:prstGeom prst="roundRect">
            <a:avLst>
              <a:gd name="adj" fmla="val 0"/>
            </a:avLst>
          </a:prstGeom>
          <a:solidFill>
            <a:srgbClr val="940202">
              <a:alpha val="4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custDataLst>
              <p:tags r:id="rId7"/>
            </p:custDataLst>
          </p:nvPr>
        </p:nvSpPr>
        <p:spPr>
          <a:xfrm>
            <a:off x="104775" y="106363"/>
            <a:ext cx="11982450" cy="6645275"/>
          </a:xfrm>
          <a:prstGeom prst="roundRect">
            <a:avLst>
              <a:gd name="adj" fmla="val 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custDataLst>
              <p:tags r:id="rId9"/>
            </p:custDataLst>
          </p:nvPr>
        </p:nvPicPr>
        <p:blipFill>
          <a:blip r:embed="rId8">
            <a:extLst>
              <a:ext uri="{28A0092B-C50C-407E-A947-70E740481C1C}">
                <a14:useLocalDpi xmlns:a14="http://schemas.microsoft.com/office/drawing/2010/main" val="0"/>
              </a:ext>
            </a:extLst>
          </a:blip>
          <a:stretch>
            <a:fillRect/>
          </a:stretch>
        </p:blipFill>
        <p:spPr>
          <a:xfrm>
            <a:off x="55071" y="5448422"/>
            <a:ext cx="1867880" cy="1867880"/>
          </a:xfrm>
          <a:prstGeom prst="rect">
            <a:avLst/>
          </a:prstGeom>
        </p:spPr>
      </p:pic>
      <p:pic>
        <p:nvPicPr>
          <p:cNvPr id="37" name="图片 36"/>
          <p:cNvPicPr>
            <a:picLocks noChangeAspect="1"/>
          </p:cNvPicPr>
          <p:nvPr>
            <p:custDataLst>
              <p:tags r:id="rId11"/>
            </p:custDataLst>
          </p:nvPr>
        </p:nvPicPr>
        <p:blipFill>
          <a:blip r:embed="rId10"/>
          <a:stretch>
            <a:fillRect/>
          </a:stretch>
        </p:blipFill>
        <p:spPr>
          <a:xfrm>
            <a:off x="10191750" y="5508097"/>
            <a:ext cx="1993900" cy="1329266"/>
          </a:xfrm>
          <a:prstGeom prst="rect">
            <a:avLst/>
          </a:prstGeom>
        </p:spPr>
      </p:pic>
      <p:sp>
        <p:nvSpPr>
          <p:cNvPr id="13" name="矩形 12"/>
          <p:cNvSpPr/>
          <p:nvPr>
            <p:custDataLst>
              <p:tags r:id="rId12"/>
            </p:custDataLst>
          </p:nvPr>
        </p:nvSpPr>
        <p:spPr>
          <a:xfrm>
            <a:off x="2219325" y="233045"/>
            <a:ext cx="7292340" cy="737235"/>
          </a:xfrm>
          <a:prstGeom prst="rect">
            <a:avLst/>
          </a:prstGeom>
          <a:noFill/>
          <a:ln>
            <a:noFill/>
          </a:ln>
        </p:spPr>
        <p:txBody>
          <a:bodyPr wrap="square">
            <a:spAutoFit/>
          </a:bodyPr>
          <a:lstStyle/>
          <a:p>
            <a:pPr algn="just">
              <a:lnSpc>
                <a:spcPct val="150000"/>
              </a:lnSpc>
            </a:pPr>
            <a:r>
              <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面对疫情为什么中国政府能更好的发挥作用？</a:t>
            </a:r>
            <a:endParaRPr lang="zh-CN" altLang="en-US" sz="2800">
              <a:solidFill>
                <a:schemeClr val="tx1">
                  <a:lumMod val="85000"/>
                  <a:lumOff val="15000"/>
                </a:schemeClr>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pic>
        <p:nvPicPr>
          <p:cNvPr id="2" name="图片 1" descr="0afa4ec20ffd7c595c15f68b2428a9d4(1)"/>
          <p:cNvPicPr>
            <a:picLocks noChangeAspect="1"/>
          </p:cNvPicPr>
          <p:nvPr>
            <p:custDataLst>
              <p:tags r:id="rId14"/>
            </p:custDataLst>
          </p:nvPr>
        </p:nvPicPr>
        <p:blipFill>
          <a:blip r:embed="rId13"/>
          <a:stretch>
            <a:fillRect/>
          </a:stretch>
        </p:blipFill>
        <p:spPr>
          <a:xfrm>
            <a:off x="717550" y="192405"/>
            <a:ext cx="1102360" cy="850900"/>
          </a:xfrm>
          <a:prstGeom prst="rect">
            <a:avLst/>
          </a:prstGeom>
        </p:spPr>
      </p:pic>
      <p:sp>
        <p:nvSpPr>
          <p:cNvPr id="6" name="文本框 5"/>
          <p:cNvSpPr txBox="1"/>
          <p:nvPr>
            <p:custDataLst>
              <p:tags r:id="rId15"/>
            </p:custDataLst>
          </p:nvPr>
        </p:nvSpPr>
        <p:spPr>
          <a:xfrm>
            <a:off x="910590" y="263525"/>
            <a:ext cx="660400" cy="706755"/>
          </a:xfrm>
          <a:prstGeom prst="rect">
            <a:avLst/>
          </a:prstGeom>
          <a:noFill/>
        </p:spPr>
        <p:txBody>
          <a:bodyPr wrap="square" rtlCol="0">
            <a:spAutoFit/>
          </a:bodyPr>
          <a:lstStyle/>
          <a:p>
            <a:r>
              <a:rPr lang="zh-CN" altLang="en-US" sz="4000" b="1">
                <a:solidFill>
                  <a:srgbClr val="C00000"/>
                </a:solidFill>
              </a:rPr>
              <a:t>议</a:t>
            </a:r>
            <a:endParaRPr lang="zh-CN" altLang="en-US" sz="4000" b="1">
              <a:solidFill>
                <a:srgbClr val="C00000"/>
              </a:solidFill>
            </a:endParaRPr>
          </a:p>
        </p:txBody>
      </p:sp>
      <p:sp>
        <p:nvSpPr>
          <p:cNvPr id="16" name="文本框 15"/>
          <p:cNvSpPr txBox="1"/>
          <p:nvPr>
            <p:custDataLst>
              <p:tags r:id="rId16"/>
            </p:custDataLst>
          </p:nvPr>
        </p:nvSpPr>
        <p:spPr>
          <a:xfrm>
            <a:off x="4408170" y="5741670"/>
            <a:ext cx="5662930" cy="829945"/>
          </a:xfrm>
          <a:prstGeom prst="rect">
            <a:avLst/>
          </a:prstGeom>
          <a:noFill/>
        </p:spPr>
        <p:txBody>
          <a:bodyPr wrap="square" rtlCol="0">
            <a:spAutoFit/>
          </a:bodyPr>
          <a:lstStyle/>
          <a:p>
            <a:r>
              <a:rPr lang="zh-CN" altLang="en-US" sz="2400"/>
              <a:t>科学的宏观调控、有效的政府治理,是社会主义市场经济体制优势的</a:t>
            </a:r>
            <a:r>
              <a:rPr lang="zh-CN" altLang="en-US" sz="2400">
                <a:solidFill>
                  <a:srgbClr val="C00000"/>
                </a:solidFill>
              </a:rPr>
              <a:t>内在要求</a:t>
            </a:r>
            <a:r>
              <a:rPr lang="zh-CN" altLang="en-US" sz="2400"/>
              <a:t>。</a:t>
            </a:r>
            <a:endParaRPr lang="zh-CN" altLang="en-US" sz="2400"/>
          </a:p>
        </p:txBody>
      </p:sp>
      <p:sp>
        <p:nvSpPr>
          <p:cNvPr id="30" name="文本框 29"/>
          <p:cNvSpPr txBox="1"/>
          <p:nvPr>
            <p:custDataLst>
              <p:tags r:id="rId17"/>
            </p:custDataLst>
          </p:nvPr>
        </p:nvSpPr>
        <p:spPr>
          <a:xfrm>
            <a:off x="1489710" y="5813425"/>
            <a:ext cx="2506345" cy="521970"/>
          </a:xfrm>
          <a:prstGeom prst="rect">
            <a:avLst/>
          </a:prstGeom>
          <a:solidFill>
            <a:srgbClr val="C00000"/>
          </a:solidFill>
        </p:spPr>
        <p:txBody>
          <a:bodyPr wrap="square" rtlCol="0">
            <a:spAutoFit/>
          </a:bodyPr>
          <a:lstStyle/>
          <a:p>
            <a:r>
              <a:rPr lang="zh-CN" altLang="en-US" sz="2800" b="1">
                <a:solidFill>
                  <a:schemeClr val="bg1"/>
                </a:solidFill>
              </a:rPr>
              <a:t>我国的优势</a:t>
            </a:r>
            <a:r>
              <a:rPr lang="en-US" altLang="zh-CN" sz="2800" b="1">
                <a:solidFill>
                  <a:schemeClr val="bg1"/>
                </a:solidFill>
              </a:rPr>
              <a:t>2</a:t>
            </a:r>
            <a:r>
              <a:rPr lang="zh-CN" altLang="en-US" sz="2800" b="1">
                <a:solidFill>
                  <a:schemeClr val="bg1"/>
                </a:solidFill>
              </a:rPr>
              <a:t>：</a:t>
            </a:r>
            <a:endParaRPr lang="en-US" altLang="zh-CN" sz="2800" b="1">
              <a:solidFill>
                <a:schemeClr val="bg1"/>
              </a:solidFill>
            </a:endParaRPr>
          </a:p>
        </p:txBody>
      </p:sp>
      <p:pic>
        <p:nvPicPr>
          <p:cNvPr id="9" name="图片 8" descr="dcc468092698578b7ad821936ef946de"/>
          <p:cNvPicPr>
            <a:picLocks noChangeAspect="1"/>
          </p:cNvPicPr>
          <p:nvPr>
            <p:custDataLst>
              <p:tags r:id="rId19"/>
            </p:custDataLst>
          </p:nvPr>
        </p:nvPicPr>
        <p:blipFill>
          <a:blip r:embed="rId18"/>
          <a:stretch>
            <a:fillRect/>
          </a:stretch>
        </p:blipFill>
        <p:spPr>
          <a:xfrm>
            <a:off x="7722235" y="4142105"/>
            <a:ext cx="3961765" cy="1365885"/>
          </a:xfrm>
          <a:prstGeom prst="rect">
            <a:avLst/>
          </a:prstGeom>
        </p:spPr>
      </p:pic>
      <p:pic>
        <p:nvPicPr>
          <p:cNvPr id="15" name="图片 14" descr="5c71fc3c3e528de652d8f2be0fb2ddb1"/>
          <p:cNvPicPr>
            <a:picLocks noChangeAspect="1"/>
          </p:cNvPicPr>
          <p:nvPr>
            <p:custDataLst>
              <p:tags r:id="rId21"/>
            </p:custDataLst>
          </p:nvPr>
        </p:nvPicPr>
        <p:blipFill>
          <a:blip r:embed="rId20"/>
          <a:srcRect t="28640" r="-2442"/>
          <a:stretch>
            <a:fillRect/>
          </a:stretch>
        </p:blipFill>
        <p:spPr>
          <a:xfrm>
            <a:off x="2903855" y="1162050"/>
            <a:ext cx="4590415" cy="1995170"/>
          </a:xfrm>
          <a:prstGeom prst="rect">
            <a:avLst/>
          </a:prstGeom>
        </p:spPr>
      </p:pic>
      <p:pic>
        <p:nvPicPr>
          <p:cNvPr id="18" name="图片 17" descr="微信图片_20210615160613"/>
          <p:cNvPicPr>
            <a:picLocks noChangeAspect="1"/>
          </p:cNvPicPr>
          <p:nvPr>
            <p:custDataLst>
              <p:tags r:id="rId23"/>
            </p:custDataLst>
          </p:nvPr>
        </p:nvPicPr>
        <p:blipFill>
          <a:blip r:embed="rId22"/>
          <a:srcRect l="2465" t="359" r="1828" b="63910"/>
          <a:stretch>
            <a:fillRect/>
          </a:stretch>
        </p:blipFill>
        <p:spPr>
          <a:xfrm>
            <a:off x="7494270" y="970915"/>
            <a:ext cx="4417695" cy="2912110"/>
          </a:xfrm>
          <a:prstGeom prst="rect">
            <a:avLst/>
          </a:prstGeom>
        </p:spPr>
      </p:pic>
      <p:pic>
        <p:nvPicPr>
          <p:cNvPr id="19" name="图片 18" descr="src=http___res.cms.dezhoudaily.com_a_10003_202001_afb5f7eebe62f3bb1ee8b76644619453.jpeg&amp;refer=http___res.cms.dezhoudaily"/>
          <p:cNvPicPr>
            <a:picLocks noChangeAspect="1"/>
          </p:cNvPicPr>
          <p:nvPr>
            <p:custDataLst>
              <p:tags r:id="rId25"/>
            </p:custDataLst>
          </p:nvPr>
        </p:nvPicPr>
        <p:blipFill>
          <a:blip r:embed="rId24"/>
          <a:stretch>
            <a:fillRect/>
          </a:stretch>
        </p:blipFill>
        <p:spPr>
          <a:xfrm>
            <a:off x="3683635" y="2708910"/>
            <a:ext cx="3810635" cy="2799080"/>
          </a:xfrm>
          <a:prstGeom prst="rect">
            <a:avLst/>
          </a:prstGeom>
        </p:spPr>
      </p:pic>
      <p:pic>
        <p:nvPicPr>
          <p:cNvPr id="20" name="图片 19" descr="src=http___5b0988e595225.cdn.sohucs.com_q_70,c_zoom,w_640_images_20200310_90068a224a8d498c98f3fb2c74daf370.jpeg&amp;refer=http___5b0988e595225.cdn.sohucs"/>
          <p:cNvPicPr>
            <a:picLocks noChangeAspect="1"/>
          </p:cNvPicPr>
          <p:nvPr>
            <p:custDataLst>
              <p:tags r:id="rId27"/>
            </p:custDataLst>
          </p:nvPr>
        </p:nvPicPr>
        <p:blipFill>
          <a:blip r:embed="rId26"/>
          <a:srcRect r="2675" b="32062"/>
          <a:stretch>
            <a:fillRect/>
          </a:stretch>
        </p:blipFill>
        <p:spPr>
          <a:xfrm>
            <a:off x="466090" y="1162050"/>
            <a:ext cx="2273935" cy="1158240"/>
          </a:xfrm>
          <a:prstGeom prst="rect">
            <a:avLst/>
          </a:prstGeom>
        </p:spPr>
      </p:pic>
      <p:pic>
        <p:nvPicPr>
          <p:cNvPr id="22" name="图片 21" descr="979dbc987f358bac0b002c4118add676"/>
          <p:cNvPicPr>
            <a:picLocks noChangeAspect="1"/>
          </p:cNvPicPr>
          <p:nvPr>
            <p:custDataLst>
              <p:tags r:id="rId29"/>
            </p:custDataLst>
          </p:nvPr>
        </p:nvPicPr>
        <p:blipFill>
          <a:blip r:embed="rId28"/>
          <a:stretch>
            <a:fillRect/>
          </a:stretch>
        </p:blipFill>
        <p:spPr>
          <a:xfrm>
            <a:off x="466090" y="4240530"/>
            <a:ext cx="3113405" cy="1200785"/>
          </a:xfrm>
          <a:prstGeom prst="rect">
            <a:avLst/>
          </a:prstGeom>
        </p:spPr>
      </p:pic>
      <p:pic>
        <p:nvPicPr>
          <p:cNvPr id="23" name="图片 22" descr="834b29e0ff133f98c69d3c82404e6670"/>
          <p:cNvPicPr>
            <a:picLocks noChangeAspect="1"/>
          </p:cNvPicPr>
          <p:nvPr>
            <p:custDataLst>
              <p:tags r:id="rId31"/>
            </p:custDataLst>
          </p:nvPr>
        </p:nvPicPr>
        <p:blipFill>
          <a:blip r:embed="rId30"/>
          <a:srcRect t="27170" r="412"/>
          <a:stretch>
            <a:fillRect/>
          </a:stretch>
        </p:blipFill>
        <p:spPr>
          <a:xfrm>
            <a:off x="466090" y="2512060"/>
            <a:ext cx="3529965" cy="1678305"/>
          </a:xfrm>
          <a:prstGeom prst="rect">
            <a:avLst/>
          </a:prstGeom>
        </p:spPr>
      </p:pic>
    </p:spTree>
  </p:cSld>
  <p:clrMapOvr>
    <a:masterClrMapping/>
  </p:clrMapOvr>
  <mc:AlternateContent>
    <mc:Choice xmlns:p159="http://schemas.microsoft.com/office/powerpoint/2015/09/main" Requires="p159">
      <p:transitio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tags/tag1.xml><?xml version="1.0" encoding="utf-8"?>
<p:tagLst xmlns:p="http://schemas.openxmlformats.org/presentationml/2006/main">
  <p:tag name="AS_UNIQUEID" val="213"/>
</p:tagLst>
</file>

<file path=ppt/tags/tag10.xml><?xml version="1.0" encoding="utf-8"?>
<p:tagLst xmlns:p="http://schemas.openxmlformats.org/presentationml/2006/main">
  <p:tag name="AS_UNIQUEID" val="22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AS_UNIQUEID" val="311"/>
</p:tagLst>
</file>

<file path=ppt/tags/tag101.xml><?xml version="1.0" encoding="utf-8"?>
<p:tagLst xmlns:p="http://schemas.openxmlformats.org/presentationml/2006/main">
  <p:tag name="AS_UNIQUEID" val="312"/>
</p:tagLst>
</file>

<file path=ppt/tags/tag102.xml><?xml version="1.0" encoding="utf-8"?>
<p:tagLst xmlns:p="http://schemas.openxmlformats.org/presentationml/2006/main">
  <p:tag name="AS_UNIQUEID" val="313"/>
</p:tagLst>
</file>

<file path=ppt/tags/tag103.xml><?xml version="1.0" encoding="utf-8"?>
<p:tagLst xmlns:p="http://schemas.openxmlformats.org/presentationml/2006/main">
  <p:tag name="AS_UNIQUEID" val="314"/>
</p:tagLst>
</file>

<file path=ppt/tags/tag104.xml><?xml version="1.0" encoding="utf-8"?>
<p:tagLst xmlns:p="http://schemas.openxmlformats.org/presentationml/2006/main">
  <p:tag name="AS_UNIQUEID" val="315"/>
</p:tagLst>
</file>

<file path=ppt/tags/tag105.xml><?xml version="1.0" encoding="utf-8"?>
<p:tagLst xmlns:p="http://schemas.openxmlformats.org/presentationml/2006/main">
  <p:tag name="AS_UNIQUEID" val="316"/>
</p:tagLst>
</file>

<file path=ppt/tags/tag106.xml><?xml version="1.0" encoding="utf-8"?>
<p:tagLst xmlns:p="http://schemas.openxmlformats.org/presentationml/2006/main">
  <p:tag name="AS_UNIQUEID" val="317"/>
</p:tagLst>
</file>

<file path=ppt/tags/tag107.xml><?xml version="1.0" encoding="utf-8"?>
<p:tagLst xmlns:p="http://schemas.openxmlformats.org/presentationml/2006/main">
  <p:tag name="AS_UNIQUEID" val="318"/>
</p:tagLst>
</file>

<file path=ppt/tags/tag108.xml><?xml version="1.0" encoding="utf-8"?>
<p:tagLst xmlns:p="http://schemas.openxmlformats.org/presentationml/2006/main">
  <p:tag name="AS_UNIQUEID" val="319"/>
</p:tagLst>
</file>

<file path=ppt/tags/tag109.xml><?xml version="1.0" encoding="utf-8"?>
<p:tagLst xmlns:p="http://schemas.openxmlformats.org/presentationml/2006/main">
  <p:tag name="AS_UNIQUEID" val="320"/>
</p:tagLst>
</file>

<file path=ppt/tags/tag11.xml><?xml version="1.0" encoding="utf-8"?>
<p:tagLst xmlns:p="http://schemas.openxmlformats.org/presentationml/2006/main">
  <p:tag name="AS_UNIQUEID" val="22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321"/>
</p:tagLst>
</file>

<file path=ppt/tags/tag111.xml><?xml version="1.0" encoding="utf-8"?>
<p:tagLst xmlns:p="http://schemas.openxmlformats.org/presentationml/2006/main">
  <p:tag name="AS_UNIQUEID" val="322"/>
</p:tagLst>
</file>

<file path=ppt/tags/tag112.xml><?xml version="1.0" encoding="utf-8"?>
<p:tagLst xmlns:p="http://schemas.openxmlformats.org/presentationml/2006/main">
  <p:tag name="AS_UNIQUEID" val="323"/>
</p:tagLst>
</file>

<file path=ppt/tags/tag113.xml><?xml version="1.0" encoding="utf-8"?>
<p:tagLst xmlns:p="http://schemas.openxmlformats.org/presentationml/2006/main">
  <p:tag name="AS_UNIQUEID" val="324"/>
</p:tagLst>
</file>

<file path=ppt/tags/tag114.xml><?xml version="1.0" encoding="utf-8"?>
<p:tagLst xmlns:p="http://schemas.openxmlformats.org/presentationml/2006/main">
  <p:tag name="AS_UNIQUEID" val="325"/>
  <p:tag name="KSO_WM_MEDIACOVER_FLAG" val="1"/>
  <p:tag name="KSO_WM_UNIT_MEDIACOVER_BTN_POS" val="c"/>
  <p:tag name="KSO_WM_UNIT_MEDIACOVER_BTN_STATE" val="1"/>
  <p:tag name="KSO_WM_UNIT_MEDIACOVER_BTN_STYLE" val="ee0bc779c1f3d7f3e90c96344320e69a"/>
  <p:tag name="KSO_WM_UNIT_MEDIACOVER_BTNRECT" val="4715*2855*451*451"/>
  <p:tag name="KSO_WM_UNIT_MEDIACOVER_RGB" val="000000"/>
  <p:tag name="KSO_WM_UNIT_MEDIACOVER_STYLEID" val="1"/>
  <p:tag name="KSO_WM_UNIT_MEDIACOVER_TEXTSTATE" val="0"/>
  <p:tag name="KSO_WM_UNIT_MEDIACOVER_TRANSPARENCY" val="0.5"/>
</p:tagLst>
</file>

<file path=ppt/tags/tag115.xml><?xml version="1.0" encoding="utf-8"?>
<p:tagLst xmlns:p="http://schemas.openxmlformats.org/presentationml/2006/main">
  <p:tag name="AS_UNIQUEID" val="1"/>
</p:tagLst>
</file>

<file path=ppt/tags/tag116.xml><?xml version="1.0" encoding="utf-8"?>
<p:tagLst xmlns:p="http://schemas.openxmlformats.org/presentationml/2006/main">
  <p:tag name="AS_UNIQUEID" val="2"/>
</p:tagLst>
</file>

<file path=ppt/tags/tag117.xml><?xml version="1.0" encoding="utf-8"?>
<p:tagLst xmlns:p="http://schemas.openxmlformats.org/presentationml/2006/main">
  <p:tag name="AS_UNIQUEID" val="3"/>
</p:tagLst>
</file>

<file path=ppt/tags/tag118.xml><?xml version="1.0" encoding="utf-8"?>
<p:tagLst xmlns:p="http://schemas.openxmlformats.org/presentationml/2006/main">
  <p:tag name="AS_UNIQUEID" val="4"/>
</p:tagLst>
</file>

<file path=ppt/tags/tag119.xml><?xml version="1.0" encoding="utf-8"?>
<p:tagLst xmlns:p="http://schemas.openxmlformats.org/presentationml/2006/main">
  <p:tag name="AS_UNIQUEID" val="5"/>
</p:tagLst>
</file>

<file path=ppt/tags/tag12.xml><?xml version="1.0" encoding="utf-8"?>
<p:tagLst xmlns:p="http://schemas.openxmlformats.org/presentationml/2006/main">
  <p:tag name="AS_UNIQUEID" val="22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AS_UNIQUEID" val="6"/>
</p:tagLst>
</file>

<file path=ppt/tags/tag121.xml><?xml version="1.0" encoding="utf-8"?>
<p:tagLst xmlns:p="http://schemas.openxmlformats.org/presentationml/2006/main">
  <p:tag name="AS_UNIQUEID" val="7"/>
</p:tagLst>
</file>

<file path=ppt/tags/tag122.xml><?xml version="1.0" encoding="utf-8"?>
<p:tagLst xmlns:p="http://schemas.openxmlformats.org/presentationml/2006/main">
  <p:tag name="AS_UNIQUEID" val="8"/>
</p:tagLst>
</file>

<file path=ppt/tags/tag123.xml><?xml version="1.0" encoding="utf-8"?>
<p:tagLst xmlns:p="http://schemas.openxmlformats.org/presentationml/2006/main">
  <p:tag name="AS_UNIQUEID" val="9"/>
</p:tagLst>
</file>

<file path=ppt/tags/tag124.xml><?xml version="1.0" encoding="utf-8"?>
<p:tagLst xmlns:p="http://schemas.openxmlformats.org/presentationml/2006/main">
  <p:tag name="AS_UNIQUEID" val="10"/>
</p:tagLst>
</file>

<file path=ppt/tags/tag125.xml><?xml version="1.0" encoding="utf-8"?>
<p:tagLst xmlns:p="http://schemas.openxmlformats.org/presentationml/2006/main">
  <p:tag name="AS_UNIQUEID" val="11"/>
</p:tagLst>
</file>

<file path=ppt/tags/tag126.xml><?xml version="1.0" encoding="utf-8"?>
<p:tagLst xmlns:p="http://schemas.openxmlformats.org/presentationml/2006/main">
  <p:tag name="AS_UNIQUEID" val="12"/>
</p:tagLst>
</file>

<file path=ppt/tags/tag127.xml><?xml version="1.0" encoding="utf-8"?>
<p:tagLst xmlns:p="http://schemas.openxmlformats.org/presentationml/2006/main">
  <p:tag name="AS_UNIQUEID" val="13"/>
</p:tagLst>
</file>

<file path=ppt/tags/tag128.xml><?xml version="1.0" encoding="utf-8"?>
<p:tagLst xmlns:p="http://schemas.openxmlformats.org/presentationml/2006/main">
  <p:tag name="AS_UNIQUEID" val="14"/>
</p:tagLst>
</file>

<file path=ppt/tags/tag129.xml><?xml version="1.0" encoding="utf-8"?>
<p:tagLst xmlns:p="http://schemas.openxmlformats.org/presentationml/2006/main">
  <p:tag name="AS_UNIQUEID" val="15"/>
</p:tagLst>
</file>

<file path=ppt/tags/tag13.xml><?xml version="1.0" encoding="utf-8"?>
<p:tagLst xmlns:p="http://schemas.openxmlformats.org/presentationml/2006/main">
  <p:tag name="AS_UNIQUEID" val="225"/>
</p:tagLst>
</file>

<file path=ppt/tags/tag130.xml><?xml version="1.0" encoding="utf-8"?>
<p:tagLst xmlns:p="http://schemas.openxmlformats.org/presentationml/2006/main">
  <p:tag name="AS_UNIQUEID" val="16"/>
</p:tagLst>
</file>

<file path=ppt/tags/tag131.xml><?xml version="1.0" encoding="utf-8"?>
<p:tagLst xmlns:p="http://schemas.openxmlformats.org/presentationml/2006/main">
  <p:tag name="AS_UNIQUEID" val="17"/>
</p:tagLst>
</file>

<file path=ppt/tags/tag132.xml><?xml version="1.0" encoding="utf-8"?>
<p:tagLst xmlns:p="http://schemas.openxmlformats.org/presentationml/2006/main">
  <p:tag name="AS_UNIQUEID" val="18"/>
  <p:tag name="KSO_WM_MEDIACOVER_FLAG" val="1"/>
  <p:tag name="KSO_WM_UNIT_MEDIACOVER_BTN_POS" val="c"/>
  <p:tag name="KSO_WM_UNIT_MEDIACOVER_BTN_STATE" val="1"/>
  <p:tag name="KSO_WM_UNIT_MEDIACOVER_BTN_STYLE" val="ee0bc779c1f3d7f3e90c96344320e69a"/>
  <p:tag name="KSO_WM_UNIT_MEDIACOVER_BTNRECT" val="5061*3030*451*451"/>
  <p:tag name="KSO_WM_UNIT_MEDIACOVER_RGB" val="000000"/>
  <p:tag name="KSO_WM_UNIT_MEDIACOVER_STYLEID" val="1"/>
  <p:tag name="KSO_WM_UNIT_MEDIACOVER_TEXTSTATE" val="0"/>
  <p:tag name="KSO_WM_UNIT_MEDIACOVER_TRANSPARENCY" val="0.5"/>
</p:tagLst>
</file>

<file path=ppt/tags/tag133.xml><?xml version="1.0" encoding="utf-8"?>
<p:tagLst xmlns:p="http://schemas.openxmlformats.org/presentationml/2006/main">
  <p:tag name="AS_UNIQUEID" val="19"/>
</p:tagLst>
</file>

<file path=ppt/tags/tag134.xml><?xml version="1.0" encoding="utf-8"?>
<p:tagLst xmlns:p="http://schemas.openxmlformats.org/presentationml/2006/main">
  <p:tag name="AS_UNIQUEID" val="20"/>
</p:tagLst>
</file>

<file path=ppt/tags/tag135.xml><?xml version="1.0" encoding="utf-8"?>
<p:tagLst xmlns:p="http://schemas.openxmlformats.org/presentationml/2006/main">
  <p:tag name="AS_UNIQUEID" val="21"/>
</p:tagLst>
</file>

<file path=ppt/tags/tag136.xml><?xml version="1.0" encoding="utf-8"?>
<p:tagLst xmlns:p="http://schemas.openxmlformats.org/presentationml/2006/main">
  <p:tag name="AS_UNIQUEID" val="22"/>
</p:tagLst>
</file>

<file path=ppt/tags/tag137.xml><?xml version="1.0" encoding="utf-8"?>
<p:tagLst xmlns:p="http://schemas.openxmlformats.org/presentationml/2006/main">
  <p:tag name="AS_UNIQUEID" val="23"/>
</p:tagLst>
</file>

<file path=ppt/tags/tag138.xml><?xml version="1.0" encoding="utf-8"?>
<p:tagLst xmlns:p="http://schemas.openxmlformats.org/presentationml/2006/main">
  <p:tag name="AS_UNIQUEID" val="24"/>
</p:tagLst>
</file>

<file path=ppt/tags/tag139.xml><?xml version="1.0" encoding="utf-8"?>
<p:tagLst xmlns:p="http://schemas.openxmlformats.org/presentationml/2006/main">
  <p:tag name="AS_UNIQUEID" val="25"/>
</p:tagLst>
</file>

<file path=ppt/tags/tag14.xml><?xml version="1.0" encoding="utf-8"?>
<p:tagLst xmlns:p="http://schemas.openxmlformats.org/presentationml/2006/main">
  <p:tag name="AS_UNIQUEID" val="22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26"/>
</p:tagLst>
</file>

<file path=ppt/tags/tag141.xml><?xml version="1.0" encoding="utf-8"?>
<p:tagLst xmlns:p="http://schemas.openxmlformats.org/presentationml/2006/main">
  <p:tag name="AS_UNIQUEID" val="27"/>
</p:tagLst>
</file>

<file path=ppt/tags/tag142.xml><?xml version="1.0" encoding="utf-8"?>
<p:tagLst xmlns:p="http://schemas.openxmlformats.org/presentationml/2006/main">
  <p:tag name="AS_UNIQUEID" val="28"/>
</p:tagLst>
</file>

<file path=ppt/tags/tag143.xml><?xml version="1.0" encoding="utf-8"?>
<p:tagLst xmlns:p="http://schemas.openxmlformats.org/presentationml/2006/main">
  <p:tag name="AS_UNIQUEID" val="29"/>
</p:tagLst>
</file>

<file path=ppt/tags/tag144.xml><?xml version="1.0" encoding="utf-8"?>
<p:tagLst xmlns:p="http://schemas.openxmlformats.org/presentationml/2006/main">
  <p:tag name="AS_UNIQUEID" val="30"/>
</p:tagLst>
</file>

<file path=ppt/tags/tag145.xml><?xml version="1.0" encoding="utf-8"?>
<p:tagLst xmlns:p="http://schemas.openxmlformats.org/presentationml/2006/main">
  <p:tag name="AS_UNIQUEID" val="31"/>
</p:tagLst>
</file>

<file path=ppt/tags/tag146.xml><?xml version="1.0" encoding="utf-8"?>
<p:tagLst xmlns:p="http://schemas.openxmlformats.org/presentationml/2006/main">
  <p:tag name="AS_UNIQUEID" val="32"/>
</p:tagLst>
</file>

<file path=ppt/tags/tag147.xml><?xml version="1.0" encoding="utf-8"?>
<p:tagLst xmlns:p="http://schemas.openxmlformats.org/presentationml/2006/main">
  <p:tag name="AS_UNIQUEID" val="33"/>
</p:tagLst>
</file>

<file path=ppt/tags/tag148.xml><?xml version="1.0" encoding="utf-8"?>
<p:tagLst xmlns:p="http://schemas.openxmlformats.org/presentationml/2006/main">
  <p:tag name="AS_UNIQUEID" val="34"/>
</p:tagLst>
</file>

<file path=ppt/tags/tag149.xml><?xml version="1.0" encoding="utf-8"?>
<p:tagLst xmlns:p="http://schemas.openxmlformats.org/presentationml/2006/main">
  <p:tag name="AS_UNIQUEID" val="35"/>
</p:tagLst>
</file>

<file path=ppt/tags/tag15.xml><?xml version="1.0" encoding="utf-8"?>
<p:tagLst xmlns:p="http://schemas.openxmlformats.org/presentationml/2006/main">
  <p:tag name="AS_UNIQUEID" val="22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36"/>
</p:tagLst>
</file>

<file path=ppt/tags/tag151.xml><?xml version="1.0" encoding="utf-8"?>
<p:tagLst xmlns:p="http://schemas.openxmlformats.org/presentationml/2006/main">
  <p:tag name="AS_UNIQUEID" val="37"/>
</p:tagLst>
</file>

<file path=ppt/tags/tag152.xml><?xml version="1.0" encoding="utf-8"?>
<p:tagLst xmlns:p="http://schemas.openxmlformats.org/presentationml/2006/main">
  <p:tag name="AS_UNIQUEID" val="38"/>
</p:tagLst>
</file>

<file path=ppt/tags/tag153.xml><?xml version="1.0" encoding="utf-8"?>
<p:tagLst xmlns:p="http://schemas.openxmlformats.org/presentationml/2006/main">
  <p:tag name="AS_UNIQUEID" val="39"/>
</p:tagLst>
</file>

<file path=ppt/tags/tag154.xml><?xml version="1.0" encoding="utf-8"?>
<p:tagLst xmlns:p="http://schemas.openxmlformats.org/presentationml/2006/main">
  <p:tag name="AS_UNIQUEID" val="40"/>
</p:tagLst>
</file>

<file path=ppt/tags/tag155.xml><?xml version="1.0" encoding="utf-8"?>
<p:tagLst xmlns:p="http://schemas.openxmlformats.org/presentationml/2006/main">
  <p:tag name="AS_UNIQUEID" val="41"/>
</p:tagLst>
</file>

<file path=ppt/tags/tag156.xml><?xml version="1.0" encoding="utf-8"?>
<p:tagLst xmlns:p="http://schemas.openxmlformats.org/presentationml/2006/main">
  <p:tag name="AS_UNIQUEID" val="42"/>
</p:tagLst>
</file>

<file path=ppt/tags/tag157.xml><?xml version="1.0" encoding="utf-8"?>
<p:tagLst xmlns:p="http://schemas.openxmlformats.org/presentationml/2006/main">
  <p:tag name="AS_UNIQUEID" val="43"/>
</p:tagLst>
</file>

<file path=ppt/tags/tag158.xml><?xml version="1.0" encoding="utf-8"?>
<p:tagLst xmlns:p="http://schemas.openxmlformats.org/presentationml/2006/main">
  <p:tag name="AS_UNIQUEID" val="44"/>
</p:tagLst>
</file>

<file path=ppt/tags/tag159.xml><?xml version="1.0" encoding="utf-8"?>
<p:tagLst xmlns:p="http://schemas.openxmlformats.org/presentationml/2006/main">
  <p:tag name="AS_UNIQUEID" val="45"/>
</p:tagLst>
</file>

<file path=ppt/tags/tag16.xml><?xml version="1.0" encoding="utf-8"?>
<p:tagLst xmlns:p="http://schemas.openxmlformats.org/presentationml/2006/main">
  <p:tag name="AS_UNIQUEID" val="22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46"/>
</p:tagLst>
</file>

<file path=ppt/tags/tag161.xml><?xml version="1.0" encoding="utf-8"?>
<p:tagLst xmlns:p="http://schemas.openxmlformats.org/presentationml/2006/main">
  <p:tag name="AS_UNIQUEID" val="47"/>
</p:tagLst>
</file>

<file path=ppt/tags/tag162.xml><?xml version="1.0" encoding="utf-8"?>
<p:tagLst xmlns:p="http://schemas.openxmlformats.org/presentationml/2006/main">
  <p:tag name="AS_UNIQUEID" val="48"/>
</p:tagLst>
</file>

<file path=ppt/tags/tag163.xml><?xml version="1.0" encoding="utf-8"?>
<p:tagLst xmlns:p="http://schemas.openxmlformats.org/presentationml/2006/main">
  <p:tag name="AS_UNIQUEID" val="49"/>
</p:tagLst>
</file>

<file path=ppt/tags/tag164.xml><?xml version="1.0" encoding="utf-8"?>
<p:tagLst xmlns:p="http://schemas.openxmlformats.org/presentationml/2006/main">
  <p:tag name="AS_UNIQUEID" val="50"/>
</p:tagLst>
</file>

<file path=ppt/tags/tag165.xml><?xml version="1.0" encoding="utf-8"?>
<p:tagLst xmlns:p="http://schemas.openxmlformats.org/presentationml/2006/main">
  <p:tag name="AS_UNIQUEID" val="51"/>
</p:tagLst>
</file>

<file path=ppt/tags/tag166.xml><?xml version="1.0" encoding="utf-8"?>
<p:tagLst xmlns:p="http://schemas.openxmlformats.org/presentationml/2006/main">
  <p:tag name="AS_UNIQUEID" val="52"/>
</p:tagLst>
</file>

<file path=ppt/tags/tag167.xml><?xml version="1.0" encoding="utf-8"?>
<p:tagLst xmlns:p="http://schemas.openxmlformats.org/presentationml/2006/main">
  <p:tag name="AS_UNIQUEID" val="53"/>
</p:tagLst>
</file>

<file path=ppt/tags/tag168.xml><?xml version="1.0" encoding="utf-8"?>
<p:tagLst xmlns:p="http://schemas.openxmlformats.org/presentationml/2006/main">
  <p:tag name="AS_UNIQUEID" val="54"/>
</p:tagLst>
</file>

<file path=ppt/tags/tag169.xml><?xml version="1.0" encoding="utf-8"?>
<p:tagLst xmlns:p="http://schemas.openxmlformats.org/presentationml/2006/main">
  <p:tag name="AS_UNIQUEID" val="55"/>
</p:tagLst>
</file>

<file path=ppt/tags/tag17.xml><?xml version="1.0" encoding="utf-8"?>
<p:tagLst xmlns:p="http://schemas.openxmlformats.org/presentationml/2006/main">
  <p:tag name="AS_UNIQUEID" val="22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56"/>
</p:tagLst>
</file>

<file path=ppt/tags/tag171.xml><?xml version="1.0" encoding="utf-8"?>
<p:tagLst xmlns:p="http://schemas.openxmlformats.org/presentationml/2006/main">
  <p:tag name="AS_UNIQUEID" val="57"/>
</p:tagLst>
</file>

<file path=ppt/tags/tag172.xml><?xml version="1.0" encoding="utf-8"?>
<p:tagLst xmlns:p="http://schemas.openxmlformats.org/presentationml/2006/main">
  <p:tag name="AS_UNIQUEID" val="58"/>
</p:tagLst>
</file>

<file path=ppt/tags/tag173.xml><?xml version="1.0" encoding="utf-8"?>
<p:tagLst xmlns:p="http://schemas.openxmlformats.org/presentationml/2006/main">
  <p:tag name="AS_UNIQUEID" val="59"/>
</p:tagLst>
</file>

<file path=ppt/tags/tag174.xml><?xml version="1.0" encoding="utf-8"?>
<p:tagLst xmlns:p="http://schemas.openxmlformats.org/presentationml/2006/main">
  <p:tag name="AS_UNIQUEID" val="60"/>
</p:tagLst>
</file>

<file path=ppt/tags/tag175.xml><?xml version="1.0" encoding="utf-8"?>
<p:tagLst xmlns:p="http://schemas.openxmlformats.org/presentationml/2006/main">
  <p:tag name="AS_UNIQUEID" val="61"/>
</p:tagLst>
</file>

<file path=ppt/tags/tag176.xml><?xml version="1.0" encoding="utf-8"?>
<p:tagLst xmlns:p="http://schemas.openxmlformats.org/presentationml/2006/main">
  <p:tag name="AS_UNIQUEID" val="62"/>
</p:tagLst>
</file>

<file path=ppt/tags/tag177.xml><?xml version="1.0" encoding="utf-8"?>
<p:tagLst xmlns:p="http://schemas.openxmlformats.org/presentationml/2006/main">
  <p:tag name="AS_UNIQUEID" val="63"/>
</p:tagLst>
</file>

<file path=ppt/tags/tag178.xml><?xml version="1.0" encoding="utf-8"?>
<p:tagLst xmlns:p="http://schemas.openxmlformats.org/presentationml/2006/main">
  <p:tag name="AS_UNIQUEID" val="64"/>
</p:tagLst>
</file>

<file path=ppt/tags/tag179.xml><?xml version="1.0" encoding="utf-8"?>
<p:tagLst xmlns:p="http://schemas.openxmlformats.org/presentationml/2006/main">
  <p:tag name="AS_UNIQUEID" val="65"/>
</p:tagLst>
</file>

<file path=ppt/tags/tag18.xml><?xml version="1.0" encoding="utf-8"?>
<p:tagLst xmlns:p="http://schemas.openxmlformats.org/presentationml/2006/main">
  <p:tag name="AS_UNIQUEID" val="23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66"/>
</p:tagLst>
</file>

<file path=ppt/tags/tag181.xml><?xml version="1.0" encoding="utf-8"?>
<p:tagLst xmlns:p="http://schemas.openxmlformats.org/presentationml/2006/main">
  <p:tag name="AS_UNIQUEID" val="67"/>
</p:tagLst>
</file>

<file path=ppt/tags/tag182.xml><?xml version="1.0" encoding="utf-8"?>
<p:tagLst xmlns:p="http://schemas.openxmlformats.org/presentationml/2006/main">
  <p:tag name="AS_UNIQUEID" val="68"/>
</p:tagLst>
</file>

<file path=ppt/tags/tag183.xml><?xml version="1.0" encoding="utf-8"?>
<p:tagLst xmlns:p="http://schemas.openxmlformats.org/presentationml/2006/main">
  <p:tag name="AS_UNIQUEID" val="69"/>
</p:tagLst>
</file>

<file path=ppt/tags/tag184.xml><?xml version="1.0" encoding="utf-8"?>
<p:tagLst xmlns:p="http://schemas.openxmlformats.org/presentationml/2006/main">
  <p:tag name="AS_UNIQUEID" val="70"/>
</p:tagLst>
</file>

<file path=ppt/tags/tag185.xml><?xml version="1.0" encoding="utf-8"?>
<p:tagLst xmlns:p="http://schemas.openxmlformats.org/presentationml/2006/main">
  <p:tag name="AS_UNIQUEID" val="71"/>
</p:tagLst>
</file>

<file path=ppt/tags/tag186.xml><?xml version="1.0" encoding="utf-8"?>
<p:tagLst xmlns:p="http://schemas.openxmlformats.org/presentationml/2006/main">
  <p:tag name="AS_UNIQUEID" val="72"/>
</p:tagLst>
</file>

<file path=ppt/tags/tag187.xml><?xml version="1.0" encoding="utf-8"?>
<p:tagLst xmlns:p="http://schemas.openxmlformats.org/presentationml/2006/main">
  <p:tag name="AS_UNIQUEID" val="73"/>
</p:tagLst>
</file>

<file path=ppt/tags/tag188.xml><?xml version="1.0" encoding="utf-8"?>
<p:tagLst xmlns:p="http://schemas.openxmlformats.org/presentationml/2006/main">
  <p:tag name="AS_UNIQUEID" val="74"/>
</p:tagLst>
</file>

<file path=ppt/tags/tag189.xml><?xml version="1.0" encoding="utf-8"?>
<p:tagLst xmlns:p="http://schemas.openxmlformats.org/presentationml/2006/main">
  <p:tag name="AS_UNIQUEID" val="75"/>
</p:tagLst>
</file>

<file path=ppt/tags/tag19.xml><?xml version="1.0" encoding="utf-8"?>
<p:tagLst xmlns:p="http://schemas.openxmlformats.org/presentationml/2006/main">
  <p:tag name="AS_UNIQUEID" val="231"/>
</p:tagLst>
</file>

<file path=ppt/tags/tag190.xml><?xml version="1.0" encoding="utf-8"?>
<p:tagLst xmlns:p="http://schemas.openxmlformats.org/presentationml/2006/main">
  <p:tag name="AS_UNIQUEID" val="76"/>
</p:tagLst>
</file>

<file path=ppt/tags/tag191.xml><?xml version="1.0" encoding="utf-8"?>
<p:tagLst xmlns:p="http://schemas.openxmlformats.org/presentationml/2006/main">
  <p:tag name="AS_UNIQUEID" val="77"/>
</p:tagLst>
</file>

<file path=ppt/tags/tag192.xml><?xml version="1.0" encoding="utf-8"?>
<p:tagLst xmlns:p="http://schemas.openxmlformats.org/presentationml/2006/main">
  <p:tag name="AS_UNIQUEID" val="78"/>
</p:tagLst>
</file>

<file path=ppt/tags/tag193.xml><?xml version="1.0" encoding="utf-8"?>
<p:tagLst xmlns:p="http://schemas.openxmlformats.org/presentationml/2006/main">
  <p:tag name="AS_UNIQUEID" val="79"/>
</p:tagLst>
</file>

<file path=ppt/tags/tag194.xml><?xml version="1.0" encoding="utf-8"?>
<p:tagLst xmlns:p="http://schemas.openxmlformats.org/presentationml/2006/main">
  <p:tag name="AS_UNIQUEID" val="80"/>
</p:tagLst>
</file>

<file path=ppt/tags/tag195.xml><?xml version="1.0" encoding="utf-8"?>
<p:tagLst xmlns:p="http://schemas.openxmlformats.org/presentationml/2006/main">
  <p:tag name="AS_UNIQUEID" val="81"/>
</p:tagLst>
</file>

<file path=ppt/tags/tag196.xml><?xml version="1.0" encoding="utf-8"?>
<p:tagLst xmlns:p="http://schemas.openxmlformats.org/presentationml/2006/main">
  <p:tag name="AS_UNIQUEID" val="82"/>
</p:tagLst>
</file>

<file path=ppt/tags/tag197.xml><?xml version="1.0" encoding="utf-8"?>
<p:tagLst xmlns:p="http://schemas.openxmlformats.org/presentationml/2006/main">
  <p:tag name="AS_UNIQUEID" val="83"/>
</p:tagLst>
</file>

<file path=ppt/tags/tag198.xml><?xml version="1.0" encoding="utf-8"?>
<p:tagLst xmlns:p="http://schemas.openxmlformats.org/presentationml/2006/main">
  <p:tag name="AS_UNIQUEID" val="84"/>
</p:tagLst>
</file>

<file path=ppt/tags/tag199.xml><?xml version="1.0" encoding="utf-8"?>
<p:tagLst xmlns:p="http://schemas.openxmlformats.org/presentationml/2006/main">
  <p:tag name="AS_UNIQUEID" val="85"/>
</p:tagLst>
</file>

<file path=ppt/tags/tag2.xml><?xml version="1.0" encoding="utf-8"?>
<p:tagLst xmlns:p="http://schemas.openxmlformats.org/presentationml/2006/main">
  <p:tag name="AS_UNIQUEID" val="21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23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86"/>
</p:tagLst>
</file>

<file path=ppt/tags/tag201.xml><?xml version="1.0" encoding="utf-8"?>
<p:tagLst xmlns:p="http://schemas.openxmlformats.org/presentationml/2006/main">
  <p:tag name="AS_UNIQUEID" val="87"/>
</p:tagLst>
</file>

<file path=ppt/tags/tag202.xml><?xml version="1.0" encoding="utf-8"?>
<p:tagLst xmlns:p="http://schemas.openxmlformats.org/presentationml/2006/main">
  <p:tag name="AS_UNIQUEID" val="88"/>
</p:tagLst>
</file>

<file path=ppt/tags/tag203.xml><?xml version="1.0" encoding="utf-8"?>
<p:tagLst xmlns:p="http://schemas.openxmlformats.org/presentationml/2006/main">
  <p:tag name="AS_UNIQUEID" val="89"/>
</p:tagLst>
</file>

<file path=ppt/tags/tag204.xml><?xml version="1.0" encoding="utf-8"?>
<p:tagLst xmlns:p="http://schemas.openxmlformats.org/presentationml/2006/main">
  <p:tag name="AS_UNIQUEID" val="90"/>
</p:tagLst>
</file>

<file path=ppt/tags/tag205.xml><?xml version="1.0" encoding="utf-8"?>
<p:tagLst xmlns:p="http://schemas.openxmlformats.org/presentationml/2006/main">
  <p:tag name="AS_UNIQUEID" val="91"/>
</p:tagLst>
</file>

<file path=ppt/tags/tag206.xml><?xml version="1.0" encoding="utf-8"?>
<p:tagLst xmlns:p="http://schemas.openxmlformats.org/presentationml/2006/main">
  <p:tag name="AS_UNIQUEID" val="92"/>
</p:tagLst>
</file>

<file path=ppt/tags/tag207.xml><?xml version="1.0" encoding="utf-8"?>
<p:tagLst xmlns:p="http://schemas.openxmlformats.org/presentationml/2006/main">
  <p:tag name="AS_UNIQUEID" val="93"/>
</p:tagLst>
</file>

<file path=ppt/tags/tag208.xml><?xml version="1.0" encoding="utf-8"?>
<p:tagLst xmlns:p="http://schemas.openxmlformats.org/presentationml/2006/main">
  <p:tag name="AS_UNIQUEID" val="94"/>
</p:tagLst>
</file>

<file path=ppt/tags/tag209.xml><?xml version="1.0" encoding="utf-8"?>
<p:tagLst xmlns:p="http://schemas.openxmlformats.org/presentationml/2006/main">
  <p:tag name="AS_UNIQUEID" val="95"/>
</p:tagLst>
</file>

<file path=ppt/tags/tag21.xml><?xml version="1.0" encoding="utf-8"?>
<p:tagLst xmlns:p="http://schemas.openxmlformats.org/presentationml/2006/main">
  <p:tag name="AS_UNIQUEID" val="23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96"/>
</p:tagLst>
</file>

<file path=ppt/tags/tag211.xml><?xml version="1.0" encoding="utf-8"?>
<p:tagLst xmlns:p="http://schemas.openxmlformats.org/presentationml/2006/main">
  <p:tag name="AS_UNIQUEID" val="97"/>
</p:tagLst>
</file>

<file path=ppt/tags/tag212.xml><?xml version="1.0" encoding="utf-8"?>
<p:tagLst xmlns:p="http://schemas.openxmlformats.org/presentationml/2006/main">
  <p:tag name="AS_UNIQUEID" val="98"/>
</p:tagLst>
</file>

<file path=ppt/tags/tag213.xml><?xml version="1.0" encoding="utf-8"?>
<p:tagLst xmlns:p="http://schemas.openxmlformats.org/presentationml/2006/main">
  <p:tag name="AS_UNIQUEID" val="99"/>
</p:tagLst>
</file>

<file path=ppt/tags/tag214.xml><?xml version="1.0" encoding="utf-8"?>
<p:tagLst xmlns:p="http://schemas.openxmlformats.org/presentationml/2006/main">
  <p:tag name="AS_UNIQUEID" val="100"/>
</p:tagLst>
</file>

<file path=ppt/tags/tag215.xml><?xml version="1.0" encoding="utf-8"?>
<p:tagLst xmlns:p="http://schemas.openxmlformats.org/presentationml/2006/main">
  <p:tag name="AS_UNIQUEID" val="101"/>
</p:tagLst>
</file>

<file path=ppt/tags/tag216.xml><?xml version="1.0" encoding="utf-8"?>
<p:tagLst xmlns:p="http://schemas.openxmlformats.org/presentationml/2006/main">
  <p:tag name="AS_UNIQUEID" val="102"/>
</p:tagLst>
</file>

<file path=ppt/tags/tag217.xml><?xml version="1.0" encoding="utf-8"?>
<p:tagLst xmlns:p="http://schemas.openxmlformats.org/presentationml/2006/main">
  <p:tag name="AS_UNIQUEID" val="103"/>
</p:tagLst>
</file>

<file path=ppt/tags/tag218.xml><?xml version="1.0" encoding="utf-8"?>
<p:tagLst xmlns:p="http://schemas.openxmlformats.org/presentationml/2006/main">
  <p:tag name="AS_UNIQUEID" val="104"/>
</p:tagLst>
</file>

<file path=ppt/tags/tag219.xml><?xml version="1.0" encoding="utf-8"?>
<p:tagLst xmlns:p="http://schemas.openxmlformats.org/presentationml/2006/main">
  <p:tag name="AS_UNIQUEID" val="105"/>
</p:tagLst>
</file>

<file path=ppt/tags/tag22.xml><?xml version="1.0" encoding="utf-8"?>
<p:tagLst xmlns:p="http://schemas.openxmlformats.org/presentationml/2006/main">
  <p:tag name="AS_UNIQUEID" val="23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106"/>
</p:tagLst>
</file>

<file path=ppt/tags/tag221.xml><?xml version="1.0" encoding="utf-8"?>
<p:tagLst xmlns:p="http://schemas.openxmlformats.org/presentationml/2006/main">
  <p:tag name="AS_UNIQUEID" val="107"/>
</p:tagLst>
</file>

<file path=ppt/tags/tag222.xml><?xml version="1.0" encoding="utf-8"?>
<p:tagLst xmlns:p="http://schemas.openxmlformats.org/presentationml/2006/main">
  <p:tag name="AS_UNIQUEID" val="108"/>
</p:tagLst>
</file>

<file path=ppt/tags/tag223.xml><?xml version="1.0" encoding="utf-8"?>
<p:tagLst xmlns:p="http://schemas.openxmlformats.org/presentationml/2006/main">
  <p:tag name="AS_UNIQUEID" val="109"/>
</p:tagLst>
</file>

<file path=ppt/tags/tag224.xml><?xml version="1.0" encoding="utf-8"?>
<p:tagLst xmlns:p="http://schemas.openxmlformats.org/presentationml/2006/main">
  <p:tag name="AS_UNIQUEID" val="110"/>
</p:tagLst>
</file>

<file path=ppt/tags/tag225.xml><?xml version="1.0" encoding="utf-8"?>
<p:tagLst xmlns:p="http://schemas.openxmlformats.org/presentationml/2006/main">
  <p:tag name="AS_UNIQUEID" val="111"/>
</p:tagLst>
</file>

<file path=ppt/tags/tag226.xml><?xml version="1.0" encoding="utf-8"?>
<p:tagLst xmlns:p="http://schemas.openxmlformats.org/presentationml/2006/main">
  <p:tag name="AS_UNIQUEID" val="112"/>
</p:tagLst>
</file>

<file path=ppt/tags/tag227.xml><?xml version="1.0" encoding="utf-8"?>
<p:tagLst xmlns:p="http://schemas.openxmlformats.org/presentationml/2006/main">
  <p:tag name="AS_UNIQUEID" val="113"/>
</p:tagLst>
</file>

<file path=ppt/tags/tag228.xml><?xml version="1.0" encoding="utf-8"?>
<p:tagLst xmlns:p="http://schemas.openxmlformats.org/presentationml/2006/main">
  <p:tag name="AS_UNIQUEID" val="114"/>
</p:tagLst>
</file>

<file path=ppt/tags/tag229.xml><?xml version="1.0" encoding="utf-8"?>
<p:tagLst xmlns:p="http://schemas.openxmlformats.org/presentationml/2006/main">
  <p:tag name="AS_UNIQUEID" val="115"/>
</p:tagLst>
</file>

<file path=ppt/tags/tag23.xml><?xml version="1.0" encoding="utf-8"?>
<p:tagLst xmlns:p="http://schemas.openxmlformats.org/presentationml/2006/main">
  <p:tag name="AS_UNIQUEID" val="23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116"/>
</p:tagLst>
</file>

<file path=ppt/tags/tag231.xml><?xml version="1.0" encoding="utf-8"?>
<p:tagLst xmlns:p="http://schemas.openxmlformats.org/presentationml/2006/main">
  <p:tag name="AS_UNIQUEID" val="117"/>
</p:tagLst>
</file>

<file path=ppt/tags/tag232.xml><?xml version="1.0" encoding="utf-8"?>
<p:tagLst xmlns:p="http://schemas.openxmlformats.org/presentationml/2006/main">
  <p:tag name="AS_UNIQUEID" val="118"/>
</p:tagLst>
</file>

<file path=ppt/tags/tag233.xml><?xml version="1.0" encoding="utf-8"?>
<p:tagLst xmlns:p="http://schemas.openxmlformats.org/presentationml/2006/main">
  <p:tag name="AS_UNIQUEID" val="119"/>
</p:tagLst>
</file>

<file path=ppt/tags/tag234.xml><?xml version="1.0" encoding="utf-8"?>
<p:tagLst xmlns:p="http://schemas.openxmlformats.org/presentationml/2006/main">
  <p:tag name="AS_UNIQUEID" val="120"/>
</p:tagLst>
</file>

<file path=ppt/tags/tag235.xml><?xml version="1.0" encoding="utf-8"?>
<p:tagLst xmlns:p="http://schemas.openxmlformats.org/presentationml/2006/main">
  <p:tag name="AS_UNIQUEID" val="121"/>
</p:tagLst>
</file>

<file path=ppt/tags/tag236.xml><?xml version="1.0" encoding="utf-8"?>
<p:tagLst xmlns:p="http://schemas.openxmlformats.org/presentationml/2006/main">
  <p:tag name="AS_UNIQUEID" val="122"/>
</p:tagLst>
</file>

<file path=ppt/tags/tag237.xml><?xml version="1.0" encoding="utf-8"?>
<p:tagLst xmlns:p="http://schemas.openxmlformats.org/presentationml/2006/main">
  <p:tag name="AS_UNIQUEID" val="123"/>
</p:tagLst>
</file>

<file path=ppt/tags/tag238.xml><?xml version="1.0" encoding="utf-8"?>
<p:tagLst xmlns:p="http://schemas.openxmlformats.org/presentationml/2006/main">
  <p:tag name="AS_UNIQUEID" val="124"/>
</p:tagLst>
</file>

<file path=ppt/tags/tag239.xml><?xml version="1.0" encoding="utf-8"?>
<p:tagLst xmlns:p="http://schemas.openxmlformats.org/presentationml/2006/main">
  <p:tag name="AS_UNIQUEID" val="125"/>
</p:tagLst>
</file>

<file path=ppt/tags/tag24.xml><?xml version="1.0" encoding="utf-8"?>
<p:tagLst xmlns:p="http://schemas.openxmlformats.org/presentationml/2006/main">
  <p:tag name="AS_UNIQUEID" val="23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126"/>
</p:tagLst>
</file>

<file path=ppt/tags/tag241.xml><?xml version="1.0" encoding="utf-8"?>
<p:tagLst xmlns:p="http://schemas.openxmlformats.org/presentationml/2006/main">
  <p:tag name="AS_UNIQUEID" val="127"/>
</p:tagLst>
</file>

<file path=ppt/tags/tag242.xml><?xml version="1.0" encoding="utf-8"?>
<p:tagLst xmlns:p="http://schemas.openxmlformats.org/presentationml/2006/main">
  <p:tag name="AS_UNIQUEID" val="128"/>
</p:tagLst>
</file>

<file path=ppt/tags/tag243.xml><?xml version="1.0" encoding="utf-8"?>
<p:tagLst xmlns:p="http://schemas.openxmlformats.org/presentationml/2006/main">
  <p:tag name="AS_UNIQUEID" val="129"/>
</p:tagLst>
</file>

<file path=ppt/tags/tag244.xml><?xml version="1.0" encoding="utf-8"?>
<p:tagLst xmlns:p="http://schemas.openxmlformats.org/presentationml/2006/main">
  <p:tag name="AS_UNIQUEID" val="130"/>
</p:tagLst>
</file>

<file path=ppt/tags/tag245.xml><?xml version="1.0" encoding="utf-8"?>
<p:tagLst xmlns:p="http://schemas.openxmlformats.org/presentationml/2006/main">
  <p:tag name="AS_UNIQUEID" val="131"/>
</p:tagLst>
</file>

<file path=ppt/tags/tag246.xml><?xml version="1.0" encoding="utf-8"?>
<p:tagLst xmlns:p="http://schemas.openxmlformats.org/presentationml/2006/main">
  <p:tag name="AS_UNIQUEID" val="132"/>
</p:tagLst>
</file>

<file path=ppt/tags/tag247.xml><?xml version="1.0" encoding="utf-8"?>
<p:tagLst xmlns:p="http://schemas.openxmlformats.org/presentationml/2006/main">
  <p:tag name="AS_UNIQUEID" val="133"/>
</p:tagLst>
</file>

<file path=ppt/tags/tag248.xml><?xml version="1.0" encoding="utf-8"?>
<p:tagLst xmlns:p="http://schemas.openxmlformats.org/presentationml/2006/main">
  <p:tag name="AS_UNIQUEID" val="134"/>
</p:tagLst>
</file>

<file path=ppt/tags/tag249.xml><?xml version="1.0" encoding="utf-8"?>
<p:tagLst xmlns:p="http://schemas.openxmlformats.org/presentationml/2006/main">
  <p:tag name="AS_UNIQUEID" val="135"/>
</p:tagLst>
</file>

<file path=ppt/tags/tag25.xml><?xml version="1.0" encoding="utf-8"?>
<p:tagLst xmlns:p="http://schemas.openxmlformats.org/presentationml/2006/main">
  <p:tag name="AS_UNIQUEID" val="23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136"/>
</p:tagLst>
</file>

<file path=ppt/tags/tag251.xml><?xml version="1.0" encoding="utf-8"?>
<p:tagLst xmlns:p="http://schemas.openxmlformats.org/presentationml/2006/main">
  <p:tag name="AS_UNIQUEID" val="137"/>
</p:tagLst>
</file>

<file path=ppt/tags/tag252.xml><?xml version="1.0" encoding="utf-8"?>
<p:tagLst xmlns:p="http://schemas.openxmlformats.org/presentationml/2006/main">
  <p:tag name="AS_UNIQUEID" val="138"/>
</p:tagLst>
</file>

<file path=ppt/tags/tag253.xml><?xml version="1.0" encoding="utf-8"?>
<p:tagLst xmlns:p="http://schemas.openxmlformats.org/presentationml/2006/main">
  <p:tag name="AS_UNIQUEID" val="139"/>
</p:tagLst>
</file>

<file path=ppt/tags/tag254.xml><?xml version="1.0" encoding="utf-8"?>
<p:tagLst xmlns:p="http://schemas.openxmlformats.org/presentationml/2006/main">
  <p:tag name="AS_UNIQUEID" val="140"/>
</p:tagLst>
</file>

<file path=ppt/tags/tag255.xml><?xml version="1.0" encoding="utf-8"?>
<p:tagLst xmlns:p="http://schemas.openxmlformats.org/presentationml/2006/main">
  <p:tag name="AS_UNIQUEID" val="141"/>
</p:tagLst>
</file>

<file path=ppt/tags/tag256.xml><?xml version="1.0" encoding="utf-8"?>
<p:tagLst xmlns:p="http://schemas.openxmlformats.org/presentationml/2006/main">
  <p:tag name="AS_UNIQUEID" val="142"/>
</p:tagLst>
</file>

<file path=ppt/tags/tag257.xml><?xml version="1.0" encoding="utf-8"?>
<p:tagLst xmlns:p="http://schemas.openxmlformats.org/presentationml/2006/main">
  <p:tag name="AS_UNIQUEID" val="143"/>
</p:tagLst>
</file>

<file path=ppt/tags/tag258.xml><?xml version="1.0" encoding="utf-8"?>
<p:tagLst xmlns:p="http://schemas.openxmlformats.org/presentationml/2006/main">
  <p:tag name="AS_UNIQUEID" val="144"/>
  <p:tag name="KSO_WM_MEDIACOVER_FLAG" val="1"/>
  <p:tag name="KSO_WM_UNIT_MEDIACOVER_BTN_POS" val="c"/>
  <p:tag name="KSO_WM_UNIT_MEDIACOVER_BTN_STATE" val="1"/>
  <p:tag name="KSO_WM_UNIT_MEDIACOVER_BTN_STYLE" val="ee0bc779c1f3d7f3e90c96344320e69a"/>
  <p:tag name="KSO_WM_UNIT_MEDIACOVER_BTNRECT" val="2118*3788*451*451"/>
  <p:tag name="KSO_WM_UNIT_MEDIACOVER_RGB" val="000000"/>
  <p:tag name="KSO_WM_UNIT_MEDIACOVER_STYLEID" val="1"/>
  <p:tag name="KSO_WM_UNIT_MEDIACOVER_TEXTSTATE" val="0"/>
  <p:tag name="KSO_WM_UNIT_MEDIACOVER_TRANSPARENCY" val="0.5"/>
</p:tagLst>
</file>

<file path=ppt/tags/tag259.xml><?xml version="1.0" encoding="utf-8"?>
<p:tagLst xmlns:p="http://schemas.openxmlformats.org/presentationml/2006/main">
  <p:tag name="AS_UNIQUEID" val="145"/>
</p:tagLst>
</file>

<file path=ppt/tags/tag26.xml><?xml version="1.0" encoding="utf-8"?>
<p:tagLst xmlns:p="http://schemas.openxmlformats.org/presentationml/2006/main">
  <p:tag name="AS_UNIQUEID" val="238"/>
</p:tagLst>
</file>

<file path=ppt/tags/tag260.xml><?xml version="1.0" encoding="utf-8"?>
<p:tagLst xmlns:p="http://schemas.openxmlformats.org/presentationml/2006/main">
  <p:tag name="AS_UNIQUEID" val="146"/>
</p:tagLst>
</file>

<file path=ppt/tags/tag261.xml><?xml version="1.0" encoding="utf-8"?>
<p:tagLst xmlns:p="http://schemas.openxmlformats.org/presentationml/2006/main">
  <p:tag name="AS_UNIQUEID" val="147"/>
</p:tagLst>
</file>

<file path=ppt/tags/tag262.xml><?xml version="1.0" encoding="utf-8"?>
<p:tagLst xmlns:p="http://schemas.openxmlformats.org/presentationml/2006/main">
  <p:tag name="AS_UNIQUEID" val="148"/>
</p:tagLst>
</file>

<file path=ppt/tags/tag263.xml><?xml version="1.0" encoding="utf-8"?>
<p:tagLst xmlns:p="http://schemas.openxmlformats.org/presentationml/2006/main">
  <p:tag name="AS_UNIQUEID" val="149"/>
</p:tagLst>
</file>

<file path=ppt/tags/tag264.xml><?xml version="1.0" encoding="utf-8"?>
<p:tagLst xmlns:p="http://schemas.openxmlformats.org/presentationml/2006/main">
  <p:tag name="AS_UNIQUEID" val="150"/>
</p:tagLst>
</file>

<file path=ppt/tags/tag265.xml><?xml version="1.0" encoding="utf-8"?>
<p:tagLst xmlns:p="http://schemas.openxmlformats.org/presentationml/2006/main">
  <p:tag name="AS_UNIQUEID" val="151"/>
</p:tagLst>
</file>

<file path=ppt/tags/tag266.xml><?xml version="1.0" encoding="utf-8"?>
<p:tagLst xmlns:p="http://schemas.openxmlformats.org/presentationml/2006/main">
  <p:tag name="AS_UNIQUEID" val="152"/>
</p:tagLst>
</file>

<file path=ppt/tags/tag267.xml><?xml version="1.0" encoding="utf-8"?>
<p:tagLst xmlns:p="http://schemas.openxmlformats.org/presentationml/2006/main">
  <p:tag name="AS_UNIQUEID" val="153"/>
</p:tagLst>
</file>

<file path=ppt/tags/tag268.xml><?xml version="1.0" encoding="utf-8"?>
<p:tagLst xmlns:p="http://schemas.openxmlformats.org/presentationml/2006/main">
  <p:tag name="AS_UNIQUEID" val="154"/>
</p:tagLst>
</file>

<file path=ppt/tags/tag269.xml><?xml version="1.0" encoding="utf-8"?>
<p:tagLst xmlns:p="http://schemas.openxmlformats.org/presentationml/2006/main">
  <p:tag name="AS_UNIQUEID" val="155"/>
</p:tagLst>
</file>

<file path=ppt/tags/tag27.xml><?xml version="1.0" encoding="utf-8"?>
<p:tagLst xmlns:p="http://schemas.openxmlformats.org/presentationml/2006/main">
  <p:tag name="AS_UNIQUEID" val="23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p="http://schemas.openxmlformats.org/presentationml/2006/main">
  <p:tag name="AS_UNIQUEID" val="156"/>
</p:tagLst>
</file>

<file path=ppt/tags/tag271.xml><?xml version="1.0" encoding="utf-8"?>
<p:tagLst xmlns:p="http://schemas.openxmlformats.org/presentationml/2006/main">
  <p:tag name="AS_UNIQUEID" val="157"/>
</p:tagLst>
</file>

<file path=ppt/tags/tag272.xml><?xml version="1.0" encoding="utf-8"?>
<p:tagLst xmlns:p="http://schemas.openxmlformats.org/presentationml/2006/main">
  <p:tag name="AS_UNIQUEID" val="158"/>
</p:tagLst>
</file>

<file path=ppt/tags/tag273.xml><?xml version="1.0" encoding="utf-8"?>
<p:tagLst xmlns:p="http://schemas.openxmlformats.org/presentationml/2006/main">
  <p:tag name="AS_UNIQUEID" val="159"/>
</p:tagLst>
</file>

<file path=ppt/tags/tag274.xml><?xml version="1.0" encoding="utf-8"?>
<p:tagLst xmlns:p="http://schemas.openxmlformats.org/presentationml/2006/main">
  <p:tag name="AS_UNIQUEID" val="160"/>
</p:tagLst>
</file>

<file path=ppt/tags/tag275.xml><?xml version="1.0" encoding="utf-8"?>
<p:tagLst xmlns:p="http://schemas.openxmlformats.org/presentationml/2006/main">
  <p:tag name="AS_UNIQUEID" val="161"/>
</p:tagLst>
</file>

<file path=ppt/tags/tag276.xml><?xml version="1.0" encoding="utf-8"?>
<p:tagLst xmlns:p="http://schemas.openxmlformats.org/presentationml/2006/main">
  <p:tag name="AS_UNIQUEID" val="162"/>
</p:tagLst>
</file>

<file path=ppt/tags/tag277.xml><?xml version="1.0" encoding="utf-8"?>
<p:tagLst xmlns:p="http://schemas.openxmlformats.org/presentationml/2006/main">
  <p:tag name="AS_UNIQUEID" val="163"/>
</p:tagLst>
</file>

<file path=ppt/tags/tag278.xml><?xml version="1.0" encoding="utf-8"?>
<p:tagLst xmlns:p="http://schemas.openxmlformats.org/presentationml/2006/main">
  <p:tag name="AS_UNIQUEID" val="164"/>
</p:tagLst>
</file>

<file path=ppt/tags/tag279.xml><?xml version="1.0" encoding="utf-8"?>
<p:tagLst xmlns:p="http://schemas.openxmlformats.org/presentationml/2006/main">
  <p:tag name="AS_UNIQUEID" val="165"/>
</p:tagLst>
</file>

<file path=ppt/tags/tag28.xml><?xml version="1.0" encoding="utf-8"?>
<p:tagLst xmlns:p="http://schemas.openxmlformats.org/presentationml/2006/main">
  <p:tag name="AS_UNIQUEID" val="24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p="http://schemas.openxmlformats.org/presentationml/2006/main">
  <p:tag name="AS_UNIQUEID" val="166"/>
</p:tagLst>
</file>

<file path=ppt/tags/tag281.xml><?xml version="1.0" encoding="utf-8"?>
<p:tagLst xmlns:p="http://schemas.openxmlformats.org/presentationml/2006/main">
  <p:tag name="AS_UNIQUEID" val="167"/>
</p:tagLst>
</file>

<file path=ppt/tags/tag282.xml><?xml version="1.0" encoding="utf-8"?>
<p:tagLst xmlns:p="http://schemas.openxmlformats.org/presentationml/2006/main">
  <p:tag name="AS_UNIQUEID" val="168"/>
</p:tagLst>
</file>

<file path=ppt/tags/tag283.xml><?xml version="1.0" encoding="utf-8"?>
<p:tagLst xmlns:p="http://schemas.openxmlformats.org/presentationml/2006/main">
  <p:tag name="AS_UNIQUEID" val="169"/>
</p:tagLst>
</file>

<file path=ppt/tags/tag284.xml><?xml version="1.0" encoding="utf-8"?>
<p:tagLst xmlns:p="http://schemas.openxmlformats.org/presentationml/2006/main">
  <p:tag name="AS_UNIQUEID" val="170"/>
</p:tagLst>
</file>

<file path=ppt/tags/tag285.xml><?xml version="1.0" encoding="utf-8"?>
<p:tagLst xmlns:p="http://schemas.openxmlformats.org/presentationml/2006/main">
  <p:tag name="AS_UNIQUEID" val="171"/>
</p:tagLst>
</file>

<file path=ppt/tags/tag286.xml><?xml version="1.0" encoding="utf-8"?>
<p:tagLst xmlns:p="http://schemas.openxmlformats.org/presentationml/2006/main">
  <p:tag name="AS_UNIQUEID" val="172"/>
</p:tagLst>
</file>

<file path=ppt/tags/tag287.xml><?xml version="1.0" encoding="utf-8"?>
<p:tagLst xmlns:p="http://schemas.openxmlformats.org/presentationml/2006/main">
  <p:tag name="AS_UNIQUEID" val="173"/>
</p:tagLst>
</file>

<file path=ppt/tags/tag288.xml><?xml version="1.0" encoding="utf-8"?>
<p:tagLst xmlns:p="http://schemas.openxmlformats.org/presentationml/2006/main">
  <p:tag name="AS_UNIQUEID" val="174"/>
</p:tagLst>
</file>

<file path=ppt/tags/tag289.xml><?xml version="1.0" encoding="utf-8"?>
<p:tagLst xmlns:p="http://schemas.openxmlformats.org/presentationml/2006/main">
  <p:tag name="AS_UNIQUEID" val="175"/>
</p:tagLst>
</file>

<file path=ppt/tags/tag29.xml><?xml version="1.0" encoding="utf-8"?>
<p:tagLst xmlns:p="http://schemas.openxmlformats.org/presentationml/2006/main">
  <p:tag name="AS_UNIQUEID" val="24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0.xml><?xml version="1.0" encoding="utf-8"?>
<p:tagLst xmlns:p="http://schemas.openxmlformats.org/presentationml/2006/main">
  <p:tag name="AS_UNIQUEID" val="176"/>
</p:tagLst>
</file>

<file path=ppt/tags/tag291.xml><?xml version="1.0" encoding="utf-8"?>
<p:tagLst xmlns:p="http://schemas.openxmlformats.org/presentationml/2006/main">
  <p:tag name="AS_UNIQUEID" val="177"/>
</p:tagLst>
</file>

<file path=ppt/tags/tag292.xml><?xml version="1.0" encoding="utf-8"?>
<p:tagLst xmlns:p="http://schemas.openxmlformats.org/presentationml/2006/main">
  <p:tag name="AS_UNIQUEID" val="178"/>
</p:tagLst>
</file>

<file path=ppt/tags/tag293.xml><?xml version="1.0" encoding="utf-8"?>
<p:tagLst xmlns:p="http://schemas.openxmlformats.org/presentationml/2006/main">
  <p:tag name="AS_UNIQUEID" val="179"/>
</p:tagLst>
</file>

<file path=ppt/tags/tag294.xml><?xml version="1.0" encoding="utf-8"?>
<p:tagLst xmlns:p="http://schemas.openxmlformats.org/presentationml/2006/main">
  <p:tag name="AS_UNIQUEID" val="180"/>
</p:tagLst>
</file>

<file path=ppt/tags/tag295.xml><?xml version="1.0" encoding="utf-8"?>
<p:tagLst xmlns:p="http://schemas.openxmlformats.org/presentationml/2006/main">
  <p:tag name="AS_UNIQUEID" val="181"/>
</p:tagLst>
</file>

<file path=ppt/tags/tag296.xml><?xml version="1.0" encoding="utf-8"?>
<p:tagLst xmlns:p="http://schemas.openxmlformats.org/presentationml/2006/main">
  <p:tag name="AS_UNIQUEID" val="182"/>
</p:tagLst>
</file>

<file path=ppt/tags/tag297.xml><?xml version="1.0" encoding="utf-8"?>
<p:tagLst xmlns:p="http://schemas.openxmlformats.org/presentationml/2006/main">
  <p:tag name="AS_UNIQUEID" val="183"/>
</p:tagLst>
</file>

<file path=ppt/tags/tag298.xml><?xml version="1.0" encoding="utf-8"?>
<p:tagLst xmlns:p="http://schemas.openxmlformats.org/presentationml/2006/main">
  <p:tag name="AS_UNIQUEID" val="184"/>
</p:tagLst>
</file>

<file path=ppt/tags/tag299.xml><?xml version="1.0" encoding="utf-8"?>
<p:tagLst xmlns:p="http://schemas.openxmlformats.org/presentationml/2006/main">
  <p:tag name="AS_UNIQUEID" val="185"/>
</p:tagLst>
</file>

<file path=ppt/tags/tag3.xml><?xml version="1.0" encoding="utf-8"?>
<p:tagLst xmlns:p="http://schemas.openxmlformats.org/presentationml/2006/main">
  <p:tag name="AS_UNIQUEID" val="21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24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0.xml><?xml version="1.0" encoding="utf-8"?>
<p:tagLst xmlns:p="http://schemas.openxmlformats.org/presentationml/2006/main">
  <p:tag name="AS_UNIQUEID" val="186"/>
</p:tagLst>
</file>

<file path=ppt/tags/tag301.xml><?xml version="1.0" encoding="utf-8"?>
<p:tagLst xmlns:p="http://schemas.openxmlformats.org/presentationml/2006/main">
  <p:tag name="AS_UNIQUEID" val="187"/>
</p:tagLst>
</file>

<file path=ppt/tags/tag302.xml><?xml version="1.0" encoding="utf-8"?>
<p:tagLst xmlns:p="http://schemas.openxmlformats.org/presentationml/2006/main">
  <p:tag name="AS_UNIQUEID" val="188"/>
</p:tagLst>
</file>

<file path=ppt/tags/tag303.xml><?xml version="1.0" encoding="utf-8"?>
<p:tagLst xmlns:p="http://schemas.openxmlformats.org/presentationml/2006/main">
  <p:tag name="AS_UNIQUEID" val="189"/>
</p:tagLst>
</file>

<file path=ppt/tags/tag304.xml><?xml version="1.0" encoding="utf-8"?>
<p:tagLst xmlns:p="http://schemas.openxmlformats.org/presentationml/2006/main">
  <p:tag name="AS_UNIQUEID" val="190"/>
</p:tagLst>
</file>

<file path=ppt/tags/tag305.xml><?xml version="1.0" encoding="utf-8"?>
<p:tagLst xmlns:p="http://schemas.openxmlformats.org/presentationml/2006/main">
  <p:tag name="AS_UNIQUEID" val="191"/>
</p:tagLst>
</file>

<file path=ppt/tags/tag306.xml><?xml version="1.0" encoding="utf-8"?>
<p:tagLst xmlns:p="http://schemas.openxmlformats.org/presentationml/2006/main">
  <p:tag name="AS_UNIQUEID" val="192"/>
</p:tagLst>
</file>

<file path=ppt/tags/tag307.xml><?xml version="1.0" encoding="utf-8"?>
<p:tagLst xmlns:p="http://schemas.openxmlformats.org/presentationml/2006/main">
  <p:tag name="AS_UNIQUEID" val="193"/>
</p:tagLst>
</file>

<file path=ppt/tags/tag308.xml><?xml version="1.0" encoding="utf-8"?>
<p:tagLst xmlns:p="http://schemas.openxmlformats.org/presentationml/2006/main">
  <p:tag name="AS_UNIQUEID" val="194"/>
</p:tagLst>
</file>

<file path=ppt/tags/tag309.xml><?xml version="1.0" encoding="utf-8"?>
<p:tagLst xmlns:p="http://schemas.openxmlformats.org/presentationml/2006/main">
  <p:tag name="AS_UNIQUEID" val="195"/>
</p:tagLst>
</file>

<file path=ppt/tags/tag31.xml><?xml version="1.0" encoding="utf-8"?>
<p:tagLst xmlns:p="http://schemas.openxmlformats.org/presentationml/2006/main">
  <p:tag name="AS_UNIQUEID" val="24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0.xml><?xml version="1.0" encoding="utf-8"?>
<p:tagLst xmlns:p="http://schemas.openxmlformats.org/presentationml/2006/main">
  <p:tag name="AS_UNIQUEID" val="196"/>
</p:tagLst>
</file>

<file path=ppt/tags/tag311.xml><?xml version="1.0" encoding="utf-8"?>
<p:tagLst xmlns:p="http://schemas.openxmlformats.org/presentationml/2006/main">
  <p:tag name="AS_UNIQUEID" val="197"/>
</p:tagLst>
</file>

<file path=ppt/tags/tag312.xml><?xml version="1.0" encoding="utf-8"?>
<p:tagLst xmlns:p="http://schemas.openxmlformats.org/presentationml/2006/main">
  <p:tag name="AS_UNIQUEID" val="198"/>
</p:tagLst>
</file>

<file path=ppt/tags/tag313.xml><?xml version="1.0" encoding="utf-8"?>
<p:tagLst xmlns:p="http://schemas.openxmlformats.org/presentationml/2006/main">
  <p:tag name="AS_UNIQUEID" val="199"/>
</p:tagLst>
</file>

<file path=ppt/tags/tag314.xml><?xml version="1.0" encoding="utf-8"?>
<p:tagLst xmlns:p="http://schemas.openxmlformats.org/presentationml/2006/main">
  <p:tag name="AS_UNIQUEID" val="200"/>
</p:tagLst>
</file>

<file path=ppt/tags/tag315.xml><?xml version="1.0" encoding="utf-8"?>
<p:tagLst xmlns:p="http://schemas.openxmlformats.org/presentationml/2006/main">
  <p:tag name="AS_UNIQUEID" val="201"/>
</p:tagLst>
</file>

<file path=ppt/tags/tag316.xml><?xml version="1.0" encoding="utf-8"?>
<p:tagLst xmlns:p="http://schemas.openxmlformats.org/presentationml/2006/main">
  <p:tag name="AS_UNIQUEID" val="202"/>
</p:tagLst>
</file>

<file path=ppt/tags/tag317.xml><?xml version="1.0" encoding="utf-8"?>
<p:tagLst xmlns:p="http://schemas.openxmlformats.org/presentationml/2006/main">
  <p:tag name="AS_UNIQUEID" val="203"/>
</p:tagLst>
</file>

<file path=ppt/tags/tag318.xml><?xml version="1.0" encoding="utf-8"?>
<p:tagLst xmlns:p="http://schemas.openxmlformats.org/presentationml/2006/main">
  <p:tag name="AS_UNIQUEID" val="204"/>
</p:tagLst>
</file>

<file path=ppt/tags/tag319.xml><?xml version="1.0" encoding="utf-8"?>
<p:tagLst xmlns:p="http://schemas.openxmlformats.org/presentationml/2006/main">
  <p:tag name="AS_UNIQUEID" val="205"/>
</p:tagLst>
</file>

<file path=ppt/tags/tag32.xml><?xml version="1.0" encoding="utf-8"?>
<p:tagLst xmlns:p="http://schemas.openxmlformats.org/presentationml/2006/main">
  <p:tag name="AS_UNIQUEID" val="24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0.xml><?xml version="1.0" encoding="utf-8"?>
<p:tagLst xmlns:p="http://schemas.openxmlformats.org/presentationml/2006/main">
  <p:tag name="AS_UNIQUEID" val="206"/>
</p:tagLst>
</file>

<file path=ppt/tags/tag321.xml><?xml version="1.0" encoding="utf-8"?>
<p:tagLst xmlns:p="http://schemas.openxmlformats.org/presentationml/2006/main">
  <p:tag name="AS_UNIQUEID" val="207"/>
</p:tagLst>
</file>

<file path=ppt/tags/tag322.xml><?xml version="1.0" encoding="utf-8"?>
<p:tagLst xmlns:p="http://schemas.openxmlformats.org/presentationml/2006/main">
  <p:tag name="AS_UNIQUEID" val="208"/>
</p:tagLst>
</file>

<file path=ppt/tags/tag323.xml><?xml version="1.0" encoding="utf-8"?>
<p:tagLst xmlns:p="http://schemas.openxmlformats.org/presentationml/2006/main">
  <p:tag name="AS_UNIQUEID" val="209"/>
</p:tagLst>
</file>

<file path=ppt/tags/tag324.xml><?xml version="1.0" encoding="utf-8"?>
<p:tagLst xmlns:p="http://schemas.openxmlformats.org/presentationml/2006/main">
  <p:tag name="AS_UNIQUEID" val="210"/>
</p:tagLst>
</file>

<file path=ppt/tags/tag325.xml><?xml version="1.0" encoding="utf-8"?>
<p:tagLst xmlns:p="http://schemas.openxmlformats.org/presentationml/2006/main">
  <p:tag name="AS_UNIQUEID" val="211"/>
</p:tagLst>
</file>

<file path=ppt/tags/tag326.xml><?xml version="1.0" encoding="utf-8"?>
<p:tagLst xmlns:p="http://schemas.openxmlformats.org/presentationml/2006/main">
  <p:tag name="AS_UNIQUEID" val="212"/>
</p:tagLst>
</file>

<file path=ppt/tags/tag327.xml><?xml version="1.0" encoding="utf-8"?>
<p:tagLst xmlns:p="http://schemas.openxmlformats.org/presentationml/2006/main">
  <p:tag name="AS_UNIQUEID" val="326"/>
</p:tagLst>
</file>

<file path=ppt/tags/tag328.xml><?xml version="1.0" encoding="utf-8"?>
<p:tagLst xmlns:p="http://schemas.openxmlformats.org/presentationml/2006/main">
  <p:tag name="AS_OS" val="Unix 3.10 unknown"/>
  <p:tag name="AS_RELEASE_DATE" val="2020.11.30"/>
  <p:tag name="AS_TITLE" val="Aspose.Slides for Java"/>
  <p:tag name="AS_VERSION" val="20.11"/>
</p:tagLst>
</file>

<file path=ppt/tags/tag33.xml><?xml version="1.0" encoding="utf-8"?>
<p:tagLst xmlns:p="http://schemas.openxmlformats.org/presentationml/2006/main">
  <p:tag name="AS_UNIQUEID" val="24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p="http://schemas.openxmlformats.org/presentationml/2006/main">
  <p:tag name="AS_UNIQUEID" val="24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p="http://schemas.openxmlformats.org/presentationml/2006/main">
  <p:tag name="AS_UNIQUEID" val="247"/>
</p:tagLst>
</file>

<file path=ppt/tags/tag36.xml><?xml version="1.0" encoding="utf-8"?>
<p:tagLst xmlns:p="http://schemas.openxmlformats.org/presentationml/2006/main">
  <p:tag name="AS_UNIQUEID" val="24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p="http://schemas.openxmlformats.org/presentationml/2006/main">
  <p:tag name="AS_UNIQUEID" val="24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p="http://schemas.openxmlformats.org/presentationml/2006/main">
  <p:tag name="AS_UNIQUEID" val="25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p="http://schemas.openxmlformats.org/presentationml/2006/main">
  <p:tag name="AS_UNIQUEID" val="25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p="http://schemas.openxmlformats.org/presentationml/2006/main">
  <p:tag name="AS_UNIQUEID" val="21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252"/>
</p:tagLst>
</file>

<file path=ppt/tags/tag41.xml><?xml version="1.0" encoding="utf-8"?>
<p:tagLst xmlns:p="http://schemas.openxmlformats.org/presentationml/2006/main">
  <p:tag name="AS_UNIQUEID" val="25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p="http://schemas.openxmlformats.org/presentationml/2006/main">
  <p:tag name="AS_UNIQUEID" val="25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p="http://schemas.openxmlformats.org/presentationml/2006/main">
  <p:tag name="AS_UNIQUEID" val="25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p="http://schemas.openxmlformats.org/presentationml/2006/main">
  <p:tag name="AS_UNIQUEID" val="256"/>
</p:tagLst>
</file>

<file path=ppt/tags/tag45.xml><?xml version="1.0" encoding="utf-8"?>
<p:tagLst xmlns:p="http://schemas.openxmlformats.org/presentationml/2006/main">
  <p:tag name="AS_UNIQUEID" val="25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p="http://schemas.openxmlformats.org/presentationml/2006/main">
  <p:tag name="AS_UNIQUEID" val="25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p="http://schemas.openxmlformats.org/presentationml/2006/main">
  <p:tag name="AS_UNIQUEID" val="2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AS_UNIQUEID" val="2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AS_UNIQUEID" val="2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p="http://schemas.openxmlformats.org/presentationml/2006/main">
  <p:tag name="AS_UNIQUEID" val="21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2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AS_UNIQUEID" val="263"/>
</p:tagLst>
</file>

<file path=ppt/tags/tag52.xml><?xml version="1.0" encoding="utf-8"?>
<p:tagLst xmlns:p="http://schemas.openxmlformats.org/presentationml/2006/main">
  <p:tag name="AS_UNIQUEID" val="26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AS_UNIQUEID" val="26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p="http://schemas.openxmlformats.org/presentationml/2006/main">
  <p:tag name="AS_UNIQUEID" val="2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AS_UNIQUEID" val="2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AS_UNIQUEID" val="2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AS_UNIQUEID" val="269"/>
</p:tagLst>
</file>

<file path=ppt/tags/tag58.xml><?xml version="1.0" encoding="utf-8"?>
<p:tagLst xmlns:p="http://schemas.openxmlformats.org/presentationml/2006/main">
  <p:tag name="AS_UNIQUEID" val="27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27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21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27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27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AS_UNIQUEID" val="274"/>
</p:tagLst>
</file>

<file path=ppt/tags/tag63.xml><?xml version="1.0" encoding="utf-8"?>
<p:tagLst xmlns:p="http://schemas.openxmlformats.org/presentationml/2006/main">
  <p:tag name="AS_UNIQUEID" val="27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27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27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27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27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280"/>
</p:tagLst>
</file>

<file path=ppt/tags/tag69.xml><?xml version="1.0" encoding="utf-8"?>
<p:tagLst xmlns:p="http://schemas.openxmlformats.org/presentationml/2006/main">
  <p:tag name="AS_UNIQUEID" val="281"/>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219"/>
</p:tagLst>
</file>

<file path=ppt/tags/tag70.xml><?xml version="1.0" encoding="utf-8"?>
<p:tagLst xmlns:p="http://schemas.openxmlformats.org/presentationml/2006/main">
  <p:tag name="AS_UNIQUEID" val="282"/>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28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28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p="http://schemas.openxmlformats.org/presentationml/2006/main">
  <p:tag name="AS_UNIQUEID" val="28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p="http://schemas.openxmlformats.org/presentationml/2006/main">
  <p:tag name="AS_UNIQUEID" val="286"/>
</p:tagLst>
</file>

<file path=ppt/tags/tag75.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76.xml><?xml version="1.0" encoding="utf-8"?>
<p:tagLst xmlns:p="http://schemas.openxmlformats.org/presentationml/2006/main">
  <p:tag name="AS_UNIQUEID" val="287"/>
</p:tagLst>
</file>

<file path=ppt/tags/tag77.xml><?xml version="1.0" encoding="utf-8"?>
<p:tagLst xmlns:p="http://schemas.openxmlformats.org/presentationml/2006/main">
  <p:tag name="AS_UNIQUEID" val="288"/>
</p:tagLst>
</file>

<file path=ppt/tags/tag78.xml><?xml version="1.0" encoding="utf-8"?>
<p:tagLst xmlns:p="http://schemas.openxmlformats.org/presentationml/2006/main">
  <p:tag name="AS_UNIQUEID" val="289"/>
</p:tagLst>
</file>

<file path=ppt/tags/tag79.xml><?xml version="1.0" encoding="utf-8"?>
<p:tagLst xmlns:p="http://schemas.openxmlformats.org/presentationml/2006/main">
  <p:tag name="AS_UNIQUEID" val="290"/>
</p:tagLst>
</file>

<file path=ppt/tags/tag8.xml><?xml version="1.0" encoding="utf-8"?>
<p:tagLst xmlns:p="http://schemas.openxmlformats.org/presentationml/2006/main">
  <p:tag name="AS_UNIQUEID" val="22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291"/>
</p:tagLst>
</file>

<file path=ppt/tags/tag81.xml><?xml version="1.0" encoding="utf-8"?>
<p:tagLst xmlns:p="http://schemas.openxmlformats.org/presentationml/2006/main">
  <p:tag name="AS_UNIQUEID" val="292"/>
</p:tagLst>
</file>

<file path=ppt/tags/tag82.xml><?xml version="1.0" encoding="utf-8"?>
<p:tagLst xmlns:p="http://schemas.openxmlformats.org/presentationml/2006/main">
  <p:tag name="AS_UNIQUEID" val="293"/>
</p:tagLst>
</file>

<file path=ppt/tags/tag83.xml><?xml version="1.0" encoding="utf-8"?>
<p:tagLst xmlns:p="http://schemas.openxmlformats.org/presentationml/2006/main">
  <p:tag name="AS_UNIQUEID" val="294"/>
</p:tagLst>
</file>

<file path=ppt/tags/tag84.xml><?xml version="1.0" encoding="utf-8"?>
<p:tagLst xmlns:p="http://schemas.openxmlformats.org/presentationml/2006/main">
  <p:tag name="AS_UNIQUEID" val="295"/>
  <p:tag name="KSO_WM_UNIT_PLACING_PICTURE_USER_VIEWPORT" val="{&quot;height&quot;:4463,&quot;width&quot;:7958}"/>
</p:tagLst>
</file>

<file path=ppt/tags/tag85.xml><?xml version="1.0" encoding="utf-8"?>
<p:tagLst xmlns:p="http://schemas.openxmlformats.org/presentationml/2006/main">
  <p:tag name="AS_UNIQUEID" val="296"/>
</p:tagLst>
</file>

<file path=ppt/tags/tag86.xml><?xml version="1.0" encoding="utf-8"?>
<p:tagLst xmlns:p="http://schemas.openxmlformats.org/presentationml/2006/main">
  <p:tag name="AS_UNIQUEID" val="297"/>
</p:tagLst>
</file>

<file path=ppt/tags/tag87.xml><?xml version="1.0" encoding="utf-8"?>
<p:tagLst xmlns:p="http://schemas.openxmlformats.org/presentationml/2006/main">
  <p:tag name="AS_UNIQUEID" val="298"/>
</p:tagLst>
</file>

<file path=ppt/tags/tag88.xml><?xml version="1.0" encoding="utf-8"?>
<p:tagLst xmlns:p="http://schemas.openxmlformats.org/presentationml/2006/main">
  <p:tag name="AS_UNIQUEID" val="299"/>
</p:tagLst>
</file>

<file path=ppt/tags/tag89.xml><?xml version="1.0" encoding="utf-8"?>
<p:tagLst xmlns:p="http://schemas.openxmlformats.org/presentationml/2006/main">
  <p:tag name="AS_UNIQUEID" val="300"/>
</p:tagLst>
</file>

<file path=ppt/tags/tag9.xml><?xml version="1.0" encoding="utf-8"?>
<p:tagLst xmlns:p="http://schemas.openxmlformats.org/presentationml/2006/main">
  <p:tag name="AS_UNIQUEID" val="22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301"/>
</p:tagLst>
</file>

<file path=ppt/tags/tag91.xml><?xml version="1.0" encoding="utf-8"?>
<p:tagLst xmlns:p="http://schemas.openxmlformats.org/presentationml/2006/main">
  <p:tag name="AS_UNIQUEID" val="302"/>
</p:tagLst>
</file>

<file path=ppt/tags/tag92.xml><?xml version="1.0" encoding="utf-8"?>
<p:tagLst xmlns:p="http://schemas.openxmlformats.org/presentationml/2006/main">
  <p:tag name="AS_UNIQUEID" val="303"/>
</p:tagLst>
</file>

<file path=ppt/tags/tag93.xml><?xml version="1.0" encoding="utf-8"?>
<p:tagLst xmlns:p="http://schemas.openxmlformats.org/presentationml/2006/main">
  <p:tag name="AS_UNIQUEID" val="304"/>
</p:tagLst>
</file>

<file path=ppt/tags/tag94.xml><?xml version="1.0" encoding="utf-8"?>
<p:tagLst xmlns:p="http://schemas.openxmlformats.org/presentationml/2006/main">
  <p:tag name="AS_UNIQUEID" val="305"/>
</p:tagLst>
</file>

<file path=ppt/tags/tag95.xml><?xml version="1.0" encoding="utf-8"?>
<p:tagLst xmlns:p="http://schemas.openxmlformats.org/presentationml/2006/main">
  <p:tag name="AS_UNIQUEID" val="306"/>
</p:tagLst>
</file>

<file path=ppt/tags/tag96.xml><?xml version="1.0" encoding="utf-8"?>
<p:tagLst xmlns:p="http://schemas.openxmlformats.org/presentationml/2006/main">
  <p:tag name="AS_UNIQUEID" val="307"/>
</p:tagLst>
</file>

<file path=ppt/tags/tag97.xml><?xml version="1.0" encoding="utf-8"?>
<p:tagLst xmlns:p="http://schemas.openxmlformats.org/presentationml/2006/main">
  <p:tag name="AS_UNIQUEID" val="308"/>
</p:tagLst>
</file>

<file path=ppt/tags/tag98.xml><?xml version="1.0" encoding="utf-8"?>
<p:tagLst xmlns:p="http://schemas.openxmlformats.org/presentationml/2006/main">
  <p:tag name="AS_UNIQUEID" val="309"/>
</p:tagLst>
</file>

<file path=ppt/tags/tag99.xml><?xml version="1.0" encoding="utf-8"?>
<p:tagLst xmlns:p="http://schemas.openxmlformats.org/presentationml/2006/main">
  <p:tag name="AS_UNIQUEID" val="310"/>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107</Paragraphs>
  <Slides>15</Slides>
  <Notes>0</Notes>
  <TotalTime>0</TotalTime>
  <HiddenSlides>0</HiddenSlides>
  <MMClips>3</MMClips>
  <ScaleCrop>0</ScaleCrop>
  <HeadingPairs>
    <vt:vector baseType="variant" size="6">
      <vt:variant>
        <vt:lpstr>Fonts used</vt:lpstr>
      </vt:variant>
      <vt:variant>
        <vt:i4>7</vt:i4>
      </vt:variant>
      <vt:variant>
        <vt:lpstr>Theme</vt:lpstr>
      </vt:variant>
      <vt:variant>
        <vt:i4>1</vt:i4>
      </vt:variant>
      <vt:variant>
        <vt:lpstr>Slide Titles</vt:lpstr>
      </vt:variant>
      <vt:variant>
        <vt:i4>15</vt:i4>
      </vt:variant>
    </vt:vector>
  </HeadingPairs>
  <TitlesOfParts>
    <vt:vector baseType="lpstr" size="23">
      <vt:lpstr>Arial</vt:lpstr>
      <vt:lpstr>微软雅黑</vt:lpstr>
      <vt:lpstr>Wingdings</vt:lpstr>
      <vt:lpstr>汉仪大宋简</vt:lpstr>
      <vt:lpstr>思源黑体 CN Normal</vt:lpstr>
      <vt:lpstr>华光楷体二_CNKI</vt:lpstr>
      <vt:lpstr>华光楷体_CNKI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20.1100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2022-06-11T18:56:59.362</cp:lastPrinted>
  <dcterms:created xsi:type="dcterms:W3CDTF">2022-06-11T18:56:59Z</dcterms:created>
  <dcterms:modified xsi:type="dcterms:W3CDTF">2022-06-11T10:57:18Z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