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0.11-->
<p:presentation xmlns:r="http://schemas.openxmlformats.org/officeDocument/2006/relationships" xmlns:a="http://schemas.openxmlformats.org/drawingml/2006/main" xmlns:p="http://schemas.openxmlformats.org/presentationml/2006/main" saveSubsetFonts="1">
  <p:sldMasterIdLst>
    <p:sldMasterId id="2147483648" r:id="rId1"/>
  </p:sldMasterIdLst>
  <p:notesMasterIdLst>
    <p:notesMasterId r:id="rId2"/>
  </p:notesMasterIdLst>
  <p:sldIdLst>
    <p:sldId id="671" r:id="rId3"/>
    <p:sldId id="257" r:id="rId4"/>
    <p:sldId id="643" r:id="rId5"/>
    <p:sldId id="489" r:id="rId6"/>
    <p:sldId id="786" r:id="rId7"/>
    <p:sldId id="817" r:id="rId8"/>
    <p:sldId id="384" r:id="rId9"/>
    <p:sldId id="679" r:id="rId10"/>
    <p:sldId id="854" r:id="rId11"/>
    <p:sldId id="855" r:id="rId12"/>
    <p:sldId id="856" r:id="rId13"/>
    <p:sldId id="857" r:id="rId14"/>
    <p:sldId id="858" r:id="rId15"/>
    <p:sldId id="823" r:id="rId16"/>
    <p:sldId id="860" r:id="rId17"/>
    <p:sldId id="822" r:id="rId18"/>
    <p:sldId id="863" r:id="rId19"/>
    <p:sldId id="864" r:id="rId20"/>
    <p:sldId id="865" r:id="rId21"/>
    <p:sldId id="879" r:id="rId22"/>
    <p:sldId id="880" r:id="rId23"/>
    <p:sldId id="881" r:id="rId24"/>
    <p:sldId id="784" r:id="rId25"/>
    <p:sldId id="868" r:id="rId26"/>
    <p:sldId id="870" r:id="rId27"/>
    <p:sldId id="813" r:id="rId28"/>
    <p:sldId id="861" r:id="rId29"/>
    <p:sldId id="866" r:id="rId30"/>
    <p:sldId id="871" r:id="rId31"/>
    <p:sldId id="874" r:id="rId32"/>
    <p:sldId id="875" r:id="rId33"/>
    <p:sldId id="872" r:id="rId34"/>
    <p:sldId id="877" r:id="rId35"/>
    <p:sldId id="882" r:id="rId36"/>
    <p:sldId id="883" r:id="rId37"/>
    <p:sldId id="884" r:id="rId38"/>
    <p:sldId id="878" r:id="rId39"/>
    <p:sldId id="703" r:id="rId40"/>
    <p:sldId id="536" r:id="rId41"/>
    <p:sldId id="885" r:id="rId42"/>
    <p:sldId id="811" r:id="rId43"/>
  </p:sldIdLst>
  <p:sldSz cx="12192000" cy="6858000"/>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294" userDrawn="1">
          <p15:clr>
            <a:srgbClr val="A4A3A4"/>
          </p15:clr>
        </p15:guide>
        <p15:guide id="2" pos="2434" userDrawn="1">
          <p15:clr>
            <a:srgbClr val="A4A3A4"/>
          </p15:clr>
        </p15:guide>
      </p15:sldGuideLst>
    </p:ext>
  </p:extLst>
</p:presentation>
</file>

<file path=ppt/presProps.xml><?xml version="1.0" encoding="utf-8"?>
<p:presentationPr xmlns:r="http://schemas.openxmlformats.org/officeDocument/2006/relationships" xmlns:a="http://schemas.openxmlformats.org/drawingml/2006/main"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9869" autoAdjust="0"/>
  </p:normalViewPr>
  <p:slideViewPr>
    <p:cSldViewPr snapToGrid="0" showGuides="1">
      <p:cViewPr varScale="1">
        <p:scale>
          <a:sx n="114" d="100"/>
          <a:sy n="114" d="100"/>
        </p:scale>
        <p:origin x="-474" y="-108"/>
      </p:cViewPr>
      <p:guideLst>
        <p:guide orient="horz" pos="3294"/>
        <p:guide pos="2434"/>
      </p:guideLst>
    </p:cSldViewPr>
  </p:slideViewPr>
  <p:notesTextViewPr>
    <p:cViewPr>
      <p:scale>
        <a:sx n="1" d="1"/>
        <a:sy n="1" d="1"/>
      </p:scale>
      <p:origin x="0" y="0"/>
    </p:cViewPr>
  </p:notesTextViewPr>
  <p:notesViewPr>
    <p:cSldViewPr>
      <p:cViewPr>
        <p:scale>
          <a:sx n="1" d="100"/>
          <a:sy n="1" d="100"/>
        </p:scale>
        <p:origin x="0" y="0"/>
      </p:cViewPr>
    </p:cSldViewPr>
  </p:notesViewPr>
  <p:gridSpacing cx="72000" cy="720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notesMaster" Target="notesMasters/notes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 Type="http://schemas.openxmlformats.org/officeDocument/2006/relationships/slide" Target="slides/slide1.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 Type="http://schemas.openxmlformats.org/officeDocument/2006/relationships/slide" Target="slides/slide2.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tags" Target="tags/tag779.xml" /><Relationship Id="rId45" Type="http://schemas.openxmlformats.org/officeDocument/2006/relationships/presProps" Target="presProps.xml" /><Relationship Id="rId46" Type="http://schemas.openxmlformats.org/officeDocument/2006/relationships/viewProps" Target="viewProps.xml" /><Relationship Id="rId47" Type="http://schemas.openxmlformats.org/officeDocument/2006/relationships/theme" Target="theme/theme1.xml" /><Relationship Id="rId48" Type="http://schemas.openxmlformats.org/officeDocument/2006/relationships/tableStyles" Target="tableStyles.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notesMasters/_rels/notesMaster1.xml.rels>&#65279;<?xml version="1.0" encoding="utf-8" standalone="yes"?><Relationships xmlns="http://schemas.openxmlformats.org/package/2006/relationships"><Relationship Id="rId1" Type="http://schemas.openxmlformats.org/officeDocument/2006/relationships/tags" Target="../tags/tag41.xml" /><Relationship Id="rId2" Type="http://schemas.openxmlformats.org/officeDocument/2006/relationships/tags" Target="../tags/tag42.xml" /><Relationship Id="rId3" Type="http://schemas.openxmlformats.org/officeDocument/2006/relationships/tags" Target="../tags/tag43.xml" /><Relationship Id="rId4" Type="http://schemas.openxmlformats.org/officeDocument/2006/relationships/tags" Target="../tags/tag44.xml" /><Relationship Id="rId5" Type="http://schemas.openxmlformats.org/officeDocument/2006/relationships/tags" Target="../tags/tag45.xml" /><Relationship Id="rId6" Type="http://schemas.openxmlformats.org/officeDocument/2006/relationships/tags" Target="../tags/tag46.xml" /><Relationship Id="rId7" Type="http://schemas.openxmlformats.org/officeDocument/2006/relationships/tags" Target="../tags/tag47.xml" /><Relationship Id="rId8"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95B26A6F-2016-4129-8979-5CDF7A97D8AF}" type="datetimeFigureOut">
              <a:rPr lang="zh-CN" altLang="en-US" smtClean="0"/>
              <a:t>2022/4/8</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F14C8C57-380F-4366-9D6D-9C7FA9271E16}" type="slidenum">
              <a:rPr lang="zh-CN" altLang="en-US" smtClean="0"/>
              <a:t>‹#›</a:t>
            </a:fld>
            <a:endParaRPr lang="zh-CN" altLang="en-US"/>
          </a:p>
        </p:txBody>
      </p:sp>
    </p:spTree>
    <p:extLst>
      <p:ext uri="{BB962C8B-B14F-4D97-AF65-F5344CB8AC3E}">
        <p14:creationId xmlns:p14="http://schemas.microsoft.com/office/powerpoint/2010/main" val="846304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 Id="rId3" Type="http://schemas.openxmlformats.org/officeDocument/2006/relationships/tags" Target="../tags/tag48.xml" /><Relationship Id="rId4" Type="http://schemas.openxmlformats.org/officeDocument/2006/relationships/tags" Target="../tags/tag49.xml" /><Relationship Id="rId5" Type="http://schemas.openxmlformats.org/officeDocument/2006/relationships/tags" Target="../tags/tag50.xml" /><Relationship Id="rId6" Type="http://schemas.openxmlformats.org/officeDocument/2006/relationships/tags" Target="../tags/tag5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 Id="rId3" Type="http://schemas.openxmlformats.org/officeDocument/2006/relationships/tags" Target="../tags/tag316.xml" /><Relationship Id="rId4" Type="http://schemas.openxmlformats.org/officeDocument/2006/relationships/tags" Target="../tags/tag317.xml" /><Relationship Id="rId5" Type="http://schemas.openxmlformats.org/officeDocument/2006/relationships/tags" Target="../tags/tag318.xml" /><Relationship Id="rId6" Type="http://schemas.openxmlformats.org/officeDocument/2006/relationships/tags" Target="../tags/tag319.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 Id="rId3" Type="http://schemas.openxmlformats.org/officeDocument/2006/relationships/tags" Target="../tags/tag344.xml" /><Relationship Id="rId4" Type="http://schemas.openxmlformats.org/officeDocument/2006/relationships/tags" Target="../tags/tag345.xml" /><Relationship Id="rId5" Type="http://schemas.openxmlformats.org/officeDocument/2006/relationships/tags" Target="../tags/tag346.xml" /><Relationship Id="rId6" Type="http://schemas.openxmlformats.org/officeDocument/2006/relationships/tags" Target="../tags/tag347.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 Id="rId3" Type="http://schemas.openxmlformats.org/officeDocument/2006/relationships/tags" Target="../tags/tag361.xml" /><Relationship Id="rId4" Type="http://schemas.openxmlformats.org/officeDocument/2006/relationships/tags" Target="../tags/tag362.xml" /><Relationship Id="rId5" Type="http://schemas.openxmlformats.org/officeDocument/2006/relationships/tags" Target="../tags/tag363.xml" /><Relationship Id="rId6" Type="http://schemas.openxmlformats.org/officeDocument/2006/relationships/tags" Target="../tags/tag364.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 Id="rId3" Type="http://schemas.openxmlformats.org/officeDocument/2006/relationships/tags" Target="../tags/tag380.xml" /><Relationship Id="rId4" Type="http://schemas.openxmlformats.org/officeDocument/2006/relationships/tags" Target="../tags/tag381.xml" /><Relationship Id="rId5" Type="http://schemas.openxmlformats.org/officeDocument/2006/relationships/tags" Target="../tags/tag382.xml" /><Relationship Id="rId6" Type="http://schemas.openxmlformats.org/officeDocument/2006/relationships/tags" Target="../tags/tag383.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 Id="rId3" Type="http://schemas.openxmlformats.org/officeDocument/2006/relationships/tags" Target="../tags/tag388.xml" /><Relationship Id="rId4" Type="http://schemas.openxmlformats.org/officeDocument/2006/relationships/tags" Target="../tags/tag389.xml" /><Relationship Id="rId5" Type="http://schemas.openxmlformats.org/officeDocument/2006/relationships/tags" Target="../tags/tag390.xml" /><Relationship Id="rId6" Type="http://schemas.openxmlformats.org/officeDocument/2006/relationships/tags" Target="../tags/tag39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 Id="rId3" Type="http://schemas.openxmlformats.org/officeDocument/2006/relationships/tags" Target="../tags/tag427.xml" /><Relationship Id="rId4" Type="http://schemas.openxmlformats.org/officeDocument/2006/relationships/tags" Target="../tags/tag428.xml" /><Relationship Id="rId5" Type="http://schemas.openxmlformats.org/officeDocument/2006/relationships/tags" Target="../tags/tag429.xml" /><Relationship Id="rId6" Type="http://schemas.openxmlformats.org/officeDocument/2006/relationships/tags" Target="../tags/tag430.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 Id="rId3" Type="http://schemas.openxmlformats.org/officeDocument/2006/relationships/tags" Target="../tags/tag437.xml" /><Relationship Id="rId4" Type="http://schemas.openxmlformats.org/officeDocument/2006/relationships/tags" Target="../tags/tag438.xml" /><Relationship Id="rId5" Type="http://schemas.openxmlformats.org/officeDocument/2006/relationships/tags" Target="../tags/tag439.xml" /><Relationship Id="rId6" Type="http://schemas.openxmlformats.org/officeDocument/2006/relationships/tags" Target="../tags/tag440.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 Id="rId3" Type="http://schemas.openxmlformats.org/officeDocument/2006/relationships/tags" Target="../tags/tag462.xml" /><Relationship Id="rId4" Type="http://schemas.openxmlformats.org/officeDocument/2006/relationships/tags" Target="../tags/tag463.xml" /><Relationship Id="rId5" Type="http://schemas.openxmlformats.org/officeDocument/2006/relationships/tags" Target="../tags/tag464.xml" /><Relationship Id="rId6" Type="http://schemas.openxmlformats.org/officeDocument/2006/relationships/tags" Target="../tags/tag465.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 Id="rId3" Type="http://schemas.openxmlformats.org/officeDocument/2006/relationships/tags" Target="../tags/tag474.xml" /><Relationship Id="rId4" Type="http://schemas.openxmlformats.org/officeDocument/2006/relationships/tags" Target="../tags/tag475.xml" /><Relationship Id="rId5" Type="http://schemas.openxmlformats.org/officeDocument/2006/relationships/tags" Target="../tags/tag476.xml" /><Relationship Id="rId6" Type="http://schemas.openxmlformats.org/officeDocument/2006/relationships/tags" Target="../tags/tag477.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 Id="rId3" Type="http://schemas.openxmlformats.org/officeDocument/2006/relationships/tags" Target="../tags/tag485.xml" /><Relationship Id="rId4" Type="http://schemas.openxmlformats.org/officeDocument/2006/relationships/tags" Target="../tags/tag486.xml" /><Relationship Id="rId5" Type="http://schemas.openxmlformats.org/officeDocument/2006/relationships/tags" Target="../tags/tag487.xml" /><Relationship Id="rId6" Type="http://schemas.openxmlformats.org/officeDocument/2006/relationships/tags" Target="../tags/tag488.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 Id="rId3" Type="http://schemas.openxmlformats.org/officeDocument/2006/relationships/tags" Target="../tags/tag93.xml" /><Relationship Id="rId4" Type="http://schemas.openxmlformats.org/officeDocument/2006/relationships/tags" Target="../tags/tag94.xml" /><Relationship Id="rId5" Type="http://schemas.openxmlformats.org/officeDocument/2006/relationships/tags" Target="../tags/tag95.xml" /><Relationship Id="rId6" Type="http://schemas.openxmlformats.org/officeDocument/2006/relationships/tags" Target="../tags/tag96.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 Id="rId3" Type="http://schemas.openxmlformats.org/officeDocument/2006/relationships/tags" Target="../tags/tag496.xml" /><Relationship Id="rId4" Type="http://schemas.openxmlformats.org/officeDocument/2006/relationships/tags" Target="../tags/tag497.xml" /><Relationship Id="rId5" Type="http://schemas.openxmlformats.org/officeDocument/2006/relationships/tags" Target="../tags/tag498.xml" /><Relationship Id="rId6" Type="http://schemas.openxmlformats.org/officeDocument/2006/relationships/tags" Target="../tags/tag499.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 Id="rId3" Type="http://schemas.openxmlformats.org/officeDocument/2006/relationships/tags" Target="../tags/tag508.xml" /><Relationship Id="rId4" Type="http://schemas.openxmlformats.org/officeDocument/2006/relationships/tags" Target="../tags/tag509.xml" /><Relationship Id="rId5" Type="http://schemas.openxmlformats.org/officeDocument/2006/relationships/tags" Target="../tags/tag510.xml" /><Relationship Id="rId6" Type="http://schemas.openxmlformats.org/officeDocument/2006/relationships/tags" Target="../tags/tag51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 Id="rId3" Type="http://schemas.openxmlformats.org/officeDocument/2006/relationships/tags" Target="../tags/tag525.xml" /><Relationship Id="rId4" Type="http://schemas.openxmlformats.org/officeDocument/2006/relationships/tags" Target="../tags/tag526.xml" /><Relationship Id="rId5" Type="http://schemas.openxmlformats.org/officeDocument/2006/relationships/tags" Target="../tags/tag527.xml" /><Relationship Id="rId6" Type="http://schemas.openxmlformats.org/officeDocument/2006/relationships/tags" Target="../tags/tag528.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 Id="rId3" Type="http://schemas.openxmlformats.org/officeDocument/2006/relationships/tags" Target="../tags/tag542.xml" /><Relationship Id="rId4" Type="http://schemas.openxmlformats.org/officeDocument/2006/relationships/tags" Target="../tags/tag543.xml" /><Relationship Id="rId5" Type="http://schemas.openxmlformats.org/officeDocument/2006/relationships/tags" Target="../tags/tag544.xml" /><Relationship Id="rId6" Type="http://schemas.openxmlformats.org/officeDocument/2006/relationships/tags" Target="../tags/tag545.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 Id="rId3" Type="http://schemas.openxmlformats.org/officeDocument/2006/relationships/tags" Target="../tags/tag558.xml" /><Relationship Id="rId4" Type="http://schemas.openxmlformats.org/officeDocument/2006/relationships/tags" Target="../tags/tag559.xml" /><Relationship Id="rId5" Type="http://schemas.openxmlformats.org/officeDocument/2006/relationships/tags" Target="../tags/tag560.xml" /><Relationship Id="rId6" Type="http://schemas.openxmlformats.org/officeDocument/2006/relationships/tags" Target="../tags/tag56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 Id="rId3" Type="http://schemas.openxmlformats.org/officeDocument/2006/relationships/tags" Target="../tags/tag584.xml" /><Relationship Id="rId4" Type="http://schemas.openxmlformats.org/officeDocument/2006/relationships/tags" Target="../tags/tag585.xml" /><Relationship Id="rId5" Type="http://schemas.openxmlformats.org/officeDocument/2006/relationships/tags" Target="../tags/tag586.xml" /><Relationship Id="rId6" Type="http://schemas.openxmlformats.org/officeDocument/2006/relationships/tags" Target="../tags/tag587.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 Id="rId3" Type="http://schemas.openxmlformats.org/officeDocument/2006/relationships/tags" Target="../tags/tag602.xml" /><Relationship Id="rId4" Type="http://schemas.openxmlformats.org/officeDocument/2006/relationships/tags" Target="../tags/tag603.xml" /><Relationship Id="rId5" Type="http://schemas.openxmlformats.org/officeDocument/2006/relationships/tags" Target="../tags/tag604.xml" /><Relationship Id="rId6" Type="http://schemas.openxmlformats.org/officeDocument/2006/relationships/tags" Target="../tags/tag605.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 Id="rId3" Type="http://schemas.openxmlformats.org/officeDocument/2006/relationships/tags" Target="../tags/tag623.xml" /><Relationship Id="rId4" Type="http://schemas.openxmlformats.org/officeDocument/2006/relationships/tags" Target="../tags/tag624.xml" /><Relationship Id="rId5" Type="http://schemas.openxmlformats.org/officeDocument/2006/relationships/tags" Target="../tags/tag625.xml" /><Relationship Id="rId6" Type="http://schemas.openxmlformats.org/officeDocument/2006/relationships/tags" Target="../tags/tag626.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 Id="rId3" Type="http://schemas.openxmlformats.org/officeDocument/2006/relationships/tags" Target="../tags/tag644.xml" /><Relationship Id="rId4" Type="http://schemas.openxmlformats.org/officeDocument/2006/relationships/tags" Target="../tags/tag645.xml" /><Relationship Id="rId5" Type="http://schemas.openxmlformats.org/officeDocument/2006/relationships/tags" Target="../tags/tag646.xml" /><Relationship Id="rId6" Type="http://schemas.openxmlformats.org/officeDocument/2006/relationships/tags" Target="../tags/tag647.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 Id="rId3" Type="http://schemas.openxmlformats.org/officeDocument/2006/relationships/tags" Target="../tags/tag665.xml" /><Relationship Id="rId4" Type="http://schemas.openxmlformats.org/officeDocument/2006/relationships/tags" Target="../tags/tag666.xml" /><Relationship Id="rId5" Type="http://schemas.openxmlformats.org/officeDocument/2006/relationships/tags" Target="../tags/tag667.xml" /><Relationship Id="rId6" Type="http://schemas.openxmlformats.org/officeDocument/2006/relationships/tags" Target="../tags/tag668.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 Id="rId3" Type="http://schemas.openxmlformats.org/officeDocument/2006/relationships/tags" Target="../tags/tag105.xml" /><Relationship Id="rId4" Type="http://schemas.openxmlformats.org/officeDocument/2006/relationships/tags" Target="../tags/tag106.xml" /><Relationship Id="rId5" Type="http://schemas.openxmlformats.org/officeDocument/2006/relationships/tags" Target="../tags/tag107.xml" /><Relationship Id="rId6" Type="http://schemas.openxmlformats.org/officeDocument/2006/relationships/tags" Target="../tags/tag108.xm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 Id="rId3" Type="http://schemas.openxmlformats.org/officeDocument/2006/relationships/tags" Target="../tags/tag678.xml" /><Relationship Id="rId4" Type="http://schemas.openxmlformats.org/officeDocument/2006/relationships/tags" Target="../tags/tag679.xml" /><Relationship Id="rId5" Type="http://schemas.openxmlformats.org/officeDocument/2006/relationships/tags" Target="../tags/tag680.xml" /><Relationship Id="rId6" Type="http://schemas.openxmlformats.org/officeDocument/2006/relationships/tags" Target="../tags/tag681.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 Id="rId3" Type="http://schemas.openxmlformats.org/officeDocument/2006/relationships/tags" Target="../tags/tag691.xml" /><Relationship Id="rId4" Type="http://schemas.openxmlformats.org/officeDocument/2006/relationships/tags" Target="../tags/tag692.xml" /><Relationship Id="rId5" Type="http://schemas.openxmlformats.org/officeDocument/2006/relationships/tags" Target="../tags/tag693.xml" /><Relationship Id="rId6" Type="http://schemas.openxmlformats.org/officeDocument/2006/relationships/tags" Target="../tags/tag694.xml" /></Relationships>
</file>

<file path=ppt/notesSlides/_rels/notesSlide32.xml.rels>&#65279;<?xml version="1.0" encoding="utf-8" standalone="yes"?><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 Id="rId3" Type="http://schemas.openxmlformats.org/officeDocument/2006/relationships/tags" Target="../tags/tag704.xml" /><Relationship Id="rId4" Type="http://schemas.openxmlformats.org/officeDocument/2006/relationships/tags" Target="../tags/tag705.xml" /><Relationship Id="rId5" Type="http://schemas.openxmlformats.org/officeDocument/2006/relationships/tags" Target="../tags/tag706.xml" /><Relationship Id="rId6" Type="http://schemas.openxmlformats.org/officeDocument/2006/relationships/tags" Target="../tags/tag707.xml" /></Relationships>
</file>

<file path=ppt/notesSlides/_rels/notesSlide33.xml.rels>&#65279;<?xml version="1.0" encoding="utf-8" standalone="yes"?><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 Id="rId3" Type="http://schemas.openxmlformats.org/officeDocument/2006/relationships/tags" Target="../tags/tag718.xml" /><Relationship Id="rId4" Type="http://schemas.openxmlformats.org/officeDocument/2006/relationships/tags" Target="../tags/tag719.xml" /><Relationship Id="rId5" Type="http://schemas.openxmlformats.org/officeDocument/2006/relationships/tags" Target="../tags/tag720.xml" /><Relationship Id="rId6" Type="http://schemas.openxmlformats.org/officeDocument/2006/relationships/tags" Target="../tags/tag721.xml" /></Relationships>
</file>

<file path=ppt/notesSlides/_rels/notesSlide34.xml.rels>&#65279;<?xml version="1.0" encoding="utf-8" standalone="yes"?><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 Id="rId3" Type="http://schemas.openxmlformats.org/officeDocument/2006/relationships/tags" Target="../tags/tag730.xml" /><Relationship Id="rId4" Type="http://schemas.openxmlformats.org/officeDocument/2006/relationships/tags" Target="../tags/tag731.xml" /><Relationship Id="rId5" Type="http://schemas.openxmlformats.org/officeDocument/2006/relationships/tags" Target="../tags/tag732.xml" /><Relationship Id="rId6" Type="http://schemas.openxmlformats.org/officeDocument/2006/relationships/tags" Target="../tags/tag733.xml" /></Relationships>
</file>

<file path=ppt/notesSlides/_rels/notesSlide35.xml.rels>&#65279;<?xml version="1.0" encoding="utf-8" standalone="yes"?><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 Id="rId3" Type="http://schemas.openxmlformats.org/officeDocument/2006/relationships/tags" Target="../tags/tag742.xml" /><Relationship Id="rId4" Type="http://schemas.openxmlformats.org/officeDocument/2006/relationships/tags" Target="../tags/tag743.xml" /><Relationship Id="rId5" Type="http://schemas.openxmlformats.org/officeDocument/2006/relationships/tags" Target="../tags/tag744.xml" /><Relationship Id="rId6" Type="http://schemas.openxmlformats.org/officeDocument/2006/relationships/tags" Target="../tags/tag745.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 Id="rId3" Type="http://schemas.openxmlformats.org/officeDocument/2006/relationships/tags" Target="../tags/tag130.xml" /><Relationship Id="rId4" Type="http://schemas.openxmlformats.org/officeDocument/2006/relationships/tags" Target="../tags/tag131.xml" /><Relationship Id="rId5" Type="http://schemas.openxmlformats.org/officeDocument/2006/relationships/tags" Target="../tags/tag132.xml" /><Relationship Id="rId6" Type="http://schemas.openxmlformats.org/officeDocument/2006/relationships/tags" Target="../tags/tag133.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 Id="rId3" Type="http://schemas.openxmlformats.org/officeDocument/2006/relationships/tags" Target="../tags/tag143.xml" /><Relationship Id="rId4" Type="http://schemas.openxmlformats.org/officeDocument/2006/relationships/tags" Target="../tags/tag144.xml" /><Relationship Id="rId5" Type="http://schemas.openxmlformats.org/officeDocument/2006/relationships/tags" Target="../tags/tag145.xml" /><Relationship Id="rId6" Type="http://schemas.openxmlformats.org/officeDocument/2006/relationships/tags" Target="../tags/tag146.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 Id="rId3" Type="http://schemas.openxmlformats.org/officeDocument/2006/relationships/tags" Target="../tags/tag195.xml" /><Relationship Id="rId4" Type="http://schemas.openxmlformats.org/officeDocument/2006/relationships/tags" Target="../tags/tag196.xml" /><Relationship Id="rId5" Type="http://schemas.openxmlformats.org/officeDocument/2006/relationships/tags" Target="../tags/tag197.xml" /><Relationship Id="rId6" Type="http://schemas.openxmlformats.org/officeDocument/2006/relationships/tags" Target="../tags/tag198.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 Id="rId3" Type="http://schemas.openxmlformats.org/officeDocument/2006/relationships/tags" Target="../tags/tag232.xml" /><Relationship Id="rId4" Type="http://schemas.openxmlformats.org/officeDocument/2006/relationships/tags" Target="../tags/tag233.xml" /><Relationship Id="rId5" Type="http://schemas.openxmlformats.org/officeDocument/2006/relationships/tags" Target="../tags/tag234.xml" /><Relationship Id="rId6" Type="http://schemas.openxmlformats.org/officeDocument/2006/relationships/tags" Target="../tags/tag235.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 Id="rId3" Type="http://schemas.openxmlformats.org/officeDocument/2006/relationships/tags" Target="../tags/tag260.xml" /><Relationship Id="rId4" Type="http://schemas.openxmlformats.org/officeDocument/2006/relationships/tags" Target="../tags/tag261.xml" /><Relationship Id="rId5" Type="http://schemas.openxmlformats.org/officeDocument/2006/relationships/tags" Target="../tags/tag262.xml" /><Relationship Id="rId6" Type="http://schemas.openxmlformats.org/officeDocument/2006/relationships/tags" Target="../tags/tag263.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 Id="rId3" Type="http://schemas.openxmlformats.org/officeDocument/2006/relationships/tags" Target="../tags/tag288.xml" /><Relationship Id="rId4" Type="http://schemas.openxmlformats.org/officeDocument/2006/relationships/tags" Target="../tags/tag289.xml" /><Relationship Id="rId5" Type="http://schemas.openxmlformats.org/officeDocument/2006/relationships/tags" Target="../tags/tag290.xml" /><Relationship Id="rId6" Type="http://schemas.openxmlformats.org/officeDocument/2006/relationships/tags" Target="../tags/tag29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1</a:t>
            </a:fld>
            <a:endParaRPr lang="zh-CN" altLang="en-US"/>
          </a:p>
        </p:txBody>
      </p:sp>
    </p:spTree>
    <p:extLst>
      <p:ext uri="{BB962C8B-B14F-4D97-AF65-F5344CB8AC3E}">
        <p14:creationId xmlns:p14="http://schemas.microsoft.com/office/powerpoint/2010/main" val="859078022"/>
      </p:ext>
    </p:extLst>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13</a:t>
            </a:fld>
            <a:endParaRPr lang="zh-CN" altLang="en-US"/>
          </a:p>
        </p:txBody>
      </p:sp>
    </p:spTree>
    <p:extLst>
      <p:ext uri="{BB962C8B-B14F-4D97-AF65-F5344CB8AC3E}">
        <p14:creationId xmlns:p14="http://schemas.microsoft.com/office/powerpoint/2010/main" val="285750832"/>
      </p:ext>
    </p:extLst>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14</a:t>
            </a:fld>
            <a:endParaRPr lang="zh-CN" altLang="en-US"/>
          </a:p>
        </p:txBody>
      </p:sp>
    </p:spTree>
    <p:extLst>
      <p:ext uri="{BB962C8B-B14F-4D97-AF65-F5344CB8AC3E}">
        <p14:creationId xmlns:p14="http://schemas.microsoft.com/office/powerpoint/2010/main" val="2729974341"/>
      </p:ext>
    </p:extLst>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15</a:t>
            </a:fld>
            <a:endParaRPr lang="zh-CN" altLang="en-US"/>
          </a:p>
        </p:txBody>
      </p:sp>
    </p:spTree>
    <p:extLst>
      <p:ext uri="{BB962C8B-B14F-4D97-AF65-F5344CB8AC3E}">
        <p14:creationId xmlns:p14="http://schemas.microsoft.com/office/powerpoint/2010/main" val="1271912867"/>
      </p:ext>
    </p:extLst>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16</a:t>
            </a:fld>
            <a:endParaRPr lang="zh-CN" altLang="en-US"/>
          </a:p>
        </p:txBody>
      </p:sp>
    </p:spTree>
    <p:extLst>
      <p:ext uri="{BB962C8B-B14F-4D97-AF65-F5344CB8AC3E}">
        <p14:creationId xmlns:p14="http://schemas.microsoft.com/office/powerpoint/2010/main" val="2680106993"/>
      </p:ext>
    </p:extLst>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17</a:t>
            </a:fld>
            <a:endParaRPr lang="zh-CN" altLang="en-US"/>
          </a:p>
        </p:txBody>
      </p:sp>
    </p:spTree>
    <p:extLst>
      <p:ext uri="{BB962C8B-B14F-4D97-AF65-F5344CB8AC3E}">
        <p14:creationId xmlns:p14="http://schemas.microsoft.com/office/powerpoint/2010/main" val="453111581"/>
      </p:ext>
    </p:extLst>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18</a:t>
            </a:fld>
            <a:endParaRPr lang="zh-CN" altLang="en-US"/>
          </a:p>
        </p:txBody>
      </p:sp>
    </p:spTree>
    <p:extLst>
      <p:ext uri="{BB962C8B-B14F-4D97-AF65-F5344CB8AC3E}">
        <p14:creationId xmlns:p14="http://schemas.microsoft.com/office/powerpoint/2010/main" val="4214938980"/>
      </p:ext>
    </p:extLst>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19</a:t>
            </a:fld>
            <a:endParaRPr lang="zh-CN" altLang="en-US"/>
          </a:p>
        </p:txBody>
      </p:sp>
    </p:spTree>
    <p:extLst>
      <p:ext uri="{BB962C8B-B14F-4D97-AF65-F5344CB8AC3E}">
        <p14:creationId xmlns:p14="http://schemas.microsoft.com/office/powerpoint/2010/main" val="1929952787"/>
      </p:ext>
    </p:extLst>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20</a:t>
            </a:fld>
            <a:endParaRPr lang="zh-CN" altLang="en-US"/>
          </a:p>
        </p:txBody>
      </p:sp>
    </p:spTree>
    <p:extLst>
      <p:ext uri="{BB962C8B-B14F-4D97-AF65-F5344CB8AC3E}">
        <p14:creationId xmlns:p14="http://schemas.microsoft.com/office/powerpoint/2010/main" val="3458376113"/>
      </p:ext>
    </p:extLst>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21</a:t>
            </a:fld>
            <a:endParaRPr lang="zh-CN" altLang="en-US"/>
          </a:p>
        </p:txBody>
      </p:sp>
    </p:spTree>
    <p:extLst>
      <p:ext uri="{BB962C8B-B14F-4D97-AF65-F5344CB8AC3E}">
        <p14:creationId xmlns:p14="http://schemas.microsoft.com/office/powerpoint/2010/main" val="1639147141"/>
      </p:ext>
    </p:extLst>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22</a:t>
            </a:fld>
            <a:endParaRPr lang="zh-CN" altLang="en-US"/>
          </a:p>
        </p:txBody>
      </p:sp>
    </p:spTree>
    <p:extLst>
      <p:ext uri="{BB962C8B-B14F-4D97-AF65-F5344CB8AC3E}">
        <p14:creationId xmlns:p14="http://schemas.microsoft.com/office/powerpoint/2010/main" val="67074893"/>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5</a:t>
            </a:fld>
            <a:endParaRPr lang="zh-CN" altLang="en-US"/>
          </a:p>
        </p:txBody>
      </p:sp>
    </p:spTree>
    <p:extLst>
      <p:ext uri="{BB962C8B-B14F-4D97-AF65-F5344CB8AC3E}">
        <p14:creationId xmlns:p14="http://schemas.microsoft.com/office/powerpoint/2010/main" val="247335792"/>
      </p:ext>
    </p:extLst>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23</a:t>
            </a:fld>
            <a:endParaRPr lang="zh-CN" altLang="en-US"/>
          </a:p>
        </p:txBody>
      </p:sp>
    </p:spTree>
    <p:extLst>
      <p:ext uri="{BB962C8B-B14F-4D97-AF65-F5344CB8AC3E}">
        <p14:creationId xmlns:p14="http://schemas.microsoft.com/office/powerpoint/2010/main" val="4074782503"/>
      </p:ext>
    </p:extLst>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24</a:t>
            </a:fld>
            <a:endParaRPr lang="zh-CN" altLang="en-US"/>
          </a:p>
        </p:txBody>
      </p:sp>
    </p:spTree>
    <p:extLst>
      <p:ext uri="{BB962C8B-B14F-4D97-AF65-F5344CB8AC3E}">
        <p14:creationId xmlns:p14="http://schemas.microsoft.com/office/powerpoint/2010/main" val="1225612367"/>
      </p:ext>
    </p:extLst>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25</a:t>
            </a:fld>
            <a:endParaRPr lang="zh-CN" altLang="en-US"/>
          </a:p>
        </p:txBody>
      </p:sp>
    </p:spTree>
    <p:extLst>
      <p:ext uri="{BB962C8B-B14F-4D97-AF65-F5344CB8AC3E}">
        <p14:creationId xmlns:p14="http://schemas.microsoft.com/office/powerpoint/2010/main" val="3914293629"/>
      </p:ext>
    </p:extLst>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26</a:t>
            </a:fld>
            <a:endParaRPr lang="zh-CN" altLang="en-US"/>
          </a:p>
        </p:txBody>
      </p:sp>
    </p:spTree>
    <p:extLst>
      <p:ext uri="{BB962C8B-B14F-4D97-AF65-F5344CB8AC3E}">
        <p14:creationId xmlns:p14="http://schemas.microsoft.com/office/powerpoint/2010/main" val="232942673"/>
      </p:ext>
    </p:extLst>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27</a:t>
            </a:fld>
            <a:endParaRPr lang="zh-CN" altLang="en-US"/>
          </a:p>
        </p:txBody>
      </p:sp>
    </p:spTree>
    <p:extLst>
      <p:ext uri="{BB962C8B-B14F-4D97-AF65-F5344CB8AC3E}">
        <p14:creationId xmlns:p14="http://schemas.microsoft.com/office/powerpoint/2010/main" val="2092108191"/>
      </p:ext>
    </p:extLst>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28</a:t>
            </a:fld>
            <a:endParaRPr lang="zh-CN" altLang="en-US"/>
          </a:p>
        </p:txBody>
      </p:sp>
    </p:spTree>
    <p:extLst>
      <p:ext uri="{BB962C8B-B14F-4D97-AF65-F5344CB8AC3E}">
        <p14:creationId xmlns:p14="http://schemas.microsoft.com/office/powerpoint/2010/main" val="1661161624"/>
      </p:ext>
    </p:extLst>
  </p:cSld>
  <p:clrMapOvr>
    <a:masterClrMapping/>
  </p:clrMapOvr>
</p:notes>
</file>

<file path=ppt/notesSlides/notesSlide2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29</a:t>
            </a:fld>
            <a:endParaRPr lang="zh-CN" altLang="en-US"/>
          </a:p>
        </p:txBody>
      </p:sp>
    </p:spTree>
    <p:extLst>
      <p:ext uri="{BB962C8B-B14F-4D97-AF65-F5344CB8AC3E}">
        <p14:creationId xmlns:p14="http://schemas.microsoft.com/office/powerpoint/2010/main" val="2928145462"/>
      </p:ext>
    </p:extLst>
  </p:cSld>
  <p:clrMapOvr>
    <a:masterClrMapping/>
  </p:clrMapOvr>
</p:notes>
</file>

<file path=ppt/notesSlides/notesSlide2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30</a:t>
            </a:fld>
            <a:endParaRPr lang="zh-CN" altLang="en-US"/>
          </a:p>
        </p:txBody>
      </p:sp>
    </p:spTree>
    <p:extLst>
      <p:ext uri="{BB962C8B-B14F-4D97-AF65-F5344CB8AC3E}">
        <p14:creationId xmlns:p14="http://schemas.microsoft.com/office/powerpoint/2010/main" val="4137575663"/>
      </p:ext>
    </p:extLst>
  </p:cSld>
  <p:clrMapOvr>
    <a:masterClrMapping/>
  </p:clrMapOvr>
</p:notes>
</file>

<file path=ppt/notesSlides/notesSlide2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31</a:t>
            </a:fld>
            <a:endParaRPr lang="zh-CN" altLang="en-US"/>
          </a:p>
        </p:txBody>
      </p:sp>
    </p:spTree>
    <p:extLst>
      <p:ext uri="{BB962C8B-B14F-4D97-AF65-F5344CB8AC3E}">
        <p14:creationId xmlns:p14="http://schemas.microsoft.com/office/powerpoint/2010/main" val="2465779389"/>
      </p:ext>
    </p:extLst>
  </p:cSld>
  <p:clrMapOvr>
    <a:masterClrMapping/>
  </p:clrMapOvr>
</p:notes>
</file>

<file path=ppt/notesSlides/notesSlide2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32</a:t>
            </a:fld>
            <a:endParaRPr lang="zh-CN" altLang="en-US"/>
          </a:p>
        </p:txBody>
      </p:sp>
    </p:spTree>
    <p:extLst>
      <p:ext uri="{BB962C8B-B14F-4D97-AF65-F5344CB8AC3E}">
        <p14:creationId xmlns:p14="http://schemas.microsoft.com/office/powerpoint/2010/main" val="3851963123"/>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6</a:t>
            </a:fld>
            <a:endParaRPr lang="zh-CN" altLang="en-US"/>
          </a:p>
        </p:txBody>
      </p:sp>
    </p:spTree>
    <p:extLst>
      <p:ext uri="{BB962C8B-B14F-4D97-AF65-F5344CB8AC3E}">
        <p14:creationId xmlns:p14="http://schemas.microsoft.com/office/powerpoint/2010/main" val="2807875899"/>
      </p:ext>
    </p:extLst>
  </p:cSld>
  <p:clrMapOvr>
    <a:masterClrMapping/>
  </p:clrMapOvr>
</p:notes>
</file>

<file path=ppt/notesSlides/notesSlide3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33</a:t>
            </a:fld>
            <a:endParaRPr lang="zh-CN" altLang="en-US"/>
          </a:p>
        </p:txBody>
      </p:sp>
    </p:spTree>
    <p:extLst>
      <p:ext uri="{BB962C8B-B14F-4D97-AF65-F5344CB8AC3E}">
        <p14:creationId xmlns:p14="http://schemas.microsoft.com/office/powerpoint/2010/main" val="3601893990"/>
      </p:ext>
    </p:extLst>
  </p:cSld>
  <p:clrMapOvr>
    <a:masterClrMapping/>
  </p:clrMapOvr>
</p:notes>
</file>

<file path=ppt/notesSlides/notesSlide3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34</a:t>
            </a:fld>
            <a:endParaRPr lang="zh-CN" altLang="en-US"/>
          </a:p>
        </p:txBody>
      </p:sp>
    </p:spTree>
    <p:extLst>
      <p:ext uri="{BB962C8B-B14F-4D97-AF65-F5344CB8AC3E}">
        <p14:creationId xmlns:p14="http://schemas.microsoft.com/office/powerpoint/2010/main" val="1306983778"/>
      </p:ext>
    </p:extLst>
  </p:cSld>
  <p:clrMapOvr>
    <a:masterClrMapping/>
  </p:clrMapOvr>
</p:notes>
</file>

<file path=ppt/notesSlides/notesSlide3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35</a:t>
            </a:fld>
            <a:endParaRPr lang="zh-CN" altLang="en-US"/>
          </a:p>
        </p:txBody>
      </p:sp>
    </p:spTree>
    <p:extLst>
      <p:ext uri="{BB962C8B-B14F-4D97-AF65-F5344CB8AC3E}">
        <p14:creationId xmlns:p14="http://schemas.microsoft.com/office/powerpoint/2010/main" val="1650445513"/>
      </p:ext>
    </p:extLst>
  </p:cSld>
  <p:clrMapOvr>
    <a:masterClrMapping/>
  </p:clrMapOvr>
</p:notes>
</file>

<file path=ppt/notesSlides/notesSlide3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36</a:t>
            </a:fld>
            <a:endParaRPr lang="zh-CN" altLang="en-US"/>
          </a:p>
        </p:txBody>
      </p:sp>
    </p:spTree>
    <p:extLst>
      <p:ext uri="{BB962C8B-B14F-4D97-AF65-F5344CB8AC3E}">
        <p14:creationId xmlns:p14="http://schemas.microsoft.com/office/powerpoint/2010/main" val="2301189260"/>
      </p:ext>
    </p:extLst>
  </p:cSld>
  <p:clrMapOvr>
    <a:masterClrMapping/>
  </p:clrMapOvr>
</p:notes>
</file>

<file path=ppt/notesSlides/notesSlide3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37</a:t>
            </a:fld>
            <a:endParaRPr lang="zh-CN" altLang="en-US"/>
          </a:p>
        </p:txBody>
      </p:sp>
    </p:spTree>
    <p:extLst>
      <p:ext uri="{BB962C8B-B14F-4D97-AF65-F5344CB8AC3E}">
        <p14:creationId xmlns:p14="http://schemas.microsoft.com/office/powerpoint/2010/main" val="1250140896"/>
      </p:ext>
    </p:extLst>
  </p:cSld>
  <p:clrMapOvr>
    <a:masterClrMapping/>
  </p:clrMapOvr>
</p:notes>
</file>

<file path=ppt/notesSlides/notesSlide3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38</a:t>
            </a:fld>
            <a:endParaRPr lang="zh-CN" altLang="en-US"/>
          </a:p>
        </p:txBody>
      </p:sp>
    </p:spTree>
    <p:extLst>
      <p:ext uri="{BB962C8B-B14F-4D97-AF65-F5344CB8AC3E}">
        <p14:creationId xmlns:p14="http://schemas.microsoft.com/office/powerpoint/2010/main" val="472914061"/>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7</a:t>
            </a:fld>
            <a:endParaRPr lang="zh-CN" altLang="en-US"/>
          </a:p>
        </p:txBody>
      </p:sp>
    </p:spTree>
    <p:extLst>
      <p:ext uri="{BB962C8B-B14F-4D97-AF65-F5344CB8AC3E}">
        <p14:creationId xmlns:p14="http://schemas.microsoft.com/office/powerpoint/2010/main" val="4191994464"/>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8</a:t>
            </a:fld>
            <a:endParaRPr lang="zh-CN" altLang="en-US"/>
          </a:p>
        </p:txBody>
      </p:sp>
    </p:spTree>
    <p:extLst>
      <p:ext uri="{BB962C8B-B14F-4D97-AF65-F5344CB8AC3E}">
        <p14:creationId xmlns:p14="http://schemas.microsoft.com/office/powerpoint/2010/main" val="1696227154"/>
      </p:ext>
    </p:extLst>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9</a:t>
            </a:fld>
            <a:endParaRPr lang="zh-CN" altLang="en-US"/>
          </a:p>
        </p:txBody>
      </p:sp>
    </p:spTree>
    <p:extLst>
      <p:ext uri="{BB962C8B-B14F-4D97-AF65-F5344CB8AC3E}">
        <p14:creationId xmlns:p14="http://schemas.microsoft.com/office/powerpoint/2010/main" val="2911182367"/>
      </p:ext>
    </p:extLst>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10</a:t>
            </a:fld>
            <a:endParaRPr lang="zh-CN" altLang="en-US"/>
          </a:p>
        </p:txBody>
      </p:sp>
    </p:spTree>
    <p:extLst>
      <p:ext uri="{BB962C8B-B14F-4D97-AF65-F5344CB8AC3E}">
        <p14:creationId xmlns:p14="http://schemas.microsoft.com/office/powerpoint/2010/main" val="1472753846"/>
      </p:ext>
    </p:extLst>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11</a:t>
            </a:fld>
            <a:endParaRPr lang="zh-CN" altLang="en-US"/>
          </a:p>
        </p:txBody>
      </p:sp>
    </p:spTree>
    <p:extLst>
      <p:ext uri="{BB962C8B-B14F-4D97-AF65-F5344CB8AC3E}">
        <p14:creationId xmlns:p14="http://schemas.microsoft.com/office/powerpoint/2010/main" val="2946368833"/>
      </p:ext>
    </p:extLst>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F14C8C57-380F-4366-9D6D-9C7FA9271E16}" type="slidenum">
              <a:rPr lang="zh-CN" altLang="en-US" smtClean="0"/>
              <a:t>12</a:t>
            </a:fld>
            <a:endParaRPr lang="zh-CN" altLang="en-US"/>
          </a:p>
        </p:txBody>
      </p:sp>
    </p:spTree>
    <p:extLst>
      <p:ext uri="{BB962C8B-B14F-4D97-AF65-F5344CB8AC3E}">
        <p14:creationId xmlns:p14="http://schemas.microsoft.com/office/powerpoint/2010/main" val="777787131"/>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tags" Target="../tags/tag6.xml" /><Relationship Id="rId7"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tags" Target="../tags/tag8.xml" /><Relationship Id="rId3" Type="http://schemas.openxmlformats.org/officeDocument/2006/relationships/tags" Target="../tags/tag9.xml" /><Relationship Id="rId4" Type="http://schemas.openxmlformats.org/officeDocument/2006/relationships/tags" Target="../tags/tag10.xml" /><Relationship Id="rId5" Type="http://schemas.openxmlformats.org/officeDocument/2006/relationships/tags" Target="../tags/tag11.xml" /><Relationship Id="rId6" Type="http://schemas.openxmlformats.org/officeDocument/2006/relationships/tags" Target="../tags/tag12.xml" /><Relationship Id="rId7"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3.xml" /><Relationship Id="rId2" Type="http://schemas.openxmlformats.org/officeDocument/2006/relationships/tags" Target="../tags/tag14.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image" Target="../media/image1.png" /><Relationship Id="rId7" Type="http://schemas.openxmlformats.org/officeDocument/2006/relationships/tags" Target="../tags/tag18.xml" /><Relationship Id="rId8" Type="http://schemas.openxmlformats.org/officeDocument/2006/relationships/tags" Target="../tags/tag19.xml" /><Relationship Id="rId9"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20.xml" /><Relationship Id="rId2" Type="http://schemas.openxmlformats.org/officeDocument/2006/relationships/tags" Target="../tags/tag21.xml" /><Relationship Id="rId3" Type="http://schemas.openxmlformats.org/officeDocument/2006/relationships/tags" Target="../tags/tag22.xml" /><Relationship Id="rId4" Type="http://schemas.openxmlformats.org/officeDocument/2006/relationships/tags" Target="../tags/tag23.xml" /><Relationship Id="rId5"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4.xml" /><Relationship Id="rId2" Type="http://schemas.openxmlformats.org/officeDocument/2006/relationships/tags" Target="../tags/tag25.xml" /><Relationship Id="rId3" Type="http://schemas.openxmlformats.org/officeDocument/2006/relationships/tags" Target="../tags/tag26.xml" /><Relationship Id="rId4" Type="http://schemas.openxmlformats.org/officeDocument/2006/relationships/tags" Target="../tags/tag27.xml" /><Relationship Id="rId5"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28.xml" /><Relationship Id="rId2" Type="http://schemas.openxmlformats.org/officeDocument/2006/relationships/tags" Target="../tags/tag29.xml" /><Relationship Id="rId3" Type="http://schemas.openxmlformats.org/officeDocument/2006/relationships/tags" Target="../tags/tag30.xml" /><Relationship Id="rId4" Type="http://schemas.openxmlformats.org/officeDocument/2006/relationships/tags" Target="../tags/tag31.xml" /><Relationship Id="rId5" Type="http://schemas.openxmlformats.org/officeDocument/2006/relationships/tags" Target="../tags/tag32.xml" /><Relationship Id="rId6" Type="http://schemas.openxmlformats.org/officeDocument/2006/relationships/tags" Target="../tags/tag33.xml" /><Relationship Id="rId7"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a:extLst>
              <a:ext uri="{FF2B5EF4-FFF2-40B4-BE49-F238E27FC236}">
                <a16:creationId xmlns:a16="http://schemas.microsoft.com/office/drawing/2014/main" xmlns="" id="{D10EF4DD-D8F3-4D69-BA32-8CFE185B1D70}"/>
              </a:ext>
            </a:extLst>
          </p:cNvPr>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493083B-E764-46ED-9532-EF2F5A60C697}"/>
              </a:ext>
            </a:extLst>
          </p:cNvPr>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418CE57F-D3D8-4926-B1C8-308E35303437}"/>
              </a:ext>
            </a:extLst>
          </p:cNvPr>
          <p:cNvSpPr>
            <a:spLocks noGrp="1"/>
          </p:cNvSpPr>
          <p:nvPr>
            <p:ph type="dt" sz="half" idx="10"/>
            <p:custDataLst>
              <p:tags r:id="rId4"/>
            </p:custDataLst>
          </p:nvPr>
        </p:nvSpPr>
        <p:spPr/>
        <p:txBody>
          <a:bodyPr/>
          <a:lstStyle/>
          <a:p>
            <a:fld id="{36F976E3-9050-4E52-8B62-BA68FC953F00}" type="datetimeFigureOut">
              <a:rPr lang="zh-CN" altLang="en-US" smtClean="0"/>
              <a:t>2022/4/8</a:t>
            </a:fld>
            <a:endParaRPr lang="zh-CN" altLang="en-US"/>
          </a:p>
        </p:txBody>
      </p:sp>
      <p:sp>
        <p:nvSpPr>
          <p:cNvPr id="5" name="页脚占位符 4">
            <a:extLst>
              <a:ext uri="{FF2B5EF4-FFF2-40B4-BE49-F238E27FC236}">
                <a16:creationId xmlns:a16="http://schemas.microsoft.com/office/drawing/2014/main" xmlns="" id="{AE66DE5E-0906-46CA-925F-C03AFE3D6970}"/>
              </a:ext>
            </a:extLst>
          </p:cNvPr>
          <p:cNvSpPr>
            <a:spLocks noGrp="1"/>
          </p:cNvSpPr>
          <p:nvPr>
            <p:ph type="ftr" sz="quarter" idx="11"/>
            <p:custDataLst>
              <p:tags r:id="rId5"/>
            </p:custDataLst>
          </p:nvPr>
        </p:nvSpPr>
        <p:spPr/>
        <p:txBody>
          <a:bodyPr/>
          <a:lstStyle/>
          <a:p>
            <a:endParaRPr lang="zh-CN" altLang="en-US"/>
          </a:p>
        </p:txBody>
      </p:sp>
      <p:sp>
        <p:nvSpPr>
          <p:cNvPr id="6" name="灯片编号占位符 5">
            <a:extLst>
              <a:ext uri="{FF2B5EF4-FFF2-40B4-BE49-F238E27FC236}">
                <a16:creationId xmlns:a16="http://schemas.microsoft.com/office/drawing/2014/main" xmlns="" id="{0818A669-34F6-42FC-BEF7-D89B66955DFD}"/>
              </a:ext>
            </a:extLst>
          </p:cNvPr>
          <p:cNvSpPr>
            <a:spLocks noGrp="1"/>
          </p:cNvSpPr>
          <p:nvPr>
            <p:ph type="sldNum" sz="quarter" idx="12"/>
            <p:custDataLst>
              <p:tags r:id="rId6"/>
            </p:custDataLst>
          </p:nvPr>
        </p:nvSpPr>
        <p:spPr/>
        <p:txBody>
          <a:bodyPr/>
          <a:lstStyle/>
          <a:p>
            <a:fld id="{3AADD3D1-58FE-4D4A-B678-6FCE671D6B64}" type="slidenum">
              <a:rPr lang="zh-CN" altLang="en-US" smtClean="0"/>
              <a:t>‹#›</a:t>
            </a:fld>
            <a:endParaRPr lang="zh-CN" altLang="en-US"/>
          </a:p>
        </p:txBody>
      </p:sp>
    </p:spTree>
    <p:extLst>
      <p:ext uri="{BB962C8B-B14F-4D97-AF65-F5344CB8AC3E}">
        <p14:creationId xmlns:p14="http://schemas.microsoft.com/office/powerpoint/2010/main" val="3734311268"/>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a:extLst>
              <a:ext uri="{FF2B5EF4-FFF2-40B4-BE49-F238E27FC236}">
                <a16:creationId xmlns:a16="http://schemas.microsoft.com/office/drawing/2014/main" xmlns="" id="{63694915-D47E-43E6-9AFE-3D84CD433060}"/>
              </a:ext>
            </a:extLst>
          </p:cNvPr>
          <p:cNvSpPr>
            <a:spLocks noGrp="1"/>
          </p:cNvSpPr>
          <p:nvPr>
            <p:ph type="title"/>
            <p:custDataLst>
              <p:tags r:id="rId2"/>
            </p:custDataLst>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6F319C5-E3A5-419B-98FD-2522305FA57D}"/>
              </a:ext>
            </a:extLst>
          </p:cNvPr>
          <p:cNvSpPr>
            <a:spLocks noGrp="1"/>
          </p:cNvSpPr>
          <p:nvPr>
            <p:ph idx="1"/>
            <p:custDataLst>
              <p:tags r:id="rId3"/>
            </p:custDataLst>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8098E69-521A-4868-9094-33B22D0B96DF}"/>
              </a:ext>
            </a:extLst>
          </p:cNvPr>
          <p:cNvSpPr>
            <a:spLocks noGrp="1"/>
          </p:cNvSpPr>
          <p:nvPr>
            <p:ph type="dt" sz="half" idx="10"/>
            <p:custDataLst>
              <p:tags r:id="rId4"/>
            </p:custDataLst>
          </p:nvPr>
        </p:nvSpPr>
        <p:spPr/>
        <p:txBody>
          <a:bodyPr/>
          <a:lstStyle/>
          <a:p>
            <a:fld id="{36F976E3-9050-4E52-8B62-BA68FC953F00}" type="datetimeFigureOut">
              <a:rPr lang="zh-CN" altLang="en-US" smtClean="0"/>
              <a:t>2022/4/8</a:t>
            </a:fld>
            <a:endParaRPr lang="zh-CN" altLang="en-US"/>
          </a:p>
        </p:txBody>
      </p:sp>
      <p:sp>
        <p:nvSpPr>
          <p:cNvPr id="5" name="页脚占位符 4">
            <a:extLst>
              <a:ext uri="{FF2B5EF4-FFF2-40B4-BE49-F238E27FC236}">
                <a16:creationId xmlns:a16="http://schemas.microsoft.com/office/drawing/2014/main" xmlns="" id="{E35AFA81-6233-4627-BDF2-15F6C3CF7B2D}"/>
              </a:ext>
            </a:extLst>
          </p:cNvPr>
          <p:cNvSpPr>
            <a:spLocks noGrp="1"/>
          </p:cNvSpPr>
          <p:nvPr>
            <p:ph type="ftr" sz="quarter" idx="11"/>
            <p:custDataLst>
              <p:tags r:id="rId5"/>
            </p:custDataLst>
          </p:nvPr>
        </p:nvSpPr>
        <p:spPr/>
        <p:txBody>
          <a:bodyPr/>
          <a:lstStyle/>
          <a:p>
            <a:endParaRPr lang="zh-CN" altLang="en-US"/>
          </a:p>
        </p:txBody>
      </p:sp>
      <p:sp>
        <p:nvSpPr>
          <p:cNvPr id="6" name="灯片编号占位符 5">
            <a:extLst>
              <a:ext uri="{FF2B5EF4-FFF2-40B4-BE49-F238E27FC236}">
                <a16:creationId xmlns:a16="http://schemas.microsoft.com/office/drawing/2014/main" xmlns="" id="{3207F6D8-7A84-4CD3-9D85-8B8A84245993}"/>
              </a:ext>
            </a:extLst>
          </p:cNvPr>
          <p:cNvSpPr>
            <a:spLocks noGrp="1"/>
          </p:cNvSpPr>
          <p:nvPr>
            <p:ph type="sldNum" sz="quarter" idx="12"/>
            <p:custDataLst>
              <p:tags r:id="rId6"/>
            </p:custDataLst>
          </p:nvPr>
        </p:nvSpPr>
        <p:spPr/>
        <p:txBody>
          <a:bodyPr/>
          <a:lstStyle/>
          <a:p>
            <a:fld id="{3AADD3D1-58FE-4D4A-B678-6FCE671D6B64}" type="slidenum">
              <a:rPr lang="zh-CN" altLang="en-US" smtClean="0"/>
              <a:t>‹#›</a:t>
            </a:fld>
            <a:endParaRPr lang="zh-CN" altLang="en-US"/>
          </a:p>
        </p:txBody>
      </p:sp>
    </p:spTree>
    <p:extLst>
      <p:ext uri="{BB962C8B-B14F-4D97-AF65-F5344CB8AC3E}">
        <p14:creationId xmlns:p14="http://schemas.microsoft.com/office/powerpoint/2010/main" val="3792418070"/>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仅标题">
    <p:spTree>
      <p:nvGrpSpPr>
        <p:cNvPr id="1" name=""/>
        <p:cNvGrpSpPr/>
        <p:nvPr>
          <p:custDataLst>
            <p:tags r:id="rId1"/>
          </p:custDataLst>
        </p:nvPr>
      </p:nvGrpSpPr>
      <p:grpSpPr>
        <a:xfrm>
          <a:off x="0" y="0"/>
          <a:ext cx="0" cy="0"/>
        </a:xfrm>
      </p:grpSpPr>
      <p:sp>
        <p:nvSpPr>
          <p:cNvPr id="3" name="日期占位符 2">
            <a:extLst>
              <a:ext uri="{FF2B5EF4-FFF2-40B4-BE49-F238E27FC236}">
                <a16:creationId xmlns:a16="http://schemas.microsoft.com/office/drawing/2014/main" xmlns="" id="{FA80F51A-AE8F-42C0-A43D-C8B34000DCDC}"/>
              </a:ext>
            </a:extLst>
          </p:cNvPr>
          <p:cNvSpPr>
            <a:spLocks noGrp="1"/>
          </p:cNvSpPr>
          <p:nvPr>
            <p:ph type="dt" sz="half" idx="10"/>
            <p:custDataLst>
              <p:tags r:id="rId2"/>
            </p:custDataLst>
          </p:nvPr>
        </p:nvSpPr>
        <p:spPr/>
        <p:txBody>
          <a:bodyPr/>
          <a:lstStyle/>
          <a:p>
            <a:fld id="{36F976E3-9050-4E52-8B62-BA68FC953F00}" type="datetimeFigureOut">
              <a:rPr lang="zh-CN" altLang="en-US" smtClean="0"/>
              <a:t>2022/4/8</a:t>
            </a:fld>
            <a:endParaRPr lang="zh-CN" altLang="en-US"/>
          </a:p>
        </p:txBody>
      </p:sp>
      <p:sp>
        <p:nvSpPr>
          <p:cNvPr id="4" name="页脚占位符 3">
            <a:extLst>
              <a:ext uri="{FF2B5EF4-FFF2-40B4-BE49-F238E27FC236}">
                <a16:creationId xmlns:a16="http://schemas.microsoft.com/office/drawing/2014/main" xmlns="" id="{5F866B1A-4262-4092-B5DD-D176677FC0D5}"/>
              </a:ext>
            </a:extLst>
          </p:cNvPr>
          <p:cNvSpPr>
            <a:spLocks noGrp="1"/>
          </p:cNvSpPr>
          <p:nvPr>
            <p:ph type="ftr" sz="quarter" idx="11"/>
            <p:custDataLst>
              <p:tags r:id="rId3"/>
            </p:custDataLst>
          </p:nvPr>
        </p:nvSpPr>
        <p:spPr/>
        <p:txBody>
          <a:bodyPr/>
          <a:lstStyle/>
          <a:p>
            <a:endParaRPr lang="zh-CN" altLang="en-US"/>
          </a:p>
        </p:txBody>
      </p:sp>
      <p:sp>
        <p:nvSpPr>
          <p:cNvPr id="5" name="灯片编号占位符 4">
            <a:extLst>
              <a:ext uri="{FF2B5EF4-FFF2-40B4-BE49-F238E27FC236}">
                <a16:creationId xmlns:a16="http://schemas.microsoft.com/office/drawing/2014/main" xmlns="" id="{965608BC-7983-4B26-A4BE-2F05D579E8AB}"/>
              </a:ext>
            </a:extLst>
          </p:cNvPr>
          <p:cNvSpPr>
            <a:spLocks noGrp="1"/>
          </p:cNvSpPr>
          <p:nvPr>
            <p:ph type="sldNum" sz="quarter" idx="12"/>
            <p:custDataLst>
              <p:tags r:id="rId4"/>
            </p:custDataLst>
          </p:nvPr>
        </p:nvSpPr>
        <p:spPr/>
        <p:txBody>
          <a:bodyPr/>
          <a:lstStyle/>
          <a:p>
            <a:fld id="{3AADD3D1-58FE-4D4A-B678-6FCE671D6B64}" type="slidenum">
              <a:rPr lang="zh-CN" altLang="en-US" smtClean="0"/>
              <a:t>‹#›</a:t>
            </a:fld>
            <a:endParaRPr lang="zh-CN" altLang="en-US"/>
          </a:p>
        </p:txBody>
      </p:sp>
      <p:grpSp>
        <p:nvGrpSpPr>
          <p:cNvPr id="7" name="组合 6">
            <a:extLst>
              <a:ext uri="{FF2B5EF4-FFF2-40B4-BE49-F238E27FC236}">
                <a16:creationId xmlns:a16="http://schemas.microsoft.com/office/drawing/2014/main" xmlns="" id="{7FB794FB-B4F4-4BD9-B300-AEB3BCDB401E}"/>
              </a:ext>
            </a:extLst>
          </p:cNvPr>
          <p:cNvGrpSpPr/>
          <p:nvPr userDrawn="1">
            <p:custDataLst>
              <p:tags r:id="rId5"/>
            </p:custDataLst>
          </p:nvPr>
        </p:nvGrpSpPr>
        <p:grpSpPr>
          <a:xfrm>
            <a:off x="292036" y="4680314"/>
            <a:ext cx="2197776" cy="1916941"/>
            <a:chOff x="292036" y="4680314"/>
            <a:chExt cx="2197776" cy="1916941"/>
          </a:xfrm>
        </p:grpSpPr>
        <p:pic>
          <p:nvPicPr>
            <p:cNvPr id="8" name="图片 7">
              <a:extLst>
                <a:ext uri="{FF2B5EF4-FFF2-40B4-BE49-F238E27FC236}">
                  <a16:creationId xmlns:a16="http://schemas.microsoft.com/office/drawing/2014/main" xmlns="" id="{B156E666-042E-419A-BDAF-B7308E2FC910}"/>
                </a:ext>
              </a:extLst>
            </p:cNvPr>
            <p:cNvPicPr>
              <a:picLocks noChangeAspect="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a:xfrm flipH="1">
              <a:off x="292036" y="4680314"/>
              <a:ext cx="1521033" cy="1916941"/>
            </a:xfrm>
            <a:prstGeom prst="rect">
              <a:avLst/>
            </a:prstGeom>
          </p:spPr>
        </p:pic>
        <p:sp>
          <p:nvSpPr>
            <p:cNvPr id="9" name="文本框 8">
              <a:extLst>
                <a:ext uri="{FF2B5EF4-FFF2-40B4-BE49-F238E27FC236}">
                  <a16:creationId xmlns:a16="http://schemas.microsoft.com/office/drawing/2014/main" xmlns="" id="{144CDE1C-4D68-430B-9666-44DD5AD72822}"/>
                </a:ext>
              </a:extLst>
            </p:cNvPr>
            <p:cNvSpPr txBox="1"/>
            <p:nvPr>
              <p:custDataLst>
                <p:tags r:id="rId8"/>
              </p:custDataLst>
            </p:nvPr>
          </p:nvSpPr>
          <p:spPr>
            <a:xfrm>
              <a:off x="1377638" y="5638784"/>
              <a:ext cx="1112174" cy="646331"/>
            </a:xfrm>
            <a:prstGeom prst="rect">
              <a:avLst/>
            </a:prstGeom>
            <a:noFill/>
          </p:spPr>
          <p:txBody>
            <a:bodyPr wrap="square" rtlCol="0">
              <a:spAutoFit/>
            </a:bodyPr>
            <a:lstStyle/>
            <a:p>
              <a:r>
                <a:rPr lang="zh-CN" altLang="en-US" sz="3600" b="1">
                  <a:latin typeface="思源黑体 CN Heavy" panose="020b0a00000000000000" pitchFamily="34" charset="-122"/>
                  <a:ea typeface="思源黑体 CN Heavy" panose="020b0a00000000000000" pitchFamily="34" charset="-122"/>
                </a:rPr>
                <a:t>活动</a:t>
              </a:r>
            </a:p>
          </p:txBody>
        </p:sp>
      </p:grpSp>
    </p:spTree>
    <p:extLst>
      <p:ext uri="{BB962C8B-B14F-4D97-AF65-F5344CB8AC3E}">
        <p14:creationId xmlns:p14="http://schemas.microsoft.com/office/powerpoint/2010/main" val="3211812789"/>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a:extLst>
              <a:ext uri="{FF2B5EF4-FFF2-40B4-BE49-F238E27FC236}">
                <a16:creationId xmlns:a16="http://schemas.microsoft.com/office/drawing/2014/main" xmlns="" id="{CD70A91D-DAD9-4F1C-8C1B-FA147CE38569}"/>
              </a:ext>
            </a:extLst>
          </p:cNvPr>
          <p:cNvSpPr>
            <a:spLocks noGrp="1"/>
          </p:cNvSpPr>
          <p:nvPr>
            <p:ph type="dt" sz="half" idx="10"/>
            <p:custDataLst>
              <p:tags r:id="rId2"/>
            </p:custDataLst>
          </p:nvPr>
        </p:nvSpPr>
        <p:spPr/>
        <p:txBody>
          <a:bodyPr/>
          <a:lstStyle/>
          <a:p>
            <a:fld id="{36F976E3-9050-4E52-8B62-BA68FC953F00}" type="datetimeFigureOut">
              <a:rPr lang="zh-CN" altLang="en-US" smtClean="0"/>
              <a:t>2022/4/8</a:t>
            </a:fld>
            <a:endParaRPr lang="zh-CN" altLang="en-US"/>
          </a:p>
        </p:txBody>
      </p:sp>
      <p:sp>
        <p:nvSpPr>
          <p:cNvPr id="3" name="页脚占位符 2">
            <a:extLst>
              <a:ext uri="{FF2B5EF4-FFF2-40B4-BE49-F238E27FC236}">
                <a16:creationId xmlns:a16="http://schemas.microsoft.com/office/drawing/2014/main" xmlns="" id="{5FF543BF-6B52-4442-A1D5-7CECB7F493A7}"/>
              </a:ext>
            </a:extLst>
          </p:cNvPr>
          <p:cNvSpPr>
            <a:spLocks noGrp="1"/>
          </p:cNvSpPr>
          <p:nvPr>
            <p:ph type="ftr" sz="quarter" idx="11"/>
            <p:custDataLst>
              <p:tags r:id="rId3"/>
            </p:custDataLst>
          </p:nvPr>
        </p:nvSpPr>
        <p:spPr/>
        <p:txBody>
          <a:bodyPr/>
          <a:lstStyle/>
          <a:p>
            <a:endParaRPr lang="zh-CN" altLang="en-US"/>
          </a:p>
        </p:txBody>
      </p:sp>
      <p:sp>
        <p:nvSpPr>
          <p:cNvPr id="4" name="灯片编号占位符 3">
            <a:extLst>
              <a:ext uri="{FF2B5EF4-FFF2-40B4-BE49-F238E27FC236}">
                <a16:creationId xmlns:a16="http://schemas.microsoft.com/office/drawing/2014/main" xmlns="" id="{5E5EEB78-BF2B-4811-BCD8-C230234C9DA5}"/>
              </a:ext>
            </a:extLst>
          </p:cNvPr>
          <p:cNvSpPr>
            <a:spLocks noGrp="1"/>
          </p:cNvSpPr>
          <p:nvPr>
            <p:ph type="sldNum" sz="quarter" idx="12"/>
            <p:custDataLst>
              <p:tags r:id="rId4"/>
            </p:custDataLst>
          </p:nvPr>
        </p:nvSpPr>
        <p:spPr/>
        <p:txBody>
          <a:bodyPr/>
          <a:lstStyle/>
          <a:p>
            <a:fld id="{3AADD3D1-58FE-4D4A-B678-6FCE671D6B64}" type="slidenum">
              <a:rPr lang="zh-CN" altLang="en-US" smtClean="0"/>
              <a:t>‹#›</a:t>
            </a:fld>
            <a:endParaRPr lang="zh-CN" altLang="en-US"/>
          </a:p>
        </p:txBody>
      </p:sp>
    </p:spTree>
    <p:extLst>
      <p:ext uri="{BB962C8B-B14F-4D97-AF65-F5344CB8AC3E}">
        <p14:creationId xmlns:p14="http://schemas.microsoft.com/office/powerpoint/2010/main" val="2221686665"/>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1_空白">
    <p:spTree>
      <p:nvGrpSpPr>
        <p:cNvPr id="1" name=""/>
        <p:cNvGrpSpPr/>
        <p:nvPr>
          <p:custDataLst>
            <p:tags r:id="rId1"/>
          </p:custDataLst>
        </p:nvPr>
      </p:nvGrpSpPr>
      <p:grpSpPr>
        <a:xfrm>
          <a:off x="0" y="0"/>
          <a:ext cx="0" cy="0"/>
        </a:xfrm>
      </p:grpSpPr>
      <p:sp>
        <p:nvSpPr>
          <p:cNvPr id="2" name="日期占位符 1">
            <a:extLst>
              <a:ext uri="{FF2B5EF4-FFF2-40B4-BE49-F238E27FC236}">
                <a16:creationId xmlns:a16="http://schemas.microsoft.com/office/drawing/2014/main" xmlns="" id="{CD70A91D-DAD9-4F1C-8C1B-FA147CE38569}"/>
              </a:ext>
            </a:extLst>
          </p:cNvPr>
          <p:cNvSpPr>
            <a:spLocks noGrp="1"/>
          </p:cNvSpPr>
          <p:nvPr>
            <p:ph type="dt" sz="half" idx="10"/>
            <p:custDataLst>
              <p:tags r:id="rId2"/>
            </p:custDataLst>
          </p:nvPr>
        </p:nvSpPr>
        <p:spPr/>
        <p:txBody>
          <a:bodyPr/>
          <a:lstStyle/>
          <a:p>
            <a:fld id="{36F976E3-9050-4E52-8B62-BA68FC953F00}" type="datetimeFigureOut">
              <a:rPr lang="zh-CN" altLang="en-US" smtClean="0"/>
              <a:t>2022/4/8</a:t>
            </a:fld>
            <a:endParaRPr lang="zh-CN" altLang="en-US"/>
          </a:p>
        </p:txBody>
      </p:sp>
      <p:sp>
        <p:nvSpPr>
          <p:cNvPr id="3" name="页脚占位符 2">
            <a:extLst>
              <a:ext uri="{FF2B5EF4-FFF2-40B4-BE49-F238E27FC236}">
                <a16:creationId xmlns:a16="http://schemas.microsoft.com/office/drawing/2014/main" xmlns="" id="{5FF543BF-6B52-4442-A1D5-7CECB7F493A7}"/>
              </a:ext>
            </a:extLst>
          </p:cNvPr>
          <p:cNvSpPr>
            <a:spLocks noGrp="1"/>
          </p:cNvSpPr>
          <p:nvPr>
            <p:ph type="ftr" sz="quarter" idx="11"/>
            <p:custDataLst>
              <p:tags r:id="rId3"/>
            </p:custDataLst>
          </p:nvPr>
        </p:nvSpPr>
        <p:spPr/>
        <p:txBody>
          <a:bodyPr/>
          <a:lstStyle/>
          <a:p>
            <a:endParaRPr lang="zh-CN" altLang="en-US"/>
          </a:p>
        </p:txBody>
      </p:sp>
      <p:sp>
        <p:nvSpPr>
          <p:cNvPr id="4" name="灯片编号占位符 3">
            <a:extLst>
              <a:ext uri="{FF2B5EF4-FFF2-40B4-BE49-F238E27FC236}">
                <a16:creationId xmlns:a16="http://schemas.microsoft.com/office/drawing/2014/main" xmlns="" id="{5E5EEB78-BF2B-4811-BCD8-C230234C9DA5}"/>
              </a:ext>
            </a:extLst>
          </p:cNvPr>
          <p:cNvSpPr>
            <a:spLocks noGrp="1"/>
          </p:cNvSpPr>
          <p:nvPr>
            <p:ph type="sldNum" sz="quarter" idx="12"/>
            <p:custDataLst>
              <p:tags r:id="rId4"/>
            </p:custDataLst>
          </p:nvPr>
        </p:nvSpPr>
        <p:spPr/>
        <p:txBody>
          <a:bodyPr/>
          <a:lstStyle/>
          <a:p>
            <a:fld id="{3AADD3D1-58FE-4D4A-B678-6FCE671D6B64}" type="slidenum">
              <a:rPr lang="zh-CN" altLang="en-US" smtClean="0"/>
              <a:t>‹#›</a:t>
            </a:fld>
            <a:endParaRPr lang="zh-CN" altLang="en-US"/>
          </a:p>
        </p:txBody>
      </p:sp>
    </p:spTree>
    <p:extLst>
      <p:ext uri="{BB962C8B-B14F-4D97-AF65-F5344CB8AC3E}">
        <p14:creationId xmlns:p14="http://schemas.microsoft.com/office/powerpoint/2010/main" val="3537756848"/>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custDataLst>
            <p:tags r:id="rId1"/>
          </p:custDataLst>
        </p:nvPr>
      </p:nvGrpSpPr>
      <p:grpSpPr>
        <a:xfrm>
          <a:off x="0" y="0"/>
          <a:ext cx="0" cy="0"/>
        </a:xfrm>
      </p:grpSpPr>
      <p:sp>
        <p:nvSpPr>
          <p:cNvPr id="2" name="竖排标题 1">
            <a:extLst>
              <a:ext uri="{FF2B5EF4-FFF2-40B4-BE49-F238E27FC236}">
                <a16:creationId xmlns:a16="http://schemas.microsoft.com/office/drawing/2014/main" xmlns="" id="{72347DD4-750F-473A-8392-D0CDB50172D3}"/>
              </a:ext>
            </a:extLst>
          </p:cNvPr>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86A266EB-C5F9-4247-8AD8-9F4F746A11DA}"/>
              </a:ext>
            </a:extLst>
          </p:cNvPr>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6B39AC0-93BE-4D29-812A-741B072C7EAD}"/>
              </a:ext>
            </a:extLst>
          </p:cNvPr>
          <p:cNvSpPr>
            <a:spLocks noGrp="1"/>
          </p:cNvSpPr>
          <p:nvPr>
            <p:ph type="dt" sz="half" idx="10"/>
            <p:custDataLst>
              <p:tags r:id="rId4"/>
            </p:custDataLst>
          </p:nvPr>
        </p:nvSpPr>
        <p:spPr/>
        <p:txBody>
          <a:bodyPr/>
          <a:lstStyle/>
          <a:p>
            <a:fld id="{36F976E3-9050-4E52-8B62-BA68FC953F00}" type="datetimeFigureOut">
              <a:rPr lang="zh-CN" altLang="en-US" smtClean="0"/>
              <a:t>2022/4/8</a:t>
            </a:fld>
            <a:endParaRPr lang="zh-CN" altLang="en-US"/>
          </a:p>
        </p:txBody>
      </p:sp>
      <p:sp>
        <p:nvSpPr>
          <p:cNvPr id="5" name="页脚占位符 4">
            <a:extLst>
              <a:ext uri="{FF2B5EF4-FFF2-40B4-BE49-F238E27FC236}">
                <a16:creationId xmlns:a16="http://schemas.microsoft.com/office/drawing/2014/main" xmlns="" id="{0D2D1EF7-6809-4754-AA48-44A3B1040120}"/>
              </a:ext>
            </a:extLst>
          </p:cNvPr>
          <p:cNvSpPr>
            <a:spLocks noGrp="1"/>
          </p:cNvSpPr>
          <p:nvPr>
            <p:ph type="ftr" sz="quarter" idx="11"/>
            <p:custDataLst>
              <p:tags r:id="rId5"/>
            </p:custDataLst>
          </p:nvPr>
        </p:nvSpPr>
        <p:spPr/>
        <p:txBody>
          <a:bodyPr/>
          <a:lstStyle/>
          <a:p>
            <a:endParaRPr lang="zh-CN" altLang="en-US"/>
          </a:p>
        </p:txBody>
      </p:sp>
      <p:sp>
        <p:nvSpPr>
          <p:cNvPr id="6" name="灯片编号占位符 5">
            <a:extLst>
              <a:ext uri="{FF2B5EF4-FFF2-40B4-BE49-F238E27FC236}">
                <a16:creationId xmlns:a16="http://schemas.microsoft.com/office/drawing/2014/main" xmlns="" id="{EE9129A4-5481-412D-9D71-B4188CD00CD3}"/>
              </a:ext>
            </a:extLst>
          </p:cNvPr>
          <p:cNvSpPr>
            <a:spLocks noGrp="1"/>
          </p:cNvSpPr>
          <p:nvPr>
            <p:ph type="sldNum" sz="quarter" idx="12"/>
            <p:custDataLst>
              <p:tags r:id="rId6"/>
            </p:custDataLst>
          </p:nvPr>
        </p:nvSpPr>
        <p:spPr/>
        <p:txBody>
          <a:bodyPr/>
          <a:lstStyle/>
          <a:p>
            <a:fld id="{3AADD3D1-58FE-4D4A-B678-6FCE671D6B64}" type="slidenum">
              <a:rPr lang="zh-CN" altLang="en-US" smtClean="0"/>
              <a:t>‹#›</a:t>
            </a:fld>
            <a:endParaRPr lang="zh-CN" altLang="en-US"/>
          </a:p>
        </p:txBody>
      </p:sp>
    </p:spTree>
    <p:extLst>
      <p:ext uri="{BB962C8B-B14F-4D97-AF65-F5344CB8AC3E}">
        <p14:creationId xmlns:p14="http://schemas.microsoft.com/office/powerpoint/2010/main" val="3667064025"/>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37.xml" /><Relationship Id="rId11" Type="http://schemas.openxmlformats.org/officeDocument/2006/relationships/tags" Target="../tags/tag38.xml" /><Relationship Id="rId12" Type="http://schemas.openxmlformats.org/officeDocument/2006/relationships/tags" Target="../tags/tag39.xml" /><Relationship Id="rId13" Type="http://schemas.openxmlformats.org/officeDocument/2006/relationships/image" Target="file:///D:\qq&#25991;&#20214;\712321467\Image\C2C\Image2\%7b75232B38-A165-1FB7-499C-2E1C792CACB5%7d.png" TargetMode="External" /><Relationship Id="rId14" Type="http://schemas.openxmlformats.org/officeDocument/2006/relationships/image" Target="../media/image2.png" /><Relationship Id="rId15" Type="http://schemas.openxmlformats.org/officeDocument/2006/relationships/tags" Target="../tags/tag40.xml" /><Relationship Id="rId16"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tags" Target="../tags/tag34.xml" /><Relationship Id="rId8" Type="http://schemas.openxmlformats.org/officeDocument/2006/relationships/tags" Target="../tags/tag35.xml" /><Relationship Id="rId9" Type="http://schemas.openxmlformats.org/officeDocument/2006/relationships/tags" Target="../tags/tag36.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custDataLst>
            <p:tags r:id="rId7"/>
          </p:custDataLst>
        </p:nvPr>
      </p:nvGrpSpPr>
      <p:grpSpPr>
        <a:xfrm>
          <a:off x="0" y="0"/>
          <a:ext cx="0" cy="0"/>
        </a:xfrm>
      </p:grpSpPr>
      <p:sp>
        <p:nvSpPr>
          <p:cNvPr id="2" name="标题占位符 1">
            <a:extLst>
              <a:ext uri="{FF2B5EF4-FFF2-40B4-BE49-F238E27FC236}">
                <a16:creationId xmlns:a16="http://schemas.microsoft.com/office/drawing/2014/main" xmlns="" id="{5E0972AE-90EA-402F-AF38-9C6AAAEB5324}"/>
              </a:ext>
            </a:extLst>
          </p:cNvPr>
          <p:cNvSpPr>
            <a:spLocks noGrp="1"/>
          </p:cNvSpPr>
          <p:nvPr>
            <p:ph type="title"/>
            <p:custDataLst>
              <p:tags r:id="rId8"/>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78C1B41-AADE-4245-9F02-094FD8384723}"/>
              </a:ext>
            </a:extLst>
          </p:cNvPr>
          <p:cNvSpPr>
            <a:spLocks noGrp="1"/>
          </p:cNvSpPr>
          <p:nvPr>
            <p:ph type="body" idx="1"/>
            <p:custDataLst>
              <p:tags r:id="rId9"/>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825649B-73A8-49AC-93E9-E05FCE8AF1EA}"/>
              </a:ext>
            </a:extLst>
          </p:cNvPr>
          <p:cNvSpPr>
            <a:spLocks noGrp="1"/>
          </p:cNvSpPr>
          <p:nvPr>
            <p:ph type="dt" sz="half" idx="2"/>
            <p:custDataLst>
              <p:tags r:id="rId10"/>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OPPOSans M" panose="00020600040101010101" pitchFamily="18" charset="-122"/>
              </a:defRPr>
            </a:lvl1pPr>
          </a:lstStyle>
          <a:p>
            <a:fld id="{36F976E3-9050-4E52-8B62-BA68FC953F00}" type="datetimeFigureOut">
              <a:rPr lang="zh-CN" altLang="en-US" smtClean="0"/>
              <a:t>2022/4/8</a:t>
            </a:fld>
            <a:endParaRPr lang="zh-CN" altLang="en-US"/>
          </a:p>
        </p:txBody>
      </p:sp>
      <p:sp>
        <p:nvSpPr>
          <p:cNvPr id="5" name="页脚占位符 4">
            <a:extLst>
              <a:ext uri="{FF2B5EF4-FFF2-40B4-BE49-F238E27FC236}">
                <a16:creationId xmlns:a16="http://schemas.microsoft.com/office/drawing/2014/main" xmlns="" id="{2CF5FEAF-4DBE-42AD-A068-3031A0113D2B}"/>
              </a:ext>
            </a:extLst>
          </p:cNvPr>
          <p:cNvSpPr>
            <a:spLocks noGrp="1"/>
          </p:cNvSpPr>
          <p:nvPr>
            <p:ph type="ftr" sz="quarter" idx="3"/>
            <p:custDataLst>
              <p:tags r:id="rId11"/>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OPPOSans M" panose="00020600040101010101" pitchFamily="18" charset="-122"/>
              </a:defRPr>
            </a:lvl1pPr>
          </a:lstStyle>
          <a:p>
            <a:endParaRPr lang="zh-CN" altLang="en-US"/>
          </a:p>
        </p:txBody>
      </p:sp>
      <p:sp>
        <p:nvSpPr>
          <p:cNvPr id="6" name="灯片编号占位符 5">
            <a:extLst>
              <a:ext uri="{FF2B5EF4-FFF2-40B4-BE49-F238E27FC236}">
                <a16:creationId xmlns:a16="http://schemas.microsoft.com/office/drawing/2014/main" xmlns="" id="{13418915-B394-4305-A459-1EBEC4FB050B}"/>
              </a:ext>
            </a:extLst>
          </p:cNvPr>
          <p:cNvSpPr>
            <a:spLocks noGrp="1"/>
          </p:cNvSpPr>
          <p:nvPr>
            <p:ph type="sldNum" sz="quarter" idx="4"/>
            <p:custDataLst>
              <p:tags r:id="rId12"/>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OPPOSans M" panose="00020600040101010101" pitchFamily="18" charset="-122"/>
              </a:defRPr>
            </a:lvl1pPr>
          </a:lstStyle>
          <a:p>
            <a:fld id="{3AADD3D1-58FE-4D4A-B678-6FCE671D6B64}" type="slidenum">
              <a:rPr lang="zh-CN" altLang="en-US" smtClean="0"/>
              <a:t>‹#›</a:t>
            </a:fld>
            <a:endParaRPr lang="zh-CN" altLang="en-US"/>
          </a:p>
        </p:txBody>
      </p:sp>
      <p:pic>
        <p:nvPicPr>
          <p:cNvPr id="7" name="图片 1073743875" descr="学科网 zxxk.com"/>
          <p:cNvPicPr>
            <a:picLocks noChangeAspect="1"/>
          </p:cNvPicPr>
          <p:nvPr>
            <p:custDataLst>
              <p:tags r:id="rId15"/>
            </p:custDataLst>
          </p:nvPr>
        </p:nvPicPr>
        <p:blipFill>
          <a:blip r:embed="rId14" r:link="rId13"/>
          <a:stretch>
            <a:fillRect/>
          </a:stretch>
        </p:blipFill>
        <p:spPr>
          <a:xfrm>
            <a:off x="838200" y="365125"/>
            <a:ext cx="9525" cy="9525"/>
          </a:xfrm>
          <a:prstGeom prst="rect">
            <a:avLst/>
          </a:prstGeom>
          <a:noFill/>
          <a:ln>
            <a:noFill/>
            <a:miter lim="800000"/>
          </a:ln>
        </p:spPr>
      </p:pic>
    </p:spTree>
    <p:extLst>
      <p:ext uri="{BB962C8B-B14F-4D97-AF65-F5344CB8AC3E}">
        <p14:creationId xmlns:p14="http://schemas.microsoft.com/office/powerpoint/2010/main" val="3053286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60" r:id="rId5"/>
    <p:sldLayoutId id="2147483659" r:id="rId6"/>
  </p:sldLayoutIdLst>
  <mc:AlternateContent>
    <mc:Choice xmlns:p159="http://schemas.microsoft.com/office/powerpoint/2015/09/main" Requires="p159">
      <p:transition spd="slow" p14:dur="2000">
        <p159:morph option="byObject"/>
      </p:transition>
    </mc:Choice>
    <mc:Fallback>
      <p:transition spd="slow">
        <p:fade/>
      </p:transition>
    </mc:Fallback>
  </mc:AlternateConten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OPPOSans M" panose="00020600040101010101"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OPPOSans M" panose="00020600040101010101"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OPPOSans M" panose="00020600040101010101"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OPPOSans M" panose="00020600040101010101"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OPPOSans M" panose="00020600040101010101"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59.xml" /><Relationship Id="rId11" Type="http://schemas.openxmlformats.org/officeDocument/2006/relationships/tags" Target="../tags/tag60.xml" /><Relationship Id="rId12" Type="http://schemas.openxmlformats.org/officeDocument/2006/relationships/image" Target="../media/image3.jpeg" /><Relationship Id="rId2" Type="http://schemas.openxmlformats.org/officeDocument/2006/relationships/notesSlide" Target="../notesSlides/notesSlide1.xml" /><Relationship Id="rId3" Type="http://schemas.openxmlformats.org/officeDocument/2006/relationships/tags" Target="../tags/tag52.xml" /><Relationship Id="rId4" Type="http://schemas.openxmlformats.org/officeDocument/2006/relationships/tags" Target="../tags/tag53.xml" /><Relationship Id="rId5" Type="http://schemas.openxmlformats.org/officeDocument/2006/relationships/tags" Target="../tags/tag54.xml" /><Relationship Id="rId6" Type="http://schemas.openxmlformats.org/officeDocument/2006/relationships/tags" Target="../tags/tag55.xml" /><Relationship Id="rId7" Type="http://schemas.openxmlformats.org/officeDocument/2006/relationships/tags" Target="../tags/tag56.xml" /><Relationship Id="rId8" Type="http://schemas.openxmlformats.org/officeDocument/2006/relationships/tags" Target="../tags/tag57.xml" /><Relationship Id="rId9" Type="http://schemas.openxmlformats.org/officeDocument/2006/relationships/tags" Target="../tags/tag58.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43.xml" /><Relationship Id="rId11" Type="http://schemas.openxmlformats.org/officeDocument/2006/relationships/tags" Target="../tags/tag244.xml" /><Relationship Id="rId12" Type="http://schemas.openxmlformats.org/officeDocument/2006/relationships/tags" Target="../tags/tag245.xml" /><Relationship Id="rId13" Type="http://schemas.openxmlformats.org/officeDocument/2006/relationships/tags" Target="../tags/tag246.xml" /><Relationship Id="rId14" Type="http://schemas.openxmlformats.org/officeDocument/2006/relationships/tags" Target="../tags/tag247.xml" /><Relationship Id="rId15" Type="http://schemas.openxmlformats.org/officeDocument/2006/relationships/tags" Target="../tags/tag248.xml" /><Relationship Id="rId16" Type="http://schemas.openxmlformats.org/officeDocument/2006/relationships/tags" Target="../tags/tag249.xml" /><Relationship Id="rId17" Type="http://schemas.openxmlformats.org/officeDocument/2006/relationships/tags" Target="../tags/tag250.xml" /><Relationship Id="rId18" Type="http://schemas.openxmlformats.org/officeDocument/2006/relationships/tags" Target="../tags/tag251.xml" /><Relationship Id="rId19" Type="http://schemas.openxmlformats.org/officeDocument/2006/relationships/image" Target="../media/image17.jpeg" /><Relationship Id="rId2" Type="http://schemas.openxmlformats.org/officeDocument/2006/relationships/notesSlide" Target="../notesSlides/notesSlide7.xml" /><Relationship Id="rId20" Type="http://schemas.openxmlformats.org/officeDocument/2006/relationships/tags" Target="../tags/tag252.xml" /><Relationship Id="rId21" Type="http://schemas.openxmlformats.org/officeDocument/2006/relationships/tags" Target="../tags/tag253.xml" /><Relationship Id="rId22" Type="http://schemas.openxmlformats.org/officeDocument/2006/relationships/tags" Target="../tags/tag254.xml" /><Relationship Id="rId23" Type="http://schemas.openxmlformats.org/officeDocument/2006/relationships/tags" Target="../tags/tag255.xml" /><Relationship Id="rId24" Type="http://schemas.openxmlformats.org/officeDocument/2006/relationships/tags" Target="../tags/tag256.xml" /><Relationship Id="rId25" Type="http://schemas.openxmlformats.org/officeDocument/2006/relationships/tags" Target="../tags/tag257.xml" /><Relationship Id="rId26" Type="http://schemas.openxmlformats.org/officeDocument/2006/relationships/tags" Target="../tags/tag258.xml" /><Relationship Id="rId27" Type="http://schemas.openxmlformats.org/officeDocument/2006/relationships/tags" Target="../tags/tag259.xml" /><Relationship Id="rId3" Type="http://schemas.openxmlformats.org/officeDocument/2006/relationships/tags" Target="../tags/tag236.xml" /><Relationship Id="rId4" Type="http://schemas.openxmlformats.org/officeDocument/2006/relationships/tags" Target="../tags/tag237.xml" /><Relationship Id="rId5" Type="http://schemas.openxmlformats.org/officeDocument/2006/relationships/tags" Target="../tags/tag238.xml" /><Relationship Id="rId6" Type="http://schemas.openxmlformats.org/officeDocument/2006/relationships/tags" Target="../tags/tag239.xml" /><Relationship Id="rId7" Type="http://schemas.openxmlformats.org/officeDocument/2006/relationships/tags" Target="../tags/tag240.xml" /><Relationship Id="rId8" Type="http://schemas.openxmlformats.org/officeDocument/2006/relationships/tags" Target="../tags/tag241.xml" /><Relationship Id="rId9" Type="http://schemas.openxmlformats.org/officeDocument/2006/relationships/tags" Target="../tags/tag242.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71.xml" /><Relationship Id="rId11" Type="http://schemas.openxmlformats.org/officeDocument/2006/relationships/tags" Target="../tags/tag272.xml" /><Relationship Id="rId12" Type="http://schemas.openxmlformats.org/officeDocument/2006/relationships/tags" Target="../tags/tag273.xml" /><Relationship Id="rId13" Type="http://schemas.openxmlformats.org/officeDocument/2006/relationships/tags" Target="../tags/tag274.xml" /><Relationship Id="rId14" Type="http://schemas.openxmlformats.org/officeDocument/2006/relationships/tags" Target="../tags/tag275.xml" /><Relationship Id="rId15" Type="http://schemas.openxmlformats.org/officeDocument/2006/relationships/tags" Target="../tags/tag276.xml" /><Relationship Id="rId16" Type="http://schemas.openxmlformats.org/officeDocument/2006/relationships/tags" Target="../tags/tag277.xml" /><Relationship Id="rId17" Type="http://schemas.openxmlformats.org/officeDocument/2006/relationships/tags" Target="../tags/tag278.xml" /><Relationship Id="rId18" Type="http://schemas.openxmlformats.org/officeDocument/2006/relationships/tags" Target="../tags/tag279.xml" /><Relationship Id="rId19" Type="http://schemas.openxmlformats.org/officeDocument/2006/relationships/tags" Target="../tags/tag280.xml" /><Relationship Id="rId2" Type="http://schemas.openxmlformats.org/officeDocument/2006/relationships/notesSlide" Target="../notesSlides/notesSlide8.xml" /><Relationship Id="rId20" Type="http://schemas.openxmlformats.org/officeDocument/2006/relationships/tags" Target="../tags/tag281.xml" /><Relationship Id="rId21" Type="http://schemas.openxmlformats.org/officeDocument/2006/relationships/tags" Target="../tags/tag282.xml" /><Relationship Id="rId22" Type="http://schemas.openxmlformats.org/officeDocument/2006/relationships/tags" Target="../tags/tag283.xml" /><Relationship Id="rId23" Type="http://schemas.openxmlformats.org/officeDocument/2006/relationships/tags" Target="../tags/tag284.xml" /><Relationship Id="rId24" Type="http://schemas.openxmlformats.org/officeDocument/2006/relationships/tags" Target="../tags/tag285.xml" /><Relationship Id="rId25" Type="http://schemas.openxmlformats.org/officeDocument/2006/relationships/tags" Target="../tags/tag286.xml" /><Relationship Id="rId26" Type="http://schemas.openxmlformats.org/officeDocument/2006/relationships/image" Target="../media/image18.jpeg" /><Relationship Id="rId27" Type="http://schemas.openxmlformats.org/officeDocument/2006/relationships/tags" Target="../tags/tag287.xml" /><Relationship Id="rId3" Type="http://schemas.openxmlformats.org/officeDocument/2006/relationships/tags" Target="../tags/tag264.xml" /><Relationship Id="rId4" Type="http://schemas.openxmlformats.org/officeDocument/2006/relationships/tags" Target="../tags/tag265.xml" /><Relationship Id="rId5" Type="http://schemas.openxmlformats.org/officeDocument/2006/relationships/tags" Target="../tags/tag266.xml" /><Relationship Id="rId6" Type="http://schemas.openxmlformats.org/officeDocument/2006/relationships/tags" Target="../tags/tag267.xml" /><Relationship Id="rId7" Type="http://schemas.openxmlformats.org/officeDocument/2006/relationships/tags" Target="../tags/tag268.xml" /><Relationship Id="rId8" Type="http://schemas.openxmlformats.org/officeDocument/2006/relationships/tags" Target="../tags/tag269.xml" /><Relationship Id="rId9" Type="http://schemas.openxmlformats.org/officeDocument/2006/relationships/tags" Target="../tags/tag270.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99.xml" /><Relationship Id="rId11" Type="http://schemas.openxmlformats.org/officeDocument/2006/relationships/tags" Target="../tags/tag300.xml" /><Relationship Id="rId12" Type="http://schemas.openxmlformats.org/officeDocument/2006/relationships/tags" Target="../tags/tag301.xml" /><Relationship Id="rId13" Type="http://schemas.openxmlformats.org/officeDocument/2006/relationships/tags" Target="../tags/tag302.xml" /><Relationship Id="rId14" Type="http://schemas.openxmlformats.org/officeDocument/2006/relationships/tags" Target="../tags/tag303.xml" /><Relationship Id="rId15" Type="http://schemas.openxmlformats.org/officeDocument/2006/relationships/tags" Target="../tags/tag304.xml" /><Relationship Id="rId16" Type="http://schemas.openxmlformats.org/officeDocument/2006/relationships/tags" Target="../tags/tag305.xml" /><Relationship Id="rId17" Type="http://schemas.openxmlformats.org/officeDocument/2006/relationships/tags" Target="../tags/tag306.xml" /><Relationship Id="rId18" Type="http://schemas.openxmlformats.org/officeDocument/2006/relationships/tags" Target="../tags/tag307.xml" /><Relationship Id="rId19" Type="http://schemas.openxmlformats.org/officeDocument/2006/relationships/tags" Target="../tags/tag308.xml" /><Relationship Id="rId2" Type="http://schemas.openxmlformats.org/officeDocument/2006/relationships/notesSlide" Target="../notesSlides/notesSlide9.xml" /><Relationship Id="rId20" Type="http://schemas.openxmlformats.org/officeDocument/2006/relationships/tags" Target="../tags/tag309.xml" /><Relationship Id="rId21" Type="http://schemas.openxmlformats.org/officeDocument/2006/relationships/tags" Target="../tags/tag310.xml" /><Relationship Id="rId22" Type="http://schemas.openxmlformats.org/officeDocument/2006/relationships/tags" Target="../tags/tag311.xml" /><Relationship Id="rId23" Type="http://schemas.openxmlformats.org/officeDocument/2006/relationships/tags" Target="../tags/tag312.xml" /><Relationship Id="rId24" Type="http://schemas.openxmlformats.org/officeDocument/2006/relationships/tags" Target="../tags/tag313.xml" /><Relationship Id="rId25" Type="http://schemas.openxmlformats.org/officeDocument/2006/relationships/tags" Target="../tags/tag314.xml" /><Relationship Id="rId26" Type="http://schemas.openxmlformats.org/officeDocument/2006/relationships/image" Target="../media/image19.jpeg" /><Relationship Id="rId27" Type="http://schemas.openxmlformats.org/officeDocument/2006/relationships/tags" Target="../tags/tag315.xml" /><Relationship Id="rId3" Type="http://schemas.openxmlformats.org/officeDocument/2006/relationships/tags" Target="../tags/tag292.xml" /><Relationship Id="rId4" Type="http://schemas.openxmlformats.org/officeDocument/2006/relationships/tags" Target="../tags/tag293.xml" /><Relationship Id="rId5" Type="http://schemas.openxmlformats.org/officeDocument/2006/relationships/tags" Target="../tags/tag294.xml" /><Relationship Id="rId6" Type="http://schemas.openxmlformats.org/officeDocument/2006/relationships/tags" Target="../tags/tag295.xml" /><Relationship Id="rId7" Type="http://schemas.openxmlformats.org/officeDocument/2006/relationships/tags" Target="../tags/tag296.xml" /><Relationship Id="rId8" Type="http://schemas.openxmlformats.org/officeDocument/2006/relationships/tags" Target="../tags/tag297.xml" /><Relationship Id="rId9" Type="http://schemas.openxmlformats.org/officeDocument/2006/relationships/tags" Target="../tags/tag298.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27.xml" /><Relationship Id="rId11" Type="http://schemas.openxmlformats.org/officeDocument/2006/relationships/tags" Target="../tags/tag328.xml" /><Relationship Id="rId12" Type="http://schemas.openxmlformats.org/officeDocument/2006/relationships/tags" Target="../tags/tag329.xml" /><Relationship Id="rId13" Type="http://schemas.openxmlformats.org/officeDocument/2006/relationships/tags" Target="../tags/tag330.xml" /><Relationship Id="rId14" Type="http://schemas.openxmlformats.org/officeDocument/2006/relationships/tags" Target="../tags/tag331.xml" /><Relationship Id="rId15" Type="http://schemas.openxmlformats.org/officeDocument/2006/relationships/tags" Target="../tags/tag332.xml" /><Relationship Id="rId16" Type="http://schemas.openxmlformats.org/officeDocument/2006/relationships/tags" Target="../tags/tag333.xml" /><Relationship Id="rId17" Type="http://schemas.openxmlformats.org/officeDocument/2006/relationships/tags" Target="../tags/tag334.xml" /><Relationship Id="rId18" Type="http://schemas.openxmlformats.org/officeDocument/2006/relationships/tags" Target="../tags/tag335.xml" /><Relationship Id="rId19" Type="http://schemas.openxmlformats.org/officeDocument/2006/relationships/tags" Target="../tags/tag336.xml" /><Relationship Id="rId2" Type="http://schemas.openxmlformats.org/officeDocument/2006/relationships/notesSlide" Target="../notesSlides/notesSlide10.xml" /><Relationship Id="rId20" Type="http://schemas.openxmlformats.org/officeDocument/2006/relationships/tags" Target="../tags/tag337.xml" /><Relationship Id="rId21" Type="http://schemas.openxmlformats.org/officeDocument/2006/relationships/tags" Target="../tags/tag338.xml" /><Relationship Id="rId22" Type="http://schemas.openxmlformats.org/officeDocument/2006/relationships/tags" Target="../tags/tag339.xml" /><Relationship Id="rId23" Type="http://schemas.openxmlformats.org/officeDocument/2006/relationships/tags" Target="../tags/tag340.xml" /><Relationship Id="rId24" Type="http://schemas.openxmlformats.org/officeDocument/2006/relationships/tags" Target="../tags/tag341.xml" /><Relationship Id="rId25" Type="http://schemas.openxmlformats.org/officeDocument/2006/relationships/tags" Target="../tags/tag342.xml" /><Relationship Id="rId26" Type="http://schemas.openxmlformats.org/officeDocument/2006/relationships/image" Target="../media/image20.png" /><Relationship Id="rId27" Type="http://schemas.openxmlformats.org/officeDocument/2006/relationships/tags" Target="../tags/tag343.xml" /><Relationship Id="rId3" Type="http://schemas.openxmlformats.org/officeDocument/2006/relationships/tags" Target="../tags/tag320.xml" /><Relationship Id="rId4" Type="http://schemas.openxmlformats.org/officeDocument/2006/relationships/tags" Target="../tags/tag321.xml" /><Relationship Id="rId5" Type="http://schemas.openxmlformats.org/officeDocument/2006/relationships/tags" Target="../tags/tag322.xml" /><Relationship Id="rId6" Type="http://schemas.openxmlformats.org/officeDocument/2006/relationships/tags" Target="../tags/tag323.xml" /><Relationship Id="rId7" Type="http://schemas.openxmlformats.org/officeDocument/2006/relationships/tags" Target="../tags/tag324.xml" /><Relationship Id="rId8" Type="http://schemas.openxmlformats.org/officeDocument/2006/relationships/tags" Target="../tags/tag325.xml" /><Relationship Id="rId9" Type="http://schemas.openxmlformats.org/officeDocument/2006/relationships/tags" Target="../tags/tag326.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54.xml" /><Relationship Id="rId11" Type="http://schemas.openxmlformats.org/officeDocument/2006/relationships/tags" Target="../tags/tag355.xml" /><Relationship Id="rId12" Type="http://schemas.openxmlformats.org/officeDocument/2006/relationships/tags" Target="../tags/tag356.xml" /><Relationship Id="rId13" Type="http://schemas.openxmlformats.org/officeDocument/2006/relationships/tags" Target="../tags/tag357.xml" /><Relationship Id="rId14" Type="http://schemas.openxmlformats.org/officeDocument/2006/relationships/tags" Target="../tags/tag358.xml" /><Relationship Id="rId15" Type="http://schemas.openxmlformats.org/officeDocument/2006/relationships/tags" Target="../tags/tag359.xml" /><Relationship Id="rId16" Type="http://schemas.openxmlformats.org/officeDocument/2006/relationships/tags" Target="../tags/tag360.xml" /><Relationship Id="rId2" Type="http://schemas.openxmlformats.org/officeDocument/2006/relationships/notesSlide" Target="../notesSlides/notesSlide11.xml" /><Relationship Id="rId3" Type="http://schemas.openxmlformats.org/officeDocument/2006/relationships/tags" Target="../tags/tag348.xml" /><Relationship Id="rId4" Type="http://schemas.openxmlformats.org/officeDocument/2006/relationships/tags" Target="../tags/tag349.xml" /><Relationship Id="rId5" Type="http://schemas.openxmlformats.org/officeDocument/2006/relationships/tags" Target="../tags/tag350.xml" /><Relationship Id="rId6" Type="http://schemas.openxmlformats.org/officeDocument/2006/relationships/tags" Target="../tags/tag351.xml" /><Relationship Id="rId7" Type="http://schemas.openxmlformats.org/officeDocument/2006/relationships/tags" Target="../tags/tag352.xml" /><Relationship Id="rId8" Type="http://schemas.openxmlformats.org/officeDocument/2006/relationships/tags" Target="../tags/tag353.xml" /><Relationship Id="rId9" Type="http://schemas.openxmlformats.org/officeDocument/2006/relationships/image" Target="../media/image21.jpe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71.xml" /><Relationship Id="rId11" Type="http://schemas.openxmlformats.org/officeDocument/2006/relationships/tags" Target="../tags/tag372.xml" /><Relationship Id="rId12" Type="http://schemas.openxmlformats.org/officeDocument/2006/relationships/tags" Target="../tags/tag373.xml" /><Relationship Id="rId13" Type="http://schemas.openxmlformats.org/officeDocument/2006/relationships/tags" Target="../tags/tag374.xml" /><Relationship Id="rId14" Type="http://schemas.openxmlformats.org/officeDocument/2006/relationships/tags" Target="../tags/tag375.xml" /><Relationship Id="rId15" Type="http://schemas.openxmlformats.org/officeDocument/2006/relationships/tags" Target="../tags/tag376.xml" /><Relationship Id="rId16" Type="http://schemas.openxmlformats.org/officeDocument/2006/relationships/tags" Target="../tags/tag377.xml" /><Relationship Id="rId17" Type="http://schemas.openxmlformats.org/officeDocument/2006/relationships/tags" Target="../tags/tag378.xml" /><Relationship Id="rId18" Type="http://schemas.openxmlformats.org/officeDocument/2006/relationships/tags" Target="../tags/tag379.xml" /><Relationship Id="rId2" Type="http://schemas.openxmlformats.org/officeDocument/2006/relationships/notesSlide" Target="../notesSlides/notesSlide12.xml" /><Relationship Id="rId3" Type="http://schemas.openxmlformats.org/officeDocument/2006/relationships/tags" Target="../tags/tag365.xml" /><Relationship Id="rId4" Type="http://schemas.openxmlformats.org/officeDocument/2006/relationships/tags" Target="../tags/tag366.xml" /><Relationship Id="rId5" Type="http://schemas.openxmlformats.org/officeDocument/2006/relationships/tags" Target="../tags/tag367.xml" /><Relationship Id="rId6" Type="http://schemas.openxmlformats.org/officeDocument/2006/relationships/tags" Target="../tags/tag368.xml" /><Relationship Id="rId7" Type="http://schemas.openxmlformats.org/officeDocument/2006/relationships/tags" Target="../tags/tag369.xml" /><Relationship Id="rId8" Type="http://schemas.openxmlformats.org/officeDocument/2006/relationships/image" Target="../media/image21.jpeg" /><Relationship Id="rId9" Type="http://schemas.openxmlformats.org/officeDocument/2006/relationships/tags" Target="../tags/tag370.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3.xml" /><Relationship Id="rId3" Type="http://schemas.openxmlformats.org/officeDocument/2006/relationships/tags" Target="../tags/tag384.xml" /><Relationship Id="rId4" Type="http://schemas.openxmlformats.org/officeDocument/2006/relationships/tags" Target="../tags/tag385.xml" /><Relationship Id="rId5" Type="http://schemas.openxmlformats.org/officeDocument/2006/relationships/tags" Target="../tags/tag386.xml" /><Relationship Id="rId6" Type="http://schemas.openxmlformats.org/officeDocument/2006/relationships/image" Target="../media/image22.png" /><Relationship Id="rId7" Type="http://schemas.openxmlformats.org/officeDocument/2006/relationships/tags" Target="../tags/tag387.xml" /><Relationship Id="rId8" Type="http://schemas.openxmlformats.org/officeDocument/2006/relationships/image" Target="../media/image16.jpe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99.xml" /><Relationship Id="rId11" Type="http://schemas.openxmlformats.org/officeDocument/2006/relationships/tags" Target="../tags/tag400.xml" /><Relationship Id="rId12" Type="http://schemas.openxmlformats.org/officeDocument/2006/relationships/tags" Target="../tags/tag401.xml" /><Relationship Id="rId13" Type="http://schemas.openxmlformats.org/officeDocument/2006/relationships/tags" Target="../tags/tag402.xml" /><Relationship Id="rId14" Type="http://schemas.openxmlformats.org/officeDocument/2006/relationships/tags" Target="../tags/tag403.xml" /><Relationship Id="rId15" Type="http://schemas.openxmlformats.org/officeDocument/2006/relationships/tags" Target="../tags/tag404.xml" /><Relationship Id="rId16" Type="http://schemas.openxmlformats.org/officeDocument/2006/relationships/tags" Target="../tags/tag405.xml" /><Relationship Id="rId17" Type="http://schemas.openxmlformats.org/officeDocument/2006/relationships/tags" Target="../tags/tag406.xml" /><Relationship Id="rId18" Type="http://schemas.openxmlformats.org/officeDocument/2006/relationships/tags" Target="../tags/tag407.xml" /><Relationship Id="rId19" Type="http://schemas.openxmlformats.org/officeDocument/2006/relationships/tags" Target="../tags/tag408.xml" /><Relationship Id="rId2" Type="http://schemas.openxmlformats.org/officeDocument/2006/relationships/notesSlide" Target="../notesSlides/notesSlide14.xml" /><Relationship Id="rId20" Type="http://schemas.openxmlformats.org/officeDocument/2006/relationships/tags" Target="../tags/tag409.xml" /><Relationship Id="rId21" Type="http://schemas.openxmlformats.org/officeDocument/2006/relationships/tags" Target="../tags/tag410.xml" /><Relationship Id="rId22" Type="http://schemas.openxmlformats.org/officeDocument/2006/relationships/tags" Target="../tags/tag411.xml" /><Relationship Id="rId23" Type="http://schemas.openxmlformats.org/officeDocument/2006/relationships/tags" Target="../tags/tag412.xml" /><Relationship Id="rId24" Type="http://schemas.openxmlformats.org/officeDocument/2006/relationships/tags" Target="../tags/tag413.xml" /><Relationship Id="rId25" Type="http://schemas.openxmlformats.org/officeDocument/2006/relationships/tags" Target="../tags/tag414.xml" /><Relationship Id="rId26" Type="http://schemas.openxmlformats.org/officeDocument/2006/relationships/tags" Target="../tags/tag415.xml" /><Relationship Id="rId27" Type="http://schemas.openxmlformats.org/officeDocument/2006/relationships/tags" Target="../tags/tag416.xml" /><Relationship Id="rId28" Type="http://schemas.openxmlformats.org/officeDocument/2006/relationships/tags" Target="../tags/tag417.xml" /><Relationship Id="rId29" Type="http://schemas.openxmlformats.org/officeDocument/2006/relationships/tags" Target="../tags/tag418.xml" /><Relationship Id="rId3" Type="http://schemas.openxmlformats.org/officeDocument/2006/relationships/tags" Target="../tags/tag392.xml" /><Relationship Id="rId30" Type="http://schemas.openxmlformats.org/officeDocument/2006/relationships/tags" Target="../tags/tag419.xml" /><Relationship Id="rId31" Type="http://schemas.openxmlformats.org/officeDocument/2006/relationships/tags" Target="../tags/tag420.xml" /><Relationship Id="rId32" Type="http://schemas.openxmlformats.org/officeDocument/2006/relationships/tags" Target="../tags/tag421.xml" /><Relationship Id="rId33" Type="http://schemas.openxmlformats.org/officeDocument/2006/relationships/tags" Target="../tags/tag422.xml" /><Relationship Id="rId34" Type="http://schemas.openxmlformats.org/officeDocument/2006/relationships/tags" Target="../tags/tag423.xml" /><Relationship Id="rId35" Type="http://schemas.openxmlformats.org/officeDocument/2006/relationships/tags" Target="../tags/tag424.xml" /><Relationship Id="rId36" Type="http://schemas.openxmlformats.org/officeDocument/2006/relationships/tags" Target="../tags/tag425.xml" /><Relationship Id="rId37" Type="http://schemas.openxmlformats.org/officeDocument/2006/relationships/tags" Target="../tags/tag426.xml" /><Relationship Id="rId4" Type="http://schemas.openxmlformats.org/officeDocument/2006/relationships/tags" Target="../tags/tag393.xml" /><Relationship Id="rId5" Type="http://schemas.openxmlformats.org/officeDocument/2006/relationships/tags" Target="../tags/tag394.xml" /><Relationship Id="rId6" Type="http://schemas.openxmlformats.org/officeDocument/2006/relationships/tags" Target="../tags/tag395.xml" /><Relationship Id="rId7" Type="http://schemas.openxmlformats.org/officeDocument/2006/relationships/tags" Target="../tags/tag396.xml" /><Relationship Id="rId8" Type="http://schemas.openxmlformats.org/officeDocument/2006/relationships/tags" Target="../tags/tag397.xml" /><Relationship Id="rId9" Type="http://schemas.openxmlformats.org/officeDocument/2006/relationships/tags" Target="../tags/tag398.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5.xml" /><Relationship Id="rId3" Type="http://schemas.openxmlformats.org/officeDocument/2006/relationships/tags" Target="../tags/tag431.xml" /><Relationship Id="rId4" Type="http://schemas.openxmlformats.org/officeDocument/2006/relationships/tags" Target="../tags/tag432.xml" /><Relationship Id="rId5" Type="http://schemas.openxmlformats.org/officeDocument/2006/relationships/tags" Target="../tags/tag433.xml" /><Relationship Id="rId6" Type="http://schemas.openxmlformats.org/officeDocument/2006/relationships/tags" Target="../tags/tag434.xml" /><Relationship Id="rId7" Type="http://schemas.openxmlformats.org/officeDocument/2006/relationships/tags" Target="../tags/tag435.xml" /><Relationship Id="rId8" Type="http://schemas.openxmlformats.org/officeDocument/2006/relationships/tags" Target="../tags/tag436.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48.xml" /><Relationship Id="rId11" Type="http://schemas.openxmlformats.org/officeDocument/2006/relationships/tags" Target="../tags/tag449.xml" /><Relationship Id="rId12" Type="http://schemas.openxmlformats.org/officeDocument/2006/relationships/tags" Target="../tags/tag450.xml" /><Relationship Id="rId13" Type="http://schemas.openxmlformats.org/officeDocument/2006/relationships/tags" Target="../tags/tag451.xml" /><Relationship Id="rId14" Type="http://schemas.openxmlformats.org/officeDocument/2006/relationships/tags" Target="../tags/tag452.xml" /><Relationship Id="rId15" Type="http://schemas.openxmlformats.org/officeDocument/2006/relationships/tags" Target="../tags/tag453.xml" /><Relationship Id="rId16" Type="http://schemas.openxmlformats.org/officeDocument/2006/relationships/tags" Target="../tags/tag454.xml" /><Relationship Id="rId17" Type="http://schemas.openxmlformats.org/officeDocument/2006/relationships/tags" Target="../tags/tag455.xml" /><Relationship Id="rId18" Type="http://schemas.openxmlformats.org/officeDocument/2006/relationships/tags" Target="../tags/tag456.xml" /><Relationship Id="rId19" Type="http://schemas.openxmlformats.org/officeDocument/2006/relationships/tags" Target="../tags/tag457.xml" /><Relationship Id="rId2" Type="http://schemas.openxmlformats.org/officeDocument/2006/relationships/notesSlide" Target="../notesSlides/notesSlide16.xml" /><Relationship Id="rId20" Type="http://schemas.openxmlformats.org/officeDocument/2006/relationships/tags" Target="../tags/tag458.xml" /><Relationship Id="rId21" Type="http://schemas.openxmlformats.org/officeDocument/2006/relationships/tags" Target="../tags/tag459.xml" /><Relationship Id="rId22" Type="http://schemas.openxmlformats.org/officeDocument/2006/relationships/tags" Target="../tags/tag460.xml" /><Relationship Id="rId23" Type="http://schemas.openxmlformats.org/officeDocument/2006/relationships/tags" Target="../tags/tag461.xml" /><Relationship Id="rId3" Type="http://schemas.openxmlformats.org/officeDocument/2006/relationships/tags" Target="../tags/tag441.xml" /><Relationship Id="rId4" Type="http://schemas.openxmlformats.org/officeDocument/2006/relationships/tags" Target="../tags/tag442.xml" /><Relationship Id="rId5" Type="http://schemas.openxmlformats.org/officeDocument/2006/relationships/tags" Target="../tags/tag443.xml" /><Relationship Id="rId6" Type="http://schemas.openxmlformats.org/officeDocument/2006/relationships/tags" Target="../tags/tag444.xml" /><Relationship Id="rId7" Type="http://schemas.openxmlformats.org/officeDocument/2006/relationships/tags" Target="../tags/tag445.xml" /><Relationship Id="rId8" Type="http://schemas.openxmlformats.org/officeDocument/2006/relationships/tags" Target="../tags/tag446.xml" /><Relationship Id="rId9" Type="http://schemas.openxmlformats.org/officeDocument/2006/relationships/tags" Target="../tags/tag447.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69.xml" /><Relationship Id="rId11" Type="http://schemas.openxmlformats.org/officeDocument/2006/relationships/image" Target="../media/image3.jpeg" /><Relationship Id="rId2" Type="http://schemas.openxmlformats.org/officeDocument/2006/relationships/tags" Target="../tags/tag61.xml" /><Relationship Id="rId3" Type="http://schemas.openxmlformats.org/officeDocument/2006/relationships/tags" Target="../tags/tag62.xml" /><Relationship Id="rId4" Type="http://schemas.openxmlformats.org/officeDocument/2006/relationships/tags" Target="../tags/tag63.xml" /><Relationship Id="rId5" Type="http://schemas.openxmlformats.org/officeDocument/2006/relationships/tags" Target="../tags/tag64.xml" /><Relationship Id="rId6" Type="http://schemas.openxmlformats.org/officeDocument/2006/relationships/tags" Target="../tags/tag65.xml" /><Relationship Id="rId7" Type="http://schemas.openxmlformats.org/officeDocument/2006/relationships/tags" Target="../tags/tag66.xml" /><Relationship Id="rId8" Type="http://schemas.openxmlformats.org/officeDocument/2006/relationships/tags" Target="../tags/tag67.xml" /><Relationship Id="rId9" Type="http://schemas.openxmlformats.org/officeDocument/2006/relationships/tags" Target="../tags/tag68.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72.xml" /><Relationship Id="rId11" Type="http://schemas.openxmlformats.org/officeDocument/2006/relationships/image" Target="../media/image24.jpeg" /><Relationship Id="rId12" Type="http://schemas.openxmlformats.org/officeDocument/2006/relationships/tags" Target="../tags/tag473.xml" /><Relationship Id="rId2" Type="http://schemas.openxmlformats.org/officeDocument/2006/relationships/notesSlide" Target="../notesSlides/notesSlide17.xml" /><Relationship Id="rId3" Type="http://schemas.openxmlformats.org/officeDocument/2006/relationships/tags" Target="../tags/tag466.xml" /><Relationship Id="rId4" Type="http://schemas.openxmlformats.org/officeDocument/2006/relationships/tags" Target="../tags/tag467.xml" /><Relationship Id="rId5" Type="http://schemas.openxmlformats.org/officeDocument/2006/relationships/tags" Target="../tags/tag468.xml" /><Relationship Id="rId6" Type="http://schemas.openxmlformats.org/officeDocument/2006/relationships/tags" Target="../tags/tag469.xml" /><Relationship Id="rId7" Type="http://schemas.openxmlformats.org/officeDocument/2006/relationships/tags" Target="../tags/tag470.xml" /><Relationship Id="rId8" Type="http://schemas.openxmlformats.org/officeDocument/2006/relationships/tags" Target="../tags/tag471.xml" /><Relationship Id="rId9" Type="http://schemas.openxmlformats.org/officeDocument/2006/relationships/image" Target="../media/image23.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8.xml" /><Relationship Id="rId3" Type="http://schemas.openxmlformats.org/officeDocument/2006/relationships/tags" Target="../tags/tag478.xml" /><Relationship Id="rId4" Type="http://schemas.openxmlformats.org/officeDocument/2006/relationships/tags" Target="../tags/tag479.xml" /><Relationship Id="rId5" Type="http://schemas.openxmlformats.org/officeDocument/2006/relationships/tags" Target="../tags/tag480.xml" /><Relationship Id="rId6" Type="http://schemas.openxmlformats.org/officeDocument/2006/relationships/tags" Target="../tags/tag481.xml" /><Relationship Id="rId7" Type="http://schemas.openxmlformats.org/officeDocument/2006/relationships/tags" Target="../tags/tag482.xml" /><Relationship Id="rId8" Type="http://schemas.openxmlformats.org/officeDocument/2006/relationships/tags" Target="../tags/tag483.xml" /><Relationship Id="rId9" Type="http://schemas.openxmlformats.org/officeDocument/2006/relationships/tags" Target="../tags/tag484.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95.xml" /><Relationship Id="rId2" Type="http://schemas.openxmlformats.org/officeDocument/2006/relationships/notesSlide" Target="../notesSlides/notesSlide19.xml" /><Relationship Id="rId3" Type="http://schemas.openxmlformats.org/officeDocument/2006/relationships/tags" Target="../tags/tag489.xml" /><Relationship Id="rId4" Type="http://schemas.openxmlformats.org/officeDocument/2006/relationships/tags" Target="../tags/tag490.xml" /><Relationship Id="rId5" Type="http://schemas.openxmlformats.org/officeDocument/2006/relationships/tags" Target="../tags/tag491.xml" /><Relationship Id="rId6" Type="http://schemas.openxmlformats.org/officeDocument/2006/relationships/tags" Target="../tags/tag492.xml" /><Relationship Id="rId7" Type="http://schemas.openxmlformats.org/officeDocument/2006/relationships/tags" Target="../tags/tag493.xml" /><Relationship Id="rId8" Type="http://schemas.openxmlformats.org/officeDocument/2006/relationships/tags" Target="../tags/tag494.xml" /><Relationship Id="rId9" Type="http://schemas.openxmlformats.org/officeDocument/2006/relationships/image" Target="../media/image25.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06.xml" /><Relationship Id="rId11" Type="http://schemas.openxmlformats.org/officeDocument/2006/relationships/tags" Target="../tags/tag507.xml" /><Relationship Id="rId2" Type="http://schemas.openxmlformats.org/officeDocument/2006/relationships/notesSlide" Target="../notesSlides/notesSlide20.xml" /><Relationship Id="rId3" Type="http://schemas.openxmlformats.org/officeDocument/2006/relationships/tags" Target="../tags/tag500.xml" /><Relationship Id="rId4" Type="http://schemas.openxmlformats.org/officeDocument/2006/relationships/tags" Target="../tags/tag501.xml" /><Relationship Id="rId5" Type="http://schemas.openxmlformats.org/officeDocument/2006/relationships/tags" Target="../tags/tag502.xml" /><Relationship Id="rId6" Type="http://schemas.openxmlformats.org/officeDocument/2006/relationships/tags" Target="../tags/tag503.xml" /><Relationship Id="rId7" Type="http://schemas.openxmlformats.org/officeDocument/2006/relationships/tags" Target="../tags/tag504.xml" /><Relationship Id="rId8" Type="http://schemas.openxmlformats.org/officeDocument/2006/relationships/tags" Target="../tags/tag505.xml" /><Relationship Id="rId9" Type="http://schemas.openxmlformats.org/officeDocument/2006/relationships/image" Target="../media/image26.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19.xml" /><Relationship Id="rId11" Type="http://schemas.openxmlformats.org/officeDocument/2006/relationships/tags" Target="../tags/tag520.xml" /><Relationship Id="rId12" Type="http://schemas.openxmlformats.org/officeDocument/2006/relationships/tags" Target="../tags/tag521.xml" /><Relationship Id="rId13" Type="http://schemas.openxmlformats.org/officeDocument/2006/relationships/tags" Target="../tags/tag522.xml" /><Relationship Id="rId14" Type="http://schemas.openxmlformats.org/officeDocument/2006/relationships/tags" Target="../tags/tag523.xml" /><Relationship Id="rId15" Type="http://schemas.openxmlformats.org/officeDocument/2006/relationships/tags" Target="../tags/tag524.xml" /><Relationship Id="rId2" Type="http://schemas.openxmlformats.org/officeDocument/2006/relationships/notesSlide" Target="../notesSlides/notesSlide21.xml" /><Relationship Id="rId3" Type="http://schemas.openxmlformats.org/officeDocument/2006/relationships/tags" Target="../tags/tag512.xml" /><Relationship Id="rId4" Type="http://schemas.openxmlformats.org/officeDocument/2006/relationships/tags" Target="../tags/tag513.xml" /><Relationship Id="rId5" Type="http://schemas.openxmlformats.org/officeDocument/2006/relationships/tags" Target="../tags/tag514.xml" /><Relationship Id="rId6" Type="http://schemas.openxmlformats.org/officeDocument/2006/relationships/tags" Target="../tags/tag515.xml" /><Relationship Id="rId7" Type="http://schemas.openxmlformats.org/officeDocument/2006/relationships/tags" Target="../tags/tag516.xml" /><Relationship Id="rId8" Type="http://schemas.openxmlformats.org/officeDocument/2006/relationships/tags" Target="../tags/tag517.xml" /><Relationship Id="rId9" Type="http://schemas.openxmlformats.org/officeDocument/2006/relationships/tags" Target="../tags/tag518.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36.xml" /><Relationship Id="rId11" Type="http://schemas.openxmlformats.org/officeDocument/2006/relationships/tags" Target="../tags/tag537.xml" /><Relationship Id="rId12" Type="http://schemas.openxmlformats.org/officeDocument/2006/relationships/tags" Target="../tags/tag538.xml" /><Relationship Id="rId13" Type="http://schemas.openxmlformats.org/officeDocument/2006/relationships/tags" Target="../tags/tag539.xml" /><Relationship Id="rId14" Type="http://schemas.openxmlformats.org/officeDocument/2006/relationships/tags" Target="../tags/tag540.xml" /><Relationship Id="rId15" Type="http://schemas.openxmlformats.org/officeDocument/2006/relationships/tags" Target="../tags/tag541.xml" /><Relationship Id="rId2" Type="http://schemas.openxmlformats.org/officeDocument/2006/relationships/notesSlide" Target="../notesSlides/notesSlide22.xml" /><Relationship Id="rId3" Type="http://schemas.openxmlformats.org/officeDocument/2006/relationships/tags" Target="../tags/tag529.xml" /><Relationship Id="rId4" Type="http://schemas.openxmlformats.org/officeDocument/2006/relationships/tags" Target="../tags/tag530.xml" /><Relationship Id="rId5" Type="http://schemas.openxmlformats.org/officeDocument/2006/relationships/tags" Target="../tags/tag531.xml" /><Relationship Id="rId6" Type="http://schemas.openxmlformats.org/officeDocument/2006/relationships/tags" Target="../tags/tag532.xml" /><Relationship Id="rId7" Type="http://schemas.openxmlformats.org/officeDocument/2006/relationships/tags" Target="../tags/tag533.xml" /><Relationship Id="rId8" Type="http://schemas.openxmlformats.org/officeDocument/2006/relationships/tags" Target="../tags/tag534.xml" /><Relationship Id="rId9" Type="http://schemas.openxmlformats.org/officeDocument/2006/relationships/tags" Target="../tags/tag535.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53.xml" /><Relationship Id="rId11" Type="http://schemas.openxmlformats.org/officeDocument/2006/relationships/tags" Target="../tags/tag554.xml" /><Relationship Id="rId12" Type="http://schemas.openxmlformats.org/officeDocument/2006/relationships/tags" Target="../tags/tag555.xml" /><Relationship Id="rId13" Type="http://schemas.openxmlformats.org/officeDocument/2006/relationships/tags" Target="../tags/tag556.xml" /><Relationship Id="rId14" Type="http://schemas.openxmlformats.org/officeDocument/2006/relationships/tags" Target="../tags/tag557.xml" /><Relationship Id="rId2" Type="http://schemas.openxmlformats.org/officeDocument/2006/relationships/notesSlide" Target="../notesSlides/notesSlide23.xml" /><Relationship Id="rId3" Type="http://schemas.openxmlformats.org/officeDocument/2006/relationships/tags" Target="../tags/tag546.xml" /><Relationship Id="rId4" Type="http://schemas.openxmlformats.org/officeDocument/2006/relationships/tags" Target="../tags/tag547.xml" /><Relationship Id="rId5" Type="http://schemas.openxmlformats.org/officeDocument/2006/relationships/tags" Target="../tags/tag548.xml" /><Relationship Id="rId6" Type="http://schemas.openxmlformats.org/officeDocument/2006/relationships/tags" Target="../tags/tag549.xml" /><Relationship Id="rId7" Type="http://schemas.openxmlformats.org/officeDocument/2006/relationships/tags" Target="../tags/tag550.xml" /><Relationship Id="rId8" Type="http://schemas.openxmlformats.org/officeDocument/2006/relationships/tags" Target="../tags/tag551.xml" /><Relationship Id="rId9" Type="http://schemas.openxmlformats.org/officeDocument/2006/relationships/tags" Target="../tags/tag552.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69.xml" /><Relationship Id="rId11" Type="http://schemas.openxmlformats.org/officeDocument/2006/relationships/tags" Target="../tags/tag570.xml" /><Relationship Id="rId12" Type="http://schemas.openxmlformats.org/officeDocument/2006/relationships/tags" Target="../tags/tag571.xml" /><Relationship Id="rId13" Type="http://schemas.openxmlformats.org/officeDocument/2006/relationships/tags" Target="../tags/tag572.xml" /><Relationship Id="rId14" Type="http://schemas.openxmlformats.org/officeDocument/2006/relationships/tags" Target="../tags/tag573.xml" /><Relationship Id="rId15" Type="http://schemas.openxmlformats.org/officeDocument/2006/relationships/tags" Target="../tags/tag574.xml" /><Relationship Id="rId16" Type="http://schemas.openxmlformats.org/officeDocument/2006/relationships/image" Target="NULL" TargetMode="External" /><Relationship Id="rId17" Type="http://schemas.openxmlformats.org/officeDocument/2006/relationships/image" Target="../media/image27.png" /><Relationship Id="rId18" Type="http://schemas.openxmlformats.org/officeDocument/2006/relationships/tags" Target="../tags/tag575.xml" /><Relationship Id="rId19" Type="http://schemas.openxmlformats.org/officeDocument/2006/relationships/tags" Target="../tags/tag576.xml" /><Relationship Id="rId2" Type="http://schemas.openxmlformats.org/officeDocument/2006/relationships/notesSlide" Target="../notesSlides/notesSlide24.xml" /><Relationship Id="rId20" Type="http://schemas.openxmlformats.org/officeDocument/2006/relationships/tags" Target="../tags/tag577.xml" /><Relationship Id="rId21" Type="http://schemas.openxmlformats.org/officeDocument/2006/relationships/tags" Target="../tags/tag578.xml" /><Relationship Id="rId22" Type="http://schemas.openxmlformats.org/officeDocument/2006/relationships/tags" Target="../tags/tag579.xml" /><Relationship Id="rId23" Type="http://schemas.openxmlformats.org/officeDocument/2006/relationships/tags" Target="../tags/tag580.xml" /><Relationship Id="rId24" Type="http://schemas.openxmlformats.org/officeDocument/2006/relationships/tags" Target="../tags/tag581.xml" /><Relationship Id="rId25" Type="http://schemas.openxmlformats.org/officeDocument/2006/relationships/tags" Target="../tags/tag582.xml" /><Relationship Id="rId26" Type="http://schemas.openxmlformats.org/officeDocument/2006/relationships/tags" Target="../tags/tag583.xml" /><Relationship Id="rId3" Type="http://schemas.openxmlformats.org/officeDocument/2006/relationships/tags" Target="../tags/tag562.xml" /><Relationship Id="rId4" Type="http://schemas.openxmlformats.org/officeDocument/2006/relationships/tags" Target="../tags/tag563.xml" /><Relationship Id="rId5" Type="http://schemas.openxmlformats.org/officeDocument/2006/relationships/tags" Target="../tags/tag564.xml" /><Relationship Id="rId6" Type="http://schemas.openxmlformats.org/officeDocument/2006/relationships/tags" Target="../tags/tag565.xml" /><Relationship Id="rId7" Type="http://schemas.openxmlformats.org/officeDocument/2006/relationships/tags" Target="../tags/tag566.xml" /><Relationship Id="rId8" Type="http://schemas.openxmlformats.org/officeDocument/2006/relationships/tags" Target="../tags/tag567.xml" /><Relationship Id="rId9" Type="http://schemas.openxmlformats.org/officeDocument/2006/relationships/tags" Target="../tags/tag568.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95.xml" /><Relationship Id="rId11" Type="http://schemas.openxmlformats.org/officeDocument/2006/relationships/tags" Target="../tags/tag596.xml" /><Relationship Id="rId12" Type="http://schemas.openxmlformats.org/officeDocument/2006/relationships/tags" Target="../tags/tag597.xml" /><Relationship Id="rId13" Type="http://schemas.openxmlformats.org/officeDocument/2006/relationships/tags" Target="../tags/tag598.xml" /><Relationship Id="rId14" Type="http://schemas.openxmlformats.org/officeDocument/2006/relationships/tags" Target="../tags/tag599.xml" /><Relationship Id="rId15" Type="http://schemas.openxmlformats.org/officeDocument/2006/relationships/tags" Target="../tags/tag600.xml" /><Relationship Id="rId16" Type="http://schemas.openxmlformats.org/officeDocument/2006/relationships/tags" Target="../tags/tag601.xml" /><Relationship Id="rId2" Type="http://schemas.openxmlformats.org/officeDocument/2006/relationships/notesSlide" Target="../notesSlides/notesSlide25.xml" /><Relationship Id="rId3" Type="http://schemas.openxmlformats.org/officeDocument/2006/relationships/tags" Target="../tags/tag588.xml" /><Relationship Id="rId4" Type="http://schemas.openxmlformats.org/officeDocument/2006/relationships/tags" Target="../tags/tag589.xml" /><Relationship Id="rId5" Type="http://schemas.openxmlformats.org/officeDocument/2006/relationships/tags" Target="../tags/tag590.xml" /><Relationship Id="rId6" Type="http://schemas.openxmlformats.org/officeDocument/2006/relationships/tags" Target="../tags/tag591.xml" /><Relationship Id="rId7" Type="http://schemas.openxmlformats.org/officeDocument/2006/relationships/tags" Target="../tags/tag592.xml" /><Relationship Id="rId8" Type="http://schemas.openxmlformats.org/officeDocument/2006/relationships/tags" Target="../tags/tag593.xml" /><Relationship Id="rId9" Type="http://schemas.openxmlformats.org/officeDocument/2006/relationships/tags" Target="../tags/tag594.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613.xml" /><Relationship Id="rId11" Type="http://schemas.openxmlformats.org/officeDocument/2006/relationships/tags" Target="../tags/tag614.xml" /><Relationship Id="rId12" Type="http://schemas.openxmlformats.org/officeDocument/2006/relationships/tags" Target="../tags/tag615.xml" /><Relationship Id="rId13" Type="http://schemas.openxmlformats.org/officeDocument/2006/relationships/tags" Target="../tags/tag616.xml" /><Relationship Id="rId14" Type="http://schemas.openxmlformats.org/officeDocument/2006/relationships/tags" Target="../tags/tag617.xml" /><Relationship Id="rId15" Type="http://schemas.openxmlformats.org/officeDocument/2006/relationships/tags" Target="../tags/tag618.xml" /><Relationship Id="rId16" Type="http://schemas.openxmlformats.org/officeDocument/2006/relationships/tags" Target="../tags/tag619.xml" /><Relationship Id="rId17" Type="http://schemas.openxmlformats.org/officeDocument/2006/relationships/tags" Target="../tags/tag620.xml" /><Relationship Id="rId18" Type="http://schemas.openxmlformats.org/officeDocument/2006/relationships/tags" Target="../tags/tag621.xml" /><Relationship Id="rId19" Type="http://schemas.openxmlformats.org/officeDocument/2006/relationships/image" Target="../media/image28.jpeg" /><Relationship Id="rId2" Type="http://schemas.openxmlformats.org/officeDocument/2006/relationships/notesSlide" Target="../notesSlides/notesSlide26.xml" /><Relationship Id="rId20" Type="http://schemas.openxmlformats.org/officeDocument/2006/relationships/tags" Target="../tags/tag622.xml" /><Relationship Id="rId3" Type="http://schemas.openxmlformats.org/officeDocument/2006/relationships/tags" Target="../tags/tag606.xml" /><Relationship Id="rId4" Type="http://schemas.openxmlformats.org/officeDocument/2006/relationships/tags" Target="../tags/tag607.xml" /><Relationship Id="rId5" Type="http://schemas.openxmlformats.org/officeDocument/2006/relationships/tags" Target="../tags/tag608.xml" /><Relationship Id="rId6" Type="http://schemas.openxmlformats.org/officeDocument/2006/relationships/tags" Target="../tags/tag609.xml" /><Relationship Id="rId7" Type="http://schemas.openxmlformats.org/officeDocument/2006/relationships/tags" Target="../tags/tag610.xml" /><Relationship Id="rId8" Type="http://schemas.openxmlformats.org/officeDocument/2006/relationships/tags" Target="../tags/tag611.xml" /><Relationship Id="rId9" Type="http://schemas.openxmlformats.org/officeDocument/2006/relationships/tags" Target="../tags/tag612.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70.xml" /><Relationship Id="rId3" Type="http://schemas.openxmlformats.org/officeDocument/2006/relationships/tags" Target="../tags/tag71.xml" /><Relationship Id="rId4" Type="http://schemas.openxmlformats.org/officeDocument/2006/relationships/tags" Target="../tags/tag72.xml" /><Relationship Id="rId5" Type="http://schemas.openxmlformats.org/officeDocument/2006/relationships/tags" Target="../tags/tag73.xml" /><Relationship Id="rId6" Type="http://schemas.openxmlformats.org/officeDocument/2006/relationships/tags" Target="../tags/tag74.xml" /><Relationship Id="rId7" Type="http://schemas.openxmlformats.org/officeDocument/2006/relationships/tags" Target="../tags/tag75.xml" /><Relationship Id="rId8" Type="http://schemas.openxmlformats.org/officeDocument/2006/relationships/image" Target="../media/image3.jpe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634.xml" /><Relationship Id="rId11" Type="http://schemas.openxmlformats.org/officeDocument/2006/relationships/tags" Target="../tags/tag635.xml" /><Relationship Id="rId12" Type="http://schemas.openxmlformats.org/officeDocument/2006/relationships/tags" Target="../tags/tag636.xml" /><Relationship Id="rId13" Type="http://schemas.openxmlformats.org/officeDocument/2006/relationships/tags" Target="../tags/tag637.xml" /><Relationship Id="rId14" Type="http://schemas.openxmlformats.org/officeDocument/2006/relationships/tags" Target="../tags/tag638.xml" /><Relationship Id="rId15" Type="http://schemas.openxmlformats.org/officeDocument/2006/relationships/tags" Target="../tags/tag639.xml" /><Relationship Id="rId16" Type="http://schemas.openxmlformats.org/officeDocument/2006/relationships/tags" Target="../tags/tag640.xml" /><Relationship Id="rId17" Type="http://schemas.openxmlformats.org/officeDocument/2006/relationships/tags" Target="../tags/tag641.xml" /><Relationship Id="rId18" Type="http://schemas.openxmlformats.org/officeDocument/2006/relationships/tags" Target="../tags/tag642.xml" /><Relationship Id="rId19" Type="http://schemas.openxmlformats.org/officeDocument/2006/relationships/image" Target="../media/image29.jpeg" /><Relationship Id="rId2" Type="http://schemas.openxmlformats.org/officeDocument/2006/relationships/notesSlide" Target="../notesSlides/notesSlide27.xml" /><Relationship Id="rId20" Type="http://schemas.openxmlformats.org/officeDocument/2006/relationships/tags" Target="../tags/tag643.xml" /><Relationship Id="rId3" Type="http://schemas.openxmlformats.org/officeDocument/2006/relationships/tags" Target="../tags/tag627.xml" /><Relationship Id="rId4" Type="http://schemas.openxmlformats.org/officeDocument/2006/relationships/tags" Target="../tags/tag628.xml" /><Relationship Id="rId5" Type="http://schemas.openxmlformats.org/officeDocument/2006/relationships/tags" Target="../tags/tag629.xml" /><Relationship Id="rId6" Type="http://schemas.openxmlformats.org/officeDocument/2006/relationships/tags" Target="../tags/tag630.xml" /><Relationship Id="rId7" Type="http://schemas.openxmlformats.org/officeDocument/2006/relationships/tags" Target="../tags/tag631.xml" /><Relationship Id="rId8" Type="http://schemas.openxmlformats.org/officeDocument/2006/relationships/tags" Target="../tags/tag632.xml" /><Relationship Id="rId9" Type="http://schemas.openxmlformats.org/officeDocument/2006/relationships/tags" Target="../tags/tag633.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655.xml" /><Relationship Id="rId11" Type="http://schemas.openxmlformats.org/officeDocument/2006/relationships/tags" Target="../tags/tag656.xml" /><Relationship Id="rId12" Type="http://schemas.openxmlformats.org/officeDocument/2006/relationships/tags" Target="../tags/tag657.xml" /><Relationship Id="rId13" Type="http://schemas.openxmlformats.org/officeDocument/2006/relationships/tags" Target="../tags/tag658.xml" /><Relationship Id="rId14" Type="http://schemas.openxmlformats.org/officeDocument/2006/relationships/tags" Target="../tags/tag659.xml" /><Relationship Id="rId15" Type="http://schemas.openxmlformats.org/officeDocument/2006/relationships/tags" Target="../tags/tag660.xml" /><Relationship Id="rId16" Type="http://schemas.openxmlformats.org/officeDocument/2006/relationships/tags" Target="../tags/tag661.xml" /><Relationship Id="rId17" Type="http://schemas.openxmlformats.org/officeDocument/2006/relationships/tags" Target="../tags/tag662.xml" /><Relationship Id="rId18" Type="http://schemas.openxmlformats.org/officeDocument/2006/relationships/tags" Target="../tags/tag663.xml" /><Relationship Id="rId19" Type="http://schemas.openxmlformats.org/officeDocument/2006/relationships/image" Target="../media/image30.jpeg" /><Relationship Id="rId2" Type="http://schemas.openxmlformats.org/officeDocument/2006/relationships/notesSlide" Target="../notesSlides/notesSlide28.xml" /><Relationship Id="rId20" Type="http://schemas.openxmlformats.org/officeDocument/2006/relationships/tags" Target="../tags/tag664.xml" /><Relationship Id="rId3" Type="http://schemas.openxmlformats.org/officeDocument/2006/relationships/tags" Target="../tags/tag648.xml" /><Relationship Id="rId4" Type="http://schemas.openxmlformats.org/officeDocument/2006/relationships/tags" Target="../tags/tag649.xml" /><Relationship Id="rId5" Type="http://schemas.openxmlformats.org/officeDocument/2006/relationships/tags" Target="../tags/tag650.xml" /><Relationship Id="rId6" Type="http://schemas.openxmlformats.org/officeDocument/2006/relationships/tags" Target="../tags/tag651.xml" /><Relationship Id="rId7" Type="http://schemas.openxmlformats.org/officeDocument/2006/relationships/tags" Target="../tags/tag652.xml" /><Relationship Id="rId8" Type="http://schemas.openxmlformats.org/officeDocument/2006/relationships/tags" Target="../tags/tag653.xml" /><Relationship Id="rId9" Type="http://schemas.openxmlformats.org/officeDocument/2006/relationships/tags" Target="../tags/tag654.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675.xml" /><Relationship Id="rId11" Type="http://schemas.openxmlformats.org/officeDocument/2006/relationships/tags" Target="../tags/tag676.xml" /><Relationship Id="rId12" Type="http://schemas.openxmlformats.org/officeDocument/2006/relationships/tags" Target="../tags/tag677.xml" /><Relationship Id="rId2" Type="http://schemas.openxmlformats.org/officeDocument/2006/relationships/notesSlide" Target="../notesSlides/notesSlide29.xml" /><Relationship Id="rId3" Type="http://schemas.openxmlformats.org/officeDocument/2006/relationships/tags" Target="../tags/tag669.xml" /><Relationship Id="rId4" Type="http://schemas.openxmlformats.org/officeDocument/2006/relationships/tags" Target="../tags/tag670.xml" /><Relationship Id="rId5" Type="http://schemas.openxmlformats.org/officeDocument/2006/relationships/tags" Target="../tags/tag671.xml" /><Relationship Id="rId6" Type="http://schemas.openxmlformats.org/officeDocument/2006/relationships/tags" Target="../tags/tag672.xml" /><Relationship Id="rId7" Type="http://schemas.openxmlformats.org/officeDocument/2006/relationships/tags" Target="../tags/tag673.xml" /><Relationship Id="rId8" Type="http://schemas.openxmlformats.org/officeDocument/2006/relationships/tags" Target="../tags/tag674.xml" /><Relationship Id="rId9" Type="http://schemas.openxmlformats.org/officeDocument/2006/relationships/image" Target="../media/image31.jpe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688.xml" /><Relationship Id="rId11" Type="http://schemas.openxmlformats.org/officeDocument/2006/relationships/tags" Target="../tags/tag689.xml" /><Relationship Id="rId12" Type="http://schemas.openxmlformats.org/officeDocument/2006/relationships/tags" Target="../tags/tag690.xml" /><Relationship Id="rId2" Type="http://schemas.openxmlformats.org/officeDocument/2006/relationships/notesSlide" Target="../notesSlides/notesSlide30.xml" /><Relationship Id="rId3" Type="http://schemas.openxmlformats.org/officeDocument/2006/relationships/tags" Target="../tags/tag682.xml" /><Relationship Id="rId4" Type="http://schemas.openxmlformats.org/officeDocument/2006/relationships/tags" Target="../tags/tag683.xml" /><Relationship Id="rId5" Type="http://schemas.openxmlformats.org/officeDocument/2006/relationships/tags" Target="../tags/tag684.xml" /><Relationship Id="rId6" Type="http://schemas.openxmlformats.org/officeDocument/2006/relationships/tags" Target="../tags/tag685.xml" /><Relationship Id="rId7" Type="http://schemas.openxmlformats.org/officeDocument/2006/relationships/tags" Target="../tags/tag686.xml" /><Relationship Id="rId8" Type="http://schemas.openxmlformats.org/officeDocument/2006/relationships/tags" Target="../tags/tag687.xml" /><Relationship Id="rId9" Type="http://schemas.openxmlformats.org/officeDocument/2006/relationships/image" Target="../media/image31.jpe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702.xml" /><Relationship Id="rId11" Type="http://schemas.openxmlformats.org/officeDocument/2006/relationships/image" Target="../media/image32.jpeg" /><Relationship Id="rId12" Type="http://schemas.openxmlformats.org/officeDocument/2006/relationships/tags" Target="../tags/tag703.xml" /><Relationship Id="rId2" Type="http://schemas.openxmlformats.org/officeDocument/2006/relationships/notesSlide" Target="../notesSlides/notesSlide31.xml" /><Relationship Id="rId3" Type="http://schemas.openxmlformats.org/officeDocument/2006/relationships/tags" Target="../tags/tag695.xml" /><Relationship Id="rId4" Type="http://schemas.openxmlformats.org/officeDocument/2006/relationships/tags" Target="../tags/tag696.xml" /><Relationship Id="rId5" Type="http://schemas.openxmlformats.org/officeDocument/2006/relationships/tags" Target="../tags/tag697.xml" /><Relationship Id="rId6" Type="http://schemas.openxmlformats.org/officeDocument/2006/relationships/tags" Target="../tags/tag698.xml" /><Relationship Id="rId7" Type="http://schemas.openxmlformats.org/officeDocument/2006/relationships/tags" Target="../tags/tag699.xml" /><Relationship Id="rId8" Type="http://schemas.openxmlformats.org/officeDocument/2006/relationships/tags" Target="../tags/tag700.xml" /><Relationship Id="rId9" Type="http://schemas.openxmlformats.org/officeDocument/2006/relationships/tags" Target="../tags/tag701.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714.xml" /><Relationship Id="rId11" Type="http://schemas.openxmlformats.org/officeDocument/2006/relationships/tags" Target="../tags/tag715.xml" /><Relationship Id="rId12" Type="http://schemas.openxmlformats.org/officeDocument/2006/relationships/tags" Target="../tags/tag716.xml" /><Relationship Id="rId13" Type="http://schemas.openxmlformats.org/officeDocument/2006/relationships/tags" Target="../tags/tag717.xml" /><Relationship Id="rId2" Type="http://schemas.openxmlformats.org/officeDocument/2006/relationships/notesSlide" Target="../notesSlides/notesSlide32.xml" /><Relationship Id="rId3" Type="http://schemas.openxmlformats.org/officeDocument/2006/relationships/tags" Target="../tags/tag708.xml" /><Relationship Id="rId4" Type="http://schemas.openxmlformats.org/officeDocument/2006/relationships/image" Target="../media/image33.jpeg" /><Relationship Id="rId5" Type="http://schemas.openxmlformats.org/officeDocument/2006/relationships/tags" Target="../tags/tag709.xml" /><Relationship Id="rId6" Type="http://schemas.openxmlformats.org/officeDocument/2006/relationships/tags" Target="../tags/tag710.xml" /><Relationship Id="rId7" Type="http://schemas.openxmlformats.org/officeDocument/2006/relationships/tags" Target="../tags/tag711.xml" /><Relationship Id="rId8" Type="http://schemas.openxmlformats.org/officeDocument/2006/relationships/tags" Target="../tags/tag712.xml" /><Relationship Id="rId9" Type="http://schemas.openxmlformats.org/officeDocument/2006/relationships/tags" Target="../tags/tag713.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728.xml" /><Relationship Id="rId11" Type="http://schemas.openxmlformats.org/officeDocument/2006/relationships/tags" Target="../tags/tag729.xml" /><Relationship Id="rId2" Type="http://schemas.openxmlformats.org/officeDocument/2006/relationships/notesSlide" Target="../notesSlides/notesSlide33.xml" /><Relationship Id="rId3" Type="http://schemas.openxmlformats.org/officeDocument/2006/relationships/tags" Target="../tags/tag722.xml" /><Relationship Id="rId4" Type="http://schemas.openxmlformats.org/officeDocument/2006/relationships/image" Target="../media/image34.jpeg" /><Relationship Id="rId5" Type="http://schemas.openxmlformats.org/officeDocument/2006/relationships/tags" Target="../tags/tag723.xml" /><Relationship Id="rId6" Type="http://schemas.openxmlformats.org/officeDocument/2006/relationships/tags" Target="../tags/tag724.xml" /><Relationship Id="rId7" Type="http://schemas.openxmlformats.org/officeDocument/2006/relationships/tags" Target="../tags/tag725.xml" /><Relationship Id="rId8" Type="http://schemas.openxmlformats.org/officeDocument/2006/relationships/tags" Target="../tags/tag726.xml" /><Relationship Id="rId9" Type="http://schemas.openxmlformats.org/officeDocument/2006/relationships/tags" Target="../tags/tag727.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35.jpeg" /><Relationship Id="rId11" Type="http://schemas.openxmlformats.org/officeDocument/2006/relationships/tags" Target="../tags/tag741.xml" /><Relationship Id="rId2" Type="http://schemas.openxmlformats.org/officeDocument/2006/relationships/notesSlide" Target="../notesSlides/notesSlide34.xml" /><Relationship Id="rId3" Type="http://schemas.openxmlformats.org/officeDocument/2006/relationships/tags" Target="../tags/tag734.xml" /><Relationship Id="rId4" Type="http://schemas.openxmlformats.org/officeDocument/2006/relationships/tags" Target="../tags/tag735.xml" /><Relationship Id="rId5" Type="http://schemas.openxmlformats.org/officeDocument/2006/relationships/tags" Target="../tags/tag736.xml" /><Relationship Id="rId6" Type="http://schemas.openxmlformats.org/officeDocument/2006/relationships/tags" Target="../tags/tag737.xml" /><Relationship Id="rId7" Type="http://schemas.openxmlformats.org/officeDocument/2006/relationships/tags" Target="../tags/tag738.xml" /><Relationship Id="rId8" Type="http://schemas.openxmlformats.org/officeDocument/2006/relationships/tags" Target="../tags/tag739.xml" /><Relationship Id="rId9" Type="http://schemas.openxmlformats.org/officeDocument/2006/relationships/tags" Target="../tags/tag740.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5.xml" /><Relationship Id="rId3" Type="http://schemas.openxmlformats.org/officeDocument/2006/relationships/tags" Target="../tags/tag746.xml" /><Relationship Id="rId4" Type="http://schemas.openxmlformats.org/officeDocument/2006/relationships/tags" Target="../tags/tag747.xml" /><Relationship Id="rId5" Type="http://schemas.openxmlformats.org/officeDocument/2006/relationships/tags" Target="../tags/tag748.xml" /><Relationship Id="rId6" Type="http://schemas.openxmlformats.org/officeDocument/2006/relationships/tags" Target="../tags/tag749.xml" /><Relationship Id="rId7" Type="http://schemas.openxmlformats.org/officeDocument/2006/relationships/tags" Target="../tags/tag750.xml" /><Relationship Id="rId8" Type="http://schemas.openxmlformats.org/officeDocument/2006/relationships/image" Target="../media/image36.png" /><Relationship Id="rId9" Type="http://schemas.openxmlformats.org/officeDocument/2006/relationships/tags" Target="../tags/tag751.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760.xml" /><Relationship Id="rId11" Type="http://schemas.openxmlformats.org/officeDocument/2006/relationships/tags" Target="../tags/tag761.xml" /><Relationship Id="rId12" Type="http://schemas.openxmlformats.org/officeDocument/2006/relationships/tags" Target="../tags/tag762.xml" /><Relationship Id="rId13" Type="http://schemas.openxmlformats.org/officeDocument/2006/relationships/image" Target="../media/image37.png" /><Relationship Id="rId14" Type="http://schemas.openxmlformats.org/officeDocument/2006/relationships/tags" Target="../tags/tag763.xml" /><Relationship Id="rId2" Type="http://schemas.openxmlformats.org/officeDocument/2006/relationships/tags" Target="../tags/tag752.xml" /><Relationship Id="rId3" Type="http://schemas.openxmlformats.org/officeDocument/2006/relationships/tags" Target="../tags/tag753.xml" /><Relationship Id="rId4" Type="http://schemas.openxmlformats.org/officeDocument/2006/relationships/tags" Target="../tags/tag754.xml" /><Relationship Id="rId5" Type="http://schemas.openxmlformats.org/officeDocument/2006/relationships/tags" Target="../tags/tag755.xml" /><Relationship Id="rId6" Type="http://schemas.openxmlformats.org/officeDocument/2006/relationships/tags" Target="../tags/tag756.xml" /><Relationship Id="rId7" Type="http://schemas.openxmlformats.org/officeDocument/2006/relationships/tags" Target="../tags/tag757.xml" /><Relationship Id="rId8" Type="http://schemas.openxmlformats.org/officeDocument/2006/relationships/tags" Target="../tags/tag758.xml" /><Relationship Id="rId9" Type="http://schemas.openxmlformats.org/officeDocument/2006/relationships/tags" Target="../tags/tag759.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84.xml" /><Relationship Id="rId11" Type="http://schemas.openxmlformats.org/officeDocument/2006/relationships/tags" Target="../tags/tag85.xml" /><Relationship Id="rId12" Type="http://schemas.openxmlformats.org/officeDocument/2006/relationships/tags" Target="../tags/tag86.xml" /><Relationship Id="rId13" Type="http://schemas.openxmlformats.org/officeDocument/2006/relationships/tags" Target="../tags/tag87.xml" /><Relationship Id="rId14" Type="http://schemas.openxmlformats.org/officeDocument/2006/relationships/tags" Target="../tags/tag88.xml" /><Relationship Id="rId15" Type="http://schemas.openxmlformats.org/officeDocument/2006/relationships/tags" Target="../tags/tag89.xml" /><Relationship Id="rId16" Type="http://schemas.openxmlformats.org/officeDocument/2006/relationships/tags" Target="../tags/tag90.xml" /><Relationship Id="rId17" Type="http://schemas.openxmlformats.org/officeDocument/2006/relationships/tags" Target="../tags/tag91.xml" /><Relationship Id="rId18" Type="http://schemas.openxmlformats.org/officeDocument/2006/relationships/image" Target="../media/image4.jpeg" /><Relationship Id="rId19" Type="http://schemas.openxmlformats.org/officeDocument/2006/relationships/tags" Target="../tags/tag92.xml" /><Relationship Id="rId2" Type="http://schemas.openxmlformats.org/officeDocument/2006/relationships/tags" Target="../tags/tag76.xml" /><Relationship Id="rId3" Type="http://schemas.openxmlformats.org/officeDocument/2006/relationships/tags" Target="../tags/tag77.xml" /><Relationship Id="rId4" Type="http://schemas.openxmlformats.org/officeDocument/2006/relationships/tags" Target="../tags/tag78.xml" /><Relationship Id="rId5" Type="http://schemas.openxmlformats.org/officeDocument/2006/relationships/tags" Target="../tags/tag79.xml" /><Relationship Id="rId6" Type="http://schemas.openxmlformats.org/officeDocument/2006/relationships/tags" Target="../tags/tag80.xml" /><Relationship Id="rId7" Type="http://schemas.openxmlformats.org/officeDocument/2006/relationships/tags" Target="../tags/tag81.xml" /><Relationship Id="rId8" Type="http://schemas.openxmlformats.org/officeDocument/2006/relationships/tags" Target="../tags/tag82.xml" /><Relationship Id="rId9" Type="http://schemas.openxmlformats.org/officeDocument/2006/relationships/tags" Target="../tags/tag83.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772.xml" /><Relationship Id="rId11" Type="http://schemas.openxmlformats.org/officeDocument/2006/relationships/tags" Target="../tags/tag773.xml" /><Relationship Id="rId12" Type="http://schemas.openxmlformats.org/officeDocument/2006/relationships/tags" Target="../tags/tag774.xml" /><Relationship Id="rId13" Type="http://schemas.openxmlformats.org/officeDocument/2006/relationships/image" Target="../media/image38.png" /><Relationship Id="rId14" Type="http://schemas.openxmlformats.org/officeDocument/2006/relationships/tags" Target="../tags/tag775.xml" /><Relationship Id="rId2" Type="http://schemas.openxmlformats.org/officeDocument/2006/relationships/tags" Target="../tags/tag764.xml" /><Relationship Id="rId3" Type="http://schemas.openxmlformats.org/officeDocument/2006/relationships/tags" Target="../tags/tag765.xml" /><Relationship Id="rId4" Type="http://schemas.openxmlformats.org/officeDocument/2006/relationships/tags" Target="../tags/tag766.xml" /><Relationship Id="rId5" Type="http://schemas.openxmlformats.org/officeDocument/2006/relationships/tags" Target="../tags/tag767.xml" /><Relationship Id="rId6" Type="http://schemas.openxmlformats.org/officeDocument/2006/relationships/tags" Target="../tags/tag768.xml" /><Relationship Id="rId7" Type="http://schemas.openxmlformats.org/officeDocument/2006/relationships/tags" Target="../tags/tag769.xml" /><Relationship Id="rId8" Type="http://schemas.openxmlformats.org/officeDocument/2006/relationships/tags" Target="../tags/tag770.xml" /><Relationship Id="rId9" Type="http://schemas.openxmlformats.org/officeDocument/2006/relationships/tags" Target="../tags/tag771.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ags" Target="../tags/tag776.xml" /><Relationship Id="rId3" Type="http://schemas.openxmlformats.org/officeDocument/2006/relationships/image" Target="../media/image39.png" /><Relationship Id="rId4" Type="http://schemas.openxmlformats.org/officeDocument/2006/relationships/tags" Target="../tags/tag777.xml" /><Relationship Id="rId5" Type="http://schemas.openxmlformats.org/officeDocument/2006/relationships/image" Target="../media/image40.png" /><Relationship Id="rId6" Type="http://schemas.openxmlformats.org/officeDocument/2006/relationships/tags" Target="../tags/tag778.xml" /><Relationship Id="rId7" Type="http://schemas.openxmlformats.org/officeDocument/2006/relationships/image" Target="../media/image3.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5.jpeg" /><Relationship Id="rId11" Type="http://schemas.openxmlformats.org/officeDocument/2006/relationships/tags" Target="../tags/tag104.xml" /><Relationship Id="rId2" Type="http://schemas.openxmlformats.org/officeDocument/2006/relationships/notesSlide" Target="../notesSlides/notesSlide2.xml" /><Relationship Id="rId3" Type="http://schemas.openxmlformats.org/officeDocument/2006/relationships/tags" Target="../tags/tag97.xml" /><Relationship Id="rId4" Type="http://schemas.openxmlformats.org/officeDocument/2006/relationships/tags" Target="../tags/tag98.xml" /><Relationship Id="rId5" Type="http://schemas.openxmlformats.org/officeDocument/2006/relationships/tags" Target="../tags/tag99.xml" /><Relationship Id="rId6" Type="http://schemas.openxmlformats.org/officeDocument/2006/relationships/tags" Target="../tags/tag100.xml" /><Relationship Id="rId7" Type="http://schemas.openxmlformats.org/officeDocument/2006/relationships/tags" Target="../tags/tag101.xml" /><Relationship Id="rId8" Type="http://schemas.openxmlformats.org/officeDocument/2006/relationships/tags" Target="../tags/tag102.xml" /><Relationship Id="rId9" Type="http://schemas.openxmlformats.org/officeDocument/2006/relationships/tags" Target="../tags/tag103.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7.jpeg" /><Relationship Id="rId11" Type="http://schemas.openxmlformats.org/officeDocument/2006/relationships/tags" Target="../tags/tag115.xml" /><Relationship Id="rId12" Type="http://schemas.openxmlformats.org/officeDocument/2006/relationships/image" Target="../media/image8.jpeg" /><Relationship Id="rId13" Type="http://schemas.openxmlformats.org/officeDocument/2006/relationships/tags" Target="../tags/tag116.xml" /><Relationship Id="rId14" Type="http://schemas.openxmlformats.org/officeDocument/2006/relationships/image" Target="../media/image9.jpeg" /><Relationship Id="rId15" Type="http://schemas.openxmlformats.org/officeDocument/2006/relationships/tags" Target="../tags/tag117.xml" /><Relationship Id="rId16" Type="http://schemas.openxmlformats.org/officeDocument/2006/relationships/image" Target="../media/image10.jpeg" /><Relationship Id="rId17" Type="http://schemas.openxmlformats.org/officeDocument/2006/relationships/tags" Target="../tags/tag118.xml" /><Relationship Id="rId18" Type="http://schemas.openxmlformats.org/officeDocument/2006/relationships/image" Target="../media/image11.jpeg" /><Relationship Id="rId19" Type="http://schemas.openxmlformats.org/officeDocument/2006/relationships/tags" Target="../tags/tag119.xml" /><Relationship Id="rId2" Type="http://schemas.openxmlformats.org/officeDocument/2006/relationships/notesSlide" Target="../notesSlides/notesSlide3.xml" /><Relationship Id="rId20" Type="http://schemas.openxmlformats.org/officeDocument/2006/relationships/image" Target="../media/image12.jpeg" /><Relationship Id="rId21" Type="http://schemas.openxmlformats.org/officeDocument/2006/relationships/tags" Target="../tags/tag120.xml" /><Relationship Id="rId22" Type="http://schemas.openxmlformats.org/officeDocument/2006/relationships/image" Target="../media/image13.jpeg" /><Relationship Id="rId23" Type="http://schemas.openxmlformats.org/officeDocument/2006/relationships/tags" Target="../tags/tag121.xml" /><Relationship Id="rId24" Type="http://schemas.openxmlformats.org/officeDocument/2006/relationships/image" Target="../media/image14.jpeg" /><Relationship Id="rId25" Type="http://schemas.openxmlformats.org/officeDocument/2006/relationships/tags" Target="../tags/tag122.xml" /><Relationship Id="rId26" Type="http://schemas.openxmlformats.org/officeDocument/2006/relationships/tags" Target="../tags/tag123.xml" /><Relationship Id="rId27" Type="http://schemas.openxmlformats.org/officeDocument/2006/relationships/tags" Target="../tags/tag124.xml" /><Relationship Id="rId28" Type="http://schemas.openxmlformats.org/officeDocument/2006/relationships/tags" Target="../tags/tag125.xml" /><Relationship Id="rId29" Type="http://schemas.openxmlformats.org/officeDocument/2006/relationships/tags" Target="../tags/tag126.xml" /><Relationship Id="rId3" Type="http://schemas.openxmlformats.org/officeDocument/2006/relationships/tags" Target="../tags/tag109.xml" /><Relationship Id="rId30" Type="http://schemas.openxmlformats.org/officeDocument/2006/relationships/tags" Target="../tags/tag127.xml" /><Relationship Id="rId31" Type="http://schemas.openxmlformats.org/officeDocument/2006/relationships/tags" Target="../tags/tag128.xml" /><Relationship Id="rId32" Type="http://schemas.openxmlformats.org/officeDocument/2006/relationships/tags" Target="../tags/tag129.xml" /><Relationship Id="rId4" Type="http://schemas.openxmlformats.org/officeDocument/2006/relationships/tags" Target="../tags/tag110.xml" /><Relationship Id="rId5" Type="http://schemas.openxmlformats.org/officeDocument/2006/relationships/tags" Target="../tags/tag111.xml" /><Relationship Id="rId6" Type="http://schemas.openxmlformats.org/officeDocument/2006/relationships/tags" Target="../tags/tag112.xml" /><Relationship Id="rId7" Type="http://schemas.openxmlformats.org/officeDocument/2006/relationships/image" Target="../media/image6.jpeg" /><Relationship Id="rId8" Type="http://schemas.openxmlformats.org/officeDocument/2006/relationships/tags" Target="../tags/tag113.xml" /><Relationship Id="rId9" Type="http://schemas.openxmlformats.org/officeDocument/2006/relationships/tags" Target="../tags/tag114.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41.xml" /><Relationship Id="rId11" Type="http://schemas.openxmlformats.org/officeDocument/2006/relationships/image" Target="../media/image15.png" /><Relationship Id="rId12" Type="http://schemas.openxmlformats.org/officeDocument/2006/relationships/tags" Target="../tags/tag142.xml" /><Relationship Id="rId13" Type="http://schemas.openxmlformats.org/officeDocument/2006/relationships/image" Target="../media/image16.jpeg" /><Relationship Id="rId2" Type="http://schemas.openxmlformats.org/officeDocument/2006/relationships/notesSlide" Target="../notesSlides/notesSlide4.xml" /><Relationship Id="rId3" Type="http://schemas.openxmlformats.org/officeDocument/2006/relationships/tags" Target="../tags/tag134.xml" /><Relationship Id="rId4" Type="http://schemas.openxmlformats.org/officeDocument/2006/relationships/tags" Target="../tags/tag135.xml" /><Relationship Id="rId5" Type="http://schemas.openxmlformats.org/officeDocument/2006/relationships/tags" Target="../tags/tag136.xml" /><Relationship Id="rId6" Type="http://schemas.openxmlformats.org/officeDocument/2006/relationships/tags" Target="../tags/tag137.xml" /><Relationship Id="rId7" Type="http://schemas.openxmlformats.org/officeDocument/2006/relationships/tags" Target="../tags/tag138.xml" /><Relationship Id="rId8" Type="http://schemas.openxmlformats.org/officeDocument/2006/relationships/tags" Target="../tags/tag139.xml" /><Relationship Id="rId9" Type="http://schemas.openxmlformats.org/officeDocument/2006/relationships/tags" Target="../tags/tag140.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54.xml" /><Relationship Id="rId11" Type="http://schemas.openxmlformats.org/officeDocument/2006/relationships/tags" Target="../tags/tag155.xml" /><Relationship Id="rId12" Type="http://schemas.openxmlformats.org/officeDocument/2006/relationships/tags" Target="../tags/tag156.xml" /><Relationship Id="rId13" Type="http://schemas.openxmlformats.org/officeDocument/2006/relationships/tags" Target="../tags/tag157.xml" /><Relationship Id="rId14" Type="http://schemas.openxmlformats.org/officeDocument/2006/relationships/tags" Target="../tags/tag158.xml" /><Relationship Id="rId15" Type="http://schemas.openxmlformats.org/officeDocument/2006/relationships/tags" Target="../tags/tag159.xml" /><Relationship Id="rId16" Type="http://schemas.openxmlformats.org/officeDocument/2006/relationships/tags" Target="../tags/tag160.xml" /><Relationship Id="rId17" Type="http://schemas.openxmlformats.org/officeDocument/2006/relationships/tags" Target="../tags/tag161.xml" /><Relationship Id="rId18" Type="http://schemas.openxmlformats.org/officeDocument/2006/relationships/tags" Target="../tags/tag162.xml" /><Relationship Id="rId19" Type="http://schemas.openxmlformats.org/officeDocument/2006/relationships/tags" Target="../tags/tag163.xml" /><Relationship Id="rId2" Type="http://schemas.openxmlformats.org/officeDocument/2006/relationships/notesSlide" Target="../notesSlides/notesSlide5.xml" /><Relationship Id="rId20" Type="http://schemas.openxmlformats.org/officeDocument/2006/relationships/tags" Target="../tags/tag164.xml" /><Relationship Id="rId21" Type="http://schemas.openxmlformats.org/officeDocument/2006/relationships/tags" Target="../tags/tag165.xml" /><Relationship Id="rId22" Type="http://schemas.openxmlformats.org/officeDocument/2006/relationships/tags" Target="../tags/tag166.xml" /><Relationship Id="rId23" Type="http://schemas.openxmlformats.org/officeDocument/2006/relationships/tags" Target="../tags/tag167.xml" /><Relationship Id="rId24" Type="http://schemas.openxmlformats.org/officeDocument/2006/relationships/tags" Target="../tags/tag168.xml" /><Relationship Id="rId25" Type="http://schemas.openxmlformats.org/officeDocument/2006/relationships/tags" Target="../tags/tag169.xml" /><Relationship Id="rId26" Type="http://schemas.openxmlformats.org/officeDocument/2006/relationships/tags" Target="../tags/tag170.xml" /><Relationship Id="rId27" Type="http://schemas.openxmlformats.org/officeDocument/2006/relationships/tags" Target="../tags/tag171.xml" /><Relationship Id="rId28" Type="http://schemas.openxmlformats.org/officeDocument/2006/relationships/tags" Target="../tags/tag172.xml" /><Relationship Id="rId29" Type="http://schemas.openxmlformats.org/officeDocument/2006/relationships/tags" Target="../tags/tag173.xml" /><Relationship Id="rId3" Type="http://schemas.openxmlformats.org/officeDocument/2006/relationships/tags" Target="../tags/tag147.xml" /><Relationship Id="rId30" Type="http://schemas.openxmlformats.org/officeDocument/2006/relationships/tags" Target="../tags/tag174.xml" /><Relationship Id="rId31" Type="http://schemas.openxmlformats.org/officeDocument/2006/relationships/tags" Target="../tags/tag175.xml" /><Relationship Id="rId32" Type="http://schemas.openxmlformats.org/officeDocument/2006/relationships/tags" Target="../tags/tag176.xml" /><Relationship Id="rId33" Type="http://schemas.openxmlformats.org/officeDocument/2006/relationships/tags" Target="../tags/tag177.xml" /><Relationship Id="rId34" Type="http://schemas.openxmlformats.org/officeDocument/2006/relationships/tags" Target="../tags/tag178.xml" /><Relationship Id="rId35" Type="http://schemas.openxmlformats.org/officeDocument/2006/relationships/tags" Target="../tags/tag179.xml" /><Relationship Id="rId36" Type="http://schemas.openxmlformats.org/officeDocument/2006/relationships/tags" Target="../tags/tag180.xml" /><Relationship Id="rId37" Type="http://schemas.openxmlformats.org/officeDocument/2006/relationships/tags" Target="../tags/tag181.xml" /><Relationship Id="rId38" Type="http://schemas.openxmlformats.org/officeDocument/2006/relationships/tags" Target="../tags/tag182.xml" /><Relationship Id="rId39" Type="http://schemas.openxmlformats.org/officeDocument/2006/relationships/tags" Target="../tags/tag183.xml" /><Relationship Id="rId4" Type="http://schemas.openxmlformats.org/officeDocument/2006/relationships/tags" Target="../tags/tag148.xml" /><Relationship Id="rId40" Type="http://schemas.openxmlformats.org/officeDocument/2006/relationships/tags" Target="../tags/tag184.xml" /><Relationship Id="rId41" Type="http://schemas.openxmlformats.org/officeDocument/2006/relationships/tags" Target="../tags/tag185.xml" /><Relationship Id="rId42" Type="http://schemas.openxmlformats.org/officeDocument/2006/relationships/tags" Target="../tags/tag186.xml" /><Relationship Id="rId43" Type="http://schemas.openxmlformats.org/officeDocument/2006/relationships/tags" Target="../tags/tag187.xml" /><Relationship Id="rId44" Type="http://schemas.openxmlformats.org/officeDocument/2006/relationships/tags" Target="../tags/tag188.xml" /><Relationship Id="rId45" Type="http://schemas.openxmlformats.org/officeDocument/2006/relationships/tags" Target="../tags/tag189.xml" /><Relationship Id="rId46" Type="http://schemas.openxmlformats.org/officeDocument/2006/relationships/tags" Target="../tags/tag190.xml" /><Relationship Id="rId47" Type="http://schemas.openxmlformats.org/officeDocument/2006/relationships/tags" Target="../tags/tag191.xml" /><Relationship Id="rId48" Type="http://schemas.openxmlformats.org/officeDocument/2006/relationships/tags" Target="../tags/tag192.xml" /><Relationship Id="rId49" Type="http://schemas.openxmlformats.org/officeDocument/2006/relationships/tags" Target="../tags/tag193.xml" /><Relationship Id="rId5" Type="http://schemas.openxmlformats.org/officeDocument/2006/relationships/tags" Target="../tags/tag149.xml" /><Relationship Id="rId50" Type="http://schemas.openxmlformats.org/officeDocument/2006/relationships/tags" Target="../tags/tag194.xml" /><Relationship Id="rId6" Type="http://schemas.openxmlformats.org/officeDocument/2006/relationships/tags" Target="../tags/tag150.xml" /><Relationship Id="rId7" Type="http://schemas.openxmlformats.org/officeDocument/2006/relationships/tags" Target="../tags/tag151.xml" /><Relationship Id="rId8" Type="http://schemas.openxmlformats.org/officeDocument/2006/relationships/tags" Target="../tags/tag152.xml" /><Relationship Id="rId9" Type="http://schemas.openxmlformats.org/officeDocument/2006/relationships/tags" Target="../tags/tag153.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06.xml" /><Relationship Id="rId11" Type="http://schemas.openxmlformats.org/officeDocument/2006/relationships/tags" Target="../tags/tag207.xml" /><Relationship Id="rId12" Type="http://schemas.openxmlformats.org/officeDocument/2006/relationships/tags" Target="../tags/tag208.xml" /><Relationship Id="rId13" Type="http://schemas.openxmlformats.org/officeDocument/2006/relationships/tags" Target="../tags/tag209.xml" /><Relationship Id="rId14" Type="http://schemas.openxmlformats.org/officeDocument/2006/relationships/tags" Target="../tags/tag210.xml" /><Relationship Id="rId15" Type="http://schemas.openxmlformats.org/officeDocument/2006/relationships/tags" Target="../tags/tag211.xml" /><Relationship Id="rId16" Type="http://schemas.openxmlformats.org/officeDocument/2006/relationships/tags" Target="../tags/tag212.xml" /><Relationship Id="rId17" Type="http://schemas.openxmlformats.org/officeDocument/2006/relationships/tags" Target="../tags/tag213.xml" /><Relationship Id="rId18" Type="http://schemas.openxmlformats.org/officeDocument/2006/relationships/tags" Target="../tags/tag214.xml" /><Relationship Id="rId19" Type="http://schemas.openxmlformats.org/officeDocument/2006/relationships/tags" Target="../tags/tag215.xml" /><Relationship Id="rId2" Type="http://schemas.openxmlformats.org/officeDocument/2006/relationships/notesSlide" Target="../notesSlides/notesSlide6.xml" /><Relationship Id="rId20" Type="http://schemas.openxmlformats.org/officeDocument/2006/relationships/tags" Target="../tags/tag216.xml" /><Relationship Id="rId21" Type="http://schemas.openxmlformats.org/officeDocument/2006/relationships/tags" Target="../tags/tag217.xml" /><Relationship Id="rId22" Type="http://schemas.openxmlformats.org/officeDocument/2006/relationships/tags" Target="../tags/tag218.xml" /><Relationship Id="rId23" Type="http://schemas.openxmlformats.org/officeDocument/2006/relationships/tags" Target="../tags/tag219.xml" /><Relationship Id="rId24" Type="http://schemas.openxmlformats.org/officeDocument/2006/relationships/tags" Target="../tags/tag220.xml" /><Relationship Id="rId25" Type="http://schemas.openxmlformats.org/officeDocument/2006/relationships/tags" Target="../tags/tag221.xml" /><Relationship Id="rId26" Type="http://schemas.openxmlformats.org/officeDocument/2006/relationships/tags" Target="../tags/tag222.xml" /><Relationship Id="rId27" Type="http://schemas.openxmlformats.org/officeDocument/2006/relationships/tags" Target="../tags/tag223.xml" /><Relationship Id="rId28" Type="http://schemas.openxmlformats.org/officeDocument/2006/relationships/tags" Target="../tags/tag224.xml" /><Relationship Id="rId29" Type="http://schemas.openxmlformats.org/officeDocument/2006/relationships/tags" Target="../tags/tag225.xml" /><Relationship Id="rId3" Type="http://schemas.openxmlformats.org/officeDocument/2006/relationships/tags" Target="../tags/tag199.xml" /><Relationship Id="rId30" Type="http://schemas.openxmlformats.org/officeDocument/2006/relationships/tags" Target="../tags/tag226.xml" /><Relationship Id="rId31" Type="http://schemas.openxmlformats.org/officeDocument/2006/relationships/tags" Target="../tags/tag227.xml" /><Relationship Id="rId32" Type="http://schemas.openxmlformats.org/officeDocument/2006/relationships/tags" Target="../tags/tag228.xml" /><Relationship Id="rId33" Type="http://schemas.openxmlformats.org/officeDocument/2006/relationships/tags" Target="../tags/tag229.xml" /><Relationship Id="rId34" Type="http://schemas.openxmlformats.org/officeDocument/2006/relationships/tags" Target="../tags/tag230.xml" /><Relationship Id="rId35" Type="http://schemas.openxmlformats.org/officeDocument/2006/relationships/tags" Target="../tags/tag231.xml" /><Relationship Id="rId4" Type="http://schemas.openxmlformats.org/officeDocument/2006/relationships/tags" Target="../tags/tag200.xml" /><Relationship Id="rId5" Type="http://schemas.openxmlformats.org/officeDocument/2006/relationships/tags" Target="../tags/tag201.xml" /><Relationship Id="rId6" Type="http://schemas.openxmlformats.org/officeDocument/2006/relationships/tags" Target="../tags/tag202.xml" /><Relationship Id="rId7" Type="http://schemas.openxmlformats.org/officeDocument/2006/relationships/tags" Target="../tags/tag203.xml" /><Relationship Id="rId8" Type="http://schemas.openxmlformats.org/officeDocument/2006/relationships/tags" Target="../tags/tag204.xml" /><Relationship Id="rId9" Type="http://schemas.openxmlformats.org/officeDocument/2006/relationships/tags" Target="../tags/tag205.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2">
            <a:lum/>
          </a:blip>
          <a:stretch>
            <a:fillRect t="-1000" b="-1000"/>
          </a:stretch>
        </a:blipFill>
        <a:effectLst/>
      </p:bgPr>
    </p:bg>
    <p:spTree>
      <p:nvGrpSpPr>
        <p:cNvPr id="1" name=""/>
        <p:cNvGrpSpPr/>
        <p:nvPr>
          <p:custDataLst>
            <p:tags r:id="rId3"/>
          </p:custDataLst>
        </p:nvPr>
      </p:nvGrpSpPr>
      <p:grpSpPr>
        <a:xfrm>
          <a:off x="0" y="0"/>
          <a:ext cx="0" cy="0"/>
        </a:xfrm>
      </p:grpSpPr>
      <p:sp>
        <p:nvSpPr>
          <p:cNvPr id="17" name="矩形 16">
            <a:extLst>
              <a:ext uri="{FF2B5EF4-FFF2-40B4-BE49-F238E27FC236}">
                <a16:creationId xmlns:a16="http://schemas.microsoft.com/office/drawing/2014/main" xmlns="" id="{9DA2DC97-54E3-4579-BC94-6D7302FB8F4F}"/>
              </a:ext>
            </a:extLst>
          </p:cNvPr>
          <p:cNvSpPr/>
          <p:nvPr>
            <p:custDataLst>
              <p:tags r:id="rId4"/>
            </p:custDataLst>
          </p:nvPr>
        </p:nvSpPr>
        <p:spPr>
          <a:xfrm>
            <a:off x="-1" y="993610"/>
            <a:ext cx="12192000" cy="3075026"/>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grpSp>
        <p:nvGrpSpPr>
          <p:cNvPr id="23" name="组合 22">
            <a:extLst>
              <a:ext uri="{FF2B5EF4-FFF2-40B4-BE49-F238E27FC236}">
                <a16:creationId xmlns:a16="http://schemas.microsoft.com/office/drawing/2014/main" xmlns="" id="{9FFD2E6F-0F10-4A7F-B036-EDC5A1A2C6D2}"/>
              </a:ext>
            </a:extLst>
          </p:cNvPr>
          <p:cNvGrpSpPr/>
          <p:nvPr>
            <p:custDataLst>
              <p:tags r:id="rId5"/>
            </p:custDataLst>
          </p:nvPr>
        </p:nvGrpSpPr>
        <p:grpSpPr>
          <a:xfrm>
            <a:off x="260505" y="1212613"/>
            <a:ext cx="3464207" cy="461665"/>
            <a:chOff x="1001485" y="1965432"/>
            <a:chExt cx="2291255" cy="461665"/>
          </a:xfrm>
        </p:grpSpPr>
        <p:sp>
          <p:nvSpPr>
            <p:cNvPr id="24" name="文本框 23">
              <a:extLst>
                <a:ext uri="{FF2B5EF4-FFF2-40B4-BE49-F238E27FC236}">
                  <a16:creationId xmlns:a16="http://schemas.microsoft.com/office/drawing/2014/main" xmlns="" id="{3AFC59F6-C217-42F8-BC7E-A3528EB79984}"/>
                </a:ext>
              </a:extLst>
            </p:cNvPr>
            <p:cNvSpPr txBox="1"/>
            <p:nvPr>
              <p:custDataLst>
                <p:tags r:id="rId6"/>
              </p:custDataLst>
            </p:nvPr>
          </p:nvSpPr>
          <p:spPr>
            <a:xfrm>
              <a:off x="1148630" y="1965432"/>
              <a:ext cx="2144110" cy="461665"/>
            </a:xfrm>
            <a:prstGeom prst="rect">
              <a:avLst/>
            </a:prstGeom>
            <a:noFill/>
          </p:spPr>
          <p:txBody>
            <a:bodyPr wrap="square" rtlCol="0">
              <a:spAutoFit/>
            </a:bodyPr>
            <a:lstStyle/>
            <a:p>
              <a:r>
                <a:rPr lang="zh-CN" altLang="en-US" sz="2400" b="1">
                  <a:ea typeface="OPPOSans M" panose="00020600040101010101" pitchFamily="18" charset="-122"/>
                </a:rPr>
                <a:t>湘教版</a:t>
              </a:r>
              <a:r>
                <a:rPr lang="zh-CN" altLang="en-US" sz="2400" b="1" smtClean="0">
                  <a:ea typeface="OPPOSans M" panose="00020600040101010101" pitchFamily="18" charset="-122"/>
                </a:rPr>
                <a:t>必修第二册</a:t>
              </a:r>
              <a:endParaRPr lang="zh-CN" altLang="en-US" sz="2400" b="1">
                <a:ea typeface="OPPOSans M" panose="00020600040101010101" pitchFamily="18" charset="-122"/>
              </a:endParaRPr>
            </a:p>
          </p:txBody>
        </p:sp>
        <p:sp>
          <p:nvSpPr>
            <p:cNvPr id="25" name="矩形 24">
              <a:extLst>
                <a:ext uri="{FF2B5EF4-FFF2-40B4-BE49-F238E27FC236}">
                  <a16:creationId xmlns:a16="http://schemas.microsoft.com/office/drawing/2014/main" xmlns="" id="{2325F26D-E0BB-442F-BAE9-5590C0D18BBF}"/>
                </a:ext>
              </a:extLst>
            </p:cNvPr>
            <p:cNvSpPr/>
            <p:nvPr>
              <p:custDataLst>
                <p:tags r:id="rId7"/>
              </p:custDataLst>
            </p:nvPr>
          </p:nvSpPr>
          <p:spPr>
            <a:xfrm>
              <a:off x="1001485" y="2122693"/>
              <a:ext cx="147145" cy="14714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grpSp>
      <p:sp>
        <p:nvSpPr>
          <p:cNvPr id="26" name="文本框 25">
            <a:extLst>
              <a:ext uri="{FF2B5EF4-FFF2-40B4-BE49-F238E27FC236}">
                <a16:creationId xmlns:a16="http://schemas.microsoft.com/office/drawing/2014/main" xmlns="" id="{9A1288D8-A473-4FB4-BBF2-83E199AB8E76}"/>
              </a:ext>
            </a:extLst>
          </p:cNvPr>
          <p:cNvSpPr txBox="1"/>
          <p:nvPr>
            <p:custDataLst>
              <p:tags r:id="rId8"/>
            </p:custDataLst>
          </p:nvPr>
        </p:nvSpPr>
        <p:spPr>
          <a:xfrm>
            <a:off x="596130" y="2634096"/>
            <a:ext cx="10999740" cy="830997"/>
          </a:xfrm>
          <a:prstGeom prst="rect">
            <a:avLst/>
          </a:prstGeom>
          <a:noFill/>
        </p:spPr>
        <p:txBody>
          <a:bodyPr wrap="square" rtlCol="0">
            <a:spAutoFit/>
          </a:bodyPr>
          <a:lstStyle/>
          <a:p>
            <a:pPr algn="ctr"/>
            <a:r>
              <a:rPr lang="zh-CN" altLang="en-US" sz="4800" b="1">
                <a:gradFill flip="none" rotWithShape="1">
                  <a:gsLst>
                    <a:gs pos="0">
                      <a:schemeClr val="tx1">
                        <a:lumMod val="95000"/>
                        <a:lumOff val="5000"/>
                      </a:schemeClr>
                    </a:gs>
                    <a:gs pos="99000">
                      <a:schemeClr val="accent1">
                        <a:lumMod val="75000"/>
                      </a:schemeClr>
                    </a:gs>
                  </a:gsLst>
                  <a:lin ang="16200000" scaled="1"/>
                </a:gradFill>
                <a:latin typeface="微软雅黑" panose="020b0503020204020204" pitchFamily="34" charset="-122"/>
                <a:ea typeface="微软雅黑" panose="020b0503020204020204" pitchFamily="34" charset="-122"/>
              </a:rPr>
              <a:t>第二节  协调人地关系，实现可持续发展</a:t>
            </a:r>
          </a:p>
        </p:txBody>
      </p:sp>
      <p:grpSp>
        <p:nvGrpSpPr>
          <p:cNvPr id="4" name="组合 3">
            <a:extLst>
              <a:ext uri="{FF2B5EF4-FFF2-40B4-BE49-F238E27FC236}">
                <a16:creationId xmlns:a16="http://schemas.microsoft.com/office/drawing/2014/main" xmlns="" id="{7F3ABA53-7AB2-4D5F-A2EE-49F9C1140229}"/>
              </a:ext>
            </a:extLst>
          </p:cNvPr>
          <p:cNvGrpSpPr/>
          <p:nvPr>
            <p:custDataLst>
              <p:tags r:id="rId9"/>
            </p:custDataLst>
          </p:nvPr>
        </p:nvGrpSpPr>
        <p:grpSpPr>
          <a:xfrm>
            <a:off x="260505" y="1689450"/>
            <a:ext cx="4436623" cy="461665"/>
            <a:chOff x="239485" y="2363641"/>
            <a:chExt cx="4436623" cy="461665"/>
          </a:xfrm>
        </p:grpSpPr>
        <p:sp>
          <p:nvSpPr>
            <p:cNvPr id="27" name="文本框 26">
              <a:extLst>
                <a:ext uri="{FF2B5EF4-FFF2-40B4-BE49-F238E27FC236}">
                  <a16:creationId xmlns:a16="http://schemas.microsoft.com/office/drawing/2014/main" xmlns="" id="{5409AE31-E115-4006-B78E-0AE89CA68A7D}"/>
                </a:ext>
              </a:extLst>
            </p:cNvPr>
            <p:cNvSpPr txBox="1"/>
            <p:nvPr>
              <p:custDataLst>
                <p:tags r:id="rId10"/>
              </p:custDataLst>
            </p:nvPr>
          </p:nvSpPr>
          <p:spPr>
            <a:xfrm>
              <a:off x="355100" y="2363641"/>
              <a:ext cx="4321008" cy="461665"/>
            </a:xfrm>
            <a:prstGeom prst="rect">
              <a:avLst/>
            </a:prstGeom>
            <a:noFill/>
          </p:spPr>
          <p:txBody>
            <a:bodyPr wrap="square" rtlCol="0">
              <a:spAutoFit/>
            </a:bodyPr>
            <a:lstStyle/>
            <a:p>
              <a:pPr algn="l"/>
              <a:r>
                <a:rPr lang="zh-CN" altLang="en-US" sz="2400" b="1">
                  <a:ea typeface="OPPOSans M" panose="00020600040101010101" pitchFamily="18" charset="-122"/>
                </a:rPr>
                <a:t>第五章 人地关系与可持续发展</a:t>
              </a:r>
            </a:p>
          </p:txBody>
        </p:sp>
        <p:sp>
          <p:nvSpPr>
            <p:cNvPr id="36" name="矩形 35">
              <a:extLst>
                <a:ext uri="{FF2B5EF4-FFF2-40B4-BE49-F238E27FC236}">
                  <a16:creationId xmlns:a16="http://schemas.microsoft.com/office/drawing/2014/main" xmlns="" id="{F011D79B-99B8-481C-AFE9-AE43578BE03A}"/>
                </a:ext>
              </a:extLst>
            </p:cNvPr>
            <p:cNvSpPr/>
            <p:nvPr>
              <p:custDataLst>
                <p:tags r:id="rId11"/>
              </p:custDataLst>
            </p:nvPr>
          </p:nvSpPr>
          <p:spPr>
            <a:xfrm>
              <a:off x="239485" y="2507071"/>
              <a:ext cx="147145" cy="14714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grpSp>
    </p:spTree>
    <p:extLst>
      <p:ext uri="{BB962C8B-B14F-4D97-AF65-F5344CB8AC3E}">
        <p14:creationId xmlns:p14="http://schemas.microsoft.com/office/powerpoint/2010/main" val="3138401119"/>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pSp>
        <p:nvGrpSpPr>
          <p:cNvPr id="284" name="组合 283">
            <a:extLst>
              <a:ext uri="{FF2B5EF4-FFF2-40B4-BE49-F238E27FC236}">
                <a16:creationId xmlns:a16="http://schemas.microsoft.com/office/drawing/2014/main" xmlns="" id="{07315763-93FC-41D2-9D81-2AAA847BE88E}"/>
              </a:ext>
            </a:extLst>
          </p:cNvPr>
          <p:cNvGrpSpPr/>
          <p:nvPr>
            <p:custDataLst>
              <p:tags r:id="rId4"/>
            </p:custDataLst>
          </p:nvPr>
        </p:nvGrpSpPr>
        <p:grpSpPr>
          <a:xfrm>
            <a:off x="338220" y="353080"/>
            <a:ext cx="6849980" cy="808185"/>
            <a:chOff x="4439797" y="2324558"/>
            <a:chExt cx="6849980" cy="808185"/>
          </a:xfrm>
        </p:grpSpPr>
        <p:sp>
          <p:nvSpPr>
            <p:cNvPr id="285" name="椭圆 284">
              <a:extLst>
                <a:ext uri="{FF2B5EF4-FFF2-40B4-BE49-F238E27FC236}">
                  <a16:creationId xmlns:a16="http://schemas.microsoft.com/office/drawing/2014/main" xmlns="" id="{6B4BB563-BDCF-4828-B55E-D23DDC363D35}"/>
                </a:ext>
              </a:extLst>
            </p:cNvPr>
            <p:cNvSpPr/>
            <p:nvPr>
              <p:custDataLst>
                <p:tags r:id="rId5"/>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86" name="椭圆 285">
              <a:extLst>
                <a:ext uri="{FF2B5EF4-FFF2-40B4-BE49-F238E27FC236}">
                  <a16:creationId xmlns:a16="http://schemas.microsoft.com/office/drawing/2014/main" xmlns="" id="{5A5E704F-6749-46B1-90EB-AE976F2D3B61}"/>
                </a:ext>
              </a:extLst>
            </p:cNvPr>
            <p:cNvSpPr/>
            <p:nvPr>
              <p:custDataLst>
                <p:tags r:id="rId6"/>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287" name="文本框 286">
              <a:extLst>
                <a:ext uri="{FF2B5EF4-FFF2-40B4-BE49-F238E27FC236}">
                  <a16:creationId xmlns:a16="http://schemas.microsoft.com/office/drawing/2014/main" xmlns="" id="{973694F9-4740-474C-92EC-907FF06EACC4}"/>
                </a:ext>
              </a:extLst>
            </p:cNvPr>
            <p:cNvSpPr txBox="1"/>
            <p:nvPr>
              <p:custDataLst>
                <p:tags r:id="rId7"/>
              </p:custDataLst>
            </p:nvPr>
          </p:nvSpPr>
          <p:spPr>
            <a:xfrm>
              <a:off x="5277611" y="2486412"/>
              <a:ext cx="6012166" cy="646331"/>
            </a:xfrm>
            <a:prstGeom prst="rect">
              <a:avLst/>
            </a:prstGeom>
            <a:noFill/>
          </p:spPr>
          <p:txBody>
            <a:bodyPr wrap="square" rtlCol="0">
              <a:spAutoFit/>
            </a:bodyPr>
            <a:lstStyle/>
            <a:p>
              <a:pPr algn="dist"/>
              <a:r>
                <a:rPr lang="zh-CN" altLang="en-US" sz="3600" b="1">
                  <a:latin typeface="思源黑体 CN Heavy" panose="020b0a00000000000000" pitchFamily="34" charset="-122"/>
                  <a:ea typeface="思源黑体 CN Heavy" panose="020b0a00000000000000" pitchFamily="34" charset="-122"/>
                </a:rPr>
                <a:t>人地关系思想的演变</a:t>
              </a:r>
            </a:p>
          </p:txBody>
        </p:sp>
      </p:grpSp>
      <p:sp>
        <p:nvSpPr>
          <p:cNvPr id="3" name="文本框 2">
            <a:extLst>
              <a:ext uri="{FF2B5EF4-FFF2-40B4-BE49-F238E27FC236}">
                <a16:creationId xmlns:a16="http://schemas.microsoft.com/office/drawing/2014/main" xmlns="" id="{DC686ECF-5202-4D32-BD83-AB0FA8EE1AA7}"/>
              </a:ext>
            </a:extLst>
          </p:cNvPr>
          <p:cNvSpPr txBox="1"/>
          <p:nvPr>
            <p:custDataLst>
              <p:tags r:id="rId8"/>
            </p:custDataLst>
          </p:nvPr>
        </p:nvSpPr>
        <p:spPr>
          <a:xfrm>
            <a:off x="1021263" y="1279668"/>
            <a:ext cx="5074735" cy="686726"/>
          </a:xfrm>
          <a:prstGeom prst="rect">
            <a:avLst/>
          </a:prstGeom>
          <a:noFill/>
        </p:spPr>
        <p:txBody>
          <a:bodyPr wrap="square" rtlCol="0">
            <a:spAutoFit/>
          </a:bodyPr>
          <a:lstStyle/>
          <a:p>
            <a:pPr algn="l">
              <a:lnSpc>
                <a:spcPct val="130000"/>
              </a:lnSpc>
            </a:pPr>
            <a:r>
              <a:rPr lang="en-US" altLang="zh-CN" sz="3200" b="1">
                <a:solidFill>
                  <a:schemeClr val="accent1"/>
                </a:solidFill>
                <a:latin typeface="OPPOSans M" panose="00020600040101010101" pitchFamily="18" charset="-122"/>
                <a:ea typeface="OPPOSans M" panose="00020600040101010101" pitchFamily="18" charset="-122"/>
              </a:rPr>
              <a:t>2.</a:t>
            </a:r>
            <a:r>
              <a:rPr lang="zh-CN" altLang="en-US" sz="3200" b="1">
                <a:solidFill>
                  <a:schemeClr val="accent1"/>
                </a:solidFill>
                <a:latin typeface="OPPOSans M" panose="00020600040101010101" pitchFamily="18" charset="-122"/>
                <a:ea typeface="OPPOSans M" panose="00020600040101010101" pitchFamily="18" charset="-122"/>
              </a:rPr>
              <a:t>思想演变过程</a:t>
            </a:r>
            <a:endParaRPr lang="en-US" altLang="zh-CN" sz="3200" b="1">
              <a:solidFill>
                <a:schemeClr val="accent1"/>
              </a:solidFill>
              <a:latin typeface="OPPOSans M" panose="00020600040101010101" pitchFamily="18" charset="-122"/>
              <a:ea typeface="OPPOSans M" panose="00020600040101010101" pitchFamily="18" charset="-122"/>
            </a:endParaRPr>
          </a:p>
        </p:txBody>
      </p:sp>
      <p:cxnSp>
        <p:nvCxnSpPr>
          <p:cNvPr id="4" name="直接箭头连接符 3">
            <a:extLst>
              <a:ext uri="{FF2B5EF4-FFF2-40B4-BE49-F238E27FC236}">
                <a16:creationId xmlns:a16="http://schemas.microsoft.com/office/drawing/2014/main" xmlns="" id="{91EF1587-3F5D-4111-A93C-EED69DC8CCD8}"/>
              </a:ext>
            </a:extLst>
          </p:cNvPr>
          <p:cNvCxnSpPr/>
          <p:nvPr>
            <p:custDataLst>
              <p:tags r:id="rId9"/>
            </p:custDataLst>
          </p:nvPr>
        </p:nvCxnSpPr>
        <p:spPr>
          <a:xfrm flipV="1">
            <a:off x="1120947" y="2466065"/>
            <a:ext cx="9326340" cy="1"/>
          </a:xfrm>
          <a:prstGeom prst="straightConnector1">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5" name="椭圆 4">
            <a:extLst>
              <a:ext uri="{FF2B5EF4-FFF2-40B4-BE49-F238E27FC236}">
                <a16:creationId xmlns:a16="http://schemas.microsoft.com/office/drawing/2014/main" xmlns="" id="{620D5BFF-D3C7-479E-AE58-A8DD7881BDE3}"/>
              </a:ext>
            </a:extLst>
          </p:cNvPr>
          <p:cNvSpPr/>
          <p:nvPr>
            <p:custDataLst>
              <p:tags r:id="rId10"/>
            </p:custDataLst>
          </p:nvPr>
        </p:nvSpPr>
        <p:spPr>
          <a:xfrm rot="16200000">
            <a:off x="1488808" y="2447585"/>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19" name="椭圆 18">
            <a:extLst>
              <a:ext uri="{FF2B5EF4-FFF2-40B4-BE49-F238E27FC236}">
                <a16:creationId xmlns:a16="http://schemas.microsoft.com/office/drawing/2014/main" xmlns="" id="{B0068E90-6BC1-4538-9869-50E02FCD7FDF}"/>
              </a:ext>
            </a:extLst>
          </p:cNvPr>
          <p:cNvSpPr/>
          <p:nvPr>
            <p:custDataLst>
              <p:tags r:id="rId11"/>
            </p:custDataLst>
          </p:nvPr>
        </p:nvSpPr>
        <p:spPr>
          <a:xfrm rot="16200000">
            <a:off x="4252746" y="2447585"/>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1" name="椭圆 20">
            <a:extLst>
              <a:ext uri="{FF2B5EF4-FFF2-40B4-BE49-F238E27FC236}">
                <a16:creationId xmlns:a16="http://schemas.microsoft.com/office/drawing/2014/main" xmlns="" id="{C1F1CC69-9692-434B-A1F4-28A463B38D02}"/>
              </a:ext>
            </a:extLst>
          </p:cNvPr>
          <p:cNvSpPr/>
          <p:nvPr>
            <p:custDataLst>
              <p:tags r:id="rId12"/>
            </p:custDataLst>
          </p:nvPr>
        </p:nvSpPr>
        <p:spPr>
          <a:xfrm rot="16200000">
            <a:off x="7016684" y="2447585"/>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3" name="椭圆 22">
            <a:extLst>
              <a:ext uri="{FF2B5EF4-FFF2-40B4-BE49-F238E27FC236}">
                <a16:creationId xmlns:a16="http://schemas.microsoft.com/office/drawing/2014/main" xmlns="" id="{322D3D10-5038-42B3-B8EE-33EFFAA41AFB}"/>
              </a:ext>
            </a:extLst>
          </p:cNvPr>
          <p:cNvSpPr/>
          <p:nvPr>
            <p:custDataLst>
              <p:tags r:id="rId13"/>
            </p:custDataLst>
          </p:nvPr>
        </p:nvSpPr>
        <p:spPr>
          <a:xfrm rot="16200000">
            <a:off x="9780621" y="2447585"/>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10" name="文本框 9">
            <a:extLst>
              <a:ext uri="{FF2B5EF4-FFF2-40B4-BE49-F238E27FC236}">
                <a16:creationId xmlns:a16="http://schemas.microsoft.com/office/drawing/2014/main" xmlns="" id="{7A50EE2A-7EF4-4E53-AFAF-22B7373B6F66}"/>
              </a:ext>
            </a:extLst>
          </p:cNvPr>
          <p:cNvSpPr txBox="1"/>
          <p:nvPr>
            <p:custDataLst>
              <p:tags r:id="rId14"/>
            </p:custDataLst>
          </p:nvPr>
        </p:nvSpPr>
        <p:spPr>
          <a:xfrm>
            <a:off x="1026738" y="2015608"/>
            <a:ext cx="2052793" cy="463845"/>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采集</a:t>
            </a:r>
            <a:r>
              <a:rPr lang="en-US" altLang="zh-CN" sz="2000" b="1">
                <a:latin typeface="OPPOSans M" panose="00020600040101010101" pitchFamily="18" charset="-122"/>
                <a:ea typeface="OPPOSans M" panose="00020600040101010101" pitchFamily="18" charset="-122"/>
              </a:rPr>
              <a:t>—</a:t>
            </a:r>
            <a:r>
              <a:rPr lang="zh-CN" altLang="en-US" sz="2000" b="1">
                <a:latin typeface="OPPOSans M" panose="00020600040101010101" pitchFamily="18" charset="-122"/>
                <a:ea typeface="OPPOSans M" panose="00020600040101010101" pitchFamily="18" charset="-122"/>
              </a:rPr>
              <a:t>狩猎社会</a:t>
            </a:r>
          </a:p>
        </p:txBody>
      </p:sp>
      <p:sp>
        <p:nvSpPr>
          <p:cNvPr id="24" name="文本框 23">
            <a:extLst>
              <a:ext uri="{FF2B5EF4-FFF2-40B4-BE49-F238E27FC236}">
                <a16:creationId xmlns:a16="http://schemas.microsoft.com/office/drawing/2014/main" xmlns="" id="{C6BD8C88-86FB-4276-B8CC-5A74D350200F}"/>
              </a:ext>
            </a:extLst>
          </p:cNvPr>
          <p:cNvSpPr txBox="1"/>
          <p:nvPr>
            <p:custDataLst>
              <p:tags r:id="rId15"/>
            </p:custDataLst>
          </p:nvPr>
        </p:nvSpPr>
        <p:spPr>
          <a:xfrm>
            <a:off x="3676165" y="2015608"/>
            <a:ext cx="1244599" cy="463845"/>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农业社会</a:t>
            </a:r>
          </a:p>
        </p:txBody>
      </p:sp>
      <p:sp>
        <p:nvSpPr>
          <p:cNvPr id="25" name="文本框 24">
            <a:extLst>
              <a:ext uri="{FF2B5EF4-FFF2-40B4-BE49-F238E27FC236}">
                <a16:creationId xmlns:a16="http://schemas.microsoft.com/office/drawing/2014/main" xmlns="" id="{2BBEDEE5-BA26-4CB9-AA7F-B44567CAA101}"/>
              </a:ext>
            </a:extLst>
          </p:cNvPr>
          <p:cNvSpPr txBox="1"/>
          <p:nvPr>
            <p:custDataLst>
              <p:tags r:id="rId16"/>
            </p:custDataLst>
          </p:nvPr>
        </p:nvSpPr>
        <p:spPr>
          <a:xfrm>
            <a:off x="6519778" y="2015608"/>
            <a:ext cx="1244599" cy="463845"/>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工业社会</a:t>
            </a:r>
          </a:p>
        </p:txBody>
      </p:sp>
      <p:sp>
        <p:nvSpPr>
          <p:cNvPr id="26" name="文本框 25">
            <a:extLst>
              <a:ext uri="{FF2B5EF4-FFF2-40B4-BE49-F238E27FC236}">
                <a16:creationId xmlns:a16="http://schemas.microsoft.com/office/drawing/2014/main" xmlns="" id="{8565B9EA-2604-4E1F-AE7D-A2FBC30738AA}"/>
              </a:ext>
            </a:extLst>
          </p:cNvPr>
          <p:cNvSpPr txBox="1"/>
          <p:nvPr>
            <p:custDataLst>
              <p:tags r:id="rId17"/>
            </p:custDataLst>
          </p:nvPr>
        </p:nvSpPr>
        <p:spPr>
          <a:xfrm>
            <a:off x="9158321" y="2015608"/>
            <a:ext cx="1244599" cy="463845"/>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信息社会</a:t>
            </a:r>
          </a:p>
        </p:txBody>
      </p:sp>
      <p:sp>
        <p:nvSpPr>
          <p:cNvPr id="28" name="文本框 27">
            <a:extLst>
              <a:ext uri="{FF2B5EF4-FFF2-40B4-BE49-F238E27FC236}">
                <a16:creationId xmlns:a16="http://schemas.microsoft.com/office/drawing/2014/main" xmlns="" id="{C719967A-A942-4205-91AD-51A672864E76}"/>
              </a:ext>
            </a:extLst>
          </p:cNvPr>
          <p:cNvSpPr txBox="1"/>
          <p:nvPr>
            <p:custDataLst>
              <p:tags r:id="rId18"/>
            </p:custDataLst>
          </p:nvPr>
        </p:nvSpPr>
        <p:spPr>
          <a:xfrm>
            <a:off x="1277894" y="4149396"/>
            <a:ext cx="5498515" cy="463845"/>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人口数量少，生产力水平低下且缓慢</a:t>
            </a:r>
          </a:p>
        </p:txBody>
      </p:sp>
      <p:pic>
        <p:nvPicPr>
          <p:cNvPr id="1026" name="Picture 2">
            <a:extLst>
              <a:ext uri="{FF2B5EF4-FFF2-40B4-BE49-F238E27FC236}">
                <a16:creationId xmlns:a16="http://schemas.microsoft.com/office/drawing/2014/main" xmlns="" id="{1D0AF6EF-D240-4CFA-B648-AF71BF24DA2B}"/>
              </a:ext>
            </a:extLst>
          </p:cNvPr>
          <p:cNvPicPr>
            <a:picLocks noChangeAspect="1" noChangeArrowheads="1"/>
          </p:cNvPicPr>
          <p:nvPr>
            <p:custDataLst>
              <p:tags r:id="rId20"/>
            </p:custDataLst>
          </p:nvPr>
        </p:nvPicPr>
        <p:blipFill>
          <a:blip r:embed="rId19">
            <a:extLst>
              <a:ext uri="{28A0092B-C50C-407E-A947-70E740481C1C}">
                <a14:useLocalDpi xmlns:a14="http://schemas.microsoft.com/office/drawing/2010/main" val="0"/>
              </a:ext>
            </a:extLst>
          </a:blip>
          <a:srcRect r="16726"/>
          <a:stretch>
            <a:fillRect/>
          </a:stretch>
        </p:blipFill>
        <p:spPr bwMode="auto">
          <a:xfrm>
            <a:off x="6132513" y="3078627"/>
            <a:ext cx="4269054" cy="3417662"/>
          </a:xfrm>
          <a:prstGeom prst="rect">
            <a:avLst/>
          </a:prstGeom>
          <a:noFill/>
          <a:extLst>
            <a:ext uri="{909E8E84-426E-40DD-AFC4-6F175D3DCCD1}">
              <a14:hiddenFill xmlns:a14="http://schemas.microsoft.com/office/drawing/2010/main">
                <a:solidFill>
                  <a:srgbClr val="FFFFFF"/>
                </a:solidFill>
              </a14:hiddenFill>
            </a:ext>
          </a:extLst>
        </p:spPr>
      </p:pic>
      <p:sp>
        <p:nvSpPr>
          <p:cNvPr id="30" name="文本框 29">
            <a:extLst>
              <a:ext uri="{FF2B5EF4-FFF2-40B4-BE49-F238E27FC236}">
                <a16:creationId xmlns:a16="http://schemas.microsoft.com/office/drawing/2014/main" xmlns="" id="{13C8A96A-AC51-44AD-BBE8-5055744258F7}"/>
              </a:ext>
            </a:extLst>
          </p:cNvPr>
          <p:cNvSpPr txBox="1"/>
          <p:nvPr>
            <p:custDataLst>
              <p:tags r:id="rId21"/>
            </p:custDataLst>
          </p:nvPr>
        </p:nvSpPr>
        <p:spPr>
          <a:xfrm>
            <a:off x="1277894" y="5202809"/>
            <a:ext cx="4298262" cy="1264064"/>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人类主要依靠采集和狩猎为生，对环境的影响有限，人类与环境保持着原始的平衡关系。</a:t>
            </a:r>
          </a:p>
        </p:txBody>
      </p:sp>
      <p:sp>
        <p:nvSpPr>
          <p:cNvPr id="31" name="文本框 30">
            <a:extLst>
              <a:ext uri="{FF2B5EF4-FFF2-40B4-BE49-F238E27FC236}">
                <a16:creationId xmlns:a16="http://schemas.microsoft.com/office/drawing/2014/main" xmlns="" id="{F85EFEEF-1CF8-4E32-A6FC-3570AF90DD38}"/>
              </a:ext>
            </a:extLst>
          </p:cNvPr>
          <p:cNvSpPr txBox="1"/>
          <p:nvPr>
            <p:custDataLst>
              <p:tags r:id="rId22"/>
            </p:custDataLst>
          </p:nvPr>
        </p:nvSpPr>
        <p:spPr>
          <a:xfrm>
            <a:off x="1277894" y="3170283"/>
            <a:ext cx="1961358" cy="463845"/>
          </a:xfrm>
          <a:prstGeom prst="rect">
            <a:avLst/>
          </a:prstGeom>
          <a:noFill/>
        </p:spPr>
        <p:txBody>
          <a:bodyPr wrap="square" rtlCol="0">
            <a:spAutoFit/>
          </a:bodyPr>
          <a:lstStyle/>
          <a:p>
            <a:pPr algn="l">
              <a:lnSpc>
                <a:spcPct val="130000"/>
              </a:lnSpc>
            </a:pPr>
            <a:r>
              <a:rPr lang="zh-CN" altLang="en-US" sz="2000" b="1">
                <a:solidFill>
                  <a:schemeClr val="accent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人地关系思想：</a:t>
            </a:r>
          </a:p>
        </p:txBody>
      </p:sp>
      <p:sp>
        <p:nvSpPr>
          <p:cNvPr id="35" name="矩形 34">
            <a:extLst>
              <a:ext uri="{FF2B5EF4-FFF2-40B4-BE49-F238E27FC236}">
                <a16:creationId xmlns:a16="http://schemas.microsoft.com/office/drawing/2014/main" xmlns="" id="{2AADA6A1-6C2C-4D66-95B6-6734C24EF8A7}"/>
              </a:ext>
            </a:extLst>
          </p:cNvPr>
          <p:cNvSpPr/>
          <p:nvPr>
            <p:custDataLst>
              <p:tags r:id="rId23"/>
            </p:custDataLst>
          </p:nvPr>
        </p:nvSpPr>
        <p:spPr>
          <a:xfrm>
            <a:off x="1120946" y="3069021"/>
            <a:ext cx="9280621" cy="3436874"/>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41" name="文本框 40">
            <a:extLst>
              <a:ext uri="{FF2B5EF4-FFF2-40B4-BE49-F238E27FC236}">
                <a16:creationId xmlns:a16="http://schemas.microsoft.com/office/drawing/2014/main" xmlns="" id="{DC427137-C305-4852-9A01-C7B72B5D6290}"/>
              </a:ext>
            </a:extLst>
          </p:cNvPr>
          <p:cNvSpPr txBox="1"/>
          <p:nvPr>
            <p:custDataLst>
              <p:tags r:id="rId24"/>
            </p:custDataLst>
          </p:nvPr>
        </p:nvSpPr>
        <p:spPr>
          <a:xfrm>
            <a:off x="3079531" y="3165770"/>
            <a:ext cx="1961358" cy="463845"/>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崇拜、敬畏自然</a:t>
            </a:r>
          </a:p>
        </p:txBody>
      </p:sp>
      <p:sp>
        <p:nvSpPr>
          <p:cNvPr id="42" name="文本框 41">
            <a:extLst>
              <a:ext uri="{FF2B5EF4-FFF2-40B4-BE49-F238E27FC236}">
                <a16:creationId xmlns:a16="http://schemas.microsoft.com/office/drawing/2014/main" xmlns="" id="{DDA4DEF5-F605-43DF-8D5B-1317BF13A83D}"/>
              </a:ext>
            </a:extLst>
          </p:cNvPr>
          <p:cNvSpPr txBox="1"/>
          <p:nvPr>
            <p:custDataLst>
              <p:tags r:id="rId25"/>
            </p:custDataLst>
          </p:nvPr>
        </p:nvSpPr>
        <p:spPr>
          <a:xfrm>
            <a:off x="1277894" y="4765608"/>
            <a:ext cx="1961358" cy="463845"/>
          </a:xfrm>
          <a:prstGeom prst="rect">
            <a:avLst/>
          </a:prstGeom>
          <a:noFill/>
        </p:spPr>
        <p:txBody>
          <a:bodyPr wrap="square" rtlCol="0">
            <a:spAutoFit/>
          </a:bodyPr>
          <a:lstStyle/>
          <a:p>
            <a:pPr algn="l">
              <a:lnSpc>
                <a:spcPct val="130000"/>
              </a:lnSpc>
            </a:pPr>
            <a:r>
              <a:rPr lang="zh-CN" altLang="en-US" sz="2000" b="1">
                <a:solidFill>
                  <a:schemeClr val="accent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人地关系：</a:t>
            </a:r>
          </a:p>
        </p:txBody>
      </p:sp>
      <p:sp>
        <p:nvSpPr>
          <p:cNvPr id="43" name="文本框 42">
            <a:extLst>
              <a:ext uri="{FF2B5EF4-FFF2-40B4-BE49-F238E27FC236}">
                <a16:creationId xmlns:a16="http://schemas.microsoft.com/office/drawing/2014/main" xmlns="" id="{E6476177-387F-44A7-9304-2AAA67E221D0}"/>
              </a:ext>
            </a:extLst>
          </p:cNvPr>
          <p:cNvSpPr txBox="1"/>
          <p:nvPr>
            <p:custDataLst>
              <p:tags r:id="rId26"/>
            </p:custDataLst>
          </p:nvPr>
        </p:nvSpPr>
        <p:spPr>
          <a:xfrm>
            <a:off x="1277894" y="3674869"/>
            <a:ext cx="1961358" cy="463845"/>
          </a:xfrm>
          <a:prstGeom prst="rect">
            <a:avLst/>
          </a:prstGeom>
          <a:noFill/>
        </p:spPr>
        <p:txBody>
          <a:bodyPr wrap="square" rtlCol="0">
            <a:spAutoFit/>
          </a:bodyPr>
          <a:lstStyle/>
          <a:p>
            <a:pPr algn="l">
              <a:lnSpc>
                <a:spcPct val="130000"/>
              </a:lnSpc>
            </a:pPr>
            <a:r>
              <a:rPr lang="zh-CN" altLang="en-US" sz="2000" b="1">
                <a:solidFill>
                  <a:schemeClr val="accent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生产力水平：</a:t>
            </a:r>
          </a:p>
        </p:txBody>
      </p:sp>
      <p:cxnSp>
        <p:nvCxnSpPr>
          <p:cNvPr id="37" name="直接连接符 36">
            <a:extLst>
              <a:ext uri="{FF2B5EF4-FFF2-40B4-BE49-F238E27FC236}">
                <a16:creationId xmlns:a16="http://schemas.microsoft.com/office/drawing/2014/main" xmlns="" id="{D23804C9-9CA7-4234-8A5E-E5EB237DAABA}"/>
              </a:ext>
            </a:extLst>
          </p:cNvPr>
          <p:cNvCxnSpPr/>
          <p:nvPr>
            <p:custDataLst>
              <p:tags r:id="rId27"/>
            </p:custDataLst>
          </p:nvPr>
        </p:nvCxnSpPr>
        <p:spPr>
          <a:xfrm flipH="1">
            <a:off x="1511667" y="2466065"/>
            <a:ext cx="0" cy="612542"/>
          </a:xfrm>
          <a:prstGeom prst="line">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8347464"/>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pSp>
        <p:nvGrpSpPr>
          <p:cNvPr id="284" name="组合 283">
            <a:extLst>
              <a:ext uri="{FF2B5EF4-FFF2-40B4-BE49-F238E27FC236}">
                <a16:creationId xmlns:a16="http://schemas.microsoft.com/office/drawing/2014/main" xmlns="" id="{07315763-93FC-41D2-9D81-2AAA847BE88E}"/>
              </a:ext>
            </a:extLst>
          </p:cNvPr>
          <p:cNvGrpSpPr/>
          <p:nvPr>
            <p:custDataLst>
              <p:tags r:id="rId4"/>
            </p:custDataLst>
          </p:nvPr>
        </p:nvGrpSpPr>
        <p:grpSpPr>
          <a:xfrm>
            <a:off x="338220" y="353080"/>
            <a:ext cx="6849980" cy="808185"/>
            <a:chOff x="4439797" y="2324558"/>
            <a:chExt cx="6849980" cy="808185"/>
          </a:xfrm>
        </p:grpSpPr>
        <p:sp>
          <p:nvSpPr>
            <p:cNvPr id="285" name="椭圆 284">
              <a:extLst>
                <a:ext uri="{FF2B5EF4-FFF2-40B4-BE49-F238E27FC236}">
                  <a16:creationId xmlns:a16="http://schemas.microsoft.com/office/drawing/2014/main" xmlns="" id="{6B4BB563-BDCF-4828-B55E-D23DDC363D35}"/>
                </a:ext>
              </a:extLst>
            </p:cNvPr>
            <p:cNvSpPr/>
            <p:nvPr>
              <p:custDataLst>
                <p:tags r:id="rId5"/>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86" name="椭圆 285">
              <a:extLst>
                <a:ext uri="{FF2B5EF4-FFF2-40B4-BE49-F238E27FC236}">
                  <a16:creationId xmlns:a16="http://schemas.microsoft.com/office/drawing/2014/main" xmlns="" id="{5A5E704F-6749-46B1-90EB-AE976F2D3B61}"/>
                </a:ext>
              </a:extLst>
            </p:cNvPr>
            <p:cNvSpPr/>
            <p:nvPr>
              <p:custDataLst>
                <p:tags r:id="rId6"/>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287" name="文本框 286">
              <a:extLst>
                <a:ext uri="{FF2B5EF4-FFF2-40B4-BE49-F238E27FC236}">
                  <a16:creationId xmlns:a16="http://schemas.microsoft.com/office/drawing/2014/main" xmlns="" id="{973694F9-4740-474C-92EC-907FF06EACC4}"/>
                </a:ext>
              </a:extLst>
            </p:cNvPr>
            <p:cNvSpPr txBox="1"/>
            <p:nvPr>
              <p:custDataLst>
                <p:tags r:id="rId7"/>
              </p:custDataLst>
            </p:nvPr>
          </p:nvSpPr>
          <p:spPr>
            <a:xfrm>
              <a:off x="5277611" y="2486412"/>
              <a:ext cx="6012166" cy="646331"/>
            </a:xfrm>
            <a:prstGeom prst="rect">
              <a:avLst/>
            </a:prstGeom>
            <a:noFill/>
          </p:spPr>
          <p:txBody>
            <a:bodyPr wrap="square" rtlCol="0">
              <a:spAutoFit/>
            </a:bodyPr>
            <a:lstStyle/>
            <a:p>
              <a:pPr algn="dist"/>
              <a:r>
                <a:rPr lang="zh-CN" altLang="en-US" sz="3600" b="1">
                  <a:latin typeface="思源黑体 CN Heavy" panose="020b0a00000000000000" pitchFamily="34" charset="-122"/>
                  <a:ea typeface="思源黑体 CN Heavy" panose="020b0a00000000000000" pitchFamily="34" charset="-122"/>
                </a:rPr>
                <a:t>人地关系思想的演变</a:t>
              </a:r>
            </a:p>
          </p:txBody>
        </p:sp>
      </p:grpSp>
      <p:sp>
        <p:nvSpPr>
          <p:cNvPr id="3" name="文本框 2">
            <a:extLst>
              <a:ext uri="{FF2B5EF4-FFF2-40B4-BE49-F238E27FC236}">
                <a16:creationId xmlns:a16="http://schemas.microsoft.com/office/drawing/2014/main" xmlns="" id="{DC686ECF-5202-4D32-BD83-AB0FA8EE1AA7}"/>
              </a:ext>
            </a:extLst>
          </p:cNvPr>
          <p:cNvSpPr txBox="1"/>
          <p:nvPr>
            <p:custDataLst>
              <p:tags r:id="rId8"/>
            </p:custDataLst>
          </p:nvPr>
        </p:nvSpPr>
        <p:spPr>
          <a:xfrm>
            <a:off x="1021263" y="1279668"/>
            <a:ext cx="5074735" cy="686726"/>
          </a:xfrm>
          <a:prstGeom prst="rect">
            <a:avLst/>
          </a:prstGeom>
          <a:noFill/>
        </p:spPr>
        <p:txBody>
          <a:bodyPr wrap="square" rtlCol="0">
            <a:spAutoFit/>
          </a:bodyPr>
          <a:lstStyle/>
          <a:p>
            <a:pPr algn="l">
              <a:lnSpc>
                <a:spcPct val="130000"/>
              </a:lnSpc>
            </a:pPr>
            <a:r>
              <a:rPr lang="en-US" altLang="zh-CN" sz="3200" b="1">
                <a:solidFill>
                  <a:schemeClr val="accent1"/>
                </a:solidFill>
                <a:latin typeface="OPPOSans M" panose="00020600040101010101" pitchFamily="18" charset="-122"/>
                <a:ea typeface="OPPOSans M" panose="00020600040101010101" pitchFamily="18" charset="-122"/>
              </a:rPr>
              <a:t>2.</a:t>
            </a:r>
            <a:r>
              <a:rPr lang="zh-CN" altLang="en-US" sz="3200" b="1">
                <a:solidFill>
                  <a:schemeClr val="accent1"/>
                </a:solidFill>
                <a:latin typeface="OPPOSans M" panose="00020600040101010101" pitchFamily="18" charset="-122"/>
                <a:ea typeface="OPPOSans M" panose="00020600040101010101" pitchFamily="18" charset="-122"/>
              </a:rPr>
              <a:t>思想演变过程</a:t>
            </a:r>
            <a:endParaRPr lang="en-US" altLang="zh-CN" sz="3200" b="1">
              <a:solidFill>
                <a:schemeClr val="accent1"/>
              </a:solidFill>
              <a:latin typeface="OPPOSans M" panose="00020600040101010101" pitchFamily="18" charset="-122"/>
              <a:ea typeface="OPPOSans M" panose="00020600040101010101" pitchFamily="18" charset="-122"/>
            </a:endParaRPr>
          </a:p>
        </p:txBody>
      </p:sp>
      <p:cxnSp>
        <p:nvCxnSpPr>
          <p:cNvPr id="4" name="直接箭头连接符 3">
            <a:extLst>
              <a:ext uri="{FF2B5EF4-FFF2-40B4-BE49-F238E27FC236}">
                <a16:creationId xmlns:a16="http://schemas.microsoft.com/office/drawing/2014/main" xmlns="" id="{91EF1587-3F5D-4111-A93C-EED69DC8CCD8}"/>
              </a:ext>
            </a:extLst>
          </p:cNvPr>
          <p:cNvCxnSpPr/>
          <p:nvPr>
            <p:custDataLst>
              <p:tags r:id="rId9"/>
            </p:custDataLst>
          </p:nvPr>
        </p:nvCxnSpPr>
        <p:spPr>
          <a:xfrm flipV="1">
            <a:off x="1120947" y="2466065"/>
            <a:ext cx="9326340" cy="1"/>
          </a:xfrm>
          <a:prstGeom prst="straightConnector1">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5" name="椭圆 4">
            <a:extLst>
              <a:ext uri="{FF2B5EF4-FFF2-40B4-BE49-F238E27FC236}">
                <a16:creationId xmlns:a16="http://schemas.microsoft.com/office/drawing/2014/main" xmlns="" id="{620D5BFF-D3C7-479E-AE58-A8DD7881BDE3}"/>
              </a:ext>
            </a:extLst>
          </p:cNvPr>
          <p:cNvSpPr/>
          <p:nvPr>
            <p:custDataLst>
              <p:tags r:id="rId10"/>
            </p:custDataLst>
          </p:nvPr>
        </p:nvSpPr>
        <p:spPr>
          <a:xfrm rot="16200000">
            <a:off x="1488808" y="2447585"/>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19" name="椭圆 18">
            <a:extLst>
              <a:ext uri="{FF2B5EF4-FFF2-40B4-BE49-F238E27FC236}">
                <a16:creationId xmlns:a16="http://schemas.microsoft.com/office/drawing/2014/main" xmlns="" id="{B0068E90-6BC1-4538-9869-50E02FCD7FDF}"/>
              </a:ext>
            </a:extLst>
          </p:cNvPr>
          <p:cNvSpPr/>
          <p:nvPr>
            <p:custDataLst>
              <p:tags r:id="rId11"/>
            </p:custDataLst>
          </p:nvPr>
        </p:nvSpPr>
        <p:spPr>
          <a:xfrm rot="16200000">
            <a:off x="4252746" y="2447585"/>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1" name="椭圆 20">
            <a:extLst>
              <a:ext uri="{FF2B5EF4-FFF2-40B4-BE49-F238E27FC236}">
                <a16:creationId xmlns:a16="http://schemas.microsoft.com/office/drawing/2014/main" xmlns="" id="{C1F1CC69-9692-434B-A1F4-28A463B38D02}"/>
              </a:ext>
            </a:extLst>
          </p:cNvPr>
          <p:cNvSpPr/>
          <p:nvPr>
            <p:custDataLst>
              <p:tags r:id="rId12"/>
            </p:custDataLst>
          </p:nvPr>
        </p:nvSpPr>
        <p:spPr>
          <a:xfrm rot="16200000">
            <a:off x="7016684" y="2447585"/>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3" name="椭圆 22">
            <a:extLst>
              <a:ext uri="{FF2B5EF4-FFF2-40B4-BE49-F238E27FC236}">
                <a16:creationId xmlns:a16="http://schemas.microsoft.com/office/drawing/2014/main" xmlns="" id="{322D3D10-5038-42B3-B8EE-33EFFAA41AFB}"/>
              </a:ext>
            </a:extLst>
          </p:cNvPr>
          <p:cNvSpPr/>
          <p:nvPr>
            <p:custDataLst>
              <p:tags r:id="rId13"/>
            </p:custDataLst>
          </p:nvPr>
        </p:nvSpPr>
        <p:spPr>
          <a:xfrm rot="16200000">
            <a:off x="9780621" y="2447585"/>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10" name="文本框 9">
            <a:extLst>
              <a:ext uri="{FF2B5EF4-FFF2-40B4-BE49-F238E27FC236}">
                <a16:creationId xmlns:a16="http://schemas.microsoft.com/office/drawing/2014/main" xmlns="" id="{7A50EE2A-7EF4-4E53-AFAF-22B7373B6F66}"/>
              </a:ext>
            </a:extLst>
          </p:cNvPr>
          <p:cNvSpPr txBox="1"/>
          <p:nvPr>
            <p:custDataLst>
              <p:tags r:id="rId14"/>
            </p:custDataLst>
          </p:nvPr>
        </p:nvSpPr>
        <p:spPr>
          <a:xfrm>
            <a:off x="1026738" y="2015608"/>
            <a:ext cx="2052793" cy="463845"/>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采集</a:t>
            </a:r>
            <a:r>
              <a:rPr lang="en-US" altLang="zh-CN" sz="2000" b="1">
                <a:latin typeface="OPPOSans M" panose="00020600040101010101" pitchFamily="18" charset="-122"/>
                <a:ea typeface="OPPOSans M" panose="00020600040101010101" pitchFamily="18" charset="-122"/>
              </a:rPr>
              <a:t>—</a:t>
            </a:r>
            <a:r>
              <a:rPr lang="zh-CN" altLang="en-US" sz="2000" b="1">
                <a:latin typeface="OPPOSans M" panose="00020600040101010101" pitchFamily="18" charset="-122"/>
                <a:ea typeface="OPPOSans M" panose="00020600040101010101" pitchFamily="18" charset="-122"/>
              </a:rPr>
              <a:t>狩猎社会</a:t>
            </a:r>
          </a:p>
        </p:txBody>
      </p:sp>
      <p:sp>
        <p:nvSpPr>
          <p:cNvPr id="24" name="文本框 23">
            <a:extLst>
              <a:ext uri="{FF2B5EF4-FFF2-40B4-BE49-F238E27FC236}">
                <a16:creationId xmlns:a16="http://schemas.microsoft.com/office/drawing/2014/main" xmlns="" id="{C6BD8C88-86FB-4276-B8CC-5A74D350200F}"/>
              </a:ext>
            </a:extLst>
          </p:cNvPr>
          <p:cNvSpPr txBox="1"/>
          <p:nvPr>
            <p:custDataLst>
              <p:tags r:id="rId15"/>
            </p:custDataLst>
          </p:nvPr>
        </p:nvSpPr>
        <p:spPr>
          <a:xfrm>
            <a:off x="3676165" y="2015608"/>
            <a:ext cx="1244599" cy="463845"/>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农业社会</a:t>
            </a:r>
          </a:p>
        </p:txBody>
      </p:sp>
      <p:sp>
        <p:nvSpPr>
          <p:cNvPr id="25" name="文本框 24">
            <a:extLst>
              <a:ext uri="{FF2B5EF4-FFF2-40B4-BE49-F238E27FC236}">
                <a16:creationId xmlns:a16="http://schemas.microsoft.com/office/drawing/2014/main" xmlns="" id="{2BBEDEE5-BA26-4CB9-AA7F-B44567CAA101}"/>
              </a:ext>
            </a:extLst>
          </p:cNvPr>
          <p:cNvSpPr txBox="1"/>
          <p:nvPr>
            <p:custDataLst>
              <p:tags r:id="rId16"/>
            </p:custDataLst>
          </p:nvPr>
        </p:nvSpPr>
        <p:spPr>
          <a:xfrm>
            <a:off x="6519778" y="2015608"/>
            <a:ext cx="1244599" cy="463845"/>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工业社会</a:t>
            </a:r>
          </a:p>
        </p:txBody>
      </p:sp>
      <p:sp>
        <p:nvSpPr>
          <p:cNvPr id="26" name="文本框 25">
            <a:extLst>
              <a:ext uri="{FF2B5EF4-FFF2-40B4-BE49-F238E27FC236}">
                <a16:creationId xmlns:a16="http://schemas.microsoft.com/office/drawing/2014/main" xmlns="" id="{8565B9EA-2604-4E1F-AE7D-A2FBC30738AA}"/>
              </a:ext>
            </a:extLst>
          </p:cNvPr>
          <p:cNvSpPr txBox="1"/>
          <p:nvPr>
            <p:custDataLst>
              <p:tags r:id="rId17"/>
            </p:custDataLst>
          </p:nvPr>
        </p:nvSpPr>
        <p:spPr>
          <a:xfrm>
            <a:off x="9158321" y="2015608"/>
            <a:ext cx="1244599" cy="463845"/>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信息社会</a:t>
            </a:r>
          </a:p>
        </p:txBody>
      </p:sp>
      <p:sp>
        <p:nvSpPr>
          <p:cNvPr id="28" name="文本框 27">
            <a:extLst>
              <a:ext uri="{FF2B5EF4-FFF2-40B4-BE49-F238E27FC236}">
                <a16:creationId xmlns:a16="http://schemas.microsoft.com/office/drawing/2014/main" xmlns="" id="{C719967A-A942-4205-91AD-51A672864E76}"/>
              </a:ext>
            </a:extLst>
          </p:cNvPr>
          <p:cNvSpPr txBox="1"/>
          <p:nvPr>
            <p:custDataLst>
              <p:tags r:id="rId18"/>
            </p:custDataLst>
          </p:nvPr>
        </p:nvSpPr>
        <p:spPr>
          <a:xfrm>
            <a:off x="1277894" y="3995060"/>
            <a:ext cx="4854619" cy="863954"/>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生产力水平有了很大提高，农业的发展使食物供应变得稳定和可靠，人口逐渐增多。</a:t>
            </a:r>
          </a:p>
        </p:txBody>
      </p:sp>
      <p:sp>
        <p:nvSpPr>
          <p:cNvPr id="30" name="文本框 29">
            <a:extLst>
              <a:ext uri="{FF2B5EF4-FFF2-40B4-BE49-F238E27FC236}">
                <a16:creationId xmlns:a16="http://schemas.microsoft.com/office/drawing/2014/main" xmlns="" id="{13C8A96A-AC51-44AD-BBE8-5055744258F7}"/>
              </a:ext>
            </a:extLst>
          </p:cNvPr>
          <p:cNvSpPr txBox="1"/>
          <p:nvPr>
            <p:custDataLst>
              <p:tags r:id="rId19"/>
            </p:custDataLst>
          </p:nvPr>
        </p:nvSpPr>
        <p:spPr>
          <a:xfrm>
            <a:off x="1277894" y="5202809"/>
            <a:ext cx="4781594" cy="1264064"/>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人们以资源和环境开始利用的强度与广度都明显增大，环境遭到破坏，甚至导致一些文明的消失。</a:t>
            </a:r>
          </a:p>
        </p:txBody>
      </p:sp>
      <p:sp>
        <p:nvSpPr>
          <p:cNvPr id="31" name="文本框 30">
            <a:extLst>
              <a:ext uri="{FF2B5EF4-FFF2-40B4-BE49-F238E27FC236}">
                <a16:creationId xmlns:a16="http://schemas.microsoft.com/office/drawing/2014/main" xmlns="" id="{F85EFEEF-1CF8-4E32-A6FC-3570AF90DD38}"/>
              </a:ext>
            </a:extLst>
          </p:cNvPr>
          <p:cNvSpPr txBox="1"/>
          <p:nvPr>
            <p:custDataLst>
              <p:tags r:id="rId20"/>
            </p:custDataLst>
          </p:nvPr>
        </p:nvSpPr>
        <p:spPr>
          <a:xfrm>
            <a:off x="1277894" y="3170283"/>
            <a:ext cx="1961358" cy="463845"/>
          </a:xfrm>
          <a:prstGeom prst="rect">
            <a:avLst/>
          </a:prstGeom>
          <a:noFill/>
        </p:spPr>
        <p:txBody>
          <a:bodyPr wrap="square" rtlCol="0">
            <a:spAutoFit/>
          </a:bodyPr>
          <a:lstStyle/>
          <a:p>
            <a:pPr algn="l">
              <a:lnSpc>
                <a:spcPct val="130000"/>
              </a:lnSpc>
            </a:pPr>
            <a:r>
              <a:rPr lang="zh-CN" altLang="en-US" sz="2000" b="1">
                <a:solidFill>
                  <a:schemeClr val="accent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人地关系思想：</a:t>
            </a:r>
          </a:p>
        </p:txBody>
      </p:sp>
      <p:sp>
        <p:nvSpPr>
          <p:cNvPr id="35" name="矩形 34">
            <a:extLst>
              <a:ext uri="{FF2B5EF4-FFF2-40B4-BE49-F238E27FC236}">
                <a16:creationId xmlns:a16="http://schemas.microsoft.com/office/drawing/2014/main" xmlns="" id="{2AADA6A1-6C2C-4D66-95B6-6734C24EF8A7}"/>
              </a:ext>
            </a:extLst>
          </p:cNvPr>
          <p:cNvSpPr/>
          <p:nvPr>
            <p:custDataLst>
              <p:tags r:id="rId21"/>
            </p:custDataLst>
          </p:nvPr>
        </p:nvSpPr>
        <p:spPr>
          <a:xfrm>
            <a:off x="1120946" y="3069021"/>
            <a:ext cx="9280621" cy="3436874"/>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41" name="文本框 40">
            <a:extLst>
              <a:ext uri="{FF2B5EF4-FFF2-40B4-BE49-F238E27FC236}">
                <a16:creationId xmlns:a16="http://schemas.microsoft.com/office/drawing/2014/main" xmlns="" id="{DC427137-C305-4852-9A01-C7B72B5D6290}"/>
              </a:ext>
            </a:extLst>
          </p:cNvPr>
          <p:cNvSpPr txBox="1"/>
          <p:nvPr>
            <p:custDataLst>
              <p:tags r:id="rId22"/>
            </p:custDataLst>
          </p:nvPr>
        </p:nvSpPr>
        <p:spPr>
          <a:xfrm>
            <a:off x="2959406" y="3174617"/>
            <a:ext cx="1961358" cy="463845"/>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崇拜、改造自然</a:t>
            </a:r>
          </a:p>
        </p:txBody>
      </p:sp>
      <p:sp>
        <p:nvSpPr>
          <p:cNvPr id="42" name="文本框 41">
            <a:extLst>
              <a:ext uri="{FF2B5EF4-FFF2-40B4-BE49-F238E27FC236}">
                <a16:creationId xmlns:a16="http://schemas.microsoft.com/office/drawing/2014/main" xmlns="" id="{DDA4DEF5-F605-43DF-8D5B-1317BF13A83D}"/>
              </a:ext>
            </a:extLst>
          </p:cNvPr>
          <p:cNvSpPr txBox="1"/>
          <p:nvPr>
            <p:custDataLst>
              <p:tags r:id="rId23"/>
            </p:custDataLst>
          </p:nvPr>
        </p:nvSpPr>
        <p:spPr>
          <a:xfrm>
            <a:off x="1277894" y="4814790"/>
            <a:ext cx="1961358" cy="463845"/>
          </a:xfrm>
          <a:prstGeom prst="rect">
            <a:avLst/>
          </a:prstGeom>
          <a:noFill/>
        </p:spPr>
        <p:txBody>
          <a:bodyPr wrap="square" rtlCol="0">
            <a:spAutoFit/>
          </a:bodyPr>
          <a:lstStyle/>
          <a:p>
            <a:pPr algn="l">
              <a:lnSpc>
                <a:spcPct val="130000"/>
              </a:lnSpc>
            </a:pPr>
            <a:r>
              <a:rPr lang="zh-CN" altLang="en-US" sz="2000" b="1">
                <a:solidFill>
                  <a:schemeClr val="accent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人地关系：</a:t>
            </a:r>
          </a:p>
        </p:txBody>
      </p:sp>
      <p:sp>
        <p:nvSpPr>
          <p:cNvPr id="43" name="文本框 42">
            <a:extLst>
              <a:ext uri="{FF2B5EF4-FFF2-40B4-BE49-F238E27FC236}">
                <a16:creationId xmlns:a16="http://schemas.microsoft.com/office/drawing/2014/main" xmlns="" id="{E6476177-387F-44A7-9304-2AAA67E221D0}"/>
              </a:ext>
            </a:extLst>
          </p:cNvPr>
          <p:cNvSpPr txBox="1"/>
          <p:nvPr>
            <p:custDataLst>
              <p:tags r:id="rId24"/>
            </p:custDataLst>
          </p:nvPr>
        </p:nvSpPr>
        <p:spPr>
          <a:xfrm>
            <a:off x="1277894" y="3633311"/>
            <a:ext cx="1961358" cy="463845"/>
          </a:xfrm>
          <a:prstGeom prst="rect">
            <a:avLst/>
          </a:prstGeom>
          <a:noFill/>
        </p:spPr>
        <p:txBody>
          <a:bodyPr wrap="square" rtlCol="0">
            <a:spAutoFit/>
          </a:bodyPr>
          <a:lstStyle/>
          <a:p>
            <a:pPr algn="l">
              <a:lnSpc>
                <a:spcPct val="130000"/>
              </a:lnSpc>
            </a:pPr>
            <a:r>
              <a:rPr lang="zh-CN" altLang="en-US" sz="2000" b="1">
                <a:solidFill>
                  <a:schemeClr val="accent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生产力水平：</a:t>
            </a:r>
          </a:p>
        </p:txBody>
      </p:sp>
      <p:cxnSp>
        <p:nvCxnSpPr>
          <p:cNvPr id="37" name="直接连接符 36">
            <a:extLst>
              <a:ext uri="{FF2B5EF4-FFF2-40B4-BE49-F238E27FC236}">
                <a16:creationId xmlns:a16="http://schemas.microsoft.com/office/drawing/2014/main" xmlns="" id="{D23804C9-9CA7-4234-8A5E-E5EB237DAABA}"/>
              </a:ext>
            </a:extLst>
          </p:cNvPr>
          <p:cNvCxnSpPr/>
          <p:nvPr>
            <p:custDataLst>
              <p:tags r:id="rId25"/>
            </p:custDataLst>
          </p:nvPr>
        </p:nvCxnSpPr>
        <p:spPr>
          <a:xfrm flipH="1">
            <a:off x="4275605" y="2466065"/>
            <a:ext cx="0" cy="612542"/>
          </a:xfrm>
          <a:prstGeom prst="line">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xmlns="" id="{0193DBD6-1A97-44E3-A8AA-B224755988C0}"/>
              </a:ext>
            </a:extLst>
          </p:cNvPr>
          <p:cNvPicPr>
            <a:picLocks noChangeAspect="1" noChangeArrowheads="1"/>
          </p:cNvPicPr>
          <p:nvPr>
            <p:custDataLst>
              <p:tags r:id="rId27"/>
            </p:custDataLst>
          </p:nvPr>
        </p:nvPicPr>
        <p:blipFill>
          <a:blip r:embed="rId26">
            <a:extLst>
              <a:ext uri="{28A0092B-C50C-407E-A947-70E740481C1C}">
                <a14:useLocalDpi xmlns:a14="http://schemas.microsoft.com/office/drawing/2010/main" val="0"/>
              </a:ext>
            </a:extLst>
          </a:blip>
          <a:srcRect l="7048" t="2989" r="13763" b="3252"/>
          <a:stretch>
            <a:fillRect/>
          </a:stretch>
        </p:blipFill>
        <p:spPr bwMode="auto">
          <a:xfrm>
            <a:off x="6059488" y="3078607"/>
            <a:ext cx="4342078" cy="3427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732729"/>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pSp>
        <p:nvGrpSpPr>
          <p:cNvPr id="284" name="组合 283">
            <a:extLst>
              <a:ext uri="{FF2B5EF4-FFF2-40B4-BE49-F238E27FC236}">
                <a16:creationId xmlns:a16="http://schemas.microsoft.com/office/drawing/2014/main" xmlns="" id="{07315763-93FC-41D2-9D81-2AAA847BE88E}"/>
              </a:ext>
            </a:extLst>
          </p:cNvPr>
          <p:cNvGrpSpPr/>
          <p:nvPr>
            <p:custDataLst>
              <p:tags r:id="rId4"/>
            </p:custDataLst>
          </p:nvPr>
        </p:nvGrpSpPr>
        <p:grpSpPr>
          <a:xfrm>
            <a:off x="338220" y="353080"/>
            <a:ext cx="6849980" cy="808185"/>
            <a:chOff x="4439797" y="2324558"/>
            <a:chExt cx="6849980" cy="808185"/>
          </a:xfrm>
        </p:grpSpPr>
        <p:sp>
          <p:nvSpPr>
            <p:cNvPr id="285" name="椭圆 284">
              <a:extLst>
                <a:ext uri="{FF2B5EF4-FFF2-40B4-BE49-F238E27FC236}">
                  <a16:creationId xmlns:a16="http://schemas.microsoft.com/office/drawing/2014/main" xmlns="" id="{6B4BB563-BDCF-4828-B55E-D23DDC363D35}"/>
                </a:ext>
              </a:extLst>
            </p:cNvPr>
            <p:cNvSpPr/>
            <p:nvPr>
              <p:custDataLst>
                <p:tags r:id="rId5"/>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86" name="椭圆 285">
              <a:extLst>
                <a:ext uri="{FF2B5EF4-FFF2-40B4-BE49-F238E27FC236}">
                  <a16:creationId xmlns:a16="http://schemas.microsoft.com/office/drawing/2014/main" xmlns="" id="{5A5E704F-6749-46B1-90EB-AE976F2D3B61}"/>
                </a:ext>
              </a:extLst>
            </p:cNvPr>
            <p:cNvSpPr/>
            <p:nvPr>
              <p:custDataLst>
                <p:tags r:id="rId6"/>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287" name="文本框 286">
              <a:extLst>
                <a:ext uri="{FF2B5EF4-FFF2-40B4-BE49-F238E27FC236}">
                  <a16:creationId xmlns:a16="http://schemas.microsoft.com/office/drawing/2014/main" xmlns="" id="{973694F9-4740-474C-92EC-907FF06EACC4}"/>
                </a:ext>
              </a:extLst>
            </p:cNvPr>
            <p:cNvSpPr txBox="1"/>
            <p:nvPr>
              <p:custDataLst>
                <p:tags r:id="rId7"/>
              </p:custDataLst>
            </p:nvPr>
          </p:nvSpPr>
          <p:spPr>
            <a:xfrm>
              <a:off x="5277611" y="2486412"/>
              <a:ext cx="6012166" cy="646331"/>
            </a:xfrm>
            <a:prstGeom prst="rect">
              <a:avLst/>
            </a:prstGeom>
            <a:noFill/>
          </p:spPr>
          <p:txBody>
            <a:bodyPr wrap="square" rtlCol="0">
              <a:spAutoFit/>
            </a:bodyPr>
            <a:lstStyle/>
            <a:p>
              <a:pPr algn="dist"/>
              <a:r>
                <a:rPr lang="zh-CN" altLang="en-US" sz="3600" b="1">
                  <a:latin typeface="思源黑体 CN Heavy" panose="020b0a00000000000000" pitchFamily="34" charset="-122"/>
                  <a:ea typeface="思源黑体 CN Heavy" panose="020b0a00000000000000" pitchFamily="34" charset="-122"/>
                </a:rPr>
                <a:t>人地关系思想的演变</a:t>
              </a:r>
            </a:p>
          </p:txBody>
        </p:sp>
      </p:grpSp>
      <p:sp>
        <p:nvSpPr>
          <p:cNvPr id="3" name="文本框 2">
            <a:extLst>
              <a:ext uri="{FF2B5EF4-FFF2-40B4-BE49-F238E27FC236}">
                <a16:creationId xmlns:a16="http://schemas.microsoft.com/office/drawing/2014/main" xmlns="" id="{DC686ECF-5202-4D32-BD83-AB0FA8EE1AA7}"/>
              </a:ext>
            </a:extLst>
          </p:cNvPr>
          <p:cNvSpPr txBox="1"/>
          <p:nvPr>
            <p:custDataLst>
              <p:tags r:id="rId8"/>
            </p:custDataLst>
          </p:nvPr>
        </p:nvSpPr>
        <p:spPr>
          <a:xfrm>
            <a:off x="1021263" y="1279668"/>
            <a:ext cx="5074735" cy="686726"/>
          </a:xfrm>
          <a:prstGeom prst="rect">
            <a:avLst/>
          </a:prstGeom>
          <a:noFill/>
        </p:spPr>
        <p:txBody>
          <a:bodyPr wrap="square" rtlCol="0">
            <a:spAutoFit/>
          </a:bodyPr>
          <a:lstStyle/>
          <a:p>
            <a:pPr algn="l">
              <a:lnSpc>
                <a:spcPct val="130000"/>
              </a:lnSpc>
            </a:pPr>
            <a:r>
              <a:rPr lang="en-US" altLang="zh-CN" sz="3200" b="1">
                <a:solidFill>
                  <a:schemeClr val="accent1"/>
                </a:solidFill>
                <a:latin typeface="OPPOSans M" panose="00020600040101010101" pitchFamily="18" charset="-122"/>
                <a:ea typeface="OPPOSans M" panose="00020600040101010101" pitchFamily="18" charset="-122"/>
              </a:rPr>
              <a:t>2.</a:t>
            </a:r>
            <a:r>
              <a:rPr lang="zh-CN" altLang="en-US" sz="3200" b="1">
                <a:solidFill>
                  <a:schemeClr val="accent1"/>
                </a:solidFill>
                <a:latin typeface="OPPOSans M" panose="00020600040101010101" pitchFamily="18" charset="-122"/>
                <a:ea typeface="OPPOSans M" panose="00020600040101010101" pitchFamily="18" charset="-122"/>
              </a:rPr>
              <a:t>思想演变过程</a:t>
            </a:r>
            <a:endParaRPr lang="en-US" altLang="zh-CN" sz="3200" b="1">
              <a:solidFill>
                <a:schemeClr val="accent1"/>
              </a:solidFill>
              <a:latin typeface="OPPOSans M" panose="00020600040101010101" pitchFamily="18" charset="-122"/>
              <a:ea typeface="OPPOSans M" panose="00020600040101010101" pitchFamily="18" charset="-122"/>
            </a:endParaRPr>
          </a:p>
        </p:txBody>
      </p:sp>
      <p:cxnSp>
        <p:nvCxnSpPr>
          <p:cNvPr id="4" name="直接箭头连接符 3">
            <a:extLst>
              <a:ext uri="{FF2B5EF4-FFF2-40B4-BE49-F238E27FC236}">
                <a16:creationId xmlns:a16="http://schemas.microsoft.com/office/drawing/2014/main" xmlns="" id="{91EF1587-3F5D-4111-A93C-EED69DC8CCD8}"/>
              </a:ext>
            </a:extLst>
          </p:cNvPr>
          <p:cNvCxnSpPr/>
          <p:nvPr>
            <p:custDataLst>
              <p:tags r:id="rId9"/>
            </p:custDataLst>
          </p:nvPr>
        </p:nvCxnSpPr>
        <p:spPr>
          <a:xfrm flipV="1">
            <a:off x="1120947" y="2466065"/>
            <a:ext cx="9326340" cy="1"/>
          </a:xfrm>
          <a:prstGeom prst="straightConnector1">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5" name="椭圆 4">
            <a:extLst>
              <a:ext uri="{FF2B5EF4-FFF2-40B4-BE49-F238E27FC236}">
                <a16:creationId xmlns:a16="http://schemas.microsoft.com/office/drawing/2014/main" xmlns="" id="{620D5BFF-D3C7-479E-AE58-A8DD7881BDE3}"/>
              </a:ext>
            </a:extLst>
          </p:cNvPr>
          <p:cNvSpPr/>
          <p:nvPr>
            <p:custDataLst>
              <p:tags r:id="rId10"/>
            </p:custDataLst>
          </p:nvPr>
        </p:nvSpPr>
        <p:spPr>
          <a:xfrm rot="16200000">
            <a:off x="1488808" y="2447585"/>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19" name="椭圆 18">
            <a:extLst>
              <a:ext uri="{FF2B5EF4-FFF2-40B4-BE49-F238E27FC236}">
                <a16:creationId xmlns:a16="http://schemas.microsoft.com/office/drawing/2014/main" xmlns="" id="{B0068E90-6BC1-4538-9869-50E02FCD7FDF}"/>
              </a:ext>
            </a:extLst>
          </p:cNvPr>
          <p:cNvSpPr/>
          <p:nvPr>
            <p:custDataLst>
              <p:tags r:id="rId11"/>
            </p:custDataLst>
          </p:nvPr>
        </p:nvSpPr>
        <p:spPr>
          <a:xfrm rot="16200000">
            <a:off x="4252746" y="2447585"/>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1" name="椭圆 20">
            <a:extLst>
              <a:ext uri="{FF2B5EF4-FFF2-40B4-BE49-F238E27FC236}">
                <a16:creationId xmlns:a16="http://schemas.microsoft.com/office/drawing/2014/main" xmlns="" id="{C1F1CC69-9692-434B-A1F4-28A463B38D02}"/>
              </a:ext>
            </a:extLst>
          </p:cNvPr>
          <p:cNvSpPr/>
          <p:nvPr>
            <p:custDataLst>
              <p:tags r:id="rId12"/>
            </p:custDataLst>
          </p:nvPr>
        </p:nvSpPr>
        <p:spPr>
          <a:xfrm rot="16200000">
            <a:off x="7016684" y="2447585"/>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3" name="椭圆 22">
            <a:extLst>
              <a:ext uri="{FF2B5EF4-FFF2-40B4-BE49-F238E27FC236}">
                <a16:creationId xmlns:a16="http://schemas.microsoft.com/office/drawing/2014/main" xmlns="" id="{322D3D10-5038-42B3-B8EE-33EFFAA41AFB}"/>
              </a:ext>
            </a:extLst>
          </p:cNvPr>
          <p:cNvSpPr/>
          <p:nvPr>
            <p:custDataLst>
              <p:tags r:id="rId13"/>
            </p:custDataLst>
          </p:nvPr>
        </p:nvSpPr>
        <p:spPr>
          <a:xfrm rot="16200000">
            <a:off x="9780621" y="2447585"/>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10" name="文本框 9">
            <a:extLst>
              <a:ext uri="{FF2B5EF4-FFF2-40B4-BE49-F238E27FC236}">
                <a16:creationId xmlns:a16="http://schemas.microsoft.com/office/drawing/2014/main" xmlns="" id="{7A50EE2A-7EF4-4E53-AFAF-22B7373B6F66}"/>
              </a:ext>
            </a:extLst>
          </p:cNvPr>
          <p:cNvSpPr txBox="1"/>
          <p:nvPr>
            <p:custDataLst>
              <p:tags r:id="rId14"/>
            </p:custDataLst>
          </p:nvPr>
        </p:nvSpPr>
        <p:spPr>
          <a:xfrm>
            <a:off x="1026738" y="2015608"/>
            <a:ext cx="2052793" cy="463845"/>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采集</a:t>
            </a:r>
            <a:r>
              <a:rPr lang="en-US" altLang="zh-CN" sz="2000" b="1">
                <a:latin typeface="OPPOSans M" panose="00020600040101010101" pitchFamily="18" charset="-122"/>
                <a:ea typeface="OPPOSans M" panose="00020600040101010101" pitchFamily="18" charset="-122"/>
              </a:rPr>
              <a:t>—</a:t>
            </a:r>
            <a:r>
              <a:rPr lang="zh-CN" altLang="en-US" sz="2000" b="1">
                <a:latin typeface="OPPOSans M" panose="00020600040101010101" pitchFamily="18" charset="-122"/>
                <a:ea typeface="OPPOSans M" panose="00020600040101010101" pitchFamily="18" charset="-122"/>
              </a:rPr>
              <a:t>狩猎社会</a:t>
            </a:r>
          </a:p>
        </p:txBody>
      </p:sp>
      <p:sp>
        <p:nvSpPr>
          <p:cNvPr id="24" name="文本框 23">
            <a:extLst>
              <a:ext uri="{FF2B5EF4-FFF2-40B4-BE49-F238E27FC236}">
                <a16:creationId xmlns:a16="http://schemas.microsoft.com/office/drawing/2014/main" xmlns="" id="{C6BD8C88-86FB-4276-B8CC-5A74D350200F}"/>
              </a:ext>
            </a:extLst>
          </p:cNvPr>
          <p:cNvSpPr txBox="1"/>
          <p:nvPr>
            <p:custDataLst>
              <p:tags r:id="rId15"/>
            </p:custDataLst>
          </p:nvPr>
        </p:nvSpPr>
        <p:spPr>
          <a:xfrm>
            <a:off x="3676165" y="2015608"/>
            <a:ext cx="1244599" cy="463845"/>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农业社会</a:t>
            </a:r>
          </a:p>
        </p:txBody>
      </p:sp>
      <p:sp>
        <p:nvSpPr>
          <p:cNvPr id="25" name="文本框 24">
            <a:extLst>
              <a:ext uri="{FF2B5EF4-FFF2-40B4-BE49-F238E27FC236}">
                <a16:creationId xmlns:a16="http://schemas.microsoft.com/office/drawing/2014/main" xmlns="" id="{2BBEDEE5-BA26-4CB9-AA7F-B44567CAA101}"/>
              </a:ext>
            </a:extLst>
          </p:cNvPr>
          <p:cNvSpPr txBox="1"/>
          <p:nvPr>
            <p:custDataLst>
              <p:tags r:id="rId16"/>
            </p:custDataLst>
          </p:nvPr>
        </p:nvSpPr>
        <p:spPr>
          <a:xfrm>
            <a:off x="6519778" y="2015608"/>
            <a:ext cx="1244599" cy="463845"/>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工业社会</a:t>
            </a:r>
          </a:p>
        </p:txBody>
      </p:sp>
      <p:sp>
        <p:nvSpPr>
          <p:cNvPr id="26" name="文本框 25">
            <a:extLst>
              <a:ext uri="{FF2B5EF4-FFF2-40B4-BE49-F238E27FC236}">
                <a16:creationId xmlns:a16="http://schemas.microsoft.com/office/drawing/2014/main" xmlns="" id="{8565B9EA-2604-4E1F-AE7D-A2FBC30738AA}"/>
              </a:ext>
            </a:extLst>
          </p:cNvPr>
          <p:cNvSpPr txBox="1"/>
          <p:nvPr>
            <p:custDataLst>
              <p:tags r:id="rId17"/>
            </p:custDataLst>
          </p:nvPr>
        </p:nvSpPr>
        <p:spPr>
          <a:xfrm>
            <a:off x="9158321" y="2015608"/>
            <a:ext cx="1244599" cy="463845"/>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信息社会</a:t>
            </a:r>
          </a:p>
        </p:txBody>
      </p:sp>
      <p:sp>
        <p:nvSpPr>
          <p:cNvPr id="28" name="文本框 27">
            <a:extLst>
              <a:ext uri="{FF2B5EF4-FFF2-40B4-BE49-F238E27FC236}">
                <a16:creationId xmlns:a16="http://schemas.microsoft.com/office/drawing/2014/main" xmlns="" id="{C719967A-A942-4205-91AD-51A672864E76}"/>
              </a:ext>
            </a:extLst>
          </p:cNvPr>
          <p:cNvSpPr txBox="1"/>
          <p:nvPr>
            <p:custDataLst>
              <p:tags r:id="rId18"/>
            </p:custDataLst>
          </p:nvPr>
        </p:nvSpPr>
        <p:spPr>
          <a:xfrm>
            <a:off x="1277894" y="3995060"/>
            <a:ext cx="4854619" cy="863954"/>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人类社会的生产能力极大提高，机器和矿物燃料大规模使用，人口数量急剧增加。</a:t>
            </a:r>
          </a:p>
        </p:txBody>
      </p:sp>
      <p:sp>
        <p:nvSpPr>
          <p:cNvPr id="30" name="文本框 29">
            <a:extLst>
              <a:ext uri="{FF2B5EF4-FFF2-40B4-BE49-F238E27FC236}">
                <a16:creationId xmlns:a16="http://schemas.microsoft.com/office/drawing/2014/main" xmlns="" id="{13C8A96A-AC51-44AD-BBE8-5055744258F7}"/>
              </a:ext>
            </a:extLst>
          </p:cNvPr>
          <p:cNvSpPr txBox="1"/>
          <p:nvPr>
            <p:custDataLst>
              <p:tags r:id="rId19"/>
            </p:custDataLst>
          </p:nvPr>
        </p:nvSpPr>
        <p:spPr>
          <a:xfrm>
            <a:off x="1277894" y="5202809"/>
            <a:ext cx="4781594" cy="863954"/>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人地矛盾迅速激化，有些环境问题甚至危及全人类的生存和发展。</a:t>
            </a:r>
          </a:p>
        </p:txBody>
      </p:sp>
      <p:sp>
        <p:nvSpPr>
          <p:cNvPr id="31" name="文本框 30">
            <a:extLst>
              <a:ext uri="{FF2B5EF4-FFF2-40B4-BE49-F238E27FC236}">
                <a16:creationId xmlns:a16="http://schemas.microsoft.com/office/drawing/2014/main" xmlns="" id="{F85EFEEF-1CF8-4E32-A6FC-3570AF90DD38}"/>
              </a:ext>
            </a:extLst>
          </p:cNvPr>
          <p:cNvSpPr txBox="1"/>
          <p:nvPr>
            <p:custDataLst>
              <p:tags r:id="rId20"/>
            </p:custDataLst>
          </p:nvPr>
        </p:nvSpPr>
        <p:spPr>
          <a:xfrm>
            <a:off x="1277894" y="3170283"/>
            <a:ext cx="1961358" cy="463845"/>
          </a:xfrm>
          <a:prstGeom prst="rect">
            <a:avLst/>
          </a:prstGeom>
          <a:noFill/>
        </p:spPr>
        <p:txBody>
          <a:bodyPr wrap="square" rtlCol="0">
            <a:spAutoFit/>
          </a:bodyPr>
          <a:lstStyle/>
          <a:p>
            <a:pPr algn="l">
              <a:lnSpc>
                <a:spcPct val="130000"/>
              </a:lnSpc>
            </a:pPr>
            <a:r>
              <a:rPr lang="zh-CN" altLang="en-US" sz="2000" b="1">
                <a:solidFill>
                  <a:schemeClr val="accent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人地关系思想：</a:t>
            </a:r>
          </a:p>
        </p:txBody>
      </p:sp>
      <p:sp>
        <p:nvSpPr>
          <p:cNvPr id="35" name="矩形 34">
            <a:extLst>
              <a:ext uri="{FF2B5EF4-FFF2-40B4-BE49-F238E27FC236}">
                <a16:creationId xmlns:a16="http://schemas.microsoft.com/office/drawing/2014/main" xmlns="" id="{2AADA6A1-6C2C-4D66-95B6-6734C24EF8A7}"/>
              </a:ext>
            </a:extLst>
          </p:cNvPr>
          <p:cNvSpPr/>
          <p:nvPr>
            <p:custDataLst>
              <p:tags r:id="rId21"/>
            </p:custDataLst>
          </p:nvPr>
        </p:nvSpPr>
        <p:spPr>
          <a:xfrm>
            <a:off x="1120946" y="3069021"/>
            <a:ext cx="9280621" cy="3436874"/>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41" name="文本框 40">
            <a:extLst>
              <a:ext uri="{FF2B5EF4-FFF2-40B4-BE49-F238E27FC236}">
                <a16:creationId xmlns:a16="http://schemas.microsoft.com/office/drawing/2014/main" xmlns="" id="{DC427137-C305-4852-9A01-C7B72B5D6290}"/>
              </a:ext>
            </a:extLst>
          </p:cNvPr>
          <p:cNvSpPr txBox="1"/>
          <p:nvPr>
            <p:custDataLst>
              <p:tags r:id="rId22"/>
            </p:custDataLst>
          </p:nvPr>
        </p:nvSpPr>
        <p:spPr>
          <a:xfrm>
            <a:off x="2959406" y="3174617"/>
            <a:ext cx="1961358" cy="463845"/>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征服、改造自然</a:t>
            </a:r>
          </a:p>
        </p:txBody>
      </p:sp>
      <p:sp>
        <p:nvSpPr>
          <p:cNvPr id="42" name="文本框 41">
            <a:extLst>
              <a:ext uri="{FF2B5EF4-FFF2-40B4-BE49-F238E27FC236}">
                <a16:creationId xmlns:a16="http://schemas.microsoft.com/office/drawing/2014/main" xmlns="" id="{DDA4DEF5-F605-43DF-8D5B-1317BF13A83D}"/>
              </a:ext>
            </a:extLst>
          </p:cNvPr>
          <p:cNvSpPr txBox="1"/>
          <p:nvPr>
            <p:custDataLst>
              <p:tags r:id="rId23"/>
            </p:custDataLst>
          </p:nvPr>
        </p:nvSpPr>
        <p:spPr>
          <a:xfrm>
            <a:off x="1277894" y="4814790"/>
            <a:ext cx="1961358" cy="463845"/>
          </a:xfrm>
          <a:prstGeom prst="rect">
            <a:avLst/>
          </a:prstGeom>
          <a:noFill/>
        </p:spPr>
        <p:txBody>
          <a:bodyPr wrap="square" rtlCol="0">
            <a:spAutoFit/>
          </a:bodyPr>
          <a:lstStyle/>
          <a:p>
            <a:pPr algn="l">
              <a:lnSpc>
                <a:spcPct val="130000"/>
              </a:lnSpc>
            </a:pPr>
            <a:r>
              <a:rPr lang="zh-CN" altLang="en-US" sz="2000" b="1">
                <a:solidFill>
                  <a:schemeClr val="accent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人地关系：</a:t>
            </a:r>
          </a:p>
        </p:txBody>
      </p:sp>
      <p:sp>
        <p:nvSpPr>
          <p:cNvPr id="43" name="文本框 42">
            <a:extLst>
              <a:ext uri="{FF2B5EF4-FFF2-40B4-BE49-F238E27FC236}">
                <a16:creationId xmlns:a16="http://schemas.microsoft.com/office/drawing/2014/main" xmlns="" id="{E6476177-387F-44A7-9304-2AAA67E221D0}"/>
              </a:ext>
            </a:extLst>
          </p:cNvPr>
          <p:cNvSpPr txBox="1"/>
          <p:nvPr>
            <p:custDataLst>
              <p:tags r:id="rId24"/>
            </p:custDataLst>
          </p:nvPr>
        </p:nvSpPr>
        <p:spPr>
          <a:xfrm>
            <a:off x="1277894" y="3633311"/>
            <a:ext cx="1961358" cy="463845"/>
          </a:xfrm>
          <a:prstGeom prst="rect">
            <a:avLst/>
          </a:prstGeom>
          <a:noFill/>
        </p:spPr>
        <p:txBody>
          <a:bodyPr wrap="square" rtlCol="0">
            <a:spAutoFit/>
          </a:bodyPr>
          <a:lstStyle/>
          <a:p>
            <a:pPr algn="l">
              <a:lnSpc>
                <a:spcPct val="130000"/>
              </a:lnSpc>
            </a:pPr>
            <a:r>
              <a:rPr lang="zh-CN" altLang="en-US" sz="2000" b="1">
                <a:solidFill>
                  <a:schemeClr val="accent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生产力水平：</a:t>
            </a:r>
          </a:p>
        </p:txBody>
      </p:sp>
      <p:cxnSp>
        <p:nvCxnSpPr>
          <p:cNvPr id="37" name="直接连接符 36">
            <a:extLst>
              <a:ext uri="{FF2B5EF4-FFF2-40B4-BE49-F238E27FC236}">
                <a16:creationId xmlns:a16="http://schemas.microsoft.com/office/drawing/2014/main" xmlns="" id="{D23804C9-9CA7-4234-8A5E-E5EB237DAABA}"/>
              </a:ext>
            </a:extLst>
          </p:cNvPr>
          <p:cNvCxnSpPr/>
          <p:nvPr>
            <p:custDataLst>
              <p:tags r:id="rId25"/>
            </p:custDataLst>
          </p:nvPr>
        </p:nvCxnSpPr>
        <p:spPr>
          <a:xfrm flipH="1">
            <a:off x="7051893" y="2479453"/>
            <a:ext cx="0" cy="612542"/>
          </a:xfrm>
          <a:prstGeom prst="line">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3076" name="Picture 4">
            <a:extLst>
              <a:ext uri="{FF2B5EF4-FFF2-40B4-BE49-F238E27FC236}">
                <a16:creationId xmlns:a16="http://schemas.microsoft.com/office/drawing/2014/main" xmlns="" id="{08D522AE-85A1-452A-9C22-FC0BBFA95253}"/>
              </a:ext>
            </a:extLst>
          </p:cNvPr>
          <p:cNvPicPr>
            <a:picLocks noChangeAspect="1" noChangeArrowheads="1"/>
          </p:cNvPicPr>
          <p:nvPr>
            <p:custDataLst>
              <p:tags r:id="rId27"/>
            </p:custDataLst>
          </p:nvPr>
        </p:nvPicPr>
        <p:blipFill>
          <a:blip r:embed="rId26">
            <a:extLst>
              <a:ext uri="{28A0092B-C50C-407E-A947-70E740481C1C}">
                <a14:useLocalDpi xmlns:a14="http://schemas.microsoft.com/office/drawing/2010/main" val="0"/>
              </a:ext>
            </a:extLst>
          </a:blip>
          <a:srcRect r="7725"/>
          <a:stretch>
            <a:fillRect/>
          </a:stretch>
        </p:blipFill>
        <p:spPr bwMode="auto">
          <a:xfrm>
            <a:off x="6211002" y="3095027"/>
            <a:ext cx="4185101" cy="340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345765"/>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pSp>
        <p:nvGrpSpPr>
          <p:cNvPr id="284" name="组合 283">
            <a:extLst>
              <a:ext uri="{FF2B5EF4-FFF2-40B4-BE49-F238E27FC236}">
                <a16:creationId xmlns:a16="http://schemas.microsoft.com/office/drawing/2014/main" xmlns="" id="{07315763-93FC-41D2-9D81-2AAA847BE88E}"/>
              </a:ext>
            </a:extLst>
          </p:cNvPr>
          <p:cNvGrpSpPr/>
          <p:nvPr>
            <p:custDataLst>
              <p:tags r:id="rId4"/>
            </p:custDataLst>
          </p:nvPr>
        </p:nvGrpSpPr>
        <p:grpSpPr>
          <a:xfrm>
            <a:off x="338220" y="353080"/>
            <a:ext cx="6849980" cy="808185"/>
            <a:chOff x="4439797" y="2324558"/>
            <a:chExt cx="6849980" cy="808185"/>
          </a:xfrm>
        </p:grpSpPr>
        <p:sp>
          <p:nvSpPr>
            <p:cNvPr id="285" name="椭圆 284">
              <a:extLst>
                <a:ext uri="{FF2B5EF4-FFF2-40B4-BE49-F238E27FC236}">
                  <a16:creationId xmlns:a16="http://schemas.microsoft.com/office/drawing/2014/main" xmlns="" id="{6B4BB563-BDCF-4828-B55E-D23DDC363D35}"/>
                </a:ext>
              </a:extLst>
            </p:cNvPr>
            <p:cNvSpPr/>
            <p:nvPr>
              <p:custDataLst>
                <p:tags r:id="rId5"/>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86" name="椭圆 285">
              <a:extLst>
                <a:ext uri="{FF2B5EF4-FFF2-40B4-BE49-F238E27FC236}">
                  <a16:creationId xmlns:a16="http://schemas.microsoft.com/office/drawing/2014/main" xmlns="" id="{5A5E704F-6749-46B1-90EB-AE976F2D3B61}"/>
                </a:ext>
              </a:extLst>
            </p:cNvPr>
            <p:cNvSpPr/>
            <p:nvPr>
              <p:custDataLst>
                <p:tags r:id="rId6"/>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287" name="文本框 286">
              <a:extLst>
                <a:ext uri="{FF2B5EF4-FFF2-40B4-BE49-F238E27FC236}">
                  <a16:creationId xmlns:a16="http://schemas.microsoft.com/office/drawing/2014/main" xmlns="" id="{973694F9-4740-474C-92EC-907FF06EACC4}"/>
                </a:ext>
              </a:extLst>
            </p:cNvPr>
            <p:cNvSpPr txBox="1"/>
            <p:nvPr>
              <p:custDataLst>
                <p:tags r:id="rId7"/>
              </p:custDataLst>
            </p:nvPr>
          </p:nvSpPr>
          <p:spPr>
            <a:xfrm>
              <a:off x="5277611" y="2486412"/>
              <a:ext cx="6012166" cy="646331"/>
            </a:xfrm>
            <a:prstGeom prst="rect">
              <a:avLst/>
            </a:prstGeom>
            <a:noFill/>
          </p:spPr>
          <p:txBody>
            <a:bodyPr wrap="square" rtlCol="0">
              <a:spAutoFit/>
            </a:bodyPr>
            <a:lstStyle/>
            <a:p>
              <a:pPr algn="dist"/>
              <a:r>
                <a:rPr lang="zh-CN" altLang="en-US" sz="3600" b="1">
                  <a:latin typeface="思源黑体 CN Heavy" panose="020b0a00000000000000" pitchFamily="34" charset="-122"/>
                  <a:ea typeface="思源黑体 CN Heavy" panose="020b0a00000000000000" pitchFamily="34" charset="-122"/>
                </a:rPr>
                <a:t>人地关系思想的演变</a:t>
              </a:r>
            </a:p>
          </p:txBody>
        </p:sp>
      </p:grpSp>
      <p:sp>
        <p:nvSpPr>
          <p:cNvPr id="3" name="文本框 2">
            <a:extLst>
              <a:ext uri="{FF2B5EF4-FFF2-40B4-BE49-F238E27FC236}">
                <a16:creationId xmlns:a16="http://schemas.microsoft.com/office/drawing/2014/main" xmlns="" id="{DC686ECF-5202-4D32-BD83-AB0FA8EE1AA7}"/>
              </a:ext>
            </a:extLst>
          </p:cNvPr>
          <p:cNvSpPr txBox="1"/>
          <p:nvPr>
            <p:custDataLst>
              <p:tags r:id="rId8"/>
            </p:custDataLst>
          </p:nvPr>
        </p:nvSpPr>
        <p:spPr>
          <a:xfrm>
            <a:off x="1021263" y="1279668"/>
            <a:ext cx="5074735" cy="686726"/>
          </a:xfrm>
          <a:prstGeom prst="rect">
            <a:avLst/>
          </a:prstGeom>
          <a:noFill/>
        </p:spPr>
        <p:txBody>
          <a:bodyPr wrap="square" rtlCol="0">
            <a:spAutoFit/>
          </a:bodyPr>
          <a:lstStyle/>
          <a:p>
            <a:pPr algn="l">
              <a:lnSpc>
                <a:spcPct val="130000"/>
              </a:lnSpc>
            </a:pPr>
            <a:r>
              <a:rPr lang="en-US" altLang="zh-CN" sz="3200" b="1">
                <a:solidFill>
                  <a:schemeClr val="accent1"/>
                </a:solidFill>
                <a:latin typeface="OPPOSans M" panose="00020600040101010101" pitchFamily="18" charset="-122"/>
                <a:ea typeface="OPPOSans M" panose="00020600040101010101" pitchFamily="18" charset="-122"/>
              </a:rPr>
              <a:t>2.</a:t>
            </a:r>
            <a:r>
              <a:rPr lang="zh-CN" altLang="en-US" sz="3200" b="1">
                <a:solidFill>
                  <a:schemeClr val="accent1"/>
                </a:solidFill>
                <a:latin typeface="OPPOSans M" panose="00020600040101010101" pitchFamily="18" charset="-122"/>
                <a:ea typeface="OPPOSans M" panose="00020600040101010101" pitchFamily="18" charset="-122"/>
              </a:rPr>
              <a:t>思想演变过程</a:t>
            </a:r>
            <a:endParaRPr lang="en-US" altLang="zh-CN" sz="3200" b="1">
              <a:solidFill>
                <a:schemeClr val="accent1"/>
              </a:solidFill>
              <a:latin typeface="OPPOSans M" panose="00020600040101010101" pitchFamily="18" charset="-122"/>
              <a:ea typeface="OPPOSans M" panose="00020600040101010101" pitchFamily="18" charset="-122"/>
            </a:endParaRPr>
          </a:p>
        </p:txBody>
      </p:sp>
      <p:cxnSp>
        <p:nvCxnSpPr>
          <p:cNvPr id="4" name="直接箭头连接符 3">
            <a:extLst>
              <a:ext uri="{FF2B5EF4-FFF2-40B4-BE49-F238E27FC236}">
                <a16:creationId xmlns:a16="http://schemas.microsoft.com/office/drawing/2014/main" xmlns="" id="{91EF1587-3F5D-4111-A93C-EED69DC8CCD8}"/>
              </a:ext>
            </a:extLst>
          </p:cNvPr>
          <p:cNvCxnSpPr/>
          <p:nvPr>
            <p:custDataLst>
              <p:tags r:id="rId9"/>
            </p:custDataLst>
          </p:nvPr>
        </p:nvCxnSpPr>
        <p:spPr>
          <a:xfrm flipV="1">
            <a:off x="1120947" y="2466065"/>
            <a:ext cx="9326340" cy="1"/>
          </a:xfrm>
          <a:prstGeom prst="straightConnector1">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5" name="椭圆 4">
            <a:extLst>
              <a:ext uri="{FF2B5EF4-FFF2-40B4-BE49-F238E27FC236}">
                <a16:creationId xmlns:a16="http://schemas.microsoft.com/office/drawing/2014/main" xmlns="" id="{620D5BFF-D3C7-479E-AE58-A8DD7881BDE3}"/>
              </a:ext>
            </a:extLst>
          </p:cNvPr>
          <p:cNvSpPr/>
          <p:nvPr>
            <p:custDataLst>
              <p:tags r:id="rId10"/>
            </p:custDataLst>
          </p:nvPr>
        </p:nvSpPr>
        <p:spPr>
          <a:xfrm rot="16200000">
            <a:off x="1488808" y="2447585"/>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19" name="椭圆 18">
            <a:extLst>
              <a:ext uri="{FF2B5EF4-FFF2-40B4-BE49-F238E27FC236}">
                <a16:creationId xmlns:a16="http://schemas.microsoft.com/office/drawing/2014/main" xmlns="" id="{B0068E90-6BC1-4538-9869-50E02FCD7FDF}"/>
              </a:ext>
            </a:extLst>
          </p:cNvPr>
          <p:cNvSpPr/>
          <p:nvPr>
            <p:custDataLst>
              <p:tags r:id="rId11"/>
            </p:custDataLst>
          </p:nvPr>
        </p:nvSpPr>
        <p:spPr>
          <a:xfrm rot="16200000">
            <a:off x="4252746" y="2447585"/>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1" name="椭圆 20">
            <a:extLst>
              <a:ext uri="{FF2B5EF4-FFF2-40B4-BE49-F238E27FC236}">
                <a16:creationId xmlns:a16="http://schemas.microsoft.com/office/drawing/2014/main" xmlns="" id="{C1F1CC69-9692-434B-A1F4-28A463B38D02}"/>
              </a:ext>
            </a:extLst>
          </p:cNvPr>
          <p:cNvSpPr/>
          <p:nvPr>
            <p:custDataLst>
              <p:tags r:id="rId12"/>
            </p:custDataLst>
          </p:nvPr>
        </p:nvSpPr>
        <p:spPr>
          <a:xfrm rot="16200000">
            <a:off x="7016684" y="2447585"/>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3" name="椭圆 22">
            <a:extLst>
              <a:ext uri="{FF2B5EF4-FFF2-40B4-BE49-F238E27FC236}">
                <a16:creationId xmlns:a16="http://schemas.microsoft.com/office/drawing/2014/main" xmlns="" id="{322D3D10-5038-42B3-B8EE-33EFFAA41AFB}"/>
              </a:ext>
            </a:extLst>
          </p:cNvPr>
          <p:cNvSpPr/>
          <p:nvPr>
            <p:custDataLst>
              <p:tags r:id="rId13"/>
            </p:custDataLst>
          </p:nvPr>
        </p:nvSpPr>
        <p:spPr>
          <a:xfrm rot="16200000">
            <a:off x="9780621" y="2447585"/>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10" name="文本框 9">
            <a:extLst>
              <a:ext uri="{FF2B5EF4-FFF2-40B4-BE49-F238E27FC236}">
                <a16:creationId xmlns:a16="http://schemas.microsoft.com/office/drawing/2014/main" xmlns="" id="{7A50EE2A-7EF4-4E53-AFAF-22B7373B6F66}"/>
              </a:ext>
            </a:extLst>
          </p:cNvPr>
          <p:cNvSpPr txBox="1"/>
          <p:nvPr>
            <p:custDataLst>
              <p:tags r:id="rId14"/>
            </p:custDataLst>
          </p:nvPr>
        </p:nvSpPr>
        <p:spPr>
          <a:xfrm>
            <a:off x="1026738" y="2015608"/>
            <a:ext cx="2052793" cy="463845"/>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采集</a:t>
            </a:r>
            <a:r>
              <a:rPr lang="en-US" altLang="zh-CN" sz="2000" b="1">
                <a:latin typeface="OPPOSans M" panose="00020600040101010101" pitchFamily="18" charset="-122"/>
                <a:ea typeface="OPPOSans M" panose="00020600040101010101" pitchFamily="18" charset="-122"/>
              </a:rPr>
              <a:t>—</a:t>
            </a:r>
            <a:r>
              <a:rPr lang="zh-CN" altLang="en-US" sz="2000" b="1">
                <a:latin typeface="OPPOSans M" panose="00020600040101010101" pitchFamily="18" charset="-122"/>
                <a:ea typeface="OPPOSans M" panose="00020600040101010101" pitchFamily="18" charset="-122"/>
              </a:rPr>
              <a:t>狩猎社会</a:t>
            </a:r>
          </a:p>
        </p:txBody>
      </p:sp>
      <p:sp>
        <p:nvSpPr>
          <p:cNvPr id="24" name="文本框 23">
            <a:extLst>
              <a:ext uri="{FF2B5EF4-FFF2-40B4-BE49-F238E27FC236}">
                <a16:creationId xmlns:a16="http://schemas.microsoft.com/office/drawing/2014/main" xmlns="" id="{C6BD8C88-86FB-4276-B8CC-5A74D350200F}"/>
              </a:ext>
            </a:extLst>
          </p:cNvPr>
          <p:cNvSpPr txBox="1"/>
          <p:nvPr>
            <p:custDataLst>
              <p:tags r:id="rId15"/>
            </p:custDataLst>
          </p:nvPr>
        </p:nvSpPr>
        <p:spPr>
          <a:xfrm>
            <a:off x="3676165" y="2015608"/>
            <a:ext cx="1244599" cy="463845"/>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农业社会</a:t>
            </a:r>
          </a:p>
        </p:txBody>
      </p:sp>
      <p:sp>
        <p:nvSpPr>
          <p:cNvPr id="25" name="文本框 24">
            <a:extLst>
              <a:ext uri="{FF2B5EF4-FFF2-40B4-BE49-F238E27FC236}">
                <a16:creationId xmlns:a16="http://schemas.microsoft.com/office/drawing/2014/main" xmlns="" id="{2BBEDEE5-BA26-4CB9-AA7F-B44567CAA101}"/>
              </a:ext>
            </a:extLst>
          </p:cNvPr>
          <p:cNvSpPr txBox="1"/>
          <p:nvPr>
            <p:custDataLst>
              <p:tags r:id="rId16"/>
            </p:custDataLst>
          </p:nvPr>
        </p:nvSpPr>
        <p:spPr>
          <a:xfrm>
            <a:off x="6519778" y="2015608"/>
            <a:ext cx="1244599" cy="463845"/>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工业社会</a:t>
            </a:r>
          </a:p>
        </p:txBody>
      </p:sp>
      <p:sp>
        <p:nvSpPr>
          <p:cNvPr id="26" name="文本框 25">
            <a:extLst>
              <a:ext uri="{FF2B5EF4-FFF2-40B4-BE49-F238E27FC236}">
                <a16:creationId xmlns:a16="http://schemas.microsoft.com/office/drawing/2014/main" xmlns="" id="{8565B9EA-2604-4E1F-AE7D-A2FBC30738AA}"/>
              </a:ext>
            </a:extLst>
          </p:cNvPr>
          <p:cNvSpPr txBox="1"/>
          <p:nvPr>
            <p:custDataLst>
              <p:tags r:id="rId17"/>
            </p:custDataLst>
          </p:nvPr>
        </p:nvSpPr>
        <p:spPr>
          <a:xfrm>
            <a:off x="9158321" y="2015608"/>
            <a:ext cx="1244599" cy="463845"/>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信息社会</a:t>
            </a:r>
          </a:p>
        </p:txBody>
      </p:sp>
      <p:sp>
        <p:nvSpPr>
          <p:cNvPr id="28" name="文本框 27">
            <a:extLst>
              <a:ext uri="{FF2B5EF4-FFF2-40B4-BE49-F238E27FC236}">
                <a16:creationId xmlns:a16="http://schemas.microsoft.com/office/drawing/2014/main" xmlns="" id="{C719967A-A942-4205-91AD-51A672864E76}"/>
              </a:ext>
            </a:extLst>
          </p:cNvPr>
          <p:cNvSpPr txBox="1"/>
          <p:nvPr>
            <p:custDataLst>
              <p:tags r:id="rId18"/>
            </p:custDataLst>
          </p:nvPr>
        </p:nvSpPr>
        <p:spPr>
          <a:xfrm>
            <a:off x="1277894" y="3995060"/>
            <a:ext cx="4854619" cy="863954"/>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现代通信技术及电子计算机的发明与应用极大地推动了社会的进步与发展。</a:t>
            </a:r>
          </a:p>
        </p:txBody>
      </p:sp>
      <p:sp>
        <p:nvSpPr>
          <p:cNvPr id="30" name="文本框 29">
            <a:extLst>
              <a:ext uri="{FF2B5EF4-FFF2-40B4-BE49-F238E27FC236}">
                <a16:creationId xmlns:a16="http://schemas.microsoft.com/office/drawing/2014/main" xmlns="" id="{13C8A96A-AC51-44AD-BBE8-5055744258F7}"/>
              </a:ext>
            </a:extLst>
          </p:cNvPr>
          <p:cNvSpPr txBox="1"/>
          <p:nvPr>
            <p:custDataLst>
              <p:tags r:id="rId19"/>
            </p:custDataLst>
          </p:nvPr>
        </p:nvSpPr>
        <p:spPr>
          <a:xfrm>
            <a:off x="1277894" y="5202809"/>
            <a:ext cx="4781594" cy="1264064"/>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信息技术和知识经济使人类社会的组织制度、经营管理、价值观念和生产生活方式等产生了一系列变革。</a:t>
            </a:r>
          </a:p>
        </p:txBody>
      </p:sp>
      <p:sp>
        <p:nvSpPr>
          <p:cNvPr id="31" name="文本框 30">
            <a:extLst>
              <a:ext uri="{FF2B5EF4-FFF2-40B4-BE49-F238E27FC236}">
                <a16:creationId xmlns:a16="http://schemas.microsoft.com/office/drawing/2014/main" xmlns="" id="{F85EFEEF-1CF8-4E32-A6FC-3570AF90DD38}"/>
              </a:ext>
            </a:extLst>
          </p:cNvPr>
          <p:cNvSpPr txBox="1"/>
          <p:nvPr>
            <p:custDataLst>
              <p:tags r:id="rId20"/>
            </p:custDataLst>
          </p:nvPr>
        </p:nvSpPr>
        <p:spPr>
          <a:xfrm>
            <a:off x="1277894" y="3170283"/>
            <a:ext cx="1961358" cy="463845"/>
          </a:xfrm>
          <a:prstGeom prst="rect">
            <a:avLst/>
          </a:prstGeom>
          <a:noFill/>
        </p:spPr>
        <p:txBody>
          <a:bodyPr wrap="square" rtlCol="0">
            <a:spAutoFit/>
          </a:bodyPr>
          <a:lstStyle/>
          <a:p>
            <a:pPr algn="l">
              <a:lnSpc>
                <a:spcPct val="130000"/>
              </a:lnSpc>
            </a:pPr>
            <a:r>
              <a:rPr lang="zh-CN" altLang="en-US" sz="2000" b="1">
                <a:solidFill>
                  <a:schemeClr val="accent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人地关系思想：</a:t>
            </a:r>
          </a:p>
        </p:txBody>
      </p:sp>
      <p:sp>
        <p:nvSpPr>
          <p:cNvPr id="35" name="矩形 34">
            <a:extLst>
              <a:ext uri="{FF2B5EF4-FFF2-40B4-BE49-F238E27FC236}">
                <a16:creationId xmlns:a16="http://schemas.microsoft.com/office/drawing/2014/main" xmlns="" id="{2AADA6A1-6C2C-4D66-95B6-6734C24EF8A7}"/>
              </a:ext>
            </a:extLst>
          </p:cNvPr>
          <p:cNvSpPr/>
          <p:nvPr>
            <p:custDataLst>
              <p:tags r:id="rId21"/>
            </p:custDataLst>
          </p:nvPr>
        </p:nvSpPr>
        <p:spPr>
          <a:xfrm>
            <a:off x="1120946" y="3069021"/>
            <a:ext cx="9280621" cy="3436874"/>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41" name="文本框 40">
            <a:extLst>
              <a:ext uri="{FF2B5EF4-FFF2-40B4-BE49-F238E27FC236}">
                <a16:creationId xmlns:a16="http://schemas.microsoft.com/office/drawing/2014/main" xmlns="" id="{DC427137-C305-4852-9A01-C7B72B5D6290}"/>
              </a:ext>
            </a:extLst>
          </p:cNvPr>
          <p:cNvSpPr txBox="1"/>
          <p:nvPr>
            <p:custDataLst>
              <p:tags r:id="rId22"/>
            </p:custDataLst>
          </p:nvPr>
        </p:nvSpPr>
        <p:spPr>
          <a:xfrm>
            <a:off x="2959406" y="3174617"/>
            <a:ext cx="1961358" cy="463845"/>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调节、适应自然</a:t>
            </a:r>
          </a:p>
        </p:txBody>
      </p:sp>
      <p:sp>
        <p:nvSpPr>
          <p:cNvPr id="42" name="文本框 41">
            <a:extLst>
              <a:ext uri="{FF2B5EF4-FFF2-40B4-BE49-F238E27FC236}">
                <a16:creationId xmlns:a16="http://schemas.microsoft.com/office/drawing/2014/main" xmlns="" id="{DDA4DEF5-F605-43DF-8D5B-1317BF13A83D}"/>
              </a:ext>
            </a:extLst>
          </p:cNvPr>
          <p:cNvSpPr txBox="1"/>
          <p:nvPr>
            <p:custDataLst>
              <p:tags r:id="rId23"/>
            </p:custDataLst>
          </p:nvPr>
        </p:nvSpPr>
        <p:spPr>
          <a:xfrm>
            <a:off x="1277894" y="4814790"/>
            <a:ext cx="1961358" cy="463845"/>
          </a:xfrm>
          <a:prstGeom prst="rect">
            <a:avLst/>
          </a:prstGeom>
          <a:noFill/>
        </p:spPr>
        <p:txBody>
          <a:bodyPr wrap="square" rtlCol="0">
            <a:spAutoFit/>
          </a:bodyPr>
          <a:lstStyle/>
          <a:p>
            <a:pPr algn="l">
              <a:lnSpc>
                <a:spcPct val="130000"/>
              </a:lnSpc>
            </a:pPr>
            <a:r>
              <a:rPr lang="zh-CN" altLang="en-US" sz="2000" b="1">
                <a:solidFill>
                  <a:schemeClr val="accent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人地关系：</a:t>
            </a:r>
          </a:p>
        </p:txBody>
      </p:sp>
      <p:sp>
        <p:nvSpPr>
          <p:cNvPr id="43" name="文本框 42">
            <a:extLst>
              <a:ext uri="{FF2B5EF4-FFF2-40B4-BE49-F238E27FC236}">
                <a16:creationId xmlns:a16="http://schemas.microsoft.com/office/drawing/2014/main" xmlns="" id="{E6476177-387F-44A7-9304-2AAA67E221D0}"/>
              </a:ext>
            </a:extLst>
          </p:cNvPr>
          <p:cNvSpPr txBox="1"/>
          <p:nvPr>
            <p:custDataLst>
              <p:tags r:id="rId24"/>
            </p:custDataLst>
          </p:nvPr>
        </p:nvSpPr>
        <p:spPr>
          <a:xfrm>
            <a:off x="1277894" y="3633311"/>
            <a:ext cx="1961358" cy="463845"/>
          </a:xfrm>
          <a:prstGeom prst="rect">
            <a:avLst/>
          </a:prstGeom>
          <a:noFill/>
        </p:spPr>
        <p:txBody>
          <a:bodyPr wrap="square" rtlCol="0">
            <a:spAutoFit/>
          </a:bodyPr>
          <a:lstStyle/>
          <a:p>
            <a:pPr algn="l">
              <a:lnSpc>
                <a:spcPct val="130000"/>
              </a:lnSpc>
            </a:pPr>
            <a:r>
              <a:rPr lang="zh-CN" altLang="en-US" sz="2000" b="1">
                <a:solidFill>
                  <a:schemeClr val="accent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生产力水平：</a:t>
            </a:r>
          </a:p>
        </p:txBody>
      </p:sp>
      <p:cxnSp>
        <p:nvCxnSpPr>
          <p:cNvPr id="37" name="直接连接符 36">
            <a:extLst>
              <a:ext uri="{FF2B5EF4-FFF2-40B4-BE49-F238E27FC236}">
                <a16:creationId xmlns:a16="http://schemas.microsoft.com/office/drawing/2014/main" xmlns="" id="{D23804C9-9CA7-4234-8A5E-E5EB237DAABA}"/>
              </a:ext>
            </a:extLst>
          </p:cNvPr>
          <p:cNvCxnSpPr/>
          <p:nvPr>
            <p:custDataLst>
              <p:tags r:id="rId25"/>
            </p:custDataLst>
          </p:nvPr>
        </p:nvCxnSpPr>
        <p:spPr>
          <a:xfrm flipH="1">
            <a:off x="9802846" y="2466065"/>
            <a:ext cx="0" cy="612542"/>
          </a:xfrm>
          <a:prstGeom prst="line">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4098" name="Picture 2">
            <a:extLst>
              <a:ext uri="{FF2B5EF4-FFF2-40B4-BE49-F238E27FC236}">
                <a16:creationId xmlns:a16="http://schemas.microsoft.com/office/drawing/2014/main" xmlns="" id="{06AB24D6-A396-4F26-88CF-7FD787F5DED0}"/>
              </a:ext>
            </a:extLst>
          </p:cNvPr>
          <p:cNvPicPr>
            <a:picLocks noChangeAspect="1" noChangeArrowheads="1"/>
          </p:cNvPicPr>
          <p:nvPr>
            <p:custDataLst>
              <p:tags r:id="rId27"/>
            </p:custDataLst>
          </p:nvPr>
        </p:nvPicPr>
        <p:blipFill>
          <a:blip r:embed="rId26">
            <a:extLst>
              <a:ext uri="{28A0092B-C50C-407E-A947-70E740481C1C}">
                <a14:useLocalDpi xmlns:a14="http://schemas.microsoft.com/office/drawing/2010/main" val="0"/>
              </a:ext>
            </a:extLst>
          </a:blip>
          <a:srcRect l="3519" r="14015"/>
          <a:stretch>
            <a:fillRect/>
          </a:stretch>
        </p:blipFill>
        <p:spPr bwMode="auto">
          <a:xfrm>
            <a:off x="6147811" y="3089908"/>
            <a:ext cx="4238457" cy="3409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986914"/>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pSp>
        <p:nvGrpSpPr>
          <p:cNvPr id="14" name="组合 13">
            <a:extLst>
              <a:ext uri="{FF2B5EF4-FFF2-40B4-BE49-F238E27FC236}">
                <a16:creationId xmlns:a16="http://schemas.microsoft.com/office/drawing/2014/main" xmlns="" id="{30942550-13AE-4F4B-9802-901C37C08E59}"/>
              </a:ext>
            </a:extLst>
          </p:cNvPr>
          <p:cNvGrpSpPr/>
          <p:nvPr>
            <p:custDataLst>
              <p:tags r:id="rId4"/>
            </p:custDataLst>
          </p:nvPr>
        </p:nvGrpSpPr>
        <p:grpSpPr>
          <a:xfrm>
            <a:off x="338220" y="353080"/>
            <a:ext cx="2201780" cy="808185"/>
            <a:chOff x="4439797" y="2324558"/>
            <a:chExt cx="2201780" cy="808185"/>
          </a:xfrm>
        </p:grpSpPr>
        <p:sp>
          <p:nvSpPr>
            <p:cNvPr id="15" name="椭圆 14">
              <a:extLst>
                <a:ext uri="{FF2B5EF4-FFF2-40B4-BE49-F238E27FC236}">
                  <a16:creationId xmlns:a16="http://schemas.microsoft.com/office/drawing/2014/main" xmlns="" id="{741F5765-AD18-4E46-BCAD-8F5A32E55D62}"/>
                </a:ext>
              </a:extLst>
            </p:cNvPr>
            <p:cNvSpPr/>
            <p:nvPr>
              <p:custDataLst>
                <p:tags r:id="rId5"/>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16" name="椭圆 15">
              <a:extLst>
                <a:ext uri="{FF2B5EF4-FFF2-40B4-BE49-F238E27FC236}">
                  <a16:creationId xmlns:a16="http://schemas.microsoft.com/office/drawing/2014/main" xmlns="" id="{7E0A9C63-8B7E-4B57-B281-C1C46D31297E}"/>
                </a:ext>
              </a:extLst>
            </p:cNvPr>
            <p:cNvSpPr/>
            <p:nvPr>
              <p:custDataLst>
                <p:tags r:id="rId6"/>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17" name="文本框 16">
              <a:extLst>
                <a:ext uri="{FF2B5EF4-FFF2-40B4-BE49-F238E27FC236}">
                  <a16:creationId xmlns:a16="http://schemas.microsoft.com/office/drawing/2014/main" xmlns="" id="{5E439A26-37CA-4B47-9988-5EBF2D8C323B}"/>
                </a:ext>
              </a:extLst>
            </p:cNvPr>
            <p:cNvSpPr txBox="1"/>
            <p:nvPr>
              <p:custDataLst>
                <p:tags r:id="rId7"/>
              </p:custDataLst>
            </p:nvPr>
          </p:nvSpPr>
          <p:spPr>
            <a:xfrm>
              <a:off x="5277611" y="2486412"/>
              <a:ext cx="1363966" cy="646331"/>
            </a:xfrm>
            <a:prstGeom prst="rect">
              <a:avLst/>
            </a:prstGeom>
            <a:noFill/>
          </p:spPr>
          <p:txBody>
            <a:bodyPr wrap="square" rtlCol="0">
              <a:spAutoFit/>
            </a:bodyPr>
            <a:lstStyle/>
            <a:p>
              <a:pPr algn="dist"/>
              <a:r>
                <a:rPr lang="zh-CN" altLang="en-US" sz="3600" b="1">
                  <a:latin typeface="思源黑体 CN Heavy" panose="020b0a00000000000000" pitchFamily="34" charset="-122"/>
                  <a:ea typeface="思源黑体 CN Heavy" panose="020b0a00000000000000" pitchFamily="34" charset="-122"/>
                </a:rPr>
                <a:t>活动</a:t>
              </a:r>
            </a:p>
          </p:txBody>
        </p:sp>
      </p:grpSp>
      <p:sp>
        <p:nvSpPr>
          <p:cNvPr id="10" name="文本框 9">
            <a:extLst>
              <a:ext uri="{FF2B5EF4-FFF2-40B4-BE49-F238E27FC236}">
                <a16:creationId xmlns:a16="http://schemas.microsoft.com/office/drawing/2014/main" xmlns="" id="{D1754EEB-97AB-4D7B-88D3-2086F2D38847}"/>
              </a:ext>
            </a:extLst>
          </p:cNvPr>
          <p:cNvSpPr txBox="1"/>
          <p:nvPr>
            <p:custDataLst>
              <p:tags r:id="rId8"/>
            </p:custDataLst>
          </p:nvPr>
        </p:nvSpPr>
        <p:spPr>
          <a:xfrm>
            <a:off x="6967587" y="2196575"/>
            <a:ext cx="4215773" cy="3418949"/>
          </a:xfrm>
          <a:prstGeom prst="rect">
            <a:avLst/>
          </a:prstGeom>
          <a:noFill/>
        </p:spPr>
        <p:txBody>
          <a:bodyPr wrap="square" rtlCol="0">
            <a:spAutoFit/>
          </a:bodyPr>
          <a:lstStyle/>
          <a:p>
            <a:pPr algn="l">
              <a:lnSpc>
                <a:spcPct val="130000"/>
              </a:lnSpc>
            </a:pPr>
            <a:r>
              <a:rPr lang="zh-CN" altLang="en-US" sz="2400" b="1">
                <a:latin typeface="OPPOSans M" panose="00020600040101010101" pitchFamily="18" charset="-122"/>
                <a:ea typeface="OPPOSans M" panose="00020600040101010101" pitchFamily="18" charset="-122"/>
              </a:rPr>
              <a:t>大坝挡住了原本溯河洄游的通道，破坏了河中其他鱼类和贝类的生存环境；减少河口泥沙，改变河口生态环境，使大量生物失去了栖息地；该地区纳入国家电网系统后，大坝供电功能减弱。</a:t>
            </a:r>
          </a:p>
        </p:txBody>
      </p:sp>
      <p:pic>
        <p:nvPicPr>
          <p:cNvPr id="6" name="图片 5">
            <a:extLst>
              <a:ext uri="{FF2B5EF4-FFF2-40B4-BE49-F238E27FC236}">
                <a16:creationId xmlns:a16="http://schemas.microsoft.com/office/drawing/2014/main" xmlns="" id="{FBEBBB84-4230-4FB4-9F48-01CCD19B0634}"/>
              </a:ext>
            </a:extLst>
          </p:cNvPr>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1562095" y="2369846"/>
            <a:ext cx="5412902" cy="3072405"/>
          </a:xfrm>
          <a:prstGeom prst="rect">
            <a:avLst/>
          </a:prstGeom>
        </p:spPr>
      </p:pic>
      <p:grpSp>
        <p:nvGrpSpPr>
          <p:cNvPr id="12" name="组合 11">
            <a:extLst>
              <a:ext uri="{FF2B5EF4-FFF2-40B4-BE49-F238E27FC236}">
                <a16:creationId xmlns:a16="http://schemas.microsoft.com/office/drawing/2014/main" xmlns="" id="{1F34950D-B16D-4CA4-9245-B60B66BF5C36}"/>
              </a:ext>
            </a:extLst>
          </p:cNvPr>
          <p:cNvGrpSpPr/>
          <p:nvPr>
            <p:custDataLst>
              <p:tags r:id="rId11"/>
            </p:custDataLst>
          </p:nvPr>
        </p:nvGrpSpPr>
        <p:grpSpPr>
          <a:xfrm>
            <a:off x="1052613" y="1452674"/>
            <a:ext cx="9986083" cy="636780"/>
            <a:chOff x="1052613" y="1452674"/>
            <a:chExt cx="9986083" cy="636780"/>
          </a:xfrm>
        </p:grpSpPr>
        <p:grpSp>
          <p:nvGrpSpPr>
            <p:cNvPr id="9" name="组合 8">
              <a:extLst>
                <a:ext uri="{FF2B5EF4-FFF2-40B4-BE49-F238E27FC236}">
                  <a16:creationId xmlns:a16="http://schemas.microsoft.com/office/drawing/2014/main" xmlns="" id="{996BF5B6-B6AE-4D43-B3C4-86150117ECDF}"/>
                </a:ext>
              </a:extLst>
            </p:cNvPr>
            <p:cNvGrpSpPr/>
            <p:nvPr>
              <p:custDataLst>
                <p:tags r:id="rId12"/>
              </p:custDataLst>
            </p:nvPr>
          </p:nvGrpSpPr>
          <p:grpSpPr>
            <a:xfrm>
              <a:off x="1052613" y="1551291"/>
              <a:ext cx="9986083" cy="538163"/>
              <a:chOff x="2561070" y="1596530"/>
              <a:chExt cx="10548214" cy="538163"/>
            </a:xfrm>
          </p:grpSpPr>
          <p:sp>
            <p:nvSpPr>
              <p:cNvPr id="5" name="任意多边形: 形状 4">
                <a:extLst>
                  <a:ext uri="{FF2B5EF4-FFF2-40B4-BE49-F238E27FC236}">
                    <a16:creationId xmlns:a16="http://schemas.microsoft.com/office/drawing/2014/main" xmlns="" id="{9E467FB8-8CCC-4C2B-A994-F97DB299B93F}"/>
                  </a:ext>
                </a:extLst>
              </p:cNvPr>
              <p:cNvSpPr/>
              <p:nvPr>
                <p:custDataLst>
                  <p:tags r:id="rId13"/>
                </p:custDataLst>
              </p:nvPr>
            </p:nvSpPr>
            <p:spPr>
              <a:xfrm>
                <a:off x="2830150" y="1596530"/>
                <a:ext cx="10279134" cy="538163"/>
              </a:xfrm>
              <a:custGeom>
                <a:gdLst>
                  <a:gd name="connsiteX0" fmla="*/ 0 w 6873803"/>
                  <a:gd name="connsiteY0" fmla="*/ 0 h 538161"/>
                  <a:gd name="connsiteX1" fmla="*/ 6604723 w 6873803"/>
                  <a:gd name="connsiteY1" fmla="*/ 0 h 538161"/>
                  <a:gd name="connsiteX2" fmla="*/ 6873803 w 6873803"/>
                  <a:gd name="connsiteY2" fmla="*/ 269081 h 538161"/>
                  <a:gd name="connsiteX3" fmla="*/ 6604723 w 6873803"/>
                  <a:gd name="connsiteY3" fmla="*/ 538161 h 538161"/>
                  <a:gd name="connsiteX4" fmla="*/ 0 w 6873803"/>
                  <a:gd name="connsiteY4" fmla="*/ 538161 h 538161"/>
                  <a:gd name="connsiteX5" fmla="*/ 0 w 6873803"/>
                  <a:gd name="connsiteY5" fmla="*/ 0 h 53816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3803" h="538161">
                    <a:moveTo>
                      <a:pt x="6873803" y="538160"/>
                    </a:moveTo>
                    <a:lnTo>
                      <a:pt x="269080" y="538160"/>
                    </a:lnTo>
                    <a:lnTo>
                      <a:pt x="0" y="269080"/>
                    </a:lnTo>
                    <a:lnTo>
                      <a:pt x="269080" y="1"/>
                    </a:lnTo>
                    <a:lnTo>
                      <a:pt x="6873803" y="1"/>
                    </a:lnTo>
                    <a:lnTo>
                      <a:pt x="6873803" y="53816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1854" tIns="68581" rIns="128016" bIns="68580" numCol="1" spcCol="1270" anchor="ctr" anchorCtr="0">
                <a:noAutofit/>
              </a:bodyPr>
              <a:lstStyle/>
              <a:p>
                <a:pPr marL="0" lvl="0" indent="0" algn="ctr" defTabSz="800100">
                  <a:lnSpc>
                    <a:spcPct val="90000"/>
                  </a:lnSpc>
                  <a:spcBef>
                    <a:spcPct val="0"/>
                  </a:spcBef>
                  <a:spcAft>
                    <a:spcPct val="35000"/>
                  </a:spcAft>
                  <a:buNone/>
                </a:pPr>
                <a:endParaRPr lang="zh-CN" sz="1800" kern="1200">
                  <a:ea typeface="OPPOSans M" panose="00020600040101010101" pitchFamily="18" charset="-122"/>
                </a:endParaRPr>
              </a:p>
            </p:txBody>
          </p:sp>
          <p:sp>
            <p:nvSpPr>
              <p:cNvPr id="7" name="椭圆 6">
                <a:extLst>
                  <a:ext uri="{FF2B5EF4-FFF2-40B4-BE49-F238E27FC236}">
                    <a16:creationId xmlns:a16="http://schemas.microsoft.com/office/drawing/2014/main" xmlns="" id="{799C15F3-049F-42FA-A015-51C385587571}"/>
                  </a:ext>
                </a:extLst>
              </p:cNvPr>
              <p:cNvSpPr/>
              <p:nvPr>
                <p:custDataLst>
                  <p:tags r:id="rId14"/>
                </p:custDataLst>
              </p:nvPr>
            </p:nvSpPr>
            <p:spPr>
              <a:xfrm>
                <a:off x="2561070" y="1596531"/>
                <a:ext cx="538161" cy="538161"/>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p:txBody>
          </p:sp>
        </p:grpSp>
        <p:sp>
          <p:nvSpPr>
            <p:cNvPr id="8" name="文本框 7">
              <a:extLst>
                <a:ext uri="{FF2B5EF4-FFF2-40B4-BE49-F238E27FC236}">
                  <a16:creationId xmlns:a16="http://schemas.microsoft.com/office/drawing/2014/main" xmlns="" id="{D678C247-EB9A-4B07-861D-9CC7628F7BB8}"/>
                </a:ext>
              </a:extLst>
            </p:cNvPr>
            <p:cNvSpPr txBox="1"/>
            <p:nvPr>
              <p:custDataLst>
                <p:tags r:id="rId15"/>
              </p:custDataLst>
            </p:nvPr>
          </p:nvSpPr>
          <p:spPr>
            <a:xfrm>
              <a:off x="1153304" y="1526988"/>
              <a:ext cx="320922" cy="541751"/>
            </a:xfrm>
            <a:prstGeom prst="rect">
              <a:avLst/>
            </a:prstGeom>
            <a:noFill/>
          </p:spPr>
          <p:txBody>
            <a:bodyPr wrap="none" rtlCol="0">
              <a:spAutoFit/>
            </a:bodyPr>
            <a:lstStyle/>
            <a:p>
              <a:pPr algn="l">
                <a:lnSpc>
                  <a:spcPct val="130000"/>
                </a:lnSpc>
              </a:pPr>
              <a:r>
                <a:rPr lang="en-US" altLang="zh-CN" sz="2400" b="1">
                  <a:latin typeface="OPPOSans M" panose="00020600040101010101" pitchFamily="18" charset="-122"/>
                  <a:ea typeface="OPPOSans M" panose="00020600040101010101" pitchFamily="18" charset="-122"/>
                </a:rPr>
                <a:t>1</a:t>
              </a:r>
              <a:endParaRPr lang="zh-CN" altLang="en-US" sz="2400" b="1">
                <a:latin typeface="OPPOSans M" panose="00020600040101010101" pitchFamily="18" charset="-122"/>
                <a:ea typeface="OPPOSans M" panose="00020600040101010101" pitchFamily="18" charset="-122"/>
              </a:endParaRPr>
            </a:p>
          </p:txBody>
        </p:sp>
        <p:sp>
          <p:nvSpPr>
            <p:cNvPr id="11" name="文本框 10">
              <a:extLst>
                <a:ext uri="{FF2B5EF4-FFF2-40B4-BE49-F238E27FC236}">
                  <a16:creationId xmlns:a16="http://schemas.microsoft.com/office/drawing/2014/main" xmlns="" id="{F0B66955-D8B4-41D3-9862-C66867DEB1EA}"/>
                </a:ext>
              </a:extLst>
            </p:cNvPr>
            <p:cNvSpPr txBox="1"/>
            <p:nvPr>
              <p:custDataLst>
                <p:tags r:id="rId16"/>
              </p:custDataLst>
            </p:nvPr>
          </p:nvSpPr>
          <p:spPr>
            <a:xfrm>
              <a:off x="1615451" y="1452674"/>
              <a:ext cx="6643025" cy="612475"/>
            </a:xfrm>
            <a:prstGeom prst="rect">
              <a:avLst/>
            </a:prstGeom>
            <a:noFill/>
          </p:spPr>
          <p:txBody>
            <a:bodyPr wrap="square" rtlCol="0">
              <a:spAutoFit/>
            </a:bodyPr>
            <a:lstStyle/>
            <a:p>
              <a:pPr algn="l">
                <a:lnSpc>
                  <a:spcPct val="130000"/>
                </a:lnSpc>
              </a:pPr>
              <a:r>
                <a:rPr lang="zh-CN" altLang="en-US" sz="2400" b="1">
                  <a:solidFill>
                    <a:schemeClr val="bg1"/>
                  </a:solidFill>
                  <a:latin typeface="OPPOSans M" panose="00020600040101010101" pitchFamily="18" charset="-122"/>
                  <a:ea typeface="OPPOSans M" panose="00020600040101010101" pitchFamily="18" charset="-122"/>
                </a:rPr>
                <a:t>议一议，美国为什么要拆除艾尔瓦河的大坝</a:t>
              </a:r>
              <a:r>
                <a:rPr lang="zh-CN" altLang="en-US" sz="2800" b="1">
                  <a:solidFill>
                    <a:schemeClr val="bg1"/>
                  </a:solidFill>
                  <a:latin typeface="OPPOSans M" panose="00020600040101010101" pitchFamily="18" charset="-122"/>
                  <a:ea typeface="OPPOSans M" panose="00020600040101010101" pitchFamily="18" charset="-122"/>
                </a:rPr>
                <a:t>？</a:t>
              </a:r>
            </a:p>
          </p:txBody>
        </p:sp>
      </p:grpSp>
    </p:spTree>
    <p:extLst>
      <p:ext uri="{BB962C8B-B14F-4D97-AF65-F5344CB8AC3E}">
        <p14:creationId xmlns:p14="http://schemas.microsoft.com/office/powerpoint/2010/main" val="1869337089"/>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pSp>
        <p:nvGrpSpPr>
          <p:cNvPr id="14" name="组合 13">
            <a:extLst>
              <a:ext uri="{FF2B5EF4-FFF2-40B4-BE49-F238E27FC236}">
                <a16:creationId xmlns:a16="http://schemas.microsoft.com/office/drawing/2014/main" xmlns="" id="{30942550-13AE-4F4B-9802-901C37C08E59}"/>
              </a:ext>
            </a:extLst>
          </p:cNvPr>
          <p:cNvGrpSpPr/>
          <p:nvPr>
            <p:custDataLst>
              <p:tags r:id="rId4"/>
            </p:custDataLst>
          </p:nvPr>
        </p:nvGrpSpPr>
        <p:grpSpPr>
          <a:xfrm>
            <a:off x="338220" y="353080"/>
            <a:ext cx="2201780" cy="808185"/>
            <a:chOff x="4439797" y="2324558"/>
            <a:chExt cx="2201780" cy="808185"/>
          </a:xfrm>
        </p:grpSpPr>
        <p:sp>
          <p:nvSpPr>
            <p:cNvPr id="15" name="椭圆 14">
              <a:extLst>
                <a:ext uri="{FF2B5EF4-FFF2-40B4-BE49-F238E27FC236}">
                  <a16:creationId xmlns:a16="http://schemas.microsoft.com/office/drawing/2014/main" xmlns="" id="{741F5765-AD18-4E46-BCAD-8F5A32E55D62}"/>
                </a:ext>
              </a:extLst>
            </p:cNvPr>
            <p:cNvSpPr/>
            <p:nvPr>
              <p:custDataLst>
                <p:tags r:id="rId5"/>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16" name="椭圆 15">
              <a:extLst>
                <a:ext uri="{FF2B5EF4-FFF2-40B4-BE49-F238E27FC236}">
                  <a16:creationId xmlns:a16="http://schemas.microsoft.com/office/drawing/2014/main" xmlns="" id="{7E0A9C63-8B7E-4B57-B281-C1C46D31297E}"/>
                </a:ext>
              </a:extLst>
            </p:cNvPr>
            <p:cNvSpPr/>
            <p:nvPr>
              <p:custDataLst>
                <p:tags r:id="rId6"/>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17" name="文本框 16">
              <a:extLst>
                <a:ext uri="{FF2B5EF4-FFF2-40B4-BE49-F238E27FC236}">
                  <a16:creationId xmlns:a16="http://schemas.microsoft.com/office/drawing/2014/main" xmlns="" id="{5E439A26-37CA-4B47-9988-5EBF2D8C323B}"/>
                </a:ext>
              </a:extLst>
            </p:cNvPr>
            <p:cNvSpPr txBox="1"/>
            <p:nvPr>
              <p:custDataLst>
                <p:tags r:id="rId7"/>
              </p:custDataLst>
            </p:nvPr>
          </p:nvSpPr>
          <p:spPr>
            <a:xfrm>
              <a:off x="5277611" y="2486412"/>
              <a:ext cx="1363966" cy="646331"/>
            </a:xfrm>
            <a:prstGeom prst="rect">
              <a:avLst/>
            </a:prstGeom>
            <a:noFill/>
          </p:spPr>
          <p:txBody>
            <a:bodyPr wrap="square" rtlCol="0">
              <a:spAutoFit/>
            </a:bodyPr>
            <a:lstStyle/>
            <a:p>
              <a:pPr algn="dist"/>
              <a:r>
                <a:rPr lang="zh-CN" altLang="en-US" sz="3600" b="1">
                  <a:latin typeface="思源黑体 CN Heavy" panose="020b0a00000000000000" pitchFamily="34" charset="-122"/>
                  <a:ea typeface="思源黑体 CN Heavy" panose="020b0a00000000000000" pitchFamily="34" charset="-122"/>
                </a:rPr>
                <a:t>活动</a:t>
              </a:r>
            </a:p>
          </p:txBody>
        </p:sp>
      </p:grpSp>
      <p:pic>
        <p:nvPicPr>
          <p:cNvPr id="6" name="图片 5">
            <a:extLst>
              <a:ext uri="{FF2B5EF4-FFF2-40B4-BE49-F238E27FC236}">
                <a16:creationId xmlns:a16="http://schemas.microsoft.com/office/drawing/2014/main" xmlns="" id="{FBEBBB84-4230-4FB4-9F48-01CCD19B0634}"/>
              </a:ext>
            </a:extLst>
          </p:cNvPr>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1562095" y="2369846"/>
            <a:ext cx="5412902" cy="3072405"/>
          </a:xfrm>
          <a:prstGeom prst="rect">
            <a:avLst/>
          </a:prstGeom>
        </p:spPr>
      </p:pic>
      <p:grpSp>
        <p:nvGrpSpPr>
          <p:cNvPr id="12" name="组合 11">
            <a:extLst>
              <a:ext uri="{FF2B5EF4-FFF2-40B4-BE49-F238E27FC236}">
                <a16:creationId xmlns:a16="http://schemas.microsoft.com/office/drawing/2014/main" xmlns="" id="{1F34950D-B16D-4CA4-9245-B60B66BF5C36}"/>
              </a:ext>
            </a:extLst>
          </p:cNvPr>
          <p:cNvGrpSpPr/>
          <p:nvPr>
            <p:custDataLst>
              <p:tags r:id="rId10"/>
            </p:custDataLst>
          </p:nvPr>
        </p:nvGrpSpPr>
        <p:grpSpPr>
          <a:xfrm>
            <a:off x="1052613" y="1526988"/>
            <a:ext cx="9986083" cy="562466"/>
            <a:chOff x="1052613" y="1526988"/>
            <a:chExt cx="9986083" cy="562466"/>
          </a:xfrm>
        </p:grpSpPr>
        <p:grpSp>
          <p:nvGrpSpPr>
            <p:cNvPr id="9" name="组合 8">
              <a:extLst>
                <a:ext uri="{FF2B5EF4-FFF2-40B4-BE49-F238E27FC236}">
                  <a16:creationId xmlns:a16="http://schemas.microsoft.com/office/drawing/2014/main" xmlns="" id="{996BF5B6-B6AE-4D43-B3C4-86150117ECDF}"/>
                </a:ext>
              </a:extLst>
            </p:cNvPr>
            <p:cNvGrpSpPr/>
            <p:nvPr>
              <p:custDataLst>
                <p:tags r:id="rId11"/>
              </p:custDataLst>
            </p:nvPr>
          </p:nvGrpSpPr>
          <p:grpSpPr>
            <a:xfrm>
              <a:off x="1052613" y="1551291"/>
              <a:ext cx="9986083" cy="538163"/>
              <a:chOff x="2561070" y="1596530"/>
              <a:chExt cx="10548214" cy="538163"/>
            </a:xfrm>
          </p:grpSpPr>
          <p:sp>
            <p:nvSpPr>
              <p:cNvPr id="5" name="任意多边形: 形状 4">
                <a:extLst>
                  <a:ext uri="{FF2B5EF4-FFF2-40B4-BE49-F238E27FC236}">
                    <a16:creationId xmlns:a16="http://schemas.microsoft.com/office/drawing/2014/main" xmlns="" id="{9E467FB8-8CCC-4C2B-A994-F97DB299B93F}"/>
                  </a:ext>
                </a:extLst>
              </p:cNvPr>
              <p:cNvSpPr/>
              <p:nvPr>
                <p:custDataLst>
                  <p:tags r:id="rId12"/>
                </p:custDataLst>
              </p:nvPr>
            </p:nvSpPr>
            <p:spPr>
              <a:xfrm>
                <a:off x="2830150" y="1596530"/>
                <a:ext cx="10279134" cy="538163"/>
              </a:xfrm>
              <a:custGeom>
                <a:gdLst>
                  <a:gd name="connsiteX0" fmla="*/ 0 w 6873803"/>
                  <a:gd name="connsiteY0" fmla="*/ 0 h 538161"/>
                  <a:gd name="connsiteX1" fmla="*/ 6604723 w 6873803"/>
                  <a:gd name="connsiteY1" fmla="*/ 0 h 538161"/>
                  <a:gd name="connsiteX2" fmla="*/ 6873803 w 6873803"/>
                  <a:gd name="connsiteY2" fmla="*/ 269081 h 538161"/>
                  <a:gd name="connsiteX3" fmla="*/ 6604723 w 6873803"/>
                  <a:gd name="connsiteY3" fmla="*/ 538161 h 538161"/>
                  <a:gd name="connsiteX4" fmla="*/ 0 w 6873803"/>
                  <a:gd name="connsiteY4" fmla="*/ 538161 h 538161"/>
                  <a:gd name="connsiteX5" fmla="*/ 0 w 6873803"/>
                  <a:gd name="connsiteY5" fmla="*/ 0 h 53816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3803" h="538161">
                    <a:moveTo>
                      <a:pt x="6873803" y="538160"/>
                    </a:moveTo>
                    <a:lnTo>
                      <a:pt x="269080" y="538160"/>
                    </a:lnTo>
                    <a:lnTo>
                      <a:pt x="0" y="269080"/>
                    </a:lnTo>
                    <a:lnTo>
                      <a:pt x="269080" y="1"/>
                    </a:lnTo>
                    <a:lnTo>
                      <a:pt x="6873803" y="1"/>
                    </a:lnTo>
                    <a:lnTo>
                      <a:pt x="6873803" y="53816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1854" tIns="68581" rIns="128016" bIns="68580" numCol="1" spcCol="1270" anchor="ctr" anchorCtr="0">
                <a:noAutofit/>
              </a:bodyPr>
              <a:lstStyle/>
              <a:p>
                <a:pPr marL="0" lvl="0" indent="0" algn="ctr" defTabSz="800100">
                  <a:lnSpc>
                    <a:spcPct val="90000"/>
                  </a:lnSpc>
                  <a:spcBef>
                    <a:spcPct val="0"/>
                  </a:spcBef>
                  <a:spcAft>
                    <a:spcPct val="35000"/>
                  </a:spcAft>
                  <a:buNone/>
                </a:pPr>
                <a:endParaRPr lang="zh-CN" sz="1800" kern="1200">
                  <a:ea typeface="OPPOSans M" panose="00020600040101010101" pitchFamily="18" charset="-122"/>
                </a:endParaRPr>
              </a:p>
            </p:txBody>
          </p:sp>
          <p:sp>
            <p:nvSpPr>
              <p:cNvPr id="7" name="椭圆 6">
                <a:extLst>
                  <a:ext uri="{FF2B5EF4-FFF2-40B4-BE49-F238E27FC236}">
                    <a16:creationId xmlns:a16="http://schemas.microsoft.com/office/drawing/2014/main" xmlns="" id="{799C15F3-049F-42FA-A015-51C385587571}"/>
                  </a:ext>
                </a:extLst>
              </p:cNvPr>
              <p:cNvSpPr/>
              <p:nvPr>
                <p:custDataLst>
                  <p:tags r:id="rId13"/>
                </p:custDataLst>
              </p:nvPr>
            </p:nvSpPr>
            <p:spPr>
              <a:xfrm>
                <a:off x="2561070" y="1596531"/>
                <a:ext cx="538161" cy="538161"/>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p:txBody>
          </p:sp>
        </p:grpSp>
        <p:sp>
          <p:nvSpPr>
            <p:cNvPr id="8" name="文本框 7">
              <a:extLst>
                <a:ext uri="{FF2B5EF4-FFF2-40B4-BE49-F238E27FC236}">
                  <a16:creationId xmlns:a16="http://schemas.microsoft.com/office/drawing/2014/main" xmlns="" id="{D678C247-EB9A-4B07-861D-9CC7628F7BB8}"/>
                </a:ext>
              </a:extLst>
            </p:cNvPr>
            <p:cNvSpPr txBox="1"/>
            <p:nvPr>
              <p:custDataLst>
                <p:tags r:id="rId14"/>
              </p:custDataLst>
            </p:nvPr>
          </p:nvSpPr>
          <p:spPr>
            <a:xfrm>
              <a:off x="1153304" y="1526988"/>
              <a:ext cx="393056" cy="540917"/>
            </a:xfrm>
            <a:prstGeom prst="rect">
              <a:avLst/>
            </a:prstGeom>
            <a:noFill/>
          </p:spPr>
          <p:txBody>
            <a:bodyPr wrap="none" rtlCol="0">
              <a:spAutoFit/>
            </a:bodyPr>
            <a:lstStyle/>
            <a:p>
              <a:pPr algn="l">
                <a:lnSpc>
                  <a:spcPct val="130000"/>
                </a:lnSpc>
              </a:pPr>
              <a:r>
                <a:rPr lang="en-US" altLang="zh-CN" sz="2400" b="1">
                  <a:latin typeface="OPPOSans M" panose="00020600040101010101" pitchFamily="18" charset="-122"/>
                  <a:ea typeface="OPPOSans M" panose="00020600040101010101" pitchFamily="18" charset="-122"/>
                </a:rPr>
                <a:t>2</a:t>
              </a:r>
              <a:endParaRPr lang="zh-CN" altLang="en-US" sz="2400" b="1">
                <a:latin typeface="OPPOSans M" panose="00020600040101010101" pitchFamily="18" charset="-122"/>
                <a:ea typeface="OPPOSans M" panose="00020600040101010101" pitchFamily="18" charset="-122"/>
              </a:endParaRPr>
            </a:p>
          </p:txBody>
        </p:sp>
      </p:grpSp>
      <p:sp>
        <p:nvSpPr>
          <p:cNvPr id="18" name="文本框 17">
            <a:extLst>
              <a:ext uri="{FF2B5EF4-FFF2-40B4-BE49-F238E27FC236}">
                <a16:creationId xmlns:a16="http://schemas.microsoft.com/office/drawing/2014/main" xmlns="" id="{8F03E441-E22F-4EE9-A61B-D3B7FBB67240}"/>
              </a:ext>
            </a:extLst>
          </p:cNvPr>
          <p:cNvSpPr txBox="1"/>
          <p:nvPr>
            <p:custDataLst>
              <p:tags r:id="rId15"/>
            </p:custDataLst>
          </p:nvPr>
        </p:nvSpPr>
        <p:spPr>
          <a:xfrm>
            <a:off x="1702945" y="1551292"/>
            <a:ext cx="8940157" cy="538161"/>
          </a:xfrm>
          <a:prstGeom prst="rect">
            <a:avLst/>
          </a:prstGeom>
          <a:noFill/>
        </p:spPr>
        <p:txBody>
          <a:bodyPr wrap="square" rtlCol="0">
            <a:spAutoFit/>
          </a:bodyPr>
          <a:lstStyle/>
          <a:p>
            <a:pPr algn="l">
              <a:lnSpc>
                <a:spcPct val="130000"/>
              </a:lnSpc>
            </a:pPr>
            <a:r>
              <a:rPr lang="zh-CN" altLang="en-US" sz="2400" b="1">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艾尔瓦河的大坝由修建到拆除，体现了人地关系思想怎样的转变？</a:t>
            </a:r>
          </a:p>
        </p:txBody>
      </p:sp>
      <p:sp>
        <p:nvSpPr>
          <p:cNvPr id="19" name="文本框 18">
            <a:extLst>
              <a:ext uri="{FF2B5EF4-FFF2-40B4-BE49-F238E27FC236}">
                <a16:creationId xmlns:a16="http://schemas.microsoft.com/office/drawing/2014/main" xmlns="" id="{615D4C59-92B5-431F-BD8C-F970EC20B830}"/>
              </a:ext>
            </a:extLst>
          </p:cNvPr>
          <p:cNvSpPr txBox="1"/>
          <p:nvPr>
            <p:custDataLst>
              <p:tags r:id="rId16"/>
            </p:custDataLst>
          </p:nvPr>
        </p:nvSpPr>
        <p:spPr>
          <a:xfrm>
            <a:off x="7728652" y="2776575"/>
            <a:ext cx="2999030" cy="1978555"/>
          </a:xfrm>
          <a:prstGeom prst="rect">
            <a:avLst/>
          </a:prstGeom>
          <a:noFill/>
        </p:spPr>
        <p:txBody>
          <a:bodyPr wrap="square" rtlCol="0">
            <a:spAutoFit/>
          </a:bodyPr>
          <a:lstStyle/>
          <a:p>
            <a:pPr algn="l">
              <a:lnSpc>
                <a:spcPct val="130000"/>
              </a:lnSpc>
            </a:pPr>
            <a:r>
              <a:rPr lang="zh-CN" altLang="en-US" sz="2400" b="1">
                <a:latin typeface="OPPOSans M" panose="00020600040101010101" pitchFamily="18" charset="-122"/>
                <a:ea typeface="OPPOSans M" panose="00020600040101010101" pitchFamily="18" charset="-122"/>
              </a:rPr>
              <a:t>从改造自然和征服自然的观念转变为人地协调的观念，积极谋求人地和谐。</a:t>
            </a:r>
          </a:p>
        </p:txBody>
      </p:sp>
      <p:cxnSp>
        <p:nvCxnSpPr>
          <p:cNvPr id="20" name="直接连接符 19">
            <a:extLst>
              <a:ext uri="{FF2B5EF4-FFF2-40B4-BE49-F238E27FC236}">
                <a16:creationId xmlns:a16="http://schemas.microsoft.com/office/drawing/2014/main" xmlns="" id="{91961907-1D0C-447A-B004-E3E72734A127}"/>
              </a:ext>
            </a:extLst>
          </p:cNvPr>
          <p:cNvCxnSpPr/>
          <p:nvPr>
            <p:custDataLst>
              <p:tags r:id="rId17"/>
            </p:custDataLst>
          </p:nvPr>
        </p:nvCxnSpPr>
        <p:spPr>
          <a:xfrm>
            <a:off x="7417638" y="5442251"/>
            <a:ext cx="3621058" cy="0"/>
          </a:xfrm>
          <a:prstGeom prst="line">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xmlns="" id="{BF65FCCF-5D59-4513-A0AF-4AF2BD3AEB67}"/>
              </a:ext>
            </a:extLst>
          </p:cNvPr>
          <p:cNvCxnSpPr/>
          <p:nvPr>
            <p:custDataLst>
              <p:tags r:id="rId18"/>
            </p:custDataLst>
          </p:nvPr>
        </p:nvCxnSpPr>
        <p:spPr>
          <a:xfrm flipH="1">
            <a:off x="11038696" y="2369846"/>
            <a:ext cx="0" cy="3072405"/>
          </a:xfrm>
          <a:prstGeom prst="line">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748316"/>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8">
            <a:lum/>
          </a:blip>
          <a:stretch>
            <a:fillRect/>
          </a:stretch>
        </a:blipFill>
        <a:effectLst/>
      </p:bgPr>
    </p:bg>
    <p:spTree>
      <p:nvGrpSpPr>
        <p:cNvPr id="1" name=""/>
        <p:cNvGrpSpPr/>
        <p:nvPr>
          <p:custDataLst>
            <p:tags r:id="rId3"/>
          </p:custDataLst>
        </p:nvPr>
      </p:nvGrpSpPr>
      <p:grpSpPr>
        <a:xfrm>
          <a:off x="0" y="0"/>
          <a:ext cx="0" cy="0"/>
        </a:xfrm>
      </p:grpSpPr>
      <p:sp>
        <p:nvSpPr>
          <p:cNvPr id="2" name="矩形 1">
            <a:extLst>
              <a:ext uri="{FF2B5EF4-FFF2-40B4-BE49-F238E27FC236}">
                <a16:creationId xmlns:a16="http://schemas.microsoft.com/office/drawing/2014/main" xmlns="" id="{25381C78-FDBC-4CAC-873E-1BB59E2469B4}"/>
              </a:ext>
            </a:extLst>
          </p:cNvPr>
          <p:cNvSpPr/>
          <p:nvPr>
            <p:custDataLst>
              <p:tags r:id="rId4"/>
            </p:custData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4" name="矩形 3">
            <a:extLst>
              <a:ext uri="{FF2B5EF4-FFF2-40B4-BE49-F238E27FC236}">
                <a16:creationId xmlns:a16="http://schemas.microsoft.com/office/drawing/2014/main" xmlns="" id="{F4844F4E-3D69-4A8D-AD6C-D473EF7BD0FB}"/>
              </a:ext>
            </a:extLst>
          </p:cNvPr>
          <p:cNvSpPr/>
          <p:nvPr>
            <p:custDataLst>
              <p:tags r:id="rId5"/>
            </p:custDataLst>
          </p:nvPr>
        </p:nvSpPr>
        <p:spPr>
          <a:xfrm>
            <a:off x="6096000" y="0"/>
            <a:ext cx="6096000" cy="6918034"/>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pic>
        <p:nvPicPr>
          <p:cNvPr id="3" name="图片 2">
            <a:extLst>
              <a:ext uri="{FF2B5EF4-FFF2-40B4-BE49-F238E27FC236}">
                <a16:creationId xmlns:a16="http://schemas.microsoft.com/office/drawing/2014/main" xmlns="" id="{7EC34E69-89A1-45D9-A8EC-0F5EA26ED153}"/>
              </a:ext>
            </a:extLst>
          </p:cNvPr>
          <p:cNvPicPr>
            <a:picLocks noChangeAspect="1"/>
          </p:cNvPicPr>
          <p:nvPr>
            <p:custDataLst>
              <p:tags r:id="rId7"/>
            </p:custDataLst>
          </p:nvPr>
        </p:nvPicPr>
        <p:blipFill>
          <a:blip r:embed="rId6"/>
          <a:stretch>
            <a:fillRect/>
          </a:stretch>
        </p:blipFill>
        <p:spPr>
          <a:xfrm>
            <a:off x="6578190" y="1211613"/>
            <a:ext cx="5425910" cy="4017612"/>
          </a:xfrm>
          <a:prstGeom prst="rect">
            <a:avLst/>
          </a:prstGeom>
        </p:spPr>
      </p:pic>
    </p:spTree>
    <p:extLst>
      <p:ext uri="{BB962C8B-B14F-4D97-AF65-F5344CB8AC3E}">
        <p14:creationId xmlns:p14="http://schemas.microsoft.com/office/powerpoint/2010/main" val="3742189098"/>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pSp>
        <p:nvGrpSpPr>
          <p:cNvPr id="67" name="组合 66">
            <a:extLst>
              <a:ext uri="{FF2B5EF4-FFF2-40B4-BE49-F238E27FC236}">
                <a16:creationId xmlns:a16="http://schemas.microsoft.com/office/drawing/2014/main" xmlns="" id="{E3EA97DE-05B9-4584-A9F6-63C65E93C38E}"/>
              </a:ext>
            </a:extLst>
          </p:cNvPr>
          <p:cNvGrpSpPr/>
          <p:nvPr>
            <p:custDataLst>
              <p:tags r:id="rId4"/>
            </p:custDataLst>
          </p:nvPr>
        </p:nvGrpSpPr>
        <p:grpSpPr>
          <a:xfrm>
            <a:off x="338220" y="353080"/>
            <a:ext cx="4265311" cy="808185"/>
            <a:chOff x="4439797" y="2324558"/>
            <a:chExt cx="4265311" cy="808185"/>
          </a:xfrm>
        </p:grpSpPr>
        <p:sp>
          <p:nvSpPr>
            <p:cNvPr id="68" name="椭圆 67">
              <a:extLst>
                <a:ext uri="{FF2B5EF4-FFF2-40B4-BE49-F238E27FC236}">
                  <a16:creationId xmlns:a16="http://schemas.microsoft.com/office/drawing/2014/main" xmlns="" id="{B59BC79D-3C17-44F3-94C7-6347F08CB19D}"/>
                </a:ext>
              </a:extLst>
            </p:cNvPr>
            <p:cNvSpPr/>
            <p:nvPr>
              <p:custDataLst>
                <p:tags r:id="rId5"/>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69" name="椭圆 68">
              <a:extLst>
                <a:ext uri="{FF2B5EF4-FFF2-40B4-BE49-F238E27FC236}">
                  <a16:creationId xmlns:a16="http://schemas.microsoft.com/office/drawing/2014/main" xmlns="" id="{0E9C59F4-9AF1-4BE0-BEDD-8DF1953FCF4B}"/>
                </a:ext>
              </a:extLst>
            </p:cNvPr>
            <p:cNvSpPr/>
            <p:nvPr>
              <p:custDataLst>
                <p:tags r:id="rId6"/>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70" name="文本框 69">
              <a:extLst>
                <a:ext uri="{FF2B5EF4-FFF2-40B4-BE49-F238E27FC236}">
                  <a16:creationId xmlns:a16="http://schemas.microsoft.com/office/drawing/2014/main" xmlns="" id="{3D2CCDCE-2557-4E2B-9935-DEE7E5803761}"/>
                </a:ext>
              </a:extLst>
            </p:cNvPr>
            <p:cNvSpPr txBox="1"/>
            <p:nvPr>
              <p:custDataLst>
                <p:tags r:id="rId7"/>
              </p:custDataLst>
            </p:nvPr>
          </p:nvSpPr>
          <p:spPr>
            <a:xfrm>
              <a:off x="5277611" y="2486412"/>
              <a:ext cx="3427497" cy="646331"/>
            </a:xfrm>
            <a:prstGeom prst="rect">
              <a:avLst/>
            </a:prstGeom>
            <a:noFill/>
          </p:spPr>
          <p:txBody>
            <a:bodyPr wrap="square" rtlCol="0">
              <a:spAutoFit/>
            </a:bodyPr>
            <a:lstStyle/>
            <a:p>
              <a:pPr algn="dist"/>
              <a:r>
                <a:rPr lang="zh-CN" altLang="en-US" sz="3600" b="1">
                  <a:solidFill>
                    <a:schemeClr val="tx1">
                      <a:lumMod val="75000"/>
                      <a:lumOff val="25000"/>
                    </a:schemeClr>
                  </a:solidFill>
                  <a:latin typeface="思源黑体 CN Heavy" panose="020b0a00000000000000" pitchFamily="34" charset="-122"/>
                  <a:ea typeface="思源黑体 CN Heavy" panose="020b0a00000000000000" pitchFamily="34" charset="-122"/>
                </a:rPr>
                <a:t>可持续发展</a:t>
              </a:r>
            </a:p>
          </p:txBody>
        </p:sp>
      </p:grpSp>
      <p:sp>
        <p:nvSpPr>
          <p:cNvPr id="6" name="任意多边形: 形状 5">
            <a:extLst>
              <a:ext uri="{FF2B5EF4-FFF2-40B4-BE49-F238E27FC236}">
                <a16:creationId xmlns:a16="http://schemas.microsoft.com/office/drawing/2014/main" xmlns="" id="{42BA79E2-047B-4112-88E7-54D208EB8CBB}"/>
              </a:ext>
            </a:extLst>
          </p:cNvPr>
          <p:cNvSpPr/>
          <p:nvPr>
            <p:custDataLst>
              <p:tags r:id="rId8"/>
            </p:custDataLst>
          </p:nvPr>
        </p:nvSpPr>
        <p:spPr>
          <a:xfrm>
            <a:off x="679742" y="1923395"/>
            <a:ext cx="1950285" cy="564440"/>
          </a:xfrm>
          <a:custGeom>
            <a:gdLst>
              <a:gd name="connsiteX0" fmla="*/ 0 w 2476500"/>
              <a:gd name="connsiteY0" fmla="*/ 0 h 950400"/>
              <a:gd name="connsiteX1" fmla="*/ 2476500 w 2476500"/>
              <a:gd name="connsiteY1" fmla="*/ 0 h 950400"/>
              <a:gd name="connsiteX2" fmla="*/ 2476500 w 2476500"/>
              <a:gd name="connsiteY2" fmla="*/ 950400 h 950400"/>
              <a:gd name="connsiteX3" fmla="*/ 0 w 2476500"/>
              <a:gd name="connsiteY3" fmla="*/ 950400 h 950400"/>
              <a:gd name="connsiteX4" fmla="*/ 0 w 2476500"/>
              <a:gd name="connsiteY4" fmla="*/ 0 h 9504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950399">
                <a:moveTo>
                  <a:pt x="0" y="0"/>
                </a:moveTo>
                <a:lnTo>
                  <a:pt x="2476500" y="0"/>
                </a:lnTo>
                <a:lnTo>
                  <a:pt x="2476500" y="950400"/>
                </a:lnTo>
                <a:lnTo>
                  <a:pt x="0" y="9504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endParaRPr lang="zh-CN" altLang="en-US" sz="2400" kern="1200">
              <a:ea typeface="OPPOSans M" panose="00020600040101010101" pitchFamily="18" charset="-122"/>
            </a:endParaRPr>
          </a:p>
        </p:txBody>
      </p:sp>
      <p:sp>
        <p:nvSpPr>
          <p:cNvPr id="17" name="文本框 16">
            <a:extLst>
              <a:ext uri="{FF2B5EF4-FFF2-40B4-BE49-F238E27FC236}">
                <a16:creationId xmlns:a16="http://schemas.microsoft.com/office/drawing/2014/main" xmlns="" id="{78C36611-CE0D-400A-951E-D7A961062C47}"/>
              </a:ext>
            </a:extLst>
          </p:cNvPr>
          <p:cNvSpPr txBox="1"/>
          <p:nvPr>
            <p:custDataLst>
              <p:tags r:id="rId9"/>
            </p:custDataLst>
          </p:nvPr>
        </p:nvSpPr>
        <p:spPr>
          <a:xfrm>
            <a:off x="1113602" y="1899377"/>
            <a:ext cx="1082565" cy="612475"/>
          </a:xfrm>
          <a:prstGeom prst="rect">
            <a:avLst/>
          </a:prstGeom>
          <a:noFill/>
        </p:spPr>
        <p:txBody>
          <a:bodyPr wrap="square" rtlCol="0">
            <a:spAutoFit/>
          </a:bodyPr>
          <a:lstStyle/>
          <a:p>
            <a:pPr algn="ctr">
              <a:lnSpc>
                <a:spcPct val="130000"/>
              </a:lnSpc>
            </a:pPr>
            <a:r>
              <a:rPr lang="zh-CN" altLang="en-US" sz="2800" b="1">
                <a:solidFill>
                  <a:schemeClr val="bg1"/>
                </a:solidFill>
                <a:latin typeface="OPPOSans M" panose="00020600040101010101" pitchFamily="18" charset="-122"/>
                <a:ea typeface="OPPOSans M" panose="00020600040101010101" pitchFamily="18" charset="-122"/>
              </a:rPr>
              <a:t>概念</a:t>
            </a:r>
          </a:p>
        </p:txBody>
      </p:sp>
      <p:sp>
        <p:nvSpPr>
          <p:cNvPr id="7" name="任意多边形: 形状 6">
            <a:extLst>
              <a:ext uri="{FF2B5EF4-FFF2-40B4-BE49-F238E27FC236}">
                <a16:creationId xmlns:a16="http://schemas.microsoft.com/office/drawing/2014/main" xmlns="" id="{FC6BAE75-8B89-4954-AD31-AA2FE425D472}"/>
              </a:ext>
            </a:extLst>
          </p:cNvPr>
          <p:cNvSpPr/>
          <p:nvPr>
            <p:custDataLst>
              <p:tags r:id="rId10"/>
            </p:custDataLst>
          </p:nvPr>
        </p:nvSpPr>
        <p:spPr>
          <a:xfrm>
            <a:off x="679742" y="2616543"/>
            <a:ext cx="1951690" cy="2362616"/>
          </a:xfrm>
          <a:custGeom>
            <a:gdLst>
              <a:gd name="connsiteX0" fmla="*/ 0 w 2476500"/>
              <a:gd name="connsiteY0" fmla="*/ 0 h 1449360"/>
              <a:gd name="connsiteX1" fmla="*/ 2476500 w 2476500"/>
              <a:gd name="connsiteY1" fmla="*/ 0 h 1449360"/>
              <a:gd name="connsiteX2" fmla="*/ 2476500 w 2476500"/>
              <a:gd name="connsiteY2" fmla="*/ 1449360 h 1449360"/>
              <a:gd name="connsiteX3" fmla="*/ 0 w 2476500"/>
              <a:gd name="connsiteY3" fmla="*/ 1449360 h 1449360"/>
              <a:gd name="connsiteX4" fmla="*/ 0 w 2476500"/>
              <a:gd name="connsiteY4" fmla="*/ 0 h 1449360"/>
            </a:gd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1449360">
                <a:moveTo>
                  <a:pt x="0" y="0"/>
                </a:moveTo>
                <a:lnTo>
                  <a:pt x="2476500" y="0"/>
                </a:lnTo>
                <a:lnTo>
                  <a:pt x="2476500" y="1449360"/>
                </a:lnTo>
                <a:lnTo>
                  <a:pt x="0" y="144936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0" lvl="1" algn="l" defTabSz="1066800">
              <a:lnSpc>
                <a:spcPct val="90000"/>
              </a:lnSpc>
              <a:spcBef>
                <a:spcPct val="0"/>
              </a:spcBef>
              <a:spcAft>
                <a:spcPct val="15000"/>
              </a:spcAft>
            </a:pPr>
            <a:endParaRPr lang="zh-CN" altLang="en-US" sz="2400" kern="1200">
              <a:ea typeface="OPPOSans M" panose="00020600040101010101" pitchFamily="18" charset="-122"/>
            </a:endParaRPr>
          </a:p>
        </p:txBody>
      </p:sp>
      <p:sp>
        <p:nvSpPr>
          <p:cNvPr id="18" name="文本框 17">
            <a:extLst>
              <a:ext uri="{FF2B5EF4-FFF2-40B4-BE49-F238E27FC236}">
                <a16:creationId xmlns:a16="http://schemas.microsoft.com/office/drawing/2014/main" xmlns="" id="{BB0753EF-90A9-4DA3-9EB3-F37C0682734C}"/>
              </a:ext>
            </a:extLst>
          </p:cNvPr>
          <p:cNvSpPr txBox="1"/>
          <p:nvPr>
            <p:custDataLst>
              <p:tags r:id="rId11"/>
            </p:custDataLst>
          </p:nvPr>
        </p:nvSpPr>
        <p:spPr>
          <a:xfrm>
            <a:off x="643750" y="2535870"/>
            <a:ext cx="2200092" cy="2458686"/>
          </a:xfrm>
          <a:prstGeom prst="rect">
            <a:avLst/>
          </a:prstGeom>
          <a:noFill/>
        </p:spPr>
        <p:txBody>
          <a:bodyPr wrap="square" rtlCol="0">
            <a:spAutoFit/>
          </a:bodyPr>
          <a:lstStyle/>
          <a:p>
            <a:pPr algn="l">
              <a:lnSpc>
                <a:spcPct val="130000"/>
              </a:lnSpc>
            </a:pPr>
            <a:r>
              <a:rPr lang="zh-CN" altLang="en-US" sz="2400" b="1">
                <a:latin typeface="OPPOSans M" panose="00020600040101010101" pitchFamily="18" charset="-122"/>
                <a:ea typeface="OPPOSans M" panose="00020600040101010101" pitchFamily="18" charset="-122"/>
              </a:rPr>
              <a:t>既满足当代人的需求，又不对后代人满足其需求能力构成危害的发展</a:t>
            </a:r>
          </a:p>
        </p:txBody>
      </p:sp>
      <p:graphicFrame>
        <p:nvGraphicFramePr>
          <p:cNvPr id="20" name="表格 20">
            <a:extLst>
              <a:ext uri="{FF2B5EF4-FFF2-40B4-BE49-F238E27FC236}">
                <a16:creationId xmlns:a16="http://schemas.microsoft.com/office/drawing/2014/main" xmlns="" id="{6ABD9A24-3C82-4A0C-B1A3-67CF1A7F6A1D}"/>
              </a:ext>
            </a:extLst>
          </p:cNvPr>
          <p:cNvGraphicFramePr>
            <a:graphicFrameLocks noGrp="1"/>
          </p:cNvGraphicFramePr>
          <p:nvPr>
            <p:custDataLst>
              <p:tags r:id="rId12"/>
            </p:custDataLst>
          </p:nvPr>
        </p:nvGraphicFramePr>
        <p:xfrm>
          <a:off x="5192002" y="3120238"/>
          <a:ext cx="1946981" cy="1858921"/>
        </p:xfrm>
        <a:graphic>
          <a:graphicData uri="http://schemas.openxmlformats.org/drawingml/2006/table">
            <a:tbl>
              <a:tblPr firstRow="1" bandRow="1">
                <a:tableStyleId>{5C22544A-7EE6-4342-B048-85BDC9FD1C3A}</a:tableStyleId>
              </a:tblPr>
              <a:tblGrid>
                <a:gridCol w="1946981">
                  <a:extLst>
                    <a:ext uri="{9D8B030D-6E8A-4147-A177-3AD203B41FA5}">
                      <a16:colId xmlns:a16="http://schemas.microsoft.com/office/drawing/2014/main" xmlns="" val="3890768024"/>
                    </a:ext>
                  </a:extLst>
                </a:gridCol>
              </a:tblGrid>
              <a:tr h="529363">
                <a:tc>
                  <a:txBody>
                    <a:bodyPr vert="horz" wrap="square"/>
                    <a:lstStyle/>
                    <a:p>
                      <a:endParaRPr lang="zh-CN" altLang="en-US">
                        <a:ea typeface="OPPOSans M" panose="00020600040101010101" pitchFamily="18" charset="-122"/>
                      </a:endParaRPr>
                    </a:p>
                  </a:txBody>
                  <a:tcPr>
                    <a:solidFill>
                      <a:schemeClr val="bg2">
                        <a:lumMod val="90000"/>
                      </a:schemeClr>
                    </a:solidFill>
                  </a:tcPr>
                </a:tc>
                <a:extLst>
                  <a:ext uri="{0D108BD9-81ED-4DB2-BD59-A6C34878D82A}">
                    <a16:rowId xmlns:a16="http://schemas.microsoft.com/office/drawing/2014/main" xmlns="" val="3146561742"/>
                  </a:ext>
                </a:extLst>
              </a:tr>
              <a:tr h="1329558">
                <a:tc>
                  <a:txBody>
                    <a:bodyPr vert="horz" wrap="square"/>
                    <a:lstStyle/>
                    <a:p>
                      <a:endParaRPr lang="zh-CN" altLang="en-US">
                        <a:ea typeface="OPPOSans M" panose="00020600040101010101" pitchFamily="18" charset="-122"/>
                      </a:endParaRPr>
                    </a:p>
                  </a:txBody>
                  <a:tcPr/>
                </a:tc>
                <a:extLst>
                  <a:ext uri="{0D108BD9-81ED-4DB2-BD59-A6C34878D82A}">
                    <a16:rowId xmlns:a16="http://schemas.microsoft.com/office/drawing/2014/main" xmlns="" val="7243905"/>
                  </a:ext>
                </a:extLst>
              </a:tr>
            </a:tbl>
          </a:graphicData>
        </a:graphic>
      </p:graphicFrame>
      <p:grpSp>
        <p:nvGrpSpPr>
          <p:cNvPr id="28" name="组合 27">
            <a:extLst>
              <a:ext uri="{FF2B5EF4-FFF2-40B4-BE49-F238E27FC236}">
                <a16:creationId xmlns:a16="http://schemas.microsoft.com/office/drawing/2014/main" xmlns="" id="{89A762B3-6E04-4418-9454-FBD214D0235E}"/>
              </a:ext>
            </a:extLst>
          </p:cNvPr>
          <p:cNvGrpSpPr/>
          <p:nvPr>
            <p:custDataLst>
              <p:tags r:id="rId13"/>
            </p:custDataLst>
          </p:nvPr>
        </p:nvGrpSpPr>
        <p:grpSpPr>
          <a:xfrm>
            <a:off x="2698700" y="1846529"/>
            <a:ext cx="2056706" cy="3164942"/>
            <a:chOff x="3393344" y="1862252"/>
            <a:chExt cx="2056706" cy="3164942"/>
          </a:xfrm>
        </p:grpSpPr>
        <p:sp>
          <p:nvSpPr>
            <p:cNvPr id="31" name="任意多边形: 形状 30">
              <a:extLst>
                <a:ext uri="{FF2B5EF4-FFF2-40B4-BE49-F238E27FC236}">
                  <a16:creationId xmlns:a16="http://schemas.microsoft.com/office/drawing/2014/main" xmlns="" id="{DFEB1C0B-E4AE-4692-A693-072B0B526733}"/>
                </a:ext>
              </a:extLst>
            </p:cNvPr>
            <p:cNvSpPr/>
            <p:nvPr>
              <p:custDataLst>
                <p:tags r:id="rId14"/>
              </p:custDataLst>
            </p:nvPr>
          </p:nvSpPr>
          <p:spPr>
            <a:xfrm>
              <a:off x="3426003" y="1923395"/>
              <a:ext cx="1950285" cy="564440"/>
            </a:xfrm>
            <a:custGeom>
              <a:gdLst>
                <a:gd name="connsiteX0" fmla="*/ 0 w 2476500"/>
                <a:gd name="connsiteY0" fmla="*/ 0 h 950400"/>
                <a:gd name="connsiteX1" fmla="*/ 2476500 w 2476500"/>
                <a:gd name="connsiteY1" fmla="*/ 0 h 950400"/>
                <a:gd name="connsiteX2" fmla="*/ 2476500 w 2476500"/>
                <a:gd name="connsiteY2" fmla="*/ 950400 h 950400"/>
                <a:gd name="connsiteX3" fmla="*/ 0 w 2476500"/>
                <a:gd name="connsiteY3" fmla="*/ 950400 h 950400"/>
                <a:gd name="connsiteX4" fmla="*/ 0 w 2476500"/>
                <a:gd name="connsiteY4" fmla="*/ 0 h 9504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950399">
                  <a:moveTo>
                    <a:pt x="0" y="0"/>
                  </a:moveTo>
                  <a:lnTo>
                    <a:pt x="2476500" y="0"/>
                  </a:lnTo>
                  <a:lnTo>
                    <a:pt x="2476500" y="950400"/>
                  </a:lnTo>
                  <a:lnTo>
                    <a:pt x="0" y="9504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endParaRPr lang="zh-CN" altLang="en-US" sz="2400" kern="1200">
                <a:ea typeface="OPPOSans M" panose="00020600040101010101" pitchFamily="18" charset="-122"/>
              </a:endParaRPr>
            </a:p>
          </p:txBody>
        </p:sp>
        <p:sp>
          <p:nvSpPr>
            <p:cNvPr id="24" name="文本框 23">
              <a:extLst>
                <a:ext uri="{FF2B5EF4-FFF2-40B4-BE49-F238E27FC236}">
                  <a16:creationId xmlns:a16="http://schemas.microsoft.com/office/drawing/2014/main" xmlns="" id="{2ACD8A6F-EBD5-4915-A2CE-E58071374925}"/>
                </a:ext>
              </a:extLst>
            </p:cNvPr>
            <p:cNvSpPr txBox="1"/>
            <p:nvPr>
              <p:custDataLst>
                <p:tags r:id="rId15"/>
              </p:custDataLst>
            </p:nvPr>
          </p:nvSpPr>
          <p:spPr>
            <a:xfrm>
              <a:off x="3859863" y="1862252"/>
              <a:ext cx="1082565" cy="612475"/>
            </a:xfrm>
            <a:prstGeom prst="rect">
              <a:avLst/>
            </a:prstGeom>
            <a:noFill/>
          </p:spPr>
          <p:txBody>
            <a:bodyPr wrap="square" rtlCol="0">
              <a:spAutoFit/>
            </a:bodyPr>
            <a:lstStyle/>
            <a:p>
              <a:pPr algn="ctr">
                <a:lnSpc>
                  <a:spcPct val="130000"/>
                </a:lnSpc>
              </a:pPr>
              <a:r>
                <a:rPr lang="zh-CN" altLang="en-US" sz="2800" b="1">
                  <a:solidFill>
                    <a:schemeClr val="bg1"/>
                  </a:solidFill>
                  <a:latin typeface="OPPOSans M" panose="00020600040101010101" pitchFamily="18" charset="-122"/>
                  <a:ea typeface="OPPOSans M" panose="00020600040101010101" pitchFamily="18" charset="-122"/>
                </a:rPr>
                <a:t>内涵</a:t>
              </a:r>
            </a:p>
          </p:txBody>
        </p:sp>
        <p:sp>
          <p:nvSpPr>
            <p:cNvPr id="33" name="任意多边形: 形状 32">
              <a:extLst>
                <a:ext uri="{FF2B5EF4-FFF2-40B4-BE49-F238E27FC236}">
                  <a16:creationId xmlns:a16="http://schemas.microsoft.com/office/drawing/2014/main" xmlns="" id="{043CE532-6383-4D9A-810B-3E96996E37C1}"/>
                </a:ext>
              </a:extLst>
            </p:cNvPr>
            <p:cNvSpPr/>
            <p:nvPr>
              <p:custDataLst>
                <p:tags r:id="rId16"/>
              </p:custDataLst>
            </p:nvPr>
          </p:nvSpPr>
          <p:spPr>
            <a:xfrm>
              <a:off x="3426003" y="2616543"/>
              <a:ext cx="1951690" cy="2362616"/>
            </a:xfrm>
            <a:custGeom>
              <a:gdLst>
                <a:gd name="connsiteX0" fmla="*/ 0 w 2476500"/>
                <a:gd name="connsiteY0" fmla="*/ 0 h 1449360"/>
                <a:gd name="connsiteX1" fmla="*/ 2476500 w 2476500"/>
                <a:gd name="connsiteY1" fmla="*/ 0 h 1449360"/>
                <a:gd name="connsiteX2" fmla="*/ 2476500 w 2476500"/>
                <a:gd name="connsiteY2" fmla="*/ 1449360 h 1449360"/>
                <a:gd name="connsiteX3" fmla="*/ 0 w 2476500"/>
                <a:gd name="connsiteY3" fmla="*/ 1449360 h 1449360"/>
                <a:gd name="connsiteX4" fmla="*/ 0 w 2476500"/>
                <a:gd name="connsiteY4" fmla="*/ 0 h 1449360"/>
              </a:gd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1449360">
                  <a:moveTo>
                    <a:pt x="0" y="0"/>
                  </a:moveTo>
                  <a:lnTo>
                    <a:pt x="2476500" y="0"/>
                  </a:lnTo>
                  <a:lnTo>
                    <a:pt x="2476500" y="1449360"/>
                  </a:lnTo>
                  <a:lnTo>
                    <a:pt x="0" y="144936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0" lvl="1" algn="l" defTabSz="1066800">
                <a:lnSpc>
                  <a:spcPct val="90000"/>
                </a:lnSpc>
                <a:spcBef>
                  <a:spcPct val="0"/>
                </a:spcBef>
                <a:spcAft>
                  <a:spcPct val="15000"/>
                </a:spcAft>
              </a:pPr>
              <a:endParaRPr lang="zh-CN" altLang="en-US" sz="2400" kern="1200">
                <a:ea typeface="OPPOSans M" panose="00020600040101010101" pitchFamily="18" charset="-122"/>
              </a:endParaRPr>
            </a:p>
          </p:txBody>
        </p:sp>
        <p:sp>
          <p:nvSpPr>
            <p:cNvPr id="27" name="文本框 26">
              <a:extLst>
                <a:ext uri="{FF2B5EF4-FFF2-40B4-BE49-F238E27FC236}">
                  <a16:creationId xmlns:a16="http://schemas.microsoft.com/office/drawing/2014/main" xmlns="" id="{B740CDF0-CDC0-44E0-8AD9-C28F0F830284}"/>
                </a:ext>
              </a:extLst>
            </p:cNvPr>
            <p:cNvSpPr txBox="1"/>
            <p:nvPr>
              <p:custDataLst>
                <p:tags r:id="rId17"/>
              </p:custDataLst>
            </p:nvPr>
          </p:nvSpPr>
          <p:spPr>
            <a:xfrm>
              <a:off x="3393344" y="2568508"/>
              <a:ext cx="2056706" cy="2458686"/>
            </a:xfrm>
            <a:prstGeom prst="rect">
              <a:avLst/>
            </a:prstGeom>
            <a:noFill/>
          </p:spPr>
          <p:txBody>
            <a:bodyPr wrap="square" rtlCol="0">
              <a:spAutoFit/>
            </a:bodyPr>
            <a:lstStyle/>
            <a:p>
              <a:pPr algn="l">
                <a:lnSpc>
                  <a:spcPct val="130000"/>
                </a:lnSpc>
              </a:pPr>
              <a:r>
                <a:rPr lang="zh-CN" altLang="en-US" sz="2400" b="1">
                  <a:latin typeface="OPPOSans M" panose="00020600040101010101" pitchFamily="18" charset="-122"/>
                  <a:ea typeface="OPPOSans M" panose="00020600040101010101" pitchFamily="18" charset="-122"/>
                </a:rPr>
                <a:t>资源环境承载力、经济和社会三者之间相互联系、相互制约的综合体</a:t>
              </a:r>
            </a:p>
          </p:txBody>
        </p:sp>
      </p:grpSp>
      <p:graphicFrame>
        <p:nvGraphicFramePr>
          <p:cNvPr id="37" name="表格 20">
            <a:extLst>
              <a:ext uri="{FF2B5EF4-FFF2-40B4-BE49-F238E27FC236}">
                <a16:creationId xmlns:a16="http://schemas.microsoft.com/office/drawing/2014/main" xmlns="" id="{4E070589-2B77-4EB3-9544-541A27989243}"/>
              </a:ext>
            </a:extLst>
          </p:cNvPr>
          <p:cNvGraphicFramePr>
            <a:graphicFrameLocks noGrp="1"/>
          </p:cNvGraphicFramePr>
          <p:nvPr>
            <p:custDataLst>
              <p:tags r:id="rId18"/>
            </p:custDataLst>
          </p:nvPr>
        </p:nvGraphicFramePr>
        <p:xfrm>
          <a:off x="7304581" y="3120238"/>
          <a:ext cx="2314903" cy="1858921"/>
        </p:xfrm>
        <a:graphic>
          <a:graphicData uri="http://schemas.openxmlformats.org/drawingml/2006/table">
            <a:tbl>
              <a:tblPr firstRow="1" bandRow="1">
                <a:tableStyleId>{5C22544A-7EE6-4342-B048-85BDC9FD1C3A}</a:tableStyleId>
              </a:tblPr>
              <a:tblGrid>
                <a:gridCol w="2314903">
                  <a:extLst>
                    <a:ext uri="{9D8B030D-6E8A-4147-A177-3AD203B41FA5}">
                      <a16:colId xmlns:a16="http://schemas.microsoft.com/office/drawing/2014/main" xmlns="" val="3890768024"/>
                    </a:ext>
                  </a:extLst>
                </a:gridCol>
              </a:tblGrid>
              <a:tr h="529363">
                <a:tc>
                  <a:txBody>
                    <a:bodyPr vert="horz" wrap="square"/>
                    <a:lstStyle/>
                    <a:p>
                      <a:endParaRPr lang="zh-CN" altLang="en-US">
                        <a:ea typeface="OPPOSans M" panose="00020600040101010101" pitchFamily="18" charset="-122"/>
                      </a:endParaRPr>
                    </a:p>
                  </a:txBody>
                  <a:tcPr>
                    <a:solidFill>
                      <a:schemeClr val="bg2">
                        <a:lumMod val="90000"/>
                      </a:schemeClr>
                    </a:solidFill>
                  </a:tcPr>
                </a:tc>
                <a:extLst>
                  <a:ext uri="{0D108BD9-81ED-4DB2-BD59-A6C34878D82A}">
                    <a16:rowId xmlns:a16="http://schemas.microsoft.com/office/drawing/2014/main" xmlns="" val="3146561742"/>
                  </a:ext>
                </a:extLst>
              </a:tr>
              <a:tr h="1329558">
                <a:tc>
                  <a:txBody>
                    <a:bodyPr vert="horz" wrap="square"/>
                    <a:lstStyle/>
                    <a:p>
                      <a:endParaRPr lang="zh-CN" altLang="en-US">
                        <a:ea typeface="OPPOSans M" panose="00020600040101010101" pitchFamily="18" charset="-122"/>
                      </a:endParaRPr>
                    </a:p>
                  </a:txBody>
                  <a:tcPr/>
                </a:tc>
                <a:extLst>
                  <a:ext uri="{0D108BD9-81ED-4DB2-BD59-A6C34878D82A}">
                    <a16:rowId xmlns:a16="http://schemas.microsoft.com/office/drawing/2014/main" xmlns="" val="7243905"/>
                  </a:ext>
                </a:extLst>
              </a:tr>
            </a:tbl>
          </a:graphicData>
        </a:graphic>
      </p:graphicFrame>
      <p:graphicFrame>
        <p:nvGraphicFramePr>
          <p:cNvPr id="41" name="表格 20">
            <a:extLst>
              <a:ext uri="{FF2B5EF4-FFF2-40B4-BE49-F238E27FC236}">
                <a16:creationId xmlns:a16="http://schemas.microsoft.com/office/drawing/2014/main" xmlns="" id="{54C14473-4ED5-4F3C-89DF-FD6FB3EA3E7D}"/>
              </a:ext>
            </a:extLst>
          </p:cNvPr>
          <p:cNvGraphicFramePr>
            <a:graphicFrameLocks noGrp="1"/>
          </p:cNvGraphicFramePr>
          <p:nvPr>
            <p:custDataLst>
              <p:tags r:id="rId19"/>
            </p:custDataLst>
          </p:nvPr>
        </p:nvGraphicFramePr>
        <p:xfrm>
          <a:off x="9785081" y="3129414"/>
          <a:ext cx="1946981" cy="1858921"/>
        </p:xfrm>
        <a:graphic>
          <a:graphicData uri="http://schemas.openxmlformats.org/drawingml/2006/table">
            <a:tbl>
              <a:tblPr firstRow="1" bandRow="1">
                <a:tableStyleId>{5C22544A-7EE6-4342-B048-85BDC9FD1C3A}</a:tableStyleId>
              </a:tblPr>
              <a:tblGrid>
                <a:gridCol w="1946981">
                  <a:extLst>
                    <a:ext uri="{9D8B030D-6E8A-4147-A177-3AD203B41FA5}">
                      <a16:colId xmlns:a16="http://schemas.microsoft.com/office/drawing/2014/main" xmlns="" val="3890768024"/>
                    </a:ext>
                  </a:extLst>
                </a:gridCol>
              </a:tblGrid>
              <a:tr h="529363">
                <a:tc>
                  <a:txBody>
                    <a:bodyPr vert="horz" wrap="square"/>
                    <a:lstStyle/>
                    <a:p>
                      <a:endParaRPr lang="zh-CN" altLang="en-US">
                        <a:ea typeface="OPPOSans M" panose="00020600040101010101" pitchFamily="18" charset="-122"/>
                      </a:endParaRPr>
                    </a:p>
                  </a:txBody>
                  <a:tcPr>
                    <a:solidFill>
                      <a:schemeClr val="bg2">
                        <a:lumMod val="90000"/>
                      </a:schemeClr>
                    </a:solidFill>
                  </a:tcPr>
                </a:tc>
                <a:extLst>
                  <a:ext uri="{0D108BD9-81ED-4DB2-BD59-A6C34878D82A}">
                    <a16:rowId xmlns:a16="http://schemas.microsoft.com/office/drawing/2014/main" xmlns="" val="3146561742"/>
                  </a:ext>
                </a:extLst>
              </a:tr>
              <a:tr h="1329558">
                <a:tc>
                  <a:txBody>
                    <a:bodyPr vert="horz" wrap="square"/>
                    <a:lstStyle/>
                    <a:p>
                      <a:endParaRPr lang="zh-CN" altLang="en-US">
                        <a:ea typeface="OPPOSans M" panose="00020600040101010101" pitchFamily="18" charset="-122"/>
                      </a:endParaRPr>
                    </a:p>
                  </a:txBody>
                  <a:tcPr/>
                </a:tc>
                <a:extLst>
                  <a:ext uri="{0D108BD9-81ED-4DB2-BD59-A6C34878D82A}">
                    <a16:rowId xmlns:a16="http://schemas.microsoft.com/office/drawing/2014/main" xmlns="" val="7243905"/>
                  </a:ext>
                </a:extLst>
              </a:tr>
            </a:tbl>
          </a:graphicData>
        </a:graphic>
      </p:graphicFrame>
      <p:grpSp>
        <p:nvGrpSpPr>
          <p:cNvPr id="62" name="组合 61">
            <a:extLst>
              <a:ext uri="{FF2B5EF4-FFF2-40B4-BE49-F238E27FC236}">
                <a16:creationId xmlns:a16="http://schemas.microsoft.com/office/drawing/2014/main" xmlns="" id="{39EA6BAE-D07A-44EA-A7E1-60AA50978048}"/>
              </a:ext>
            </a:extLst>
          </p:cNvPr>
          <p:cNvGrpSpPr/>
          <p:nvPr>
            <p:custDataLst>
              <p:tags r:id="rId20"/>
            </p:custDataLst>
          </p:nvPr>
        </p:nvGrpSpPr>
        <p:grpSpPr>
          <a:xfrm>
            <a:off x="5301108" y="1585015"/>
            <a:ext cx="6402713" cy="3479006"/>
            <a:chOff x="5260675" y="1604299"/>
            <a:chExt cx="6402713" cy="3479006"/>
          </a:xfrm>
        </p:grpSpPr>
        <p:cxnSp>
          <p:nvCxnSpPr>
            <p:cNvPr id="44" name="直接箭头连接符 43">
              <a:extLst>
                <a:ext uri="{FF2B5EF4-FFF2-40B4-BE49-F238E27FC236}">
                  <a16:creationId xmlns:a16="http://schemas.microsoft.com/office/drawing/2014/main" xmlns="" id="{9E54F068-2B75-4890-9BE2-74C0797D6067}"/>
                </a:ext>
              </a:extLst>
            </p:cNvPr>
            <p:cNvCxnSpPr>
              <a:stCxn id="38" idx="0"/>
            </p:cNvCxnSpPr>
            <p:nvPr>
              <p:custDataLst>
                <p:tags r:id="rId21"/>
              </p:custDataLst>
            </p:nvPr>
          </p:nvCxnSpPr>
          <p:spPr>
            <a:xfrm flipH="1" flipV="1">
              <a:off x="8462032" y="2055235"/>
              <a:ext cx="0" cy="1074179"/>
            </a:xfrm>
            <a:prstGeom prst="straightConnector1">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xmlns="" id="{9C4957ED-589A-4769-AE4F-A89E9DA44924}"/>
                </a:ext>
              </a:extLst>
            </p:cNvPr>
            <p:cNvSpPr txBox="1"/>
            <p:nvPr>
              <p:custDataLst>
                <p:tags r:id="rId22"/>
              </p:custDataLst>
            </p:nvPr>
          </p:nvSpPr>
          <p:spPr>
            <a:xfrm>
              <a:off x="5260675" y="3120238"/>
              <a:ext cx="1809634" cy="426720"/>
            </a:xfrm>
            <a:prstGeom prst="rect">
              <a:avLst/>
            </a:prstGeom>
            <a:noFill/>
          </p:spPr>
          <p:txBody>
            <a:bodyPr wrap="square" rtlCol="0">
              <a:spAutoFit/>
            </a:bodyPr>
            <a:lstStyle/>
            <a:p>
              <a:pPr algn="l">
                <a:lnSpc>
                  <a:spcPct val="130000"/>
                </a:lnSpc>
              </a:pPr>
              <a:r>
                <a:rPr lang="zh-CN" altLang="en-US" b="1">
                  <a:latin typeface="OPPOSans M" panose="00020600040101010101" pitchFamily="18" charset="-122"/>
                  <a:ea typeface="OPPOSans M" panose="00020600040101010101" pitchFamily="18" charset="-122"/>
                </a:rPr>
                <a:t>资源可持续发展</a:t>
              </a:r>
            </a:p>
          </p:txBody>
        </p:sp>
        <p:sp>
          <p:nvSpPr>
            <p:cNvPr id="36" name="文本框 35">
              <a:extLst>
                <a:ext uri="{FF2B5EF4-FFF2-40B4-BE49-F238E27FC236}">
                  <a16:creationId xmlns:a16="http://schemas.microsoft.com/office/drawing/2014/main" xmlns="" id="{42F18EBA-0073-4A19-BA44-932F40129BBA}"/>
                </a:ext>
              </a:extLst>
            </p:cNvPr>
            <p:cNvSpPr txBox="1"/>
            <p:nvPr>
              <p:custDataLst>
                <p:tags r:id="rId23"/>
              </p:custDataLst>
            </p:nvPr>
          </p:nvSpPr>
          <p:spPr>
            <a:xfrm>
              <a:off x="5260675" y="3689600"/>
              <a:ext cx="1809634" cy="1146917"/>
            </a:xfrm>
            <a:prstGeom prst="rect">
              <a:avLst/>
            </a:prstGeom>
            <a:noFill/>
          </p:spPr>
          <p:txBody>
            <a:bodyPr wrap="square" rtlCol="0">
              <a:spAutoFit/>
            </a:bodyPr>
            <a:lstStyle/>
            <a:p>
              <a:pPr algn="l">
                <a:lnSpc>
                  <a:spcPct val="130000"/>
                </a:lnSpc>
              </a:pPr>
              <a:r>
                <a:rPr lang="zh-CN" altLang="en-US" b="1">
                  <a:latin typeface="OPPOSans M" panose="00020600040101010101" pitchFamily="18" charset="-122"/>
                  <a:ea typeface="OPPOSans M" panose="00020600040101010101" pitchFamily="18" charset="-122"/>
                </a:rPr>
                <a:t>强调发展要与资源环境承载力相协调</a:t>
              </a:r>
            </a:p>
          </p:txBody>
        </p:sp>
        <p:grpSp>
          <p:nvGrpSpPr>
            <p:cNvPr id="30" name="组合 29">
              <a:extLst>
                <a:ext uri="{FF2B5EF4-FFF2-40B4-BE49-F238E27FC236}">
                  <a16:creationId xmlns:a16="http://schemas.microsoft.com/office/drawing/2014/main" xmlns="" id="{FAD427D5-672E-4D8F-9E34-6C382446BE68}"/>
                </a:ext>
              </a:extLst>
            </p:cNvPr>
            <p:cNvGrpSpPr/>
            <p:nvPr>
              <p:custDataLst>
                <p:tags r:id="rId24"/>
              </p:custDataLst>
            </p:nvPr>
          </p:nvGrpSpPr>
          <p:grpSpPr>
            <a:xfrm>
              <a:off x="7304581" y="3129414"/>
              <a:ext cx="2314902" cy="1924560"/>
              <a:chOff x="7546319" y="3129414"/>
              <a:chExt cx="2314902" cy="1924560"/>
            </a:xfrm>
          </p:grpSpPr>
          <p:sp>
            <p:nvSpPr>
              <p:cNvPr id="38" name="文本框 37">
                <a:extLst>
                  <a:ext uri="{FF2B5EF4-FFF2-40B4-BE49-F238E27FC236}">
                    <a16:creationId xmlns:a16="http://schemas.microsoft.com/office/drawing/2014/main" xmlns="" id="{E881CA28-7A4A-4042-88D8-8DD7C12362A7}"/>
                  </a:ext>
                </a:extLst>
              </p:cNvPr>
              <p:cNvSpPr txBox="1"/>
              <p:nvPr>
                <p:custDataLst>
                  <p:tags r:id="rId25"/>
                </p:custDataLst>
              </p:nvPr>
            </p:nvSpPr>
            <p:spPr>
              <a:xfrm>
                <a:off x="7798953" y="3129414"/>
                <a:ext cx="1809634" cy="426720"/>
              </a:xfrm>
              <a:prstGeom prst="rect">
                <a:avLst/>
              </a:prstGeom>
              <a:noFill/>
            </p:spPr>
            <p:txBody>
              <a:bodyPr wrap="square" rtlCol="0">
                <a:spAutoFit/>
              </a:bodyPr>
              <a:lstStyle/>
              <a:p>
                <a:pPr algn="l">
                  <a:lnSpc>
                    <a:spcPct val="130000"/>
                  </a:lnSpc>
                </a:pPr>
                <a:r>
                  <a:rPr lang="zh-CN" altLang="en-US" b="1">
                    <a:latin typeface="OPPOSans M" panose="00020600040101010101" pitchFamily="18" charset="-122"/>
                    <a:ea typeface="OPPOSans M" panose="00020600040101010101" pitchFamily="18" charset="-122"/>
                  </a:rPr>
                  <a:t>经济可持续发展</a:t>
                </a:r>
              </a:p>
            </p:txBody>
          </p:sp>
          <p:sp>
            <p:nvSpPr>
              <p:cNvPr id="39" name="文本框 38">
                <a:extLst>
                  <a:ext uri="{FF2B5EF4-FFF2-40B4-BE49-F238E27FC236}">
                    <a16:creationId xmlns:a16="http://schemas.microsoft.com/office/drawing/2014/main" xmlns="" id="{4B189403-1B53-4D2F-9021-606C4DF6D8E8}"/>
                  </a:ext>
                </a:extLst>
              </p:cNvPr>
              <p:cNvSpPr txBox="1"/>
              <p:nvPr>
                <p:custDataLst>
                  <p:tags r:id="rId26"/>
                </p:custDataLst>
              </p:nvPr>
            </p:nvSpPr>
            <p:spPr>
              <a:xfrm>
                <a:off x="7546319" y="3546958"/>
                <a:ext cx="2314902" cy="1507016"/>
              </a:xfrm>
              <a:prstGeom prst="rect">
                <a:avLst/>
              </a:prstGeom>
              <a:noFill/>
            </p:spPr>
            <p:txBody>
              <a:bodyPr wrap="square" rtlCol="0">
                <a:spAutoFit/>
              </a:bodyPr>
              <a:lstStyle/>
              <a:p>
                <a:pPr algn="l">
                  <a:lnSpc>
                    <a:spcPct val="130000"/>
                  </a:lnSpc>
                </a:pPr>
                <a:r>
                  <a:rPr lang="zh-CN" altLang="en-US" b="1">
                    <a:latin typeface="OPPOSans M" panose="00020600040101010101" pitchFamily="18" charset="-122"/>
                    <a:ea typeface="OPPOSans M" panose="00020600040101010101" pitchFamily="18" charset="-122"/>
                  </a:rPr>
                  <a:t>强调发展不仅要重视数量增长，更要追求改善质量，改变传统的生产和消费模式</a:t>
                </a:r>
              </a:p>
            </p:txBody>
          </p:sp>
        </p:grpSp>
        <p:grpSp>
          <p:nvGrpSpPr>
            <p:cNvPr id="29" name="组合 28">
              <a:extLst>
                <a:ext uri="{FF2B5EF4-FFF2-40B4-BE49-F238E27FC236}">
                  <a16:creationId xmlns:a16="http://schemas.microsoft.com/office/drawing/2014/main" xmlns="" id="{F3CE76CD-8333-4583-880A-BE455B0C8C39}"/>
                </a:ext>
              </a:extLst>
            </p:cNvPr>
            <p:cNvGrpSpPr/>
            <p:nvPr>
              <p:custDataLst>
                <p:tags r:id="rId27"/>
              </p:custDataLst>
            </p:nvPr>
          </p:nvGrpSpPr>
          <p:grpSpPr>
            <a:xfrm>
              <a:off x="9853754" y="3129414"/>
              <a:ext cx="1809634" cy="1953891"/>
              <a:chOff x="10182528" y="3120238"/>
              <a:chExt cx="1809634" cy="1953891"/>
            </a:xfrm>
          </p:grpSpPr>
          <p:sp>
            <p:nvSpPr>
              <p:cNvPr id="42" name="文本框 41">
                <a:extLst>
                  <a:ext uri="{FF2B5EF4-FFF2-40B4-BE49-F238E27FC236}">
                    <a16:creationId xmlns:a16="http://schemas.microsoft.com/office/drawing/2014/main" xmlns="" id="{59E06CF7-C356-4FE5-80EC-21022F66D351}"/>
                  </a:ext>
                </a:extLst>
              </p:cNvPr>
              <p:cNvSpPr txBox="1"/>
              <p:nvPr>
                <p:custDataLst>
                  <p:tags r:id="rId28"/>
                </p:custDataLst>
              </p:nvPr>
            </p:nvSpPr>
            <p:spPr>
              <a:xfrm>
                <a:off x="10182528" y="3120238"/>
                <a:ext cx="1809634" cy="426720"/>
              </a:xfrm>
              <a:prstGeom prst="rect">
                <a:avLst/>
              </a:prstGeom>
              <a:noFill/>
            </p:spPr>
            <p:txBody>
              <a:bodyPr wrap="square" rtlCol="0">
                <a:spAutoFit/>
              </a:bodyPr>
              <a:lstStyle/>
              <a:p>
                <a:pPr algn="l">
                  <a:lnSpc>
                    <a:spcPct val="130000"/>
                  </a:lnSpc>
                </a:pPr>
                <a:r>
                  <a:rPr lang="zh-CN" altLang="en-US" b="1">
                    <a:latin typeface="OPPOSans M" panose="00020600040101010101" pitchFamily="18" charset="-122"/>
                    <a:ea typeface="OPPOSans M" panose="00020600040101010101" pitchFamily="18" charset="-122"/>
                  </a:rPr>
                  <a:t>社会可持续发展</a:t>
                </a:r>
              </a:p>
            </p:txBody>
          </p:sp>
          <p:sp>
            <p:nvSpPr>
              <p:cNvPr id="43" name="文本框 42">
                <a:extLst>
                  <a:ext uri="{FF2B5EF4-FFF2-40B4-BE49-F238E27FC236}">
                    <a16:creationId xmlns:a16="http://schemas.microsoft.com/office/drawing/2014/main" xmlns="" id="{F21C5E28-B5F0-4E1F-B10F-FA1EAB2114E8}"/>
                  </a:ext>
                </a:extLst>
              </p:cNvPr>
              <p:cNvSpPr txBox="1"/>
              <p:nvPr>
                <p:custDataLst>
                  <p:tags r:id="rId29"/>
                </p:custDataLst>
              </p:nvPr>
            </p:nvSpPr>
            <p:spPr>
              <a:xfrm>
                <a:off x="10182528" y="3567113"/>
                <a:ext cx="1809634" cy="1507016"/>
              </a:xfrm>
              <a:prstGeom prst="rect">
                <a:avLst/>
              </a:prstGeom>
              <a:noFill/>
            </p:spPr>
            <p:txBody>
              <a:bodyPr wrap="square" rtlCol="0">
                <a:spAutoFit/>
              </a:bodyPr>
              <a:lstStyle/>
              <a:p>
                <a:pPr algn="l">
                  <a:lnSpc>
                    <a:spcPct val="130000"/>
                  </a:lnSpc>
                </a:pPr>
                <a:r>
                  <a:rPr lang="zh-CN" altLang="en-US" b="1">
                    <a:latin typeface="OPPOSans M" panose="00020600040101010101" pitchFamily="18" charset="-122"/>
                    <a:ea typeface="OPPOSans M" panose="00020600040101010101" pitchFamily="18" charset="-122"/>
                  </a:rPr>
                  <a:t>强调发展要以改善和提高生活质量为目的，与社会进步相适应。</a:t>
                </a:r>
              </a:p>
            </p:txBody>
          </p:sp>
        </p:grpSp>
        <p:sp>
          <p:nvSpPr>
            <p:cNvPr id="35" name="文本框 34">
              <a:extLst>
                <a:ext uri="{FF2B5EF4-FFF2-40B4-BE49-F238E27FC236}">
                  <a16:creationId xmlns:a16="http://schemas.microsoft.com/office/drawing/2014/main" xmlns="" id="{4284A341-147E-44AD-9ECE-3E2B803FBC92}"/>
                </a:ext>
              </a:extLst>
            </p:cNvPr>
            <p:cNvSpPr txBox="1"/>
            <p:nvPr>
              <p:custDataLst>
                <p:tags r:id="rId30"/>
              </p:custDataLst>
            </p:nvPr>
          </p:nvSpPr>
          <p:spPr>
            <a:xfrm>
              <a:off x="5804234" y="2458587"/>
              <a:ext cx="714704" cy="463845"/>
            </a:xfrm>
            <a:prstGeom prst="rect">
              <a:avLst/>
            </a:prstGeom>
            <a:noFill/>
            <a:ln>
              <a:solidFill>
                <a:schemeClr val="accent1">
                  <a:hueOff val="0"/>
                  <a:satOff val="0"/>
                  <a:lumOff val="0"/>
                </a:schemeClr>
              </a:solidFill>
            </a:ln>
          </p:spPr>
          <p:txBody>
            <a:bodyPr wrap="square" rtlCol="0">
              <a:spAutoFit/>
            </a:bodyPr>
            <a:lstStyle/>
            <a:p>
              <a:pPr algn="ctr">
                <a:lnSpc>
                  <a:spcPct val="130000"/>
                </a:lnSpc>
              </a:pPr>
              <a:r>
                <a:rPr lang="zh-CN" altLang="en-US" sz="2000" b="1">
                  <a:latin typeface="OPPOSans M" panose="00020600040101010101" pitchFamily="18" charset="-122"/>
                  <a:ea typeface="OPPOSans M" panose="00020600040101010101" pitchFamily="18" charset="-122"/>
                </a:rPr>
                <a:t>基础</a:t>
              </a:r>
            </a:p>
          </p:txBody>
        </p:sp>
        <p:sp>
          <p:nvSpPr>
            <p:cNvPr id="49" name="文本框 48">
              <a:extLst>
                <a:ext uri="{FF2B5EF4-FFF2-40B4-BE49-F238E27FC236}">
                  <a16:creationId xmlns:a16="http://schemas.microsoft.com/office/drawing/2014/main" xmlns="" id="{343ECFF5-0EA6-4EBD-AE6F-9D420CDEB6D5}"/>
                </a:ext>
              </a:extLst>
            </p:cNvPr>
            <p:cNvSpPr txBox="1"/>
            <p:nvPr>
              <p:custDataLst>
                <p:tags r:id="rId31"/>
              </p:custDataLst>
            </p:nvPr>
          </p:nvSpPr>
          <p:spPr>
            <a:xfrm>
              <a:off x="8104680" y="2459004"/>
              <a:ext cx="714704" cy="463845"/>
            </a:xfrm>
            <a:prstGeom prst="rect">
              <a:avLst/>
            </a:prstGeom>
            <a:solidFill>
              <a:schemeClr val="bg1"/>
            </a:solidFill>
            <a:ln>
              <a:solidFill>
                <a:schemeClr val="accent1">
                  <a:hueOff val="0"/>
                  <a:satOff val="0"/>
                  <a:lumOff val="0"/>
                </a:schemeClr>
              </a:solidFill>
            </a:ln>
          </p:spPr>
          <p:txBody>
            <a:bodyPr wrap="square" rtlCol="0">
              <a:spAutoFit/>
            </a:bodyPr>
            <a:lstStyle/>
            <a:p>
              <a:pPr algn="ctr">
                <a:lnSpc>
                  <a:spcPct val="130000"/>
                </a:lnSpc>
              </a:pPr>
              <a:r>
                <a:rPr lang="zh-CN" altLang="en-US" sz="2000" b="1">
                  <a:latin typeface="OPPOSans M" panose="00020600040101010101" pitchFamily="18" charset="-122"/>
                  <a:ea typeface="OPPOSans M" panose="00020600040101010101" pitchFamily="18" charset="-122"/>
                </a:rPr>
                <a:t>条件</a:t>
              </a:r>
            </a:p>
          </p:txBody>
        </p:sp>
        <p:sp>
          <p:nvSpPr>
            <p:cNvPr id="50" name="文本框 49">
              <a:extLst>
                <a:ext uri="{FF2B5EF4-FFF2-40B4-BE49-F238E27FC236}">
                  <a16:creationId xmlns:a16="http://schemas.microsoft.com/office/drawing/2014/main" xmlns="" id="{054A92EF-4E85-46D5-9FF8-896F2C540486}"/>
                </a:ext>
              </a:extLst>
            </p:cNvPr>
            <p:cNvSpPr txBox="1"/>
            <p:nvPr>
              <p:custDataLst>
                <p:tags r:id="rId32"/>
              </p:custDataLst>
            </p:nvPr>
          </p:nvSpPr>
          <p:spPr>
            <a:xfrm>
              <a:off x="10363694" y="2459004"/>
              <a:ext cx="714704" cy="463845"/>
            </a:xfrm>
            <a:prstGeom prst="rect">
              <a:avLst/>
            </a:prstGeom>
            <a:noFill/>
            <a:ln>
              <a:solidFill>
                <a:schemeClr val="accent1">
                  <a:hueOff val="0"/>
                  <a:satOff val="0"/>
                  <a:lumOff val="0"/>
                </a:schemeClr>
              </a:solidFill>
            </a:ln>
          </p:spPr>
          <p:txBody>
            <a:bodyPr wrap="square" rtlCol="0">
              <a:spAutoFit/>
            </a:bodyPr>
            <a:lstStyle/>
            <a:p>
              <a:pPr algn="ctr">
                <a:lnSpc>
                  <a:spcPct val="130000"/>
                </a:lnSpc>
              </a:pPr>
              <a:r>
                <a:rPr lang="zh-CN" altLang="en-US" sz="2000" b="1">
                  <a:latin typeface="OPPOSans M" panose="00020600040101010101" pitchFamily="18" charset="-122"/>
                  <a:ea typeface="OPPOSans M" panose="00020600040101010101" pitchFamily="18" charset="-122"/>
                </a:rPr>
                <a:t>目的</a:t>
              </a:r>
            </a:p>
          </p:txBody>
        </p:sp>
        <p:sp>
          <p:nvSpPr>
            <p:cNvPr id="51" name="文本框 50">
              <a:extLst>
                <a:ext uri="{FF2B5EF4-FFF2-40B4-BE49-F238E27FC236}">
                  <a16:creationId xmlns:a16="http://schemas.microsoft.com/office/drawing/2014/main" xmlns="" id="{205BF7F6-7CD3-4013-AD95-C5CE29A25966}"/>
                </a:ext>
              </a:extLst>
            </p:cNvPr>
            <p:cNvSpPr txBox="1"/>
            <p:nvPr>
              <p:custDataLst>
                <p:tags r:id="rId33"/>
              </p:custDataLst>
            </p:nvPr>
          </p:nvSpPr>
          <p:spPr>
            <a:xfrm>
              <a:off x="7304581" y="1604299"/>
              <a:ext cx="2190340" cy="463845"/>
            </a:xfrm>
            <a:prstGeom prst="rect">
              <a:avLst/>
            </a:prstGeom>
            <a:noFill/>
            <a:ln>
              <a:solidFill>
                <a:schemeClr val="accent1">
                  <a:hueOff val="0"/>
                  <a:satOff val="0"/>
                  <a:lumOff val="0"/>
                </a:schemeClr>
              </a:solidFill>
            </a:ln>
          </p:spPr>
          <p:txBody>
            <a:bodyPr wrap="square" rtlCol="0">
              <a:spAutoFit/>
            </a:bodyPr>
            <a:lstStyle/>
            <a:p>
              <a:pPr algn="ctr">
                <a:lnSpc>
                  <a:spcPct val="130000"/>
                </a:lnSpc>
              </a:pPr>
              <a:r>
                <a:rPr lang="zh-CN" altLang="en-US" sz="2000" b="1">
                  <a:latin typeface="OPPOSans M" panose="00020600040101010101" pitchFamily="18" charset="-122"/>
                  <a:ea typeface="OPPOSans M" panose="00020600040101010101" pitchFamily="18" charset="-122"/>
                </a:rPr>
                <a:t>可持续发展系统</a:t>
              </a:r>
            </a:p>
          </p:txBody>
        </p:sp>
        <p:cxnSp>
          <p:nvCxnSpPr>
            <p:cNvPr id="53" name="直接连接符 52">
              <a:extLst>
                <a:ext uri="{FF2B5EF4-FFF2-40B4-BE49-F238E27FC236}">
                  <a16:creationId xmlns:a16="http://schemas.microsoft.com/office/drawing/2014/main" xmlns="" id="{1D460082-B880-42D3-98EC-0FCE44E45C3F}"/>
                </a:ext>
              </a:extLst>
            </p:cNvPr>
            <p:cNvCxnSpPr>
              <a:stCxn id="25" idx="0"/>
              <a:endCxn id="35" idx="2"/>
            </p:cNvCxnSpPr>
            <p:nvPr>
              <p:custDataLst>
                <p:tags r:id="rId34"/>
              </p:custDataLst>
            </p:nvPr>
          </p:nvCxnSpPr>
          <p:spPr>
            <a:xfrm flipH="1" flipV="1">
              <a:off x="6161586" y="2922432"/>
              <a:ext cx="3906" cy="197806"/>
            </a:xfrm>
            <a:prstGeom prst="line">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none"/>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xmlns="" id="{4C8FAA5E-1576-4094-AB8E-42EB58D725AB}"/>
                </a:ext>
              </a:extLst>
            </p:cNvPr>
            <p:cNvCxnSpPr>
              <a:endCxn id="41" idx="0"/>
            </p:cNvCxnSpPr>
            <p:nvPr>
              <p:custDataLst>
                <p:tags r:id="rId35"/>
              </p:custDataLst>
            </p:nvPr>
          </p:nvCxnSpPr>
          <p:spPr>
            <a:xfrm flipH="1">
              <a:off x="10758571" y="2922432"/>
              <a:ext cx="0" cy="206982"/>
            </a:xfrm>
            <a:prstGeom prst="line">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none"/>
            </a:ln>
          </p:spPr>
          <p:style>
            <a:lnRef idx="1">
              <a:schemeClr val="accent1"/>
            </a:lnRef>
            <a:fillRef idx="0">
              <a:schemeClr val="accent1"/>
            </a:fillRef>
            <a:effectRef idx="0">
              <a:schemeClr val="accent1"/>
            </a:effectRef>
            <a:fontRef idx="minor">
              <a:schemeClr val="tx1"/>
            </a:fontRef>
          </p:style>
        </p:cxnSp>
        <p:cxnSp>
          <p:nvCxnSpPr>
            <p:cNvPr id="59" name="直接箭头连接符 58">
              <a:extLst>
                <a:ext uri="{FF2B5EF4-FFF2-40B4-BE49-F238E27FC236}">
                  <a16:creationId xmlns:a16="http://schemas.microsoft.com/office/drawing/2014/main" xmlns="" id="{494F7896-0FE1-4DAB-970A-197C32DB1AA4}"/>
                </a:ext>
              </a:extLst>
            </p:cNvPr>
            <p:cNvCxnSpPr>
              <a:stCxn id="35" idx="0"/>
            </p:cNvCxnSpPr>
            <p:nvPr>
              <p:custDataLst>
                <p:tags r:id="rId36"/>
              </p:custDataLst>
            </p:nvPr>
          </p:nvCxnSpPr>
          <p:spPr>
            <a:xfrm flipV="1">
              <a:off x="6161586" y="2055235"/>
              <a:ext cx="1142995" cy="403352"/>
            </a:xfrm>
            <a:prstGeom prst="straightConnector1">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61" name="直接箭头连接符 60">
              <a:extLst>
                <a:ext uri="{FF2B5EF4-FFF2-40B4-BE49-F238E27FC236}">
                  <a16:creationId xmlns:a16="http://schemas.microsoft.com/office/drawing/2014/main" xmlns="" id="{F9101033-3F95-4891-9C63-AB6E0A87D3BB}"/>
                </a:ext>
              </a:extLst>
            </p:cNvPr>
            <p:cNvCxnSpPr>
              <a:stCxn id="50" idx="0"/>
            </p:cNvCxnSpPr>
            <p:nvPr>
              <p:custDataLst>
                <p:tags r:id="rId37"/>
              </p:custDataLst>
            </p:nvPr>
          </p:nvCxnSpPr>
          <p:spPr>
            <a:xfrm flipH="1" flipV="1">
              <a:off x="9494921" y="2055235"/>
              <a:ext cx="1226125" cy="403769"/>
            </a:xfrm>
            <a:prstGeom prst="straightConnector1">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3723926"/>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1"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2" presetClass="entr" presetSubtype="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up)">
                                      <p:cBhvr>
                                        <p:cTn id="10" dur="500"/>
                                        <p:tgtEl>
                                          <p:spTgt spid="41"/>
                                        </p:tgtEl>
                                      </p:cBhvr>
                                    </p:animEffect>
                                  </p:childTnLst>
                                </p:cTn>
                              </p:par>
                              <p:par>
                                <p:cTn id="11" presetID="22" presetClass="entr" presetSubtype="1"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up)">
                                      <p:cBhvr>
                                        <p:cTn id="13" dur="500"/>
                                        <p:tgtEl>
                                          <p:spTgt spid="37"/>
                                        </p:tgtEl>
                                      </p:cBhvr>
                                    </p:animEffect>
                                  </p:childTnLst>
                                </p:cTn>
                              </p:par>
                              <p:par>
                                <p:cTn id="14" presetID="22" presetClass="entr" presetSubtype="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pSp>
        <p:nvGrpSpPr>
          <p:cNvPr id="67" name="组合 66">
            <a:extLst>
              <a:ext uri="{FF2B5EF4-FFF2-40B4-BE49-F238E27FC236}">
                <a16:creationId xmlns:a16="http://schemas.microsoft.com/office/drawing/2014/main" xmlns="" id="{E3EA97DE-05B9-4584-A9F6-63C65E93C38E}"/>
              </a:ext>
            </a:extLst>
          </p:cNvPr>
          <p:cNvGrpSpPr/>
          <p:nvPr>
            <p:custDataLst>
              <p:tags r:id="rId4"/>
            </p:custDataLst>
          </p:nvPr>
        </p:nvGrpSpPr>
        <p:grpSpPr>
          <a:xfrm>
            <a:off x="338220" y="353080"/>
            <a:ext cx="4265311" cy="808185"/>
            <a:chOff x="4439797" y="2324558"/>
            <a:chExt cx="4265311" cy="808185"/>
          </a:xfrm>
        </p:grpSpPr>
        <p:sp>
          <p:nvSpPr>
            <p:cNvPr id="68" name="椭圆 67">
              <a:extLst>
                <a:ext uri="{FF2B5EF4-FFF2-40B4-BE49-F238E27FC236}">
                  <a16:creationId xmlns:a16="http://schemas.microsoft.com/office/drawing/2014/main" xmlns="" id="{B59BC79D-3C17-44F3-94C7-6347F08CB19D}"/>
                </a:ext>
              </a:extLst>
            </p:cNvPr>
            <p:cNvSpPr/>
            <p:nvPr>
              <p:custDataLst>
                <p:tags r:id="rId5"/>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69" name="椭圆 68">
              <a:extLst>
                <a:ext uri="{FF2B5EF4-FFF2-40B4-BE49-F238E27FC236}">
                  <a16:creationId xmlns:a16="http://schemas.microsoft.com/office/drawing/2014/main" xmlns="" id="{0E9C59F4-9AF1-4BE0-BEDD-8DF1953FCF4B}"/>
                </a:ext>
              </a:extLst>
            </p:cNvPr>
            <p:cNvSpPr/>
            <p:nvPr>
              <p:custDataLst>
                <p:tags r:id="rId6"/>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70" name="文本框 69">
              <a:extLst>
                <a:ext uri="{FF2B5EF4-FFF2-40B4-BE49-F238E27FC236}">
                  <a16:creationId xmlns:a16="http://schemas.microsoft.com/office/drawing/2014/main" xmlns="" id="{3D2CCDCE-2557-4E2B-9935-DEE7E5803761}"/>
                </a:ext>
              </a:extLst>
            </p:cNvPr>
            <p:cNvSpPr txBox="1"/>
            <p:nvPr>
              <p:custDataLst>
                <p:tags r:id="rId7"/>
              </p:custDataLst>
            </p:nvPr>
          </p:nvSpPr>
          <p:spPr>
            <a:xfrm>
              <a:off x="5277611" y="2486412"/>
              <a:ext cx="3427497" cy="646331"/>
            </a:xfrm>
            <a:prstGeom prst="rect">
              <a:avLst/>
            </a:prstGeom>
            <a:noFill/>
          </p:spPr>
          <p:txBody>
            <a:bodyPr wrap="square" rtlCol="0">
              <a:spAutoFit/>
            </a:bodyPr>
            <a:lstStyle/>
            <a:p>
              <a:pPr algn="dist"/>
              <a:r>
                <a:rPr lang="zh-CN" altLang="en-US" sz="3600" b="1">
                  <a:solidFill>
                    <a:schemeClr val="tx1">
                      <a:lumMod val="75000"/>
                      <a:lumOff val="25000"/>
                    </a:schemeClr>
                  </a:solidFill>
                  <a:latin typeface="思源黑体 CN Heavy" panose="020b0a00000000000000" pitchFamily="34" charset="-122"/>
                  <a:ea typeface="思源黑体 CN Heavy" panose="020b0a00000000000000" pitchFamily="34" charset="-122"/>
                </a:rPr>
                <a:t>可持续发展</a:t>
              </a:r>
            </a:p>
          </p:txBody>
        </p:sp>
      </p:grpSp>
      <p:graphicFrame>
        <p:nvGraphicFramePr>
          <p:cNvPr id="2" name="表格 2">
            <a:extLst>
              <a:ext uri="{FF2B5EF4-FFF2-40B4-BE49-F238E27FC236}">
                <a16:creationId xmlns:a16="http://schemas.microsoft.com/office/drawing/2014/main" xmlns="" id="{7D5205F2-4754-4C90-8DDC-3280C4648D6E}"/>
              </a:ext>
            </a:extLst>
          </p:cNvPr>
          <p:cNvGraphicFramePr>
            <a:graphicFrameLocks noGrp="1"/>
          </p:cNvGraphicFramePr>
          <p:nvPr>
            <p:custDataLst>
              <p:tags r:id="rId8"/>
            </p:custDataLst>
          </p:nvPr>
        </p:nvGraphicFramePr>
        <p:xfrm>
          <a:off x="938413" y="1730621"/>
          <a:ext cx="8846718" cy="3792858"/>
        </p:xfrm>
        <a:graphic>
          <a:graphicData uri="http://schemas.openxmlformats.org/drawingml/2006/table">
            <a:tbl>
              <a:tblPr firstRow="1" bandRow="1">
                <a:tableStyleId>{5C22544A-7EE6-4342-B048-85BDC9FD1C3A}</a:tableStyleId>
              </a:tblPr>
              <a:tblGrid>
                <a:gridCol w="2105521">
                  <a:extLst>
                    <a:ext uri="{9D8B030D-6E8A-4147-A177-3AD203B41FA5}">
                      <a16:colId xmlns:a16="http://schemas.microsoft.com/office/drawing/2014/main" xmlns="" val="564583864"/>
                    </a:ext>
                  </a:extLst>
                </a:gridCol>
                <a:gridCol w="6741197">
                  <a:extLst>
                    <a:ext uri="{9D8B030D-6E8A-4147-A177-3AD203B41FA5}">
                      <a16:colId xmlns:a16="http://schemas.microsoft.com/office/drawing/2014/main" xmlns="" val="3268046347"/>
                    </a:ext>
                  </a:extLst>
                </a:gridCol>
              </a:tblGrid>
              <a:tr h="676248">
                <a:tc>
                  <a:txBody>
                    <a:bodyPr vert="horz" wrap="square"/>
                    <a:lstStyle/>
                    <a:p>
                      <a:pPr algn="ctr"/>
                      <a:r>
                        <a:rPr lang="zh-CN" altLang="en-US" sz="2800">
                          <a:solidFill>
                            <a:schemeClr val="bg1"/>
                          </a:solidFill>
                          <a:ea typeface="OPPOSans M" panose="00020600040101010101" pitchFamily="18" charset="-122"/>
                        </a:rPr>
                        <a:t>基本原则</a:t>
                      </a:r>
                      <a:endParaRPr lang="zh-CN" altLang="en-US" sz="2800">
                        <a:solidFill>
                          <a:schemeClr val="bg1"/>
                        </a:solidFill>
                      </a:endParaRPr>
                    </a:p>
                  </a:txBody>
                  <a:tcPr>
                    <a:solidFill>
                      <a:schemeClr val="accent1"/>
                    </a:solidFill>
                  </a:tcPr>
                </a:tc>
                <a:tc>
                  <a:txBody>
                    <a:bodyPr vert="horz" wrap="square"/>
                    <a:lstStyle/>
                    <a:p>
                      <a:pPr algn="ctr"/>
                      <a:r>
                        <a:rPr lang="zh-CN" altLang="en-US" sz="2800">
                          <a:solidFill>
                            <a:schemeClr val="tx1"/>
                          </a:solidFill>
                          <a:ea typeface="OPPOSans M" panose="00020600040101010101" pitchFamily="18" charset="-122"/>
                        </a:rPr>
                        <a:t>内容</a:t>
                      </a:r>
                      <a:endParaRPr lang="zh-CN" altLang="en-US" sz="2800">
                        <a:solidFill>
                          <a:schemeClr val="tx1"/>
                        </a:solidFill>
                      </a:endParaRPr>
                    </a:p>
                  </a:txBody>
                  <a:tcPr>
                    <a:solidFill>
                      <a:schemeClr val="bg1">
                        <a:lumMod val="95000"/>
                      </a:schemeClr>
                    </a:solidFill>
                  </a:tcPr>
                </a:tc>
                <a:extLst>
                  <a:ext uri="{0D108BD9-81ED-4DB2-BD59-A6C34878D82A}">
                    <a16:rowId xmlns:a16="http://schemas.microsoft.com/office/drawing/2014/main" xmlns="" val="556034972"/>
                  </a:ext>
                </a:extLst>
              </a:tr>
              <a:tr h="1038870">
                <a:tc>
                  <a:txBody>
                    <a:bodyPr vert="horz" wrap="square"/>
                    <a:lstStyle/>
                    <a:p>
                      <a:pPr algn="ctr"/>
                      <a:r>
                        <a:rPr lang="zh-CN" altLang="en-US" sz="2400" b="1">
                          <a:solidFill>
                            <a:schemeClr val="bg1"/>
                          </a:solidFill>
                          <a:ea typeface="OPPOSans M" panose="00020600040101010101" pitchFamily="18" charset="-122"/>
                        </a:rPr>
                        <a:t>公平性原则</a:t>
                      </a:r>
                      <a:endParaRPr lang="zh-CN" altLang="en-US" sz="2400" b="1">
                        <a:solidFill>
                          <a:schemeClr val="bg1"/>
                        </a:solidFill>
                      </a:endParaRPr>
                    </a:p>
                  </a:txBody>
                  <a:tcPr>
                    <a:solidFill>
                      <a:schemeClr val="accent1"/>
                    </a:solidFill>
                  </a:tcPr>
                </a:tc>
                <a:tc>
                  <a:txBody>
                    <a:bodyPr vert="horz" wrap="square"/>
                    <a:lstStyle/>
                    <a:p>
                      <a:r>
                        <a:rPr lang="zh-CN" altLang="en-US" sz="2400">
                          <a:ea typeface="OPPOSans M" panose="00020600040101010101" pitchFamily="18" charset="-122"/>
                        </a:rPr>
                        <a:t>指本代人之间、代与代之间的公平，不同国家与地区之间的公平</a:t>
                      </a:r>
                      <a:endParaRPr lang="zh-CN" altLang="en-US" sz="2400"/>
                    </a:p>
                  </a:txBody>
                  <a:tcPr/>
                </a:tc>
                <a:extLst>
                  <a:ext uri="{0D108BD9-81ED-4DB2-BD59-A6C34878D82A}">
                    <a16:rowId xmlns:a16="http://schemas.microsoft.com/office/drawing/2014/main" xmlns="" val="3914157210"/>
                  </a:ext>
                </a:extLst>
              </a:tr>
              <a:tr h="1038870">
                <a:tc>
                  <a:txBody>
                    <a:bodyPr vert="horz" wrap="square"/>
                    <a:lstStyle/>
                    <a:p>
                      <a:pPr algn="ctr"/>
                      <a:r>
                        <a:rPr lang="zh-CN" altLang="en-US" sz="2400" b="1">
                          <a:solidFill>
                            <a:schemeClr val="bg1"/>
                          </a:solidFill>
                          <a:ea typeface="OPPOSans M" panose="00020600040101010101" pitchFamily="18" charset="-122"/>
                        </a:rPr>
                        <a:t>持续性原则</a:t>
                      </a:r>
                      <a:endParaRPr lang="zh-CN" altLang="en-US" sz="2400" b="1">
                        <a:solidFill>
                          <a:schemeClr val="bg1"/>
                        </a:solidFill>
                      </a:endParaRPr>
                    </a:p>
                  </a:txBody>
                  <a:tcPr>
                    <a:solidFill>
                      <a:schemeClr val="accent1"/>
                    </a:solidFill>
                  </a:tcPr>
                </a:tc>
                <a:tc>
                  <a:txBody>
                    <a:bodyPr vert="horz" wrap="square"/>
                    <a:lstStyle/>
                    <a:p>
                      <a:r>
                        <a:rPr lang="zh-CN" altLang="en-US" sz="2400">
                          <a:ea typeface="OPPOSans M" panose="00020600040101010101" pitchFamily="18" charset="-122"/>
                        </a:rPr>
                        <a:t>指人类的经济活动和社会发展不能超越资源环境的承载能力</a:t>
                      </a:r>
                      <a:endParaRPr lang="zh-CN" altLang="en-US" sz="2400"/>
                    </a:p>
                  </a:txBody>
                  <a:tcPr/>
                </a:tc>
                <a:extLst>
                  <a:ext uri="{0D108BD9-81ED-4DB2-BD59-A6C34878D82A}">
                    <a16:rowId xmlns:a16="http://schemas.microsoft.com/office/drawing/2014/main" xmlns="" val="2365843762"/>
                  </a:ext>
                </a:extLst>
              </a:tr>
              <a:tr h="1038870">
                <a:tc>
                  <a:txBody>
                    <a:bodyPr vert="horz" wrap="square"/>
                    <a:lstStyle/>
                    <a:p>
                      <a:pPr algn="ctr"/>
                      <a:r>
                        <a:rPr lang="zh-CN" altLang="en-US" sz="2400" b="1">
                          <a:solidFill>
                            <a:schemeClr val="bg1"/>
                          </a:solidFill>
                          <a:ea typeface="OPPOSans M" panose="00020600040101010101" pitchFamily="18" charset="-122"/>
                        </a:rPr>
                        <a:t>共同性原则</a:t>
                      </a:r>
                      <a:endParaRPr lang="zh-CN" altLang="en-US" sz="2400" b="1">
                        <a:solidFill>
                          <a:schemeClr val="bg1"/>
                        </a:solidFill>
                      </a:endParaRPr>
                    </a:p>
                  </a:txBody>
                  <a:tcPr>
                    <a:solidFill>
                      <a:schemeClr val="accent1"/>
                    </a:solidFill>
                  </a:tcPr>
                </a:tc>
                <a:tc>
                  <a:txBody>
                    <a:bodyPr vert="horz" wrap="square"/>
                    <a:lstStyle/>
                    <a:p>
                      <a:r>
                        <a:rPr lang="zh-CN" altLang="en-US" sz="2400">
                          <a:ea typeface="OPPOSans M" panose="00020600040101010101" pitchFamily="18" charset="-122"/>
                        </a:rPr>
                        <a:t>指要实现可持续发展这一全球发展的总目标，需要各国积极参与，采取全球共同的决策和行动</a:t>
                      </a:r>
                      <a:endParaRPr lang="zh-CN" altLang="en-US" sz="2400"/>
                    </a:p>
                  </a:txBody>
                  <a:tcPr/>
                </a:tc>
                <a:extLst>
                  <a:ext uri="{0D108BD9-81ED-4DB2-BD59-A6C34878D82A}">
                    <a16:rowId xmlns:a16="http://schemas.microsoft.com/office/drawing/2014/main" xmlns="" val="3071813479"/>
                  </a:ext>
                </a:extLst>
              </a:tr>
            </a:tbl>
          </a:graphicData>
        </a:graphic>
      </p:graphicFrame>
    </p:spTree>
    <p:extLst>
      <p:ext uri="{BB962C8B-B14F-4D97-AF65-F5344CB8AC3E}">
        <p14:creationId xmlns:p14="http://schemas.microsoft.com/office/powerpoint/2010/main" val="1813041712"/>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pSp>
        <p:nvGrpSpPr>
          <p:cNvPr id="67" name="组合 66">
            <a:extLst>
              <a:ext uri="{FF2B5EF4-FFF2-40B4-BE49-F238E27FC236}">
                <a16:creationId xmlns:a16="http://schemas.microsoft.com/office/drawing/2014/main" xmlns="" id="{E3EA97DE-05B9-4584-A9F6-63C65E93C38E}"/>
              </a:ext>
            </a:extLst>
          </p:cNvPr>
          <p:cNvGrpSpPr/>
          <p:nvPr>
            <p:custDataLst>
              <p:tags r:id="rId4"/>
            </p:custDataLst>
          </p:nvPr>
        </p:nvGrpSpPr>
        <p:grpSpPr>
          <a:xfrm>
            <a:off x="338220" y="353080"/>
            <a:ext cx="4265311" cy="808185"/>
            <a:chOff x="4439797" y="2324558"/>
            <a:chExt cx="4265311" cy="808185"/>
          </a:xfrm>
        </p:grpSpPr>
        <p:sp>
          <p:nvSpPr>
            <p:cNvPr id="68" name="椭圆 67">
              <a:extLst>
                <a:ext uri="{FF2B5EF4-FFF2-40B4-BE49-F238E27FC236}">
                  <a16:creationId xmlns:a16="http://schemas.microsoft.com/office/drawing/2014/main" xmlns="" id="{B59BC79D-3C17-44F3-94C7-6347F08CB19D}"/>
                </a:ext>
              </a:extLst>
            </p:cNvPr>
            <p:cNvSpPr/>
            <p:nvPr>
              <p:custDataLst>
                <p:tags r:id="rId5"/>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69" name="椭圆 68">
              <a:extLst>
                <a:ext uri="{FF2B5EF4-FFF2-40B4-BE49-F238E27FC236}">
                  <a16:creationId xmlns:a16="http://schemas.microsoft.com/office/drawing/2014/main" xmlns="" id="{0E9C59F4-9AF1-4BE0-BEDD-8DF1953FCF4B}"/>
                </a:ext>
              </a:extLst>
            </p:cNvPr>
            <p:cNvSpPr/>
            <p:nvPr>
              <p:custDataLst>
                <p:tags r:id="rId6"/>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70" name="文本框 69">
              <a:extLst>
                <a:ext uri="{FF2B5EF4-FFF2-40B4-BE49-F238E27FC236}">
                  <a16:creationId xmlns:a16="http://schemas.microsoft.com/office/drawing/2014/main" xmlns="" id="{3D2CCDCE-2557-4E2B-9935-DEE7E5803761}"/>
                </a:ext>
              </a:extLst>
            </p:cNvPr>
            <p:cNvSpPr txBox="1"/>
            <p:nvPr>
              <p:custDataLst>
                <p:tags r:id="rId7"/>
              </p:custDataLst>
            </p:nvPr>
          </p:nvSpPr>
          <p:spPr>
            <a:xfrm>
              <a:off x="5277611" y="2486412"/>
              <a:ext cx="3427497" cy="646331"/>
            </a:xfrm>
            <a:prstGeom prst="rect">
              <a:avLst/>
            </a:prstGeom>
            <a:noFill/>
          </p:spPr>
          <p:txBody>
            <a:bodyPr wrap="square" rtlCol="0">
              <a:spAutoFit/>
            </a:bodyPr>
            <a:lstStyle/>
            <a:p>
              <a:pPr algn="dist"/>
              <a:r>
                <a:rPr lang="zh-CN" altLang="en-US" sz="3600" b="1">
                  <a:solidFill>
                    <a:schemeClr val="tx1">
                      <a:lumMod val="75000"/>
                      <a:lumOff val="25000"/>
                    </a:schemeClr>
                  </a:solidFill>
                  <a:latin typeface="思源黑体 CN Heavy" panose="020b0a00000000000000" pitchFamily="34" charset="-122"/>
                  <a:ea typeface="思源黑体 CN Heavy" panose="020b0a00000000000000" pitchFamily="34" charset="-122"/>
                </a:rPr>
                <a:t>可持续发展</a:t>
              </a:r>
            </a:p>
          </p:txBody>
        </p:sp>
      </p:grpSp>
      <p:sp>
        <p:nvSpPr>
          <p:cNvPr id="3" name="文本框 2">
            <a:extLst>
              <a:ext uri="{FF2B5EF4-FFF2-40B4-BE49-F238E27FC236}">
                <a16:creationId xmlns:a16="http://schemas.microsoft.com/office/drawing/2014/main" xmlns="" id="{A603EF01-04F2-42A4-8D8E-580F789C9AE0}"/>
              </a:ext>
            </a:extLst>
          </p:cNvPr>
          <p:cNvSpPr txBox="1"/>
          <p:nvPr>
            <p:custDataLst>
              <p:tags r:id="rId8"/>
            </p:custDataLst>
          </p:nvPr>
        </p:nvSpPr>
        <p:spPr>
          <a:xfrm>
            <a:off x="798787" y="1520241"/>
            <a:ext cx="3666349" cy="538161"/>
          </a:xfrm>
          <a:prstGeom prst="rect">
            <a:avLst/>
          </a:prstGeom>
          <a:noFill/>
        </p:spPr>
        <p:txBody>
          <a:bodyPr wrap="square" rtlCol="0">
            <a:spAutoFit/>
          </a:bodyPr>
          <a:lstStyle/>
          <a:p>
            <a:pPr algn="l">
              <a:lnSpc>
                <a:spcPct val="130000"/>
              </a:lnSpc>
            </a:pPr>
            <a:r>
              <a:rPr lang="en-US" altLang="zh-CN" sz="2400" b="1">
                <a:latin typeface="+mj-ea"/>
                <a:ea typeface="+mj-ea"/>
              </a:rPr>
              <a:t>4.</a:t>
            </a:r>
            <a:r>
              <a:rPr lang="zh-CN" altLang="en-US" sz="2400" b="1">
                <a:latin typeface="+mj-ea"/>
                <a:ea typeface="+mj-ea"/>
              </a:rPr>
              <a:t>可持续发展的实践意义</a:t>
            </a:r>
          </a:p>
        </p:txBody>
      </p:sp>
      <p:sp>
        <p:nvSpPr>
          <p:cNvPr id="4" name="文本框 3">
            <a:extLst>
              <a:ext uri="{FF2B5EF4-FFF2-40B4-BE49-F238E27FC236}">
                <a16:creationId xmlns:a16="http://schemas.microsoft.com/office/drawing/2014/main" xmlns="" id="{9AA034A1-F2B1-4206-9132-271B5B92F738}"/>
              </a:ext>
            </a:extLst>
          </p:cNvPr>
          <p:cNvSpPr txBox="1"/>
          <p:nvPr>
            <p:custDataLst>
              <p:tags r:id="rId9"/>
            </p:custDataLst>
          </p:nvPr>
        </p:nvSpPr>
        <p:spPr>
          <a:xfrm>
            <a:off x="798787" y="2110953"/>
            <a:ext cx="10941268" cy="538161"/>
          </a:xfrm>
          <a:prstGeom prst="rect">
            <a:avLst/>
          </a:prstGeom>
          <a:noFill/>
        </p:spPr>
        <p:txBody>
          <a:bodyPr wrap="square" rtlCol="0">
            <a:spAutoFit/>
          </a:bodyPr>
          <a:lstStyle/>
          <a:p>
            <a:pPr algn="l">
              <a:lnSpc>
                <a:spcPct val="130000"/>
              </a:lnSpc>
            </a:pPr>
            <a:r>
              <a:rPr lang="zh-CN" altLang="en-US" sz="2400" b="1">
                <a:latin typeface="OPPOSans M" panose="00020600040101010101" pitchFamily="18" charset="-122"/>
                <a:ea typeface="OPPOSans M" panose="00020600040101010101" pitchFamily="18" charset="-122"/>
              </a:rPr>
              <a:t>协调人地关系，就是要按照可持续发展的思想和方法，协调下图所示的四个关系。</a:t>
            </a:r>
          </a:p>
        </p:txBody>
      </p:sp>
      <p:grpSp>
        <p:nvGrpSpPr>
          <p:cNvPr id="32" name="组合 31">
            <a:extLst>
              <a:ext uri="{FF2B5EF4-FFF2-40B4-BE49-F238E27FC236}">
                <a16:creationId xmlns:a16="http://schemas.microsoft.com/office/drawing/2014/main" xmlns="" id="{82B6432D-2E87-434D-AB8A-042E9BAFA837}"/>
              </a:ext>
            </a:extLst>
          </p:cNvPr>
          <p:cNvGrpSpPr/>
          <p:nvPr>
            <p:custDataLst>
              <p:tags r:id="rId10"/>
            </p:custDataLst>
          </p:nvPr>
        </p:nvGrpSpPr>
        <p:grpSpPr>
          <a:xfrm>
            <a:off x="1988207" y="3008090"/>
            <a:ext cx="8215585" cy="3199670"/>
            <a:chOff x="1944414" y="2914794"/>
            <a:chExt cx="8215585" cy="3199670"/>
          </a:xfrm>
        </p:grpSpPr>
        <p:grpSp>
          <p:nvGrpSpPr>
            <p:cNvPr id="22" name="组合 21">
              <a:extLst>
                <a:ext uri="{FF2B5EF4-FFF2-40B4-BE49-F238E27FC236}">
                  <a16:creationId xmlns:a16="http://schemas.microsoft.com/office/drawing/2014/main" xmlns="" id="{84D88861-3594-4E55-A4ED-BF733649C2AB}"/>
                </a:ext>
              </a:extLst>
            </p:cNvPr>
            <p:cNvGrpSpPr/>
            <p:nvPr>
              <p:custDataLst>
                <p:tags r:id="rId11"/>
              </p:custDataLst>
            </p:nvPr>
          </p:nvGrpSpPr>
          <p:grpSpPr>
            <a:xfrm>
              <a:off x="1944414" y="2945744"/>
              <a:ext cx="8215585" cy="3168720"/>
              <a:chOff x="1944414" y="2945744"/>
              <a:chExt cx="8215585" cy="3168720"/>
            </a:xfrm>
          </p:grpSpPr>
          <p:sp>
            <p:nvSpPr>
              <p:cNvPr id="23" name="矩形 22">
                <a:extLst>
                  <a:ext uri="{FF2B5EF4-FFF2-40B4-BE49-F238E27FC236}">
                    <a16:creationId xmlns:a16="http://schemas.microsoft.com/office/drawing/2014/main" xmlns="" id="{DAFAC85A-72D5-443D-BA10-9BD6CE2EAFFB}"/>
                  </a:ext>
                </a:extLst>
              </p:cNvPr>
              <p:cNvSpPr/>
              <p:nvPr>
                <p:custDataLst>
                  <p:tags r:id="rId12"/>
                </p:custDataLst>
              </p:nvPr>
            </p:nvSpPr>
            <p:spPr>
              <a:xfrm>
                <a:off x="1944414" y="3211424"/>
                <a:ext cx="8215585" cy="4536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p:txBody>
          </p:sp>
          <p:sp>
            <p:nvSpPr>
              <p:cNvPr id="24" name="任意多边形: 形状 23">
                <a:extLst>
                  <a:ext uri="{FF2B5EF4-FFF2-40B4-BE49-F238E27FC236}">
                    <a16:creationId xmlns:a16="http://schemas.microsoft.com/office/drawing/2014/main" xmlns="" id="{6A9C4159-5AC0-4CD6-93B1-FF094C5FD609}"/>
                  </a:ext>
                </a:extLst>
              </p:cNvPr>
              <p:cNvSpPr/>
              <p:nvPr>
                <p:custDataLst>
                  <p:tags r:id="rId13"/>
                </p:custDataLst>
              </p:nvPr>
            </p:nvSpPr>
            <p:spPr>
              <a:xfrm>
                <a:off x="2355193" y="2945744"/>
                <a:ext cx="6578600" cy="531360"/>
              </a:xfrm>
              <a:custGeom>
                <a:gdLst>
                  <a:gd name="connsiteX0" fmla="*/ 0 w 5750909"/>
                  <a:gd name="connsiteY0" fmla="*/ 88562 h 531360"/>
                  <a:gd name="connsiteX1" fmla="*/ 88562 w 5750909"/>
                  <a:gd name="connsiteY1" fmla="*/ 0 h 531360"/>
                  <a:gd name="connsiteX2" fmla="*/ 5662347 w 5750909"/>
                  <a:gd name="connsiteY2" fmla="*/ 0 h 531360"/>
                  <a:gd name="connsiteX3" fmla="*/ 5750909 w 5750909"/>
                  <a:gd name="connsiteY3" fmla="*/ 88562 h 531360"/>
                  <a:gd name="connsiteX4" fmla="*/ 5750909 w 5750909"/>
                  <a:gd name="connsiteY4" fmla="*/ 442798 h 531360"/>
                  <a:gd name="connsiteX5" fmla="*/ 5662347 w 5750909"/>
                  <a:gd name="connsiteY5" fmla="*/ 531360 h 531360"/>
                  <a:gd name="connsiteX6" fmla="*/ 88562 w 5750909"/>
                  <a:gd name="connsiteY6" fmla="*/ 531360 h 531360"/>
                  <a:gd name="connsiteX7" fmla="*/ 0 w 5750909"/>
                  <a:gd name="connsiteY7" fmla="*/ 442798 h 531360"/>
                  <a:gd name="connsiteX8" fmla="*/ 0 w 5750909"/>
                  <a:gd name="connsiteY8" fmla="*/ 88562 h 53136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0909" h="531360">
                    <a:moveTo>
                      <a:pt x="0" y="88562"/>
                    </a:moveTo>
                    <a:cubicBezTo>
                      <a:pt x="0" y="39651"/>
                      <a:pt x="39651" y="0"/>
                      <a:pt x="88562" y="0"/>
                    </a:cubicBezTo>
                    <a:lnTo>
                      <a:pt x="5662347" y="0"/>
                    </a:lnTo>
                    <a:cubicBezTo>
                      <a:pt x="5711258" y="0"/>
                      <a:pt x="5750909" y="39651"/>
                      <a:pt x="5750909" y="88562"/>
                    </a:cubicBezTo>
                    <a:lnTo>
                      <a:pt x="5750909" y="442798"/>
                    </a:lnTo>
                    <a:cubicBezTo>
                      <a:pt x="5750909" y="491709"/>
                      <a:pt x="5711258" y="531360"/>
                      <a:pt x="5662347"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310" tIns="25939" rIns="243310" bIns="25939" numCol="1" spcCol="1270" anchor="ctr" anchorCtr="0">
                <a:noAutofit/>
              </a:bodyPr>
              <a:lstStyle/>
              <a:p>
                <a:pPr marL="0" lvl="0" indent="0" algn="l" defTabSz="800100">
                  <a:lnSpc>
                    <a:spcPct val="90000"/>
                  </a:lnSpc>
                  <a:spcBef>
                    <a:spcPct val="0"/>
                  </a:spcBef>
                  <a:spcAft>
                    <a:spcPct val="35000"/>
                  </a:spcAft>
                  <a:buNone/>
                </a:pPr>
                <a:endParaRPr lang="zh-CN" altLang="en-US" sz="1800" kern="1200">
                  <a:ea typeface="OPPOSans M" panose="00020600040101010101" pitchFamily="18" charset="-122"/>
                </a:endParaRPr>
              </a:p>
            </p:txBody>
          </p:sp>
          <p:sp>
            <p:nvSpPr>
              <p:cNvPr id="25" name="矩形 24">
                <a:extLst>
                  <a:ext uri="{FF2B5EF4-FFF2-40B4-BE49-F238E27FC236}">
                    <a16:creationId xmlns:a16="http://schemas.microsoft.com/office/drawing/2014/main" xmlns="" id="{7390B052-35E1-48B5-9A24-126D9D1C9A90}"/>
                  </a:ext>
                </a:extLst>
              </p:cNvPr>
              <p:cNvSpPr/>
              <p:nvPr>
                <p:custDataLst>
                  <p:tags r:id="rId14"/>
                </p:custDataLst>
              </p:nvPr>
            </p:nvSpPr>
            <p:spPr>
              <a:xfrm>
                <a:off x="1944414" y="4027904"/>
                <a:ext cx="8215585" cy="4536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p:txBody>
          </p:sp>
          <p:sp>
            <p:nvSpPr>
              <p:cNvPr id="26" name="任意多边形: 形状 25">
                <a:extLst>
                  <a:ext uri="{FF2B5EF4-FFF2-40B4-BE49-F238E27FC236}">
                    <a16:creationId xmlns:a16="http://schemas.microsoft.com/office/drawing/2014/main" xmlns="" id="{381D0A39-E300-44FF-97B1-F3E10FCF098B}"/>
                  </a:ext>
                </a:extLst>
              </p:cNvPr>
              <p:cNvSpPr/>
              <p:nvPr>
                <p:custDataLst>
                  <p:tags r:id="rId15"/>
                </p:custDataLst>
              </p:nvPr>
            </p:nvSpPr>
            <p:spPr>
              <a:xfrm>
                <a:off x="2355193" y="3762224"/>
                <a:ext cx="6578600" cy="531360"/>
              </a:xfrm>
              <a:custGeom>
                <a:gdLst>
                  <a:gd name="connsiteX0" fmla="*/ 0 w 5750909"/>
                  <a:gd name="connsiteY0" fmla="*/ 88562 h 531360"/>
                  <a:gd name="connsiteX1" fmla="*/ 88562 w 5750909"/>
                  <a:gd name="connsiteY1" fmla="*/ 0 h 531360"/>
                  <a:gd name="connsiteX2" fmla="*/ 5662347 w 5750909"/>
                  <a:gd name="connsiteY2" fmla="*/ 0 h 531360"/>
                  <a:gd name="connsiteX3" fmla="*/ 5750909 w 5750909"/>
                  <a:gd name="connsiteY3" fmla="*/ 88562 h 531360"/>
                  <a:gd name="connsiteX4" fmla="*/ 5750909 w 5750909"/>
                  <a:gd name="connsiteY4" fmla="*/ 442798 h 531360"/>
                  <a:gd name="connsiteX5" fmla="*/ 5662347 w 5750909"/>
                  <a:gd name="connsiteY5" fmla="*/ 531360 h 531360"/>
                  <a:gd name="connsiteX6" fmla="*/ 88562 w 5750909"/>
                  <a:gd name="connsiteY6" fmla="*/ 531360 h 531360"/>
                  <a:gd name="connsiteX7" fmla="*/ 0 w 5750909"/>
                  <a:gd name="connsiteY7" fmla="*/ 442798 h 531360"/>
                  <a:gd name="connsiteX8" fmla="*/ 0 w 5750909"/>
                  <a:gd name="connsiteY8" fmla="*/ 88562 h 53136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0909" h="531360">
                    <a:moveTo>
                      <a:pt x="0" y="88562"/>
                    </a:moveTo>
                    <a:cubicBezTo>
                      <a:pt x="0" y="39651"/>
                      <a:pt x="39651" y="0"/>
                      <a:pt x="88562" y="0"/>
                    </a:cubicBezTo>
                    <a:lnTo>
                      <a:pt x="5662347" y="0"/>
                    </a:lnTo>
                    <a:cubicBezTo>
                      <a:pt x="5711258" y="0"/>
                      <a:pt x="5750909" y="39651"/>
                      <a:pt x="5750909" y="88562"/>
                    </a:cubicBezTo>
                    <a:lnTo>
                      <a:pt x="5750909" y="442798"/>
                    </a:lnTo>
                    <a:cubicBezTo>
                      <a:pt x="5750909" y="491709"/>
                      <a:pt x="5711258" y="531360"/>
                      <a:pt x="5662347"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310" tIns="25939" rIns="243310" bIns="25939" numCol="1" spcCol="1270" anchor="ctr" anchorCtr="0">
                <a:noAutofit/>
              </a:bodyPr>
              <a:lstStyle/>
              <a:p>
                <a:pPr marL="0" lvl="0" indent="0" algn="l" defTabSz="800100">
                  <a:lnSpc>
                    <a:spcPct val="90000"/>
                  </a:lnSpc>
                  <a:spcBef>
                    <a:spcPct val="0"/>
                  </a:spcBef>
                  <a:spcAft>
                    <a:spcPct val="35000"/>
                  </a:spcAft>
                  <a:buNone/>
                </a:pPr>
                <a:endParaRPr lang="zh-CN" altLang="en-US" sz="1800" kern="1200">
                  <a:ea typeface="OPPOSans M" panose="00020600040101010101" pitchFamily="18" charset="-122"/>
                </a:endParaRPr>
              </a:p>
            </p:txBody>
          </p:sp>
          <p:sp>
            <p:nvSpPr>
              <p:cNvPr id="27" name="矩形 26">
                <a:extLst>
                  <a:ext uri="{FF2B5EF4-FFF2-40B4-BE49-F238E27FC236}">
                    <a16:creationId xmlns:a16="http://schemas.microsoft.com/office/drawing/2014/main" xmlns="" id="{67B905D6-3214-4AA9-8D78-F79D97C8EC68}"/>
                  </a:ext>
                </a:extLst>
              </p:cNvPr>
              <p:cNvSpPr/>
              <p:nvPr>
                <p:custDataLst>
                  <p:tags r:id="rId16"/>
                </p:custDataLst>
              </p:nvPr>
            </p:nvSpPr>
            <p:spPr>
              <a:xfrm>
                <a:off x="1944414" y="4844384"/>
                <a:ext cx="8215585" cy="4536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p:txBody>
          </p:sp>
          <p:sp>
            <p:nvSpPr>
              <p:cNvPr id="28" name="任意多边形: 形状 27">
                <a:extLst>
                  <a:ext uri="{FF2B5EF4-FFF2-40B4-BE49-F238E27FC236}">
                    <a16:creationId xmlns:a16="http://schemas.microsoft.com/office/drawing/2014/main" xmlns="" id="{20DBE86C-386E-4BC0-B196-1F007C6412E2}"/>
                  </a:ext>
                </a:extLst>
              </p:cNvPr>
              <p:cNvSpPr/>
              <p:nvPr>
                <p:custDataLst>
                  <p:tags r:id="rId17"/>
                </p:custDataLst>
              </p:nvPr>
            </p:nvSpPr>
            <p:spPr>
              <a:xfrm>
                <a:off x="2355193" y="4578704"/>
                <a:ext cx="6578600" cy="531360"/>
              </a:xfrm>
              <a:custGeom>
                <a:gdLst>
                  <a:gd name="connsiteX0" fmla="*/ 0 w 5750909"/>
                  <a:gd name="connsiteY0" fmla="*/ 88562 h 531360"/>
                  <a:gd name="connsiteX1" fmla="*/ 88562 w 5750909"/>
                  <a:gd name="connsiteY1" fmla="*/ 0 h 531360"/>
                  <a:gd name="connsiteX2" fmla="*/ 5662347 w 5750909"/>
                  <a:gd name="connsiteY2" fmla="*/ 0 h 531360"/>
                  <a:gd name="connsiteX3" fmla="*/ 5750909 w 5750909"/>
                  <a:gd name="connsiteY3" fmla="*/ 88562 h 531360"/>
                  <a:gd name="connsiteX4" fmla="*/ 5750909 w 5750909"/>
                  <a:gd name="connsiteY4" fmla="*/ 442798 h 531360"/>
                  <a:gd name="connsiteX5" fmla="*/ 5662347 w 5750909"/>
                  <a:gd name="connsiteY5" fmla="*/ 531360 h 531360"/>
                  <a:gd name="connsiteX6" fmla="*/ 88562 w 5750909"/>
                  <a:gd name="connsiteY6" fmla="*/ 531360 h 531360"/>
                  <a:gd name="connsiteX7" fmla="*/ 0 w 5750909"/>
                  <a:gd name="connsiteY7" fmla="*/ 442798 h 531360"/>
                  <a:gd name="connsiteX8" fmla="*/ 0 w 5750909"/>
                  <a:gd name="connsiteY8" fmla="*/ 88562 h 53136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0909" h="531360">
                    <a:moveTo>
                      <a:pt x="0" y="88562"/>
                    </a:moveTo>
                    <a:cubicBezTo>
                      <a:pt x="0" y="39651"/>
                      <a:pt x="39651" y="0"/>
                      <a:pt x="88562" y="0"/>
                    </a:cubicBezTo>
                    <a:lnTo>
                      <a:pt x="5662347" y="0"/>
                    </a:lnTo>
                    <a:cubicBezTo>
                      <a:pt x="5711258" y="0"/>
                      <a:pt x="5750909" y="39651"/>
                      <a:pt x="5750909" y="88562"/>
                    </a:cubicBezTo>
                    <a:lnTo>
                      <a:pt x="5750909" y="442798"/>
                    </a:lnTo>
                    <a:cubicBezTo>
                      <a:pt x="5750909" y="491709"/>
                      <a:pt x="5711258" y="531360"/>
                      <a:pt x="5662347"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310" tIns="25939" rIns="243310" bIns="25939" numCol="1" spcCol="1270" anchor="ctr" anchorCtr="0">
                <a:noAutofit/>
              </a:bodyPr>
              <a:lstStyle/>
              <a:p>
                <a:pPr marL="0" lvl="0" indent="0" algn="l" defTabSz="800100">
                  <a:lnSpc>
                    <a:spcPct val="90000"/>
                  </a:lnSpc>
                  <a:spcBef>
                    <a:spcPct val="0"/>
                  </a:spcBef>
                  <a:spcAft>
                    <a:spcPct val="35000"/>
                  </a:spcAft>
                  <a:buNone/>
                </a:pPr>
                <a:endParaRPr lang="zh-CN" altLang="en-US" sz="1800" kern="1200">
                  <a:ea typeface="OPPOSans M" panose="00020600040101010101" pitchFamily="18" charset="-122"/>
                </a:endParaRPr>
              </a:p>
            </p:txBody>
          </p:sp>
          <p:sp>
            <p:nvSpPr>
              <p:cNvPr id="29" name="矩形 28">
                <a:extLst>
                  <a:ext uri="{FF2B5EF4-FFF2-40B4-BE49-F238E27FC236}">
                    <a16:creationId xmlns:a16="http://schemas.microsoft.com/office/drawing/2014/main" xmlns="" id="{61874058-A982-47EC-97C7-EC3FCB6DD4FC}"/>
                  </a:ext>
                </a:extLst>
              </p:cNvPr>
              <p:cNvSpPr/>
              <p:nvPr>
                <p:custDataLst>
                  <p:tags r:id="rId18"/>
                </p:custDataLst>
              </p:nvPr>
            </p:nvSpPr>
            <p:spPr>
              <a:xfrm>
                <a:off x="1944414" y="5660864"/>
                <a:ext cx="8215585" cy="4536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p:txBody>
          </p:sp>
          <p:sp>
            <p:nvSpPr>
              <p:cNvPr id="30" name="任意多边形: 形状 29">
                <a:extLst>
                  <a:ext uri="{FF2B5EF4-FFF2-40B4-BE49-F238E27FC236}">
                    <a16:creationId xmlns:a16="http://schemas.microsoft.com/office/drawing/2014/main" xmlns="" id="{E0C3EA24-5365-4BBC-AF06-5E23F0FA61E7}"/>
                  </a:ext>
                </a:extLst>
              </p:cNvPr>
              <p:cNvSpPr/>
              <p:nvPr>
                <p:custDataLst>
                  <p:tags r:id="rId19"/>
                </p:custDataLst>
              </p:nvPr>
            </p:nvSpPr>
            <p:spPr>
              <a:xfrm>
                <a:off x="2355193" y="5395184"/>
                <a:ext cx="6578600" cy="531360"/>
              </a:xfrm>
              <a:custGeom>
                <a:gdLst>
                  <a:gd name="connsiteX0" fmla="*/ 0 w 5750909"/>
                  <a:gd name="connsiteY0" fmla="*/ 88562 h 531360"/>
                  <a:gd name="connsiteX1" fmla="*/ 88562 w 5750909"/>
                  <a:gd name="connsiteY1" fmla="*/ 0 h 531360"/>
                  <a:gd name="connsiteX2" fmla="*/ 5662347 w 5750909"/>
                  <a:gd name="connsiteY2" fmla="*/ 0 h 531360"/>
                  <a:gd name="connsiteX3" fmla="*/ 5750909 w 5750909"/>
                  <a:gd name="connsiteY3" fmla="*/ 88562 h 531360"/>
                  <a:gd name="connsiteX4" fmla="*/ 5750909 w 5750909"/>
                  <a:gd name="connsiteY4" fmla="*/ 442798 h 531360"/>
                  <a:gd name="connsiteX5" fmla="*/ 5662347 w 5750909"/>
                  <a:gd name="connsiteY5" fmla="*/ 531360 h 531360"/>
                  <a:gd name="connsiteX6" fmla="*/ 88562 w 5750909"/>
                  <a:gd name="connsiteY6" fmla="*/ 531360 h 531360"/>
                  <a:gd name="connsiteX7" fmla="*/ 0 w 5750909"/>
                  <a:gd name="connsiteY7" fmla="*/ 442798 h 531360"/>
                  <a:gd name="connsiteX8" fmla="*/ 0 w 5750909"/>
                  <a:gd name="connsiteY8" fmla="*/ 88562 h 53136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0909" h="531360">
                    <a:moveTo>
                      <a:pt x="0" y="88562"/>
                    </a:moveTo>
                    <a:cubicBezTo>
                      <a:pt x="0" y="39651"/>
                      <a:pt x="39651" y="0"/>
                      <a:pt x="88562" y="0"/>
                    </a:cubicBezTo>
                    <a:lnTo>
                      <a:pt x="5662347" y="0"/>
                    </a:lnTo>
                    <a:cubicBezTo>
                      <a:pt x="5711258" y="0"/>
                      <a:pt x="5750909" y="39651"/>
                      <a:pt x="5750909" y="88562"/>
                    </a:cubicBezTo>
                    <a:lnTo>
                      <a:pt x="5750909" y="442798"/>
                    </a:lnTo>
                    <a:cubicBezTo>
                      <a:pt x="5750909" y="491709"/>
                      <a:pt x="5711258" y="531360"/>
                      <a:pt x="5662347"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310" tIns="25939" rIns="243310" bIns="25939" numCol="1" spcCol="1270" anchor="ctr" anchorCtr="0">
                <a:noAutofit/>
              </a:bodyPr>
              <a:lstStyle/>
              <a:p>
                <a:pPr marL="0" lvl="0" indent="0" algn="l" defTabSz="800100">
                  <a:lnSpc>
                    <a:spcPct val="90000"/>
                  </a:lnSpc>
                  <a:spcBef>
                    <a:spcPct val="0"/>
                  </a:spcBef>
                  <a:spcAft>
                    <a:spcPct val="35000"/>
                  </a:spcAft>
                  <a:buNone/>
                </a:pPr>
                <a:endParaRPr lang="zh-CN" altLang="en-US" sz="1800" kern="1200">
                  <a:ea typeface="OPPOSans M" panose="00020600040101010101" pitchFamily="18" charset="-122"/>
                </a:endParaRPr>
              </a:p>
            </p:txBody>
          </p:sp>
        </p:grpSp>
        <p:sp>
          <p:nvSpPr>
            <p:cNvPr id="31" name="文本框 30">
              <a:extLst>
                <a:ext uri="{FF2B5EF4-FFF2-40B4-BE49-F238E27FC236}">
                  <a16:creationId xmlns:a16="http://schemas.microsoft.com/office/drawing/2014/main" xmlns="" id="{56232E6B-C41F-4BA6-9BFC-A141ACB7BD69}"/>
                </a:ext>
              </a:extLst>
            </p:cNvPr>
            <p:cNvSpPr txBox="1"/>
            <p:nvPr>
              <p:custDataLst>
                <p:tags r:id="rId20"/>
              </p:custDataLst>
            </p:nvPr>
          </p:nvSpPr>
          <p:spPr>
            <a:xfrm>
              <a:off x="2355193" y="2914794"/>
              <a:ext cx="6767786" cy="538161"/>
            </a:xfrm>
            <a:prstGeom prst="rect">
              <a:avLst/>
            </a:prstGeom>
            <a:noFill/>
          </p:spPr>
          <p:txBody>
            <a:bodyPr wrap="square" rtlCol="0">
              <a:spAutoFit/>
            </a:bodyPr>
            <a:lstStyle/>
            <a:p>
              <a:pPr algn="l">
                <a:lnSpc>
                  <a:spcPct val="130000"/>
                </a:lnSpc>
              </a:pPr>
              <a:r>
                <a:rPr lang="zh-CN" altLang="en-US" sz="2400" b="1">
                  <a:solidFill>
                    <a:schemeClr val="bg1"/>
                  </a:solidFill>
                  <a:latin typeface="OPPOSans M" panose="00020600040101010101" pitchFamily="18" charset="-122"/>
                  <a:ea typeface="OPPOSans M" panose="00020600040101010101" pitchFamily="18" charset="-122"/>
                </a:rPr>
                <a:t>社会经济发展与自然资源、生态环境之间的关系</a:t>
              </a:r>
            </a:p>
          </p:txBody>
        </p:sp>
        <p:sp>
          <p:nvSpPr>
            <p:cNvPr id="36" name="文本框 35">
              <a:extLst>
                <a:ext uri="{FF2B5EF4-FFF2-40B4-BE49-F238E27FC236}">
                  <a16:creationId xmlns:a16="http://schemas.microsoft.com/office/drawing/2014/main" xmlns="" id="{1B5E5581-DF46-4BB8-8871-536C99C61A21}"/>
                </a:ext>
              </a:extLst>
            </p:cNvPr>
            <p:cNvSpPr txBox="1"/>
            <p:nvPr>
              <p:custDataLst>
                <p:tags r:id="rId21"/>
              </p:custDataLst>
            </p:nvPr>
          </p:nvSpPr>
          <p:spPr>
            <a:xfrm>
              <a:off x="2355193" y="3711524"/>
              <a:ext cx="6767786" cy="538161"/>
            </a:xfrm>
            <a:prstGeom prst="rect">
              <a:avLst/>
            </a:prstGeom>
            <a:noFill/>
          </p:spPr>
          <p:txBody>
            <a:bodyPr wrap="square" rtlCol="0">
              <a:spAutoFit/>
            </a:bodyPr>
            <a:lstStyle/>
            <a:p>
              <a:pPr algn="l">
                <a:lnSpc>
                  <a:spcPct val="130000"/>
                </a:lnSpc>
              </a:pPr>
              <a:r>
                <a:rPr lang="zh-CN" altLang="en-US" sz="2400" b="1">
                  <a:solidFill>
                    <a:schemeClr val="bg1"/>
                  </a:solidFill>
                  <a:latin typeface="OPPOSans M" panose="00020600040101010101" pitchFamily="18" charset="-122"/>
                  <a:ea typeface="OPPOSans M" panose="00020600040101010101" pitchFamily="18" charset="-122"/>
                </a:rPr>
                <a:t> 人类社会的眼前利益与长远利益之间的关系</a:t>
              </a:r>
            </a:p>
          </p:txBody>
        </p:sp>
        <p:sp>
          <p:nvSpPr>
            <p:cNvPr id="37" name="文本框 36">
              <a:extLst>
                <a:ext uri="{FF2B5EF4-FFF2-40B4-BE49-F238E27FC236}">
                  <a16:creationId xmlns:a16="http://schemas.microsoft.com/office/drawing/2014/main" xmlns="" id="{98B86B1D-3359-4A76-95C4-9F4CF0B362B6}"/>
                </a:ext>
              </a:extLst>
            </p:cNvPr>
            <p:cNvSpPr txBox="1"/>
            <p:nvPr>
              <p:custDataLst>
                <p:tags r:id="rId22"/>
              </p:custDataLst>
            </p:nvPr>
          </p:nvSpPr>
          <p:spPr>
            <a:xfrm>
              <a:off x="2355193" y="4533023"/>
              <a:ext cx="6767786" cy="538161"/>
            </a:xfrm>
            <a:prstGeom prst="rect">
              <a:avLst/>
            </a:prstGeom>
            <a:noFill/>
          </p:spPr>
          <p:txBody>
            <a:bodyPr wrap="square" rtlCol="0">
              <a:spAutoFit/>
            </a:bodyPr>
            <a:lstStyle/>
            <a:p>
              <a:pPr algn="l">
                <a:lnSpc>
                  <a:spcPct val="130000"/>
                </a:lnSpc>
              </a:pPr>
              <a:r>
                <a:rPr lang="zh-CN" altLang="en-US" sz="2400" b="1">
                  <a:solidFill>
                    <a:schemeClr val="bg1"/>
                  </a:solidFill>
                  <a:latin typeface="OPPOSans M" panose="00020600040101010101" pitchFamily="18" charset="-122"/>
                  <a:ea typeface="OPPOSans M" panose="00020600040101010101" pitchFamily="18" charset="-122"/>
                </a:rPr>
                <a:t>发达地区与欠发达地区之间的关系</a:t>
              </a:r>
            </a:p>
          </p:txBody>
        </p:sp>
        <p:sp>
          <p:nvSpPr>
            <p:cNvPr id="38" name="文本框 37">
              <a:extLst>
                <a:ext uri="{FF2B5EF4-FFF2-40B4-BE49-F238E27FC236}">
                  <a16:creationId xmlns:a16="http://schemas.microsoft.com/office/drawing/2014/main" xmlns="" id="{399AA2DB-2D9E-4A72-A8A1-9A390EF52A6A}"/>
                </a:ext>
              </a:extLst>
            </p:cNvPr>
            <p:cNvSpPr txBox="1"/>
            <p:nvPr>
              <p:custDataLst>
                <p:tags r:id="rId23"/>
              </p:custDataLst>
            </p:nvPr>
          </p:nvSpPr>
          <p:spPr>
            <a:xfrm>
              <a:off x="2355193" y="5382545"/>
              <a:ext cx="6767786" cy="538161"/>
            </a:xfrm>
            <a:prstGeom prst="rect">
              <a:avLst/>
            </a:prstGeom>
            <a:noFill/>
          </p:spPr>
          <p:txBody>
            <a:bodyPr wrap="square" rtlCol="0">
              <a:spAutoFit/>
            </a:bodyPr>
            <a:lstStyle/>
            <a:p>
              <a:pPr algn="l">
                <a:lnSpc>
                  <a:spcPct val="130000"/>
                </a:lnSpc>
              </a:pPr>
              <a:r>
                <a:rPr lang="zh-CN" altLang="en-US" sz="2400" b="1">
                  <a:solidFill>
                    <a:schemeClr val="bg1"/>
                  </a:solidFill>
                  <a:latin typeface="OPPOSans M" panose="00020600040101010101" pitchFamily="18" charset="-122"/>
                  <a:ea typeface="OPPOSans M" panose="00020600040101010101" pitchFamily="18" charset="-122"/>
                </a:rPr>
                <a:t>当代人与后代人之间的关系</a:t>
              </a:r>
            </a:p>
          </p:txBody>
        </p:sp>
      </p:grpSp>
    </p:spTree>
    <p:extLst>
      <p:ext uri="{BB962C8B-B14F-4D97-AF65-F5344CB8AC3E}">
        <p14:creationId xmlns:p14="http://schemas.microsoft.com/office/powerpoint/2010/main" val="3019228078"/>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1">
            <a:lum/>
          </a:blip>
          <a:stretch>
            <a:fillRect t="-1000" b="-1000"/>
          </a:stretch>
        </a:blipFill>
        <a:effectLst/>
      </p:bgPr>
    </p:bg>
    <p:spTree>
      <p:nvGrpSpPr>
        <p:cNvPr id="1" name=""/>
        <p:cNvGrpSpPr/>
        <p:nvPr>
          <p:custDataLst>
            <p:tags r:id="rId2"/>
          </p:custDataLst>
        </p:nvPr>
      </p:nvGrpSpPr>
      <p:grpSpPr>
        <a:xfrm>
          <a:off x="0" y="0"/>
          <a:ext cx="0" cy="0"/>
        </a:xfrm>
      </p:grpSpPr>
      <p:sp>
        <p:nvSpPr>
          <p:cNvPr id="13" name="矩形 12">
            <a:extLst>
              <a:ext uri="{FF2B5EF4-FFF2-40B4-BE49-F238E27FC236}">
                <a16:creationId xmlns:a16="http://schemas.microsoft.com/office/drawing/2014/main" xmlns="" id="{9CDA7ED1-8758-4055-917D-3BDBE5821F6D}"/>
              </a:ext>
            </a:extLst>
          </p:cNvPr>
          <p:cNvSpPr/>
          <p:nvPr>
            <p:custDataLst>
              <p:tags r:id="rId3"/>
            </p:custDataLst>
          </p:nvPr>
        </p:nvSpPr>
        <p:spPr>
          <a:xfrm>
            <a:off x="-12700" y="2436451"/>
            <a:ext cx="12192000" cy="1170672"/>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grpSp>
        <p:nvGrpSpPr>
          <p:cNvPr id="4" name="组合 3">
            <a:extLst>
              <a:ext uri="{FF2B5EF4-FFF2-40B4-BE49-F238E27FC236}">
                <a16:creationId xmlns:a16="http://schemas.microsoft.com/office/drawing/2014/main" xmlns="" id="{5377F00C-47F1-4288-A137-F9B0770DB549}"/>
              </a:ext>
            </a:extLst>
          </p:cNvPr>
          <p:cNvGrpSpPr/>
          <p:nvPr>
            <p:custDataLst>
              <p:tags r:id="rId4"/>
            </p:custDataLst>
          </p:nvPr>
        </p:nvGrpSpPr>
        <p:grpSpPr>
          <a:xfrm>
            <a:off x="820148" y="785304"/>
            <a:ext cx="3780605" cy="2631679"/>
            <a:chOff x="588195" y="1008657"/>
            <a:chExt cx="3780605" cy="2540747"/>
          </a:xfrm>
        </p:grpSpPr>
        <p:grpSp>
          <p:nvGrpSpPr>
            <p:cNvPr id="5" name="组合 4">
              <a:extLst>
                <a:ext uri="{FF2B5EF4-FFF2-40B4-BE49-F238E27FC236}">
                  <a16:creationId xmlns:a16="http://schemas.microsoft.com/office/drawing/2014/main" xmlns="" id="{0866BB5C-8F06-438F-BE3B-1DD906821D2B}"/>
                </a:ext>
              </a:extLst>
            </p:cNvPr>
            <p:cNvGrpSpPr/>
            <p:nvPr>
              <p:custDataLst>
                <p:tags r:id="rId5"/>
              </p:custDataLst>
            </p:nvPr>
          </p:nvGrpSpPr>
          <p:grpSpPr>
            <a:xfrm>
              <a:off x="588195" y="1008657"/>
              <a:ext cx="1371250" cy="2540747"/>
              <a:chOff x="1585381" y="2081354"/>
              <a:chExt cx="808025" cy="1956458"/>
            </a:xfrm>
            <a:solidFill>
              <a:schemeClr val="tx1"/>
            </a:solidFill>
          </p:grpSpPr>
          <p:sp>
            <p:nvSpPr>
              <p:cNvPr id="8" name="文本框 7">
                <a:extLst>
                  <a:ext uri="{FF2B5EF4-FFF2-40B4-BE49-F238E27FC236}">
                    <a16:creationId xmlns:a16="http://schemas.microsoft.com/office/drawing/2014/main" xmlns="" id="{0EB8F58E-0A06-4595-B5A8-02E0CDC7BA26}"/>
                  </a:ext>
                </a:extLst>
              </p:cNvPr>
              <p:cNvSpPr txBox="1"/>
              <p:nvPr>
                <p:custDataLst>
                  <p:tags r:id="rId6"/>
                </p:custDataLst>
              </p:nvPr>
            </p:nvSpPr>
            <p:spPr>
              <a:xfrm>
                <a:off x="1594562" y="2081354"/>
                <a:ext cx="212065" cy="217024"/>
              </a:xfrm>
              <a:custGeom>
                <a:rect l="l" t="t" r="r" b="b"/>
                <a:pathLst>
                  <a:path w="212065" h="217024">
                    <a:moveTo>
                      <a:pt x="82144" y="0"/>
                    </a:moveTo>
                    <a:cubicBezTo>
                      <a:pt x="104531" y="20909"/>
                      <a:pt x="128070" y="44015"/>
                      <a:pt x="152762" y="69318"/>
                    </a:cubicBezTo>
                    <a:cubicBezTo>
                      <a:pt x="177454" y="94621"/>
                      <a:pt x="197222" y="117317"/>
                      <a:pt x="212065" y="137407"/>
                    </a:cubicBezTo>
                    <a:lnTo>
                      <a:pt x="124892" y="217024"/>
                    </a:lnTo>
                    <a:cubicBezTo>
                      <a:pt x="111359" y="196105"/>
                      <a:pt x="92744" y="172184"/>
                      <a:pt x="69047" y="145263"/>
                    </a:cubicBezTo>
                    <a:cubicBezTo>
                      <a:pt x="45350" y="118341"/>
                      <a:pt x="22335" y="93374"/>
                      <a:pt x="0" y="70360"/>
                    </a:cubicBezTo>
                    <a:lnTo>
                      <a:pt x="82144" y="0"/>
                    </a:lnTo>
                    <a:close/>
                  </a:path>
                </a:pathLst>
              </a:custGeom>
              <a:gradFill>
                <a:gsLst>
                  <a:gs pos="68000">
                    <a:schemeClr val="accent6">
                      <a:lumMod val="75000"/>
                    </a:schemeClr>
                  </a:gs>
                  <a:gs pos="26000">
                    <a:schemeClr val="accent6"/>
                  </a:gs>
                </a:gsLst>
                <a:lin ang="0" scaled="1"/>
              </a:gra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6600" b="1">
                  <a:latin typeface="思源黑体 CN Heavy" panose="020b0a00000000000000" pitchFamily="34" charset="-122"/>
                  <a:ea typeface="思源黑体 CN Heavy" panose="020b0a00000000000000" pitchFamily="34" charset="-122"/>
                </a:endParaRPr>
              </a:p>
            </p:txBody>
          </p:sp>
          <p:sp>
            <p:nvSpPr>
              <p:cNvPr id="9" name="文本框 8">
                <a:extLst>
                  <a:ext uri="{FF2B5EF4-FFF2-40B4-BE49-F238E27FC236}">
                    <a16:creationId xmlns:a16="http://schemas.microsoft.com/office/drawing/2014/main" xmlns="" id="{D29EB454-F0B0-46EF-AB46-16102D9E569A}"/>
                  </a:ext>
                </a:extLst>
              </p:cNvPr>
              <p:cNvSpPr txBox="1"/>
              <p:nvPr>
                <p:custDataLst>
                  <p:tags r:id="rId7"/>
                </p:custDataLst>
              </p:nvPr>
            </p:nvSpPr>
            <p:spPr>
              <a:xfrm>
                <a:off x="1585381" y="2081354"/>
                <a:ext cx="808025" cy="1956458"/>
              </a:xfrm>
              <a:custGeom>
                <a:gdLst>
                  <a:gd name="connsiteX0" fmla="*/ 299237 w 808025"/>
                  <a:gd name="connsiteY0" fmla="*/ 0 h 1956458"/>
                  <a:gd name="connsiteX1" fmla="*/ 754380 w 808025"/>
                  <a:gd name="connsiteY1" fmla="*/ 0 h 1956458"/>
                  <a:gd name="connsiteX2" fmla="*/ 754380 w 808025"/>
                  <a:gd name="connsiteY2" fmla="*/ 351940 h 1956458"/>
                  <a:gd name="connsiteX3" fmla="*/ 590093 w 808025"/>
                  <a:gd name="connsiteY3" fmla="*/ 351940 h 1956458"/>
                  <a:gd name="connsiteX4" fmla="*/ 590093 w 808025"/>
                  <a:gd name="connsiteY4" fmla="*/ 386411 h 1956458"/>
                  <a:gd name="connsiteX5" fmla="*/ 784555 w 808025"/>
                  <a:gd name="connsiteY5" fmla="*/ 386411 h 1956458"/>
                  <a:gd name="connsiteX6" fmla="*/ 784555 w 808025"/>
                  <a:gd name="connsiteY6" fmla="*/ 496110 h 1956458"/>
                  <a:gd name="connsiteX7" fmla="*/ 642061 w 808025"/>
                  <a:gd name="connsiteY7" fmla="*/ 496110 h 1956458"/>
                  <a:gd name="connsiteX8" fmla="*/ 719700 w 808025"/>
                  <a:gd name="connsiteY8" fmla="*/ 576158 h 1956458"/>
                  <a:gd name="connsiteX9" fmla="*/ 808025 w 808025"/>
                  <a:gd name="connsiteY9" fmla="*/ 638604 h 1956458"/>
                  <a:gd name="connsiteX10" fmla="*/ 763705 w 808025"/>
                  <a:gd name="connsiteY10" fmla="*/ 682400 h 1956458"/>
                  <a:gd name="connsiteX11" fmla="*/ 725043 w 808025"/>
                  <a:gd name="connsiteY11" fmla="*/ 732482 h 1956458"/>
                  <a:gd name="connsiteX12" fmla="*/ 654739 w 808025"/>
                  <a:gd name="connsiteY12" fmla="*/ 667208 h 1956458"/>
                  <a:gd name="connsiteX13" fmla="*/ 590093 w 808025"/>
                  <a:gd name="connsiteY13" fmla="*/ 584959 h 1956458"/>
                  <a:gd name="connsiteX14" fmla="*/ 541409 w 808025"/>
                  <a:gd name="connsiteY14" fmla="*/ 1935291 h 1956458"/>
                  <a:gd name="connsiteX15" fmla="*/ 535846 w 808025"/>
                  <a:gd name="connsiteY15" fmla="*/ 1956458 h 1956458"/>
                  <a:gd name="connsiteX16" fmla="*/ 470230 w 808025"/>
                  <a:gd name="connsiteY16" fmla="*/ 586636 h 1956458"/>
                  <a:gd name="connsiteX17" fmla="*/ 398564 w 808025"/>
                  <a:gd name="connsiteY17" fmla="*/ 672237 h 1956458"/>
                  <a:gd name="connsiteX18" fmla="*/ 316840 w 808025"/>
                  <a:gd name="connsiteY18" fmla="*/ 738350 h 1956458"/>
                  <a:gd name="connsiteX19" fmla="*/ 280273 w 808025"/>
                  <a:gd name="connsiteY19" fmla="*/ 690048 h 1956458"/>
                  <a:gd name="connsiteX20" fmla="*/ 238049 w 808025"/>
                  <a:gd name="connsiteY20" fmla="*/ 646148 h 1956458"/>
                  <a:gd name="connsiteX21" fmla="*/ 336642 w 808025"/>
                  <a:gd name="connsiteY21" fmla="*/ 581816 h 1956458"/>
                  <a:gd name="connsiteX22" fmla="*/ 418262 w 808025"/>
                  <a:gd name="connsiteY22" fmla="*/ 496110 h 1956458"/>
                  <a:gd name="connsiteX23" fmla="*/ 266548 w 808025"/>
                  <a:gd name="connsiteY23" fmla="*/ 496110 h 1956458"/>
                  <a:gd name="connsiteX24" fmla="*/ 284569 w 808025"/>
                  <a:gd name="connsiteY24" fmla="*/ 537915 h 1956458"/>
                  <a:gd name="connsiteX25" fmla="*/ 302590 w 808025"/>
                  <a:gd name="connsiteY25" fmla="*/ 571548 h 1956458"/>
                  <a:gd name="connsiteX26" fmla="*/ 188812 w 808025"/>
                  <a:gd name="connsiteY26" fmla="*/ 674864 h 1956458"/>
                  <a:gd name="connsiteX27" fmla="*/ 131660 w 808025"/>
                  <a:gd name="connsiteY27" fmla="*/ 728633 h 1956458"/>
                  <a:gd name="connsiteX28" fmla="*/ 107290 w 808025"/>
                  <a:gd name="connsiteY28" fmla="*/ 755952 h 1956458"/>
                  <a:gd name="connsiteX29" fmla="*/ 74181 w 808025"/>
                  <a:gd name="connsiteY29" fmla="*/ 715404 h 1956458"/>
                  <a:gd name="connsiteX30" fmla="*/ 36043 w 808025"/>
                  <a:gd name="connsiteY30" fmla="*/ 680514 h 1956458"/>
                  <a:gd name="connsiteX31" fmla="*/ 71352 w 808025"/>
                  <a:gd name="connsiteY31" fmla="*/ 632422 h 1956458"/>
                  <a:gd name="connsiteX32" fmla="*/ 89687 w 808025"/>
                  <a:gd name="connsiteY32" fmla="*/ 559813 h 1956458"/>
                  <a:gd name="connsiteX33" fmla="*/ 89687 w 808025"/>
                  <a:gd name="connsiteY33" fmla="*/ 331037 h 1956458"/>
                  <a:gd name="connsiteX34" fmla="*/ 0 w 808025"/>
                  <a:gd name="connsiteY34" fmla="*/ 331037 h 1956458"/>
                  <a:gd name="connsiteX35" fmla="*/ 0 w 808025"/>
                  <a:gd name="connsiteY35" fmla="*/ 222071 h 1956458"/>
                  <a:gd name="connsiteX36" fmla="*/ 206197 w 808025"/>
                  <a:gd name="connsiteY36" fmla="*/ 222071 h 1956458"/>
                  <a:gd name="connsiteX37" fmla="*/ 206197 w 808025"/>
                  <a:gd name="connsiteY37" fmla="*/ 517065 h 1956458"/>
                  <a:gd name="connsiteX38" fmla="*/ 257327 w 808025"/>
                  <a:gd name="connsiteY38" fmla="*/ 470988 h 1956458"/>
                  <a:gd name="connsiteX39" fmla="*/ 263195 w 808025"/>
                  <a:gd name="connsiteY39" fmla="*/ 487736 h 1956458"/>
                  <a:gd name="connsiteX40" fmla="*/ 263195 w 808025"/>
                  <a:gd name="connsiteY40" fmla="*/ 386411 h 1956458"/>
                  <a:gd name="connsiteX41" fmla="*/ 470230 w 808025"/>
                  <a:gd name="connsiteY41" fmla="*/ 386411 h 1956458"/>
                  <a:gd name="connsiteX42" fmla="*/ 470230 w 808025"/>
                  <a:gd name="connsiteY42" fmla="*/ 351940 h 1956458"/>
                  <a:gd name="connsiteX43" fmla="*/ 299237 w 808025"/>
                  <a:gd name="connsiteY43" fmla="*/ 351940 h 1956458"/>
                  <a:gd name="connsiteX44" fmla="*/ 299237 w 808025"/>
                  <a:gd name="connsiteY44" fmla="*/ 0 h 1956458"/>
                  <a:gd name="connsiteX45" fmla="*/ 408203 w 808025"/>
                  <a:gd name="connsiteY45" fmla="*/ 94612 h 1956458"/>
                  <a:gd name="connsiteX46" fmla="*/ 408203 w 808025"/>
                  <a:gd name="connsiteY46" fmla="*/ 129921 h 1956458"/>
                  <a:gd name="connsiteX47" fmla="*/ 475259 w 808025"/>
                  <a:gd name="connsiteY47" fmla="*/ 129921 h 1956458"/>
                  <a:gd name="connsiteX48" fmla="*/ 475259 w 808025"/>
                  <a:gd name="connsiteY48" fmla="*/ 94612 h 1956458"/>
                  <a:gd name="connsiteX49" fmla="*/ 408203 w 808025"/>
                  <a:gd name="connsiteY49" fmla="*/ 94612 h 1956458"/>
                  <a:gd name="connsiteX50" fmla="*/ 585064 w 808025"/>
                  <a:gd name="connsiteY50" fmla="*/ 94612 h 1956458"/>
                  <a:gd name="connsiteX51" fmla="*/ 585064 w 808025"/>
                  <a:gd name="connsiteY51" fmla="*/ 129921 h 1956458"/>
                  <a:gd name="connsiteX52" fmla="*/ 639547 w 808025"/>
                  <a:gd name="connsiteY52" fmla="*/ 129921 h 1956458"/>
                  <a:gd name="connsiteX53" fmla="*/ 639547 w 808025"/>
                  <a:gd name="connsiteY53" fmla="*/ 94612 h 1956458"/>
                  <a:gd name="connsiteX54" fmla="*/ 585064 w 808025"/>
                  <a:gd name="connsiteY54" fmla="*/ 94612 h 1956458"/>
                  <a:gd name="connsiteX55" fmla="*/ 408203 w 808025"/>
                  <a:gd name="connsiteY55" fmla="*/ 221180 h 1956458"/>
                  <a:gd name="connsiteX56" fmla="*/ 408203 w 808025"/>
                  <a:gd name="connsiteY56" fmla="*/ 257328 h 1956458"/>
                  <a:gd name="connsiteX57" fmla="*/ 475259 w 808025"/>
                  <a:gd name="connsiteY57" fmla="*/ 257328 h 1956458"/>
                  <a:gd name="connsiteX58" fmla="*/ 475259 w 808025"/>
                  <a:gd name="connsiteY58" fmla="*/ 221180 h 1956458"/>
                  <a:gd name="connsiteX59" fmla="*/ 408203 w 808025"/>
                  <a:gd name="connsiteY59" fmla="*/ 221180 h 1956458"/>
                  <a:gd name="connsiteX60" fmla="*/ 585064 w 808025"/>
                  <a:gd name="connsiteY60" fmla="*/ 221180 h 1956458"/>
                  <a:gd name="connsiteX61" fmla="*/ 585064 w 808025"/>
                  <a:gd name="connsiteY61" fmla="*/ 257328 h 1956458"/>
                  <a:gd name="connsiteX62" fmla="*/ 639547 w 808025"/>
                  <a:gd name="connsiteY62" fmla="*/ 257328 h 1956458"/>
                  <a:gd name="connsiteX63" fmla="*/ 639547 w 808025"/>
                  <a:gd name="connsiteY63" fmla="*/ 221180 h 1956458"/>
                  <a:gd name="connsiteX64" fmla="*/ 585064 w 808025"/>
                  <a:gd name="connsiteY64" fmla="*/ 221180 h 19564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08025" h="1956457">
                    <a:moveTo>
                      <a:pt x="299237" y="0"/>
                    </a:moveTo>
                    <a:lnTo>
                      <a:pt x="754380" y="0"/>
                    </a:lnTo>
                    <a:lnTo>
                      <a:pt x="754380" y="351940"/>
                    </a:lnTo>
                    <a:lnTo>
                      <a:pt x="590093" y="351940"/>
                    </a:lnTo>
                    <a:lnTo>
                      <a:pt x="590093" y="386411"/>
                    </a:lnTo>
                    <a:lnTo>
                      <a:pt x="784555" y="386411"/>
                    </a:lnTo>
                    <a:lnTo>
                      <a:pt x="784555" y="496110"/>
                    </a:lnTo>
                    <a:lnTo>
                      <a:pt x="642061" y="496110"/>
                    </a:lnTo>
                    <a:cubicBezTo>
                      <a:pt x="665059" y="524574"/>
                      <a:pt x="690939" y="551257"/>
                      <a:pt x="719700" y="576158"/>
                    </a:cubicBezTo>
                    <a:cubicBezTo>
                      <a:pt x="748460" y="601060"/>
                      <a:pt x="777902" y="621875"/>
                      <a:pt x="808025" y="638604"/>
                    </a:cubicBezTo>
                    <a:cubicBezTo>
                      <a:pt x="794037" y="650164"/>
                      <a:pt x="779264" y="664763"/>
                      <a:pt x="763705" y="682400"/>
                    </a:cubicBezTo>
                    <a:cubicBezTo>
                      <a:pt x="748146" y="700037"/>
                      <a:pt x="735259" y="716731"/>
                      <a:pt x="725043" y="732482"/>
                    </a:cubicBezTo>
                    <a:cubicBezTo>
                      <a:pt x="701032" y="714234"/>
                      <a:pt x="677598" y="692476"/>
                      <a:pt x="654739" y="667208"/>
                    </a:cubicBezTo>
                    <a:cubicBezTo>
                      <a:pt x="631881" y="641939"/>
                      <a:pt x="610332" y="614523"/>
                      <a:pt x="590093" y="584959"/>
                    </a:cubicBezTo>
                    <a:lnTo>
                      <a:pt x="541409" y="1935291"/>
                    </a:lnTo>
                    <a:lnTo>
                      <a:pt x="535846" y="1956458"/>
                    </a:lnTo>
                    <a:cubicBezTo>
                      <a:pt x="535141" y="1735506"/>
                      <a:pt x="470935" y="807588"/>
                      <a:pt x="470230" y="586636"/>
                    </a:cubicBezTo>
                    <a:cubicBezTo>
                      <a:pt x="448332" y="617841"/>
                      <a:pt x="424444" y="646375"/>
                      <a:pt x="398564" y="672237"/>
                    </a:cubicBezTo>
                    <a:cubicBezTo>
                      <a:pt x="372685" y="698099"/>
                      <a:pt x="345443" y="720136"/>
                      <a:pt x="316840" y="738350"/>
                    </a:cubicBezTo>
                    <a:cubicBezTo>
                      <a:pt x="307427" y="723769"/>
                      <a:pt x="295239" y="707668"/>
                      <a:pt x="280273" y="690048"/>
                    </a:cubicBezTo>
                    <a:cubicBezTo>
                      <a:pt x="265308" y="672429"/>
                      <a:pt x="251233" y="657795"/>
                      <a:pt x="238049" y="646148"/>
                    </a:cubicBezTo>
                    <a:cubicBezTo>
                      <a:pt x="272747" y="629419"/>
                      <a:pt x="305611" y="607975"/>
                      <a:pt x="336642" y="581816"/>
                    </a:cubicBezTo>
                    <a:cubicBezTo>
                      <a:pt x="367673" y="555657"/>
                      <a:pt x="394880" y="527088"/>
                      <a:pt x="418262" y="496110"/>
                    </a:cubicBezTo>
                    <a:lnTo>
                      <a:pt x="266548" y="496110"/>
                    </a:lnTo>
                    <a:cubicBezTo>
                      <a:pt x="272136" y="510307"/>
                      <a:pt x="278143" y="524242"/>
                      <a:pt x="284569" y="537915"/>
                    </a:cubicBezTo>
                    <a:cubicBezTo>
                      <a:pt x="290995" y="551588"/>
                      <a:pt x="297002" y="562799"/>
                      <a:pt x="302590" y="571548"/>
                    </a:cubicBezTo>
                    <a:lnTo>
                      <a:pt x="188812" y="674864"/>
                    </a:lnTo>
                    <a:cubicBezTo>
                      <a:pt x="162311" y="699120"/>
                      <a:pt x="143260" y="717043"/>
                      <a:pt x="131660" y="728633"/>
                    </a:cubicBezTo>
                    <a:cubicBezTo>
                      <a:pt x="120059" y="740223"/>
                      <a:pt x="111936" y="749329"/>
                      <a:pt x="107290" y="755952"/>
                    </a:cubicBezTo>
                    <a:cubicBezTo>
                      <a:pt x="99711" y="744165"/>
                      <a:pt x="88675" y="730649"/>
                      <a:pt x="74181" y="715404"/>
                    </a:cubicBezTo>
                    <a:cubicBezTo>
                      <a:pt x="59687" y="700159"/>
                      <a:pt x="46974" y="688529"/>
                      <a:pt x="36043" y="680514"/>
                    </a:cubicBezTo>
                    <a:cubicBezTo>
                      <a:pt x="48179" y="669355"/>
                      <a:pt x="59949" y="653325"/>
                      <a:pt x="71352" y="632422"/>
                    </a:cubicBezTo>
                    <a:cubicBezTo>
                      <a:pt x="82755" y="611520"/>
                      <a:pt x="88867" y="587317"/>
                      <a:pt x="89687" y="559813"/>
                    </a:cubicBezTo>
                    <a:lnTo>
                      <a:pt x="89687" y="331037"/>
                    </a:lnTo>
                    <a:lnTo>
                      <a:pt x="0" y="331037"/>
                    </a:lnTo>
                    <a:lnTo>
                      <a:pt x="0" y="222071"/>
                    </a:lnTo>
                    <a:lnTo>
                      <a:pt x="206197" y="222071"/>
                    </a:lnTo>
                    <a:lnTo>
                      <a:pt x="206197" y="517065"/>
                    </a:lnTo>
                    <a:lnTo>
                      <a:pt x="257327" y="470988"/>
                    </a:lnTo>
                    <a:cubicBezTo>
                      <a:pt x="258864" y="476152"/>
                      <a:pt x="260820" y="481735"/>
                      <a:pt x="263195" y="487736"/>
                    </a:cubicBezTo>
                    <a:lnTo>
                      <a:pt x="263195" y="386411"/>
                    </a:lnTo>
                    <a:lnTo>
                      <a:pt x="470230" y="386411"/>
                    </a:lnTo>
                    <a:lnTo>
                      <a:pt x="470230" y="351940"/>
                    </a:lnTo>
                    <a:lnTo>
                      <a:pt x="299237" y="351940"/>
                    </a:lnTo>
                    <a:lnTo>
                      <a:pt x="299237" y="0"/>
                    </a:lnTo>
                    <a:close/>
                    <a:moveTo>
                      <a:pt x="408203" y="94612"/>
                    </a:moveTo>
                    <a:lnTo>
                      <a:pt x="408203" y="129921"/>
                    </a:lnTo>
                    <a:lnTo>
                      <a:pt x="475259" y="129921"/>
                    </a:lnTo>
                    <a:lnTo>
                      <a:pt x="475259" y="94612"/>
                    </a:lnTo>
                    <a:lnTo>
                      <a:pt x="408203" y="94612"/>
                    </a:lnTo>
                    <a:close/>
                    <a:moveTo>
                      <a:pt x="585064" y="94612"/>
                    </a:moveTo>
                    <a:lnTo>
                      <a:pt x="585064" y="129921"/>
                    </a:lnTo>
                    <a:lnTo>
                      <a:pt x="639547" y="129921"/>
                    </a:lnTo>
                    <a:lnTo>
                      <a:pt x="639547" y="94612"/>
                    </a:lnTo>
                    <a:lnTo>
                      <a:pt x="585064" y="94612"/>
                    </a:lnTo>
                    <a:close/>
                    <a:moveTo>
                      <a:pt x="408203" y="221180"/>
                    </a:moveTo>
                    <a:lnTo>
                      <a:pt x="408203" y="257328"/>
                    </a:lnTo>
                    <a:lnTo>
                      <a:pt x="475259" y="257328"/>
                    </a:lnTo>
                    <a:lnTo>
                      <a:pt x="475259" y="221180"/>
                    </a:lnTo>
                    <a:lnTo>
                      <a:pt x="408203" y="221180"/>
                    </a:lnTo>
                    <a:close/>
                    <a:moveTo>
                      <a:pt x="585064" y="221180"/>
                    </a:moveTo>
                    <a:lnTo>
                      <a:pt x="585064" y="257328"/>
                    </a:lnTo>
                    <a:lnTo>
                      <a:pt x="639547" y="257328"/>
                    </a:lnTo>
                    <a:lnTo>
                      <a:pt x="639547" y="221180"/>
                    </a:lnTo>
                    <a:lnTo>
                      <a:pt x="585064" y="221180"/>
                    </a:lnTo>
                    <a:close/>
                  </a:path>
                </a:pathLst>
              </a:custGeom>
              <a:gradFill flip="none" rotWithShape="1">
                <a:gsLst>
                  <a:gs pos="0">
                    <a:schemeClr val="accent6">
                      <a:lumMod val="75000"/>
                    </a:schemeClr>
                  </a:gs>
                  <a:gs pos="76000">
                    <a:schemeClr val="accent6">
                      <a:lumMod val="60000"/>
                      <a:lumOff val="40000"/>
                    </a:schemeClr>
                  </a:gs>
                </a:gsLst>
                <a:lin ang="5400000" scaled="1"/>
              </a:gra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6600" b="1">
                  <a:latin typeface="思源黑体 CN Heavy" panose="020b0a00000000000000" pitchFamily="34" charset="-122"/>
                  <a:ea typeface="思源黑体 CN Heavy" panose="020b0a00000000000000" pitchFamily="34" charset="-122"/>
                </a:endParaRPr>
              </a:p>
            </p:txBody>
          </p:sp>
        </p:grpSp>
        <p:sp>
          <p:nvSpPr>
            <p:cNvPr id="6" name="文本框 5">
              <a:extLst>
                <a:ext uri="{FF2B5EF4-FFF2-40B4-BE49-F238E27FC236}">
                  <a16:creationId xmlns:a16="http://schemas.microsoft.com/office/drawing/2014/main" xmlns="" id="{05F47104-9A61-437D-86E1-010A38718DA9}"/>
                </a:ext>
              </a:extLst>
            </p:cNvPr>
            <p:cNvSpPr txBox="1"/>
            <p:nvPr>
              <p:custDataLst>
                <p:tags r:id="rId8"/>
              </p:custDataLst>
            </p:nvPr>
          </p:nvSpPr>
          <p:spPr>
            <a:xfrm>
              <a:off x="1981200" y="1149918"/>
              <a:ext cx="2387600" cy="861774"/>
            </a:xfrm>
            <a:prstGeom prst="rect">
              <a:avLst/>
            </a:prstGeom>
            <a:noFill/>
          </p:spPr>
          <p:txBody>
            <a:bodyPr wrap="square" rtlCol="0">
              <a:spAutoFit/>
            </a:bodyPr>
            <a:lstStyle/>
            <a:p>
              <a:r>
                <a:rPr lang="zh-CN" altLang="en-US" sz="5000">
                  <a:latin typeface="思源黑体 CN Heavy" panose="020b0a00000000000000" pitchFamily="34" charset="-122"/>
                  <a:ea typeface="思源黑体 CN Heavy" panose="020b0a00000000000000" pitchFamily="34" charset="-122"/>
                </a:rPr>
                <a:t>程标准</a:t>
              </a:r>
            </a:p>
          </p:txBody>
        </p:sp>
        <p:cxnSp>
          <p:nvCxnSpPr>
            <p:cNvPr id="7" name="直接连接符 6">
              <a:extLst>
                <a:ext uri="{FF2B5EF4-FFF2-40B4-BE49-F238E27FC236}">
                  <a16:creationId xmlns:a16="http://schemas.microsoft.com/office/drawing/2014/main" xmlns="" id="{AC570DD4-95B7-4084-B916-536083EB56ED}"/>
                </a:ext>
              </a:extLst>
            </p:cNvPr>
            <p:cNvCxnSpPr/>
            <p:nvPr>
              <p:custDataLst>
                <p:tags r:id="rId9"/>
              </p:custDataLst>
            </p:nvPr>
          </p:nvCxnSpPr>
          <p:spPr>
            <a:xfrm>
              <a:off x="2082800" y="1910092"/>
              <a:ext cx="1922383" cy="0"/>
            </a:xfrm>
            <a:prstGeom prst="line">
              <a:avLst/>
            </a:prstGeom>
            <a:ln w="34925" cap="rnd">
              <a:gradFill flip="none" rotWithShape="1">
                <a:gsLst>
                  <a:gs pos="0">
                    <a:schemeClr val="accent2"/>
                  </a:gs>
                  <a:gs pos="100000">
                    <a:schemeClr val="accent4"/>
                  </a:gs>
                </a:gsLst>
                <a:lin ang="10800000" scaled="1"/>
              </a:gradFill>
            </a:ln>
          </p:spPr>
          <p:style>
            <a:lnRef idx="1">
              <a:schemeClr val="accent1"/>
            </a:lnRef>
            <a:fillRef idx="0">
              <a:schemeClr val="accent1"/>
            </a:fillRef>
            <a:effectRef idx="0">
              <a:schemeClr val="accent1"/>
            </a:effectRef>
            <a:fontRef idx="minor">
              <a:schemeClr val="tx1"/>
            </a:fontRef>
          </p:style>
        </p:cxnSp>
      </p:grpSp>
      <p:sp>
        <p:nvSpPr>
          <p:cNvPr id="10" name="文本占位符 1">
            <a:extLst>
              <a:ext uri="{FF2B5EF4-FFF2-40B4-BE49-F238E27FC236}">
                <a16:creationId xmlns:a16="http://schemas.microsoft.com/office/drawing/2014/main" xmlns="" id="{BC2D1D6A-33B4-4F1E-AEA7-DF4F72E640C3}"/>
              </a:ext>
            </a:extLst>
          </p:cNvPr>
          <p:cNvSpPr txBox="1"/>
          <p:nvPr>
            <p:custDataLst>
              <p:tags r:id="rId10"/>
            </p:custDataLst>
          </p:nvPr>
        </p:nvSpPr>
        <p:spPr>
          <a:xfrm>
            <a:off x="2088682" y="2755859"/>
            <a:ext cx="10409947" cy="6611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zh-CN" altLang="en-US">
                <a:latin typeface="思源黑体 CN Normal" panose="020b0400000000000000" pitchFamily="34" charset="-122"/>
                <a:ea typeface="思源黑体 CN Normal" panose="020b0400000000000000" pitchFamily="34" charset="-122"/>
              </a:rPr>
              <a:t>运用资料，说明协调人地关系和可持续发展的主要途径及其缘由</a:t>
            </a:r>
          </a:p>
        </p:txBody>
      </p:sp>
    </p:spTree>
    <p:extLst>
      <p:ext uri="{BB962C8B-B14F-4D97-AF65-F5344CB8AC3E}">
        <p14:creationId xmlns:p14="http://schemas.microsoft.com/office/powerpoint/2010/main" val="634440842"/>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pSp>
        <p:nvGrpSpPr>
          <p:cNvPr id="67" name="组合 66">
            <a:extLst>
              <a:ext uri="{FF2B5EF4-FFF2-40B4-BE49-F238E27FC236}">
                <a16:creationId xmlns:a16="http://schemas.microsoft.com/office/drawing/2014/main" xmlns="" id="{E3EA97DE-05B9-4584-A9F6-63C65E93C38E}"/>
              </a:ext>
            </a:extLst>
          </p:cNvPr>
          <p:cNvGrpSpPr/>
          <p:nvPr>
            <p:custDataLst>
              <p:tags r:id="rId4"/>
            </p:custDataLst>
          </p:nvPr>
        </p:nvGrpSpPr>
        <p:grpSpPr>
          <a:xfrm>
            <a:off x="338220" y="353080"/>
            <a:ext cx="3781835" cy="808185"/>
            <a:chOff x="4439797" y="2324558"/>
            <a:chExt cx="3781835" cy="808185"/>
          </a:xfrm>
        </p:grpSpPr>
        <p:sp>
          <p:nvSpPr>
            <p:cNvPr id="68" name="椭圆 67">
              <a:extLst>
                <a:ext uri="{FF2B5EF4-FFF2-40B4-BE49-F238E27FC236}">
                  <a16:creationId xmlns:a16="http://schemas.microsoft.com/office/drawing/2014/main" xmlns="" id="{B59BC79D-3C17-44F3-94C7-6347F08CB19D}"/>
                </a:ext>
              </a:extLst>
            </p:cNvPr>
            <p:cNvSpPr/>
            <p:nvPr>
              <p:custDataLst>
                <p:tags r:id="rId5"/>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69" name="椭圆 68">
              <a:extLst>
                <a:ext uri="{FF2B5EF4-FFF2-40B4-BE49-F238E27FC236}">
                  <a16:creationId xmlns:a16="http://schemas.microsoft.com/office/drawing/2014/main" xmlns="" id="{0E9C59F4-9AF1-4BE0-BEDD-8DF1953FCF4B}"/>
                </a:ext>
              </a:extLst>
            </p:cNvPr>
            <p:cNvSpPr/>
            <p:nvPr>
              <p:custDataLst>
                <p:tags r:id="rId6"/>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70" name="文本框 69">
              <a:extLst>
                <a:ext uri="{FF2B5EF4-FFF2-40B4-BE49-F238E27FC236}">
                  <a16:creationId xmlns:a16="http://schemas.microsoft.com/office/drawing/2014/main" xmlns="" id="{3D2CCDCE-2557-4E2B-9935-DEE7E5803761}"/>
                </a:ext>
              </a:extLst>
            </p:cNvPr>
            <p:cNvSpPr txBox="1"/>
            <p:nvPr>
              <p:custDataLst>
                <p:tags r:id="rId7"/>
              </p:custDataLst>
            </p:nvPr>
          </p:nvSpPr>
          <p:spPr>
            <a:xfrm>
              <a:off x="5277611" y="2486412"/>
              <a:ext cx="2944021" cy="646331"/>
            </a:xfrm>
            <a:prstGeom prst="rect">
              <a:avLst/>
            </a:prstGeom>
            <a:noFill/>
          </p:spPr>
          <p:txBody>
            <a:bodyPr wrap="square" rtlCol="0">
              <a:spAutoFit/>
            </a:bodyPr>
            <a:lstStyle/>
            <a:p>
              <a:pPr algn="dist"/>
              <a:r>
                <a:rPr lang="zh-CN" altLang="en-US" sz="3600" b="1">
                  <a:latin typeface="思源黑体 CN Heavy" panose="020b0a00000000000000" pitchFamily="34" charset="-122"/>
                  <a:ea typeface="思源黑体 CN Heavy" panose="020b0a00000000000000" pitchFamily="34" charset="-122"/>
                </a:rPr>
                <a:t>循环经济</a:t>
              </a:r>
            </a:p>
          </p:txBody>
        </p:sp>
      </p:grpSp>
      <p:sp>
        <p:nvSpPr>
          <p:cNvPr id="10" name="文本框 9">
            <a:extLst>
              <a:ext uri="{FF2B5EF4-FFF2-40B4-BE49-F238E27FC236}">
                <a16:creationId xmlns:a16="http://schemas.microsoft.com/office/drawing/2014/main" xmlns="" id="{DCE397C8-8922-430D-9430-4A39993C8EE2}"/>
              </a:ext>
            </a:extLst>
          </p:cNvPr>
          <p:cNvSpPr txBox="1"/>
          <p:nvPr>
            <p:custDataLst>
              <p:tags r:id="rId8"/>
            </p:custDataLst>
          </p:nvPr>
        </p:nvSpPr>
        <p:spPr>
          <a:xfrm>
            <a:off x="724896" y="1323121"/>
            <a:ext cx="7084290" cy="1526636"/>
          </a:xfrm>
          <a:prstGeom prst="rect">
            <a:avLst/>
          </a:prstGeom>
          <a:noFill/>
        </p:spPr>
        <p:txBody>
          <a:bodyPr wrap="square">
            <a:spAutoFit/>
          </a:bodyPr>
          <a:lstStyle/>
          <a:p>
            <a:pPr algn="just">
              <a:lnSpc>
                <a:spcPct val="150000"/>
              </a:lnSpc>
            </a:pPr>
            <a:r>
              <a:rPr lang="en-US" altLang="zh-CN" sz="2800" b="1" kern="100">
                <a:solidFill>
                  <a:schemeClr val="accent1"/>
                </a:solidFill>
                <a:effectLst/>
                <a:latin typeface="Times New Roman" panose="02020603050405020304" pitchFamily="18" charset="0"/>
                <a:ea typeface="宋体" panose="02010600030101010101" pitchFamily="2" charset="-122"/>
                <a:cs typeface="Courier New" panose="02070309020205020404" pitchFamily="49" charset="0"/>
              </a:rPr>
              <a:t>(1)</a:t>
            </a:r>
            <a:r>
              <a:rPr lang="zh-CN" altLang="zh-CN" sz="2800" b="1" kern="10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实现可持续发展的重要途径</a:t>
            </a:r>
            <a:r>
              <a:rPr lang="en-US" altLang="zh-CN" sz="2800" b="1" kern="100">
                <a:solidFill>
                  <a:schemeClr val="accent1"/>
                </a:solidFill>
                <a:effectLst/>
                <a:latin typeface="Times New Roman" panose="02020603050405020304" pitchFamily="18" charset="0"/>
                <a:ea typeface="宋体" panose="02010600030101010101" pitchFamily="2" charset="-122"/>
                <a:cs typeface="Courier New" panose="02070309020205020404" pitchFamily="49" charset="0"/>
              </a:rPr>
              <a:t>——</a:t>
            </a:r>
            <a:r>
              <a:rPr lang="zh-CN" altLang="zh-CN" sz="2800" b="1" kern="10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循环经济</a:t>
            </a:r>
            <a:endParaRPr lang="zh-CN" altLang="zh-CN" sz="2800" b="1" kern="100">
              <a:solidFill>
                <a:schemeClr val="accent1"/>
              </a:solidFill>
              <a:effectLst/>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pPr>
            <a:r>
              <a:rPr lang="zh-CN" altLang="zh-CN" sz="1800" kern="100">
                <a:effectLst/>
                <a:latin typeface="思源黑体 CN Normal" panose="020b0400000000000000" pitchFamily="34" charset="-122"/>
                <a:ea typeface="思源黑体 CN Normal" panose="020b0400000000000000" pitchFamily="34" charset="-122"/>
                <a:cs typeface="Times New Roman" panose="02020603050405020304" pitchFamily="18" charset="0"/>
              </a:rPr>
              <a:t>循环经济以环境无害化技术为手段，以提高生态效益为核心，以环境友好方式利用经济资源和环境资源，实现经济活动的生态化。</a:t>
            </a:r>
            <a:endParaRPr lang="zh-CN" altLang="zh-CN" sz="1800" kern="100">
              <a:effectLst/>
              <a:latin typeface="思源黑体 CN Normal" panose="020b0400000000000000" pitchFamily="34" charset="-122"/>
              <a:ea typeface="思源黑体 CN Normal" panose="020b0400000000000000" pitchFamily="34" charset="-122"/>
              <a:cs typeface="Courier New" panose="02070309020205020404" pitchFamily="49" charset="0"/>
            </a:endParaRPr>
          </a:p>
        </p:txBody>
      </p:sp>
      <p:pic>
        <p:nvPicPr>
          <p:cNvPr id="4098" name="Picture 2">
            <a:extLst>
              <a:ext uri="{FF2B5EF4-FFF2-40B4-BE49-F238E27FC236}">
                <a16:creationId xmlns:a16="http://schemas.microsoft.com/office/drawing/2014/main" xmlns="" id="{B1C30641-FEEC-4AA8-AB8C-0C05C4C8D2EA}"/>
              </a:ext>
            </a:extLst>
          </p:cNvPr>
          <p:cNvPicPr>
            <a:picLocks noChangeAspect="1" noChangeArrowheads="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bwMode="auto">
          <a:xfrm>
            <a:off x="798468" y="3011614"/>
            <a:ext cx="6017121" cy="2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a:extLst>
              <a:ext uri="{FF2B5EF4-FFF2-40B4-BE49-F238E27FC236}">
                <a16:creationId xmlns:a16="http://schemas.microsoft.com/office/drawing/2014/main" xmlns="" id="{FB13B39D-67B7-4FE2-9985-9C952588E27C}"/>
              </a:ext>
            </a:extLst>
          </p:cNvPr>
          <p:cNvPicPr>
            <a:picLocks noChangeAspect="1" noChangeArrowheads="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bwMode="auto">
          <a:xfrm>
            <a:off x="7956789" y="1775264"/>
            <a:ext cx="3436743" cy="343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700529"/>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pSp>
        <p:nvGrpSpPr>
          <p:cNvPr id="67" name="组合 66">
            <a:extLst>
              <a:ext uri="{FF2B5EF4-FFF2-40B4-BE49-F238E27FC236}">
                <a16:creationId xmlns:a16="http://schemas.microsoft.com/office/drawing/2014/main" xmlns="" id="{E3EA97DE-05B9-4584-A9F6-63C65E93C38E}"/>
              </a:ext>
            </a:extLst>
          </p:cNvPr>
          <p:cNvGrpSpPr/>
          <p:nvPr>
            <p:custDataLst>
              <p:tags r:id="rId4"/>
            </p:custDataLst>
          </p:nvPr>
        </p:nvGrpSpPr>
        <p:grpSpPr>
          <a:xfrm>
            <a:off x="338220" y="353080"/>
            <a:ext cx="3781835" cy="808185"/>
            <a:chOff x="4439797" y="2324558"/>
            <a:chExt cx="3781835" cy="808185"/>
          </a:xfrm>
        </p:grpSpPr>
        <p:sp>
          <p:nvSpPr>
            <p:cNvPr id="68" name="椭圆 67">
              <a:extLst>
                <a:ext uri="{FF2B5EF4-FFF2-40B4-BE49-F238E27FC236}">
                  <a16:creationId xmlns:a16="http://schemas.microsoft.com/office/drawing/2014/main" xmlns="" id="{B59BC79D-3C17-44F3-94C7-6347F08CB19D}"/>
                </a:ext>
              </a:extLst>
            </p:cNvPr>
            <p:cNvSpPr/>
            <p:nvPr>
              <p:custDataLst>
                <p:tags r:id="rId5"/>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69" name="椭圆 68">
              <a:extLst>
                <a:ext uri="{FF2B5EF4-FFF2-40B4-BE49-F238E27FC236}">
                  <a16:creationId xmlns:a16="http://schemas.microsoft.com/office/drawing/2014/main" xmlns="" id="{0E9C59F4-9AF1-4BE0-BEDD-8DF1953FCF4B}"/>
                </a:ext>
              </a:extLst>
            </p:cNvPr>
            <p:cNvSpPr/>
            <p:nvPr>
              <p:custDataLst>
                <p:tags r:id="rId6"/>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70" name="文本框 69">
              <a:extLst>
                <a:ext uri="{FF2B5EF4-FFF2-40B4-BE49-F238E27FC236}">
                  <a16:creationId xmlns:a16="http://schemas.microsoft.com/office/drawing/2014/main" xmlns="" id="{3D2CCDCE-2557-4E2B-9935-DEE7E5803761}"/>
                </a:ext>
              </a:extLst>
            </p:cNvPr>
            <p:cNvSpPr txBox="1"/>
            <p:nvPr>
              <p:custDataLst>
                <p:tags r:id="rId7"/>
              </p:custDataLst>
            </p:nvPr>
          </p:nvSpPr>
          <p:spPr>
            <a:xfrm>
              <a:off x="5277611" y="2486412"/>
              <a:ext cx="2944021" cy="646331"/>
            </a:xfrm>
            <a:prstGeom prst="rect">
              <a:avLst/>
            </a:prstGeom>
            <a:noFill/>
          </p:spPr>
          <p:txBody>
            <a:bodyPr wrap="square" rtlCol="0">
              <a:spAutoFit/>
            </a:bodyPr>
            <a:lstStyle/>
            <a:p>
              <a:pPr algn="dist"/>
              <a:r>
                <a:rPr lang="zh-CN" altLang="en-US" sz="3600" b="1">
                  <a:latin typeface="思源黑体 CN Heavy" panose="020b0a00000000000000" pitchFamily="34" charset="-122"/>
                  <a:ea typeface="思源黑体 CN Heavy" panose="020b0a00000000000000" pitchFamily="34" charset="-122"/>
                </a:rPr>
                <a:t>循环经济</a:t>
              </a:r>
            </a:p>
          </p:txBody>
        </p:sp>
      </p:grpSp>
      <p:sp>
        <p:nvSpPr>
          <p:cNvPr id="10" name="文本框 9">
            <a:extLst>
              <a:ext uri="{FF2B5EF4-FFF2-40B4-BE49-F238E27FC236}">
                <a16:creationId xmlns:a16="http://schemas.microsoft.com/office/drawing/2014/main" xmlns="" id="{DCE397C8-8922-430D-9430-4A39993C8EE2}"/>
              </a:ext>
            </a:extLst>
          </p:cNvPr>
          <p:cNvSpPr txBox="1"/>
          <p:nvPr>
            <p:custDataLst>
              <p:tags r:id="rId8"/>
            </p:custDataLst>
          </p:nvPr>
        </p:nvSpPr>
        <p:spPr>
          <a:xfrm>
            <a:off x="724896" y="1323121"/>
            <a:ext cx="7084290" cy="1141916"/>
          </a:xfrm>
          <a:prstGeom prst="rect">
            <a:avLst/>
          </a:prstGeom>
          <a:noFill/>
        </p:spPr>
        <p:txBody>
          <a:bodyPr wrap="square">
            <a:spAutoFit/>
          </a:bodyPr>
          <a:lstStyle/>
          <a:p>
            <a:pPr algn="just">
              <a:lnSpc>
                <a:spcPct val="150000"/>
              </a:lnSpc>
            </a:pPr>
            <a:r>
              <a:rPr lang="en-US" altLang="zh-CN" sz="2800" b="1" kern="100">
                <a:solidFill>
                  <a:schemeClr val="accent1"/>
                </a:solidFill>
                <a:effectLst/>
                <a:latin typeface="Times New Roman" panose="02020603050405020304" pitchFamily="18" charset="0"/>
                <a:ea typeface="宋体" panose="02010600030101010101" pitchFamily="2" charset="-122"/>
                <a:cs typeface="Courier New" panose="02070309020205020404" pitchFamily="49" charset="0"/>
              </a:rPr>
              <a:t>(2)</a:t>
            </a:r>
            <a:r>
              <a:rPr lang="zh-CN" altLang="en-US" sz="2800" b="1" kern="100">
                <a:solidFill>
                  <a:schemeClr val="accent1"/>
                </a:solidFill>
                <a:effectLst/>
                <a:latin typeface="Times New Roman" panose="02020603050405020304" pitchFamily="18" charset="0"/>
                <a:ea typeface="宋体" panose="02010600030101010101" pitchFamily="2" charset="-122"/>
                <a:cs typeface="Courier New" panose="02070309020205020404" pitchFamily="49" charset="0"/>
              </a:rPr>
              <a:t>实施循环经济的基本途径</a:t>
            </a:r>
          </a:p>
          <a:p>
            <a:pPr algn="just">
              <a:lnSpc>
                <a:spcPct val="150000"/>
              </a:lnSpc>
            </a:pPr>
            <a:r>
              <a:rPr lang="zh-CN" altLang="en-US" sz="2000" b="1" kern="100">
                <a:effectLst/>
                <a:latin typeface="Times New Roman" panose="02020603050405020304" pitchFamily="18" charset="0"/>
                <a:ea typeface="宋体" panose="02010600030101010101" pitchFamily="2" charset="-122"/>
                <a:cs typeface="Courier New" panose="02070309020205020404" pitchFamily="49" charset="0"/>
              </a:rPr>
              <a:t>①农业经济结构调整中实现循环经济的基本途径</a:t>
            </a:r>
            <a:r>
              <a:rPr lang="en-US" altLang="zh-CN" sz="2000" b="1" kern="100">
                <a:effectLst/>
                <a:latin typeface="Times New Roman" panose="02020603050405020304" pitchFamily="18" charset="0"/>
                <a:ea typeface="宋体" panose="02010600030101010101" pitchFamily="2" charset="-122"/>
                <a:cs typeface="Courier New" panose="02070309020205020404" pitchFamily="49" charset="0"/>
              </a:rPr>
              <a:t>——</a:t>
            </a:r>
            <a:r>
              <a:rPr lang="zh-CN" altLang="en-US" sz="2000" b="1" kern="100">
                <a:effectLst/>
                <a:latin typeface="Times New Roman" panose="02020603050405020304" pitchFamily="18" charset="0"/>
                <a:ea typeface="宋体" panose="02010600030101010101" pitchFamily="2" charset="-122"/>
                <a:cs typeface="Courier New" panose="02070309020205020404" pitchFamily="49" charset="0"/>
              </a:rPr>
              <a:t>生态农业</a:t>
            </a:r>
          </a:p>
        </p:txBody>
      </p:sp>
      <p:graphicFrame>
        <p:nvGraphicFramePr>
          <p:cNvPr id="2" name="表格 1">
            <a:extLst>
              <a:ext uri="{FF2B5EF4-FFF2-40B4-BE49-F238E27FC236}">
                <a16:creationId xmlns:a16="http://schemas.microsoft.com/office/drawing/2014/main" xmlns="" id="{9DC00FF3-78A6-4800-A179-DF64001D30AB}"/>
              </a:ext>
            </a:extLst>
          </p:cNvPr>
          <p:cNvGraphicFramePr>
            <a:graphicFrameLocks noGrp="1"/>
          </p:cNvGraphicFramePr>
          <p:nvPr>
            <p:custDataLst>
              <p:tags r:id="rId9"/>
            </p:custDataLst>
            <p:extLst>
              <p:ext uri="{D42A27DB-BD31-4B8C-83A1-F6EECF244321}">
                <p14:modId xmlns:p14="http://schemas.microsoft.com/office/powerpoint/2010/main" val="2300883351"/>
              </p:ext>
            </p:extLst>
          </p:nvPr>
        </p:nvGraphicFramePr>
        <p:xfrm>
          <a:off x="724896" y="2657198"/>
          <a:ext cx="10783932" cy="4114800"/>
        </p:xfrm>
        <a:graphic>
          <a:graphicData uri="http://schemas.openxmlformats.org/drawingml/2006/table">
            <a:tbl>
              <a:tblPr>
                <a:tableStyleId>{5C22544A-7EE6-4342-B048-85BDC9FD1C3A}</a:tableStyleId>
              </a:tblPr>
              <a:tblGrid>
                <a:gridCol w="1355186">
                  <a:extLst>
                    <a:ext uri="{9D8B030D-6E8A-4147-A177-3AD203B41FA5}">
                      <a16:colId xmlns:a16="http://schemas.microsoft.com/office/drawing/2014/main" xmlns="" val="1245704731"/>
                    </a:ext>
                  </a:extLst>
                </a:gridCol>
                <a:gridCol w="1913849">
                  <a:extLst>
                    <a:ext uri="{9D8B030D-6E8A-4147-A177-3AD203B41FA5}">
                      <a16:colId xmlns:a16="http://schemas.microsoft.com/office/drawing/2014/main" xmlns="" val="1890394901"/>
                    </a:ext>
                  </a:extLst>
                </a:gridCol>
                <a:gridCol w="7514897">
                  <a:extLst>
                    <a:ext uri="{9D8B030D-6E8A-4147-A177-3AD203B41FA5}">
                      <a16:colId xmlns:a16="http://schemas.microsoft.com/office/drawing/2014/main" xmlns="" val="2533149563"/>
                    </a:ext>
                  </a:extLst>
                </a:gridCol>
              </a:tblGrid>
              <a:tr h="0">
                <a:tc>
                  <a:txBody>
                    <a:bodyPr vert="horz" wrap="square"/>
                    <a:lstStyle/>
                    <a:p>
                      <a:pPr algn="ctr">
                        <a:lnSpc>
                          <a:spcPct val="150000"/>
                        </a:lnSpc>
                      </a:pPr>
                      <a:r>
                        <a:rPr lang="zh-CN" sz="1800" b="1" kern="100">
                          <a:solidFill>
                            <a:schemeClr val="bg1"/>
                          </a:solidFill>
                          <a:effectLst/>
                        </a:rPr>
                        <a:t>含义</a:t>
                      </a:r>
                      <a:endParaRPr lang="zh-CN" sz="1800" b="1" kern="100">
                        <a:solidFill>
                          <a:schemeClr val="bg1"/>
                        </a:solidFill>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solidFill>
                      <a:schemeClr val="accent1"/>
                    </a:solidFill>
                  </a:tcPr>
                </a:tc>
                <a:tc gridSpan="2">
                  <a:txBody>
                    <a:bodyPr vert="horz" wrap="square"/>
                    <a:lstStyle/>
                    <a:p>
                      <a:pPr algn="l">
                        <a:lnSpc>
                          <a:spcPct val="150000"/>
                        </a:lnSpc>
                      </a:pPr>
                      <a:r>
                        <a:rPr lang="zh-CN" sz="1800" kern="100">
                          <a:effectLst/>
                        </a:rPr>
                        <a:t>用生态系统的观点，将农业生产和生态平衡纳入协调一致的轨道，充分发挥生态经济效益以促进持续增产的农业经营方式</a:t>
                      </a:r>
                      <a:endParaRPr lang="zh-CN" sz="18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tc>
                <a:tc hMerge="1">
                  <a:txBody>
                    <a:bodyPr vert="horz" wrap="square"/>
                    <a:lstStyle/>
                    <a:p>
                      <a:endParaRPr lang="zh-CN" altLang="en-US"/>
                    </a:p>
                  </a:txBody>
                  <a:tcPr/>
                </a:tc>
                <a:extLst>
                  <a:ext uri="{0D108BD9-81ED-4DB2-BD59-A6C34878D82A}">
                    <a16:rowId xmlns:a16="http://schemas.microsoft.com/office/drawing/2014/main" xmlns="" val="3037991909"/>
                  </a:ext>
                </a:extLst>
              </a:tr>
              <a:tr h="0">
                <a:tc rowSpan="3">
                  <a:txBody>
                    <a:bodyPr vert="horz" wrap="square"/>
                    <a:lstStyle/>
                    <a:p>
                      <a:pPr algn="ctr">
                        <a:lnSpc>
                          <a:spcPct val="150000"/>
                        </a:lnSpc>
                      </a:pPr>
                      <a:r>
                        <a:rPr lang="zh-CN" sz="1800" b="1" kern="100">
                          <a:solidFill>
                            <a:schemeClr val="bg1"/>
                          </a:solidFill>
                          <a:effectLst/>
                        </a:rPr>
                        <a:t>发展措施</a:t>
                      </a:r>
                      <a:endParaRPr lang="zh-CN" sz="1800" b="1" kern="100">
                        <a:solidFill>
                          <a:schemeClr val="bg1"/>
                        </a:solidFill>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solidFill>
                      <a:schemeClr val="accent1"/>
                    </a:solidFill>
                  </a:tcPr>
                </a:tc>
                <a:tc>
                  <a:txBody>
                    <a:bodyPr vert="horz" wrap="square"/>
                    <a:lstStyle/>
                    <a:p>
                      <a:pPr algn="ctr">
                        <a:lnSpc>
                          <a:spcPct val="150000"/>
                        </a:lnSpc>
                      </a:pPr>
                      <a:r>
                        <a:rPr lang="zh-CN" sz="1800" kern="100">
                          <a:effectLst/>
                        </a:rPr>
                        <a:t>调整产业结构</a:t>
                      </a:r>
                      <a:endParaRPr lang="zh-CN" sz="18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tc>
                <a:tc>
                  <a:txBody>
                    <a:bodyPr vert="horz" wrap="square"/>
                    <a:lstStyle/>
                    <a:p>
                      <a:pPr algn="ctr">
                        <a:lnSpc>
                          <a:spcPct val="150000"/>
                        </a:lnSpc>
                      </a:pPr>
                      <a:r>
                        <a:rPr lang="zh-CN" sz="1800" kern="100">
                          <a:effectLst/>
                        </a:rPr>
                        <a:t>变单一农业为农、林、牧、副、渔五业并举</a:t>
                      </a:r>
                      <a:endParaRPr lang="zh-CN" sz="18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tc>
                <a:extLst>
                  <a:ext uri="{0D108BD9-81ED-4DB2-BD59-A6C34878D82A}">
                    <a16:rowId xmlns:a16="http://schemas.microsoft.com/office/drawing/2014/main" xmlns="" val="3896855008"/>
                  </a:ext>
                </a:extLst>
              </a:tr>
              <a:tr h="0">
                <a:tc vMerge="1">
                  <a:txBody>
                    <a:bodyPr vert="horz" wrap="square"/>
                    <a:lstStyle/>
                    <a:p>
                      <a:endParaRPr lang="zh-CN" altLang="en-US"/>
                    </a:p>
                  </a:txBody>
                  <a:tcPr/>
                </a:tc>
                <a:tc>
                  <a:txBody>
                    <a:bodyPr vert="horz" wrap="square"/>
                    <a:lstStyle/>
                    <a:p>
                      <a:pPr algn="ctr">
                        <a:lnSpc>
                          <a:spcPct val="150000"/>
                        </a:lnSpc>
                      </a:pPr>
                      <a:r>
                        <a:rPr lang="zh-CN" sz="1800" kern="100">
                          <a:effectLst/>
                        </a:rPr>
                        <a:t>开发新能源</a:t>
                      </a:r>
                      <a:endParaRPr lang="zh-CN" sz="18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tc>
                <a:tc>
                  <a:txBody>
                    <a:bodyPr vert="horz" wrap="square"/>
                    <a:lstStyle/>
                    <a:p>
                      <a:pPr algn="ctr">
                        <a:lnSpc>
                          <a:spcPct val="150000"/>
                        </a:lnSpc>
                      </a:pPr>
                      <a:r>
                        <a:rPr lang="zh-CN" sz="1800" kern="100">
                          <a:effectLst/>
                        </a:rPr>
                        <a:t>开发利用沼气、太阳能等新能源</a:t>
                      </a:r>
                      <a:endParaRPr lang="zh-CN" sz="18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tc>
                <a:extLst>
                  <a:ext uri="{0D108BD9-81ED-4DB2-BD59-A6C34878D82A}">
                    <a16:rowId xmlns:a16="http://schemas.microsoft.com/office/drawing/2014/main" xmlns="" val="3592229539"/>
                  </a:ext>
                </a:extLst>
              </a:tr>
              <a:tr h="0">
                <a:tc vMerge="1">
                  <a:txBody>
                    <a:bodyPr vert="horz" wrap="square"/>
                    <a:lstStyle/>
                    <a:p>
                      <a:endParaRPr lang="zh-CN" altLang="en-US"/>
                    </a:p>
                  </a:txBody>
                  <a:tcPr/>
                </a:tc>
                <a:tc>
                  <a:txBody>
                    <a:bodyPr vert="horz" wrap="square"/>
                    <a:lstStyle/>
                    <a:p>
                      <a:pPr algn="ctr">
                        <a:lnSpc>
                          <a:spcPct val="150000"/>
                        </a:lnSpc>
                      </a:pPr>
                      <a:r>
                        <a:rPr lang="zh-CN" sz="1800" kern="100">
                          <a:effectLst/>
                        </a:rPr>
                        <a:t>综合利用</a:t>
                      </a:r>
                      <a:endParaRPr lang="zh-CN" sz="18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tc>
                <a:tc>
                  <a:txBody>
                    <a:bodyPr vert="horz" wrap="square"/>
                    <a:lstStyle/>
                    <a:p>
                      <a:pPr algn="ctr">
                        <a:lnSpc>
                          <a:spcPct val="150000"/>
                        </a:lnSpc>
                      </a:pPr>
                      <a:r>
                        <a:rPr lang="zh-CN" sz="1800" kern="100">
                          <a:effectLst/>
                        </a:rPr>
                        <a:t>实行综合循环利用</a:t>
                      </a:r>
                      <a:endParaRPr lang="zh-CN" sz="18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tc>
                <a:extLst>
                  <a:ext uri="{0D108BD9-81ED-4DB2-BD59-A6C34878D82A}">
                    <a16:rowId xmlns:a16="http://schemas.microsoft.com/office/drawing/2014/main" xmlns="" val="2438217876"/>
                  </a:ext>
                </a:extLst>
              </a:tr>
              <a:tr h="0">
                <a:tc rowSpan="2">
                  <a:txBody>
                    <a:bodyPr vert="horz" wrap="square"/>
                    <a:lstStyle/>
                    <a:p>
                      <a:pPr algn="ctr">
                        <a:lnSpc>
                          <a:spcPct val="150000"/>
                        </a:lnSpc>
                      </a:pPr>
                      <a:r>
                        <a:rPr lang="zh-CN" sz="1800" b="1" kern="100">
                          <a:solidFill>
                            <a:schemeClr val="bg1"/>
                          </a:solidFill>
                          <a:effectLst/>
                        </a:rPr>
                        <a:t>效益</a:t>
                      </a:r>
                      <a:endParaRPr lang="zh-CN" sz="1800" b="1" kern="100">
                        <a:solidFill>
                          <a:schemeClr val="bg1"/>
                        </a:solidFill>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solidFill>
                      <a:schemeClr val="accent1"/>
                    </a:solidFill>
                  </a:tcPr>
                </a:tc>
                <a:tc>
                  <a:txBody>
                    <a:bodyPr vert="horz" wrap="square"/>
                    <a:lstStyle/>
                    <a:p>
                      <a:pPr algn="ctr">
                        <a:lnSpc>
                          <a:spcPct val="150000"/>
                        </a:lnSpc>
                      </a:pPr>
                      <a:r>
                        <a:rPr lang="zh-CN" sz="1800" kern="100">
                          <a:effectLst/>
                        </a:rPr>
                        <a:t>生态方面</a:t>
                      </a:r>
                      <a:endParaRPr lang="zh-CN" sz="18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tc>
                <a:tc>
                  <a:txBody>
                    <a:bodyPr vert="horz" wrap="square"/>
                    <a:lstStyle/>
                    <a:p>
                      <a:pPr algn="l">
                        <a:lnSpc>
                          <a:spcPct val="150000"/>
                        </a:lnSpc>
                      </a:pPr>
                      <a:r>
                        <a:rPr lang="zh-CN" sz="1800" kern="100">
                          <a:effectLst/>
                        </a:rPr>
                        <a:t>大大减少了传统农业生产中造成的土壤肥力降低、水土流失加剧、生物资源锐减等生态破坏问题</a:t>
                      </a:r>
                      <a:endParaRPr lang="zh-CN" sz="18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tc>
                <a:extLst>
                  <a:ext uri="{0D108BD9-81ED-4DB2-BD59-A6C34878D82A}">
                    <a16:rowId xmlns:a16="http://schemas.microsoft.com/office/drawing/2014/main" xmlns="" val="813663193"/>
                  </a:ext>
                </a:extLst>
              </a:tr>
              <a:tr h="0">
                <a:tc vMerge="1">
                  <a:txBody>
                    <a:bodyPr vert="horz" wrap="square"/>
                    <a:lstStyle/>
                    <a:p>
                      <a:endParaRPr lang="zh-CN" altLang="en-US"/>
                    </a:p>
                  </a:txBody>
                  <a:tcPr/>
                </a:tc>
                <a:tc>
                  <a:txBody>
                    <a:bodyPr vert="horz" wrap="square"/>
                    <a:lstStyle/>
                    <a:p>
                      <a:pPr algn="ctr">
                        <a:lnSpc>
                          <a:spcPct val="150000"/>
                        </a:lnSpc>
                      </a:pPr>
                      <a:r>
                        <a:rPr lang="zh-CN" sz="1800" kern="100">
                          <a:effectLst/>
                        </a:rPr>
                        <a:t>经济方面</a:t>
                      </a:r>
                      <a:endParaRPr lang="zh-CN" sz="18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tc>
                <a:tc>
                  <a:txBody>
                    <a:bodyPr vert="horz" wrap="square"/>
                    <a:lstStyle/>
                    <a:p>
                      <a:pPr algn="l">
                        <a:lnSpc>
                          <a:spcPct val="150000"/>
                        </a:lnSpc>
                      </a:pPr>
                      <a:r>
                        <a:rPr lang="zh-CN" sz="1800" kern="100">
                          <a:effectLst/>
                        </a:rPr>
                        <a:t>充分利用农业生态系统内部物质和能量的循环与转换、各生物以及生物与环境之间共生、相养规律，减少了化肥、农药的使用，降低了农业生产成本</a:t>
                      </a:r>
                      <a:endParaRPr lang="zh-CN" sz="18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tc>
                <a:extLst>
                  <a:ext uri="{0D108BD9-81ED-4DB2-BD59-A6C34878D82A}">
                    <a16:rowId xmlns:a16="http://schemas.microsoft.com/office/drawing/2014/main" xmlns="" val="3037935714"/>
                  </a:ext>
                </a:extLst>
              </a:tr>
            </a:tbl>
          </a:graphicData>
        </a:graphic>
      </p:graphicFrame>
    </p:spTree>
    <p:extLst>
      <p:ext uri="{BB962C8B-B14F-4D97-AF65-F5344CB8AC3E}">
        <p14:creationId xmlns:p14="http://schemas.microsoft.com/office/powerpoint/2010/main" val="1012884914"/>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pSp>
        <p:nvGrpSpPr>
          <p:cNvPr id="67" name="组合 66">
            <a:extLst>
              <a:ext uri="{FF2B5EF4-FFF2-40B4-BE49-F238E27FC236}">
                <a16:creationId xmlns:a16="http://schemas.microsoft.com/office/drawing/2014/main" xmlns="" id="{E3EA97DE-05B9-4584-A9F6-63C65E93C38E}"/>
              </a:ext>
            </a:extLst>
          </p:cNvPr>
          <p:cNvGrpSpPr/>
          <p:nvPr>
            <p:custDataLst>
              <p:tags r:id="rId4"/>
            </p:custDataLst>
          </p:nvPr>
        </p:nvGrpSpPr>
        <p:grpSpPr>
          <a:xfrm>
            <a:off x="338220" y="353080"/>
            <a:ext cx="3781835" cy="808185"/>
            <a:chOff x="4439797" y="2324558"/>
            <a:chExt cx="3781835" cy="808185"/>
          </a:xfrm>
        </p:grpSpPr>
        <p:sp>
          <p:nvSpPr>
            <p:cNvPr id="68" name="椭圆 67">
              <a:extLst>
                <a:ext uri="{FF2B5EF4-FFF2-40B4-BE49-F238E27FC236}">
                  <a16:creationId xmlns:a16="http://schemas.microsoft.com/office/drawing/2014/main" xmlns="" id="{B59BC79D-3C17-44F3-94C7-6347F08CB19D}"/>
                </a:ext>
              </a:extLst>
            </p:cNvPr>
            <p:cNvSpPr/>
            <p:nvPr>
              <p:custDataLst>
                <p:tags r:id="rId5"/>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69" name="椭圆 68">
              <a:extLst>
                <a:ext uri="{FF2B5EF4-FFF2-40B4-BE49-F238E27FC236}">
                  <a16:creationId xmlns:a16="http://schemas.microsoft.com/office/drawing/2014/main" xmlns="" id="{0E9C59F4-9AF1-4BE0-BEDD-8DF1953FCF4B}"/>
                </a:ext>
              </a:extLst>
            </p:cNvPr>
            <p:cNvSpPr/>
            <p:nvPr>
              <p:custDataLst>
                <p:tags r:id="rId6"/>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70" name="文本框 69">
              <a:extLst>
                <a:ext uri="{FF2B5EF4-FFF2-40B4-BE49-F238E27FC236}">
                  <a16:creationId xmlns:a16="http://schemas.microsoft.com/office/drawing/2014/main" xmlns="" id="{3D2CCDCE-2557-4E2B-9935-DEE7E5803761}"/>
                </a:ext>
              </a:extLst>
            </p:cNvPr>
            <p:cNvSpPr txBox="1"/>
            <p:nvPr>
              <p:custDataLst>
                <p:tags r:id="rId7"/>
              </p:custDataLst>
            </p:nvPr>
          </p:nvSpPr>
          <p:spPr>
            <a:xfrm>
              <a:off x="5277611" y="2486412"/>
              <a:ext cx="2944021" cy="646331"/>
            </a:xfrm>
            <a:prstGeom prst="rect">
              <a:avLst/>
            </a:prstGeom>
            <a:noFill/>
          </p:spPr>
          <p:txBody>
            <a:bodyPr wrap="square" rtlCol="0">
              <a:spAutoFit/>
            </a:bodyPr>
            <a:lstStyle/>
            <a:p>
              <a:pPr algn="dist"/>
              <a:r>
                <a:rPr lang="zh-CN" altLang="en-US" sz="3600" b="1">
                  <a:latin typeface="思源黑体 CN Heavy" panose="020b0a00000000000000" pitchFamily="34" charset="-122"/>
                  <a:ea typeface="思源黑体 CN Heavy" panose="020b0a00000000000000" pitchFamily="34" charset="-122"/>
                </a:rPr>
                <a:t>循环经济</a:t>
              </a:r>
            </a:p>
          </p:txBody>
        </p:sp>
      </p:grpSp>
      <p:sp>
        <p:nvSpPr>
          <p:cNvPr id="10" name="文本框 9">
            <a:extLst>
              <a:ext uri="{FF2B5EF4-FFF2-40B4-BE49-F238E27FC236}">
                <a16:creationId xmlns:a16="http://schemas.microsoft.com/office/drawing/2014/main" xmlns="" id="{DCE397C8-8922-430D-9430-4A39993C8EE2}"/>
              </a:ext>
            </a:extLst>
          </p:cNvPr>
          <p:cNvSpPr txBox="1"/>
          <p:nvPr>
            <p:custDataLst>
              <p:tags r:id="rId8"/>
            </p:custDataLst>
          </p:nvPr>
        </p:nvSpPr>
        <p:spPr>
          <a:xfrm>
            <a:off x="679742" y="1712004"/>
            <a:ext cx="4624871" cy="3819572"/>
          </a:xfrm>
          <a:prstGeom prst="rect">
            <a:avLst/>
          </a:prstGeom>
          <a:noFill/>
        </p:spPr>
        <p:txBody>
          <a:bodyPr wrap="square">
            <a:spAutoFit/>
          </a:bodyPr>
          <a:lstStyle/>
          <a:p>
            <a:pPr algn="just">
              <a:lnSpc>
                <a:spcPct val="150000"/>
              </a:lnSpc>
            </a:pPr>
            <a:r>
              <a:rPr lang="zh-CN" altLang="en-US" sz="2800" b="1" kern="100">
                <a:solidFill>
                  <a:schemeClr val="accent1"/>
                </a:solidFill>
                <a:effectLst/>
                <a:latin typeface="Times New Roman" panose="02020603050405020304" pitchFamily="18" charset="0"/>
                <a:ea typeface="宋体" panose="02010600030101010101" pitchFamily="2" charset="-122"/>
                <a:cs typeface="Courier New" panose="02070309020205020404" pitchFamily="49" charset="0"/>
              </a:rPr>
              <a:t>②工业经济结构调整中实现循环经济的基本途径</a:t>
            </a:r>
            <a:r>
              <a:rPr lang="en-US" altLang="zh-CN" sz="2800" b="1" kern="100">
                <a:solidFill>
                  <a:schemeClr val="accent1"/>
                </a:solidFill>
                <a:effectLst/>
                <a:latin typeface="Times New Roman" panose="02020603050405020304" pitchFamily="18" charset="0"/>
                <a:ea typeface="宋体" panose="02010600030101010101" pitchFamily="2" charset="-122"/>
                <a:cs typeface="Courier New" panose="02070309020205020404" pitchFamily="49" charset="0"/>
              </a:rPr>
              <a:t>——</a:t>
            </a:r>
            <a:r>
              <a:rPr lang="zh-CN" altLang="en-US" sz="2800" b="1" kern="100">
                <a:solidFill>
                  <a:schemeClr val="accent1"/>
                </a:solidFill>
                <a:effectLst/>
                <a:latin typeface="Times New Roman" panose="02020603050405020304" pitchFamily="18" charset="0"/>
                <a:ea typeface="宋体" panose="02010600030101010101" pitchFamily="2" charset="-122"/>
                <a:cs typeface="Courier New" panose="02070309020205020404" pitchFamily="49" charset="0"/>
              </a:rPr>
              <a:t>清洁生产</a:t>
            </a:r>
          </a:p>
          <a:p>
            <a:pPr algn="just">
              <a:lnSpc>
                <a:spcPct val="150000"/>
              </a:lnSpc>
            </a:pPr>
            <a:r>
              <a:rPr lang="zh-CN" altLang="en-US" sz="2000" b="1" kern="100">
                <a:effectLst/>
                <a:latin typeface="Times New Roman" panose="02020603050405020304" pitchFamily="18" charset="0"/>
                <a:ea typeface="宋体" panose="02010600030101010101" pitchFamily="2" charset="-122"/>
                <a:cs typeface="Courier New" panose="02070309020205020404" pitchFamily="49" charset="0"/>
              </a:rPr>
              <a:t>清洁生产从原料开采</a:t>
            </a:r>
            <a:r>
              <a:rPr lang="en-US" altLang="zh-CN" sz="2000" b="1" kern="100">
                <a:effectLst/>
                <a:latin typeface="Times New Roman" panose="02020603050405020304" pitchFamily="18" charset="0"/>
                <a:ea typeface="宋体" panose="02010600030101010101" pitchFamily="2" charset="-122"/>
                <a:cs typeface="Courier New" panose="02070309020205020404" pitchFamily="49" charset="0"/>
              </a:rPr>
              <a:t>—</a:t>
            </a:r>
            <a:r>
              <a:rPr lang="zh-CN" altLang="en-US" sz="2000" b="1" kern="100">
                <a:effectLst/>
                <a:latin typeface="Times New Roman" panose="02020603050405020304" pitchFamily="18" charset="0"/>
                <a:ea typeface="宋体" panose="02010600030101010101" pitchFamily="2" charset="-122"/>
                <a:cs typeface="Courier New" panose="02070309020205020404" pitchFamily="49" charset="0"/>
              </a:rPr>
              <a:t>生产制造</a:t>
            </a:r>
            <a:r>
              <a:rPr lang="en-US" altLang="zh-CN" sz="2000" b="1" kern="100">
                <a:effectLst/>
                <a:latin typeface="Times New Roman" panose="02020603050405020304" pitchFamily="18" charset="0"/>
                <a:ea typeface="宋体" panose="02010600030101010101" pitchFamily="2" charset="-122"/>
                <a:cs typeface="Courier New" panose="02070309020205020404" pitchFamily="49" charset="0"/>
              </a:rPr>
              <a:t>—</a:t>
            </a:r>
            <a:r>
              <a:rPr lang="zh-CN" altLang="en-US" sz="2000" b="1" kern="100">
                <a:effectLst/>
                <a:latin typeface="Times New Roman" panose="02020603050405020304" pitchFamily="18" charset="0"/>
                <a:ea typeface="宋体" panose="02010600030101010101" pitchFamily="2" charset="-122"/>
                <a:cs typeface="Courier New" panose="02070309020205020404" pitchFamily="49" charset="0"/>
              </a:rPr>
              <a:t>消费使用</a:t>
            </a:r>
            <a:r>
              <a:rPr lang="en-US" altLang="zh-CN" sz="2000" b="1" kern="100">
                <a:effectLst/>
                <a:latin typeface="Times New Roman" panose="02020603050405020304" pitchFamily="18" charset="0"/>
                <a:ea typeface="宋体" panose="02010600030101010101" pitchFamily="2" charset="-122"/>
                <a:cs typeface="Courier New" panose="02070309020205020404" pitchFamily="49" charset="0"/>
              </a:rPr>
              <a:t>—</a:t>
            </a:r>
            <a:r>
              <a:rPr lang="zh-CN" altLang="en-US" sz="2000" b="1" kern="100">
                <a:effectLst/>
                <a:latin typeface="Times New Roman" panose="02020603050405020304" pitchFamily="18" charset="0"/>
                <a:ea typeface="宋体" panose="02010600030101010101" pitchFamily="2" charset="-122"/>
                <a:cs typeface="Courier New" panose="02070309020205020404" pitchFamily="49" charset="0"/>
              </a:rPr>
              <a:t>废弃物处理的全过程来评估产品对环境的影响程度，克服了传统工业生产只重视末端治理的弊端。</a:t>
            </a:r>
          </a:p>
        </p:txBody>
      </p:sp>
      <p:pic>
        <p:nvPicPr>
          <p:cNvPr id="6146" name="Picture 2">
            <a:extLst>
              <a:ext uri="{FF2B5EF4-FFF2-40B4-BE49-F238E27FC236}">
                <a16:creationId xmlns:a16="http://schemas.microsoft.com/office/drawing/2014/main" xmlns="" id="{E168701F-F46B-4A3E-B4E0-2DD43A22F70C}"/>
              </a:ext>
            </a:extLst>
          </p:cNvPr>
          <p:cNvPicPr>
            <a:picLocks noChangeAspect="1" noChangeArrowheads="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bwMode="auto">
          <a:xfrm>
            <a:off x="6096000" y="1815242"/>
            <a:ext cx="4736443" cy="3954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5757688"/>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15" name="文本框 14">
            <a:extLst>
              <a:ext uri="{FF2B5EF4-FFF2-40B4-BE49-F238E27FC236}">
                <a16:creationId xmlns:a16="http://schemas.microsoft.com/office/drawing/2014/main" xmlns="" id="{DCE8B108-9A6C-4983-B657-97B3C49C34C7}"/>
              </a:ext>
            </a:extLst>
          </p:cNvPr>
          <p:cNvSpPr txBox="1"/>
          <p:nvPr>
            <p:custDataLst>
              <p:tags r:id="rId4"/>
            </p:custDataLst>
          </p:nvPr>
        </p:nvSpPr>
        <p:spPr>
          <a:xfrm>
            <a:off x="556054" y="1323121"/>
            <a:ext cx="10853391" cy="1498424"/>
          </a:xfrm>
          <a:prstGeom prst="rect">
            <a:avLst/>
          </a:prstGeom>
          <a:noFill/>
        </p:spPr>
        <p:txBody>
          <a:bodyPr wrap="square" rtlCol="0">
            <a:spAutoFit/>
          </a:bodyPr>
          <a:lstStyle/>
          <a:p>
            <a:pPr algn="just">
              <a:lnSpc>
                <a:spcPct val="130000"/>
              </a:lnSpc>
            </a:pPr>
            <a:r>
              <a:rPr lang="en-US" altLang="zh-CN" sz="2400" b="1">
                <a:latin typeface="OPPOSans M" panose="00020600040101010101" pitchFamily="18" charset="-122"/>
                <a:ea typeface="OPPOSans M" panose="00020600040101010101" pitchFamily="18" charset="-122"/>
              </a:rPr>
              <a:t>1.</a:t>
            </a:r>
            <a:r>
              <a:rPr lang="zh-CN" altLang="en-US" sz="2400" b="1">
                <a:latin typeface="OPPOSans M" panose="00020600040101010101" pitchFamily="18" charset="-122"/>
                <a:ea typeface="OPPOSans M" panose="00020600040101010101" pitchFamily="18" charset="-122"/>
              </a:rPr>
              <a:t>根据土地利用结构调整的需要，科研人员对某生态脆弱区的农业土地利用拟订了三种方案。根据表格信息，你认为哪一种方案有利于该地区农业的可持续发展，并说明理由。</a:t>
            </a:r>
          </a:p>
        </p:txBody>
      </p:sp>
      <p:grpSp>
        <p:nvGrpSpPr>
          <p:cNvPr id="41" name="组合 40">
            <a:extLst>
              <a:ext uri="{FF2B5EF4-FFF2-40B4-BE49-F238E27FC236}">
                <a16:creationId xmlns:a16="http://schemas.microsoft.com/office/drawing/2014/main" xmlns="" id="{830B1A03-AFDD-433D-9E0E-1CE29C351E82}"/>
              </a:ext>
            </a:extLst>
          </p:cNvPr>
          <p:cNvGrpSpPr/>
          <p:nvPr>
            <p:custDataLst>
              <p:tags r:id="rId5"/>
            </p:custDataLst>
          </p:nvPr>
        </p:nvGrpSpPr>
        <p:grpSpPr>
          <a:xfrm>
            <a:off x="338220" y="353080"/>
            <a:ext cx="2244343" cy="808185"/>
            <a:chOff x="4439797" y="2324558"/>
            <a:chExt cx="2244343" cy="808185"/>
          </a:xfrm>
        </p:grpSpPr>
        <p:sp>
          <p:nvSpPr>
            <p:cNvPr id="42" name="椭圆 41">
              <a:extLst>
                <a:ext uri="{FF2B5EF4-FFF2-40B4-BE49-F238E27FC236}">
                  <a16:creationId xmlns:a16="http://schemas.microsoft.com/office/drawing/2014/main" xmlns="" id="{EC0D24B9-3F91-4D5F-85AB-4CCAA6A76C1B}"/>
                </a:ext>
              </a:extLst>
            </p:cNvPr>
            <p:cNvSpPr/>
            <p:nvPr>
              <p:custDataLst>
                <p:tags r:id="rId6"/>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43" name="椭圆 42">
              <a:extLst>
                <a:ext uri="{FF2B5EF4-FFF2-40B4-BE49-F238E27FC236}">
                  <a16:creationId xmlns:a16="http://schemas.microsoft.com/office/drawing/2014/main" xmlns="" id="{FF3222A5-5D47-4892-9FBC-3C74B30A1DA9}"/>
                </a:ext>
              </a:extLst>
            </p:cNvPr>
            <p:cNvSpPr/>
            <p:nvPr>
              <p:custDataLst>
                <p:tags r:id="rId7"/>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44" name="文本框 43">
              <a:extLst>
                <a:ext uri="{FF2B5EF4-FFF2-40B4-BE49-F238E27FC236}">
                  <a16:creationId xmlns:a16="http://schemas.microsoft.com/office/drawing/2014/main" xmlns="" id="{49A0C68F-B4B8-4A9F-A574-4F802EA44DAB}"/>
                </a:ext>
              </a:extLst>
            </p:cNvPr>
            <p:cNvSpPr txBox="1"/>
            <p:nvPr>
              <p:custDataLst>
                <p:tags r:id="rId8"/>
              </p:custDataLst>
            </p:nvPr>
          </p:nvSpPr>
          <p:spPr>
            <a:xfrm>
              <a:off x="5277611" y="2486412"/>
              <a:ext cx="1406529" cy="646331"/>
            </a:xfrm>
            <a:prstGeom prst="rect">
              <a:avLst/>
            </a:prstGeom>
            <a:noFill/>
          </p:spPr>
          <p:txBody>
            <a:bodyPr wrap="square" rtlCol="0">
              <a:spAutoFit/>
            </a:bodyPr>
            <a:lstStyle/>
            <a:p>
              <a:pPr algn="dist"/>
              <a:r>
                <a:rPr lang="zh-CN" altLang="en-US" sz="3600" b="1">
                  <a:latin typeface="思源黑体 CN Heavy" panose="020b0a00000000000000" pitchFamily="34" charset="-122"/>
                  <a:ea typeface="思源黑体 CN Heavy" panose="020b0a00000000000000" pitchFamily="34" charset="-122"/>
                </a:rPr>
                <a:t>活动</a:t>
              </a:r>
            </a:p>
          </p:txBody>
        </p:sp>
      </p:grpSp>
      <p:pic>
        <p:nvPicPr>
          <p:cNvPr id="19" name="图片 18">
            <a:extLst>
              <a:ext uri="{FF2B5EF4-FFF2-40B4-BE49-F238E27FC236}">
                <a16:creationId xmlns:a16="http://schemas.microsoft.com/office/drawing/2014/main" xmlns="" id="{B8A3E45B-B474-410F-BD18-6547CB0F7023}"/>
              </a:ext>
            </a:extLst>
          </p:cNvPr>
          <p:cNvPicPr>
            <a:picLocks noChangeAspect="1"/>
          </p:cNvPicPr>
          <p:nvPr>
            <p:custDataLst>
              <p:tags r:id="rId10"/>
            </p:custDataLst>
          </p:nvPr>
        </p:nvPicPr>
        <p:blipFill>
          <a:blip r:embed="rId9"/>
          <a:stretch>
            <a:fillRect/>
          </a:stretch>
        </p:blipFill>
        <p:spPr>
          <a:xfrm>
            <a:off x="5746515" y="2348931"/>
            <a:ext cx="5662930" cy="3957955"/>
          </a:xfrm>
          <a:prstGeom prst="rect">
            <a:avLst/>
          </a:prstGeom>
        </p:spPr>
      </p:pic>
      <p:sp>
        <p:nvSpPr>
          <p:cNvPr id="2" name="文本框 1">
            <a:extLst>
              <a:ext uri="{FF2B5EF4-FFF2-40B4-BE49-F238E27FC236}">
                <a16:creationId xmlns:a16="http://schemas.microsoft.com/office/drawing/2014/main" xmlns="" id="{E297D4EA-A08A-4B21-934F-B39657E28FA6}"/>
              </a:ext>
            </a:extLst>
          </p:cNvPr>
          <p:cNvSpPr txBox="1"/>
          <p:nvPr>
            <p:custDataLst>
              <p:tags r:id="rId11"/>
            </p:custDataLst>
          </p:nvPr>
        </p:nvSpPr>
        <p:spPr>
          <a:xfrm>
            <a:off x="556054" y="2798975"/>
            <a:ext cx="4866606" cy="3418949"/>
          </a:xfrm>
          <a:prstGeom prst="rect">
            <a:avLst/>
          </a:prstGeom>
          <a:noFill/>
        </p:spPr>
        <p:txBody>
          <a:bodyPr wrap="square" rtlCol="0">
            <a:spAutoFit/>
          </a:bodyPr>
          <a:lstStyle/>
          <a:p>
            <a:pPr algn="l">
              <a:lnSpc>
                <a:spcPct val="130000"/>
              </a:lnSpc>
            </a:pPr>
            <a:r>
              <a:rPr lang="zh-CN" altLang="en-US" sz="2400" b="1">
                <a:latin typeface="OPPOSans M" panose="00020600040101010101" pitchFamily="18" charset="-122"/>
                <a:ea typeface="OPPOSans M" panose="00020600040101010101" pitchFamily="18" charset="-122"/>
              </a:rPr>
              <a:t>答案：</a:t>
            </a:r>
            <a:r>
              <a:rPr lang="en-US" altLang="zh-CN" sz="2400" b="1">
                <a:latin typeface="OPPOSans M" panose="00020600040101010101" pitchFamily="18" charset="-122"/>
                <a:ea typeface="OPPOSans M" panose="00020600040101010101" pitchFamily="18" charset="-122"/>
              </a:rPr>
              <a:t>C</a:t>
            </a:r>
            <a:r>
              <a:rPr lang="zh-CN" altLang="en-US" sz="2400" b="1">
                <a:latin typeface="OPPOSans M" panose="00020600040101010101" pitchFamily="18" charset="-122"/>
                <a:ea typeface="OPPOSans M" panose="00020600040101010101" pitchFamily="18" charset="-122"/>
              </a:rPr>
              <a:t>方案更加有利于该地区农业的可持续发展。</a:t>
            </a:r>
          </a:p>
          <a:p>
            <a:pPr algn="l">
              <a:lnSpc>
                <a:spcPct val="130000"/>
              </a:lnSpc>
            </a:pPr>
            <a:r>
              <a:rPr lang="zh-CN" altLang="en-US" sz="2400" b="1">
                <a:latin typeface="OPPOSans M" panose="00020600040101010101" pitchFamily="18" charset="-122"/>
                <a:ea typeface="OPPOSans M" panose="00020600040101010101" pitchFamily="18" charset="-122"/>
              </a:rPr>
              <a:t>理由：</a:t>
            </a:r>
            <a:r>
              <a:rPr lang="en-US" altLang="zh-CN" sz="2400" b="1">
                <a:latin typeface="OPPOSans M" panose="00020600040101010101" pitchFamily="18" charset="-122"/>
                <a:ea typeface="OPPOSans M" panose="00020600040101010101" pitchFamily="18" charset="-122"/>
              </a:rPr>
              <a:t>1.</a:t>
            </a:r>
            <a:r>
              <a:rPr lang="zh-CN" altLang="en-US" sz="2400" b="1">
                <a:latin typeface="OPPOSans M" panose="00020600040101010101" pitchFamily="18" charset="-122"/>
                <a:ea typeface="OPPOSans M" panose="00020600040101010101" pitchFamily="18" charset="-122"/>
              </a:rPr>
              <a:t>方案</a:t>
            </a:r>
            <a:r>
              <a:rPr lang="en-US" altLang="zh-CN" sz="2400" b="1">
                <a:latin typeface="OPPOSans M" panose="00020600040101010101" pitchFamily="18" charset="-122"/>
                <a:ea typeface="OPPOSans M" panose="00020600040101010101" pitchFamily="18" charset="-122"/>
              </a:rPr>
              <a:t>C</a:t>
            </a:r>
            <a:r>
              <a:rPr lang="zh-CN" altLang="en-US" sz="2400" b="1">
                <a:latin typeface="OPPOSans M" panose="00020600040101010101" pitchFamily="18" charset="-122"/>
                <a:ea typeface="OPPOSans M" panose="00020600040101010101" pitchFamily="18" charset="-122"/>
              </a:rPr>
              <a:t>的侵蚀量最少，涵养水源的能力最强，所以对地理环境的破坏最小；虽然</a:t>
            </a:r>
            <a:r>
              <a:rPr lang="en-US" altLang="zh-CN" sz="2400" b="1">
                <a:latin typeface="OPPOSans M" panose="00020600040101010101" pitchFamily="18" charset="-122"/>
                <a:ea typeface="OPPOSans M" panose="00020600040101010101" pitchFamily="18" charset="-122"/>
              </a:rPr>
              <a:t>3~8</a:t>
            </a:r>
            <a:r>
              <a:rPr lang="zh-CN" altLang="en-US" sz="2400" b="1">
                <a:latin typeface="OPPOSans M" panose="00020600040101010101" pitchFamily="18" charset="-122"/>
                <a:ea typeface="OPPOSans M" panose="00020600040101010101" pitchFamily="18" charset="-122"/>
              </a:rPr>
              <a:t>年内总收入最低，但和其他方案差距并不大，长远上其总收入远远超过其他方案。</a:t>
            </a:r>
          </a:p>
        </p:txBody>
      </p:sp>
    </p:spTree>
    <p:extLst>
      <p:ext uri="{BB962C8B-B14F-4D97-AF65-F5344CB8AC3E}">
        <p14:creationId xmlns:p14="http://schemas.microsoft.com/office/powerpoint/2010/main" val="1009733895"/>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11" name="文本框 10">
            <a:extLst>
              <a:ext uri="{FF2B5EF4-FFF2-40B4-BE49-F238E27FC236}">
                <a16:creationId xmlns:a16="http://schemas.microsoft.com/office/drawing/2014/main" xmlns="" id="{A996B1BC-CF63-46B6-BBFE-0086C90D55D5}"/>
              </a:ext>
            </a:extLst>
          </p:cNvPr>
          <p:cNvSpPr txBox="1"/>
          <p:nvPr>
            <p:custDataLst>
              <p:tags r:id="rId4"/>
            </p:custDataLst>
          </p:nvPr>
        </p:nvSpPr>
        <p:spPr>
          <a:xfrm>
            <a:off x="7314207" y="1448261"/>
            <a:ext cx="3742676" cy="3264612"/>
          </a:xfrm>
          <a:prstGeom prst="rect">
            <a:avLst/>
          </a:prstGeom>
          <a:noFill/>
        </p:spPr>
        <p:txBody>
          <a:bodyPr wrap="square" rtlCol="0">
            <a:spAutoFit/>
          </a:bodyPr>
          <a:lstStyle/>
          <a:p>
            <a:pPr algn="just">
              <a:lnSpc>
                <a:spcPct val="130000"/>
              </a:lnSpc>
            </a:pPr>
            <a:r>
              <a:rPr lang="zh-CN" altLang="en-US" sz="2000" b="1">
                <a:latin typeface="OPPOSans M" panose="00020600040101010101" pitchFamily="18" charset="-122"/>
                <a:ea typeface="OPPOSans M" panose="00020600040101010101" pitchFamily="18" charset="-122"/>
              </a:rPr>
              <a:t>乙山村的自然环境与甲山村差不多。该村根据当地自然条件的特点，大力种植中草药，并在山脚下种植优质葡萄。中草药和葡萄都获得了丰收，村民收入比以前大幅度提高了，而且村里的山仍是青的，水还是绿的。村民们纷纷说，这才是脱贫致富的好路子。</a:t>
            </a:r>
          </a:p>
        </p:txBody>
      </p:sp>
      <p:grpSp>
        <p:nvGrpSpPr>
          <p:cNvPr id="41" name="组合 40">
            <a:extLst>
              <a:ext uri="{FF2B5EF4-FFF2-40B4-BE49-F238E27FC236}">
                <a16:creationId xmlns:a16="http://schemas.microsoft.com/office/drawing/2014/main" xmlns="" id="{830B1A03-AFDD-433D-9E0E-1CE29C351E82}"/>
              </a:ext>
            </a:extLst>
          </p:cNvPr>
          <p:cNvGrpSpPr/>
          <p:nvPr>
            <p:custDataLst>
              <p:tags r:id="rId5"/>
            </p:custDataLst>
          </p:nvPr>
        </p:nvGrpSpPr>
        <p:grpSpPr>
          <a:xfrm>
            <a:off x="338220" y="353080"/>
            <a:ext cx="2244343" cy="808185"/>
            <a:chOff x="4439797" y="2324558"/>
            <a:chExt cx="2244343" cy="808185"/>
          </a:xfrm>
        </p:grpSpPr>
        <p:sp>
          <p:nvSpPr>
            <p:cNvPr id="42" name="椭圆 41">
              <a:extLst>
                <a:ext uri="{FF2B5EF4-FFF2-40B4-BE49-F238E27FC236}">
                  <a16:creationId xmlns:a16="http://schemas.microsoft.com/office/drawing/2014/main" xmlns="" id="{EC0D24B9-3F91-4D5F-85AB-4CCAA6A76C1B}"/>
                </a:ext>
              </a:extLst>
            </p:cNvPr>
            <p:cNvSpPr/>
            <p:nvPr>
              <p:custDataLst>
                <p:tags r:id="rId6"/>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43" name="椭圆 42">
              <a:extLst>
                <a:ext uri="{FF2B5EF4-FFF2-40B4-BE49-F238E27FC236}">
                  <a16:creationId xmlns:a16="http://schemas.microsoft.com/office/drawing/2014/main" xmlns="" id="{FF3222A5-5D47-4892-9FBC-3C74B30A1DA9}"/>
                </a:ext>
              </a:extLst>
            </p:cNvPr>
            <p:cNvSpPr/>
            <p:nvPr>
              <p:custDataLst>
                <p:tags r:id="rId7"/>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44" name="文本框 43">
              <a:extLst>
                <a:ext uri="{FF2B5EF4-FFF2-40B4-BE49-F238E27FC236}">
                  <a16:creationId xmlns:a16="http://schemas.microsoft.com/office/drawing/2014/main" xmlns="" id="{49A0C68F-B4B8-4A9F-A574-4F802EA44DAB}"/>
                </a:ext>
              </a:extLst>
            </p:cNvPr>
            <p:cNvSpPr txBox="1"/>
            <p:nvPr>
              <p:custDataLst>
                <p:tags r:id="rId8"/>
              </p:custDataLst>
            </p:nvPr>
          </p:nvSpPr>
          <p:spPr>
            <a:xfrm>
              <a:off x="5277611" y="2486412"/>
              <a:ext cx="1406529" cy="646331"/>
            </a:xfrm>
            <a:prstGeom prst="rect">
              <a:avLst/>
            </a:prstGeom>
            <a:noFill/>
          </p:spPr>
          <p:txBody>
            <a:bodyPr wrap="square" rtlCol="0">
              <a:spAutoFit/>
            </a:bodyPr>
            <a:lstStyle/>
            <a:p>
              <a:pPr algn="dist"/>
              <a:r>
                <a:rPr lang="zh-CN" altLang="en-US" sz="3600" b="1">
                  <a:latin typeface="思源黑体 CN Heavy" panose="020b0a00000000000000" pitchFamily="34" charset="-122"/>
                  <a:ea typeface="思源黑体 CN Heavy" panose="020b0a00000000000000" pitchFamily="34" charset="-122"/>
                </a:rPr>
                <a:t>活动</a:t>
              </a:r>
            </a:p>
          </p:txBody>
        </p:sp>
      </p:grpSp>
      <p:sp>
        <p:nvSpPr>
          <p:cNvPr id="10" name="文本框 9">
            <a:extLst>
              <a:ext uri="{FF2B5EF4-FFF2-40B4-BE49-F238E27FC236}">
                <a16:creationId xmlns:a16="http://schemas.microsoft.com/office/drawing/2014/main" xmlns="" id="{FD6B4E55-A54F-4ED9-AD15-B0DA75885236}"/>
              </a:ext>
            </a:extLst>
          </p:cNvPr>
          <p:cNvSpPr txBox="1"/>
          <p:nvPr>
            <p:custDataLst>
              <p:tags r:id="rId9"/>
            </p:custDataLst>
          </p:nvPr>
        </p:nvSpPr>
        <p:spPr>
          <a:xfrm>
            <a:off x="679742" y="1448261"/>
            <a:ext cx="5233159" cy="3267626"/>
          </a:xfrm>
          <a:prstGeom prst="rect">
            <a:avLst/>
          </a:prstGeom>
          <a:noFill/>
        </p:spPr>
        <p:txBody>
          <a:bodyPr wrap="square" rtlCol="0">
            <a:spAutoFit/>
          </a:bodyPr>
          <a:lstStyle/>
          <a:p>
            <a:pPr algn="just">
              <a:lnSpc>
                <a:spcPct val="130000"/>
              </a:lnSpc>
            </a:pPr>
            <a:r>
              <a:rPr kumimoji="0" lang="en-US" altLang="zh-CN" sz="2000" b="1" i="0" u="none" strike="noStrike" kern="1200" cap="none" spc="0" normalizeH="0" baseline="0" noProof="0">
                <a:ln>
                  <a:noFill/>
                </a:ln>
                <a:solidFill>
                  <a:prstClr val="black"/>
                </a:solidFill>
                <a:effectLst/>
                <a:uLnTx/>
                <a:uFillTx/>
                <a:latin typeface="OPPOSans M" panose="00020600040101010101" pitchFamily="18" charset="-122"/>
                <a:ea typeface="OPPOSans M" panose="00020600040101010101" pitchFamily="18" charset="-122"/>
                <a:cs typeface="+mn-cs"/>
              </a:rPr>
              <a:t>2.</a:t>
            </a:r>
            <a:r>
              <a:rPr lang="zh-CN" altLang="en-US" sz="2000" b="1">
                <a:latin typeface="OPPOSans M" panose="00020600040101010101" pitchFamily="18" charset="-122"/>
                <a:ea typeface="OPPOSans M" panose="00020600040101010101" pitchFamily="18" charset="-122"/>
              </a:rPr>
              <a:t>甲山村干部为了带领村民奔小康，想出一个致富的办法：利用当地的草山草坡放养黑山羊，待黑山羊长大后再卖掉。刚开始时，每家只养几只羊。几年后，每家都有了一大群羊，经济收入比以前提高了几十倍。村民手里有了钱，大家都很高兴，由衷地感谢他们的致富带头人。但是，由于过度放牧，该村的草场都被破坏了，造成严重的水土流失。</a:t>
            </a:r>
          </a:p>
        </p:txBody>
      </p:sp>
      <p:sp>
        <p:nvSpPr>
          <p:cNvPr id="18" name="任意多边形: 形状 17">
            <a:extLst>
              <a:ext uri="{FF2B5EF4-FFF2-40B4-BE49-F238E27FC236}">
                <a16:creationId xmlns:a16="http://schemas.microsoft.com/office/drawing/2014/main" xmlns="" id="{7188AB36-2124-421C-9714-CE6FC8AAAEAA}"/>
              </a:ext>
            </a:extLst>
          </p:cNvPr>
          <p:cNvSpPr/>
          <p:nvPr>
            <p:custDataLst>
              <p:tags r:id="rId10"/>
            </p:custDataLst>
          </p:nvPr>
        </p:nvSpPr>
        <p:spPr>
          <a:xfrm>
            <a:off x="5070412" y="3110983"/>
            <a:ext cx="1378883" cy="447758"/>
          </a:xfrm>
          <a:custGeom>
            <a:gdLst>
              <a:gd name="connsiteX0" fmla="*/ 0 w 1378883"/>
              <a:gd name="connsiteY0" fmla="*/ 0 h 447758"/>
              <a:gd name="connsiteX1" fmla="*/ 1378883 w 1378883"/>
              <a:gd name="connsiteY1" fmla="*/ 0 h 447758"/>
              <a:gd name="connsiteX2" fmla="*/ 1378883 w 1378883"/>
              <a:gd name="connsiteY2" fmla="*/ 447758 h 447758"/>
              <a:gd name="connsiteX3" fmla="*/ 0 w 1378883"/>
              <a:gd name="connsiteY3" fmla="*/ 447758 h 447758"/>
              <a:gd name="connsiteX4" fmla="*/ 0 w 1378883"/>
              <a:gd name="connsiteY4" fmla="*/ 0 h 447758"/>
            </a:gdLst>
            <a:cxnLst>
              <a:cxn ang="0">
                <a:pos x="connsiteX0" y="connsiteY0"/>
              </a:cxn>
              <a:cxn ang="0">
                <a:pos x="connsiteX1" y="connsiteY1"/>
              </a:cxn>
              <a:cxn ang="0">
                <a:pos x="connsiteX2" y="connsiteY2"/>
              </a:cxn>
              <a:cxn ang="0">
                <a:pos x="connsiteX3" y="connsiteY3"/>
              </a:cxn>
              <a:cxn ang="0">
                <a:pos x="connsiteX4" y="connsiteY4"/>
              </a:cxn>
            </a:cxnLst>
            <a:rect l="l" t="t" r="r" b="b"/>
            <a:pathLst>
              <a:path w="1378883" h="447758">
                <a:moveTo>
                  <a:pt x="0" y="0"/>
                </a:moveTo>
                <a:lnTo>
                  <a:pt x="1378883" y="0"/>
                </a:lnTo>
                <a:lnTo>
                  <a:pt x="1378883" y="447758"/>
                </a:lnTo>
                <a:lnTo>
                  <a:pt x="0" y="4477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130" tIns="24130" rIns="24130" bIns="2413" numCol="1" spcCol="1270" anchor="b" anchorCtr="0">
            <a:noAutofit/>
          </a:bodyPr>
          <a:lstStyle/>
          <a:p>
            <a:pPr marL="0" lvl="0" indent="0" algn="r" defTabSz="844550">
              <a:lnSpc>
                <a:spcPct val="90000"/>
              </a:lnSpc>
              <a:spcBef>
                <a:spcPct val="0"/>
              </a:spcBef>
              <a:spcAft>
                <a:spcPct val="35000"/>
              </a:spcAft>
              <a:buNone/>
            </a:pPr>
            <a:endParaRPr lang="zh-CN" altLang="en-US" sz="1900" kern="1200">
              <a:ea typeface="OPPOSans M" panose="00020600040101010101" pitchFamily="18" charset="-122"/>
            </a:endParaRPr>
          </a:p>
        </p:txBody>
      </p:sp>
      <p:sp>
        <p:nvSpPr>
          <p:cNvPr id="20" name="任意多边形: 形状 19">
            <a:extLst>
              <a:ext uri="{FF2B5EF4-FFF2-40B4-BE49-F238E27FC236}">
                <a16:creationId xmlns:a16="http://schemas.microsoft.com/office/drawing/2014/main" xmlns="" id="{9CEE072A-57E4-482E-B42F-3E55E7F221D3}"/>
              </a:ext>
            </a:extLst>
          </p:cNvPr>
          <p:cNvSpPr/>
          <p:nvPr>
            <p:custDataLst>
              <p:tags r:id="rId11"/>
            </p:custDataLst>
          </p:nvPr>
        </p:nvSpPr>
        <p:spPr>
          <a:xfrm>
            <a:off x="7572426" y="3793028"/>
            <a:ext cx="1378883" cy="428880"/>
          </a:xfrm>
          <a:custGeom>
            <a:gdLst>
              <a:gd name="connsiteX0" fmla="*/ 0 w 1378883"/>
              <a:gd name="connsiteY0" fmla="*/ 0 h 428880"/>
              <a:gd name="connsiteX1" fmla="*/ 1378883 w 1378883"/>
              <a:gd name="connsiteY1" fmla="*/ 0 h 428880"/>
              <a:gd name="connsiteX2" fmla="*/ 1378883 w 1378883"/>
              <a:gd name="connsiteY2" fmla="*/ 428880 h 428880"/>
              <a:gd name="connsiteX3" fmla="*/ 0 w 1378883"/>
              <a:gd name="connsiteY3" fmla="*/ 428880 h 428880"/>
              <a:gd name="connsiteX4" fmla="*/ 0 w 1378883"/>
              <a:gd name="connsiteY4" fmla="*/ 0 h 42888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378883" h="428880">
                <a:moveTo>
                  <a:pt x="0" y="0"/>
                </a:moveTo>
                <a:lnTo>
                  <a:pt x="1378883" y="0"/>
                </a:lnTo>
                <a:lnTo>
                  <a:pt x="1378883" y="428880"/>
                </a:lnTo>
                <a:lnTo>
                  <a:pt x="0" y="4288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endParaRPr lang="zh-CN" altLang="en-US" sz="1800" kern="1200">
              <a:ea typeface="OPPOSans M" panose="00020600040101010101" pitchFamily="18" charset="-122"/>
            </a:endParaRPr>
          </a:p>
        </p:txBody>
      </p:sp>
      <p:sp>
        <p:nvSpPr>
          <p:cNvPr id="21" name="任意多边形: 形状 20">
            <a:extLst>
              <a:ext uri="{FF2B5EF4-FFF2-40B4-BE49-F238E27FC236}">
                <a16:creationId xmlns:a16="http://schemas.microsoft.com/office/drawing/2014/main" xmlns="" id="{1876C83F-113A-4CDB-880D-A3164F7DBB25}"/>
              </a:ext>
            </a:extLst>
          </p:cNvPr>
          <p:cNvSpPr/>
          <p:nvPr>
            <p:custDataLst>
              <p:tags r:id="rId12"/>
            </p:custDataLst>
          </p:nvPr>
        </p:nvSpPr>
        <p:spPr>
          <a:xfrm>
            <a:off x="7521587" y="3110983"/>
            <a:ext cx="1378883" cy="557641"/>
          </a:xfrm>
          <a:custGeom>
            <a:gdLst>
              <a:gd name="connsiteX0" fmla="*/ 0 w 1378883"/>
              <a:gd name="connsiteY0" fmla="*/ 0 h 557641"/>
              <a:gd name="connsiteX1" fmla="*/ 1378883 w 1378883"/>
              <a:gd name="connsiteY1" fmla="*/ 0 h 557641"/>
              <a:gd name="connsiteX2" fmla="*/ 1378883 w 1378883"/>
              <a:gd name="connsiteY2" fmla="*/ 557641 h 557641"/>
              <a:gd name="connsiteX3" fmla="*/ 0 w 1378883"/>
              <a:gd name="connsiteY3" fmla="*/ 557641 h 557641"/>
              <a:gd name="connsiteX4" fmla="*/ 0 w 1378883"/>
              <a:gd name="connsiteY4" fmla="*/ 0 h 557641"/>
            </a:gdLst>
            <a:cxnLst>
              <a:cxn ang="0">
                <a:pos x="connsiteX0" y="connsiteY0"/>
              </a:cxn>
              <a:cxn ang="0">
                <a:pos x="connsiteX1" y="connsiteY1"/>
              </a:cxn>
              <a:cxn ang="0">
                <a:pos x="connsiteX2" y="connsiteY2"/>
              </a:cxn>
              <a:cxn ang="0">
                <a:pos x="connsiteX3" y="connsiteY3"/>
              </a:cxn>
              <a:cxn ang="0">
                <a:pos x="connsiteX4" y="connsiteY4"/>
              </a:cxn>
            </a:cxnLst>
            <a:rect l="l" t="t" r="r" b="b"/>
            <a:pathLst>
              <a:path w="1378883" h="557641">
                <a:moveTo>
                  <a:pt x="0" y="0"/>
                </a:moveTo>
                <a:lnTo>
                  <a:pt x="1378883" y="0"/>
                </a:lnTo>
                <a:lnTo>
                  <a:pt x="1378883" y="557641"/>
                </a:lnTo>
                <a:lnTo>
                  <a:pt x="0" y="5576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210" tIns="29210" rIns="29210" bIns="29210" numCol="1" spcCol="1270" anchor="ctr" anchorCtr="0">
            <a:noAutofit/>
          </a:bodyPr>
          <a:lstStyle/>
          <a:p>
            <a:pPr marL="0" lvl="0" indent="0" algn="l" defTabSz="1022350">
              <a:lnSpc>
                <a:spcPct val="90000"/>
              </a:lnSpc>
              <a:spcBef>
                <a:spcPct val="0"/>
              </a:spcBef>
              <a:spcAft>
                <a:spcPct val="35000"/>
              </a:spcAft>
              <a:buNone/>
            </a:pPr>
            <a:endParaRPr lang="zh-CN" altLang="en-US" sz="2300" kern="1200">
              <a:ea typeface="OPPOSans M" panose="00020600040101010101" pitchFamily="18" charset="-122"/>
            </a:endParaRPr>
          </a:p>
        </p:txBody>
      </p:sp>
      <p:sp>
        <p:nvSpPr>
          <p:cNvPr id="31" name="文本框 30">
            <a:extLst>
              <a:ext uri="{FF2B5EF4-FFF2-40B4-BE49-F238E27FC236}">
                <a16:creationId xmlns:a16="http://schemas.microsoft.com/office/drawing/2014/main" xmlns="" id="{8449C8DC-1E1D-46CF-BBA9-785BB7DB3C67}"/>
              </a:ext>
            </a:extLst>
          </p:cNvPr>
          <p:cNvSpPr txBox="1"/>
          <p:nvPr>
            <p:custDataLst>
              <p:tags r:id="rId13"/>
            </p:custDataLst>
          </p:nvPr>
        </p:nvSpPr>
        <p:spPr>
          <a:xfrm>
            <a:off x="526165" y="4806825"/>
            <a:ext cx="10584234" cy="1018292"/>
          </a:xfrm>
          <a:prstGeom prst="rect">
            <a:avLst/>
          </a:prstGeom>
          <a:noFill/>
        </p:spPr>
        <p:txBody>
          <a:bodyPr wrap="square" rtlCol="0">
            <a:spAutoFit/>
          </a:bodyPr>
          <a:lstStyle/>
          <a:p>
            <a:pPr algn="l">
              <a:lnSpc>
                <a:spcPct val="130000"/>
              </a:lnSpc>
            </a:pPr>
            <a:r>
              <a:rPr lang="zh-CN" altLang="en-US" sz="2400" b="1">
                <a:latin typeface="OPPOSans M" panose="00020600040101010101" pitchFamily="18" charset="-122"/>
                <a:ea typeface="OPPOSans M" panose="00020600040101010101" pitchFamily="18" charset="-122"/>
              </a:rPr>
              <a:t>（</a:t>
            </a:r>
            <a:r>
              <a:rPr lang="en-US" altLang="zh-CN" sz="2400" b="1">
                <a:latin typeface="OPPOSans M" panose="00020600040101010101" pitchFamily="18" charset="-122"/>
                <a:ea typeface="OPPOSans M" panose="00020600040101010101" pitchFamily="18" charset="-122"/>
              </a:rPr>
              <a:t>1</a:t>
            </a:r>
            <a:r>
              <a:rPr lang="zh-CN" altLang="en-US" sz="2400" b="1">
                <a:latin typeface="OPPOSans M" panose="00020600040101010101" pitchFamily="18" charset="-122"/>
                <a:ea typeface="OPPOSans M" panose="00020600040101010101" pitchFamily="18" charset="-122"/>
              </a:rPr>
              <a:t>）上述两种生产致富方式中，哪一种是可持续发展的生产方式？为什么？</a:t>
            </a:r>
          </a:p>
          <a:p>
            <a:pPr algn="l">
              <a:lnSpc>
                <a:spcPct val="130000"/>
              </a:lnSpc>
            </a:pPr>
            <a:r>
              <a:rPr lang="zh-CN" altLang="en-US" sz="2400" b="1">
                <a:latin typeface="OPPOSans M" panose="00020600040101010101" pitchFamily="18" charset="-122"/>
                <a:ea typeface="OPPOSans M" panose="00020600040101010101" pitchFamily="18" charset="-122"/>
              </a:rPr>
              <a:t>（</a:t>
            </a:r>
            <a:r>
              <a:rPr lang="en-US" altLang="zh-CN" sz="2400" b="1">
                <a:latin typeface="OPPOSans M" panose="00020600040101010101" pitchFamily="18" charset="-122"/>
                <a:ea typeface="OPPOSans M" panose="00020600040101010101" pitchFamily="18" charset="-122"/>
              </a:rPr>
              <a:t>2</a:t>
            </a:r>
            <a:r>
              <a:rPr lang="zh-CN" altLang="en-US" sz="2400" b="1">
                <a:latin typeface="OPPOSans M" panose="00020600040101010101" pitchFamily="18" charset="-122"/>
                <a:ea typeface="OPPOSans M" panose="00020600040101010101" pitchFamily="18" charset="-122"/>
              </a:rPr>
              <a:t>）从“绿水青山就是金山银山”的角度，谈一谈你对可持续发展的理解。</a:t>
            </a:r>
          </a:p>
        </p:txBody>
      </p:sp>
      <p:sp>
        <p:nvSpPr>
          <p:cNvPr id="54" name="矩形 53">
            <a:extLst>
              <a:ext uri="{FF2B5EF4-FFF2-40B4-BE49-F238E27FC236}">
                <a16:creationId xmlns:a16="http://schemas.microsoft.com/office/drawing/2014/main" xmlns="" id="{5FE0301A-47EE-43DF-B230-438F9BA51487}"/>
              </a:ext>
            </a:extLst>
          </p:cNvPr>
          <p:cNvSpPr/>
          <p:nvPr>
            <p:custDataLst>
              <p:tags r:id="rId14"/>
            </p:custDataLst>
          </p:nvPr>
        </p:nvSpPr>
        <p:spPr>
          <a:xfrm>
            <a:off x="679742" y="1462219"/>
            <a:ext cx="6154195" cy="3344605"/>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4" name="矩形 23">
            <a:extLst>
              <a:ext uri="{FF2B5EF4-FFF2-40B4-BE49-F238E27FC236}">
                <a16:creationId xmlns:a16="http://schemas.microsoft.com/office/drawing/2014/main" xmlns="" id="{FB323E22-3ED0-4894-8247-50E1BD9E4655}"/>
              </a:ext>
            </a:extLst>
          </p:cNvPr>
          <p:cNvSpPr/>
          <p:nvPr>
            <p:custDataLst>
              <p:tags r:id="rId15"/>
            </p:custDataLst>
          </p:nvPr>
        </p:nvSpPr>
        <p:spPr>
          <a:xfrm>
            <a:off x="6449295" y="1462219"/>
            <a:ext cx="4661104" cy="3344605"/>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Tree>
    <p:extLst>
      <p:ext uri="{BB962C8B-B14F-4D97-AF65-F5344CB8AC3E}">
        <p14:creationId xmlns:p14="http://schemas.microsoft.com/office/powerpoint/2010/main" val="2896566249"/>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pSp>
        <p:nvGrpSpPr>
          <p:cNvPr id="41" name="组合 40">
            <a:extLst>
              <a:ext uri="{FF2B5EF4-FFF2-40B4-BE49-F238E27FC236}">
                <a16:creationId xmlns:a16="http://schemas.microsoft.com/office/drawing/2014/main" xmlns="" id="{830B1A03-AFDD-433D-9E0E-1CE29C351E82}"/>
              </a:ext>
            </a:extLst>
          </p:cNvPr>
          <p:cNvGrpSpPr/>
          <p:nvPr>
            <p:custDataLst>
              <p:tags r:id="rId4"/>
            </p:custDataLst>
          </p:nvPr>
        </p:nvGrpSpPr>
        <p:grpSpPr>
          <a:xfrm>
            <a:off x="338220" y="353080"/>
            <a:ext cx="2244343" cy="808185"/>
            <a:chOff x="4439797" y="2324558"/>
            <a:chExt cx="2244343" cy="808185"/>
          </a:xfrm>
        </p:grpSpPr>
        <p:sp>
          <p:nvSpPr>
            <p:cNvPr id="42" name="椭圆 41">
              <a:extLst>
                <a:ext uri="{FF2B5EF4-FFF2-40B4-BE49-F238E27FC236}">
                  <a16:creationId xmlns:a16="http://schemas.microsoft.com/office/drawing/2014/main" xmlns="" id="{EC0D24B9-3F91-4D5F-85AB-4CCAA6A76C1B}"/>
                </a:ext>
              </a:extLst>
            </p:cNvPr>
            <p:cNvSpPr/>
            <p:nvPr>
              <p:custDataLst>
                <p:tags r:id="rId5"/>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43" name="椭圆 42">
              <a:extLst>
                <a:ext uri="{FF2B5EF4-FFF2-40B4-BE49-F238E27FC236}">
                  <a16:creationId xmlns:a16="http://schemas.microsoft.com/office/drawing/2014/main" xmlns="" id="{FF3222A5-5D47-4892-9FBC-3C74B30A1DA9}"/>
                </a:ext>
              </a:extLst>
            </p:cNvPr>
            <p:cNvSpPr/>
            <p:nvPr>
              <p:custDataLst>
                <p:tags r:id="rId6"/>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44" name="文本框 43">
              <a:extLst>
                <a:ext uri="{FF2B5EF4-FFF2-40B4-BE49-F238E27FC236}">
                  <a16:creationId xmlns:a16="http://schemas.microsoft.com/office/drawing/2014/main" xmlns="" id="{49A0C68F-B4B8-4A9F-A574-4F802EA44DAB}"/>
                </a:ext>
              </a:extLst>
            </p:cNvPr>
            <p:cNvSpPr txBox="1"/>
            <p:nvPr>
              <p:custDataLst>
                <p:tags r:id="rId7"/>
              </p:custDataLst>
            </p:nvPr>
          </p:nvSpPr>
          <p:spPr>
            <a:xfrm>
              <a:off x="5277611" y="2486412"/>
              <a:ext cx="1406529" cy="646331"/>
            </a:xfrm>
            <a:prstGeom prst="rect">
              <a:avLst/>
            </a:prstGeom>
            <a:noFill/>
          </p:spPr>
          <p:txBody>
            <a:bodyPr wrap="square" rtlCol="0">
              <a:spAutoFit/>
            </a:bodyPr>
            <a:lstStyle/>
            <a:p>
              <a:pPr algn="dist"/>
              <a:r>
                <a:rPr lang="zh-CN" altLang="en-US" sz="3600" b="1">
                  <a:latin typeface="思源黑体 CN Heavy" panose="020b0a00000000000000" pitchFamily="34" charset="-122"/>
                  <a:ea typeface="思源黑体 CN Heavy" panose="020b0a00000000000000" pitchFamily="34" charset="-122"/>
                </a:rPr>
                <a:t>活动</a:t>
              </a:r>
            </a:p>
          </p:txBody>
        </p:sp>
      </p:grpSp>
      <p:sp>
        <p:nvSpPr>
          <p:cNvPr id="31" name="文本框 30">
            <a:extLst>
              <a:ext uri="{FF2B5EF4-FFF2-40B4-BE49-F238E27FC236}">
                <a16:creationId xmlns:a16="http://schemas.microsoft.com/office/drawing/2014/main" xmlns="" id="{8449C8DC-1E1D-46CF-BBA9-785BB7DB3C67}"/>
              </a:ext>
            </a:extLst>
          </p:cNvPr>
          <p:cNvSpPr txBox="1"/>
          <p:nvPr>
            <p:custDataLst>
              <p:tags r:id="rId8"/>
            </p:custDataLst>
          </p:nvPr>
        </p:nvSpPr>
        <p:spPr>
          <a:xfrm>
            <a:off x="724897" y="1302802"/>
            <a:ext cx="10584234" cy="1018292"/>
          </a:xfrm>
          <a:prstGeom prst="rect">
            <a:avLst/>
          </a:prstGeom>
          <a:noFill/>
        </p:spPr>
        <p:txBody>
          <a:bodyPr wrap="square" rtlCol="0">
            <a:spAutoFit/>
          </a:bodyPr>
          <a:lstStyle/>
          <a:p>
            <a:pPr algn="l">
              <a:lnSpc>
                <a:spcPct val="130000"/>
              </a:lnSpc>
            </a:pPr>
            <a:r>
              <a:rPr lang="zh-CN" altLang="en-US" sz="2400" b="1">
                <a:latin typeface="OPPOSans M" panose="00020600040101010101" pitchFamily="18" charset="-122"/>
                <a:ea typeface="OPPOSans M" panose="00020600040101010101" pitchFamily="18" charset="-122"/>
              </a:rPr>
              <a:t>（</a:t>
            </a:r>
            <a:r>
              <a:rPr lang="en-US" altLang="zh-CN" sz="2400" b="1">
                <a:latin typeface="OPPOSans M" panose="00020600040101010101" pitchFamily="18" charset="-122"/>
                <a:ea typeface="OPPOSans M" panose="00020600040101010101" pitchFamily="18" charset="-122"/>
              </a:rPr>
              <a:t>1</a:t>
            </a:r>
            <a:r>
              <a:rPr lang="zh-CN" altLang="en-US" sz="2400" b="1">
                <a:latin typeface="OPPOSans M" panose="00020600040101010101" pitchFamily="18" charset="-122"/>
                <a:ea typeface="OPPOSans M" panose="00020600040101010101" pitchFamily="18" charset="-122"/>
              </a:rPr>
              <a:t>）上述两种生产致富方式中，哪一种是可持续发展的生产方式？为什么？</a:t>
            </a:r>
          </a:p>
          <a:p>
            <a:pPr algn="l">
              <a:lnSpc>
                <a:spcPct val="130000"/>
              </a:lnSpc>
            </a:pPr>
            <a:r>
              <a:rPr lang="zh-CN" altLang="en-US" sz="2400" b="1">
                <a:latin typeface="OPPOSans M" panose="00020600040101010101" pitchFamily="18" charset="-122"/>
                <a:ea typeface="OPPOSans M" panose="00020600040101010101" pitchFamily="18" charset="-122"/>
              </a:rPr>
              <a:t>（</a:t>
            </a:r>
            <a:r>
              <a:rPr lang="en-US" altLang="zh-CN" sz="2400" b="1">
                <a:latin typeface="OPPOSans M" panose="00020600040101010101" pitchFamily="18" charset="-122"/>
                <a:ea typeface="OPPOSans M" panose="00020600040101010101" pitchFamily="18" charset="-122"/>
              </a:rPr>
              <a:t>2</a:t>
            </a:r>
            <a:r>
              <a:rPr lang="zh-CN" altLang="en-US" sz="2400" b="1">
                <a:latin typeface="OPPOSans M" panose="00020600040101010101" pitchFamily="18" charset="-122"/>
                <a:ea typeface="OPPOSans M" panose="00020600040101010101" pitchFamily="18" charset="-122"/>
              </a:rPr>
              <a:t>）从“绿水青山就是金山银山”的角度，谈一谈你对可持续发展的理解。</a:t>
            </a:r>
          </a:p>
        </p:txBody>
      </p:sp>
      <p:grpSp>
        <p:nvGrpSpPr>
          <p:cNvPr id="4" name="组合 3">
            <a:extLst>
              <a:ext uri="{FF2B5EF4-FFF2-40B4-BE49-F238E27FC236}">
                <a16:creationId xmlns:a16="http://schemas.microsoft.com/office/drawing/2014/main" xmlns="" id="{3AE958BC-0D78-4BCF-BB40-54F88EF45FFE}"/>
              </a:ext>
            </a:extLst>
          </p:cNvPr>
          <p:cNvGrpSpPr/>
          <p:nvPr>
            <p:custDataLst>
              <p:tags r:id="rId9"/>
            </p:custDataLst>
          </p:nvPr>
        </p:nvGrpSpPr>
        <p:grpSpPr>
          <a:xfrm>
            <a:off x="778413" y="2587771"/>
            <a:ext cx="10530718" cy="2619628"/>
            <a:chOff x="778413" y="2383296"/>
            <a:chExt cx="10530718" cy="2619628"/>
          </a:xfrm>
        </p:grpSpPr>
        <p:sp>
          <p:nvSpPr>
            <p:cNvPr id="18" name="任意多边形: 形状 17">
              <a:extLst>
                <a:ext uri="{FF2B5EF4-FFF2-40B4-BE49-F238E27FC236}">
                  <a16:creationId xmlns:a16="http://schemas.microsoft.com/office/drawing/2014/main" xmlns="" id="{7188AB36-2124-421C-9714-CE6FC8AAAEAA}"/>
                </a:ext>
              </a:extLst>
            </p:cNvPr>
            <p:cNvSpPr/>
            <p:nvPr>
              <p:custDataLst>
                <p:tags r:id="rId10"/>
              </p:custDataLst>
            </p:nvPr>
          </p:nvSpPr>
          <p:spPr>
            <a:xfrm>
              <a:off x="5070412" y="3110983"/>
              <a:ext cx="1378883" cy="447758"/>
            </a:xfrm>
            <a:custGeom>
              <a:gdLst>
                <a:gd name="connsiteX0" fmla="*/ 0 w 1378883"/>
                <a:gd name="connsiteY0" fmla="*/ 0 h 447758"/>
                <a:gd name="connsiteX1" fmla="*/ 1378883 w 1378883"/>
                <a:gd name="connsiteY1" fmla="*/ 0 h 447758"/>
                <a:gd name="connsiteX2" fmla="*/ 1378883 w 1378883"/>
                <a:gd name="connsiteY2" fmla="*/ 447758 h 447758"/>
                <a:gd name="connsiteX3" fmla="*/ 0 w 1378883"/>
                <a:gd name="connsiteY3" fmla="*/ 447758 h 447758"/>
                <a:gd name="connsiteX4" fmla="*/ 0 w 1378883"/>
                <a:gd name="connsiteY4" fmla="*/ 0 h 447758"/>
              </a:gdLst>
              <a:cxnLst>
                <a:cxn ang="0">
                  <a:pos x="connsiteX0" y="connsiteY0"/>
                </a:cxn>
                <a:cxn ang="0">
                  <a:pos x="connsiteX1" y="connsiteY1"/>
                </a:cxn>
                <a:cxn ang="0">
                  <a:pos x="connsiteX2" y="connsiteY2"/>
                </a:cxn>
                <a:cxn ang="0">
                  <a:pos x="connsiteX3" y="connsiteY3"/>
                </a:cxn>
                <a:cxn ang="0">
                  <a:pos x="connsiteX4" y="connsiteY4"/>
                </a:cxn>
              </a:cxnLst>
              <a:rect l="l" t="t" r="r" b="b"/>
              <a:pathLst>
                <a:path w="1378883" h="447758">
                  <a:moveTo>
                    <a:pt x="0" y="0"/>
                  </a:moveTo>
                  <a:lnTo>
                    <a:pt x="1378883" y="0"/>
                  </a:lnTo>
                  <a:lnTo>
                    <a:pt x="1378883" y="447758"/>
                  </a:lnTo>
                  <a:lnTo>
                    <a:pt x="0" y="4477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130" tIns="24130" rIns="24130" bIns="2413" numCol="1" spcCol="1270" anchor="b" anchorCtr="0">
              <a:noAutofit/>
            </a:bodyPr>
            <a:lstStyle/>
            <a:p>
              <a:pPr marL="0" lvl="0" indent="0" algn="r" defTabSz="844550">
                <a:lnSpc>
                  <a:spcPct val="90000"/>
                </a:lnSpc>
                <a:spcBef>
                  <a:spcPct val="0"/>
                </a:spcBef>
                <a:spcAft>
                  <a:spcPct val="35000"/>
                </a:spcAft>
                <a:buNone/>
              </a:pPr>
              <a:endParaRPr lang="zh-CN" altLang="en-US" sz="1900" kern="1200">
                <a:ea typeface="OPPOSans M" panose="00020600040101010101" pitchFamily="18" charset="-122"/>
              </a:endParaRPr>
            </a:p>
          </p:txBody>
        </p:sp>
        <p:sp>
          <p:nvSpPr>
            <p:cNvPr id="20" name="任意多边形: 形状 19">
              <a:extLst>
                <a:ext uri="{FF2B5EF4-FFF2-40B4-BE49-F238E27FC236}">
                  <a16:creationId xmlns:a16="http://schemas.microsoft.com/office/drawing/2014/main" xmlns="" id="{9CEE072A-57E4-482E-B42F-3E55E7F221D3}"/>
                </a:ext>
              </a:extLst>
            </p:cNvPr>
            <p:cNvSpPr/>
            <p:nvPr>
              <p:custDataLst>
                <p:tags r:id="rId11"/>
              </p:custDataLst>
            </p:nvPr>
          </p:nvSpPr>
          <p:spPr>
            <a:xfrm>
              <a:off x="7572426" y="3793028"/>
              <a:ext cx="1378883" cy="428880"/>
            </a:xfrm>
            <a:custGeom>
              <a:gdLst>
                <a:gd name="connsiteX0" fmla="*/ 0 w 1378883"/>
                <a:gd name="connsiteY0" fmla="*/ 0 h 428880"/>
                <a:gd name="connsiteX1" fmla="*/ 1378883 w 1378883"/>
                <a:gd name="connsiteY1" fmla="*/ 0 h 428880"/>
                <a:gd name="connsiteX2" fmla="*/ 1378883 w 1378883"/>
                <a:gd name="connsiteY2" fmla="*/ 428880 h 428880"/>
                <a:gd name="connsiteX3" fmla="*/ 0 w 1378883"/>
                <a:gd name="connsiteY3" fmla="*/ 428880 h 428880"/>
                <a:gd name="connsiteX4" fmla="*/ 0 w 1378883"/>
                <a:gd name="connsiteY4" fmla="*/ 0 h 42888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378883" h="428880">
                  <a:moveTo>
                    <a:pt x="0" y="0"/>
                  </a:moveTo>
                  <a:lnTo>
                    <a:pt x="1378883" y="0"/>
                  </a:lnTo>
                  <a:lnTo>
                    <a:pt x="1378883" y="428880"/>
                  </a:lnTo>
                  <a:lnTo>
                    <a:pt x="0" y="4288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endParaRPr lang="zh-CN" altLang="en-US" sz="1800" kern="1200">
                <a:ea typeface="OPPOSans M" panose="00020600040101010101" pitchFamily="18" charset="-122"/>
              </a:endParaRPr>
            </a:p>
          </p:txBody>
        </p:sp>
        <p:sp>
          <p:nvSpPr>
            <p:cNvPr id="21" name="任意多边形: 形状 20">
              <a:extLst>
                <a:ext uri="{FF2B5EF4-FFF2-40B4-BE49-F238E27FC236}">
                  <a16:creationId xmlns:a16="http://schemas.microsoft.com/office/drawing/2014/main" xmlns="" id="{1876C83F-113A-4CDB-880D-A3164F7DBB25}"/>
                </a:ext>
              </a:extLst>
            </p:cNvPr>
            <p:cNvSpPr/>
            <p:nvPr>
              <p:custDataLst>
                <p:tags r:id="rId12"/>
              </p:custDataLst>
            </p:nvPr>
          </p:nvSpPr>
          <p:spPr>
            <a:xfrm>
              <a:off x="7521587" y="3110983"/>
              <a:ext cx="1378883" cy="557641"/>
            </a:xfrm>
            <a:custGeom>
              <a:gdLst>
                <a:gd name="connsiteX0" fmla="*/ 0 w 1378883"/>
                <a:gd name="connsiteY0" fmla="*/ 0 h 557641"/>
                <a:gd name="connsiteX1" fmla="*/ 1378883 w 1378883"/>
                <a:gd name="connsiteY1" fmla="*/ 0 h 557641"/>
                <a:gd name="connsiteX2" fmla="*/ 1378883 w 1378883"/>
                <a:gd name="connsiteY2" fmla="*/ 557641 h 557641"/>
                <a:gd name="connsiteX3" fmla="*/ 0 w 1378883"/>
                <a:gd name="connsiteY3" fmla="*/ 557641 h 557641"/>
                <a:gd name="connsiteX4" fmla="*/ 0 w 1378883"/>
                <a:gd name="connsiteY4" fmla="*/ 0 h 557641"/>
              </a:gdLst>
              <a:cxnLst>
                <a:cxn ang="0">
                  <a:pos x="connsiteX0" y="connsiteY0"/>
                </a:cxn>
                <a:cxn ang="0">
                  <a:pos x="connsiteX1" y="connsiteY1"/>
                </a:cxn>
                <a:cxn ang="0">
                  <a:pos x="connsiteX2" y="connsiteY2"/>
                </a:cxn>
                <a:cxn ang="0">
                  <a:pos x="connsiteX3" y="connsiteY3"/>
                </a:cxn>
                <a:cxn ang="0">
                  <a:pos x="connsiteX4" y="connsiteY4"/>
                </a:cxn>
              </a:cxnLst>
              <a:rect l="l" t="t" r="r" b="b"/>
              <a:pathLst>
                <a:path w="1378883" h="557641">
                  <a:moveTo>
                    <a:pt x="0" y="0"/>
                  </a:moveTo>
                  <a:lnTo>
                    <a:pt x="1378883" y="0"/>
                  </a:lnTo>
                  <a:lnTo>
                    <a:pt x="1378883" y="557641"/>
                  </a:lnTo>
                  <a:lnTo>
                    <a:pt x="0" y="5576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210" tIns="29210" rIns="29210" bIns="29210" numCol="1" spcCol="1270" anchor="ctr" anchorCtr="0">
              <a:noAutofit/>
            </a:bodyPr>
            <a:lstStyle/>
            <a:p>
              <a:pPr marL="0" lvl="0" indent="0" algn="l" defTabSz="1022350">
                <a:lnSpc>
                  <a:spcPct val="90000"/>
                </a:lnSpc>
                <a:spcBef>
                  <a:spcPct val="0"/>
                </a:spcBef>
                <a:spcAft>
                  <a:spcPct val="35000"/>
                </a:spcAft>
                <a:buNone/>
              </a:pPr>
              <a:endParaRPr lang="zh-CN" altLang="en-US" sz="2300" kern="1200">
                <a:ea typeface="OPPOSans M" panose="00020600040101010101" pitchFamily="18" charset="-122"/>
              </a:endParaRPr>
            </a:p>
          </p:txBody>
        </p:sp>
        <p:sp>
          <p:nvSpPr>
            <p:cNvPr id="54" name="矩形 53">
              <a:extLst>
                <a:ext uri="{FF2B5EF4-FFF2-40B4-BE49-F238E27FC236}">
                  <a16:creationId xmlns:a16="http://schemas.microsoft.com/office/drawing/2014/main" xmlns="" id="{5FE0301A-47EE-43DF-B230-438F9BA51487}"/>
                </a:ext>
              </a:extLst>
            </p:cNvPr>
            <p:cNvSpPr/>
            <p:nvPr>
              <p:custDataLst>
                <p:tags r:id="rId13"/>
              </p:custDataLst>
            </p:nvPr>
          </p:nvSpPr>
          <p:spPr>
            <a:xfrm>
              <a:off x="778414" y="2383296"/>
              <a:ext cx="10331985" cy="2619628"/>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 name="文本框 1">
              <a:extLst>
                <a:ext uri="{FF2B5EF4-FFF2-40B4-BE49-F238E27FC236}">
                  <a16:creationId xmlns:a16="http://schemas.microsoft.com/office/drawing/2014/main" xmlns="" id="{AAB105D8-D0FD-4995-84E9-30381589CB29}"/>
                </a:ext>
              </a:extLst>
            </p:cNvPr>
            <p:cNvSpPr txBox="1"/>
            <p:nvPr>
              <p:custDataLst>
                <p:tags r:id="rId14"/>
              </p:custDataLst>
            </p:nvPr>
          </p:nvSpPr>
          <p:spPr>
            <a:xfrm>
              <a:off x="778415" y="2383296"/>
              <a:ext cx="10530716" cy="1978555"/>
            </a:xfrm>
            <a:prstGeom prst="rect">
              <a:avLst/>
            </a:prstGeom>
            <a:noFill/>
          </p:spPr>
          <p:txBody>
            <a:bodyPr wrap="square" rtlCol="0">
              <a:spAutoFit/>
            </a:bodyPr>
            <a:lstStyle/>
            <a:p>
              <a:pPr algn="l">
                <a:lnSpc>
                  <a:spcPct val="130000"/>
                </a:lnSpc>
              </a:pPr>
              <a:r>
                <a:rPr lang="zh-CN" altLang="en-US" sz="2400" b="1">
                  <a:latin typeface="OPPOSans M" panose="00020600040101010101" pitchFamily="18" charset="-122"/>
                  <a:ea typeface="OPPOSans M" panose="00020600040101010101" pitchFamily="18" charset="-122"/>
                </a:rPr>
                <a:t>（</a:t>
              </a:r>
              <a:r>
                <a:rPr lang="en-US" altLang="zh-CN" sz="2400" b="1">
                  <a:latin typeface="OPPOSans M" panose="00020600040101010101" pitchFamily="18" charset="-122"/>
                  <a:ea typeface="OPPOSans M" panose="00020600040101010101" pitchFamily="18" charset="-122"/>
                </a:rPr>
                <a:t>1</a:t>
              </a:r>
              <a:r>
                <a:rPr lang="zh-CN" altLang="en-US" sz="2400" b="1">
                  <a:latin typeface="OPPOSans M" panose="00020600040101010101" pitchFamily="18" charset="-122"/>
                  <a:ea typeface="OPPOSans M" panose="00020600040101010101" pitchFamily="18" charset="-122"/>
                </a:rPr>
                <a:t>）乙山村，因为乙山村的方案积极考虑当地的自然条件，因地制宜地开展农业生产活动；中草药和葡萄的种植既发展了经济，产生了经济效益，还保护了当地的生态环境，村里依然是青山绿水，因此也实现了村里脱贫的社会效益。</a:t>
              </a:r>
            </a:p>
          </p:txBody>
        </p:sp>
        <p:sp>
          <p:nvSpPr>
            <p:cNvPr id="33" name="文本框 32">
              <a:extLst>
                <a:ext uri="{FF2B5EF4-FFF2-40B4-BE49-F238E27FC236}">
                  <a16:creationId xmlns:a16="http://schemas.microsoft.com/office/drawing/2014/main" xmlns="" id="{A59B8E68-641F-48B5-9B39-6A891936A2C3}"/>
                </a:ext>
              </a:extLst>
            </p:cNvPr>
            <p:cNvSpPr txBox="1"/>
            <p:nvPr>
              <p:custDataLst>
                <p:tags r:id="rId15"/>
              </p:custDataLst>
            </p:nvPr>
          </p:nvSpPr>
          <p:spPr>
            <a:xfrm>
              <a:off x="778413" y="4221908"/>
              <a:ext cx="7503737" cy="538161"/>
            </a:xfrm>
            <a:prstGeom prst="rect">
              <a:avLst/>
            </a:prstGeom>
            <a:noFill/>
          </p:spPr>
          <p:txBody>
            <a:bodyPr wrap="square" rtlCol="0">
              <a:spAutoFit/>
            </a:bodyPr>
            <a:lstStyle/>
            <a:p>
              <a:pPr algn="l">
                <a:lnSpc>
                  <a:spcPct val="130000"/>
                </a:lnSpc>
              </a:pPr>
              <a:r>
                <a:rPr lang="zh-CN" altLang="en-US" sz="2400" b="1">
                  <a:latin typeface="OPPOSans M" panose="00020600040101010101" pitchFamily="18" charset="-122"/>
                  <a:ea typeface="OPPOSans M" panose="00020600040101010101" pitchFamily="18" charset="-122"/>
                </a:rPr>
                <a:t>（</a:t>
              </a:r>
              <a:r>
                <a:rPr lang="en-US" altLang="zh-CN" sz="2400" b="1">
                  <a:latin typeface="OPPOSans M" panose="00020600040101010101" pitchFamily="18" charset="-122"/>
                  <a:ea typeface="OPPOSans M" panose="00020600040101010101" pitchFamily="18" charset="-122"/>
                </a:rPr>
                <a:t>2</a:t>
              </a:r>
              <a:r>
                <a:rPr lang="zh-CN" altLang="en-US" sz="2400" b="1">
                  <a:latin typeface="OPPOSans M" panose="00020600040101010101" pitchFamily="18" charset="-122"/>
                  <a:ea typeface="OPPOSans M" panose="00020600040101010101" pitchFamily="18" charset="-122"/>
                </a:rPr>
                <a:t>）建议从经济效益、社会效益、生态效益角度阐述</a:t>
              </a:r>
            </a:p>
          </p:txBody>
        </p:sp>
      </p:grpSp>
    </p:spTree>
    <p:extLst>
      <p:ext uri="{BB962C8B-B14F-4D97-AF65-F5344CB8AC3E}">
        <p14:creationId xmlns:p14="http://schemas.microsoft.com/office/powerpoint/2010/main" val="943380428"/>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3" name="文本框 2">
            <a:extLst>
              <a:ext uri="{FF2B5EF4-FFF2-40B4-BE49-F238E27FC236}">
                <a16:creationId xmlns:a16="http://schemas.microsoft.com/office/drawing/2014/main" xmlns="" id="{DC686ECF-5202-4D32-BD83-AB0FA8EE1AA7}"/>
              </a:ext>
            </a:extLst>
          </p:cNvPr>
          <p:cNvSpPr txBox="1"/>
          <p:nvPr>
            <p:custDataLst>
              <p:tags r:id="rId4"/>
            </p:custDataLst>
          </p:nvPr>
        </p:nvSpPr>
        <p:spPr>
          <a:xfrm>
            <a:off x="679742" y="1481925"/>
            <a:ext cx="3161854" cy="686726"/>
          </a:xfrm>
          <a:prstGeom prst="rect">
            <a:avLst/>
          </a:prstGeom>
          <a:noFill/>
        </p:spPr>
        <p:txBody>
          <a:bodyPr wrap="square" rtlCol="0">
            <a:spAutoFit/>
          </a:bodyPr>
          <a:lstStyle/>
          <a:p>
            <a:pPr algn="l">
              <a:lnSpc>
                <a:spcPct val="130000"/>
              </a:lnSpc>
            </a:pPr>
            <a:r>
              <a:rPr lang="en-US" altLang="zh-CN" sz="3200" b="1">
                <a:solidFill>
                  <a:schemeClr val="accent1"/>
                </a:solidFill>
                <a:latin typeface="OPPOSans M" panose="00020600040101010101" pitchFamily="18" charset="-122"/>
                <a:ea typeface="OPPOSans M" panose="00020600040101010101" pitchFamily="18" charset="-122"/>
              </a:rPr>
              <a:t>1.</a:t>
            </a:r>
            <a:r>
              <a:rPr lang="zh-CN" altLang="en-US" sz="3200" b="1">
                <a:solidFill>
                  <a:schemeClr val="accent1"/>
                </a:solidFill>
                <a:latin typeface="OPPOSans M" panose="00020600040101010101" pitchFamily="18" charset="-122"/>
                <a:ea typeface="OPPOSans M" panose="00020600040101010101" pitchFamily="18" charset="-122"/>
              </a:rPr>
              <a:t>传统发展观念</a:t>
            </a:r>
            <a:endParaRPr lang="en-US" altLang="zh-CN" sz="3200" b="1">
              <a:solidFill>
                <a:schemeClr val="accent1"/>
              </a:solidFill>
              <a:latin typeface="OPPOSans M" panose="00020600040101010101" pitchFamily="18" charset="-122"/>
              <a:ea typeface="OPPOSans M" panose="00020600040101010101" pitchFamily="18" charset="-122"/>
            </a:endParaRPr>
          </a:p>
        </p:txBody>
      </p:sp>
      <p:grpSp>
        <p:nvGrpSpPr>
          <p:cNvPr id="67" name="组合 66">
            <a:extLst>
              <a:ext uri="{FF2B5EF4-FFF2-40B4-BE49-F238E27FC236}">
                <a16:creationId xmlns:a16="http://schemas.microsoft.com/office/drawing/2014/main" xmlns="" id="{E3EA97DE-05B9-4584-A9F6-63C65E93C38E}"/>
              </a:ext>
            </a:extLst>
          </p:cNvPr>
          <p:cNvGrpSpPr/>
          <p:nvPr>
            <p:custDataLst>
              <p:tags r:id="rId5"/>
            </p:custDataLst>
          </p:nvPr>
        </p:nvGrpSpPr>
        <p:grpSpPr>
          <a:xfrm>
            <a:off x="338220" y="353080"/>
            <a:ext cx="6849980" cy="808185"/>
            <a:chOff x="4439797" y="2324558"/>
            <a:chExt cx="6849980" cy="808185"/>
          </a:xfrm>
        </p:grpSpPr>
        <p:sp>
          <p:nvSpPr>
            <p:cNvPr id="68" name="椭圆 67">
              <a:extLst>
                <a:ext uri="{FF2B5EF4-FFF2-40B4-BE49-F238E27FC236}">
                  <a16:creationId xmlns:a16="http://schemas.microsoft.com/office/drawing/2014/main" xmlns="" id="{B59BC79D-3C17-44F3-94C7-6347F08CB19D}"/>
                </a:ext>
              </a:extLst>
            </p:cNvPr>
            <p:cNvSpPr/>
            <p:nvPr>
              <p:custDataLst>
                <p:tags r:id="rId6"/>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69" name="椭圆 68">
              <a:extLst>
                <a:ext uri="{FF2B5EF4-FFF2-40B4-BE49-F238E27FC236}">
                  <a16:creationId xmlns:a16="http://schemas.microsoft.com/office/drawing/2014/main" xmlns="" id="{0E9C59F4-9AF1-4BE0-BEDD-8DF1953FCF4B}"/>
                </a:ext>
              </a:extLst>
            </p:cNvPr>
            <p:cNvSpPr/>
            <p:nvPr>
              <p:custDataLst>
                <p:tags r:id="rId7"/>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70" name="文本框 69">
              <a:extLst>
                <a:ext uri="{FF2B5EF4-FFF2-40B4-BE49-F238E27FC236}">
                  <a16:creationId xmlns:a16="http://schemas.microsoft.com/office/drawing/2014/main" xmlns="" id="{3D2CCDCE-2557-4E2B-9935-DEE7E5803761}"/>
                </a:ext>
              </a:extLst>
            </p:cNvPr>
            <p:cNvSpPr txBox="1"/>
            <p:nvPr>
              <p:custDataLst>
                <p:tags r:id="rId8"/>
              </p:custDataLst>
            </p:nvPr>
          </p:nvSpPr>
          <p:spPr>
            <a:xfrm>
              <a:off x="5277611" y="2486412"/>
              <a:ext cx="6012166" cy="646331"/>
            </a:xfrm>
            <a:prstGeom prst="rect">
              <a:avLst/>
            </a:prstGeom>
            <a:noFill/>
          </p:spPr>
          <p:txBody>
            <a:bodyPr wrap="square" rtlCol="0">
              <a:spAutoFit/>
            </a:bodyPr>
            <a:lstStyle/>
            <a:p>
              <a:pPr algn="dist"/>
              <a:r>
                <a:rPr lang="zh-CN" altLang="en-US" sz="3600" b="1">
                  <a:latin typeface="思源黑体 CN Heavy" panose="020b0a00000000000000" pitchFamily="34" charset="-122"/>
                  <a:ea typeface="思源黑体 CN Heavy" panose="020b0a00000000000000" pitchFamily="34" charset="-122"/>
                </a:rPr>
                <a:t>转变传统发展观念</a:t>
              </a:r>
            </a:p>
          </p:txBody>
        </p:sp>
      </p:grpSp>
      <p:sp>
        <p:nvSpPr>
          <p:cNvPr id="8" name="文本框 7">
            <a:extLst>
              <a:ext uri="{FF2B5EF4-FFF2-40B4-BE49-F238E27FC236}">
                <a16:creationId xmlns:a16="http://schemas.microsoft.com/office/drawing/2014/main" xmlns="" id="{E954314F-A33C-4680-ADD6-E34F70FB33B4}"/>
              </a:ext>
            </a:extLst>
          </p:cNvPr>
          <p:cNvSpPr txBox="1"/>
          <p:nvPr>
            <p:custDataLst>
              <p:tags r:id="rId9"/>
            </p:custDataLst>
          </p:nvPr>
        </p:nvSpPr>
        <p:spPr>
          <a:xfrm>
            <a:off x="874985" y="2802930"/>
            <a:ext cx="9450705" cy="521970"/>
          </a:xfrm>
          <a:prstGeom prst="rect">
            <a:avLst/>
          </a:prstGeom>
          <a:noFill/>
        </p:spPr>
        <p:txBody>
          <a:bodyPr wrap="square" rtlCol="0" anchor="t">
            <a:spAutoFit/>
          </a:bodyPr>
          <a:lstStyle/>
          <a:p>
            <a:r>
              <a:rPr lang="zh-CN" altLang="en-US" sz="2800">
                <a:ea typeface="OPPOSans M" panose="00020600040101010101" pitchFamily="18" charset="-122"/>
              </a:rPr>
              <a:t>片面追求经济增长，忽视人的全面发展和社会的全面进步</a:t>
            </a:r>
          </a:p>
        </p:txBody>
      </p:sp>
      <p:sp>
        <p:nvSpPr>
          <p:cNvPr id="9" name="文本框 8">
            <a:extLst>
              <a:ext uri="{FF2B5EF4-FFF2-40B4-BE49-F238E27FC236}">
                <a16:creationId xmlns:a16="http://schemas.microsoft.com/office/drawing/2014/main" xmlns="" id="{FA74191F-5488-40CD-A541-F72648DA6E62}"/>
              </a:ext>
            </a:extLst>
          </p:cNvPr>
          <p:cNvSpPr txBox="1"/>
          <p:nvPr>
            <p:custDataLst>
              <p:tags r:id="rId10"/>
            </p:custDataLst>
          </p:nvPr>
        </p:nvSpPr>
        <p:spPr>
          <a:xfrm>
            <a:off x="874985" y="3694374"/>
            <a:ext cx="9450705" cy="953135"/>
          </a:xfrm>
          <a:prstGeom prst="rect">
            <a:avLst/>
          </a:prstGeom>
          <a:noFill/>
        </p:spPr>
        <p:txBody>
          <a:bodyPr wrap="square" rtlCol="0" anchor="t">
            <a:spAutoFit/>
          </a:bodyPr>
          <a:lstStyle/>
          <a:p>
            <a:r>
              <a:rPr lang="zh-CN" altLang="en-US" sz="2800">
                <a:ea typeface="OPPOSans M" panose="00020600040101010101" pitchFamily="18" charset="-122"/>
              </a:rPr>
              <a:t>把国内生产总值( GDP )的增长作为衡量经济社会发展的唯一标尺， 忽视人文的、资源的、环境的指标;</a:t>
            </a:r>
          </a:p>
        </p:txBody>
      </p:sp>
      <p:sp>
        <p:nvSpPr>
          <p:cNvPr id="10" name="文本框 9">
            <a:extLst>
              <a:ext uri="{FF2B5EF4-FFF2-40B4-BE49-F238E27FC236}">
                <a16:creationId xmlns:a16="http://schemas.microsoft.com/office/drawing/2014/main" xmlns="" id="{8A1294AB-7265-482D-BEE5-5E0F18990858}"/>
              </a:ext>
            </a:extLst>
          </p:cNvPr>
          <p:cNvSpPr txBox="1"/>
          <p:nvPr>
            <p:custDataLst>
              <p:tags r:id="rId11"/>
            </p:custDataLst>
          </p:nvPr>
        </p:nvSpPr>
        <p:spPr>
          <a:xfrm>
            <a:off x="875620" y="5016983"/>
            <a:ext cx="9279986" cy="954107"/>
          </a:xfrm>
          <a:prstGeom prst="rect">
            <a:avLst/>
          </a:prstGeom>
          <a:noFill/>
        </p:spPr>
        <p:txBody>
          <a:bodyPr wrap="square" rtlCol="0" anchor="t">
            <a:spAutoFit/>
          </a:bodyPr>
          <a:lstStyle/>
          <a:p>
            <a:pPr>
              <a:lnSpc>
                <a:spcPct val="100000"/>
              </a:lnSpc>
            </a:pPr>
            <a:r>
              <a:rPr lang="zh-CN" altLang="en-US" sz="2800">
                <a:ea typeface="OPPOSans M" panose="00020600040101010101" pitchFamily="18" charset="-122"/>
              </a:rPr>
              <a:t>把自然界看作人类生存和发展的索取对象，忽视自然界首先是人类赖以生存和发展的基础。</a:t>
            </a:r>
          </a:p>
        </p:txBody>
      </p:sp>
      <p:sp>
        <p:nvSpPr>
          <p:cNvPr id="11" name="矩形 10">
            <a:extLst>
              <a:ext uri="{FF2B5EF4-FFF2-40B4-BE49-F238E27FC236}">
                <a16:creationId xmlns:a16="http://schemas.microsoft.com/office/drawing/2014/main" xmlns="" id="{828B3F26-65C8-487E-89CF-B7208D782C6D}"/>
              </a:ext>
            </a:extLst>
          </p:cNvPr>
          <p:cNvSpPr/>
          <p:nvPr>
            <p:custDataLst>
              <p:tags r:id="rId12"/>
            </p:custDataLst>
          </p:nvPr>
        </p:nvSpPr>
        <p:spPr>
          <a:xfrm>
            <a:off x="822435" y="2648611"/>
            <a:ext cx="9280621" cy="3436874"/>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 name="直角三角形 1">
            <a:extLst>
              <a:ext uri="{FF2B5EF4-FFF2-40B4-BE49-F238E27FC236}">
                <a16:creationId xmlns:a16="http://schemas.microsoft.com/office/drawing/2014/main" xmlns="" id="{9AD93CAA-6FE8-4AA1-B893-48BCEAAABD97}"/>
              </a:ext>
            </a:extLst>
          </p:cNvPr>
          <p:cNvSpPr/>
          <p:nvPr>
            <p:custDataLst>
              <p:tags r:id="rId13"/>
            </p:custDataLst>
          </p:nvPr>
        </p:nvSpPr>
        <p:spPr>
          <a:xfrm flipV="1">
            <a:off x="822435" y="2648611"/>
            <a:ext cx="353599" cy="353599"/>
          </a:xfrm>
          <a:prstGeom prst="rtTriangl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13" name="直角三角形 12">
            <a:extLst>
              <a:ext uri="{FF2B5EF4-FFF2-40B4-BE49-F238E27FC236}">
                <a16:creationId xmlns:a16="http://schemas.microsoft.com/office/drawing/2014/main" xmlns="" id="{8BEC0FDC-1B00-411C-A012-459944F92248}"/>
              </a:ext>
            </a:extLst>
          </p:cNvPr>
          <p:cNvSpPr/>
          <p:nvPr>
            <p:custDataLst>
              <p:tags r:id="rId14"/>
            </p:custDataLst>
          </p:nvPr>
        </p:nvSpPr>
        <p:spPr>
          <a:xfrm flipH="1">
            <a:off x="9749457" y="5739823"/>
            <a:ext cx="353599" cy="353599"/>
          </a:xfrm>
          <a:prstGeom prst="rtTriangl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Tree>
    <p:extLst>
      <p:ext uri="{BB962C8B-B14F-4D97-AF65-F5344CB8AC3E}">
        <p14:creationId xmlns:p14="http://schemas.microsoft.com/office/powerpoint/2010/main" val="2263134810"/>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3" name="文本框 2">
            <a:extLst>
              <a:ext uri="{FF2B5EF4-FFF2-40B4-BE49-F238E27FC236}">
                <a16:creationId xmlns:a16="http://schemas.microsoft.com/office/drawing/2014/main" xmlns="" id="{DC686ECF-5202-4D32-BD83-AB0FA8EE1AA7}"/>
              </a:ext>
            </a:extLst>
          </p:cNvPr>
          <p:cNvSpPr txBox="1"/>
          <p:nvPr>
            <p:custDataLst>
              <p:tags r:id="rId4"/>
            </p:custDataLst>
          </p:nvPr>
        </p:nvSpPr>
        <p:spPr>
          <a:xfrm>
            <a:off x="679742" y="1499005"/>
            <a:ext cx="5558213" cy="686726"/>
          </a:xfrm>
          <a:prstGeom prst="rect">
            <a:avLst/>
          </a:prstGeom>
          <a:noFill/>
        </p:spPr>
        <p:txBody>
          <a:bodyPr wrap="square" rtlCol="0">
            <a:spAutoFit/>
          </a:bodyPr>
          <a:lstStyle/>
          <a:p>
            <a:pPr algn="l">
              <a:lnSpc>
                <a:spcPct val="130000"/>
              </a:lnSpc>
            </a:pPr>
            <a:r>
              <a:rPr lang="en-US" altLang="zh-CN" sz="3200" b="1">
                <a:solidFill>
                  <a:schemeClr val="accent1"/>
                </a:solidFill>
                <a:latin typeface="OPPOSans M" panose="00020600040101010101" pitchFamily="18" charset="-122"/>
                <a:ea typeface="OPPOSans M" panose="00020600040101010101" pitchFamily="18" charset="-122"/>
              </a:rPr>
              <a:t>2.</a:t>
            </a:r>
            <a:r>
              <a:rPr lang="zh-CN" altLang="en-US" sz="3200" b="1">
                <a:solidFill>
                  <a:schemeClr val="accent1"/>
                </a:solidFill>
                <a:latin typeface="OPPOSans M" panose="00020600040101010101" pitchFamily="18" charset="-122"/>
                <a:ea typeface="OPPOSans M" panose="00020600040101010101" pitchFamily="18" charset="-122"/>
              </a:rPr>
              <a:t>传统发展观念引导下的后果</a:t>
            </a:r>
            <a:endParaRPr lang="en-US" altLang="zh-CN" sz="3200" b="1">
              <a:solidFill>
                <a:schemeClr val="accent1"/>
              </a:solidFill>
              <a:latin typeface="OPPOSans M" panose="00020600040101010101" pitchFamily="18" charset="-122"/>
              <a:ea typeface="OPPOSans M" panose="00020600040101010101" pitchFamily="18" charset="-122"/>
            </a:endParaRPr>
          </a:p>
        </p:txBody>
      </p:sp>
      <p:grpSp>
        <p:nvGrpSpPr>
          <p:cNvPr id="67" name="组合 66">
            <a:extLst>
              <a:ext uri="{FF2B5EF4-FFF2-40B4-BE49-F238E27FC236}">
                <a16:creationId xmlns:a16="http://schemas.microsoft.com/office/drawing/2014/main" xmlns="" id="{E3EA97DE-05B9-4584-A9F6-63C65E93C38E}"/>
              </a:ext>
            </a:extLst>
          </p:cNvPr>
          <p:cNvGrpSpPr/>
          <p:nvPr>
            <p:custDataLst>
              <p:tags r:id="rId5"/>
            </p:custDataLst>
          </p:nvPr>
        </p:nvGrpSpPr>
        <p:grpSpPr>
          <a:xfrm>
            <a:off x="338220" y="353080"/>
            <a:ext cx="6849980" cy="808185"/>
            <a:chOff x="4439797" y="2324558"/>
            <a:chExt cx="6849980" cy="808185"/>
          </a:xfrm>
        </p:grpSpPr>
        <p:sp>
          <p:nvSpPr>
            <p:cNvPr id="68" name="椭圆 67">
              <a:extLst>
                <a:ext uri="{FF2B5EF4-FFF2-40B4-BE49-F238E27FC236}">
                  <a16:creationId xmlns:a16="http://schemas.microsoft.com/office/drawing/2014/main" xmlns="" id="{B59BC79D-3C17-44F3-94C7-6347F08CB19D}"/>
                </a:ext>
              </a:extLst>
            </p:cNvPr>
            <p:cNvSpPr/>
            <p:nvPr>
              <p:custDataLst>
                <p:tags r:id="rId6"/>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69" name="椭圆 68">
              <a:extLst>
                <a:ext uri="{FF2B5EF4-FFF2-40B4-BE49-F238E27FC236}">
                  <a16:creationId xmlns:a16="http://schemas.microsoft.com/office/drawing/2014/main" xmlns="" id="{0E9C59F4-9AF1-4BE0-BEDD-8DF1953FCF4B}"/>
                </a:ext>
              </a:extLst>
            </p:cNvPr>
            <p:cNvSpPr/>
            <p:nvPr>
              <p:custDataLst>
                <p:tags r:id="rId7"/>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70" name="文本框 69">
              <a:extLst>
                <a:ext uri="{FF2B5EF4-FFF2-40B4-BE49-F238E27FC236}">
                  <a16:creationId xmlns:a16="http://schemas.microsoft.com/office/drawing/2014/main" xmlns="" id="{3D2CCDCE-2557-4E2B-9935-DEE7E5803761}"/>
                </a:ext>
              </a:extLst>
            </p:cNvPr>
            <p:cNvSpPr txBox="1"/>
            <p:nvPr>
              <p:custDataLst>
                <p:tags r:id="rId8"/>
              </p:custDataLst>
            </p:nvPr>
          </p:nvSpPr>
          <p:spPr>
            <a:xfrm>
              <a:off x="5277611" y="2486412"/>
              <a:ext cx="6012166" cy="646331"/>
            </a:xfrm>
            <a:prstGeom prst="rect">
              <a:avLst/>
            </a:prstGeom>
            <a:noFill/>
          </p:spPr>
          <p:txBody>
            <a:bodyPr wrap="square" rtlCol="0">
              <a:spAutoFit/>
            </a:bodyPr>
            <a:lstStyle/>
            <a:p>
              <a:pPr algn="dist"/>
              <a:r>
                <a:rPr lang="zh-CN" altLang="en-US" sz="3600" b="1">
                  <a:latin typeface="思源黑体 CN Heavy" panose="020b0a00000000000000" pitchFamily="34" charset="-122"/>
                  <a:ea typeface="思源黑体 CN Heavy" panose="020b0a00000000000000" pitchFamily="34" charset="-122"/>
                </a:rPr>
                <a:t>转变传统发展观念</a:t>
              </a:r>
            </a:p>
          </p:txBody>
        </p:sp>
      </p:grpSp>
      <p:grpSp>
        <p:nvGrpSpPr>
          <p:cNvPr id="22" name="组合 21">
            <a:extLst>
              <a:ext uri="{FF2B5EF4-FFF2-40B4-BE49-F238E27FC236}">
                <a16:creationId xmlns:a16="http://schemas.microsoft.com/office/drawing/2014/main" xmlns="" id="{2A88CD0B-65AA-44D2-824F-0C7AB203549C}"/>
              </a:ext>
            </a:extLst>
          </p:cNvPr>
          <p:cNvGrpSpPr/>
          <p:nvPr>
            <p:custDataLst>
              <p:tags r:id="rId9"/>
            </p:custDataLst>
          </p:nvPr>
        </p:nvGrpSpPr>
        <p:grpSpPr>
          <a:xfrm>
            <a:off x="1350943" y="2256178"/>
            <a:ext cx="8137211" cy="1338360"/>
            <a:chOff x="1700471" y="3401085"/>
            <a:chExt cx="8137211" cy="1338360"/>
          </a:xfrm>
        </p:grpSpPr>
        <p:sp>
          <p:nvSpPr>
            <p:cNvPr id="15" name="矩形 14">
              <a:extLst>
                <a:ext uri="{FF2B5EF4-FFF2-40B4-BE49-F238E27FC236}">
                  <a16:creationId xmlns:a16="http://schemas.microsoft.com/office/drawing/2014/main" xmlns="" id="{A5C3CBA7-3368-47E0-A28F-5BC9F739D7D6}"/>
                </a:ext>
              </a:extLst>
            </p:cNvPr>
            <p:cNvSpPr/>
            <p:nvPr>
              <p:custDataLst>
                <p:tags r:id="rId10"/>
              </p:custDataLst>
            </p:nvPr>
          </p:nvSpPr>
          <p:spPr>
            <a:xfrm>
              <a:off x="1700471" y="3412646"/>
              <a:ext cx="4040863" cy="1326799"/>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p:txBody>
        </p:sp>
        <p:sp>
          <p:nvSpPr>
            <p:cNvPr id="19" name="矩形 18">
              <a:extLst>
                <a:ext uri="{FF2B5EF4-FFF2-40B4-BE49-F238E27FC236}">
                  <a16:creationId xmlns:a16="http://schemas.microsoft.com/office/drawing/2014/main" xmlns="" id="{E08D69BC-133E-4AB8-91C9-F11802FF639D}"/>
                </a:ext>
              </a:extLst>
            </p:cNvPr>
            <p:cNvSpPr/>
            <p:nvPr>
              <p:custDataLst>
                <p:tags r:id="rId11"/>
              </p:custDataLst>
            </p:nvPr>
          </p:nvSpPr>
          <p:spPr>
            <a:xfrm>
              <a:off x="6441195" y="3412646"/>
              <a:ext cx="3396487" cy="1326799"/>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p:txBody>
        </p:sp>
        <p:sp>
          <p:nvSpPr>
            <p:cNvPr id="27" name="文本框 26">
              <a:extLst>
                <a:ext uri="{FF2B5EF4-FFF2-40B4-BE49-F238E27FC236}">
                  <a16:creationId xmlns:a16="http://schemas.microsoft.com/office/drawing/2014/main" xmlns="" id="{62C00658-B861-4746-A21D-DEDE6131A619}"/>
                </a:ext>
              </a:extLst>
            </p:cNvPr>
            <p:cNvSpPr txBox="1"/>
            <p:nvPr>
              <p:custDataLst>
                <p:tags r:id="rId12"/>
              </p:custDataLst>
            </p:nvPr>
          </p:nvSpPr>
          <p:spPr>
            <a:xfrm>
              <a:off x="1814854" y="3489874"/>
              <a:ext cx="3812096" cy="1135054"/>
            </a:xfrm>
            <a:prstGeom prst="rect">
              <a:avLst/>
            </a:prstGeom>
            <a:noFill/>
          </p:spPr>
          <p:txBody>
            <a:bodyPr wrap="square">
              <a:spAutoFit/>
            </a:bodyPr>
            <a:lstStyle/>
            <a:p>
              <a:pPr lvl="0">
                <a:lnSpc>
                  <a:spcPct val="150000"/>
                </a:lnSpc>
              </a:pPr>
              <a:r>
                <a:rPr kumimoji="0" lang="zh-CN" altLang="en-US" sz="2400" b="0" i="0" u="none" strike="noStrike" kern="1200" cap="none" spc="0" normalizeH="0" baseline="0" noProof="0">
                  <a:ln>
                    <a:noFill/>
                  </a:ln>
                  <a:solidFill>
                    <a:schemeClr val="bg1"/>
                  </a:solidFill>
                  <a:effectLst/>
                  <a:uLnTx/>
                  <a:uFillTx/>
                  <a:latin typeface="微软雅黑" panose="020b0503020204020204" charset="-122"/>
                  <a:ea typeface="微软雅黑"/>
                  <a:cs typeface="+mn-cs"/>
                  <a:sym typeface="+mn-ea"/>
                </a:rPr>
                <a:t>产生环境污染、生态破坏、资源短缺等</a:t>
              </a:r>
              <a:r>
                <a:rPr lang="zh-CN" altLang="en-US" sz="2400">
                  <a:solidFill>
                    <a:schemeClr val="bg1"/>
                  </a:solidFill>
                  <a:latin typeface="微软雅黑" panose="020b0503020204020204" charset="-122"/>
                  <a:ea typeface="微软雅黑"/>
                  <a:sym typeface="+mn-ea"/>
                </a:rPr>
                <a:t>环境问题。</a:t>
              </a:r>
            </a:p>
          </p:txBody>
        </p:sp>
        <p:sp>
          <p:nvSpPr>
            <p:cNvPr id="28" name="文本框 27">
              <a:extLst>
                <a:ext uri="{FF2B5EF4-FFF2-40B4-BE49-F238E27FC236}">
                  <a16:creationId xmlns:a16="http://schemas.microsoft.com/office/drawing/2014/main" xmlns="" id="{0A15DEC4-53E7-4936-A05F-45C2C2550F0F}"/>
                </a:ext>
              </a:extLst>
            </p:cNvPr>
            <p:cNvSpPr txBox="1"/>
            <p:nvPr>
              <p:custDataLst>
                <p:tags r:id="rId13"/>
              </p:custDataLst>
            </p:nvPr>
          </p:nvSpPr>
          <p:spPr>
            <a:xfrm>
              <a:off x="6542962" y="3401085"/>
              <a:ext cx="3213325" cy="1135054"/>
            </a:xfrm>
            <a:prstGeom prst="rect">
              <a:avLst/>
            </a:prstGeom>
            <a:noFill/>
          </p:spPr>
          <p:txBody>
            <a:bodyPr wrap="square">
              <a:spAutoFit/>
            </a:bodyPr>
            <a:lstStyle/>
            <a:p>
              <a:pPr lvl="0">
                <a:lnSpc>
                  <a:spcPct val="150000"/>
                </a:lnSpc>
              </a:pPr>
              <a:r>
                <a:rPr kumimoji="0" lang="zh-CN" altLang="en-US" sz="2400" b="0" i="0" u="none" strike="noStrike" kern="1200" cap="none" spc="0" normalizeH="0" baseline="0" noProof="0">
                  <a:ln>
                    <a:noFill/>
                  </a:ln>
                  <a:solidFill>
                    <a:schemeClr val="bg1"/>
                  </a:solidFill>
                  <a:effectLst/>
                  <a:uLnTx/>
                  <a:uFillTx/>
                  <a:latin typeface="微软雅黑" panose="020b0503020204020204" charset="-122"/>
                  <a:ea typeface="微软雅黑"/>
                  <a:cs typeface="+mn-cs"/>
                  <a:sym typeface="+mn-ea"/>
                </a:rPr>
                <a:t>人地关系不协调，人地矛盾激化。</a:t>
              </a:r>
              <a:endParaRPr lang="zh-CN" altLang="en-US" sz="2400">
                <a:solidFill>
                  <a:schemeClr val="bg1"/>
                </a:solidFill>
                <a:latin typeface="微软雅黑" panose="020b0503020204020204" charset="-122"/>
                <a:ea typeface="微软雅黑"/>
                <a:sym typeface="+mn-ea"/>
              </a:endParaRPr>
            </a:p>
          </p:txBody>
        </p:sp>
      </p:grpSp>
      <p:sp>
        <p:nvSpPr>
          <p:cNvPr id="31" name="文本框 30">
            <a:extLst>
              <a:ext uri="{FF2B5EF4-FFF2-40B4-BE49-F238E27FC236}">
                <a16:creationId xmlns:a16="http://schemas.microsoft.com/office/drawing/2014/main" xmlns="" id="{737E5D1D-5078-4AAF-9532-76ACF6ABFC6F}"/>
              </a:ext>
            </a:extLst>
          </p:cNvPr>
          <p:cNvSpPr txBox="1"/>
          <p:nvPr>
            <p:custDataLst>
              <p:tags r:id="rId14"/>
            </p:custDataLst>
          </p:nvPr>
        </p:nvSpPr>
        <p:spPr>
          <a:xfrm>
            <a:off x="679742" y="3713279"/>
            <a:ext cx="5558213" cy="686726"/>
          </a:xfrm>
          <a:prstGeom prst="rect">
            <a:avLst/>
          </a:prstGeom>
          <a:noFill/>
        </p:spPr>
        <p:txBody>
          <a:bodyPr wrap="square" rtlCol="0">
            <a:spAutoFit/>
          </a:bodyPr>
          <a:lstStyle/>
          <a:p>
            <a:pPr algn="l">
              <a:lnSpc>
                <a:spcPct val="130000"/>
              </a:lnSpc>
            </a:pPr>
            <a:r>
              <a:rPr lang="en-US" altLang="zh-CN" sz="3200" b="1">
                <a:solidFill>
                  <a:schemeClr val="accent1"/>
                </a:solidFill>
                <a:latin typeface="OPPOSans M" panose="00020600040101010101" pitchFamily="18" charset="-122"/>
                <a:ea typeface="OPPOSans M" panose="00020600040101010101" pitchFamily="18" charset="-122"/>
              </a:rPr>
              <a:t>3.</a:t>
            </a:r>
            <a:r>
              <a:rPr lang="zh-CN" altLang="en-US" sz="3200" b="1">
                <a:solidFill>
                  <a:schemeClr val="accent1"/>
                </a:solidFill>
                <a:latin typeface="OPPOSans M" panose="00020600040101010101" pitchFamily="18" charset="-122"/>
                <a:ea typeface="OPPOSans M" panose="00020600040101010101" pitchFamily="18" charset="-122"/>
              </a:rPr>
              <a:t>传统发展观念的转变</a:t>
            </a:r>
            <a:endParaRPr lang="en-US" altLang="zh-CN" sz="3200" b="1">
              <a:solidFill>
                <a:schemeClr val="accent1"/>
              </a:solidFill>
              <a:latin typeface="OPPOSans M" panose="00020600040101010101" pitchFamily="18" charset="-122"/>
              <a:ea typeface="OPPOSans M" panose="00020600040101010101" pitchFamily="18" charset="-122"/>
            </a:endParaRPr>
          </a:p>
        </p:txBody>
      </p:sp>
      <p:grpSp>
        <p:nvGrpSpPr>
          <p:cNvPr id="23" name="组合 22">
            <a:extLst>
              <a:ext uri="{FF2B5EF4-FFF2-40B4-BE49-F238E27FC236}">
                <a16:creationId xmlns:a16="http://schemas.microsoft.com/office/drawing/2014/main" xmlns="" id="{2874BDDA-4DBE-4037-BFA2-380CF6E4320F}"/>
              </a:ext>
            </a:extLst>
          </p:cNvPr>
          <p:cNvGrpSpPr/>
          <p:nvPr>
            <p:custDataLst>
              <p:tags r:id="rId15"/>
            </p:custDataLst>
          </p:nvPr>
        </p:nvGrpSpPr>
        <p:grpSpPr>
          <a:xfrm>
            <a:off x="738494" y="4470801"/>
            <a:ext cx="11089232" cy="1860225"/>
            <a:chOff x="738494" y="4470801"/>
            <a:chExt cx="11089232" cy="1860225"/>
          </a:xfrm>
        </p:grpSpPr>
        <p:pic>
          <p:nvPicPr>
            <p:cNvPr id="32" name="Picture 2" descr="CMD47.TIF">
              <a:extLst>
                <a:ext uri="{FF2B5EF4-FFF2-40B4-BE49-F238E27FC236}">
                  <a16:creationId xmlns:a16="http://schemas.microsoft.com/office/drawing/2014/main" xmlns="" id="{C01DC625-19CD-4B2A-968E-D6D8E9E97774}"/>
                </a:ext>
              </a:extLst>
            </p:cNvPr>
            <p:cNvPicPr>
              <a:picLocks noChangeAspect="1" noChangeArrowheads="1"/>
            </p:cNvPicPr>
            <p:nvPr>
              <p:custDataLst>
                <p:tags r:id="rId18"/>
              </p:custDataLst>
            </p:nvPr>
          </p:nvPicPr>
          <p:blipFill>
            <a:blip r:embed="rId17" r:link="rId16">
              <a:extLst>
                <a:ext uri="{28A0092B-C50C-407E-A947-70E740481C1C}">
                  <a14:useLocalDpi xmlns:a14="http://schemas.microsoft.com/office/drawing/2010/main" val="0"/>
                </a:ext>
              </a:extLst>
            </a:blip>
            <a:stretch>
              <a:fillRect/>
            </a:stretch>
          </p:blipFill>
          <p:spPr bwMode="auto">
            <a:xfrm>
              <a:off x="738494" y="4470801"/>
              <a:ext cx="11089232" cy="186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矩形 32">
              <a:extLst>
                <a:ext uri="{FF2B5EF4-FFF2-40B4-BE49-F238E27FC236}">
                  <a16:creationId xmlns:a16="http://schemas.microsoft.com/office/drawing/2014/main" xmlns="" id="{18E3E3CF-2528-43BC-8D86-ADD4A9799D51}"/>
                </a:ext>
              </a:extLst>
            </p:cNvPr>
            <p:cNvSpPr/>
            <p:nvPr>
              <p:custDataLst>
                <p:tags r:id="rId19"/>
              </p:custDataLst>
            </p:nvPr>
          </p:nvSpPr>
          <p:spPr>
            <a:xfrm>
              <a:off x="2903745" y="4670627"/>
              <a:ext cx="347345" cy="3009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a typeface="OPPOSans M" panose="00020600040101010101" pitchFamily="18" charset="-122"/>
              </a:endParaRPr>
            </a:p>
          </p:txBody>
        </p:sp>
        <p:sp>
          <p:nvSpPr>
            <p:cNvPr id="34" name="矩形 33">
              <a:extLst>
                <a:ext uri="{FF2B5EF4-FFF2-40B4-BE49-F238E27FC236}">
                  <a16:creationId xmlns:a16="http://schemas.microsoft.com/office/drawing/2014/main" xmlns="" id="{6A158AFE-25B4-4D8C-AF1F-5BD2274C3191}"/>
                </a:ext>
              </a:extLst>
            </p:cNvPr>
            <p:cNvSpPr/>
            <p:nvPr>
              <p:custDataLst>
                <p:tags r:id="rId20"/>
              </p:custDataLst>
            </p:nvPr>
          </p:nvSpPr>
          <p:spPr>
            <a:xfrm>
              <a:off x="7257940" y="4659035"/>
              <a:ext cx="347345" cy="3009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a typeface="OPPOSans M" panose="00020600040101010101" pitchFamily="18" charset="-122"/>
              </a:endParaRPr>
            </a:p>
          </p:txBody>
        </p:sp>
        <p:sp>
          <p:nvSpPr>
            <p:cNvPr id="35" name="矩形 34">
              <a:extLst>
                <a:ext uri="{FF2B5EF4-FFF2-40B4-BE49-F238E27FC236}">
                  <a16:creationId xmlns:a16="http://schemas.microsoft.com/office/drawing/2014/main" xmlns="" id="{0CB57CB5-A8B4-4E01-A71E-E8938A27EC12}"/>
                </a:ext>
              </a:extLst>
            </p:cNvPr>
            <p:cNvSpPr/>
            <p:nvPr>
              <p:custDataLst>
                <p:tags r:id="rId21"/>
              </p:custDataLst>
            </p:nvPr>
          </p:nvSpPr>
          <p:spPr>
            <a:xfrm>
              <a:off x="6275595" y="5793061"/>
              <a:ext cx="347345" cy="3009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a typeface="OPPOSans M" panose="00020600040101010101" pitchFamily="18" charset="-122"/>
              </a:endParaRPr>
            </a:p>
          </p:txBody>
        </p:sp>
        <p:sp>
          <p:nvSpPr>
            <p:cNvPr id="36" name="矩形 35">
              <a:extLst>
                <a:ext uri="{FF2B5EF4-FFF2-40B4-BE49-F238E27FC236}">
                  <a16:creationId xmlns:a16="http://schemas.microsoft.com/office/drawing/2014/main" xmlns="" id="{5C771E66-0ADD-4F94-9413-9B1F298D96F6}"/>
                </a:ext>
              </a:extLst>
            </p:cNvPr>
            <p:cNvSpPr/>
            <p:nvPr>
              <p:custDataLst>
                <p:tags r:id="rId22"/>
              </p:custDataLst>
            </p:nvPr>
          </p:nvSpPr>
          <p:spPr>
            <a:xfrm>
              <a:off x="2613550" y="5810206"/>
              <a:ext cx="347345" cy="2901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a typeface="OPPOSans M" panose="00020600040101010101" pitchFamily="18" charset="-122"/>
              </a:endParaRPr>
            </a:p>
          </p:txBody>
        </p:sp>
      </p:grpSp>
      <p:sp>
        <p:nvSpPr>
          <p:cNvPr id="37" name="Rectangle 3">
            <a:extLst>
              <a:ext uri="{FF2B5EF4-FFF2-40B4-BE49-F238E27FC236}">
                <a16:creationId xmlns:a16="http://schemas.microsoft.com/office/drawing/2014/main" xmlns="" id="{23F9E43A-236E-47B0-9B65-C0AE3139EEF7}"/>
              </a:ext>
            </a:extLst>
          </p:cNvPr>
          <p:cNvSpPr>
            <a:spLocks noChangeArrowheads="1"/>
          </p:cNvSpPr>
          <p:nvPr>
            <p:custDataLst>
              <p:tags r:id="rId23"/>
            </p:custDataLst>
          </p:nvPr>
        </p:nvSpPr>
        <p:spPr bwMode="auto">
          <a:xfrm>
            <a:off x="7603832" y="4547194"/>
            <a:ext cx="1706880" cy="46037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algn="ctr">
              <a:spcAft>
                <a:spcPct val="0"/>
              </a:spcAft>
              <a:tabLst>
                <a:tab pos="5372100"/>
                <a:tab pos="10058400"/>
              </a:tabLst>
            </a:pPr>
            <a:r>
              <a:rPr lang="zh-CN" altLang="zh-CN" sz="2400" b="1" kern="100">
                <a:solidFill>
                  <a:schemeClr val="accent1"/>
                </a:solidFill>
                <a:latin typeface="微软雅黑" panose="020b0503020204020204" charset="-122"/>
                <a:ea typeface="微软雅黑"/>
                <a:cs typeface="Times New Roman" panose="02020603050405020304"/>
              </a:rPr>
              <a:t>社会进步　</a:t>
            </a:r>
          </a:p>
        </p:txBody>
      </p:sp>
      <p:sp>
        <p:nvSpPr>
          <p:cNvPr id="38" name="Rectangle 3">
            <a:extLst>
              <a:ext uri="{FF2B5EF4-FFF2-40B4-BE49-F238E27FC236}">
                <a16:creationId xmlns:a16="http://schemas.microsoft.com/office/drawing/2014/main" xmlns="" id="{FBF966AE-4A30-4C7E-8F5C-3C43DF063E5B}"/>
              </a:ext>
            </a:extLst>
          </p:cNvPr>
          <p:cNvSpPr>
            <a:spLocks noChangeArrowheads="1"/>
          </p:cNvSpPr>
          <p:nvPr>
            <p:custDataLst>
              <p:tags r:id="rId24"/>
            </p:custDataLst>
          </p:nvPr>
        </p:nvSpPr>
        <p:spPr bwMode="auto">
          <a:xfrm>
            <a:off x="3108231" y="4547340"/>
            <a:ext cx="1173719" cy="46166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algn="ctr" defTabSz="914400" fontAlgn="base">
              <a:spcBef>
                <a:spcPct val="0"/>
              </a:spcBef>
              <a:spcAft>
                <a:spcPct val="0"/>
              </a:spcAft>
            </a:pPr>
            <a:r>
              <a:rPr lang="en-US" altLang="zh-CN" sz="2400" b="1" kern="100">
                <a:solidFill>
                  <a:schemeClr val="accent1"/>
                </a:solidFill>
                <a:latin typeface="微软雅黑" panose="020b0503020204020204" charset="-122"/>
                <a:ea typeface="微软雅黑"/>
                <a:cs typeface="微软雅黑" panose="020b0503020204020204" charset="-122"/>
              </a:rPr>
              <a:t>GDP</a:t>
            </a:r>
            <a:r>
              <a:rPr kumimoji="0" lang="zh-CN" sz="2400" b="1" i="0" u="none" strike="noStrike" cap="none" normalizeH="0" baseline="0">
                <a:ln>
                  <a:noFill/>
                </a:ln>
                <a:solidFill>
                  <a:schemeClr val="accent1"/>
                </a:solidFill>
                <a:effectLst/>
                <a:latin typeface="微软雅黑" panose="020b0503020204020204" charset="-122"/>
                <a:ea typeface="微软雅黑"/>
                <a:cs typeface="微软雅黑" panose="020b0503020204020204" charset="-122"/>
              </a:rPr>
              <a:t>　</a:t>
            </a:r>
          </a:p>
        </p:txBody>
      </p:sp>
      <p:sp>
        <p:nvSpPr>
          <p:cNvPr id="39" name="Rectangle 3">
            <a:extLst>
              <a:ext uri="{FF2B5EF4-FFF2-40B4-BE49-F238E27FC236}">
                <a16:creationId xmlns:a16="http://schemas.microsoft.com/office/drawing/2014/main" xmlns="" id="{A13AEA15-7CD8-4692-9047-A3150C148FE1}"/>
              </a:ext>
            </a:extLst>
          </p:cNvPr>
          <p:cNvSpPr>
            <a:spLocks noChangeArrowheads="1"/>
          </p:cNvSpPr>
          <p:nvPr>
            <p:custDataLst>
              <p:tags r:id="rId25"/>
            </p:custDataLst>
          </p:nvPr>
        </p:nvSpPr>
        <p:spPr bwMode="auto">
          <a:xfrm>
            <a:off x="2892707" y="5635204"/>
            <a:ext cx="1097280" cy="46037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algn="ctr">
              <a:spcAft>
                <a:spcPct val="0"/>
              </a:spcAft>
              <a:tabLst>
                <a:tab pos="5372100"/>
                <a:tab pos="10058400"/>
              </a:tabLst>
            </a:pPr>
            <a:r>
              <a:rPr lang="zh-CN" altLang="zh-CN" sz="2400" b="1" kern="100">
                <a:solidFill>
                  <a:schemeClr val="accent1"/>
                </a:solidFill>
                <a:latin typeface="微软雅黑" panose="020b0503020204020204" charset="-122"/>
                <a:ea typeface="微软雅黑"/>
                <a:cs typeface="Times New Roman" panose="02020603050405020304"/>
              </a:rPr>
              <a:t>理念　</a:t>
            </a:r>
          </a:p>
        </p:txBody>
      </p:sp>
      <p:sp>
        <p:nvSpPr>
          <p:cNvPr id="40" name="Rectangle 3">
            <a:extLst>
              <a:ext uri="{FF2B5EF4-FFF2-40B4-BE49-F238E27FC236}">
                <a16:creationId xmlns:a16="http://schemas.microsoft.com/office/drawing/2014/main" xmlns="" id="{F7483D30-0571-4457-A663-6444251AC173}"/>
              </a:ext>
            </a:extLst>
          </p:cNvPr>
          <p:cNvSpPr>
            <a:spLocks noChangeArrowheads="1"/>
          </p:cNvSpPr>
          <p:nvPr>
            <p:custDataLst>
              <p:tags r:id="rId26"/>
            </p:custDataLst>
          </p:nvPr>
        </p:nvSpPr>
        <p:spPr bwMode="auto">
          <a:xfrm>
            <a:off x="6471901" y="5635516"/>
            <a:ext cx="1097280" cy="46037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ctr">
              <a:spcAft>
                <a:spcPct val="0"/>
              </a:spcAft>
              <a:tabLst>
                <a:tab pos="5372100"/>
                <a:tab pos="10058400"/>
              </a:tabLst>
            </a:pPr>
            <a:r>
              <a:rPr lang="zh-CN" altLang="zh-CN" sz="2400" b="1" kern="100">
                <a:solidFill>
                  <a:schemeClr val="accent1"/>
                </a:solidFill>
                <a:latin typeface="微软雅黑" panose="020b0503020204020204" charset="-122"/>
                <a:ea typeface="微软雅黑"/>
                <a:cs typeface="Times New Roman" panose="02020603050405020304"/>
              </a:rPr>
              <a:t>方式　</a:t>
            </a:r>
          </a:p>
        </p:txBody>
      </p:sp>
    </p:spTree>
    <p:extLst>
      <p:ext uri="{BB962C8B-B14F-4D97-AF65-F5344CB8AC3E}">
        <p14:creationId xmlns:p14="http://schemas.microsoft.com/office/powerpoint/2010/main" val="4257750895"/>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blinds(horizontal)">
                                      <p:cBhvr>
                                        <p:cTn id="7" dur="500"/>
                                        <p:tgtEl>
                                          <p:spTgt spid="38">
                                            <p:txEl>
                                              <p:pRg st="0" end="0"/>
                                            </p:txEl>
                                          </p:spTgt>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blinds(horizontal)">
                                      <p:cBhvr>
                                        <p:cTn id="12" dur="500"/>
                                        <p:tgtEl>
                                          <p:spTgt spid="37">
                                            <p:txEl>
                                              <p:pRg st="0" end="0"/>
                                            </p:txEl>
                                          </p:spTgt>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blinds(horizontal)">
                                      <p:cBhvr>
                                        <p:cTn id="17" dur="500"/>
                                        <p:tgtEl>
                                          <p:spTgt spid="39">
                                            <p:txEl>
                                              <p:pRg st="0" end="0"/>
                                            </p:txEl>
                                          </p:spTgt>
                                        </p:tgtEl>
                                      </p:cBhvr>
                                    </p:animEffect>
                                  </p:childTnLst>
                                </p:cTn>
                              </p:par>
                            </p:childTnLst>
                          </p:cTn>
                        </p:par>
                      </p:childTnLst>
                    </p:cTn>
                  </p:par>
                  <p:par>
                    <p:cTn id="18" fill="hold" nodeType="clickPar">
                      <p:stCondLst>
                        <p:cond delay="indefinite"/>
                      </p:stCondLst>
                      <p:childTnLst>
                        <p:par>
                          <p:cTn id="19" fill="hold" nodeType="after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40">
                                            <p:txEl>
                                              <p:pRg st="0" end="0"/>
                                            </p:txEl>
                                          </p:spTgt>
                                        </p:tgtEl>
                                        <p:attrNameLst>
                                          <p:attrName>style.visibility</p:attrName>
                                        </p:attrNameLst>
                                      </p:cBhvr>
                                      <p:to>
                                        <p:strVal val="visible"/>
                                      </p:to>
                                    </p:set>
                                    <p:animEffect transition="in" filter="blinds(horizontal)">
                                      <p:cBhvr>
                                        <p:cTn id="22"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pSp>
        <p:nvGrpSpPr>
          <p:cNvPr id="67" name="组合 66">
            <a:extLst>
              <a:ext uri="{FF2B5EF4-FFF2-40B4-BE49-F238E27FC236}">
                <a16:creationId xmlns:a16="http://schemas.microsoft.com/office/drawing/2014/main" xmlns="" id="{E3EA97DE-05B9-4584-A9F6-63C65E93C38E}"/>
              </a:ext>
            </a:extLst>
          </p:cNvPr>
          <p:cNvGrpSpPr/>
          <p:nvPr>
            <p:custDataLst>
              <p:tags r:id="rId4"/>
            </p:custDataLst>
          </p:nvPr>
        </p:nvGrpSpPr>
        <p:grpSpPr>
          <a:xfrm>
            <a:off x="338220" y="353080"/>
            <a:ext cx="4895932" cy="808185"/>
            <a:chOff x="4439797" y="2324558"/>
            <a:chExt cx="4895932" cy="808185"/>
          </a:xfrm>
        </p:grpSpPr>
        <p:sp>
          <p:nvSpPr>
            <p:cNvPr id="68" name="椭圆 67">
              <a:extLst>
                <a:ext uri="{FF2B5EF4-FFF2-40B4-BE49-F238E27FC236}">
                  <a16:creationId xmlns:a16="http://schemas.microsoft.com/office/drawing/2014/main" xmlns="" id="{B59BC79D-3C17-44F3-94C7-6347F08CB19D}"/>
                </a:ext>
              </a:extLst>
            </p:cNvPr>
            <p:cNvSpPr/>
            <p:nvPr>
              <p:custDataLst>
                <p:tags r:id="rId5"/>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69" name="椭圆 68">
              <a:extLst>
                <a:ext uri="{FF2B5EF4-FFF2-40B4-BE49-F238E27FC236}">
                  <a16:creationId xmlns:a16="http://schemas.microsoft.com/office/drawing/2014/main" xmlns="" id="{0E9C59F4-9AF1-4BE0-BEDD-8DF1953FCF4B}"/>
                </a:ext>
              </a:extLst>
            </p:cNvPr>
            <p:cNvSpPr/>
            <p:nvPr>
              <p:custDataLst>
                <p:tags r:id="rId6"/>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70" name="文本框 69">
              <a:extLst>
                <a:ext uri="{FF2B5EF4-FFF2-40B4-BE49-F238E27FC236}">
                  <a16:creationId xmlns:a16="http://schemas.microsoft.com/office/drawing/2014/main" xmlns="" id="{3D2CCDCE-2557-4E2B-9935-DEE7E5803761}"/>
                </a:ext>
              </a:extLst>
            </p:cNvPr>
            <p:cNvSpPr txBox="1"/>
            <p:nvPr>
              <p:custDataLst>
                <p:tags r:id="rId7"/>
              </p:custDataLst>
            </p:nvPr>
          </p:nvSpPr>
          <p:spPr>
            <a:xfrm>
              <a:off x="5277611" y="2486412"/>
              <a:ext cx="4058118" cy="646331"/>
            </a:xfrm>
            <a:prstGeom prst="rect">
              <a:avLst/>
            </a:prstGeom>
            <a:noFill/>
          </p:spPr>
          <p:txBody>
            <a:bodyPr wrap="square" rtlCol="0">
              <a:spAutoFit/>
            </a:bodyPr>
            <a:lstStyle/>
            <a:p>
              <a:pPr algn="dist"/>
              <a:r>
                <a:rPr lang="zh-CN" altLang="en-US" sz="3600" b="1">
                  <a:solidFill>
                    <a:schemeClr val="tx1">
                      <a:lumMod val="75000"/>
                      <a:lumOff val="25000"/>
                    </a:schemeClr>
                  </a:solidFill>
                  <a:latin typeface="思源黑体 CN Heavy" panose="020b0a00000000000000" pitchFamily="34" charset="-122"/>
                  <a:ea typeface="思源黑体 CN Heavy" panose="020b0a00000000000000" pitchFamily="34" charset="-122"/>
                </a:rPr>
                <a:t>转变传统发展模式</a:t>
              </a:r>
            </a:p>
          </p:txBody>
        </p:sp>
      </p:grpSp>
      <p:grpSp>
        <p:nvGrpSpPr>
          <p:cNvPr id="6" name="组合 5">
            <a:extLst>
              <a:ext uri="{FF2B5EF4-FFF2-40B4-BE49-F238E27FC236}">
                <a16:creationId xmlns:a16="http://schemas.microsoft.com/office/drawing/2014/main" xmlns="" id="{7D3095D1-985C-46FD-8A8D-1BFDABFFEB24}"/>
              </a:ext>
            </a:extLst>
          </p:cNvPr>
          <p:cNvGrpSpPr/>
          <p:nvPr>
            <p:custDataLst>
              <p:tags r:id="rId8"/>
            </p:custDataLst>
          </p:nvPr>
        </p:nvGrpSpPr>
        <p:grpSpPr>
          <a:xfrm>
            <a:off x="1021265" y="1601332"/>
            <a:ext cx="10067149" cy="4489493"/>
            <a:chOff x="2273738" y="1851696"/>
            <a:chExt cx="10067149" cy="4489493"/>
          </a:xfrm>
        </p:grpSpPr>
        <p:sp>
          <p:nvSpPr>
            <p:cNvPr id="7" name="任意多边形: 形状 6">
              <a:extLst>
                <a:ext uri="{FF2B5EF4-FFF2-40B4-BE49-F238E27FC236}">
                  <a16:creationId xmlns:a16="http://schemas.microsoft.com/office/drawing/2014/main" xmlns="" id="{C0ABDE50-3B4D-44CF-A695-600B1F64BEEB}"/>
                </a:ext>
              </a:extLst>
            </p:cNvPr>
            <p:cNvSpPr/>
            <p:nvPr>
              <p:custDataLst>
                <p:tags r:id="rId9"/>
              </p:custDataLst>
            </p:nvPr>
          </p:nvSpPr>
          <p:spPr>
            <a:xfrm>
              <a:off x="2273738" y="1851696"/>
              <a:ext cx="1670926" cy="2387037"/>
            </a:xfrm>
            <a:custGeom>
              <a:gdLst>
                <a:gd name="connsiteX0" fmla="*/ 0 w 2387036"/>
                <a:gd name="connsiteY0" fmla="*/ 0 h 1670925"/>
                <a:gd name="connsiteX1" fmla="*/ 1551574 w 2387036"/>
                <a:gd name="connsiteY1" fmla="*/ 0 h 1670925"/>
                <a:gd name="connsiteX2" fmla="*/ 2387036 w 2387036"/>
                <a:gd name="connsiteY2" fmla="*/ 835463 h 1670925"/>
                <a:gd name="connsiteX3" fmla="*/ 1551574 w 2387036"/>
                <a:gd name="connsiteY3" fmla="*/ 1670925 h 1670925"/>
                <a:gd name="connsiteX4" fmla="*/ 0 w 2387036"/>
                <a:gd name="connsiteY4" fmla="*/ 1670925 h 1670925"/>
                <a:gd name="connsiteX5" fmla="*/ 835463 w 2387036"/>
                <a:gd name="connsiteY5" fmla="*/ 835463 h 1670925"/>
                <a:gd name="connsiteX6" fmla="*/ 0 w 2387036"/>
                <a:gd name="connsiteY6" fmla="*/ 0 h 167092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7036" h="1670925">
                  <a:moveTo>
                    <a:pt x="2387035" y="0"/>
                  </a:moveTo>
                  <a:lnTo>
                    <a:pt x="2387035" y="1086102"/>
                  </a:lnTo>
                  <a:lnTo>
                    <a:pt x="1193517" y="1670925"/>
                  </a:lnTo>
                  <a:lnTo>
                    <a:pt x="1" y="1086102"/>
                  </a:lnTo>
                  <a:lnTo>
                    <a:pt x="1" y="0"/>
                  </a:lnTo>
                  <a:lnTo>
                    <a:pt x="1193517" y="584824"/>
                  </a:lnTo>
                  <a:lnTo>
                    <a:pt x="2387035"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1" tIns="850704" rIns="15240" bIns="850702" numCol="1" spcCol="1270" anchor="ctr" anchorCtr="0">
              <a:noAutofit/>
            </a:bodyPr>
            <a:lstStyle/>
            <a:p>
              <a:pPr marL="0" lvl="0" indent="0" algn="ctr" defTabSz="1066800">
                <a:lnSpc>
                  <a:spcPct val="90000"/>
                </a:lnSpc>
                <a:spcBef>
                  <a:spcPct val="0"/>
                </a:spcBef>
                <a:spcAft>
                  <a:spcPct val="35000"/>
                </a:spcAft>
                <a:buNone/>
              </a:pPr>
              <a:endParaRPr lang="zh-CN" altLang="en-US" sz="2400" kern="1200">
                <a:ea typeface="OPPOSans M" panose="00020600040101010101" pitchFamily="18" charset="-122"/>
              </a:endParaRPr>
            </a:p>
          </p:txBody>
        </p:sp>
        <p:sp>
          <p:nvSpPr>
            <p:cNvPr id="8" name="任意多边形: 形状 7">
              <a:extLst>
                <a:ext uri="{FF2B5EF4-FFF2-40B4-BE49-F238E27FC236}">
                  <a16:creationId xmlns:a16="http://schemas.microsoft.com/office/drawing/2014/main" xmlns="" id="{0C42C2EC-4FC5-459D-AB40-B19F9384B441}"/>
                </a:ext>
              </a:extLst>
            </p:cNvPr>
            <p:cNvSpPr/>
            <p:nvPr>
              <p:custDataLst>
                <p:tags r:id="rId10"/>
              </p:custDataLst>
            </p:nvPr>
          </p:nvSpPr>
          <p:spPr>
            <a:xfrm>
              <a:off x="3944662" y="1851697"/>
              <a:ext cx="8396225" cy="1551574"/>
            </a:xfrm>
            <a:custGeom>
              <a:gdLst>
                <a:gd name="connsiteX0" fmla="*/ 258601 w 1551573"/>
                <a:gd name="connsiteY0" fmla="*/ 0 h 6649764"/>
                <a:gd name="connsiteX1" fmla="*/ 1292972 w 1551573"/>
                <a:gd name="connsiteY1" fmla="*/ 0 h 6649764"/>
                <a:gd name="connsiteX2" fmla="*/ 1551573 w 1551573"/>
                <a:gd name="connsiteY2" fmla="*/ 258601 h 6649764"/>
                <a:gd name="connsiteX3" fmla="*/ 1551573 w 1551573"/>
                <a:gd name="connsiteY3" fmla="*/ 6649764 h 6649764"/>
                <a:gd name="connsiteX4" fmla="*/ 1551573 w 1551573"/>
                <a:gd name="connsiteY4" fmla="*/ 6649764 h 6649764"/>
                <a:gd name="connsiteX5" fmla="*/ 0 w 1551573"/>
                <a:gd name="connsiteY5" fmla="*/ 6649764 h 6649764"/>
                <a:gd name="connsiteX6" fmla="*/ 0 w 1551573"/>
                <a:gd name="connsiteY6" fmla="*/ 6649764 h 6649764"/>
                <a:gd name="connsiteX7" fmla="*/ 0 w 1551573"/>
                <a:gd name="connsiteY7" fmla="*/ 258601 h 6649764"/>
                <a:gd name="connsiteX8" fmla="*/ 258601 w 1551573"/>
                <a:gd name="connsiteY8" fmla="*/ 0 h 664976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1573" h="6649764">
                  <a:moveTo>
                    <a:pt x="1551573" y="1108319"/>
                  </a:moveTo>
                  <a:lnTo>
                    <a:pt x="1551573" y="5541445"/>
                  </a:lnTo>
                  <a:cubicBezTo>
                    <a:pt x="1551573" y="6153550"/>
                    <a:pt x="1524558" y="6649762"/>
                    <a:pt x="1491234" y="6649762"/>
                  </a:cubicBezTo>
                  <a:lnTo>
                    <a:pt x="0" y="6649762"/>
                  </a:lnTo>
                  <a:lnTo>
                    <a:pt x="0" y="6649762"/>
                  </a:lnTo>
                  <a:lnTo>
                    <a:pt x="0" y="2"/>
                  </a:lnTo>
                  <a:lnTo>
                    <a:pt x="0" y="2"/>
                  </a:lnTo>
                  <a:lnTo>
                    <a:pt x="1491234" y="2"/>
                  </a:lnTo>
                  <a:cubicBezTo>
                    <a:pt x="1524558" y="2"/>
                    <a:pt x="1551573" y="496214"/>
                    <a:pt x="1551573" y="1108319"/>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13361" tIns="94792" rIns="94792" bIns="94793" numCol="1" spcCol="1270" anchor="ctr" anchorCtr="0">
              <a:noAutofit/>
            </a:bodyPr>
            <a:lstStyle/>
            <a:p>
              <a:pPr marL="285750" lvl="1" indent="-285750" algn="l" defTabSz="1333500">
                <a:lnSpc>
                  <a:spcPct val="90000"/>
                </a:lnSpc>
                <a:spcBef>
                  <a:spcPct val="0"/>
                </a:spcBef>
                <a:spcAft>
                  <a:spcPct val="15000"/>
                </a:spcAft>
                <a:buChar char="•"/>
              </a:pPr>
              <a:endParaRPr lang="zh-CN" altLang="en-US" sz="3000" kern="1200">
                <a:ea typeface="OPPOSans M" panose="00020600040101010101" pitchFamily="18" charset="-122"/>
              </a:endParaRPr>
            </a:p>
            <a:p>
              <a:pPr marL="285750" lvl="1" indent="-285750" algn="l" defTabSz="1333500">
                <a:lnSpc>
                  <a:spcPct val="90000"/>
                </a:lnSpc>
                <a:spcBef>
                  <a:spcPct val="0"/>
                </a:spcBef>
                <a:spcAft>
                  <a:spcPct val="15000"/>
                </a:spcAft>
                <a:buChar char="•"/>
              </a:pPr>
              <a:endParaRPr lang="zh-CN" altLang="en-US" sz="3000" kern="1200">
                <a:ea typeface="OPPOSans M" panose="00020600040101010101" pitchFamily="18" charset="-122"/>
              </a:endParaRPr>
            </a:p>
          </p:txBody>
        </p:sp>
        <p:sp>
          <p:nvSpPr>
            <p:cNvPr id="9" name="任意多边形: 形状 8">
              <a:extLst>
                <a:ext uri="{FF2B5EF4-FFF2-40B4-BE49-F238E27FC236}">
                  <a16:creationId xmlns:a16="http://schemas.microsoft.com/office/drawing/2014/main" xmlns="" id="{3076D6D3-B39B-4199-9223-02D3FC60114B}"/>
                </a:ext>
              </a:extLst>
            </p:cNvPr>
            <p:cNvSpPr/>
            <p:nvPr>
              <p:custDataLst>
                <p:tags r:id="rId11"/>
              </p:custDataLst>
            </p:nvPr>
          </p:nvSpPr>
          <p:spPr>
            <a:xfrm>
              <a:off x="2273738" y="3954152"/>
              <a:ext cx="1670926" cy="2387037"/>
            </a:xfrm>
            <a:custGeom>
              <a:gdLst>
                <a:gd name="connsiteX0" fmla="*/ 0 w 2387036"/>
                <a:gd name="connsiteY0" fmla="*/ 0 h 1670925"/>
                <a:gd name="connsiteX1" fmla="*/ 1551574 w 2387036"/>
                <a:gd name="connsiteY1" fmla="*/ 0 h 1670925"/>
                <a:gd name="connsiteX2" fmla="*/ 2387036 w 2387036"/>
                <a:gd name="connsiteY2" fmla="*/ 835463 h 1670925"/>
                <a:gd name="connsiteX3" fmla="*/ 1551574 w 2387036"/>
                <a:gd name="connsiteY3" fmla="*/ 1670925 h 1670925"/>
                <a:gd name="connsiteX4" fmla="*/ 0 w 2387036"/>
                <a:gd name="connsiteY4" fmla="*/ 1670925 h 1670925"/>
                <a:gd name="connsiteX5" fmla="*/ 835463 w 2387036"/>
                <a:gd name="connsiteY5" fmla="*/ 835463 h 1670925"/>
                <a:gd name="connsiteX6" fmla="*/ 0 w 2387036"/>
                <a:gd name="connsiteY6" fmla="*/ 0 h 167092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7036" h="1670925">
                  <a:moveTo>
                    <a:pt x="2387035" y="0"/>
                  </a:moveTo>
                  <a:lnTo>
                    <a:pt x="2387035" y="1086102"/>
                  </a:lnTo>
                  <a:lnTo>
                    <a:pt x="1193517" y="1670925"/>
                  </a:lnTo>
                  <a:lnTo>
                    <a:pt x="1" y="1086102"/>
                  </a:lnTo>
                  <a:lnTo>
                    <a:pt x="1" y="0"/>
                  </a:lnTo>
                  <a:lnTo>
                    <a:pt x="1193517" y="584824"/>
                  </a:lnTo>
                  <a:lnTo>
                    <a:pt x="2387035"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6" tIns="855149" rIns="19685" bIns="855147" numCol="1" spcCol="1270" anchor="ctr" anchorCtr="0">
              <a:noAutofit/>
            </a:bodyPr>
            <a:lstStyle/>
            <a:p>
              <a:pPr marL="0" lvl="0" indent="0" algn="ctr" defTabSz="1377950">
                <a:lnSpc>
                  <a:spcPct val="90000"/>
                </a:lnSpc>
                <a:spcBef>
                  <a:spcPct val="0"/>
                </a:spcBef>
                <a:spcAft>
                  <a:spcPct val="35000"/>
                </a:spcAft>
                <a:buNone/>
              </a:pPr>
              <a:endParaRPr lang="zh-CN" altLang="en-US" sz="3100" kern="1200">
                <a:ea typeface="OPPOSans M" panose="00020600040101010101" pitchFamily="18" charset="-122"/>
              </a:endParaRPr>
            </a:p>
          </p:txBody>
        </p:sp>
        <p:sp>
          <p:nvSpPr>
            <p:cNvPr id="10" name="任意多边形: 形状 9">
              <a:extLst>
                <a:ext uri="{FF2B5EF4-FFF2-40B4-BE49-F238E27FC236}">
                  <a16:creationId xmlns:a16="http://schemas.microsoft.com/office/drawing/2014/main" xmlns="" id="{82D6BB39-A941-4FC9-AE8E-9BEDF06EC8F6}"/>
                </a:ext>
              </a:extLst>
            </p:cNvPr>
            <p:cNvSpPr/>
            <p:nvPr>
              <p:custDataLst>
                <p:tags r:id="rId12"/>
              </p:custDataLst>
            </p:nvPr>
          </p:nvSpPr>
          <p:spPr>
            <a:xfrm>
              <a:off x="3944662" y="3954154"/>
              <a:ext cx="8396225" cy="1551574"/>
            </a:xfrm>
            <a:custGeom>
              <a:gdLst>
                <a:gd name="connsiteX0" fmla="*/ 258601 w 1551573"/>
                <a:gd name="connsiteY0" fmla="*/ 0 h 6649764"/>
                <a:gd name="connsiteX1" fmla="*/ 1292972 w 1551573"/>
                <a:gd name="connsiteY1" fmla="*/ 0 h 6649764"/>
                <a:gd name="connsiteX2" fmla="*/ 1551573 w 1551573"/>
                <a:gd name="connsiteY2" fmla="*/ 258601 h 6649764"/>
                <a:gd name="connsiteX3" fmla="*/ 1551573 w 1551573"/>
                <a:gd name="connsiteY3" fmla="*/ 6649764 h 6649764"/>
                <a:gd name="connsiteX4" fmla="*/ 1551573 w 1551573"/>
                <a:gd name="connsiteY4" fmla="*/ 6649764 h 6649764"/>
                <a:gd name="connsiteX5" fmla="*/ 0 w 1551573"/>
                <a:gd name="connsiteY5" fmla="*/ 6649764 h 6649764"/>
                <a:gd name="connsiteX6" fmla="*/ 0 w 1551573"/>
                <a:gd name="connsiteY6" fmla="*/ 6649764 h 6649764"/>
                <a:gd name="connsiteX7" fmla="*/ 0 w 1551573"/>
                <a:gd name="connsiteY7" fmla="*/ 258601 h 6649764"/>
                <a:gd name="connsiteX8" fmla="*/ 258601 w 1551573"/>
                <a:gd name="connsiteY8" fmla="*/ 0 h 664976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1573" h="6649764">
                  <a:moveTo>
                    <a:pt x="1551573" y="1108319"/>
                  </a:moveTo>
                  <a:lnTo>
                    <a:pt x="1551573" y="5541445"/>
                  </a:lnTo>
                  <a:cubicBezTo>
                    <a:pt x="1551573" y="6153550"/>
                    <a:pt x="1524558" y="6649762"/>
                    <a:pt x="1491234" y="6649762"/>
                  </a:cubicBezTo>
                  <a:lnTo>
                    <a:pt x="0" y="6649762"/>
                  </a:lnTo>
                  <a:lnTo>
                    <a:pt x="0" y="6649762"/>
                  </a:lnTo>
                  <a:lnTo>
                    <a:pt x="0" y="2"/>
                  </a:lnTo>
                  <a:lnTo>
                    <a:pt x="0" y="2"/>
                  </a:lnTo>
                  <a:lnTo>
                    <a:pt x="1491234" y="2"/>
                  </a:lnTo>
                  <a:cubicBezTo>
                    <a:pt x="1524558" y="2"/>
                    <a:pt x="1551573" y="496214"/>
                    <a:pt x="1551573" y="1108319"/>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13361" tIns="94792" rIns="94792" bIns="94793" numCol="1" spcCol="1270" anchor="ctr" anchorCtr="0">
              <a:noAutofit/>
            </a:bodyPr>
            <a:lstStyle/>
            <a:p>
              <a:pPr marL="285750" lvl="1" indent="-285750" algn="l" defTabSz="1333500">
                <a:lnSpc>
                  <a:spcPct val="90000"/>
                </a:lnSpc>
                <a:spcBef>
                  <a:spcPct val="0"/>
                </a:spcBef>
                <a:spcAft>
                  <a:spcPct val="15000"/>
                </a:spcAft>
                <a:buChar char="•"/>
              </a:pPr>
              <a:endParaRPr lang="zh-CN" altLang="en-US" sz="3000" kern="1200">
                <a:ea typeface="OPPOSans M" panose="00020600040101010101" pitchFamily="18" charset="-122"/>
              </a:endParaRPr>
            </a:p>
            <a:p>
              <a:pPr marL="285750" lvl="1" indent="-285750" algn="l" defTabSz="1333500">
                <a:lnSpc>
                  <a:spcPct val="90000"/>
                </a:lnSpc>
                <a:spcBef>
                  <a:spcPct val="0"/>
                </a:spcBef>
                <a:spcAft>
                  <a:spcPct val="15000"/>
                </a:spcAft>
                <a:buChar char="•"/>
              </a:pPr>
              <a:endParaRPr lang="zh-CN" altLang="en-US" sz="3000" kern="1200">
                <a:ea typeface="OPPOSans M" panose="00020600040101010101" pitchFamily="18" charset="-122"/>
              </a:endParaRPr>
            </a:p>
          </p:txBody>
        </p:sp>
      </p:grpSp>
      <p:sp>
        <p:nvSpPr>
          <p:cNvPr id="5" name="文本框 4">
            <a:extLst>
              <a:ext uri="{FF2B5EF4-FFF2-40B4-BE49-F238E27FC236}">
                <a16:creationId xmlns:a16="http://schemas.microsoft.com/office/drawing/2014/main" xmlns="" id="{5327D8BA-D1D1-49EE-A548-524F8F5568A8}"/>
              </a:ext>
            </a:extLst>
          </p:cNvPr>
          <p:cNvSpPr txBox="1"/>
          <p:nvPr>
            <p:custDataLst>
              <p:tags r:id="rId13"/>
            </p:custDataLst>
          </p:nvPr>
        </p:nvSpPr>
        <p:spPr>
          <a:xfrm>
            <a:off x="1317576" y="2385902"/>
            <a:ext cx="1246899" cy="1018292"/>
          </a:xfrm>
          <a:prstGeom prst="rect">
            <a:avLst/>
          </a:prstGeom>
          <a:noFill/>
        </p:spPr>
        <p:txBody>
          <a:bodyPr wrap="square" rtlCol="0">
            <a:spAutoFit/>
          </a:bodyPr>
          <a:lstStyle/>
          <a:p>
            <a:pPr algn="l">
              <a:lnSpc>
                <a:spcPct val="130000"/>
              </a:lnSpc>
            </a:pPr>
            <a:r>
              <a:rPr lang="zh-CN" altLang="en-US" sz="2400" b="1">
                <a:solidFill>
                  <a:schemeClr val="bg1"/>
                </a:solidFill>
                <a:latin typeface="OPPOSans M" panose="00020600040101010101" pitchFamily="18" charset="-122"/>
                <a:ea typeface="OPPOSans M" panose="00020600040101010101" pitchFamily="18" charset="-122"/>
              </a:rPr>
              <a:t>传统发展模式</a:t>
            </a:r>
          </a:p>
        </p:txBody>
      </p:sp>
      <p:sp>
        <p:nvSpPr>
          <p:cNvPr id="40" name="文本框 39">
            <a:extLst>
              <a:ext uri="{FF2B5EF4-FFF2-40B4-BE49-F238E27FC236}">
                <a16:creationId xmlns:a16="http://schemas.microsoft.com/office/drawing/2014/main" xmlns="" id="{8F695F3D-5761-4738-88FD-E7479E5C5E22}"/>
              </a:ext>
            </a:extLst>
          </p:cNvPr>
          <p:cNvSpPr txBox="1"/>
          <p:nvPr>
            <p:custDataLst>
              <p:tags r:id="rId14"/>
            </p:custDataLst>
          </p:nvPr>
        </p:nvSpPr>
        <p:spPr>
          <a:xfrm>
            <a:off x="1236889" y="4472322"/>
            <a:ext cx="1442564" cy="1018292"/>
          </a:xfrm>
          <a:prstGeom prst="rect">
            <a:avLst/>
          </a:prstGeom>
          <a:noFill/>
        </p:spPr>
        <p:txBody>
          <a:bodyPr wrap="square" rtlCol="0">
            <a:spAutoFit/>
          </a:bodyPr>
          <a:lstStyle/>
          <a:p>
            <a:pPr algn="l">
              <a:lnSpc>
                <a:spcPct val="130000"/>
              </a:lnSpc>
            </a:pPr>
            <a:r>
              <a:rPr lang="zh-CN" altLang="en-US" sz="2400" b="1">
                <a:solidFill>
                  <a:schemeClr val="bg1"/>
                </a:solidFill>
                <a:latin typeface="OPPOSans M" panose="00020600040101010101" pitchFamily="18" charset="-122"/>
                <a:ea typeface="OPPOSans M" panose="00020600040101010101" pitchFamily="18" charset="-122"/>
              </a:rPr>
              <a:t>可持续发展模式</a:t>
            </a:r>
          </a:p>
        </p:txBody>
      </p:sp>
      <p:sp>
        <p:nvSpPr>
          <p:cNvPr id="11" name="文本框 10">
            <a:extLst>
              <a:ext uri="{FF2B5EF4-FFF2-40B4-BE49-F238E27FC236}">
                <a16:creationId xmlns:a16="http://schemas.microsoft.com/office/drawing/2014/main" xmlns="" id="{9CC6EFE7-FDC3-4869-AF4F-5FDAF66747E7}"/>
              </a:ext>
            </a:extLst>
          </p:cNvPr>
          <p:cNvSpPr txBox="1"/>
          <p:nvPr>
            <p:custDataLst>
              <p:tags r:id="rId15"/>
            </p:custDataLst>
          </p:nvPr>
        </p:nvSpPr>
        <p:spPr>
          <a:xfrm>
            <a:off x="2618851" y="1674542"/>
            <a:ext cx="8625225" cy="1264064"/>
          </a:xfrm>
          <a:prstGeom prst="rect">
            <a:avLst/>
          </a:prstGeom>
          <a:noFill/>
        </p:spPr>
        <p:txBody>
          <a:bodyPr wrap="square" rtlCol="0">
            <a:spAutoFit/>
          </a:bodyPr>
          <a:lstStyle/>
          <a:p>
            <a:pPr algn="l">
              <a:lnSpc>
                <a:spcPct val="130000"/>
              </a:lnSpc>
            </a:pPr>
            <a:r>
              <a:rPr lang="en-US" altLang="zh-CN" sz="2000">
                <a:latin typeface="OPPOSans M" panose="00020600040101010101" pitchFamily="18" charset="-122"/>
                <a:ea typeface="OPPOSans M" panose="00020600040101010101" pitchFamily="18" charset="-122"/>
              </a:rPr>
              <a:t>(1)</a:t>
            </a:r>
            <a:r>
              <a:rPr lang="zh-CN" altLang="en-US" sz="2000">
                <a:latin typeface="OPPOSans M" panose="00020600040101010101" pitchFamily="18" charset="-122"/>
                <a:ea typeface="OPPOSans M" panose="00020600040101010101" pitchFamily="18" charset="-122"/>
              </a:rPr>
              <a:t>传统发展模式</a:t>
            </a:r>
            <a:r>
              <a:rPr lang="en-US" altLang="zh-CN" sz="2000">
                <a:latin typeface="OPPOSans M" panose="00020600040101010101" pitchFamily="18" charset="-122"/>
                <a:ea typeface="OPPOSans M" panose="00020600040101010101" pitchFamily="18" charset="-122"/>
              </a:rPr>
              <a:t>:</a:t>
            </a:r>
            <a:r>
              <a:rPr lang="zh-CN" altLang="en-US" sz="2000">
                <a:latin typeface="OPPOSans M" panose="00020600040101010101" pitchFamily="18" charset="-122"/>
                <a:ea typeface="OPPOSans M" panose="00020600040101010101" pitchFamily="18" charset="-122"/>
              </a:rPr>
              <a:t>以扩大生产规模增加产品产量和提高消费水平为目的。</a:t>
            </a:r>
          </a:p>
          <a:p>
            <a:pPr algn="l">
              <a:lnSpc>
                <a:spcPct val="130000"/>
              </a:lnSpc>
            </a:pPr>
            <a:r>
              <a:rPr lang="en-US" altLang="zh-CN" sz="2000">
                <a:latin typeface="OPPOSans M" panose="00020600040101010101" pitchFamily="18" charset="-122"/>
                <a:ea typeface="OPPOSans M" panose="00020600040101010101" pitchFamily="18" charset="-122"/>
              </a:rPr>
              <a:t>(2)</a:t>
            </a:r>
            <a:r>
              <a:rPr lang="zh-CN" altLang="en-US" sz="2000">
                <a:latin typeface="OPPOSans M" panose="00020600040101010101" pitchFamily="18" charset="-122"/>
                <a:ea typeface="OPPOSans M" panose="00020600040101010101" pitchFamily="18" charset="-122"/>
              </a:rPr>
              <a:t>传统发展模式社会生产多以牺牲资源、环境为代价，形成一种不可持续发展的生产方式和消费方式，使人类陷入严重的资源、环境危机</a:t>
            </a:r>
          </a:p>
        </p:txBody>
      </p:sp>
      <p:sp>
        <p:nvSpPr>
          <p:cNvPr id="39" name="文本框 38">
            <a:extLst>
              <a:ext uri="{FF2B5EF4-FFF2-40B4-BE49-F238E27FC236}">
                <a16:creationId xmlns:a16="http://schemas.microsoft.com/office/drawing/2014/main" xmlns="" id="{2576E153-9752-4F19-91A7-1B363843B72E}"/>
              </a:ext>
            </a:extLst>
          </p:cNvPr>
          <p:cNvSpPr txBox="1"/>
          <p:nvPr>
            <p:custDataLst>
              <p:tags r:id="rId16"/>
            </p:custDataLst>
          </p:nvPr>
        </p:nvSpPr>
        <p:spPr>
          <a:xfrm>
            <a:off x="2679453" y="3674813"/>
            <a:ext cx="8491282" cy="1432443"/>
          </a:xfrm>
          <a:prstGeom prst="rect">
            <a:avLst/>
          </a:prstGeom>
          <a:noFill/>
        </p:spPr>
        <p:txBody>
          <a:bodyPr wrap="square" rtlCol="0" anchor="t">
            <a:spAutoFit/>
          </a:bodyPr>
          <a:lstStyle/>
          <a:p>
            <a:pPr>
              <a:lnSpc>
                <a:spcPct val="150000"/>
              </a:lnSpc>
            </a:pPr>
            <a:r>
              <a:rPr lang="zh-CN" altLang="en-US" sz="2000">
                <a:ea typeface="OPPOSans M" panose="00020600040101010101" pitchFamily="18" charset="-122"/>
              </a:rPr>
              <a:t>可持续的发展模式，强调环境承载力和自然资源的可持续利用，通过引入市场机制，平衡需求与供给的矛盾，以实现清洁生产和文明消费，减少经济活动所造成的环境压力和资源消耗。</a:t>
            </a:r>
          </a:p>
        </p:txBody>
      </p:sp>
    </p:spTree>
    <p:extLst>
      <p:ext uri="{BB962C8B-B14F-4D97-AF65-F5344CB8AC3E}">
        <p14:creationId xmlns:p14="http://schemas.microsoft.com/office/powerpoint/2010/main" val="2610166375"/>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6" name="文本框 25">
            <a:extLst>
              <a:ext uri="{FF2B5EF4-FFF2-40B4-BE49-F238E27FC236}">
                <a16:creationId xmlns:a16="http://schemas.microsoft.com/office/drawing/2014/main" xmlns="" id="{B0D82F8A-2D70-4FE1-B321-E2BB0A6FC755}"/>
              </a:ext>
            </a:extLst>
          </p:cNvPr>
          <p:cNvSpPr txBox="1"/>
          <p:nvPr>
            <p:custDataLst>
              <p:tags r:id="rId4"/>
            </p:custDataLst>
          </p:nvPr>
        </p:nvSpPr>
        <p:spPr>
          <a:xfrm>
            <a:off x="5114624" y="2003950"/>
            <a:ext cx="2664395" cy="538161"/>
          </a:xfrm>
          <a:prstGeom prst="rect">
            <a:avLst/>
          </a:prstGeom>
          <a:noFill/>
        </p:spPr>
        <p:txBody>
          <a:bodyPr wrap="square" rtlCol="0">
            <a:spAutoFit/>
          </a:bodyPr>
          <a:lstStyle/>
          <a:p>
            <a:pPr algn="l">
              <a:lnSpc>
                <a:spcPct val="130000"/>
              </a:lnSpc>
            </a:pPr>
            <a:r>
              <a:rPr lang="zh-CN" altLang="en-US" sz="2400" b="1">
                <a:latin typeface="OPPOSans M" panose="00020600040101010101" pitchFamily="18" charset="-122"/>
                <a:ea typeface="OPPOSans M" panose="00020600040101010101" pitchFamily="18" charset="-122"/>
              </a:rPr>
              <a:t>环境污染的治理</a:t>
            </a:r>
          </a:p>
        </p:txBody>
      </p:sp>
      <p:sp>
        <p:nvSpPr>
          <p:cNvPr id="27" name="文本框 26">
            <a:extLst>
              <a:ext uri="{FF2B5EF4-FFF2-40B4-BE49-F238E27FC236}">
                <a16:creationId xmlns:a16="http://schemas.microsoft.com/office/drawing/2014/main" xmlns="" id="{8D25DDF2-4BB0-4B46-A463-F749E79C28B7}"/>
              </a:ext>
            </a:extLst>
          </p:cNvPr>
          <p:cNvSpPr txBox="1"/>
          <p:nvPr>
            <p:custDataLst>
              <p:tags r:id="rId5"/>
            </p:custDataLst>
          </p:nvPr>
        </p:nvSpPr>
        <p:spPr>
          <a:xfrm>
            <a:off x="8300899" y="2014698"/>
            <a:ext cx="1563964" cy="538161"/>
          </a:xfrm>
          <a:prstGeom prst="rect">
            <a:avLst/>
          </a:prstGeom>
          <a:noFill/>
        </p:spPr>
        <p:txBody>
          <a:bodyPr wrap="square" rtlCol="0">
            <a:spAutoFit/>
          </a:bodyPr>
          <a:lstStyle/>
          <a:p>
            <a:pPr algn="l">
              <a:lnSpc>
                <a:spcPct val="130000"/>
              </a:lnSpc>
            </a:pPr>
            <a:r>
              <a:rPr lang="zh-CN" altLang="en-US" sz="2400" b="1">
                <a:latin typeface="OPPOSans M" panose="00020600040101010101" pitchFamily="18" charset="-122"/>
                <a:ea typeface="OPPOSans M" panose="00020600040101010101" pitchFamily="18" charset="-122"/>
              </a:rPr>
              <a:t>生态保护</a:t>
            </a:r>
          </a:p>
        </p:txBody>
      </p:sp>
      <p:grpSp>
        <p:nvGrpSpPr>
          <p:cNvPr id="67" name="组合 66">
            <a:extLst>
              <a:ext uri="{FF2B5EF4-FFF2-40B4-BE49-F238E27FC236}">
                <a16:creationId xmlns:a16="http://schemas.microsoft.com/office/drawing/2014/main" xmlns="" id="{E3EA97DE-05B9-4584-A9F6-63C65E93C38E}"/>
              </a:ext>
            </a:extLst>
          </p:cNvPr>
          <p:cNvGrpSpPr/>
          <p:nvPr>
            <p:custDataLst>
              <p:tags r:id="rId6"/>
            </p:custDataLst>
          </p:nvPr>
        </p:nvGrpSpPr>
        <p:grpSpPr>
          <a:xfrm>
            <a:off x="338220" y="353080"/>
            <a:ext cx="4895932" cy="808185"/>
            <a:chOff x="4439797" y="2324558"/>
            <a:chExt cx="4895932" cy="808185"/>
          </a:xfrm>
        </p:grpSpPr>
        <p:sp>
          <p:nvSpPr>
            <p:cNvPr id="68" name="椭圆 67">
              <a:extLst>
                <a:ext uri="{FF2B5EF4-FFF2-40B4-BE49-F238E27FC236}">
                  <a16:creationId xmlns:a16="http://schemas.microsoft.com/office/drawing/2014/main" xmlns="" id="{B59BC79D-3C17-44F3-94C7-6347F08CB19D}"/>
                </a:ext>
              </a:extLst>
            </p:cNvPr>
            <p:cNvSpPr/>
            <p:nvPr>
              <p:custDataLst>
                <p:tags r:id="rId7"/>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69" name="椭圆 68">
              <a:extLst>
                <a:ext uri="{FF2B5EF4-FFF2-40B4-BE49-F238E27FC236}">
                  <a16:creationId xmlns:a16="http://schemas.microsoft.com/office/drawing/2014/main" xmlns="" id="{0E9C59F4-9AF1-4BE0-BEDD-8DF1953FCF4B}"/>
                </a:ext>
              </a:extLst>
            </p:cNvPr>
            <p:cNvSpPr/>
            <p:nvPr>
              <p:custDataLst>
                <p:tags r:id="rId8"/>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70" name="文本框 69">
              <a:extLst>
                <a:ext uri="{FF2B5EF4-FFF2-40B4-BE49-F238E27FC236}">
                  <a16:creationId xmlns:a16="http://schemas.microsoft.com/office/drawing/2014/main" xmlns="" id="{3D2CCDCE-2557-4E2B-9935-DEE7E5803761}"/>
                </a:ext>
              </a:extLst>
            </p:cNvPr>
            <p:cNvSpPr txBox="1"/>
            <p:nvPr>
              <p:custDataLst>
                <p:tags r:id="rId9"/>
              </p:custDataLst>
            </p:nvPr>
          </p:nvSpPr>
          <p:spPr>
            <a:xfrm>
              <a:off x="5277611" y="2486412"/>
              <a:ext cx="4058118" cy="646331"/>
            </a:xfrm>
            <a:prstGeom prst="rect">
              <a:avLst/>
            </a:prstGeom>
            <a:noFill/>
          </p:spPr>
          <p:txBody>
            <a:bodyPr wrap="square" rtlCol="0">
              <a:spAutoFit/>
            </a:bodyPr>
            <a:lstStyle/>
            <a:p>
              <a:pPr algn="dist"/>
              <a:r>
                <a:rPr lang="zh-CN" altLang="en-US" sz="3600" b="1">
                  <a:solidFill>
                    <a:schemeClr val="tx1">
                      <a:lumMod val="75000"/>
                      <a:lumOff val="25000"/>
                    </a:schemeClr>
                  </a:solidFill>
                  <a:latin typeface="思源黑体 CN Heavy" panose="020b0a00000000000000" pitchFamily="34" charset="-122"/>
                  <a:ea typeface="思源黑体 CN Heavy" panose="020b0a00000000000000" pitchFamily="34" charset="-122"/>
                </a:rPr>
                <a:t>转变传统发展模式</a:t>
              </a:r>
            </a:p>
          </p:txBody>
        </p:sp>
      </p:grpSp>
      <p:sp>
        <p:nvSpPr>
          <p:cNvPr id="18" name="文本框 17">
            <a:extLst>
              <a:ext uri="{FF2B5EF4-FFF2-40B4-BE49-F238E27FC236}">
                <a16:creationId xmlns:a16="http://schemas.microsoft.com/office/drawing/2014/main" xmlns="" id="{A85023E2-55D8-4BFD-9574-A1D627BEA2C6}"/>
              </a:ext>
            </a:extLst>
          </p:cNvPr>
          <p:cNvSpPr txBox="1"/>
          <p:nvPr>
            <p:custDataLst>
              <p:tags r:id="rId10"/>
            </p:custDataLst>
          </p:nvPr>
        </p:nvSpPr>
        <p:spPr>
          <a:xfrm>
            <a:off x="1021263" y="1279668"/>
            <a:ext cx="5074735" cy="686726"/>
          </a:xfrm>
          <a:prstGeom prst="rect">
            <a:avLst/>
          </a:prstGeom>
          <a:noFill/>
        </p:spPr>
        <p:txBody>
          <a:bodyPr wrap="square" rtlCol="0">
            <a:spAutoFit/>
          </a:bodyPr>
          <a:lstStyle/>
          <a:p>
            <a:pPr algn="l">
              <a:lnSpc>
                <a:spcPct val="130000"/>
              </a:lnSpc>
            </a:pPr>
            <a:r>
              <a:rPr lang="zh-CN" altLang="en-US" sz="3200" b="1">
                <a:solidFill>
                  <a:schemeClr val="accent1"/>
                </a:solidFill>
                <a:latin typeface="OPPOSans M" panose="00020600040101010101" pitchFamily="18" charset="-122"/>
                <a:ea typeface="OPPOSans M" panose="00020600040101010101" pitchFamily="18" charset="-122"/>
              </a:rPr>
              <a:t>可持续发展措施</a:t>
            </a:r>
            <a:endParaRPr lang="en-US" altLang="zh-CN" sz="3200" b="1">
              <a:solidFill>
                <a:schemeClr val="accent1"/>
              </a:solidFill>
              <a:latin typeface="OPPOSans M" panose="00020600040101010101" pitchFamily="18" charset="-122"/>
              <a:ea typeface="OPPOSans M" panose="00020600040101010101" pitchFamily="18" charset="-122"/>
            </a:endParaRPr>
          </a:p>
        </p:txBody>
      </p:sp>
      <p:cxnSp>
        <p:nvCxnSpPr>
          <p:cNvPr id="19" name="直接箭头连接符 18">
            <a:extLst>
              <a:ext uri="{FF2B5EF4-FFF2-40B4-BE49-F238E27FC236}">
                <a16:creationId xmlns:a16="http://schemas.microsoft.com/office/drawing/2014/main" xmlns="" id="{6367E2AF-913C-4268-AAD2-59EA88228DCF}"/>
              </a:ext>
            </a:extLst>
          </p:cNvPr>
          <p:cNvCxnSpPr/>
          <p:nvPr>
            <p:custDataLst>
              <p:tags r:id="rId11"/>
            </p:custDataLst>
          </p:nvPr>
        </p:nvCxnSpPr>
        <p:spPr>
          <a:xfrm flipV="1">
            <a:off x="1120947" y="2466065"/>
            <a:ext cx="9326340" cy="1"/>
          </a:xfrm>
          <a:prstGeom prst="straightConnector1">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20" name="椭圆 19">
            <a:extLst>
              <a:ext uri="{FF2B5EF4-FFF2-40B4-BE49-F238E27FC236}">
                <a16:creationId xmlns:a16="http://schemas.microsoft.com/office/drawing/2014/main" xmlns="" id="{EDD89C78-5FEE-4CB7-9693-AE34BF94EB1C}"/>
              </a:ext>
            </a:extLst>
          </p:cNvPr>
          <p:cNvSpPr/>
          <p:nvPr>
            <p:custDataLst>
              <p:tags r:id="rId12"/>
            </p:custDataLst>
          </p:nvPr>
        </p:nvSpPr>
        <p:spPr>
          <a:xfrm rot="16200000">
            <a:off x="1488808" y="2447585"/>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2" name="椭圆 21">
            <a:extLst>
              <a:ext uri="{FF2B5EF4-FFF2-40B4-BE49-F238E27FC236}">
                <a16:creationId xmlns:a16="http://schemas.microsoft.com/office/drawing/2014/main" xmlns="" id="{F49F177D-A818-4CC8-B01A-4375210308E8}"/>
              </a:ext>
            </a:extLst>
          </p:cNvPr>
          <p:cNvSpPr/>
          <p:nvPr>
            <p:custDataLst>
              <p:tags r:id="rId13"/>
            </p:custDataLst>
          </p:nvPr>
        </p:nvSpPr>
        <p:spPr>
          <a:xfrm rot="16200000">
            <a:off x="6338661" y="2449280"/>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3" name="椭圆 22">
            <a:extLst>
              <a:ext uri="{FF2B5EF4-FFF2-40B4-BE49-F238E27FC236}">
                <a16:creationId xmlns:a16="http://schemas.microsoft.com/office/drawing/2014/main" xmlns="" id="{AC055388-570B-413F-8ABB-F85D8C7E1B56}"/>
              </a:ext>
            </a:extLst>
          </p:cNvPr>
          <p:cNvSpPr/>
          <p:nvPr>
            <p:custDataLst>
              <p:tags r:id="rId14"/>
            </p:custDataLst>
          </p:nvPr>
        </p:nvSpPr>
        <p:spPr>
          <a:xfrm rot="16200000">
            <a:off x="9082881" y="2447585"/>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4" name="文本框 23">
            <a:extLst>
              <a:ext uri="{FF2B5EF4-FFF2-40B4-BE49-F238E27FC236}">
                <a16:creationId xmlns:a16="http://schemas.microsoft.com/office/drawing/2014/main" xmlns="" id="{D2526655-DF96-4A52-9447-9FB867B7E65C}"/>
              </a:ext>
            </a:extLst>
          </p:cNvPr>
          <p:cNvSpPr txBox="1"/>
          <p:nvPr>
            <p:custDataLst>
              <p:tags r:id="rId15"/>
            </p:custDataLst>
          </p:nvPr>
        </p:nvSpPr>
        <p:spPr>
          <a:xfrm>
            <a:off x="1026737" y="2015608"/>
            <a:ext cx="3486843" cy="538161"/>
          </a:xfrm>
          <a:prstGeom prst="rect">
            <a:avLst/>
          </a:prstGeom>
          <a:noFill/>
        </p:spPr>
        <p:txBody>
          <a:bodyPr wrap="square" rtlCol="0">
            <a:spAutoFit/>
          </a:bodyPr>
          <a:lstStyle/>
          <a:p>
            <a:pPr algn="l">
              <a:lnSpc>
                <a:spcPct val="130000"/>
              </a:lnSpc>
            </a:pPr>
            <a:r>
              <a:rPr lang="zh-CN" altLang="en-US" sz="2400" b="1">
                <a:latin typeface="OPPOSans M" panose="00020600040101010101" pitchFamily="18" charset="-122"/>
                <a:ea typeface="OPPOSans M" panose="00020600040101010101" pitchFamily="18" charset="-122"/>
              </a:rPr>
              <a:t>自然资源的可持续利用</a:t>
            </a:r>
          </a:p>
        </p:txBody>
      </p:sp>
      <p:sp>
        <p:nvSpPr>
          <p:cNvPr id="31" name="矩形 30">
            <a:extLst>
              <a:ext uri="{FF2B5EF4-FFF2-40B4-BE49-F238E27FC236}">
                <a16:creationId xmlns:a16="http://schemas.microsoft.com/office/drawing/2014/main" xmlns="" id="{661CA497-C19D-45F9-B181-5450A5050E79}"/>
              </a:ext>
            </a:extLst>
          </p:cNvPr>
          <p:cNvSpPr/>
          <p:nvPr>
            <p:custDataLst>
              <p:tags r:id="rId16"/>
            </p:custDataLst>
          </p:nvPr>
        </p:nvSpPr>
        <p:spPr>
          <a:xfrm>
            <a:off x="1120946" y="3069021"/>
            <a:ext cx="9280621" cy="3436874"/>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cxnSp>
        <p:nvCxnSpPr>
          <p:cNvPr id="35" name="直接连接符 34">
            <a:extLst>
              <a:ext uri="{FF2B5EF4-FFF2-40B4-BE49-F238E27FC236}">
                <a16:creationId xmlns:a16="http://schemas.microsoft.com/office/drawing/2014/main" xmlns="" id="{0C54D298-2623-480B-9B8A-E21E5503B305}"/>
              </a:ext>
            </a:extLst>
          </p:cNvPr>
          <p:cNvCxnSpPr/>
          <p:nvPr>
            <p:custDataLst>
              <p:tags r:id="rId17"/>
            </p:custDataLst>
          </p:nvPr>
        </p:nvCxnSpPr>
        <p:spPr>
          <a:xfrm flipH="1">
            <a:off x="1512302" y="2456479"/>
            <a:ext cx="0" cy="612542"/>
          </a:xfrm>
          <a:prstGeom prst="line">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xmlns="" id="{A8D733BD-689D-4FA6-A07F-A3E1496DCDAA}"/>
              </a:ext>
            </a:extLst>
          </p:cNvPr>
          <p:cNvSpPr txBox="1"/>
          <p:nvPr>
            <p:custDataLst>
              <p:tags r:id="rId18"/>
            </p:custDataLst>
          </p:nvPr>
        </p:nvSpPr>
        <p:spPr>
          <a:xfrm>
            <a:off x="1419512" y="3519478"/>
            <a:ext cx="2979053" cy="2458686"/>
          </a:xfrm>
          <a:prstGeom prst="rect">
            <a:avLst/>
          </a:prstGeom>
          <a:noFill/>
        </p:spPr>
        <p:txBody>
          <a:bodyPr wrap="square" rtlCol="0">
            <a:spAutoFit/>
          </a:bodyPr>
          <a:lstStyle/>
          <a:p>
            <a:pPr algn="l">
              <a:lnSpc>
                <a:spcPct val="130000"/>
              </a:lnSpc>
            </a:pPr>
            <a:r>
              <a:rPr lang="zh-CN" altLang="en-US" sz="2400" b="1">
                <a:latin typeface="OPPOSans M" panose="00020600040101010101" pitchFamily="18" charset="-122"/>
                <a:ea typeface="OPPOSans M" panose="00020600040101010101" pitchFamily="18" charset="-122"/>
              </a:rPr>
              <a:t>由高耗粗放型向高效集约型、更多地依靠可再生资源的方向转变，逐步建立资源节约型的社会经济体系。</a:t>
            </a:r>
          </a:p>
        </p:txBody>
      </p:sp>
      <p:pic>
        <p:nvPicPr>
          <p:cNvPr id="1026" name="Picture 2">
            <a:extLst>
              <a:ext uri="{FF2B5EF4-FFF2-40B4-BE49-F238E27FC236}">
                <a16:creationId xmlns:a16="http://schemas.microsoft.com/office/drawing/2014/main" xmlns="" id="{D8B604CE-28C4-4FAC-A42B-D85574AA9D9B}"/>
              </a:ext>
            </a:extLst>
          </p:cNvPr>
          <p:cNvPicPr>
            <a:picLocks noChangeAspect="1" noChangeArrowheads="1"/>
          </p:cNvPicPr>
          <p:nvPr>
            <p:custDataLst>
              <p:tags r:id="rId20"/>
            </p:custDataLst>
          </p:nvPr>
        </p:nvPicPr>
        <p:blipFill>
          <a:blip r:embed="rId19">
            <a:extLst>
              <a:ext uri="{28A0092B-C50C-407E-A947-70E740481C1C}">
                <a14:useLocalDpi xmlns:a14="http://schemas.microsoft.com/office/drawing/2010/main" val="0"/>
              </a:ext>
            </a:extLst>
          </a:blip>
          <a:srcRect l="19023"/>
          <a:stretch>
            <a:fillRect/>
          </a:stretch>
        </p:blipFill>
        <p:spPr bwMode="auto">
          <a:xfrm>
            <a:off x="4697130" y="3070657"/>
            <a:ext cx="5750157" cy="3436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728485"/>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8">
            <a:lum/>
          </a:blip>
          <a:stretch>
            <a:fillRect t="-1000" b="-1000"/>
          </a:stretch>
        </a:blipFill>
        <a:effectLst/>
      </p:bgPr>
    </p:bg>
    <p:spTree>
      <p:nvGrpSpPr>
        <p:cNvPr id="1" name=""/>
        <p:cNvGrpSpPr/>
        <p:nvPr>
          <p:custDataLst>
            <p:tags r:id="rId2"/>
          </p:custDataLst>
        </p:nvPr>
      </p:nvGrpSpPr>
      <p:grpSpPr>
        <a:xfrm>
          <a:off x="0" y="0"/>
          <a:ext cx="0" cy="0"/>
        </a:xfrm>
      </p:grpSpPr>
      <p:sp>
        <p:nvSpPr>
          <p:cNvPr id="2" name="矩形 1">
            <a:extLst>
              <a:ext uri="{FF2B5EF4-FFF2-40B4-BE49-F238E27FC236}">
                <a16:creationId xmlns:a16="http://schemas.microsoft.com/office/drawing/2014/main" xmlns="" id="{703C5B80-1748-4453-AAB1-262833F89C34}"/>
              </a:ext>
            </a:extLst>
          </p:cNvPr>
          <p:cNvSpPr/>
          <p:nvPr>
            <p:custDataLst>
              <p:tags r:id="rId3"/>
            </p:custDataLst>
          </p:nvPr>
        </p:nvSpPr>
        <p:spPr>
          <a:xfrm>
            <a:off x="0" y="1068425"/>
            <a:ext cx="12192000" cy="223606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grpSp>
        <p:nvGrpSpPr>
          <p:cNvPr id="37" name="组合 36">
            <a:extLst>
              <a:ext uri="{FF2B5EF4-FFF2-40B4-BE49-F238E27FC236}">
                <a16:creationId xmlns:a16="http://schemas.microsoft.com/office/drawing/2014/main" xmlns="" id="{A609CC3E-810D-4EF6-9323-2E1097C2759E}"/>
              </a:ext>
            </a:extLst>
          </p:cNvPr>
          <p:cNvGrpSpPr/>
          <p:nvPr>
            <p:custDataLst>
              <p:tags r:id="rId4"/>
            </p:custDataLst>
          </p:nvPr>
        </p:nvGrpSpPr>
        <p:grpSpPr>
          <a:xfrm>
            <a:off x="10046043" y="1433104"/>
            <a:ext cx="1878045" cy="1631216"/>
            <a:chOff x="9274666" y="3684413"/>
            <a:chExt cx="1878045" cy="1631216"/>
          </a:xfrm>
          <a:noFill/>
        </p:grpSpPr>
        <p:sp>
          <p:nvSpPr>
            <p:cNvPr id="13" name="文本框 12">
              <a:extLst>
                <a:ext uri="{FF2B5EF4-FFF2-40B4-BE49-F238E27FC236}">
                  <a16:creationId xmlns:a16="http://schemas.microsoft.com/office/drawing/2014/main" xmlns="" id="{02BD1FCF-D32B-489D-96FF-038F8530C76D}"/>
                </a:ext>
              </a:extLst>
            </p:cNvPr>
            <p:cNvSpPr txBox="1"/>
            <p:nvPr>
              <p:custDataLst>
                <p:tags r:id="rId5"/>
              </p:custDataLst>
            </p:nvPr>
          </p:nvSpPr>
          <p:spPr>
            <a:xfrm>
              <a:off x="9274666" y="3684413"/>
              <a:ext cx="1878045" cy="1631216"/>
            </a:xfrm>
            <a:prstGeom prst="rect">
              <a:avLst/>
            </a:prstGeom>
            <a:grpFill/>
            <a:ln>
              <a:noFill/>
            </a:ln>
          </p:spPr>
          <p:txBody>
            <a:bodyPr wrap="square" rtlCol="0">
              <a:spAutoFit/>
            </a:bodyPr>
            <a:lstStyle/>
            <a:p>
              <a:r>
                <a:rPr lang="zh-CN" altLang="en-US" sz="5000">
                  <a:latin typeface="思源黑体 CN Heavy" panose="020b0a00000000000000" pitchFamily="34" charset="-122"/>
                  <a:ea typeface="思源黑体 CN Heavy" panose="020b0a00000000000000" pitchFamily="34" charset="-122"/>
                </a:rPr>
                <a:t>学习</a:t>
              </a:r>
              <a:r>
                <a:rPr lang="zh-CN" altLang="en-US" sz="5000">
                  <a:latin typeface="+mj-ea"/>
                  <a:ea typeface="+mj-ea"/>
                </a:rPr>
                <a:t>目标</a:t>
              </a:r>
            </a:p>
          </p:txBody>
        </p:sp>
        <p:sp>
          <p:nvSpPr>
            <p:cNvPr id="36" name="矩形 35">
              <a:extLst>
                <a:ext uri="{FF2B5EF4-FFF2-40B4-BE49-F238E27FC236}">
                  <a16:creationId xmlns:a16="http://schemas.microsoft.com/office/drawing/2014/main" xmlns="" id="{EEB47B19-6DA9-457F-93E7-24EA38EA7007}"/>
                </a:ext>
              </a:extLst>
            </p:cNvPr>
            <p:cNvSpPr/>
            <p:nvPr>
              <p:custDataLst>
                <p:tags r:id="rId6"/>
              </p:custDataLst>
            </p:nvPr>
          </p:nvSpPr>
          <p:spPr>
            <a:xfrm>
              <a:off x="9274666" y="3684413"/>
              <a:ext cx="1534505" cy="1631216"/>
            </a:xfrm>
            <a:prstGeom prst="rect">
              <a:avLst/>
            </a:prstGeom>
            <a:grpFill/>
            <a:ln w="25400">
              <a:gradFill>
                <a:gsLst>
                  <a:gs pos="53000">
                    <a:schemeClr val="accent1">
                      <a:lumMod val="5000"/>
                      <a:lumOff val="95000"/>
                    </a:schemeClr>
                  </a:gs>
                  <a:gs pos="0">
                    <a:schemeClr val="accent4"/>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grpSp>
      <p:sp>
        <p:nvSpPr>
          <p:cNvPr id="16" name="文本占位符 1">
            <a:extLst>
              <a:ext uri="{FF2B5EF4-FFF2-40B4-BE49-F238E27FC236}">
                <a16:creationId xmlns:a16="http://schemas.microsoft.com/office/drawing/2014/main" xmlns="" id="{F61B8695-0767-4D8D-A24B-0DF8A57B29DA}"/>
              </a:ext>
            </a:extLst>
          </p:cNvPr>
          <p:cNvSpPr txBox="1"/>
          <p:nvPr>
            <p:custDataLst>
              <p:tags r:id="rId7"/>
            </p:custDataLst>
          </p:nvPr>
        </p:nvSpPr>
        <p:spPr>
          <a:xfrm>
            <a:off x="184688" y="1139533"/>
            <a:ext cx="9861355" cy="19247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altLang="zh-CN" sz="2400">
                <a:latin typeface="思源黑体 CN Normal" panose="020b0400000000000000" pitchFamily="34" charset="-122"/>
                <a:ea typeface="思源黑体 CN Normal" panose="020b0400000000000000" pitchFamily="34" charset="-122"/>
              </a:rPr>
              <a:t>1</a:t>
            </a:r>
            <a:r>
              <a:rPr lang="zh-CN" altLang="en-US" sz="2400">
                <a:latin typeface="思源黑体 CN Normal" panose="020b0400000000000000" pitchFamily="34" charset="-122"/>
                <a:ea typeface="思源黑体 CN Normal" panose="020b0400000000000000" pitchFamily="34" charset="-122"/>
              </a:rPr>
              <a:t>．理解人地关系思想演变的过程及原因。</a:t>
            </a:r>
            <a:endParaRPr lang="en-US" altLang="zh-CN" sz="2400">
              <a:latin typeface="思源黑体 CN Normal" panose="020b0400000000000000" pitchFamily="34" charset="-122"/>
              <a:ea typeface="思源黑体 CN Normal" panose="020b0400000000000000" pitchFamily="34" charset="-122"/>
            </a:endParaRPr>
          </a:p>
          <a:p>
            <a:pPr marL="0" indent="0">
              <a:lnSpc>
                <a:spcPct val="130000"/>
              </a:lnSpc>
              <a:buNone/>
            </a:pPr>
            <a:r>
              <a:rPr lang="en-US" altLang="zh-CN" sz="2400">
                <a:latin typeface="思源黑体 CN Normal" panose="020b0400000000000000" pitchFamily="34" charset="-122"/>
                <a:ea typeface="思源黑体 CN Normal" panose="020b0400000000000000" pitchFamily="34" charset="-122"/>
              </a:rPr>
              <a:t>2</a:t>
            </a:r>
            <a:r>
              <a:rPr lang="zh-CN" altLang="en-US" sz="2400">
                <a:latin typeface="思源黑体 CN Normal" panose="020b0400000000000000" pitchFamily="34" charset="-122"/>
                <a:ea typeface="思源黑体 CN Normal" panose="020b0400000000000000" pitchFamily="34" charset="-122"/>
              </a:rPr>
              <a:t>．运用资料，说明协调人地关系和可持续发展的主要途径及其缘由。</a:t>
            </a:r>
            <a:r>
              <a:rPr lang="en-US" altLang="zh-CN" sz="2400">
                <a:latin typeface="思源黑体 CN Normal" panose="020b0400000000000000" pitchFamily="34" charset="-122"/>
                <a:ea typeface="思源黑体 CN Normal" panose="020b0400000000000000" pitchFamily="34" charset="-122"/>
              </a:rPr>
              <a:t>3</a:t>
            </a:r>
            <a:r>
              <a:rPr lang="zh-CN" altLang="en-US" sz="2400">
                <a:latin typeface="思源黑体 CN Normal" panose="020b0400000000000000" pitchFamily="34" charset="-122"/>
                <a:ea typeface="思源黑体 CN Normal" panose="020b0400000000000000" pitchFamily="34" charset="-122"/>
              </a:rPr>
              <a:t>．正确认识人类依赖自然、改造自然、征服自然到善待自然的人地关系的转变以及协调人地关系和可持续发展的重要性。</a:t>
            </a:r>
            <a:endParaRPr lang="en-US" altLang="zh-CN" sz="2400">
              <a:latin typeface="思源黑体 CN Normal" panose="020b0400000000000000" pitchFamily="34" charset="-122"/>
              <a:ea typeface="思源黑体 CN Normal" panose="020b0400000000000000" pitchFamily="34" charset="-122"/>
            </a:endParaRPr>
          </a:p>
        </p:txBody>
      </p:sp>
    </p:spTree>
    <p:extLst>
      <p:ext uri="{BB962C8B-B14F-4D97-AF65-F5344CB8AC3E}">
        <p14:creationId xmlns:p14="http://schemas.microsoft.com/office/powerpoint/2010/main" val="150524290"/>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6" name="文本框 25">
            <a:extLst>
              <a:ext uri="{FF2B5EF4-FFF2-40B4-BE49-F238E27FC236}">
                <a16:creationId xmlns:a16="http://schemas.microsoft.com/office/drawing/2014/main" xmlns="" id="{B0D82F8A-2D70-4FE1-B321-E2BB0A6FC755}"/>
              </a:ext>
            </a:extLst>
          </p:cNvPr>
          <p:cNvSpPr txBox="1"/>
          <p:nvPr>
            <p:custDataLst>
              <p:tags r:id="rId4"/>
            </p:custDataLst>
          </p:nvPr>
        </p:nvSpPr>
        <p:spPr>
          <a:xfrm>
            <a:off x="5114624" y="2003950"/>
            <a:ext cx="2664395" cy="538161"/>
          </a:xfrm>
          <a:prstGeom prst="rect">
            <a:avLst/>
          </a:prstGeom>
          <a:noFill/>
        </p:spPr>
        <p:txBody>
          <a:bodyPr wrap="square" rtlCol="0">
            <a:spAutoFit/>
          </a:bodyPr>
          <a:lstStyle/>
          <a:p>
            <a:pPr algn="l">
              <a:lnSpc>
                <a:spcPct val="130000"/>
              </a:lnSpc>
            </a:pPr>
            <a:r>
              <a:rPr lang="zh-CN" altLang="en-US" sz="2400" b="1">
                <a:latin typeface="OPPOSans M" panose="00020600040101010101" pitchFamily="18" charset="-122"/>
                <a:ea typeface="OPPOSans M" panose="00020600040101010101" pitchFamily="18" charset="-122"/>
              </a:rPr>
              <a:t>环境污染的治理</a:t>
            </a:r>
          </a:p>
        </p:txBody>
      </p:sp>
      <p:sp>
        <p:nvSpPr>
          <p:cNvPr id="27" name="文本框 26">
            <a:extLst>
              <a:ext uri="{FF2B5EF4-FFF2-40B4-BE49-F238E27FC236}">
                <a16:creationId xmlns:a16="http://schemas.microsoft.com/office/drawing/2014/main" xmlns="" id="{8D25DDF2-4BB0-4B46-A463-F749E79C28B7}"/>
              </a:ext>
            </a:extLst>
          </p:cNvPr>
          <p:cNvSpPr txBox="1"/>
          <p:nvPr>
            <p:custDataLst>
              <p:tags r:id="rId5"/>
            </p:custDataLst>
          </p:nvPr>
        </p:nvSpPr>
        <p:spPr>
          <a:xfrm>
            <a:off x="8300899" y="2014698"/>
            <a:ext cx="1563964" cy="538161"/>
          </a:xfrm>
          <a:prstGeom prst="rect">
            <a:avLst/>
          </a:prstGeom>
          <a:noFill/>
        </p:spPr>
        <p:txBody>
          <a:bodyPr wrap="square" rtlCol="0">
            <a:spAutoFit/>
          </a:bodyPr>
          <a:lstStyle/>
          <a:p>
            <a:pPr algn="l">
              <a:lnSpc>
                <a:spcPct val="130000"/>
              </a:lnSpc>
            </a:pPr>
            <a:r>
              <a:rPr lang="zh-CN" altLang="en-US" sz="2400" b="1">
                <a:latin typeface="OPPOSans M" panose="00020600040101010101" pitchFamily="18" charset="-122"/>
                <a:ea typeface="OPPOSans M" panose="00020600040101010101" pitchFamily="18" charset="-122"/>
              </a:rPr>
              <a:t>生态保护</a:t>
            </a:r>
          </a:p>
        </p:txBody>
      </p:sp>
      <p:grpSp>
        <p:nvGrpSpPr>
          <p:cNvPr id="67" name="组合 66">
            <a:extLst>
              <a:ext uri="{FF2B5EF4-FFF2-40B4-BE49-F238E27FC236}">
                <a16:creationId xmlns:a16="http://schemas.microsoft.com/office/drawing/2014/main" xmlns="" id="{E3EA97DE-05B9-4584-A9F6-63C65E93C38E}"/>
              </a:ext>
            </a:extLst>
          </p:cNvPr>
          <p:cNvGrpSpPr/>
          <p:nvPr>
            <p:custDataLst>
              <p:tags r:id="rId6"/>
            </p:custDataLst>
          </p:nvPr>
        </p:nvGrpSpPr>
        <p:grpSpPr>
          <a:xfrm>
            <a:off x="338220" y="353080"/>
            <a:ext cx="4895932" cy="808185"/>
            <a:chOff x="4439797" y="2324558"/>
            <a:chExt cx="4895932" cy="808185"/>
          </a:xfrm>
        </p:grpSpPr>
        <p:sp>
          <p:nvSpPr>
            <p:cNvPr id="68" name="椭圆 67">
              <a:extLst>
                <a:ext uri="{FF2B5EF4-FFF2-40B4-BE49-F238E27FC236}">
                  <a16:creationId xmlns:a16="http://schemas.microsoft.com/office/drawing/2014/main" xmlns="" id="{B59BC79D-3C17-44F3-94C7-6347F08CB19D}"/>
                </a:ext>
              </a:extLst>
            </p:cNvPr>
            <p:cNvSpPr/>
            <p:nvPr>
              <p:custDataLst>
                <p:tags r:id="rId7"/>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69" name="椭圆 68">
              <a:extLst>
                <a:ext uri="{FF2B5EF4-FFF2-40B4-BE49-F238E27FC236}">
                  <a16:creationId xmlns:a16="http://schemas.microsoft.com/office/drawing/2014/main" xmlns="" id="{0E9C59F4-9AF1-4BE0-BEDD-8DF1953FCF4B}"/>
                </a:ext>
              </a:extLst>
            </p:cNvPr>
            <p:cNvSpPr/>
            <p:nvPr>
              <p:custDataLst>
                <p:tags r:id="rId8"/>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70" name="文本框 69">
              <a:extLst>
                <a:ext uri="{FF2B5EF4-FFF2-40B4-BE49-F238E27FC236}">
                  <a16:creationId xmlns:a16="http://schemas.microsoft.com/office/drawing/2014/main" xmlns="" id="{3D2CCDCE-2557-4E2B-9935-DEE7E5803761}"/>
                </a:ext>
              </a:extLst>
            </p:cNvPr>
            <p:cNvSpPr txBox="1"/>
            <p:nvPr>
              <p:custDataLst>
                <p:tags r:id="rId9"/>
              </p:custDataLst>
            </p:nvPr>
          </p:nvSpPr>
          <p:spPr>
            <a:xfrm>
              <a:off x="5277611" y="2486412"/>
              <a:ext cx="4058118" cy="646331"/>
            </a:xfrm>
            <a:prstGeom prst="rect">
              <a:avLst/>
            </a:prstGeom>
            <a:noFill/>
          </p:spPr>
          <p:txBody>
            <a:bodyPr wrap="square" rtlCol="0">
              <a:spAutoFit/>
            </a:bodyPr>
            <a:lstStyle/>
            <a:p>
              <a:pPr algn="dist"/>
              <a:r>
                <a:rPr lang="zh-CN" altLang="en-US" sz="3600" b="1">
                  <a:solidFill>
                    <a:schemeClr val="tx1">
                      <a:lumMod val="75000"/>
                      <a:lumOff val="25000"/>
                    </a:schemeClr>
                  </a:solidFill>
                  <a:latin typeface="思源黑体 CN Heavy" panose="020b0a00000000000000" pitchFamily="34" charset="-122"/>
                  <a:ea typeface="思源黑体 CN Heavy" panose="020b0a00000000000000" pitchFamily="34" charset="-122"/>
                </a:rPr>
                <a:t>转变传统发展模式</a:t>
              </a:r>
            </a:p>
          </p:txBody>
        </p:sp>
      </p:grpSp>
      <p:sp>
        <p:nvSpPr>
          <p:cNvPr id="18" name="文本框 17">
            <a:extLst>
              <a:ext uri="{FF2B5EF4-FFF2-40B4-BE49-F238E27FC236}">
                <a16:creationId xmlns:a16="http://schemas.microsoft.com/office/drawing/2014/main" xmlns="" id="{A85023E2-55D8-4BFD-9574-A1D627BEA2C6}"/>
              </a:ext>
            </a:extLst>
          </p:cNvPr>
          <p:cNvSpPr txBox="1"/>
          <p:nvPr>
            <p:custDataLst>
              <p:tags r:id="rId10"/>
            </p:custDataLst>
          </p:nvPr>
        </p:nvSpPr>
        <p:spPr>
          <a:xfrm>
            <a:off x="1021263" y="1279668"/>
            <a:ext cx="5074735" cy="686726"/>
          </a:xfrm>
          <a:prstGeom prst="rect">
            <a:avLst/>
          </a:prstGeom>
          <a:noFill/>
        </p:spPr>
        <p:txBody>
          <a:bodyPr wrap="square" rtlCol="0">
            <a:spAutoFit/>
          </a:bodyPr>
          <a:lstStyle/>
          <a:p>
            <a:pPr algn="l">
              <a:lnSpc>
                <a:spcPct val="130000"/>
              </a:lnSpc>
            </a:pPr>
            <a:r>
              <a:rPr lang="zh-CN" altLang="en-US" sz="3200" b="1">
                <a:solidFill>
                  <a:schemeClr val="accent1"/>
                </a:solidFill>
                <a:latin typeface="OPPOSans M" panose="00020600040101010101" pitchFamily="18" charset="-122"/>
                <a:ea typeface="OPPOSans M" panose="00020600040101010101" pitchFamily="18" charset="-122"/>
              </a:rPr>
              <a:t>可持续发展措施</a:t>
            </a:r>
            <a:endParaRPr lang="en-US" altLang="zh-CN" sz="3200" b="1">
              <a:solidFill>
                <a:schemeClr val="accent1"/>
              </a:solidFill>
              <a:latin typeface="OPPOSans M" panose="00020600040101010101" pitchFamily="18" charset="-122"/>
              <a:ea typeface="OPPOSans M" panose="00020600040101010101" pitchFamily="18" charset="-122"/>
            </a:endParaRPr>
          </a:p>
        </p:txBody>
      </p:sp>
      <p:cxnSp>
        <p:nvCxnSpPr>
          <p:cNvPr id="19" name="直接箭头连接符 18">
            <a:extLst>
              <a:ext uri="{FF2B5EF4-FFF2-40B4-BE49-F238E27FC236}">
                <a16:creationId xmlns:a16="http://schemas.microsoft.com/office/drawing/2014/main" xmlns="" id="{6367E2AF-913C-4268-AAD2-59EA88228DCF}"/>
              </a:ext>
            </a:extLst>
          </p:cNvPr>
          <p:cNvCxnSpPr/>
          <p:nvPr>
            <p:custDataLst>
              <p:tags r:id="rId11"/>
            </p:custDataLst>
          </p:nvPr>
        </p:nvCxnSpPr>
        <p:spPr>
          <a:xfrm flipV="1">
            <a:off x="1120947" y="2466065"/>
            <a:ext cx="9326340" cy="1"/>
          </a:xfrm>
          <a:prstGeom prst="straightConnector1">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20" name="椭圆 19">
            <a:extLst>
              <a:ext uri="{FF2B5EF4-FFF2-40B4-BE49-F238E27FC236}">
                <a16:creationId xmlns:a16="http://schemas.microsoft.com/office/drawing/2014/main" xmlns="" id="{EDD89C78-5FEE-4CB7-9693-AE34BF94EB1C}"/>
              </a:ext>
            </a:extLst>
          </p:cNvPr>
          <p:cNvSpPr/>
          <p:nvPr>
            <p:custDataLst>
              <p:tags r:id="rId12"/>
            </p:custDataLst>
          </p:nvPr>
        </p:nvSpPr>
        <p:spPr>
          <a:xfrm rot="16200000">
            <a:off x="1488808" y="2447585"/>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2" name="椭圆 21">
            <a:extLst>
              <a:ext uri="{FF2B5EF4-FFF2-40B4-BE49-F238E27FC236}">
                <a16:creationId xmlns:a16="http://schemas.microsoft.com/office/drawing/2014/main" xmlns="" id="{F49F177D-A818-4CC8-B01A-4375210308E8}"/>
              </a:ext>
            </a:extLst>
          </p:cNvPr>
          <p:cNvSpPr/>
          <p:nvPr>
            <p:custDataLst>
              <p:tags r:id="rId13"/>
            </p:custDataLst>
          </p:nvPr>
        </p:nvSpPr>
        <p:spPr>
          <a:xfrm rot="16200000">
            <a:off x="6338661" y="2449280"/>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3" name="椭圆 22">
            <a:extLst>
              <a:ext uri="{FF2B5EF4-FFF2-40B4-BE49-F238E27FC236}">
                <a16:creationId xmlns:a16="http://schemas.microsoft.com/office/drawing/2014/main" xmlns="" id="{AC055388-570B-413F-8ABB-F85D8C7E1B56}"/>
              </a:ext>
            </a:extLst>
          </p:cNvPr>
          <p:cNvSpPr/>
          <p:nvPr>
            <p:custDataLst>
              <p:tags r:id="rId14"/>
            </p:custDataLst>
          </p:nvPr>
        </p:nvSpPr>
        <p:spPr>
          <a:xfrm rot="16200000">
            <a:off x="9082881" y="2447585"/>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4" name="文本框 23">
            <a:extLst>
              <a:ext uri="{FF2B5EF4-FFF2-40B4-BE49-F238E27FC236}">
                <a16:creationId xmlns:a16="http://schemas.microsoft.com/office/drawing/2014/main" xmlns="" id="{D2526655-DF96-4A52-9447-9FB867B7E65C}"/>
              </a:ext>
            </a:extLst>
          </p:cNvPr>
          <p:cNvSpPr txBox="1"/>
          <p:nvPr>
            <p:custDataLst>
              <p:tags r:id="rId15"/>
            </p:custDataLst>
          </p:nvPr>
        </p:nvSpPr>
        <p:spPr>
          <a:xfrm>
            <a:off x="1026737" y="2015608"/>
            <a:ext cx="3486843" cy="538161"/>
          </a:xfrm>
          <a:prstGeom prst="rect">
            <a:avLst/>
          </a:prstGeom>
          <a:noFill/>
        </p:spPr>
        <p:txBody>
          <a:bodyPr wrap="square" rtlCol="0">
            <a:spAutoFit/>
          </a:bodyPr>
          <a:lstStyle/>
          <a:p>
            <a:pPr algn="l">
              <a:lnSpc>
                <a:spcPct val="130000"/>
              </a:lnSpc>
            </a:pPr>
            <a:r>
              <a:rPr lang="zh-CN" altLang="en-US" sz="2400" b="1">
                <a:latin typeface="OPPOSans M" panose="00020600040101010101" pitchFamily="18" charset="-122"/>
                <a:ea typeface="OPPOSans M" panose="00020600040101010101" pitchFamily="18" charset="-122"/>
              </a:rPr>
              <a:t>自然资源的可持续利用</a:t>
            </a:r>
          </a:p>
        </p:txBody>
      </p:sp>
      <p:sp>
        <p:nvSpPr>
          <p:cNvPr id="31" name="矩形 30">
            <a:extLst>
              <a:ext uri="{FF2B5EF4-FFF2-40B4-BE49-F238E27FC236}">
                <a16:creationId xmlns:a16="http://schemas.microsoft.com/office/drawing/2014/main" xmlns="" id="{661CA497-C19D-45F9-B181-5450A5050E79}"/>
              </a:ext>
            </a:extLst>
          </p:cNvPr>
          <p:cNvSpPr/>
          <p:nvPr>
            <p:custDataLst>
              <p:tags r:id="rId16"/>
            </p:custDataLst>
          </p:nvPr>
        </p:nvSpPr>
        <p:spPr>
          <a:xfrm>
            <a:off x="1120946" y="3069021"/>
            <a:ext cx="9280621" cy="3436874"/>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cxnSp>
        <p:nvCxnSpPr>
          <p:cNvPr id="35" name="直接连接符 34">
            <a:extLst>
              <a:ext uri="{FF2B5EF4-FFF2-40B4-BE49-F238E27FC236}">
                <a16:creationId xmlns:a16="http://schemas.microsoft.com/office/drawing/2014/main" xmlns="" id="{0C54D298-2623-480B-9B8A-E21E5503B305}"/>
              </a:ext>
            </a:extLst>
          </p:cNvPr>
          <p:cNvCxnSpPr/>
          <p:nvPr>
            <p:custDataLst>
              <p:tags r:id="rId17"/>
            </p:custDataLst>
          </p:nvPr>
        </p:nvCxnSpPr>
        <p:spPr>
          <a:xfrm flipH="1">
            <a:off x="6384380" y="2493304"/>
            <a:ext cx="0" cy="612542"/>
          </a:xfrm>
          <a:prstGeom prst="line">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xmlns="" id="{A8D733BD-689D-4FA6-A07F-A3E1496DCDAA}"/>
              </a:ext>
            </a:extLst>
          </p:cNvPr>
          <p:cNvSpPr txBox="1"/>
          <p:nvPr>
            <p:custDataLst>
              <p:tags r:id="rId18"/>
            </p:custDataLst>
          </p:nvPr>
        </p:nvSpPr>
        <p:spPr>
          <a:xfrm>
            <a:off x="1453175" y="3231325"/>
            <a:ext cx="3813708" cy="2938818"/>
          </a:xfrm>
          <a:prstGeom prst="rect">
            <a:avLst/>
          </a:prstGeom>
          <a:noFill/>
        </p:spPr>
        <p:txBody>
          <a:bodyPr wrap="square" rtlCol="0">
            <a:spAutoFit/>
          </a:bodyPr>
          <a:lstStyle/>
          <a:p>
            <a:pPr algn="l">
              <a:lnSpc>
                <a:spcPct val="130000"/>
              </a:lnSpc>
            </a:pPr>
            <a:r>
              <a:rPr lang="zh-CN" altLang="en-US" sz="2400" b="1">
                <a:latin typeface="OPPOSans M" panose="00020600040101010101" pitchFamily="18" charset="-122"/>
                <a:ea typeface="OPPOSans M" panose="00020600040101010101" pitchFamily="18" charset="-122"/>
              </a:rPr>
              <a:t>加大环境污染综合治理力度，加快构建绿色产业体系，大力发展低碳循环经济，形成能耗低、污染小、科技含量高的产业结构，建设环境友好型社会。</a:t>
            </a:r>
          </a:p>
        </p:txBody>
      </p:sp>
      <p:pic>
        <p:nvPicPr>
          <p:cNvPr id="3" name="图片 2">
            <a:extLst>
              <a:ext uri="{FF2B5EF4-FFF2-40B4-BE49-F238E27FC236}">
                <a16:creationId xmlns:a16="http://schemas.microsoft.com/office/drawing/2014/main" xmlns="" id="{DD6B060C-DC97-4171-AB6B-8B749A830907}"/>
              </a:ext>
            </a:extLst>
          </p:cNvPr>
          <p:cNvPicPr>
            <a:picLocks noChangeAspect="1"/>
          </p:cNvPicPr>
          <p:nvPr>
            <p:custDataLst>
              <p:tags r:id="rId20"/>
            </p:custDataLst>
          </p:nvPr>
        </p:nvPicPr>
        <p:blipFill>
          <a:blip r:embed="rId19">
            <a:extLst>
              <a:ext uri="{28A0092B-C50C-407E-A947-70E740481C1C}">
                <a14:useLocalDpi xmlns:a14="http://schemas.microsoft.com/office/drawing/2010/main" val="0"/>
              </a:ext>
            </a:extLst>
          </a:blip>
          <a:srcRect b="42571"/>
          <a:stretch>
            <a:fillRect/>
          </a:stretch>
        </p:blipFill>
        <p:spPr>
          <a:xfrm>
            <a:off x="5746281" y="3083835"/>
            <a:ext cx="4655285" cy="3415236"/>
          </a:xfrm>
          <a:prstGeom prst="rect">
            <a:avLst/>
          </a:prstGeom>
        </p:spPr>
      </p:pic>
    </p:spTree>
    <p:extLst>
      <p:ext uri="{BB962C8B-B14F-4D97-AF65-F5344CB8AC3E}">
        <p14:creationId xmlns:p14="http://schemas.microsoft.com/office/powerpoint/2010/main" val="4068715746"/>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6" name="文本框 25">
            <a:extLst>
              <a:ext uri="{FF2B5EF4-FFF2-40B4-BE49-F238E27FC236}">
                <a16:creationId xmlns:a16="http://schemas.microsoft.com/office/drawing/2014/main" xmlns="" id="{B0D82F8A-2D70-4FE1-B321-E2BB0A6FC755}"/>
              </a:ext>
            </a:extLst>
          </p:cNvPr>
          <p:cNvSpPr txBox="1"/>
          <p:nvPr>
            <p:custDataLst>
              <p:tags r:id="rId4"/>
            </p:custDataLst>
          </p:nvPr>
        </p:nvSpPr>
        <p:spPr>
          <a:xfrm>
            <a:off x="5114624" y="2003950"/>
            <a:ext cx="2664395" cy="538161"/>
          </a:xfrm>
          <a:prstGeom prst="rect">
            <a:avLst/>
          </a:prstGeom>
          <a:noFill/>
        </p:spPr>
        <p:txBody>
          <a:bodyPr wrap="square" rtlCol="0">
            <a:spAutoFit/>
          </a:bodyPr>
          <a:lstStyle/>
          <a:p>
            <a:pPr algn="l">
              <a:lnSpc>
                <a:spcPct val="130000"/>
              </a:lnSpc>
            </a:pPr>
            <a:r>
              <a:rPr lang="zh-CN" altLang="en-US" sz="2400" b="1">
                <a:latin typeface="OPPOSans M" panose="00020600040101010101" pitchFamily="18" charset="-122"/>
                <a:ea typeface="OPPOSans M" panose="00020600040101010101" pitchFamily="18" charset="-122"/>
              </a:rPr>
              <a:t>环境污染的治理</a:t>
            </a:r>
          </a:p>
        </p:txBody>
      </p:sp>
      <p:sp>
        <p:nvSpPr>
          <p:cNvPr id="27" name="文本框 26">
            <a:extLst>
              <a:ext uri="{FF2B5EF4-FFF2-40B4-BE49-F238E27FC236}">
                <a16:creationId xmlns:a16="http://schemas.microsoft.com/office/drawing/2014/main" xmlns="" id="{8D25DDF2-4BB0-4B46-A463-F749E79C28B7}"/>
              </a:ext>
            </a:extLst>
          </p:cNvPr>
          <p:cNvSpPr txBox="1"/>
          <p:nvPr>
            <p:custDataLst>
              <p:tags r:id="rId5"/>
            </p:custDataLst>
          </p:nvPr>
        </p:nvSpPr>
        <p:spPr>
          <a:xfrm>
            <a:off x="8300899" y="2014698"/>
            <a:ext cx="1563964" cy="538161"/>
          </a:xfrm>
          <a:prstGeom prst="rect">
            <a:avLst/>
          </a:prstGeom>
          <a:noFill/>
        </p:spPr>
        <p:txBody>
          <a:bodyPr wrap="square" rtlCol="0">
            <a:spAutoFit/>
          </a:bodyPr>
          <a:lstStyle/>
          <a:p>
            <a:pPr algn="l">
              <a:lnSpc>
                <a:spcPct val="130000"/>
              </a:lnSpc>
            </a:pPr>
            <a:r>
              <a:rPr lang="zh-CN" altLang="en-US" sz="2400" b="1">
                <a:latin typeface="OPPOSans M" panose="00020600040101010101" pitchFamily="18" charset="-122"/>
                <a:ea typeface="OPPOSans M" panose="00020600040101010101" pitchFamily="18" charset="-122"/>
              </a:rPr>
              <a:t>生态保护</a:t>
            </a:r>
          </a:p>
        </p:txBody>
      </p:sp>
      <p:grpSp>
        <p:nvGrpSpPr>
          <p:cNvPr id="67" name="组合 66">
            <a:extLst>
              <a:ext uri="{FF2B5EF4-FFF2-40B4-BE49-F238E27FC236}">
                <a16:creationId xmlns:a16="http://schemas.microsoft.com/office/drawing/2014/main" xmlns="" id="{E3EA97DE-05B9-4584-A9F6-63C65E93C38E}"/>
              </a:ext>
            </a:extLst>
          </p:cNvPr>
          <p:cNvGrpSpPr/>
          <p:nvPr>
            <p:custDataLst>
              <p:tags r:id="rId6"/>
            </p:custDataLst>
          </p:nvPr>
        </p:nvGrpSpPr>
        <p:grpSpPr>
          <a:xfrm>
            <a:off x="338220" y="353080"/>
            <a:ext cx="4895932" cy="808185"/>
            <a:chOff x="4439797" y="2324558"/>
            <a:chExt cx="4895932" cy="808185"/>
          </a:xfrm>
        </p:grpSpPr>
        <p:sp>
          <p:nvSpPr>
            <p:cNvPr id="68" name="椭圆 67">
              <a:extLst>
                <a:ext uri="{FF2B5EF4-FFF2-40B4-BE49-F238E27FC236}">
                  <a16:creationId xmlns:a16="http://schemas.microsoft.com/office/drawing/2014/main" xmlns="" id="{B59BC79D-3C17-44F3-94C7-6347F08CB19D}"/>
                </a:ext>
              </a:extLst>
            </p:cNvPr>
            <p:cNvSpPr/>
            <p:nvPr>
              <p:custDataLst>
                <p:tags r:id="rId7"/>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69" name="椭圆 68">
              <a:extLst>
                <a:ext uri="{FF2B5EF4-FFF2-40B4-BE49-F238E27FC236}">
                  <a16:creationId xmlns:a16="http://schemas.microsoft.com/office/drawing/2014/main" xmlns="" id="{0E9C59F4-9AF1-4BE0-BEDD-8DF1953FCF4B}"/>
                </a:ext>
              </a:extLst>
            </p:cNvPr>
            <p:cNvSpPr/>
            <p:nvPr>
              <p:custDataLst>
                <p:tags r:id="rId8"/>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70" name="文本框 69">
              <a:extLst>
                <a:ext uri="{FF2B5EF4-FFF2-40B4-BE49-F238E27FC236}">
                  <a16:creationId xmlns:a16="http://schemas.microsoft.com/office/drawing/2014/main" xmlns="" id="{3D2CCDCE-2557-4E2B-9935-DEE7E5803761}"/>
                </a:ext>
              </a:extLst>
            </p:cNvPr>
            <p:cNvSpPr txBox="1"/>
            <p:nvPr>
              <p:custDataLst>
                <p:tags r:id="rId9"/>
              </p:custDataLst>
            </p:nvPr>
          </p:nvSpPr>
          <p:spPr>
            <a:xfrm>
              <a:off x="5277611" y="2486412"/>
              <a:ext cx="4058118" cy="646331"/>
            </a:xfrm>
            <a:prstGeom prst="rect">
              <a:avLst/>
            </a:prstGeom>
            <a:noFill/>
          </p:spPr>
          <p:txBody>
            <a:bodyPr wrap="square" rtlCol="0">
              <a:spAutoFit/>
            </a:bodyPr>
            <a:lstStyle/>
            <a:p>
              <a:pPr algn="dist"/>
              <a:r>
                <a:rPr lang="zh-CN" altLang="en-US" sz="3600" b="1">
                  <a:solidFill>
                    <a:schemeClr val="tx1">
                      <a:lumMod val="75000"/>
                      <a:lumOff val="25000"/>
                    </a:schemeClr>
                  </a:solidFill>
                  <a:latin typeface="思源黑体 CN Heavy" panose="020b0a00000000000000" pitchFamily="34" charset="-122"/>
                  <a:ea typeface="思源黑体 CN Heavy" panose="020b0a00000000000000" pitchFamily="34" charset="-122"/>
                </a:rPr>
                <a:t>转变传统发展模式</a:t>
              </a:r>
            </a:p>
          </p:txBody>
        </p:sp>
      </p:grpSp>
      <p:sp>
        <p:nvSpPr>
          <p:cNvPr id="18" name="文本框 17">
            <a:extLst>
              <a:ext uri="{FF2B5EF4-FFF2-40B4-BE49-F238E27FC236}">
                <a16:creationId xmlns:a16="http://schemas.microsoft.com/office/drawing/2014/main" xmlns="" id="{A85023E2-55D8-4BFD-9574-A1D627BEA2C6}"/>
              </a:ext>
            </a:extLst>
          </p:cNvPr>
          <p:cNvSpPr txBox="1"/>
          <p:nvPr>
            <p:custDataLst>
              <p:tags r:id="rId10"/>
            </p:custDataLst>
          </p:nvPr>
        </p:nvSpPr>
        <p:spPr>
          <a:xfrm>
            <a:off x="1021263" y="1279668"/>
            <a:ext cx="5074735" cy="686726"/>
          </a:xfrm>
          <a:prstGeom prst="rect">
            <a:avLst/>
          </a:prstGeom>
          <a:noFill/>
        </p:spPr>
        <p:txBody>
          <a:bodyPr wrap="square" rtlCol="0">
            <a:spAutoFit/>
          </a:bodyPr>
          <a:lstStyle/>
          <a:p>
            <a:pPr algn="l">
              <a:lnSpc>
                <a:spcPct val="130000"/>
              </a:lnSpc>
            </a:pPr>
            <a:r>
              <a:rPr lang="zh-CN" altLang="en-US" sz="3200" b="1">
                <a:solidFill>
                  <a:schemeClr val="accent1"/>
                </a:solidFill>
                <a:latin typeface="OPPOSans M" panose="00020600040101010101" pitchFamily="18" charset="-122"/>
                <a:ea typeface="OPPOSans M" panose="00020600040101010101" pitchFamily="18" charset="-122"/>
              </a:rPr>
              <a:t>可持续发展措施</a:t>
            </a:r>
            <a:endParaRPr lang="en-US" altLang="zh-CN" sz="3200" b="1">
              <a:solidFill>
                <a:schemeClr val="accent1"/>
              </a:solidFill>
              <a:latin typeface="OPPOSans M" panose="00020600040101010101" pitchFamily="18" charset="-122"/>
              <a:ea typeface="OPPOSans M" panose="00020600040101010101" pitchFamily="18" charset="-122"/>
            </a:endParaRPr>
          </a:p>
        </p:txBody>
      </p:sp>
      <p:cxnSp>
        <p:nvCxnSpPr>
          <p:cNvPr id="19" name="直接箭头连接符 18">
            <a:extLst>
              <a:ext uri="{FF2B5EF4-FFF2-40B4-BE49-F238E27FC236}">
                <a16:creationId xmlns:a16="http://schemas.microsoft.com/office/drawing/2014/main" xmlns="" id="{6367E2AF-913C-4268-AAD2-59EA88228DCF}"/>
              </a:ext>
            </a:extLst>
          </p:cNvPr>
          <p:cNvCxnSpPr/>
          <p:nvPr>
            <p:custDataLst>
              <p:tags r:id="rId11"/>
            </p:custDataLst>
          </p:nvPr>
        </p:nvCxnSpPr>
        <p:spPr>
          <a:xfrm flipV="1">
            <a:off x="1120947" y="2466065"/>
            <a:ext cx="9326340" cy="1"/>
          </a:xfrm>
          <a:prstGeom prst="straightConnector1">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20" name="椭圆 19">
            <a:extLst>
              <a:ext uri="{FF2B5EF4-FFF2-40B4-BE49-F238E27FC236}">
                <a16:creationId xmlns:a16="http://schemas.microsoft.com/office/drawing/2014/main" xmlns="" id="{EDD89C78-5FEE-4CB7-9693-AE34BF94EB1C}"/>
              </a:ext>
            </a:extLst>
          </p:cNvPr>
          <p:cNvSpPr/>
          <p:nvPr>
            <p:custDataLst>
              <p:tags r:id="rId12"/>
            </p:custDataLst>
          </p:nvPr>
        </p:nvSpPr>
        <p:spPr>
          <a:xfrm rot="16200000">
            <a:off x="1488808" y="2447585"/>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2" name="椭圆 21">
            <a:extLst>
              <a:ext uri="{FF2B5EF4-FFF2-40B4-BE49-F238E27FC236}">
                <a16:creationId xmlns:a16="http://schemas.microsoft.com/office/drawing/2014/main" xmlns="" id="{F49F177D-A818-4CC8-B01A-4375210308E8}"/>
              </a:ext>
            </a:extLst>
          </p:cNvPr>
          <p:cNvSpPr/>
          <p:nvPr>
            <p:custDataLst>
              <p:tags r:id="rId13"/>
            </p:custDataLst>
          </p:nvPr>
        </p:nvSpPr>
        <p:spPr>
          <a:xfrm rot="16200000">
            <a:off x="6338661" y="2449280"/>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3" name="椭圆 22">
            <a:extLst>
              <a:ext uri="{FF2B5EF4-FFF2-40B4-BE49-F238E27FC236}">
                <a16:creationId xmlns:a16="http://schemas.microsoft.com/office/drawing/2014/main" xmlns="" id="{AC055388-570B-413F-8ABB-F85D8C7E1B56}"/>
              </a:ext>
            </a:extLst>
          </p:cNvPr>
          <p:cNvSpPr/>
          <p:nvPr>
            <p:custDataLst>
              <p:tags r:id="rId14"/>
            </p:custDataLst>
          </p:nvPr>
        </p:nvSpPr>
        <p:spPr>
          <a:xfrm rot="16200000">
            <a:off x="9082881" y="2447585"/>
            <a:ext cx="45719" cy="4571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4" name="文本框 23">
            <a:extLst>
              <a:ext uri="{FF2B5EF4-FFF2-40B4-BE49-F238E27FC236}">
                <a16:creationId xmlns:a16="http://schemas.microsoft.com/office/drawing/2014/main" xmlns="" id="{D2526655-DF96-4A52-9447-9FB867B7E65C}"/>
              </a:ext>
            </a:extLst>
          </p:cNvPr>
          <p:cNvSpPr txBox="1"/>
          <p:nvPr>
            <p:custDataLst>
              <p:tags r:id="rId15"/>
            </p:custDataLst>
          </p:nvPr>
        </p:nvSpPr>
        <p:spPr>
          <a:xfrm>
            <a:off x="1026737" y="2015608"/>
            <a:ext cx="3486843" cy="538161"/>
          </a:xfrm>
          <a:prstGeom prst="rect">
            <a:avLst/>
          </a:prstGeom>
          <a:noFill/>
        </p:spPr>
        <p:txBody>
          <a:bodyPr wrap="square" rtlCol="0">
            <a:spAutoFit/>
          </a:bodyPr>
          <a:lstStyle/>
          <a:p>
            <a:pPr algn="l">
              <a:lnSpc>
                <a:spcPct val="130000"/>
              </a:lnSpc>
            </a:pPr>
            <a:r>
              <a:rPr lang="zh-CN" altLang="en-US" sz="2400" b="1">
                <a:latin typeface="OPPOSans M" panose="00020600040101010101" pitchFamily="18" charset="-122"/>
                <a:ea typeface="OPPOSans M" panose="00020600040101010101" pitchFamily="18" charset="-122"/>
              </a:rPr>
              <a:t>自然资源的可持续利用</a:t>
            </a:r>
          </a:p>
        </p:txBody>
      </p:sp>
      <p:sp>
        <p:nvSpPr>
          <p:cNvPr id="31" name="矩形 30">
            <a:extLst>
              <a:ext uri="{FF2B5EF4-FFF2-40B4-BE49-F238E27FC236}">
                <a16:creationId xmlns:a16="http://schemas.microsoft.com/office/drawing/2014/main" xmlns="" id="{661CA497-C19D-45F9-B181-5450A5050E79}"/>
              </a:ext>
            </a:extLst>
          </p:cNvPr>
          <p:cNvSpPr/>
          <p:nvPr>
            <p:custDataLst>
              <p:tags r:id="rId16"/>
            </p:custDataLst>
          </p:nvPr>
        </p:nvSpPr>
        <p:spPr>
          <a:xfrm>
            <a:off x="1120946" y="3069021"/>
            <a:ext cx="9280621" cy="3436874"/>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cxnSp>
        <p:nvCxnSpPr>
          <p:cNvPr id="35" name="直接连接符 34">
            <a:extLst>
              <a:ext uri="{FF2B5EF4-FFF2-40B4-BE49-F238E27FC236}">
                <a16:creationId xmlns:a16="http://schemas.microsoft.com/office/drawing/2014/main" xmlns="" id="{0C54D298-2623-480B-9B8A-E21E5503B305}"/>
              </a:ext>
            </a:extLst>
          </p:cNvPr>
          <p:cNvCxnSpPr/>
          <p:nvPr>
            <p:custDataLst>
              <p:tags r:id="rId17"/>
            </p:custDataLst>
          </p:nvPr>
        </p:nvCxnSpPr>
        <p:spPr>
          <a:xfrm flipH="1">
            <a:off x="9102131" y="2471293"/>
            <a:ext cx="0" cy="612542"/>
          </a:xfrm>
          <a:prstGeom prst="line">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xmlns="" id="{A8D733BD-689D-4FA6-A07F-A3E1496DCDAA}"/>
              </a:ext>
            </a:extLst>
          </p:cNvPr>
          <p:cNvSpPr txBox="1"/>
          <p:nvPr>
            <p:custDataLst>
              <p:tags r:id="rId18"/>
            </p:custDataLst>
          </p:nvPr>
        </p:nvSpPr>
        <p:spPr>
          <a:xfrm>
            <a:off x="1424300" y="3250575"/>
            <a:ext cx="3813708" cy="2938818"/>
          </a:xfrm>
          <a:prstGeom prst="rect">
            <a:avLst/>
          </a:prstGeom>
          <a:noFill/>
        </p:spPr>
        <p:txBody>
          <a:bodyPr wrap="square" rtlCol="0">
            <a:spAutoFit/>
          </a:bodyPr>
          <a:lstStyle/>
          <a:p>
            <a:pPr algn="l">
              <a:lnSpc>
                <a:spcPct val="130000"/>
              </a:lnSpc>
            </a:pPr>
            <a:r>
              <a:rPr lang="zh-CN" altLang="en-US" sz="2400" b="1">
                <a:latin typeface="OPPOSans M" panose="00020600040101010101" pitchFamily="18" charset="-122"/>
                <a:ea typeface="OPPOSans M" panose="00020600040101010101" pitchFamily="18" charset="-122"/>
              </a:rPr>
              <a:t>防治荒漠化，制止和扭转土地退化，保护生物多样性。扩大轮作休耕试点，推进退耕还林还草，健全休养生息制度，建立市场化、多元化生态补偿机制。</a:t>
            </a:r>
          </a:p>
        </p:txBody>
      </p:sp>
      <p:pic>
        <p:nvPicPr>
          <p:cNvPr id="4" name="图片 3">
            <a:extLst>
              <a:ext uri="{FF2B5EF4-FFF2-40B4-BE49-F238E27FC236}">
                <a16:creationId xmlns:a16="http://schemas.microsoft.com/office/drawing/2014/main" xmlns="" id="{7591E7A4-E3AE-4C1A-AFC5-7FF33A29E71F}"/>
              </a:ext>
            </a:extLst>
          </p:cNvPr>
          <p:cNvPicPr>
            <a:picLocks noChangeAspect="1"/>
          </p:cNvPicPr>
          <p:nvPr>
            <p:custDataLst>
              <p:tags r:id="rId20"/>
            </p:custDataLst>
          </p:nvPr>
        </p:nvPicPr>
        <p:blipFill>
          <a:blip r:embed="rId19">
            <a:extLst>
              <a:ext uri="{28A0092B-C50C-407E-A947-70E740481C1C}">
                <a14:useLocalDpi xmlns:a14="http://schemas.microsoft.com/office/drawing/2010/main" val="0"/>
              </a:ext>
            </a:extLst>
          </a:blip>
          <a:srcRect l="37340" r="4134"/>
          <a:stretch>
            <a:fillRect/>
          </a:stretch>
        </p:blipFill>
        <p:spPr>
          <a:xfrm>
            <a:off x="5145938" y="3086634"/>
            <a:ext cx="5266162" cy="3409636"/>
          </a:xfrm>
          <a:prstGeom prst="rect">
            <a:avLst/>
          </a:prstGeom>
        </p:spPr>
      </p:pic>
    </p:spTree>
    <p:extLst>
      <p:ext uri="{BB962C8B-B14F-4D97-AF65-F5344CB8AC3E}">
        <p14:creationId xmlns:p14="http://schemas.microsoft.com/office/powerpoint/2010/main" val="1634038279"/>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pSp>
        <p:nvGrpSpPr>
          <p:cNvPr id="67" name="组合 66">
            <a:extLst>
              <a:ext uri="{FF2B5EF4-FFF2-40B4-BE49-F238E27FC236}">
                <a16:creationId xmlns:a16="http://schemas.microsoft.com/office/drawing/2014/main" xmlns="" id="{E3EA97DE-05B9-4584-A9F6-63C65E93C38E}"/>
              </a:ext>
            </a:extLst>
          </p:cNvPr>
          <p:cNvGrpSpPr/>
          <p:nvPr>
            <p:custDataLst>
              <p:tags r:id="rId4"/>
            </p:custDataLst>
          </p:nvPr>
        </p:nvGrpSpPr>
        <p:grpSpPr>
          <a:xfrm>
            <a:off x="338220" y="353080"/>
            <a:ext cx="2163242" cy="808185"/>
            <a:chOff x="4439797" y="2324558"/>
            <a:chExt cx="2163242" cy="808185"/>
          </a:xfrm>
        </p:grpSpPr>
        <p:sp>
          <p:nvSpPr>
            <p:cNvPr id="68" name="椭圆 67">
              <a:extLst>
                <a:ext uri="{FF2B5EF4-FFF2-40B4-BE49-F238E27FC236}">
                  <a16:creationId xmlns:a16="http://schemas.microsoft.com/office/drawing/2014/main" xmlns="" id="{B59BC79D-3C17-44F3-94C7-6347F08CB19D}"/>
                </a:ext>
              </a:extLst>
            </p:cNvPr>
            <p:cNvSpPr/>
            <p:nvPr>
              <p:custDataLst>
                <p:tags r:id="rId5"/>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69" name="椭圆 68">
              <a:extLst>
                <a:ext uri="{FF2B5EF4-FFF2-40B4-BE49-F238E27FC236}">
                  <a16:creationId xmlns:a16="http://schemas.microsoft.com/office/drawing/2014/main" xmlns="" id="{0E9C59F4-9AF1-4BE0-BEDD-8DF1953FCF4B}"/>
                </a:ext>
              </a:extLst>
            </p:cNvPr>
            <p:cNvSpPr/>
            <p:nvPr>
              <p:custDataLst>
                <p:tags r:id="rId6"/>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70" name="文本框 69">
              <a:extLst>
                <a:ext uri="{FF2B5EF4-FFF2-40B4-BE49-F238E27FC236}">
                  <a16:creationId xmlns:a16="http://schemas.microsoft.com/office/drawing/2014/main" xmlns="" id="{3D2CCDCE-2557-4E2B-9935-DEE7E5803761}"/>
                </a:ext>
              </a:extLst>
            </p:cNvPr>
            <p:cNvSpPr txBox="1"/>
            <p:nvPr>
              <p:custDataLst>
                <p:tags r:id="rId7"/>
              </p:custDataLst>
            </p:nvPr>
          </p:nvSpPr>
          <p:spPr>
            <a:xfrm>
              <a:off x="5277611" y="2486412"/>
              <a:ext cx="1325428" cy="646331"/>
            </a:xfrm>
            <a:prstGeom prst="rect">
              <a:avLst/>
            </a:prstGeom>
            <a:noFill/>
          </p:spPr>
          <p:txBody>
            <a:bodyPr wrap="square" rtlCol="0">
              <a:spAutoFit/>
            </a:bodyPr>
            <a:lstStyle/>
            <a:p>
              <a:pPr algn="dist"/>
              <a:r>
                <a:rPr lang="zh-CN" altLang="en-US" sz="3600" b="1">
                  <a:solidFill>
                    <a:schemeClr val="tx1">
                      <a:lumMod val="75000"/>
                      <a:lumOff val="25000"/>
                    </a:schemeClr>
                  </a:solidFill>
                  <a:latin typeface="思源黑体 CN Heavy" panose="020b0a00000000000000" pitchFamily="34" charset="-122"/>
                  <a:ea typeface="思源黑体 CN Heavy" panose="020b0a00000000000000" pitchFamily="34" charset="-122"/>
                </a:rPr>
                <a:t>活动</a:t>
              </a:r>
            </a:p>
          </p:txBody>
        </p:sp>
      </p:grpSp>
      <p:sp>
        <p:nvSpPr>
          <p:cNvPr id="7" name="文本框 6">
            <a:extLst>
              <a:ext uri="{FF2B5EF4-FFF2-40B4-BE49-F238E27FC236}">
                <a16:creationId xmlns:a16="http://schemas.microsoft.com/office/drawing/2014/main" xmlns="" id="{C92D43EF-86E5-421F-BCDE-B8D57FD023CB}"/>
              </a:ext>
            </a:extLst>
          </p:cNvPr>
          <p:cNvSpPr txBox="1"/>
          <p:nvPr>
            <p:custDataLst>
              <p:tags r:id="rId8"/>
            </p:custDataLst>
          </p:nvPr>
        </p:nvSpPr>
        <p:spPr>
          <a:xfrm>
            <a:off x="509270" y="1448261"/>
            <a:ext cx="5273554" cy="2243050"/>
          </a:xfrm>
          <a:prstGeom prst="rect">
            <a:avLst/>
          </a:prstGeom>
          <a:noFill/>
        </p:spPr>
        <p:txBody>
          <a:bodyPr wrap="square" rtlCol="0">
            <a:spAutoFit/>
          </a:bodyPr>
          <a:lstStyle/>
          <a:p>
            <a:pPr defTabSz="914400">
              <a:lnSpc>
                <a:spcPct val="150000"/>
              </a:lnSpc>
            </a:pPr>
            <a:r>
              <a:rPr lang="zh-CN" altLang="en-US" sz="2400">
                <a:solidFill>
                  <a:prstClr val="black"/>
                </a:solidFill>
                <a:latin typeface="思源黑体 CN Medium" panose="020b0600000000000000" pitchFamily="34" charset="-122"/>
                <a:ea typeface="思源黑体 CN Medium" panose="020b0600000000000000" pitchFamily="34" charset="-122"/>
                <a:cs typeface="Hiragino Sans GB W3" charset="-122"/>
                <a:sym typeface="+mn-ea"/>
              </a:rPr>
              <a:t>（</a:t>
            </a:r>
            <a:r>
              <a:rPr lang="en-US" altLang="zh-CN" sz="2400">
                <a:solidFill>
                  <a:prstClr val="black"/>
                </a:solidFill>
                <a:latin typeface="思源黑体 CN Medium" panose="020b0600000000000000" pitchFamily="34" charset="-122"/>
                <a:ea typeface="思源黑体 CN Medium" panose="020b0600000000000000" pitchFamily="34" charset="-122"/>
                <a:cs typeface="Hiragino Sans GB W3" charset="-122"/>
                <a:sym typeface="+mn-ea"/>
              </a:rPr>
              <a:t>1</a:t>
            </a:r>
            <a:r>
              <a:rPr lang="zh-CN" altLang="en-US" sz="2400">
                <a:solidFill>
                  <a:prstClr val="black"/>
                </a:solidFill>
                <a:latin typeface="思源黑体 CN Medium" panose="020b0600000000000000" pitchFamily="34" charset="-122"/>
                <a:ea typeface="思源黑体 CN Medium" panose="020b0600000000000000" pitchFamily="34" charset="-122"/>
                <a:cs typeface="Hiragino Sans GB W3" charset="-122"/>
                <a:sym typeface="+mn-ea"/>
              </a:rPr>
              <a:t>）查找相关资料，说一说污水处理厂的污水处理原理。</a:t>
            </a:r>
            <a:endParaRPr lang="zh-CN" altLang="en-US" sz="2400">
              <a:solidFill>
                <a:prstClr val="black"/>
              </a:solidFill>
              <a:latin typeface="思源黑体 CN Medium" panose="020b0600000000000000" pitchFamily="34" charset="-122"/>
              <a:ea typeface="思源黑体 CN Medium" panose="020b0600000000000000" pitchFamily="34" charset="-122"/>
              <a:cs typeface="Hiragino Sans GB W3" charset="-122"/>
            </a:endParaRPr>
          </a:p>
          <a:p>
            <a:pPr defTabSz="914400">
              <a:lnSpc>
                <a:spcPct val="150000"/>
              </a:lnSpc>
            </a:pPr>
            <a:r>
              <a:rPr lang="zh-CN" altLang="en-US" sz="2400">
                <a:solidFill>
                  <a:prstClr val="black"/>
                </a:solidFill>
                <a:latin typeface="思源黑体 CN Medium" panose="020b0600000000000000" pitchFamily="34" charset="-122"/>
                <a:ea typeface="思源黑体 CN Medium" panose="020b0600000000000000" pitchFamily="34" charset="-122"/>
                <a:cs typeface="Hiragino Sans GB W3" charset="-122"/>
                <a:sym typeface="+mn-ea"/>
              </a:rPr>
              <a:t>（</a:t>
            </a:r>
            <a:r>
              <a:rPr lang="en-US" altLang="zh-CN" sz="2400">
                <a:solidFill>
                  <a:prstClr val="black"/>
                </a:solidFill>
                <a:latin typeface="思源黑体 CN Medium" panose="020b0600000000000000" pitchFamily="34" charset="-122"/>
                <a:ea typeface="思源黑体 CN Medium" panose="020b0600000000000000" pitchFamily="34" charset="-122"/>
                <a:cs typeface="Hiragino Sans GB W3" charset="-122"/>
                <a:sym typeface="+mn-ea"/>
              </a:rPr>
              <a:t>2</a:t>
            </a:r>
            <a:r>
              <a:rPr lang="zh-CN" altLang="en-US" sz="2400">
                <a:solidFill>
                  <a:prstClr val="black"/>
                </a:solidFill>
                <a:latin typeface="思源黑体 CN Medium" panose="020b0600000000000000" pitchFamily="34" charset="-122"/>
                <a:ea typeface="思源黑体 CN Medium" panose="020b0600000000000000" pitchFamily="34" charset="-122"/>
                <a:cs typeface="Hiragino Sans GB W3" charset="-122"/>
                <a:sym typeface="+mn-ea"/>
              </a:rPr>
              <a:t>）除建设污水处理厂外，还可以采取哪些措施来保护和循环利用水资源？</a:t>
            </a:r>
            <a:endParaRPr lang="zh-CN" altLang="en-US" sz="2400">
              <a:solidFill>
                <a:schemeClr val="tx1">
                  <a:lumMod val="75000"/>
                  <a:lumOff val="25000"/>
                </a:schemeClr>
              </a:solidFill>
              <a:latin typeface="思源黑体 CN Medium" panose="020b0600000000000000" pitchFamily="34" charset="-122"/>
              <a:ea typeface="思源黑体 CN Medium" panose="020b0600000000000000" pitchFamily="34" charset="-122"/>
              <a:cs typeface="Hiragino Sans GB W3" charset="-122"/>
              <a:sym typeface="+mn-ea"/>
            </a:endParaRPr>
          </a:p>
        </p:txBody>
      </p:sp>
      <p:pic>
        <p:nvPicPr>
          <p:cNvPr id="4" name="图片 3">
            <a:extLst>
              <a:ext uri="{FF2B5EF4-FFF2-40B4-BE49-F238E27FC236}">
                <a16:creationId xmlns:a16="http://schemas.microsoft.com/office/drawing/2014/main" xmlns="" id="{3E1F768B-B360-4AA8-B064-D8E484794DAD}"/>
              </a:ext>
            </a:extLst>
          </p:cNvPr>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5782824" y="1585894"/>
            <a:ext cx="5629275" cy="2238375"/>
          </a:xfrm>
          <a:prstGeom prst="rect">
            <a:avLst/>
          </a:prstGeom>
        </p:spPr>
      </p:pic>
      <p:sp>
        <p:nvSpPr>
          <p:cNvPr id="5" name="文本框 4">
            <a:extLst>
              <a:ext uri="{FF2B5EF4-FFF2-40B4-BE49-F238E27FC236}">
                <a16:creationId xmlns:a16="http://schemas.microsoft.com/office/drawing/2014/main" xmlns="" id="{B0D8598D-E9B0-4C55-ABBA-886D99FE7FC2}"/>
              </a:ext>
            </a:extLst>
          </p:cNvPr>
          <p:cNvSpPr txBox="1"/>
          <p:nvPr>
            <p:custDataLst>
              <p:tags r:id="rId11"/>
            </p:custDataLst>
          </p:nvPr>
        </p:nvSpPr>
        <p:spPr>
          <a:xfrm>
            <a:off x="509270" y="4076328"/>
            <a:ext cx="10687202" cy="2458686"/>
          </a:xfrm>
          <a:prstGeom prst="rect">
            <a:avLst/>
          </a:prstGeom>
          <a:noFill/>
        </p:spPr>
        <p:txBody>
          <a:bodyPr wrap="square" rtlCol="0">
            <a:spAutoFit/>
          </a:bodyPr>
          <a:lstStyle/>
          <a:p>
            <a:pPr algn="l">
              <a:lnSpc>
                <a:spcPct val="130000"/>
              </a:lnSpc>
            </a:pPr>
            <a:r>
              <a:rPr lang="zh-CN" altLang="en-US" sz="2400">
                <a:latin typeface="阿里巴巴普惠体 R" panose="00020600040101010101" pitchFamily="18" charset="-122"/>
                <a:ea typeface="阿里巴巴普惠体 R" panose="00020600040101010101" pitchFamily="18" charset="-122"/>
                <a:cs typeface="阿里巴巴普惠体 R" panose="00020600040101010101" pitchFamily="18" charset="-122"/>
              </a:rPr>
              <a:t>粗格栅：打捞较大的渣滓。细格栅：打捞较小的渣滓。沉砂池：以重力分离为基础，将污水中比重较大的无机颗粒沉淀并排除。混流池：稀释和混流，以便于生化处理。生化池：采用活性污泥法去除污水里的</a:t>
            </a:r>
            <a:r>
              <a:rPr lang="en-US" altLang="zh-CN" sz="2400">
                <a:latin typeface="阿里巴巴普惠体 R" panose="00020600040101010101" pitchFamily="18" charset="-122"/>
                <a:ea typeface="阿里巴巴普惠体 R" panose="00020600040101010101" pitchFamily="18" charset="-122"/>
                <a:cs typeface="阿里巴巴普惠体 R" panose="00020600040101010101" pitchFamily="18" charset="-122"/>
              </a:rPr>
              <a:t>BOD</a:t>
            </a:r>
            <a:r>
              <a:rPr lang="zh-CN" altLang="en-US" sz="2400">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2400">
                <a:latin typeface="阿里巴巴普惠体 R" panose="00020600040101010101" pitchFamily="18" charset="-122"/>
                <a:ea typeface="阿里巴巴普惠体 R" panose="00020600040101010101" pitchFamily="18" charset="-122"/>
                <a:cs typeface="阿里巴巴普惠体 R" panose="00020600040101010101" pitchFamily="18" charset="-122"/>
              </a:rPr>
              <a:t>SS</a:t>
            </a:r>
            <a:r>
              <a:rPr lang="zh-CN" altLang="en-US" sz="2400">
                <a:latin typeface="阿里巴巴普惠体 R" panose="00020600040101010101" pitchFamily="18" charset="-122"/>
                <a:ea typeface="阿里巴巴普惠体 R" panose="00020600040101010101" pitchFamily="18" charset="-122"/>
                <a:cs typeface="阿里巴巴普惠体 R" panose="00020600040101010101" pitchFamily="18" charset="-122"/>
              </a:rPr>
              <a:t>和以各种形式存在的氮或磷。二沉池：排除剩余污泥和回流污泥。人工池：可以存储处理后的水，资源化利用，通过溢流方式排入江河。</a:t>
            </a:r>
          </a:p>
        </p:txBody>
      </p:sp>
      <p:cxnSp>
        <p:nvCxnSpPr>
          <p:cNvPr id="8" name="直接连接符 7">
            <a:extLst>
              <a:ext uri="{FF2B5EF4-FFF2-40B4-BE49-F238E27FC236}">
                <a16:creationId xmlns:a16="http://schemas.microsoft.com/office/drawing/2014/main" xmlns="" id="{7355EF6F-33B1-4D7F-B87C-6C108029AADD}"/>
              </a:ext>
            </a:extLst>
          </p:cNvPr>
          <p:cNvCxnSpPr/>
          <p:nvPr>
            <p:custDataLst>
              <p:tags r:id="rId12"/>
            </p:custDataLst>
          </p:nvPr>
        </p:nvCxnSpPr>
        <p:spPr>
          <a:xfrm>
            <a:off x="588579" y="3951890"/>
            <a:ext cx="10823520" cy="0"/>
          </a:xfrm>
          <a:prstGeom prst="line">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469764"/>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pSp>
        <p:nvGrpSpPr>
          <p:cNvPr id="67" name="组合 66">
            <a:extLst>
              <a:ext uri="{FF2B5EF4-FFF2-40B4-BE49-F238E27FC236}">
                <a16:creationId xmlns:a16="http://schemas.microsoft.com/office/drawing/2014/main" xmlns="" id="{E3EA97DE-05B9-4584-A9F6-63C65E93C38E}"/>
              </a:ext>
            </a:extLst>
          </p:cNvPr>
          <p:cNvGrpSpPr/>
          <p:nvPr>
            <p:custDataLst>
              <p:tags r:id="rId4"/>
            </p:custDataLst>
          </p:nvPr>
        </p:nvGrpSpPr>
        <p:grpSpPr>
          <a:xfrm>
            <a:off x="338220" y="353080"/>
            <a:ext cx="2163242" cy="808185"/>
            <a:chOff x="4439797" y="2324558"/>
            <a:chExt cx="2163242" cy="808185"/>
          </a:xfrm>
        </p:grpSpPr>
        <p:sp>
          <p:nvSpPr>
            <p:cNvPr id="68" name="椭圆 67">
              <a:extLst>
                <a:ext uri="{FF2B5EF4-FFF2-40B4-BE49-F238E27FC236}">
                  <a16:creationId xmlns:a16="http://schemas.microsoft.com/office/drawing/2014/main" xmlns="" id="{B59BC79D-3C17-44F3-94C7-6347F08CB19D}"/>
                </a:ext>
              </a:extLst>
            </p:cNvPr>
            <p:cNvSpPr/>
            <p:nvPr>
              <p:custDataLst>
                <p:tags r:id="rId5"/>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69" name="椭圆 68">
              <a:extLst>
                <a:ext uri="{FF2B5EF4-FFF2-40B4-BE49-F238E27FC236}">
                  <a16:creationId xmlns:a16="http://schemas.microsoft.com/office/drawing/2014/main" xmlns="" id="{0E9C59F4-9AF1-4BE0-BEDD-8DF1953FCF4B}"/>
                </a:ext>
              </a:extLst>
            </p:cNvPr>
            <p:cNvSpPr/>
            <p:nvPr>
              <p:custDataLst>
                <p:tags r:id="rId6"/>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70" name="文本框 69">
              <a:extLst>
                <a:ext uri="{FF2B5EF4-FFF2-40B4-BE49-F238E27FC236}">
                  <a16:creationId xmlns:a16="http://schemas.microsoft.com/office/drawing/2014/main" xmlns="" id="{3D2CCDCE-2557-4E2B-9935-DEE7E5803761}"/>
                </a:ext>
              </a:extLst>
            </p:cNvPr>
            <p:cNvSpPr txBox="1"/>
            <p:nvPr>
              <p:custDataLst>
                <p:tags r:id="rId7"/>
              </p:custDataLst>
            </p:nvPr>
          </p:nvSpPr>
          <p:spPr>
            <a:xfrm>
              <a:off x="5277611" y="2486412"/>
              <a:ext cx="1325428" cy="646331"/>
            </a:xfrm>
            <a:prstGeom prst="rect">
              <a:avLst/>
            </a:prstGeom>
            <a:noFill/>
          </p:spPr>
          <p:txBody>
            <a:bodyPr wrap="square" rtlCol="0">
              <a:spAutoFit/>
            </a:bodyPr>
            <a:lstStyle/>
            <a:p>
              <a:pPr algn="dist"/>
              <a:r>
                <a:rPr lang="zh-CN" altLang="en-US" sz="3600" b="1">
                  <a:solidFill>
                    <a:schemeClr val="tx1">
                      <a:lumMod val="75000"/>
                      <a:lumOff val="25000"/>
                    </a:schemeClr>
                  </a:solidFill>
                  <a:latin typeface="思源黑体 CN Heavy" panose="020b0a00000000000000" pitchFamily="34" charset="-122"/>
                  <a:ea typeface="思源黑体 CN Heavy" panose="020b0a00000000000000" pitchFamily="34" charset="-122"/>
                </a:rPr>
                <a:t>活动</a:t>
              </a:r>
            </a:p>
          </p:txBody>
        </p:sp>
      </p:grpSp>
      <p:sp>
        <p:nvSpPr>
          <p:cNvPr id="7" name="文本框 6">
            <a:extLst>
              <a:ext uri="{FF2B5EF4-FFF2-40B4-BE49-F238E27FC236}">
                <a16:creationId xmlns:a16="http://schemas.microsoft.com/office/drawing/2014/main" xmlns="" id="{C92D43EF-86E5-421F-BCDE-B8D57FD023CB}"/>
              </a:ext>
            </a:extLst>
          </p:cNvPr>
          <p:cNvSpPr txBox="1"/>
          <p:nvPr>
            <p:custDataLst>
              <p:tags r:id="rId8"/>
            </p:custDataLst>
          </p:nvPr>
        </p:nvSpPr>
        <p:spPr>
          <a:xfrm>
            <a:off x="509270" y="1448261"/>
            <a:ext cx="5273554" cy="2243050"/>
          </a:xfrm>
          <a:prstGeom prst="rect">
            <a:avLst/>
          </a:prstGeom>
          <a:noFill/>
        </p:spPr>
        <p:txBody>
          <a:bodyPr wrap="square" rtlCol="0">
            <a:spAutoFit/>
          </a:bodyPr>
          <a:lstStyle/>
          <a:p>
            <a:pPr defTabSz="914400">
              <a:lnSpc>
                <a:spcPct val="150000"/>
              </a:lnSpc>
            </a:pPr>
            <a:r>
              <a:rPr lang="zh-CN" altLang="en-US" sz="2400">
                <a:solidFill>
                  <a:prstClr val="black"/>
                </a:solidFill>
                <a:latin typeface="思源黑体 CN Medium" panose="020b0600000000000000" pitchFamily="34" charset="-122"/>
                <a:ea typeface="思源黑体 CN Medium" panose="020b0600000000000000" pitchFamily="34" charset="-122"/>
                <a:cs typeface="Hiragino Sans GB W3" charset="-122"/>
                <a:sym typeface="+mn-ea"/>
              </a:rPr>
              <a:t>（</a:t>
            </a:r>
            <a:r>
              <a:rPr lang="en-US" altLang="zh-CN" sz="2400">
                <a:solidFill>
                  <a:prstClr val="black"/>
                </a:solidFill>
                <a:latin typeface="思源黑体 CN Medium" panose="020b0600000000000000" pitchFamily="34" charset="-122"/>
                <a:ea typeface="思源黑体 CN Medium" panose="020b0600000000000000" pitchFamily="34" charset="-122"/>
                <a:cs typeface="Hiragino Sans GB W3" charset="-122"/>
                <a:sym typeface="+mn-ea"/>
              </a:rPr>
              <a:t>1</a:t>
            </a:r>
            <a:r>
              <a:rPr lang="zh-CN" altLang="en-US" sz="2400">
                <a:solidFill>
                  <a:prstClr val="black"/>
                </a:solidFill>
                <a:latin typeface="思源黑体 CN Medium" panose="020b0600000000000000" pitchFamily="34" charset="-122"/>
                <a:ea typeface="思源黑体 CN Medium" panose="020b0600000000000000" pitchFamily="34" charset="-122"/>
                <a:cs typeface="Hiragino Sans GB W3" charset="-122"/>
                <a:sym typeface="+mn-ea"/>
              </a:rPr>
              <a:t>）查找相关资料，说一说污水处理厂的污水处理原理。</a:t>
            </a:r>
            <a:endParaRPr lang="zh-CN" altLang="en-US" sz="2400">
              <a:solidFill>
                <a:prstClr val="black"/>
              </a:solidFill>
              <a:latin typeface="思源黑体 CN Medium" panose="020b0600000000000000" pitchFamily="34" charset="-122"/>
              <a:ea typeface="思源黑体 CN Medium" panose="020b0600000000000000" pitchFamily="34" charset="-122"/>
              <a:cs typeface="Hiragino Sans GB W3" charset="-122"/>
            </a:endParaRPr>
          </a:p>
          <a:p>
            <a:pPr defTabSz="914400">
              <a:lnSpc>
                <a:spcPct val="150000"/>
              </a:lnSpc>
            </a:pPr>
            <a:r>
              <a:rPr lang="zh-CN" altLang="en-US" sz="2400">
                <a:solidFill>
                  <a:prstClr val="black"/>
                </a:solidFill>
                <a:latin typeface="思源黑体 CN Medium" panose="020b0600000000000000" pitchFamily="34" charset="-122"/>
                <a:ea typeface="思源黑体 CN Medium" panose="020b0600000000000000" pitchFamily="34" charset="-122"/>
                <a:cs typeface="Hiragino Sans GB W3" charset="-122"/>
                <a:sym typeface="+mn-ea"/>
              </a:rPr>
              <a:t>（</a:t>
            </a:r>
            <a:r>
              <a:rPr lang="en-US" altLang="zh-CN" sz="2400">
                <a:solidFill>
                  <a:prstClr val="black"/>
                </a:solidFill>
                <a:latin typeface="思源黑体 CN Medium" panose="020b0600000000000000" pitchFamily="34" charset="-122"/>
                <a:ea typeface="思源黑体 CN Medium" panose="020b0600000000000000" pitchFamily="34" charset="-122"/>
                <a:cs typeface="Hiragino Sans GB W3" charset="-122"/>
                <a:sym typeface="+mn-ea"/>
              </a:rPr>
              <a:t>2</a:t>
            </a:r>
            <a:r>
              <a:rPr lang="zh-CN" altLang="en-US" sz="2400">
                <a:solidFill>
                  <a:prstClr val="black"/>
                </a:solidFill>
                <a:latin typeface="思源黑体 CN Medium" panose="020b0600000000000000" pitchFamily="34" charset="-122"/>
                <a:ea typeface="思源黑体 CN Medium" panose="020b0600000000000000" pitchFamily="34" charset="-122"/>
                <a:cs typeface="Hiragino Sans GB W3" charset="-122"/>
                <a:sym typeface="+mn-ea"/>
              </a:rPr>
              <a:t>）除建设污水处理厂外，还可以采取哪些措施来保护和循环利用水资源？</a:t>
            </a:r>
            <a:endParaRPr lang="zh-CN" altLang="en-US" sz="2400">
              <a:solidFill>
                <a:schemeClr val="tx1">
                  <a:lumMod val="75000"/>
                  <a:lumOff val="25000"/>
                </a:schemeClr>
              </a:solidFill>
              <a:latin typeface="思源黑体 CN Medium" panose="020b0600000000000000" pitchFamily="34" charset="-122"/>
              <a:ea typeface="思源黑体 CN Medium" panose="020b0600000000000000" pitchFamily="34" charset="-122"/>
              <a:cs typeface="Hiragino Sans GB W3" charset="-122"/>
              <a:sym typeface="+mn-ea"/>
            </a:endParaRPr>
          </a:p>
        </p:txBody>
      </p:sp>
      <p:pic>
        <p:nvPicPr>
          <p:cNvPr id="4" name="图片 3">
            <a:extLst>
              <a:ext uri="{FF2B5EF4-FFF2-40B4-BE49-F238E27FC236}">
                <a16:creationId xmlns:a16="http://schemas.microsoft.com/office/drawing/2014/main" xmlns="" id="{3E1F768B-B360-4AA8-B064-D8E484794DAD}"/>
              </a:ext>
            </a:extLst>
          </p:cNvPr>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5782824" y="1585894"/>
            <a:ext cx="5629275" cy="2238375"/>
          </a:xfrm>
          <a:prstGeom prst="rect">
            <a:avLst/>
          </a:prstGeom>
        </p:spPr>
      </p:pic>
      <p:sp>
        <p:nvSpPr>
          <p:cNvPr id="5" name="文本框 4">
            <a:extLst>
              <a:ext uri="{FF2B5EF4-FFF2-40B4-BE49-F238E27FC236}">
                <a16:creationId xmlns:a16="http://schemas.microsoft.com/office/drawing/2014/main" xmlns="" id="{B0D8598D-E9B0-4C55-ABBA-886D99FE7FC2}"/>
              </a:ext>
            </a:extLst>
          </p:cNvPr>
          <p:cNvSpPr txBox="1"/>
          <p:nvPr>
            <p:custDataLst>
              <p:tags r:id="rId11"/>
            </p:custDataLst>
          </p:nvPr>
        </p:nvSpPr>
        <p:spPr>
          <a:xfrm>
            <a:off x="509270" y="4076328"/>
            <a:ext cx="10687202" cy="1979516"/>
          </a:xfrm>
          <a:prstGeom prst="rect">
            <a:avLst/>
          </a:prstGeom>
          <a:noFill/>
        </p:spPr>
        <p:txBody>
          <a:bodyPr wrap="square" rtlCol="0">
            <a:spAutoFit/>
          </a:bodyPr>
          <a:lstStyle/>
          <a:p>
            <a:pPr algn="l">
              <a:lnSpc>
                <a:spcPct val="130000"/>
              </a:lnSpc>
            </a:pPr>
            <a:r>
              <a:rPr lang="zh-CN" altLang="en-US" sz="2400">
                <a:latin typeface="阿里巴巴普惠体 R" panose="00020600040101010101" pitchFamily="18" charset="-122"/>
                <a:ea typeface="阿里巴巴普惠体 R" panose="00020600040101010101" pitchFamily="18" charset="-122"/>
                <a:cs typeface="阿里巴巴普惠体 R" panose="00020600040101010101" pitchFamily="18" charset="-122"/>
              </a:rPr>
              <a:t>加强宣传，提高民众的水资源保护意识；建立和完善法律法规，加强管理，保护水资源。农业：生产中发展滴灌、渗灌等节水技术；合理使用化肥和农药，减少水污染。工业：实现废水处理，达标排放。生活：日常家庭用水的循环利用；公共厕所用水的再生循环等</a:t>
            </a:r>
            <a:r>
              <a:rPr lang="en-US" altLang="zh-CN" sz="2400">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zh-CN" altLang="en-US" sz="2400">
                <a:latin typeface="阿里巴巴普惠体 R" panose="00020600040101010101" pitchFamily="18" charset="-122"/>
                <a:ea typeface="阿里巴巴普惠体 R" panose="00020600040101010101" pitchFamily="18" charset="-122"/>
                <a:cs typeface="阿里巴巴普惠体 R" panose="00020600040101010101" pitchFamily="18" charset="-122"/>
              </a:rPr>
              <a:t>具体措施可以从生产、生活两个方面列举</a:t>
            </a:r>
            <a:r>
              <a:rPr lang="en-US" altLang="zh-CN" sz="2400">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zh-CN" altLang="en-US" sz="2400">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p>
        </p:txBody>
      </p:sp>
      <p:cxnSp>
        <p:nvCxnSpPr>
          <p:cNvPr id="9" name="直接连接符 8">
            <a:extLst>
              <a:ext uri="{FF2B5EF4-FFF2-40B4-BE49-F238E27FC236}">
                <a16:creationId xmlns:a16="http://schemas.microsoft.com/office/drawing/2014/main" xmlns="" id="{4DF6D13D-F518-47DB-B046-41996C4212A0}"/>
              </a:ext>
            </a:extLst>
          </p:cNvPr>
          <p:cNvCxnSpPr/>
          <p:nvPr>
            <p:custDataLst>
              <p:tags r:id="rId12"/>
            </p:custDataLst>
          </p:nvPr>
        </p:nvCxnSpPr>
        <p:spPr>
          <a:xfrm>
            <a:off x="588579" y="3951890"/>
            <a:ext cx="10823520" cy="0"/>
          </a:xfrm>
          <a:prstGeom prst="line">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045260"/>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pSp>
        <p:nvGrpSpPr>
          <p:cNvPr id="67" name="组合 66">
            <a:extLst>
              <a:ext uri="{FF2B5EF4-FFF2-40B4-BE49-F238E27FC236}">
                <a16:creationId xmlns:a16="http://schemas.microsoft.com/office/drawing/2014/main" xmlns="" id="{E3EA97DE-05B9-4584-A9F6-63C65E93C38E}"/>
              </a:ext>
            </a:extLst>
          </p:cNvPr>
          <p:cNvGrpSpPr/>
          <p:nvPr>
            <p:custDataLst>
              <p:tags r:id="rId4"/>
            </p:custDataLst>
          </p:nvPr>
        </p:nvGrpSpPr>
        <p:grpSpPr>
          <a:xfrm>
            <a:off x="338220" y="353080"/>
            <a:ext cx="2163242" cy="808185"/>
            <a:chOff x="4439797" y="2324558"/>
            <a:chExt cx="2163242" cy="808185"/>
          </a:xfrm>
        </p:grpSpPr>
        <p:sp>
          <p:nvSpPr>
            <p:cNvPr id="68" name="椭圆 67">
              <a:extLst>
                <a:ext uri="{FF2B5EF4-FFF2-40B4-BE49-F238E27FC236}">
                  <a16:creationId xmlns:a16="http://schemas.microsoft.com/office/drawing/2014/main" xmlns="" id="{B59BC79D-3C17-44F3-94C7-6347F08CB19D}"/>
                </a:ext>
              </a:extLst>
            </p:cNvPr>
            <p:cNvSpPr/>
            <p:nvPr>
              <p:custDataLst>
                <p:tags r:id="rId5"/>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69" name="椭圆 68">
              <a:extLst>
                <a:ext uri="{FF2B5EF4-FFF2-40B4-BE49-F238E27FC236}">
                  <a16:creationId xmlns:a16="http://schemas.microsoft.com/office/drawing/2014/main" xmlns="" id="{0E9C59F4-9AF1-4BE0-BEDD-8DF1953FCF4B}"/>
                </a:ext>
              </a:extLst>
            </p:cNvPr>
            <p:cNvSpPr/>
            <p:nvPr>
              <p:custDataLst>
                <p:tags r:id="rId6"/>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70" name="文本框 69">
              <a:extLst>
                <a:ext uri="{FF2B5EF4-FFF2-40B4-BE49-F238E27FC236}">
                  <a16:creationId xmlns:a16="http://schemas.microsoft.com/office/drawing/2014/main" xmlns="" id="{3D2CCDCE-2557-4E2B-9935-DEE7E5803761}"/>
                </a:ext>
              </a:extLst>
            </p:cNvPr>
            <p:cNvSpPr txBox="1"/>
            <p:nvPr>
              <p:custDataLst>
                <p:tags r:id="rId7"/>
              </p:custDataLst>
            </p:nvPr>
          </p:nvSpPr>
          <p:spPr>
            <a:xfrm>
              <a:off x="5277611" y="2486412"/>
              <a:ext cx="1325428" cy="646331"/>
            </a:xfrm>
            <a:prstGeom prst="rect">
              <a:avLst/>
            </a:prstGeom>
            <a:noFill/>
          </p:spPr>
          <p:txBody>
            <a:bodyPr wrap="square" rtlCol="0">
              <a:spAutoFit/>
            </a:bodyPr>
            <a:lstStyle/>
            <a:p>
              <a:pPr algn="dist"/>
              <a:r>
                <a:rPr lang="zh-CN" altLang="en-US" sz="3600" b="1">
                  <a:solidFill>
                    <a:schemeClr val="tx1">
                      <a:lumMod val="75000"/>
                      <a:lumOff val="25000"/>
                    </a:schemeClr>
                  </a:solidFill>
                  <a:latin typeface="思源黑体 CN Heavy" panose="020b0a00000000000000" pitchFamily="34" charset="-122"/>
                  <a:ea typeface="思源黑体 CN Heavy" panose="020b0a00000000000000" pitchFamily="34" charset="-122"/>
                </a:rPr>
                <a:t>活动</a:t>
              </a:r>
            </a:p>
          </p:txBody>
        </p:sp>
      </p:grpSp>
      <p:sp>
        <p:nvSpPr>
          <p:cNvPr id="7" name="文本框 6">
            <a:extLst>
              <a:ext uri="{FF2B5EF4-FFF2-40B4-BE49-F238E27FC236}">
                <a16:creationId xmlns:a16="http://schemas.microsoft.com/office/drawing/2014/main" xmlns="" id="{C92D43EF-86E5-421F-BCDE-B8D57FD023CB}"/>
              </a:ext>
            </a:extLst>
          </p:cNvPr>
          <p:cNvSpPr txBox="1"/>
          <p:nvPr>
            <p:custDataLst>
              <p:tags r:id="rId8"/>
            </p:custDataLst>
          </p:nvPr>
        </p:nvSpPr>
        <p:spPr>
          <a:xfrm>
            <a:off x="509269" y="1448261"/>
            <a:ext cx="10902829" cy="2250360"/>
          </a:xfrm>
          <a:prstGeom prst="rect">
            <a:avLst/>
          </a:prstGeom>
          <a:noFill/>
        </p:spPr>
        <p:txBody>
          <a:bodyPr wrap="square" rtlCol="0">
            <a:spAutoFit/>
          </a:bodyPr>
          <a:lstStyle/>
          <a:p>
            <a:pPr defTabSz="914400">
              <a:lnSpc>
                <a:spcPct val="150000"/>
              </a:lnSpc>
            </a:pPr>
            <a:r>
              <a:rPr lang="en-US" altLang="zh-CN" sz="240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1.</a:t>
            </a:r>
            <a:r>
              <a:rPr lang="zh-CN" altLang="en-US" sz="240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一群牧民在一块公共草场上放牧。如果每个人都从自己的利益出发，通常都会多养些羊来谋取更高的收入，草场退化的代价则由大家共同承担。如此这般，悲剧就发生了</a:t>
            </a:r>
            <a:r>
              <a:rPr lang="en-US" altLang="zh-CN" sz="240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a:t>
            </a:r>
            <a:r>
              <a:rPr lang="zh-CN" altLang="en-US" sz="240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草场持续退化，直至无法养羊，结局是所有牧民都会破产。假如你是上述材料中的当事人，你又会怎么做呢？</a:t>
            </a:r>
          </a:p>
        </p:txBody>
      </p:sp>
      <p:sp>
        <p:nvSpPr>
          <p:cNvPr id="5" name="文本框 4">
            <a:extLst>
              <a:ext uri="{FF2B5EF4-FFF2-40B4-BE49-F238E27FC236}">
                <a16:creationId xmlns:a16="http://schemas.microsoft.com/office/drawing/2014/main" xmlns="" id="{B0D8598D-E9B0-4C55-ABBA-886D99FE7FC2}"/>
              </a:ext>
            </a:extLst>
          </p:cNvPr>
          <p:cNvSpPr txBox="1"/>
          <p:nvPr>
            <p:custDataLst>
              <p:tags r:id="rId9"/>
            </p:custDataLst>
          </p:nvPr>
        </p:nvSpPr>
        <p:spPr>
          <a:xfrm>
            <a:off x="509269" y="4031904"/>
            <a:ext cx="5400642" cy="2459648"/>
          </a:xfrm>
          <a:prstGeom prst="rect">
            <a:avLst/>
          </a:prstGeom>
          <a:noFill/>
        </p:spPr>
        <p:txBody>
          <a:bodyPr wrap="square" rtlCol="0">
            <a:spAutoFit/>
          </a:bodyPr>
          <a:lstStyle/>
          <a:p>
            <a:pPr algn="l">
              <a:lnSpc>
                <a:spcPct val="130000"/>
              </a:lnSpc>
            </a:pPr>
            <a:r>
              <a:rPr lang="zh-CN" altLang="en-US" sz="2400">
                <a:latin typeface="阿里巴巴普惠体 R" panose="00020600040101010101" pitchFamily="18" charset="-122"/>
                <a:ea typeface="阿里巴巴普惠体 R" panose="00020600040101010101" pitchFamily="18" charset="-122"/>
                <a:cs typeface="阿里巴巴普惠体 R" panose="00020600040101010101" pitchFamily="18" charset="-122"/>
              </a:rPr>
              <a:t>分析草场资源的承载力，控制放牧总量；进行个体放牧量的合理分配；种植和培育人工草场，提高草场承载力；鼓励因地制宜地发展奶制品和羊肉制品的深加工产业，延长产业链，增加收入。</a:t>
            </a:r>
          </a:p>
        </p:txBody>
      </p:sp>
      <p:cxnSp>
        <p:nvCxnSpPr>
          <p:cNvPr id="9" name="直接连接符 8">
            <a:extLst>
              <a:ext uri="{FF2B5EF4-FFF2-40B4-BE49-F238E27FC236}">
                <a16:creationId xmlns:a16="http://schemas.microsoft.com/office/drawing/2014/main" xmlns="" id="{4DF6D13D-F518-47DB-B046-41996C4212A0}"/>
              </a:ext>
            </a:extLst>
          </p:cNvPr>
          <p:cNvCxnSpPr/>
          <p:nvPr>
            <p:custDataLst>
              <p:tags r:id="rId10"/>
            </p:custDataLst>
          </p:nvPr>
        </p:nvCxnSpPr>
        <p:spPr>
          <a:xfrm>
            <a:off x="588578" y="3865262"/>
            <a:ext cx="10490100" cy="0"/>
          </a:xfrm>
          <a:prstGeom prst="line">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none"/>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xmlns="" id="{8FC38C33-919E-4B8B-A315-232FE4A4F8F7}"/>
              </a:ext>
            </a:extLst>
          </p:cNvPr>
          <p:cNvPicPr>
            <a:picLocks noChangeAspect="1" noChangeArrowheads="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bwMode="auto">
          <a:xfrm>
            <a:off x="6641432" y="4110757"/>
            <a:ext cx="4437246" cy="2427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908211"/>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pic>
        <p:nvPicPr>
          <p:cNvPr id="3074" name="Picture 2">
            <a:extLst>
              <a:ext uri="{FF2B5EF4-FFF2-40B4-BE49-F238E27FC236}">
                <a16:creationId xmlns:a16="http://schemas.microsoft.com/office/drawing/2014/main" xmlns="" id="{1E089387-305B-4F16-8792-7935B05CDB82}"/>
              </a:ext>
            </a:extLst>
          </p:cNvPr>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7823201" y="0"/>
            <a:ext cx="43687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组合 66">
            <a:extLst>
              <a:ext uri="{FF2B5EF4-FFF2-40B4-BE49-F238E27FC236}">
                <a16:creationId xmlns:a16="http://schemas.microsoft.com/office/drawing/2014/main" xmlns="" id="{E3EA97DE-05B9-4584-A9F6-63C65E93C38E}"/>
              </a:ext>
            </a:extLst>
          </p:cNvPr>
          <p:cNvGrpSpPr/>
          <p:nvPr>
            <p:custDataLst>
              <p:tags r:id="rId6"/>
            </p:custDataLst>
          </p:nvPr>
        </p:nvGrpSpPr>
        <p:grpSpPr>
          <a:xfrm>
            <a:off x="338220" y="353080"/>
            <a:ext cx="2163242" cy="808185"/>
            <a:chOff x="4439797" y="2324558"/>
            <a:chExt cx="2163242" cy="808185"/>
          </a:xfrm>
        </p:grpSpPr>
        <p:sp>
          <p:nvSpPr>
            <p:cNvPr id="68" name="椭圆 67">
              <a:extLst>
                <a:ext uri="{FF2B5EF4-FFF2-40B4-BE49-F238E27FC236}">
                  <a16:creationId xmlns:a16="http://schemas.microsoft.com/office/drawing/2014/main" xmlns="" id="{B59BC79D-3C17-44F3-94C7-6347F08CB19D}"/>
                </a:ext>
              </a:extLst>
            </p:cNvPr>
            <p:cNvSpPr/>
            <p:nvPr>
              <p:custDataLst>
                <p:tags r:id="rId7"/>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69" name="椭圆 68">
              <a:extLst>
                <a:ext uri="{FF2B5EF4-FFF2-40B4-BE49-F238E27FC236}">
                  <a16:creationId xmlns:a16="http://schemas.microsoft.com/office/drawing/2014/main" xmlns="" id="{0E9C59F4-9AF1-4BE0-BEDD-8DF1953FCF4B}"/>
                </a:ext>
              </a:extLst>
            </p:cNvPr>
            <p:cNvSpPr/>
            <p:nvPr>
              <p:custDataLst>
                <p:tags r:id="rId8"/>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70" name="文本框 69">
              <a:extLst>
                <a:ext uri="{FF2B5EF4-FFF2-40B4-BE49-F238E27FC236}">
                  <a16:creationId xmlns:a16="http://schemas.microsoft.com/office/drawing/2014/main" xmlns="" id="{3D2CCDCE-2557-4E2B-9935-DEE7E5803761}"/>
                </a:ext>
              </a:extLst>
            </p:cNvPr>
            <p:cNvSpPr txBox="1"/>
            <p:nvPr>
              <p:custDataLst>
                <p:tags r:id="rId9"/>
              </p:custDataLst>
            </p:nvPr>
          </p:nvSpPr>
          <p:spPr>
            <a:xfrm>
              <a:off x="5277611" y="2486412"/>
              <a:ext cx="1325428" cy="646331"/>
            </a:xfrm>
            <a:prstGeom prst="rect">
              <a:avLst/>
            </a:prstGeom>
            <a:noFill/>
          </p:spPr>
          <p:txBody>
            <a:bodyPr wrap="square" rtlCol="0">
              <a:spAutoFit/>
            </a:bodyPr>
            <a:lstStyle/>
            <a:p>
              <a:pPr algn="dist"/>
              <a:r>
                <a:rPr lang="zh-CN" altLang="en-US" sz="3600" b="1">
                  <a:solidFill>
                    <a:schemeClr val="tx1">
                      <a:lumMod val="75000"/>
                      <a:lumOff val="25000"/>
                    </a:schemeClr>
                  </a:solidFill>
                  <a:latin typeface="思源黑体 CN Heavy" panose="020b0a00000000000000" pitchFamily="34" charset="-122"/>
                  <a:ea typeface="思源黑体 CN Heavy" panose="020b0a00000000000000" pitchFamily="34" charset="-122"/>
                </a:rPr>
                <a:t>活动</a:t>
              </a:r>
            </a:p>
          </p:txBody>
        </p:sp>
      </p:grpSp>
      <p:sp>
        <p:nvSpPr>
          <p:cNvPr id="7" name="文本框 6">
            <a:extLst>
              <a:ext uri="{FF2B5EF4-FFF2-40B4-BE49-F238E27FC236}">
                <a16:creationId xmlns:a16="http://schemas.microsoft.com/office/drawing/2014/main" xmlns="" id="{C92D43EF-86E5-421F-BCDE-B8D57FD023CB}"/>
              </a:ext>
            </a:extLst>
          </p:cNvPr>
          <p:cNvSpPr txBox="1"/>
          <p:nvPr>
            <p:custDataLst>
              <p:tags r:id="rId10"/>
            </p:custDataLst>
          </p:nvPr>
        </p:nvSpPr>
        <p:spPr>
          <a:xfrm>
            <a:off x="509269" y="1448261"/>
            <a:ext cx="10902829" cy="1148520"/>
          </a:xfrm>
          <a:prstGeom prst="rect">
            <a:avLst/>
          </a:prstGeom>
          <a:noFill/>
        </p:spPr>
        <p:txBody>
          <a:bodyPr wrap="square" rtlCol="0">
            <a:spAutoFit/>
          </a:bodyPr>
          <a:lstStyle/>
          <a:p>
            <a:pPr defTabSz="914400">
              <a:lnSpc>
                <a:spcPct val="150000"/>
              </a:lnSpc>
            </a:pPr>
            <a:r>
              <a:rPr lang="en-US" altLang="zh-CN" sz="240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2.</a:t>
            </a:r>
            <a:r>
              <a:rPr lang="zh-CN" altLang="en-US" sz="240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阅读课本材料，完成相关任务。</a:t>
            </a:r>
            <a:endParaRPr lang="en-US" altLang="zh-CN" sz="240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endParaRPr>
          </a:p>
          <a:p>
            <a:pPr defTabSz="914400">
              <a:lnSpc>
                <a:spcPct val="150000"/>
              </a:lnSpc>
            </a:pPr>
            <a:r>
              <a:rPr lang="zh-CN" altLang="en-US" sz="240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a:t>
            </a:r>
            <a:r>
              <a:rPr lang="en-US" altLang="zh-CN" sz="240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1</a:t>
            </a:r>
            <a:r>
              <a:rPr lang="zh-CN" altLang="en-US" sz="240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）对我国的基本国情，你是怎么理解的？</a:t>
            </a:r>
          </a:p>
        </p:txBody>
      </p:sp>
      <p:sp>
        <p:nvSpPr>
          <p:cNvPr id="5" name="文本框 4">
            <a:extLst>
              <a:ext uri="{FF2B5EF4-FFF2-40B4-BE49-F238E27FC236}">
                <a16:creationId xmlns:a16="http://schemas.microsoft.com/office/drawing/2014/main" xmlns="" id="{B0D8598D-E9B0-4C55-ABBA-886D99FE7FC2}"/>
              </a:ext>
            </a:extLst>
          </p:cNvPr>
          <p:cNvSpPr txBox="1"/>
          <p:nvPr>
            <p:custDataLst>
              <p:tags r:id="rId11"/>
            </p:custDataLst>
          </p:nvPr>
        </p:nvSpPr>
        <p:spPr>
          <a:xfrm>
            <a:off x="617082" y="2596781"/>
            <a:ext cx="10687202" cy="1979516"/>
          </a:xfrm>
          <a:prstGeom prst="rect">
            <a:avLst/>
          </a:prstGeom>
          <a:solidFill>
            <a:schemeClr val="bg1">
              <a:alpha val="38000"/>
            </a:schemeClr>
          </a:solidFill>
        </p:spPr>
        <p:txBody>
          <a:bodyPr wrap="square" rtlCol="0">
            <a:spAutoFit/>
          </a:bodyPr>
          <a:lstStyle/>
          <a:p>
            <a:pPr algn="l">
              <a:lnSpc>
                <a:spcPct val="130000"/>
              </a:lnSpc>
            </a:pPr>
            <a:r>
              <a:rPr lang="zh-CN" altLang="en-US" sz="2400">
                <a:latin typeface="阿里巴巴普惠体 R" panose="00020600040101010101" pitchFamily="18" charset="-122"/>
                <a:ea typeface="阿里巴巴普惠体 R" panose="00020600040101010101" pitchFamily="18" charset="-122"/>
                <a:cs typeface="阿里巴巴普惠体 R" panose="00020600040101010101" pitchFamily="18" charset="-122"/>
              </a:rPr>
              <a:t>由于人口基数大，各类资源需求量大，工农业产品需求量大，经济规模大，经济发展对于生态环境产生巨大的压力，虽然取得了辉煌成绩，但是也付出了巨大资源和环境代价。传统高消耗、高污染的发展方式必然无法推动我国的持续发展，所以转换发展模式，走可持续发展道路是必然的选择。</a:t>
            </a:r>
          </a:p>
        </p:txBody>
      </p:sp>
      <p:sp>
        <p:nvSpPr>
          <p:cNvPr id="10" name="文本框 9">
            <a:extLst>
              <a:ext uri="{FF2B5EF4-FFF2-40B4-BE49-F238E27FC236}">
                <a16:creationId xmlns:a16="http://schemas.microsoft.com/office/drawing/2014/main" xmlns="" id="{8610D774-E2FB-4A20-9F1E-A0F9CA37913B}"/>
              </a:ext>
            </a:extLst>
          </p:cNvPr>
          <p:cNvSpPr txBox="1"/>
          <p:nvPr>
            <p:custDataLst>
              <p:tags r:id="rId12"/>
            </p:custDataLst>
          </p:nvPr>
        </p:nvSpPr>
        <p:spPr>
          <a:xfrm>
            <a:off x="509269" y="4544379"/>
            <a:ext cx="10902829" cy="594522"/>
          </a:xfrm>
          <a:prstGeom prst="rect">
            <a:avLst/>
          </a:prstGeom>
          <a:noFill/>
        </p:spPr>
        <p:txBody>
          <a:bodyPr wrap="square" rtlCol="0">
            <a:spAutoFit/>
          </a:bodyPr>
          <a:lstStyle/>
          <a:p>
            <a:pPr defTabSz="914400">
              <a:lnSpc>
                <a:spcPct val="150000"/>
              </a:lnSpc>
            </a:pPr>
            <a:r>
              <a:rPr lang="zh-CN" altLang="en-US" sz="240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a:t>
            </a:r>
            <a:r>
              <a:rPr lang="en-US" altLang="zh-CN" sz="240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2</a:t>
            </a:r>
            <a:r>
              <a:rPr lang="zh-CN" altLang="en-US" sz="240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）我国可持续发展面临着哪些问题？</a:t>
            </a:r>
          </a:p>
        </p:txBody>
      </p:sp>
      <p:sp>
        <p:nvSpPr>
          <p:cNvPr id="11" name="文本框 10">
            <a:extLst>
              <a:ext uri="{FF2B5EF4-FFF2-40B4-BE49-F238E27FC236}">
                <a16:creationId xmlns:a16="http://schemas.microsoft.com/office/drawing/2014/main" xmlns="" id="{6A9E004B-92FE-44E6-BA81-47739CABB943}"/>
              </a:ext>
            </a:extLst>
          </p:cNvPr>
          <p:cNvSpPr txBox="1"/>
          <p:nvPr>
            <p:custDataLst>
              <p:tags r:id="rId13"/>
            </p:custDataLst>
          </p:nvPr>
        </p:nvSpPr>
        <p:spPr>
          <a:xfrm>
            <a:off x="617082" y="5229225"/>
            <a:ext cx="6688493" cy="539122"/>
          </a:xfrm>
          <a:prstGeom prst="rect">
            <a:avLst/>
          </a:prstGeom>
          <a:noFill/>
        </p:spPr>
        <p:txBody>
          <a:bodyPr wrap="square" rtlCol="0">
            <a:spAutoFit/>
          </a:bodyPr>
          <a:lstStyle/>
          <a:p>
            <a:pPr algn="l">
              <a:lnSpc>
                <a:spcPct val="130000"/>
              </a:lnSpc>
            </a:pPr>
            <a:r>
              <a:rPr lang="zh-CN" altLang="en-US" sz="2400">
                <a:latin typeface="阿里巴巴普惠体 R" panose="00020600040101010101" pitchFamily="18" charset="-122"/>
                <a:ea typeface="阿里巴巴普惠体 R" panose="00020600040101010101" pitchFamily="18" charset="-122"/>
                <a:cs typeface="阿里巴巴普惠体 R" panose="00020600040101010101" pitchFamily="18" charset="-122"/>
              </a:rPr>
              <a:t>环境污染问题；生态破坏问题；资源短缺问题。</a:t>
            </a:r>
          </a:p>
        </p:txBody>
      </p:sp>
    </p:spTree>
    <p:extLst>
      <p:ext uri="{BB962C8B-B14F-4D97-AF65-F5344CB8AC3E}">
        <p14:creationId xmlns:p14="http://schemas.microsoft.com/office/powerpoint/2010/main" val="4049023775"/>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pic>
        <p:nvPicPr>
          <p:cNvPr id="4098" name="Picture 2">
            <a:extLst>
              <a:ext uri="{FF2B5EF4-FFF2-40B4-BE49-F238E27FC236}">
                <a16:creationId xmlns:a16="http://schemas.microsoft.com/office/drawing/2014/main" xmlns="" id="{34524D8A-066B-4095-B11D-8F6DBCBC4A44}"/>
              </a:ext>
            </a:extLst>
          </p:cNvPr>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6929437" y="0"/>
            <a:ext cx="526256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组合 66">
            <a:extLst>
              <a:ext uri="{FF2B5EF4-FFF2-40B4-BE49-F238E27FC236}">
                <a16:creationId xmlns:a16="http://schemas.microsoft.com/office/drawing/2014/main" xmlns="" id="{E3EA97DE-05B9-4584-A9F6-63C65E93C38E}"/>
              </a:ext>
            </a:extLst>
          </p:cNvPr>
          <p:cNvGrpSpPr/>
          <p:nvPr>
            <p:custDataLst>
              <p:tags r:id="rId6"/>
            </p:custDataLst>
          </p:nvPr>
        </p:nvGrpSpPr>
        <p:grpSpPr>
          <a:xfrm>
            <a:off x="338220" y="353080"/>
            <a:ext cx="2163242" cy="808185"/>
            <a:chOff x="4439797" y="2324558"/>
            <a:chExt cx="2163242" cy="808185"/>
          </a:xfrm>
        </p:grpSpPr>
        <p:sp>
          <p:nvSpPr>
            <p:cNvPr id="68" name="椭圆 67">
              <a:extLst>
                <a:ext uri="{FF2B5EF4-FFF2-40B4-BE49-F238E27FC236}">
                  <a16:creationId xmlns:a16="http://schemas.microsoft.com/office/drawing/2014/main" xmlns="" id="{B59BC79D-3C17-44F3-94C7-6347F08CB19D}"/>
                </a:ext>
              </a:extLst>
            </p:cNvPr>
            <p:cNvSpPr/>
            <p:nvPr>
              <p:custDataLst>
                <p:tags r:id="rId7"/>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69" name="椭圆 68">
              <a:extLst>
                <a:ext uri="{FF2B5EF4-FFF2-40B4-BE49-F238E27FC236}">
                  <a16:creationId xmlns:a16="http://schemas.microsoft.com/office/drawing/2014/main" xmlns="" id="{0E9C59F4-9AF1-4BE0-BEDD-8DF1953FCF4B}"/>
                </a:ext>
              </a:extLst>
            </p:cNvPr>
            <p:cNvSpPr/>
            <p:nvPr>
              <p:custDataLst>
                <p:tags r:id="rId8"/>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70" name="文本框 69">
              <a:extLst>
                <a:ext uri="{FF2B5EF4-FFF2-40B4-BE49-F238E27FC236}">
                  <a16:creationId xmlns:a16="http://schemas.microsoft.com/office/drawing/2014/main" xmlns="" id="{3D2CCDCE-2557-4E2B-9935-DEE7E5803761}"/>
                </a:ext>
              </a:extLst>
            </p:cNvPr>
            <p:cNvSpPr txBox="1"/>
            <p:nvPr>
              <p:custDataLst>
                <p:tags r:id="rId9"/>
              </p:custDataLst>
            </p:nvPr>
          </p:nvSpPr>
          <p:spPr>
            <a:xfrm>
              <a:off x="5277611" y="2486412"/>
              <a:ext cx="1325428" cy="646331"/>
            </a:xfrm>
            <a:prstGeom prst="rect">
              <a:avLst/>
            </a:prstGeom>
            <a:noFill/>
          </p:spPr>
          <p:txBody>
            <a:bodyPr wrap="square" rtlCol="0">
              <a:spAutoFit/>
            </a:bodyPr>
            <a:lstStyle/>
            <a:p>
              <a:pPr algn="dist"/>
              <a:r>
                <a:rPr lang="zh-CN" altLang="en-US" sz="3600" b="1">
                  <a:solidFill>
                    <a:schemeClr val="tx1">
                      <a:lumMod val="75000"/>
                      <a:lumOff val="25000"/>
                    </a:schemeClr>
                  </a:solidFill>
                  <a:latin typeface="思源黑体 CN Heavy" panose="020b0a00000000000000" pitchFamily="34" charset="-122"/>
                  <a:ea typeface="思源黑体 CN Heavy" panose="020b0a00000000000000" pitchFamily="34" charset="-122"/>
                </a:rPr>
                <a:t>活动</a:t>
              </a:r>
            </a:p>
          </p:txBody>
        </p:sp>
      </p:grpSp>
      <p:sp>
        <p:nvSpPr>
          <p:cNvPr id="7" name="文本框 6">
            <a:extLst>
              <a:ext uri="{FF2B5EF4-FFF2-40B4-BE49-F238E27FC236}">
                <a16:creationId xmlns:a16="http://schemas.microsoft.com/office/drawing/2014/main" xmlns="" id="{C92D43EF-86E5-421F-BCDE-B8D57FD023CB}"/>
              </a:ext>
            </a:extLst>
          </p:cNvPr>
          <p:cNvSpPr txBox="1"/>
          <p:nvPr>
            <p:custDataLst>
              <p:tags r:id="rId10"/>
            </p:custDataLst>
          </p:nvPr>
        </p:nvSpPr>
        <p:spPr>
          <a:xfrm>
            <a:off x="509270" y="1448261"/>
            <a:ext cx="10795016" cy="1148520"/>
          </a:xfrm>
          <a:prstGeom prst="rect">
            <a:avLst/>
          </a:prstGeom>
          <a:solidFill>
            <a:schemeClr val="bg1">
              <a:alpha val="56000"/>
            </a:schemeClr>
          </a:solidFill>
        </p:spPr>
        <p:txBody>
          <a:bodyPr wrap="square" rtlCol="0">
            <a:spAutoFit/>
          </a:bodyPr>
          <a:lstStyle/>
          <a:p>
            <a:pPr defTabSz="914400">
              <a:lnSpc>
                <a:spcPct val="150000"/>
              </a:lnSpc>
            </a:pPr>
            <a:r>
              <a:rPr lang="zh-CN" altLang="en-US" sz="240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a:t>
            </a:r>
            <a:r>
              <a:rPr lang="en-US" altLang="zh-CN" sz="240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3</a:t>
            </a:r>
            <a:r>
              <a:rPr lang="zh-CN" altLang="en-US" sz="2400">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ea"/>
              </a:rPr>
              <a:t>）议一议，国家为何要划定生态保护红线、永久基本农田、城镇开发边界三条控制线？</a:t>
            </a:r>
          </a:p>
        </p:txBody>
      </p:sp>
      <p:sp>
        <p:nvSpPr>
          <p:cNvPr id="5" name="文本框 4">
            <a:extLst>
              <a:ext uri="{FF2B5EF4-FFF2-40B4-BE49-F238E27FC236}">
                <a16:creationId xmlns:a16="http://schemas.microsoft.com/office/drawing/2014/main" xmlns="" id="{B0D8598D-E9B0-4C55-ABBA-886D99FE7FC2}"/>
              </a:ext>
            </a:extLst>
          </p:cNvPr>
          <p:cNvSpPr txBox="1"/>
          <p:nvPr>
            <p:custDataLst>
              <p:tags r:id="rId11"/>
            </p:custDataLst>
          </p:nvPr>
        </p:nvSpPr>
        <p:spPr>
          <a:xfrm>
            <a:off x="509269" y="2883777"/>
            <a:ext cx="10795016" cy="2939779"/>
          </a:xfrm>
          <a:prstGeom prst="rect">
            <a:avLst/>
          </a:prstGeom>
          <a:solidFill>
            <a:schemeClr val="bg1">
              <a:alpha val="56000"/>
            </a:schemeClr>
          </a:solidFill>
        </p:spPr>
        <p:txBody>
          <a:bodyPr wrap="square" rtlCol="0">
            <a:spAutoFit/>
          </a:bodyPr>
          <a:lstStyle/>
          <a:p>
            <a:pPr algn="l">
              <a:lnSpc>
                <a:spcPct val="130000"/>
              </a:lnSpc>
            </a:pPr>
            <a:r>
              <a:rPr lang="zh-CN" altLang="en-US" sz="2400">
                <a:latin typeface="阿里巴巴普惠体 R" panose="00020600040101010101" pitchFamily="18" charset="-122"/>
                <a:ea typeface="阿里巴巴普惠体 R" panose="00020600040101010101" pitchFamily="18" charset="-122"/>
                <a:cs typeface="阿里巴巴普惠体 R" panose="00020600040101010101" pitchFamily="18" charset="-122"/>
              </a:rPr>
              <a:t>基于我国人口基数大的基本国情，目前工业化、城市化进程加速，城镇建设用地不断扩张，耕地面积不断被蚕食，环境问题突出，生态环境遭到严重破坏，已经严重影响了我国社会的可持续发展。守住耕地红线，确保国家粮食安全。</a:t>
            </a:r>
            <a:endParaRPr lang="en-US" altLang="zh-CN" sz="240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algn="l">
              <a:lnSpc>
                <a:spcPct val="130000"/>
              </a:lnSpc>
            </a:pPr>
            <a:r>
              <a:rPr lang="zh-CN" altLang="en-US" sz="2400">
                <a:latin typeface="阿里巴巴普惠体 R" panose="00020600040101010101" pitchFamily="18" charset="-122"/>
                <a:ea typeface="阿里巴巴普惠体 R" panose="00020600040101010101" pitchFamily="18" charset="-122"/>
                <a:cs typeface="阿里巴巴普惠体 R" panose="00020600040101010101" pitchFamily="18" charset="-122"/>
              </a:rPr>
              <a:t>划定城镇开发边界，优化规划、节约土地，推动城市集约化发展，经济和环境可持续与均衡发展；划定生态保护红线，实施强制性保护，有利于保持良好的生态系统，改善和提升生态系统服务功能，构建国土生态安全格局。</a:t>
            </a:r>
          </a:p>
        </p:txBody>
      </p:sp>
    </p:spTree>
    <p:extLst>
      <p:ext uri="{BB962C8B-B14F-4D97-AF65-F5344CB8AC3E}">
        <p14:creationId xmlns:p14="http://schemas.microsoft.com/office/powerpoint/2010/main" val="2066609837"/>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pSp>
        <p:nvGrpSpPr>
          <p:cNvPr id="67" name="组合 66">
            <a:extLst>
              <a:ext uri="{FF2B5EF4-FFF2-40B4-BE49-F238E27FC236}">
                <a16:creationId xmlns:a16="http://schemas.microsoft.com/office/drawing/2014/main" xmlns="" id="{E3EA97DE-05B9-4584-A9F6-63C65E93C38E}"/>
              </a:ext>
            </a:extLst>
          </p:cNvPr>
          <p:cNvGrpSpPr/>
          <p:nvPr>
            <p:custDataLst>
              <p:tags r:id="rId4"/>
            </p:custDataLst>
          </p:nvPr>
        </p:nvGrpSpPr>
        <p:grpSpPr>
          <a:xfrm>
            <a:off x="338220" y="353080"/>
            <a:ext cx="6367380" cy="808185"/>
            <a:chOff x="4439797" y="2324558"/>
            <a:chExt cx="6367380" cy="808185"/>
          </a:xfrm>
        </p:grpSpPr>
        <p:sp>
          <p:nvSpPr>
            <p:cNvPr id="68" name="椭圆 67">
              <a:extLst>
                <a:ext uri="{FF2B5EF4-FFF2-40B4-BE49-F238E27FC236}">
                  <a16:creationId xmlns:a16="http://schemas.microsoft.com/office/drawing/2014/main" xmlns="" id="{B59BC79D-3C17-44F3-94C7-6347F08CB19D}"/>
                </a:ext>
              </a:extLst>
            </p:cNvPr>
            <p:cNvSpPr/>
            <p:nvPr>
              <p:custDataLst>
                <p:tags r:id="rId5"/>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69" name="椭圆 68">
              <a:extLst>
                <a:ext uri="{FF2B5EF4-FFF2-40B4-BE49-F238E27FC236}">
                  <a16:creationId xmlns:a16="http://schemas.microsoft.com/office/drawing/2014/main" xmlns="" id="{0E9C59F4-9AF1-4BE0-BEDD-8DF1953FCF4B}"/>
                </a:ext>
              </a:extLst>
            </p:cNvPr>
            <p:cNvSpPr/>
            <p:nvPr>
              <p:custDataLst>
                <p:tags r:id="rId6"/>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70" name="文本框 69">
              <a:extLst>
                <a:ext uri="{FF2B5EF4-FFF2-40B4-BE49-F238E27FC236}">
                  <a16:creationId xmlns:a16="http://schemas.microsoft.com/office/drawing/2014/main" xmlns="" id="{3D2CCDCE-2557-4E2B-9935-DEE7E5803761}"/>
                </a:ext>
              </a:extLst>
            </p:cNvPr>
            <p:cNvSpPr txBox="1"/>
            <p:nvPr>
              <p:custDataLst>
                <p:tags r:id="rId7"/>
              </p:custDataLst>
            </p:nvPr>
          </p:nvSpPr>
          <p:spPr>
            <a:xfrm>
              <a:off x="5277611" y="2486412"/>
              <a:ext cx="5529566" cy="646331"/>
            </a:xfrm>
            <a:prstGeom prst="rect">
              <a:avLst/>
            </a:prstGeom>
            <a:noFill/>
          </p:spPr>
          <p:txBody>
            <a:bodyPr wrap="square" rtlCol="0">
              <a:spAutoFit/>
            </a:bodyPr>
            <a:lstStyle/>
            <a:p>
              <a:pPr algn="dist"/>
              <a:r>
                <a:rPr lang="zh-CN" altLang="en-US" sz="3600" b="1">
                  <a:latin typeface="思源黑体 CN Heavy" panose="020b0a00000000000000" pitchFamily="34" charset="-122"/>
                  <a:ea typeface="思源黑体 CN Heavy" panose="020b0a00000000000000" pitchFamily="34" charset="-122"/>
                </a:rPr>
                <a:t>公众参与，从我做起</a:t>
              </a:r>
            </a:p>
          </p:txBody>
        </p:sp>
      </p:grpSp>
      <p:sp>
        <p:nvSpPr>
          <p:cNvPr id="27" name="文本框 26">
            <a:extLst>
              <a:ext uri="{FF2B5EF4-FFF2-40B4-BE49-F238E27FC236}">
                <a16:creationId xmlns:a16="http://schemas.microsoft.com/office/drawing/2014/main" xmlns="" id="{62C00658-B861-4746-A21D-DEDE6131A619}"/>
              </a:ext>
            </a:extLst>
          </p:cNvPr>
          <p:cNvSpPr txBox="1"/>
          <p:nvPr>
            <p:custDataLst>
              <p:tags r:id="rId8"/>
            </p:custDataLst>
          </p:nvPr>
        </p:nvSpPr>
        <p:spPr>
          <a:xfrm>
            <a:off x="834705" y="1567201"/>
            <a:ext cx="9633597" cy="581057"/>
          </a:xfrm>
          <a:prstGeom prst="rect">
            <a:avLst/>
          </a:prstGeom>
          <a:noFill/>
        </p:spPr>
        <p:txBody>
          <a:bodyPr wrap="square">
            <a:spAutoFit/>
          </a:bodyPr>
          <a:lstStyle/>
          <a:p>
            <a:pPr lvl="0">
              <a:lnSpc>
                <a:spcPct val="150000"/>
              </a:lnSpc>
            </a:pPr>
            <a:r>
              <a:rPr kumimoji="0" lang="en-US" altLang="zh-CN" sz="2400" b="0" i="0" u="none" strike="noStrike" kern="1200" cap="none" spc="0" normalizeH="0" baseline="0" noProof="0">
                <a:ln>
                  <a:noFill/>
                </a:ln>
                <a:effectLst/>
                <a:uLnTx/>
                <a:uFillTx/>
                <a:latin typeface="微软雅黑" panose="020b0503020204020204" charset="-122"/>
                <a:ea typeface="微软雅黑"/>
                <a:cs typeface="+mn-cs"/>
                <a:sym typeface="+mn-ea"/>
              </a:rPr>
              <a:t>(1)</a:t>
            </a:r>
            <a:r>
              <a:rPr kumimoji="0" lang="zh-CN" altLang="en-US" sz="2400" b="0" i="0" u="none" strike="noStrike" kern="1200" cap="none" spc="0" normalizeH="0" baseline="0" noProof="0">
                <a:ln>
                  <a:noFill/>
                </a:ln>
                <a:effectLst/>
                <a:uLnTx/>
                <a:uFillTx/>
                <a:latin typeface="微软雅黑" panose="020b0503020204020204" charset="-122"/>
                <a:ea typeface="微软雅黑"/>
                <a:cs typeface="+mn-cs"/>
                <a:sym typeface="+mn-ea"/>
              </a:rPr>
              <a:t>推进绿色发展</a:t>
            </a:r>
            <a:r>
              <a:rPr kumimoji="0" lang="en-US" altLang="zh-CN" sz="2400" b="0" i="0" u="none" strike="noStrike" kern="1200" cap="none" spc="0" normalizeH="0" baseline="0" noProof="0">
                <a:ln>
                  <a:noFill/>
                </a:ln>
                <a:effectLst/>
                <a:uLnTx/>
                <a:uFillTx/>
                <a:latin typeface="微软雅黑" panose="020b0503020204020204" charset="-122"/>
                <a:ea typeface="微软雅黑"/>
                <a:cs typeface="+mn-cs"/>
                <a:sym typeface="+mn-ea"/>
              </a:rPr>
              <a:t>,</a:t>
            </a:r>
            <a:r>
              <a:rPr kumimoji="0" lang="zh-CN" altLang="en-US" sz="2400" b="0" i="0" u="none" strike="noStrike" kern="1200" cap="none" spc="0" normalizeH="0" baseline="0" noProof="0">
                <a:ln>
                  <a:noFill/>
                </a:ln>
                <a:effectLst/>
                <a:uLnTx/>
                <a:uFillTx/>
                <a:latin typeface="微软雅黑" panose="020b0503020204020204" charset="-122"/>
                <a:ea typeface="微软雅黑"/>
                <a:cs typeface="+mn-cs"/>
                <a:sym typeface="+mn-ea"/>
              </a:rPr>
              <a:t>建设美丽中国，是我国现代化建设的重要内容。</a:t>
            </a:r>
          </a:p>
        </p:txBody>
      </p:sp>
      <p:sp>
        <p:nvSpPr>
          <p:cNvPr id="28" name="文本框 27">
            <a:extLst>
              <a:ext uri="{FF2B5EF4-FFF2-40B4-BE49-F238E27FC236}">
                <a16:creationId xmlns:a16="http://schemas.microsoft.com/office/drawing/2014/main" xmlns="" id="{0A15DEC4-53E7-4936-A05F-45C2C2550F0F}"/>
              </a:ext>
            </a:extLst>
          </p:cNvPr>
          <p:cNvSpPr txBox="1"/>
          <p:nvPr>
            <p:custDataLst>
              <p:tags r:id="rId9"/>
            </p:custDataLst>
          </p:nvPr>
        </p:nvSpPr>
        <p:spPr>
          <a:xfrm>
            <a:off x="834705" y="2148258"/>
            <a:ext cx="8698177" cy="581057"/>
          </a:xfrm>
          <a:prstGeom prst="rect">
            <a:avLst/>
          </a:prstGeom>
          <a:noFill/>
        </p:spPr>
        <p:txBody>
          <a:bodyPr wrap="square">
            <a:spAutoFit/>
          </a:bodyPr>
          <a:lstStyle/>
          <a:p>
            <a:pPr lvl="0">
              <a:lnSpc>
                <a:spcPct val="150000"/>
              </a:lnSpc>
            </a:pPr>
            <a:r>
              <a:rPr kumimoji="0" lang="en-US" altLang="zh-CN" sz="2400" b="0" i="0" u="none" strike="noStrike" kern="1200" cap="none" spc="0" normalizeH="0" baseline="0" noProof="0">
                <a:ln>
                  <a:noFill/>
                </a:ln>
                <a:effectLst/>
                <a:uLnTx/>
                <a:uFillTx/>
                <a:latin typeface="微软雅黑" panose="020b0503020204020204" charset="-122"/>
                <a:ea typeface="微软雅黑"/>
                <a:cs typeface="+mn-cs"/>
                <a:sym typeface="+mn-ea"/>
              </a:rPr>
              <a:t>(2)</a:t>
            </a:r>
            <a:r>
              <a:rPr kumimoji="0" lang="zh-CN" altLang="en-US" sz="2400" b="0" i="0" u="none" strike="noStrike" kern="1200" cap="none" spc="0" normalizeH="0" baseline="0" noProof="0">
                <a:ln>
                  <a:noFill/>
                </a:ln>
                <a:effectLst/>
                <a:uLnTx/>
                <a:uFillTx/>
                <a:latin typeface="微软雅黑" panose="020b0503020204020204" charset="-122"/>
                <a:ea typeface="微软雅黑"/>
                <a:cs typeface="+mn-cs"/>
                <a:sym typeface="+mn-ea"/>
              </a:rPr>
              <a:t>每一个人都有责任和义务，珍惜自然资源，保护生态环境。</a:t>
            </a:r>
          </a:p>
        </p:txBody>
      </p:sp>
      <p:pic>
        <p:nvPicPr>
          <p:cNvPr id="3074" name="Picture 2">
            <a:extLst>
              <a:ext uri="{FF2B5EF4-FFF2-40B4-BE49-F238E27FC236}">
                <a16:creationId xmlns:a16="http://schemas.microsoft.com/office/drawing/2014/main" xmlns="" id="{B93C6208-DFC4-43AB-A13F-F6AA5611997A}"/>
              </a:ext>
            </a:extLst>
          </p:cNvPr>
          <p:cNvPicPr>
            <a:picLocks noChangeAspect="1" noChangeArrowheads="1"/>
          </p:cNvPicPr>
          <p:nvPr>
            <p:custDataLst>
              <p:tags r:id="rId11"/>
            </p:custDataLst>
          </p:nvPr>
        </p:nvPicPr>
        <p:blipFill>
          <a:blip r:embed="rId10">
            <a:extLst>
              <a:ext uri="{28A0092B-C50C-407E-A947-70E740481C1C}">
                <a14:useLocalDpi xmlns:a14="http://schemas.microsoft.com/office/drawing/2010/main" val="0"/>
              </a:ext>
            </a:extLst>
          </a:blip>
          <a:srcRect t="35259" b="16744"/>
          <a:stretch>
            <a:fillRect/>
          </a:stretch>
        </p:blipFill>
        <p:spPr bwMode="auto">
          <a:xfrm>
            <a:off x="0" y="2969862"/>
            <a:ext cx="12192000" cy="390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87508"/>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pSp>
        <p:nvGrpSpPr>
          <p:cNvPr id="19" name="组合 18">
            <a:extLst>
              <a:ext uri="{FF2B5EF4-FFF2-40B4-BE49-F238E27FC236}">
                <a16:creationId xmlns:a16="http://schemas.microsoft.com/office/drawing/2014/main" xmlns="" id="{136C4421-876A-4CC4-BFAB-76AD565F4267}"/>
              </a:ext>
            </a:extLst>
          </p:cNvPr>
          <p:cNvGrpSpPr/>
          <p:nvPr>
            <p:custDataLst>
              <p:tags r:id="rId4"/>
            </p:custDataLst>
          </p:nvPr>
        </p:nvGrpSpPr>
        <p:grpSpPr>
          <a:xfrm>
            <a:off x="338220" y="353080"/>
            <a:ext cx="2293769" cy="808185"/>
            <a:chOff x="4439797" y="2324558"/>
            <a:chExt cx="2293769" cy="808185"/>
          </a:xfrm>
        </p:grpSpPr>
        <p:sp>
          <p:nvSpPr>
            <p:cNvPr id="20" name="椭圆 19">
              <a:extLst>
                <a:ext uri="{FF2B5EF4-FFF2-40B4-BE49-F238E27FC236}">
                  <a16:creationId xmlns:a16="http://schemas.microsoft.com/office/drawing/2014/main" xmlns="" id="{531D87C7-EA90-44A1-9E3F-890C2E10A880}"/>
                </a:ext>
              </a:extLst>
            </p:cNvPr>
            <p:cNvSpPr/>
            <p:nvPr>
              <p:custDataLst>
                <p:tags r:id="rId5"/>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1" name="椭圆 20">
              <a:extLst>
                <a:ext uri="{FF2B5EF4-FFF2-40B4-BE49-F238E27FC236}">
                  <a16:creationId xmlns:a16="http://schemas.microsoft.com/office/drawing/2014/main" xmlns="" id="{E59E67C5-164D-4141-8031-A2D0326C373B}"/>
                </a:ext>
              </a:extLst>
            </p:cNvPr>
            <p:cNvSpPr/>
            <p:nvPr>
              <p:custDataLst>
                <p:tags r:id="rId6"/>
              </p:custDataLst>
            </p:nvPr>
          </p:nvSpPr>
          <p:spPr>
            <a:xfrm>
              <a:off x="4826474" y="2611554"/>
              <a:ext cx="396049" cy="396049"/>
            </a:xfrm>
            <a:prstGeom prst="ellipse">
              <a:avLst/>
            </a:prstGeom>
            <a:gradFill>
              <a:gsLst>
                <a:gs pos="55600">
                  <a:srgbClr val="004271"/>
                </a:gs>
                <a:gs pos="0">
                  <a:schemeClr val="accent1"/>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23" name="文本框 22">
              <a:extLst>
                <a:ext uri="{FF2B5EF4-FFF2-40B4-BE49-F238E27FC236}">
                  <a16:creationId xmlns:a16="http://schemas.microsoft.com/office/drawing/2014/main" xmlns="" id="{6A25AB2D-0296-4244-A167-0C9B1EFA0B00}"/>
                </a:ext>
              </a:extLst>
            </p:cNvPr>
            <p:cNvSpPr txBox="1"/>
            <p:nvPr>
              <p:custDataLst>
                <p:tags r:id="rId7"/>
              </p:custDataLst>
            </p:nvPr>
          </p:nvSpPr>
          <p:spPr>
            <a:xfrm>
              <a:off x="5277611" y="2486412"/>
              <a:ext cx="1455955" cy="646331"/>
            </a:xfrm>
            <a:prstGeom prst="rect">
              <a:avLst/>
            </a:prstGeom>
            <a:noFill/>
          </p:spPr>
          <p:txBody>
            <a:bodyPr wrap="square" rtlCol="0">
              <a:spAutoFit/>
            </a:bodyPr>
            <a:lstStyle/>
            <a:p>
              <a:pPr algn="dist"/>
              <a:r>
                <a:rPr lang="zh-CN" altLang="en-US" sz="3600" b="1">
                  <a:latin typeface="思源黑体 CN Heavy" panose="020b0a00000000000000" pitchFamily="34" charset="-122"/>
                  <a:ea typeface="思源黑体 CN Heavy" panose="020b0a00000000000000" pitchFamily="34" charset="-122"/>
                </a:rPr>
                <a:t>小结</a:t>
              </a:r>
            </a:p>
          </p:txBody>
        </p:sp>
      </p:grpSp>
      <p:pic>
        <p:nvPicPr>
          <p:cNvPr id="1026" name="Picture 2">
            <a:extLst>
              <a:ext uri="{FF2B5EF4-FFF2-40B4-BE49-F238E27FC236}">
                <a16:creationId xmlns:a16="http://schemas.microsoft.com/office/drawing/2014/main" xmlns="" id="{493A22DA-FEA0-405F-BC97-605043C293D5}"/>
              </a:ext>
            </a:extLst>
          </p:cNvPr>
          <p:cNvPicPr>
            <a:picLocks noChangeAspect="1" noChangeArrowheads="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bwMode="auto">
          <a:xfrm>
            <a:off x="922921" y="1894022"/>
            <a:ext cx="10005609" cy="333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9369"/>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18" name="文本框 17">
            <a:extLst>
              <a:ext uri="{FF2B5EF4-FFF2-40B4-BE49-F238E27FC236}">
                <a16:creationId xmlns:a16="http://schemas.microsoft.com/office/drawing/2014/main" xmlns="" id="{9A48D202-D9C1-4A04-A098-FEF0BA40513D}"/>
              </a:ext>
            </a:extLst>
          </p:cNvPr>
          <p:cNvSpPr txBox="1"/>
          <p:nvPr>
            <p:custDataLst>
              <p:tags r:id="rId3"/>
            </p:custDataLst>
          </p:nvPr>
        </p:nvSpPr>
        <p:spPr>
          <a:xfrm>
            <a:off x="310649" y="1146541"/>
            <a:ext cx="11576551" cy="5008230"/>
          </a:xfrm>
          <a:prstGeom prst="rect">
            <a:avLst/>
          </a:prstGeom>
          <a:noFill/>
        </p:spPr>
        <p:txBody>
          <a:bodyPr wrap="square">
            <a:spAutoFit/>
          </a:bodyPr>
          <a:lstStyle/>
          <a:p>
            <a:pPr indent="306070" algn="just">
              <a:lnSpc>
                <a:spcPct val="150000"/>
              </a:lnSpc>
              <a:tabLst>
                <a:tab pos="2628265"/>
              </a:tabLst>
            </a:pP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茭白是一种蔬菜</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适宜在淡水中生长。图</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7</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为我国某镇茭白产业链示意图</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该镇以茭白生产为主导产业</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取得了巨大的经济效益和环境效益。据此完成下列各题。</a:t>
            </a:r>
          </a:p>
          <a:p>
            <a:pPr indent="306070" algn="just">
              <a:lnSpc>
                <a:spcPct val="150000"/>
              </a:lnSpc>
              <a:tabLst>
                <a:tab pos="2628265"/>
              </a:tabLst>
            </a:pP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1</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．为延长产业链</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该镇适宜发展的产业是（     ）</a:t>
            </a:r>
          </a:p>
          <a:p>
            <a:pPr indent="306070" algn="just">
              <a:lnSpc>
                <a:spcPct val="150000"/>
              </a:lnSpc>
              <a:tabLst>
                <a:tab pos="2628265"/>
              </a:tabLst>
            </a:pP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A</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．休闲食品	</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B</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．包装物流	</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C</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．软件开发	</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D</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．服装制造</a:t>
            </a:r>
          </a:p>
          <a:p>
            <a:pPr indent="306070" algn="just">
              <a:lnSpc>
                <a:spcPct val="150000"/>
              </a:lnSpc>
              <a:tabLst>
                <a:tab pos="2628265"/>
              </a:tabLst>
            </a:pP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2</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．该产业链取得的环境效益主要表现为（     ）</a:t>
            </a:r>
          </a:p>
          <a:p>
            <a:pPr indent="306070" algn="just">
              <a:lnSpc>
                <a:spcPct val="150000"/>
              </a:lnSpc>
              <a:tabLst>
                <a:tab pos="2628265"/>
              </a:tabLst>
            </a:pP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A</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．增加中药材供应</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避免药材资源枯竭</a:t>
            </a:r>
          </a:p>
          <a:p>
            <a:pPr indent="306070" algn="just">
              <a:lnSpc>
                <a:spcPct val="150000"/>
              </a:lnSpc>
              <a:tabLst>
                <a:tab pos="2628265"/>
              </a:tabLst>
            </a:pP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B</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．减少固体废弃物排放</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减轻土壤污染</a:t>
            </a:r>
          </a:p>
          <a:p>
            <a:pPr indent="306070" algn="just">
              <a:lnSpc>
                <a:spcPct val="150000"/>
              </a:lnSpc>
              <a:tabLst>
                <a:tab pos="2628265"/>
              </a:tabLst>
            </a:pP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C</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．增加该地植被覆盖</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减轻水土流失</a:t>
            </a:r>
          </a:p>
          <a:p>
            <a:pPr indent="306070" algn="just">
              <a:lnSpc>
                <a:spcPct val="150000"/>
              </a:lnSpc>
              <a:tabLst>
                <a:tab pos="2628265"/>
              </a:tabLst>
            </a:pP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D</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．减少农药、化肥使用</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减轻水体污染</a:t>
            </a:r>
          </a:p>
        </p:txBody>
      </p:sp>
      <p:grpSp>
        <p:nvGrpSpPr>
          <p:cNvPr id="2" name="组合 1">
            <a:extLst>
              <a:ext uri="{FF2B5EF4-FFF2-40B4-BE49-F238E27FC236}">
                <a16:creationId xmlns:a16="http://schemas.microsoft.com/office/drawing/2014/main" xmlns="" id="{A8BD7F64-00CB-41EB-9115-527DACA39882}"/>
              </a:ext>
            </a:extLst>
          </p:cNvPr>
          <p:cNvGrpSpPr/>
          <p:nvPr>
            <p:custDataLst>
              <p:tags r:id="rId4"/>
            </p:custDataLst>
          </p:nvPr>
        </p:nvGrpSpPr>
        <p:grpSpPr>
          <a:xfrm>
            <a:off x="3950003" y="556285"/>
            <a:ext cx="4514026" cy="646331"/>
            <a:chOff x="7061065" y="514927"/>
            <a:chExt cx="4514026" cy="646331"/>
          </a:xfrm>
        </p:grpSpPr>
        <p:sp>
          <p:nvSpPr>
            <p:cNvPr id="37" name="任意形状 64">
              <a:extLst>
                <a:ext uri="{FF2B5EF4-FFF2-40B4-BE49-F238E27FC236}">
                  <a16:creationId xmlns:a16="http://schemas.microsoft.com/office/drawing/2014/main" xmlns="" id="{45A8B3DF-E9B6-43EC-8DC8-637EF0BB06D4}"/>
                </a:ext>
              </a:extLst>
            </p:cNvPr>
            <p:cNvSpPr/>
            <p:nvPr>
              <p:custDataLst>
                <p:tags r:id="rId5"/>
              </p:custDataLst>
            </p:nvPr>
          </p:nvSpPr>
          <p:spPr>
            <a:xfrm>
              <a:off x="10475635" y="655751"/>
              <a:ext cx="1099456" cy="308608"/>
            </a:xfrm>
            <a:custGeom>
              <a:gdLst>
                <a:gd name="connsiteX0" fmla="*/ 0 w 1372642"/>
                <a:gd name="connsiteY0" fmla="*/ 147234 h 278970"/>
                <a:gd name="connsiteX1" fmla="*/ 216976 w 1372642"/>
                <a:gd name="connsiteY1" fmla="*/ 147234 h 278970"/>
                <a:gd name="connsiteX2" fmla="*/ 309966 w 1372642"/>
                <a:gd name="connsiteY2" fmla="*/ 0 h 278970"/>
                <a:gd name="connsiteX3" fmla="*/ 449450 w 1372642"/>
                <a:gd name="connsiteY3" fmla="*/ 278970 h 278970"/>
                <a:gd name="connsiteX4" fmla="*/ 557939 w 1372642"/>
                <a:gd name="connsiteY4" fmla="*/ 46495 h 278970"/>
                <a:gd name="connsiteX5" fmla="*/ 627681 w 1372642"/>
                <a:gd name="connsiteY5" fmla="*/ 193729 h 278970"/>
                <a:gd name="connsiteX6" fmla="*/ 681925 w 1372642"/>
                <a:gd name="connsiteY6" fmla="*/ 69743 h 278970"/>
                <a:gd name="connsiteX7" fmla="*/ 720671 w 1372642"/>
                <a:gd name="connsiteY7" fmla="*/ 139485 h 278970"/>
                <a:gd name="connsiteX8" fmla="*/ 1372642 w 1372642"/>
                <a:gd name="connsiteY8" fmla="*/ 139485 h 27897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2642" h="278970">
                  <a:moveTo>
                    <a:pt x="0" y="147234"/>
                  </a:moveTo>
                  <a:lnTo>
                    <a:pt x="216976" y="147234"/>
                  </a:lnTo>
                  <a:lnTo>
                    <a:pt x="309966" y="0"/>
                  </a:lnTo>
                  <a:lnTo>
                    <a:pt x="449450" y="278970"/>
                  </a:lnTo>
                  <a:lnTo>
                    <a:pt x="557939" y="46495"/>
                  </a:lnTo>
                  <a:lnTo>
                    <a:pt x="627681" y="193729"/>
                  </a:lnTo>
                  <a:lnTo>
                    <a:pt x="681925" y="69743"/>
                  </a:lnTo>
                  <a:lnTo>
                    <a:pt x="720671" y="139485"/>
                  </a:lnTo>
                  <a:lnTo>
                    <a:pt x="1372642" y="139485"/>
                  </a:lnTo>
                </a:path>
              </a:pathLst>
            </a:custGeom>
            <a:noFill/>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accent1"/>
                </a:solidFill>
                <a:effectLst/>
                <a:uLnTx/>
                <a:uFillTx/>
                <a:latin typeface="等线" panose="020f0502020204030204"/>
                <a:ea typeface="等线" panose="02010600030101010101" pitchFamily="2" charset="-122"/>
                <a:cs typeface="+mn-cs"/>
              </a:endParaRPr>
            </a:p>
          </p:txBody>
        </p:sp>
        <p:sp>
          <p:nvSpPr>
            <p:cNvPr id="38" name="任意形状 65">
              <a:extLst>
                <a:ext uri="{FF2B5EF4-FFF2-40B4-BE49-F238E27FC236}">
                  <a16:creationId xmlns:a16="http://schemas.microsoft.com/office/drawing/2014/main" xmlns="" id="{71A7A910-9A1D-49C4-B374-D2D9B3754389}"/>
                </a:ext>
              </a:extLst>
            </p:cNvPr>
            <p:cNvSpPr/>
            <p:nvPr>
              <p:custDataLst>
                <p:tags r:id="rId6"/>
              </p:custDataLst>
            </p:nvPr>
          </p:nvSpPr>
          <p:spPr>
            <a:xfrm flipH="1">
              <a:off x="7061065" y="679759"/>
              <a:ext cx="1029085" cy="260592"/>
            </a:xfrm>
            <a:custGeom>
              <a:gdLst>
                <a:gd name="connsiteX0" fmla="*/ 0 w 1372642"/>
                <a:gd name="connsiteY0" fmla="*/ 147234 h 278970"/>
                <a:gd name="connsiteX1" fmla="*/ 216976 w 1372642"/>
                <a:gd name="connsiteY1" fmla="*/ 147234 h 278970"/>
                <a:gd name="connsiteX2" fmla="*/ 309966 w 1372642"/>
                <a:gd name="connsiteY2" fmla="*/ 0 h 278970"/>
                <a:gd name="connsiteX3" fmla="*/ 449450 w 1372642"/>
                <a:gd name="connsiteY3" fmla="*/ 278970 h 278970"/>
                <a:gd name="connsiteX4" fmla="*/ 557939 w 1372642"/>
                <a:gd name="connsiteY4" fmla="*/ 46495 h 278970"/>
                <a:gd name="connsiteX5" fmla="*/ 627681 w 1372642"/>
                <a:gd name="connsiteY5" fmla="*/ 193729 h 278970"/>
                <a:gd name="connsiteX6" fmla="*/ 681925 w 1372642"/>
                <a:gd name="connsiteY6" fmla="*/ 69743 h 278970"/>
                <a:gd name="connsiteX7" fmla="*/ 720671 w 1372642"/>
                <a:gd name="connsiteY7" fmla="*/ 139485 h 278970"/>
                <a:gd name="connsiteX8" fmla="*/ 1372642 w 1372642"/>
                <a:gd name="connsiteY8" fmla="*/ 139485 h 27897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2642" h="278970">
                  <a:moveTo>
                    <a:pt x="0" y="147234"/>
                  </a:moveTo>
                  <a:lnTo>
                    <a:pt x="216976" y="147234"/>
                  </a:lnTo>
                  <a:lnTo>
                    <a:pt x="309966" y="0"/>
                  </a:lnTo>
                  <a:lnTo>
                    <a:pt x="449450" y="278970"/>
                  </a:lnTo>
                  <a:lnTo>
                    <a:pt x="557939" y="46495"/>
                  </a:lnTo>
                  <a:lnTo>
                    <a:pt x="627681" y="193729"/>
                  </a:lnTo>
                  <a:lnTo>
                    <a:pt x="681925" y="69743"/>
                  </a:lnTo>
                  <a:lnTo>
                    <a:pt x="720671" y="139485"/>
                  </a:lnTo>
                  <a:lnTo>
                    <a:pt x="1372642" y="139485"/>
                  </a:lnTo>
                </a:path>
              </a:pathLst>
            </a:custGeom>
            <a:noFill/>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fontAlgn="auto">
                <a:lnSpc>
                  <a:spcPct val="100000"/>
                </a:lnSpc>
                <a:spcBef>
                  <a:spcPct val="0"/>
                </a:spcBef>
                <a:spcAft>
                  <a:spcPct val="0"/>
                </a:spcAft>
                <a:buClrTx/>
                <a:buSzTx/>
                <a:buFontTx/>
                <a:buNone/>
              </a:pPr>
              <a:endParaRPr kumimoji="1" lang="zh-CN" altLang="en-US" b="0" i="0" u="none" strike="noStrike" cap="none" spc="0" normalizeH="0" baseline="0" noProof="0">
                <a:ln>
                  <a:noFill/>
                </a:ln>
                <a:solidFill>
                  <a:schemeClr val="accent1"/>
                </a:solidFill>
                <a:effectLst/>
                <a:uLnTx/>
                <a:uFillTx/>
                <a:latin typeface="等线" panose="020f0502020204030204"/>
                <a:ea typeface="等线" panose="02010600030101010101" pitchFamily="2" charset="-122"/>
              </a:endParaRPr>
            </a:p>
          </p:txBody>
        </p:sp>
        <p:sp>
          <p:nvSpPr>
            <p:cNvPr id="62" name="文本框 61">
              <a:extLst>
                <a:ext uri="{FF2B5EF4-FFF2-40B4-BE49-F238E27FC236}">
                  <a16:creationId xmlns:a16="http://schemas.microsoft.com/office/drawing/2014/main" xmlns="" id="{11CFFB1B-6BCC-4616-98C7-525D1938BD1C}"/>
                </a:ext>
              </a:extLst>
            </p:cNvPr>
            <p:cNvSpPr txBox="1"/>
            <p:nvPr>
              <p:custDataLst>
                <p:tags r:id="rId7"/>
              </p:custDataLst>
            </p:nvPr>
          </p:nvSpPr>
          <p:spPr>
            <a:xfrm>
              <a:off x="8167257" y="514927"/>
              <a:ext cx="749834" cy="646331"/>
            </a:xfrm>
            <a:prstGeom prst="rect">
              <a:avLst/>
            </a:prstGeom>
            <a:noFill/>
          </p:spPr>
          <p:txBody>
            <a:bodyPr wrap="square" rtlCol="0">
              <a:spAutoFit/>
            </a:bodyPr>
            <a:lstStyle/>
            <a:p>
              <a:r>
                <a:rPr lang="zh-CN" altLang="en-US" sz="3600">
                  <a:gradFill flip="none" rotWithShape="1">
                    <a:gsLst>
                      <a:gs pos="0">
                        <a:schemeClr val="accent1"/>
                      </a:gs>
                      <a:gs pos="100000">
                        <a:schemeClr val="tx1"/>
                      </a:gs>
                    </a:gsLst>
                    <a:lin ang="10800000" scaled="1"/>
                  </a:gradFill>
                  <a:latin typeface="思源黑体 CN Heavy" panose="020b0a00000000000000" pitchFamily="34" charset="-122"/>
                  <a:ea typeface="思源黑体 CN Heavy" panose="020b0a00000000000000" pitchFamily="34" charset="-122"/>
                </a:rPr>
                <a:t>课   </a:t>
              </a:r>
            </a:p>
          </p:txBody>
        </p:sp>
        <p:sp>
          <p:nvSpPr>
            <p:cNvPr id="63" name="文本框 62">
              <a:extLst>
                <a:ext uri="{FF2B5EF4-FFF2-40B4-BE49-F238E27FC236}">
                  <a16:creationId xmlns:a16="http://schemas.microsoft.com/office/drawing/2014/main" xmlns="" id="{A700A09C-B9B8-4F6E-AC3E-53B491592564}"/>
                </a:ext>
              </a:extLst>
            </p:cNvPr>
            <p:cNvSpPr txBox="1"/>
            <p:nvPr>
              <p:custDataLst>
                <p:tags r:id="rId8"/>
              </p:custDataLst>
            </p:nvPr>
          </p:nvSpPr>
          <p:spPr>
            <a:xfrm>
              <a:off x="9735520" y="514927"/>
              <a:ext cx="749834" cy="646331"/>
            </a:xfrm>
            <a:prstGeom prst="rect">
              <a:avLst/>
            </a:prstGeom>
            <a:noFill/>
          </p:spPr>
          <p:txBody>
            <a:bodyPr wrap="square" rtlCol="0">
              <a:spAutoFit/>
            </a:bodyPr>
            <a:lstStyle/>
            <a:p>
              <a:r>
                <a:rPr lang="zh-CN" altLang="en-US" sz="3600">
                  <a:gradFill flip="none" rotWithShape="1">
                    <a:gsLst>
                      <a:gs pos="0">
                        <a:schemeClr val="accent1"/>
                      </a:gs>
                      <a:gs pos="100000">
                        <a:schemeClr val="tx1"/>
                      </a:gs>
                    </a:gsLst>
                    <a:lin ang="10800000" scaled="1"/>
                  </a:gradFill>
                  <a:latin typeface="思源黑体 CN Heavy" panose="020b0a00000000000000" pitchFamily="34" charset="-122"/>
                  <a:ea typeface="思源黑体 CN Heavy" panose="020b0a00000000000000" pitchFamily="34" charset="-122"/>
                </a:rPr>
                <a:t>测   </a:t>
              </a:r>
            </a:p>
          </p:txBody>
        </p:sp>
        <p:sp>
          <p:nvSpPr>
            <p:cNvPr id="64" name="文本框 63">
              <a:extLst>
                <a:ext uri="{FF2B5EF4-FFF2-40B4-BE49-F238E27FC236}">
                  <a16:creationId xmlns:a16="http://schemas.microsoft.com/office/drawing/2014/main" xmlns="" id="{AD0EC8A6-4937-4627-92FF-806728863FE9}"/>
                </a:ext>
              </a:extLst>
            </p:cNvPr>
            <p:cNvSpPr txBox="1"/>
            <p:nvPr>
              <p:custDataLst>
                <p:tags r:id="rId9"/>
              </p:custDataLst>
            </p:nvPr>
          </p:nvSpPr>
          <p:spPr>
            <a:xfrm>
              <a:off x="9212765" y="514927"/>
              <a:ext cx="749834" cy="646331"/>
            </a:xfrm>
            <a:prstGeom prst="rect">
              <a:avLst/>
            </a:prstGeom>
            <a:noFill/>
          </p:spPr>
          <p:txBody>
            <a:bodyPr wrap="square" rtlCol="0">
              <a:spAutoFit/>
            </a:bodyPr>
            <a:lstStyle/>
            <a:p>
              <a:r>
                <a:rPr lang="zh-CN" altLang="en-US" sz="3600">
                  <a:gradFill flip="none" rotWithShape="1">
                    <a:gsLst>
                      <a:gs pos="0">
                        <a:schemeClr val="accent1"/>
                      </a:gs>
                      <a:gs pos="100000">
                        <a:schemeClr val="tx1"/>
                      </a:gs>
                    </a:gsLst>
                    <a:lin ang="10800000" scaled="1"/>
                  </a:gradFill>
                  <a:latin typeface="思源黑体 CN Heavy" panose="020b0a00000000000000" pitchFamily="34" charset="-122"/>
                  <a:ea typeface="思源黑体 CN Heavy" panose="020b0a00000000000000" pitchFamily="34" charset="-122"/>
                </a:rPr>
                <a:t>检   </a:t>
              </a:r>
            </a:p>
          </p:txBody>
        </p:sp>
        <p:sp>
          <p:nvSpPr>
            <p:cNvPr id="65" name="文本框 64">
              <a:extLst>
                <a:ext uri="{FF2B5EF4-FFF2-40B4-BE49-F238E27FC236}">
                  <a16:creationId xmlns:a16="http://schemas.microsoft.com/office/drawing/2014/main" xmlns="" id="{B648C703-CD91-4C29-92ED-A3C01040CC66}"/>
                </a:ext>
              </a:extLst>
            </p:cNvPr>
            <p:cNvSpPr txBox="1"/>
            <p:nvPr>
              <p:custDataLst>
                <p:tags r:id="rId10"/>
              </p:custDataLst>
            </p:nvPr>
          </p:nvSpPr>
          <p:spPr>
            <a:xfrm>
              <a:off x="8690011" y="514927"/>
              <a:ext cx="749834" cy="646331"/>
            </a:xfrm>
            <a:prstGeom prst="rect">
              <a:avLst/>
            </a:prstGeom>
            <a:noFill/>
          </p:spPr>
          <p:txBody>
            <a:bodyPr wrap="square" rtlCol="0">
              <a:spAutoFit/>
            </a:bodyPr>
            <a:lstStyle/>
            <a:p>
              <a:r>
                <a:rPr lang="zh-CN" altLang="en-US" sz="3600">
                  <a:gradFill flip="none" rotWithShape="1">
                    <a:gsLst>
                      <a:gs pos="0">
                        <a:schemeClr val="accent1"/>
                      </a:gs>
                      <a:gs pos="100000">
                        <a:schemeClr val="tx1"/>
                      </a:gs>
                    </a:gsLst>
                    <a:lin ang="10800000" scaled="1"/>
                  </a:gradFill>
                  <a:latin typeface="思源黑体 CN Heavy" panose="020b0a00000000000000" pitchFamily="34" charset="-122"/>
                  <a:ea typeface="思源黑体 CN Heavy" panose="020b0a00000000000000" pitchFamily="34" charset="-122"/>
                </a:rPr>
                <a:t>堂   </a:t>
              </a:r>
            </a:p>
          </p:txBody>
        </p:sp>
      </p:grpSp>
      <p:sp>
        <p:nvSpPr>
          <p:cNvPr id="68" name="矩形 67">
            <a:extLst>
              <a:ext uri="{FF2B5EF4-FFF2-40B4-BE49-F238E27FC236}">
                <a16:creationId xmlns:a16="http://schemas.microsoft.com/office/drawing/2014/main" xmlns="" id="{17DD8978-47C8-4E6D-A3D3-9603E9989037}"/>
              </a:ext>
            </a:extLst>
          </p:cNvPr>
          <p:cNvSpPr/>
          <p:nvPr>
            <p:custDataLst>
              <p:tags r:id="rId11"/>
            </p:custDataLst>
          </p:nvPr>
        </p:nvSpPr>
        <p:spPr>
          <a:xfrm>
            <a:off x="6539592" y="2172905"/>
            <a:ext cx="623889" cy="923330"/>
          </a:xfrm>
          <a:prstGeom prst="rect">
            <a:avLst/>
          </a:prstGeom>
          <a:noFill/>
        </p:spPr>
        <p:txBody>
          <a:bodyPr wrap="none" lIns="91440" tIns="45720" rIns="91440" bIns="45720">
            <a:spAutoFit/>
          </a:bodyPr>
          <a:lstStyle/>
          <a:p>
            <a:pPr algn="ctr"/>
            <a:r>
              <a:rPr lang="en-US" altLang="zh-CN" sz="5400" b="1" cap="none" spc="0">
                <a:ln w="9525">
                  <a:solidFill>
                    <a:schemeClr val="bg1"/>
                  </a:solidFill>
                  <a:prstDash val="solid"/>
                </a:ln>
                <a:solidFill>
                  <a:srgbClr val="02305E"/>
                </a:solidFill>
                <a:effectLst>
                  <a:outerShdw blurRad="12700" dist="38100" dir="2700000" algn="tl" rotWithShape="0">
                    <a:schemeClr val="accent5">
                      <a:lumMod val="60000"/>
                      <a:lumOff val="40000"/>
                    </a:schemeClr>
                  </a:outerShdw>
                </a:effectLst>
                <a:ea typeface="OPPOSans M" panose="00020600040101010101" pitchFamily="18" charset="-122"/>
              </a:rPr>
              <a:t>A</a:t>
            </a:r>
            <a:endParaRPr lang="zh-CN" altLang="en-US" sz="5400" b="1" cap="none" spc="0">
              <a:ln w="9525">
                <a:solidFill>
                  <a:schemeClr val="bg1"/>
                </a:solidFill>
                <a:prstDash val="solid"/>
              </a:ln>
              <a:solidFill>
                <a:srgbClr val="02305E"/>
              </a:solidFill>
              <a:effectLst>
                <a:outerShdw blurRad="12700" dist="38100" dir="2700000" algn="tl" rotWithShape="0">
                  <a:schemeClr val="accent5">
                    <a:lumMod val="60000"/>
                    <a:lumOff val="40000"/>
                  </a:schemeClr>
                </a:outerShdw>
              </a:effectLst>
              <a:ea typeface="OPPOSans M" panose="00020600040101010101" pitchFamily="18" charset="-122"/>
            </a:endParaRPr>
          </a:p>
        </p:txBody>
      </p:sp>
      <p:sp>
        <p:nvSpPr>
          <p:cNvPr id="12" name="矩形 11">
            <a:extLst>
              <a:ext uri="{FF2B5EF4-FFF2-40B4-BE49-F238E27FC236}">
                <a16:creationId xmlns:a16="http://schemas.microsoft.com/office/drawing/2014/main" xmlns="" id="{3C632C62-923C-4CD9-88F8-B2EBA49EF4B9}"/>
              </a:ext>
            </a:extLst>
          </p:cNvPr>
          <p:cNvSpPr/>
          <p:nvPr>
            <p:custDataLst>
              <p:tags r:id="rId12"/>
            </p:custDataLst>
          </p:nvPr>
        </p:nvSpPr>
        <p:spPr>
          <a:xfrm>
            <a:off x="6444535" y="3289848"/>
            <a:ext cx="678392" cy="923330"/>
          </a:xfrm>
          <a:prstGeom prst="rect">
            <a:avLst/>
          </a:prstGeom>
          <a:noFill/>
        </p:spPr>
        <p:txBody>
          <a:bodyPr wrap="none" lIns="91440" tIns="45720" rIns="91440" bIns="45720">
            <a:spAutoFit/>
          </a:bodyPr>
          <a:lstStyle/>
          <a:p>
            <a:pPr algn="ctr"/>
            <a:r>
              <a:rPr lang="en-US" altLang="zh-CN" sz="5400" b="1" cap="none" spc="0">
                <a:ln w="9525">
                  <a:solidFill>
                    <a:schemeClr val="bg1"/>
                  </a:solidFill>
                  <a:prstDash val="solid"/>
                </a:ln>
                <a:solidFill>
                  <a:srgbClr val="02305E"/>
                </a:solidFill>
                <a:effectLst>
                  <a:outerShdw blurRad="12700" dist="38100" dir="2700000" algn="tl" rotWithShape="0">
                    <a:schemeClr val="accent5">
                      <a:lumMod val="60000"/>
                      <a:lumOff val="40000"/>
                    </a:schemeClr>
                  </a:outerShdw>
                </a:effectLst>
                <a:ea typeface="OPPOSans M" panose="00020600040101010101" pitchFamily="18" charset="-122"/>
              </a:rPr>
              <a:t>D</a:t>
            </a:r>
            <a:endParaRPr lang="zh-CN" altLang="en-US" sz="5400" b="1" cap="none" spc="0">
              <a:ln w="9525">
                <a:solidFill>
                  <a:schemeClr val="bg1"/>
                </a:solidFill>
                <a:prstDash val="solid"/>
              </a:ln>
              <a:solidFill>
                <a:srgbClr val="02305E"/>
              </a:solidFill>
              <a:effectLst>
                <a:outerShdw blurRad="12700" dist="38100" dir="2700000" algn="tl" rotWithShape="0">
                  <a:schemeClr val="accent5">
                    <a:lumMod val="60000"/>
                    <a:lumOff val="40000"/>
                  </a:schemeClr>
                </a:outerShdw>
              </a:effectLst>
              <a:ea typeface="OPPOSans M" panose="00020600040101010101" pitchFamily="18" charset="-122"/>
            </a:endParaRPr>
          </a:p>
        </p:txBody>
      </p:sp>
      <p:pic>
        <p:nvPicPr>
          <p:cNvPr id="13" name="图片 12">
            <a:extLst>
              <a:ext uri="{FF2B5EF4-FFF2-40B4-BE49-F238E27FC236}">
                <a16:creationId xmlns:a16="http://schemas.microsoft.com/office/drawing/2014/main" xmlns="" id="{478C49F7-FD94-4BE3-8F03-EA53A30DD18C}"/>
              </a:ext>
            </a:extLst>
          </p:cNvPr>
          <p:cNvPicPr>
            <a:picLocks noChangeAspect="1"/>
          </p:cNvPicPr>
          <p:nvPr>
            <p:custDataLst>
              <p:tags r:id="rId14"/>
            </p:custDataLst>
          </p:nvPr>
        </p:nvPicPr>
        <p:blipFill>
          <a:blip r:embed="rId13"/>
          <a:stretch>
            <a:fillRect/>
          </a:stretch>
        </p:blipFill>
        <p:spPr>
          <a:xfrm>
            <a:off x="7448449" y="3729575"/>
            <a:ext cx="3944604" cy="2012820"/>
          </a:xfrm>
          <a:prstGeom prst="rect">
            <a:avLst/>
          </a:prstGeom>
        </p:spPr>
      </p:pic>
    </p:spTree>
    <p:extLst>
      <p:ext uri="{BB962C8B-B14F-4D97-AF65-F5344CB8AC3E}">
        <p14:creationId xmlns:p14="http://schemas.microsoft.com/office/powerpoint/2010/main" val="3039638606"/>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80">
                                          <p:stCondLst>
                                            <p:cond delay="0"/>
                                          </p:stCondLst>
                                        </p:cTn>
                                        <p:tgtEl>
                                          <p:spTgt spid="68"/>
                                        </p:tgtEl>
                                      </p:cBhvr>
                                    </p:animEffect>
                                    <p:anim calcmode="lin" valueType="num">
                                      <p:cBhvr>
                                        <p:cTn id="8"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13" dur="26">
                                          <p:stCondLst>
                                            <p:cond delay="650"/>
                                          </p:stCondLst>
                                        </p:cTn>
                                        <p:tgtEl>
                                          <p:spTgt spid="68"/>
                                        </p:tgtEl>
                                      </p:cBhvr>
                                      <p:to x="100000" y="60000"/>
                                    </p:animScale>
                                    <p:animScale>
                                      <p:cBhvr>
                                        <p:cTn id="14" dur="166" decel="50000">
                                          <p:stCondLst>
                                            <p:cond delay="676"/>
                                          </p:stCondLst>
                                        </p:cTn>
                                        <p:tgtEl>
                                          <p:spTgt spid="68"/>
                                        </p:tgtEl>
                                      </p:cBhvr>
                                      <p:to x="100000" y="100000"/>
                                    </p:animScale>
                                    <p:animScale>
                                      <p:cBhvr>
                                        <p:cTn id="15" dur="26">
                                          <p:stCondLst>
                                            <p:cond delay="1312"/>
                                          </p:stCondLst>
                                        </p:cTn>
                                        <p:tgtEl>
                                          <p:spTgt spid="68"/>
                                        </p:tgtEl>
                                      </p:cBhvr>
                                      <p:to x="100000" y="80000"/>
                                    </p:animScale>
                                    <p:animScale>
                                      <p:cBhvr>
                                        <p:cTn id="16" dur="166" decel="50000">
                                          <p:stCondLst>
                                            <p:cond delay="1338"/>
                                          </p:stCondLst>
                                        </p:cTn>
                                        <p:tgtEl>
                                          <p:spTgt spid="68"/>
                                        </p:tgtEl>
                                      </p:cBhvr>
                                      <p:to x="100000" y="100000"/>
                                    </p:animScale>
                                    <p:animScale>
                                      <p:cBhvr>
                                        <p:cTn id="17" dur="26">
                                          <p:stCondLst>
                                            <p:cond delay="1642"/>
                                          </p:stCondLst>
                                        </p:cTn>
                                        <p:tgtEl>
                                          <p:spTgt spid="68"/>
                                        </p:tgtEl>
                                      </p:cBhvr>
                                      <p:to x="100000" y="90000"/>
                                    </p:animScale>
                                    <p:animScale>
                                      <p:cBhvr>
                                        <p:cTn id="18" dur="166" decel="50000">
                                          <p:stCondLst>
                                            <p:cond delay="1668"/>
                                          </p:stCondLst>
                                        </p:cTn>
                                        <p:tgtEl>
                                          <p:spTgt spid="68"/>
                                        </p:tgtEl>
                                      </p:cBhvr>
                                      <p:to x="100000" y="100000"/>
                                    </p:animScale>
                                    <p:animScale>
                                      <p:cBhvr>
                                        <p:cTn id="19" dur="26">
                                          <p:stCondLst>
                                            <p:cond delay="1808"/>
                                          </p:stCondLst>
                                        </p:cTn>
                                        <p:tgtEl>
                                          <p:spTgt spid="68"/>
                                        </p:tgtEl>
                                      </p:cBhvr>
                                      <p:to x="100000" y="95000"/>
                                    </p:animScale>
                                    <p:animScale>
                                      <p:cBhvr>
                                        <p:cTn id="20" dur="166" decel="50000">
                                          <p:stCondLst>
                                            <p:cond delay="1834"/>
                                          </p:stCondLst>
                                        </p:cTn>
                                        <p:tgtEl>
                                          <p:spTgt spid="68"/>
                                        </p:tgtEl>
                                      </p:cBhvr>
                                      <p:to x="100000" y="100000"/>
                                    </p:animScale>
                                  </p:childTnLst>
                                </p:cTn>
                              </p:par>
                            </p:childTnLst>
                          </p:cTn>
                        </p:par>
                      </p:childTnLst>
                    </p:cTn>
                  </p:par>
                  <p:par>
                    <p:cTn id="21" fill="hold" nodeType="clickPar">
                      <p:stCondLst>
                        <p:cond delay="indefinite"/>
                      </p:stCondLst>
                      <p:childTnLst>
                        <p:par>
                          <p:cTn id="22" fill="hold" nodeType="after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12"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0" name="矩形 29">
            <a:extLst>
              <a:ext uri="{FF2B5EF4-FFF2-40B4-BE49-F238E27FC236}">
                <a16:creationId xmlns:a16="http://schemas.microsoft.com/office/drawing/2014/main" xmlns="" id="{9E604BC5-45BC-4DA8-A7EA-03A75011ADDA}"/>
              </a:ext>
            </a:extLst>
          </p:cNvPr>
          <p:cNvSpPr/>
          <p:nvPr>
            <p:custDataLst>
              <p:tags r:id="rId3"/>
            </p:custDataLst>
          </p:nvPr>
        </p:nvSpPr>
        <p:spPr>
          <a:xfrm>
            <a:off x="668321" y="588092"/>
            <a:ext cx="10855358" cy="56818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4" name="文本框 23">
            <a:extLst>
              <a:ext uri="{FF2B5EF4-FFF2-40B4-BE49-F238E27FC236}">
                <a16:creationId xmlns:a16="http://schemas.microsoft.com/office/drawing/2014/main" xmlns="" id="{FE88D2EA-F72E-4D64-94E0-7B51659E7911}"/>
              </a:ext>
            </a:extLst>
          </p:cNvPr>
          <p:cNvSpPr txBox="1"/>
          <p:nvPr>
            <p:custDataLst>
              <p:tags r:id="rId4"/>
            </p:custDataLst>
          </p:nvPr>
        </p:nvSpPr>
        <p:spPr>
          <a:xfrm>
            <a:off x="1097595" y="4447889"/>
            <a:ext cx="4654889" cy="646331"/>
          </a:xfrm>
          <a:prstGeom prst="rect">
            <a:avLst/>
          </a:prstGeom>
          <a:noFill/>
        </p:spPr>
        <p:txBody>
          <a:bodyPr wrap="square" rtlCol="0">
            <a:spAutoFit/>
          </a:bodyPr>
          <a:lstStyle/>
          <a:p>
            <a:pPr marL="571500" indent="-571500">
              <a:buFont typeface="Wingdings" panose="05000000000000000000" pitchFamily="2" charset="2"/>
              <a:buChar char="Ø"/>
            </a:pPr>
            <a:r>
              <a:rPr lang="zh-CN" altLang="en-US" sz="3600" b="1">
                <a:latin typeface="OPPOSans M" panose="00020600040101010101" pitchFamily="18" charset="-122"/>
                <a:ea typeface="OPPOSans M" panose="00020600040101010101" pitchFamily="18" charset="-122"/>
              </a:rPr>
              <a:t>走可持续发展之路</a:t>
            </a:r>
          </a:p>
        </p:txBody>
      </p:sp>
      <p:sp>
        <p:nvSpPr>
          <p:cNvPr id="25" name="文本框 24">
            <a:extLst>
              <a:ext uri="{FF2B5EF4-FFF2-40B4-BE49-F238E27FC236}">
                <a16:creationId xmlns:a16="http://schemas.microsoft.com/office/drawing/2014/main" xmlns="" id="{3F0C8011-1BB0-4D68-B05D-45BC73F65079}"/>
              </a:ext>
            </a:extLst>
          </p:cNvPr>
          <p:cNvSpPr txBox="1"/>
          <p:nvPr>
            <p:custDataLst>
              <p:tags r:id="rId5"/>
            </p:custDataLst>
          </p:nvPr>
        </p:nvSpPr>
        <p:spPr>
          <a:xfrm>
            <a:off x="1097595" y="3170597"/>
            <a:ext cx="5486311" cy="646331"/>
          </a:xfrm>
          <a:prstGeom prst="rect">
            <a:avLst/>
          </a:prstGeom>
          <a:noFill/>
        </p:spPr>
        <p:txBody>
          <a:bodyPr wrap="square" rtlCol="0">
            <a:spAutoFit/>
          </a:bodyPr>
          <a:lstStyle/>
          <a:p>
            <a:pPr marL="571500" indent="-571500">
              <a:buFont typeface="Wingdings" panose="05000000000000000000" pitchFamily="2" charset="2"/>
              <a:buChar char="Ø"/>
            </a:pPr>
            <a:r>
              <a:rPr lang="zh-CN" altLang="en-US" sz="3600" b="1">
                <a:latin typeface="OPPOSans M" panose="00020600040101010101" pitchFamily="18" charset="-122"/>
                <a:ea typeface="OPPOSans M" panose="00020600040101010101" pitchFamily="18" charset="-122"/>
              </a:rPr>
              <a:t>人地关系思想的演变</a:t>
            </a:r>
          </a:p>
        </p:txBody>
      </p:sp>
      <p:grpSp>
        <p:nvGrpSpPr>
          <p:cNvPr id="128" name="组合 127">
            <a:extLst>
              <a:ext uri="{FF2B5EF4-FFF2-40B4-BE49-F238E27FC236}">
                <a16:creationId xmlns:a16="http://schemas.microsoft.com/office/drawing/2014/main" xmlns="" id="{401C0963-0F70-4068-B613-B716197F9853}"/>
              </a:ext>
            </a:extLst>
          </p:cNvPr>
          <p:cNvGrpSpPr/>
          <p:nvPr>
            <p:custDataLst>
              <p:tags r:id="rId6"/>
            </p:custDataLst>
          </p:nvPr>
        </p:nvGrpSpPr>
        <p:grpSpPr>
          <a:xfrm>
            <a:off x="2123100" y="1370091"/>
            <a:ext cx="3110257" cy="142684"/>
            <a:chOff x="7041765" y="1213150"/>
            <a:chExt cx="2679816" cy="115332"/>
          </a:xfrm>
        </p:grpSpPr>
        <p:grpSp>
          <p:nvGrpSpPr>
            <p:cNvPr id="129" name="组合 128">
              <a:extLst>
                <a:ext uri="{FF2B5EF4-FFF2-40B4-BE49-F238E27FC236}">
                  <a16:creationId xmlns:a16="http://schemas.microsoft.com/office/drawing/2014/main" xmlns="" id="{6E92DDEA-A49E-46C7-9FBE-4BAAB7DEEE3E}"/>
                </a:ext>
              </a:extLst>
            </p:cNvPr>
            <p:cNvGrpSpPr/>
            <p:nvPr>
              <p:custDataLst>
                <p:tags r:id="rId7"/>
              </p:custDataLst>
            </p:nvPr>
          </p:nvGrpSpPr>
          <p:grpSpPr>
            <a:xfrm flipH="1">
              <a:off x="7041765" y="1213150"/>
              <a:ext cx="325987" cy="115331"/>
              <a:chOff x="6868936" y="4507939"/>
              <a:chExt cx="639215" cy="226148"/>
            </a:xfrm>
          </p:grpSpPr>
          <p:sp>
            <p:nvSpPr>
              <p:cNvPr id="134" name="矩形 16">
                <a:extLst>
                  <a:ext uri="{FF2B5EF4-FFF2-40B4-BE49-F238E27FC236}">
                    <a16:creationId xmlns:a16="http://schemas.microsoft.com/office/drawing/2014/main" xmlns="" id="{D71FED65-1B57-47FA-BEE1-D285B1BF20D6}"/>
                  </a:ext>
                </a:extLst>
              </p:cNvPr>
              <p:cNvSpPr/>
              <p:nvPr>
                <p:custDataLst>
                  <p:tags r:id="rId8"/>
                </p:custDataLst>
              </p:nvPr>
            </p:nvSpPr>
            <p:spPr>
              <a:xfrm rot="2700000">
                <a:off x="7282005" y="4507939"/>
                <a:ext cx="226146" cy="226146"/>
              </a:xfrm>
              <a:custGeom>
                <a:gdLst>
                  <a:gd name="connsiteX0" fmla="*/ 334465 w 334465"/>
                  <a:gd name="connsiteY0" fmla="*/ 334465 h 334465"/>
                  <a:gd name="connsiteX1" fmla="*/ 0 w 334465"/>
                  <a:gd name="connsiteY1" fmla="*/ 334465 h 334465"/>
                  <a:gd name="connsiteX2" fmla="*/ 0 w 334465"/>
                  <a:gd name="connsiteY2" fmla="*/ 0 h 334465"/>
                  <a:gd name="connsiteX3" fmla="*/ 425905 w 425905"/>
                  <a:gd name="connsiteY3" fmla="*/ 91440 h 334465"/>
                  <a:gd name="connsiteX4" fmla="*/ 425905 w 425905"/>
                  <a:gd name="connsiteY4" fmla="*/ 91440 h 334465"/>
                </a:gdLst>
                <a:cxnLst>
                  <a:cxn ang="0">
                    <a:pos x="connsiteX0" y="connsiteY0"/>
                  </a:cxn>
                  <a:cxn ang="0">
                    <a:pos x="connsiteX1" y="connsiteY1"/>
                  </a:cxn>
                  <a:cxn ang="0">
                    <a:pos x="connsiteX2" y="connsiteY2"/>
                  </a:cxn>
                </a:cxnLst>
                <a:rect l="l" t="t" r="r" b="b"/>
                <a:pathLst>
                  <a:path w="334465" h="334465">
                    <a:moveTo>
                      <a:pt x="334465" y="334465"/>
                    </a:moveTo>
                    <a:lnTo>
                      <a:pt x="0" y="334465"/>
                    </a:lnTo>
                    <a:lnTo>
                      <a:pt x="0" y="0"/>
                    </a:lnTo>
                  </a:path>
                </a:pathLst>
              </a:custGeom>
              <a:noFill/>
              <a:ln w="381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135" name="矩形 16">
                <a:extLst>
                  <a:ext uri="{FF2B5EF4-FFF2-40B4-BE49-F238E27FC236}">
                    <a16:creationId xmlns:a16="http://schemas.microsoft.com/office/drawing/2014/main" xmlns="" id="{2F3795F2-C663-4F64-AA09-8A7558E5FA45}"/>
                  </a:ext>
                </a:extLst>
              </p:cNvPr>
              <p:cNvSpPr/>
              <p:nvPr>
                <p:custDataLst>
                  <p:tags r:id="rId9"/>
                </p:custDataLst>
              </p:nvPr>
            </p:nvSpPr>
            <p:spPr>
              <a:xfrm rot="2700000">
                <a:off x="7075470" y="4507940"/>
                <a:ext cx="226146" cy="226146"/>
              </a:xfrm>
              <a:custGeom>
                <a:gdLst>
                  <a:gd name="connsiteX0" fmla="*/ 334465 w 334465"/>
                  <a:gd name="connsiteY0" fmla="*/ 334465 h 334465"/>
                  <a:gd name="connsiteX1" fmla="*/ 0 w 334465"/>
                  <a:gd name="connsiteY1" fmla="*/ 334465 h 334465"/>
                  <a:gd name="connsiteX2" fmla="*/ 0 w 334465"/>
                  <a:gd name="connsiteY2" fmla="*/ 0 h 334465"/>
                  <a:gd name="connsiteX3" fmla="*/ 425905 w 425905"/>
                  <a:gd name="connsiteY3" fmla="*/ 91440 h 334465"/>
                  <a:gd name="connsiteX4" fmla="*/ 425905 w 425905"/>
                  <a:gd name="connsiteY4" fmla="*/ 91440 h 334465"/>
                </a:gdLst>
                <a:cxnLst>
                  <a:cxn ang="0">
                    <a:pos x="connsiteX0" y="connsiteY0"/>
                  </a:cxn>
                  <a:cxn ang="0">
                    <a:pos x="connsiteX1" y="connsiteY1"/>
                  </a:cxn>
                  <a:cxn ang="0">
                    <a:pos x="connsiteX2" y="connsiteY2"/>
                  </a:cxn>
                </a:cxnLst>
                <a:rect l="l" t="t" r="r" b="b"/>
                <a:pathLst>
                  <a:path w="334465" h="334465">
                    <a:moveTo>
                      <a:pt x="334465" y="334465"/>
                    </a:moveTo>
                    <a:lnTo>
                      <a:pt x="0" y="334465"/>
                    </a:lnTo>
                    <a:lnTo>
                      <a:pt x="0" y="0"/>
                    </a:lnTo>
                  </a:path>
                </a:pathLst>
              </a:custGeom>
              <a:noFill/>
              <a:ln w="381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136" name="矩形 16">
                <a:extLst>
                  <a:ext uri="{FF2B5EF4-FFF2-40B4-BE49-F238E27FC236}">
                    <a16:creationId xmlns:a16="http://schemas.microsoft.com/office/drawing/2014/main" xmlns="" id="{30B2CC91-24AC-4A7C-9664-5056C759363F}"/>
                  </a:ext>
                </a:extLst>
              </p:cNvPr>
              <p:cNvSpPr/>
              <p:nvPr>
                <p:custDataLst>
                  <p:tags r:id="rId10"/>
                </p:custDataLst>
              </p:nvPr>
            </p:nvSpPr>
            <p:spPr>
              <a:xfrm rot="2700000">
                <a:off x="6868936" y="4507941"/>
                <a:ext cx="226146" cy="226146"/>
              </a:xfrm>
              <a:custGeom>
                <a:gdLst>
                  <a:gd name="connsiteX0" fmla="*/ 334465 w 334465"/>
                  <a:gd name="connsiteY0" fmla="*/ 334465 h 334465"/>
                  <a:gd name="connsiteX1" fmla="*/ 0 w 334465"/>
                  <a:gd name="connsiteY1" fmla="*/ 334465 h 334465"/>
                  <a:gd name="connsiteX2" fmla="*/ 0 w 334465"/>
                  <a:gd name="connsiteY2" fmla="*/ 0 h 334465"/>
                  <a:gd name="connsiteX3" fmla="*/ 425905 w 425905"/>
                  <a:gd name="connsiteY3" fmla="*/ 91440 h 334465"/>
                  <a:gd name="connsiteX4" fmla="*/ 425905 w 425905"/>
                  <a:gd name="connsiteY4" fmla="*/ 91440 h 334465"/>
                </a:gdLst>
                <a:cxnLst>
                  <a:cxn ang="0">
                    <a:pos x="connsiteX0" y="connsiteY0"/>
                  </a:cxn>
                  <a:cxn ang="0">
                    <a:pos x="connsiteX1" y="connsiteY1"/>
                  </a:cxn>
                  <a:cxn ang="0">
                    <a:pos x="connsiteX2" y="connsiteY2"/>
                  </a:cxn>
                </a:cxnLst>
                <a:rect l="l" t="t" r="r" b="b"/>
                <a:pathLst>
                  <a:path w="334465" h="334465">
                    <a:moveTo>
                      <a:pt x="334465" y="334465"/>
                    </a:moveTo>
                    <a:lnTo>
                      <a:pt x="0" y="334465"/>
                    </a:lnTo>
                    <a:lnTo>
                      <a:pt x="0" y="0"/>
                    </a:lnTo>
                  </a:path>
                </a:pathLst>
              </a:custGeom>
              <a:noFill/>
              <a:ln w="381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grpSp>
        <p:grpSp>
          <p:nvGrpSpPr>
            <p:cNvPr id="130" name="组合 129">
              <a:extLst>
                <a:ext uri="{FF2B5EF4-FFF2-40B4-BE49-F238E27FC236}">
                  <a16:creationId xmlns:a16="http://schemas.microsoft.com/office/drawing/2014/main" xmlns="" id="{368E79C1-2D9B-4F37-930A-AA7480EAD8B4}"/>
                </a:ext>
              </a:extLst>
            </p:cNvPr>
            <p:cNvGrpSpPr/>
            <p:nvPr>
              <p:custDataLst>
                <p:tags r:id="rId11"/>
              </p:custDataLst>
            </p:nvPr>
          </p:nvGrpSpPr>
          <p:grpSpPr>
            <a:xfrm>
              <a:off x="9395594" y="1213151"/>
              <a:ext cx="325987" cy="115331"/>
              <a:chOff x="6868936" y="4507939"/>
              <a:chExt cx="639215" cy="226148"/>
            </a:xfrm>
          </p:grpSpPr>
          <p:sp>
            <p:nvSpPr>
              <p:cNvPr id="131" name="矩形 16">
                <a:extLst>
                  <a:ext uri="{FF2B5EF4-FFF2-40B4-BE49-F238E27FC236}">
                    <a16:creationId xmlns:a16="http://schemas.microsoft.com/office/drawing/2014/main" xmlns="" id="{DD2F7E59-497F-4736-8387-41956B3B3304}"/>
                  </a:ext>
                </a:extLst>
              </p:cNvPr>
              <p:cNvSpPr/>
              <p:nvPr>
                <p:custDataLst>
                  <p:tags r:id="rId12"/>
                </p:custDataLst>
              </p:nvPr>
            </p:nvSpPr>
            <p:spPr>
              <a:xfrm rot="2700000">
                <a:off x="7282005" y="4507939"/>
                <a:ext cx="226146" cy="226146"/>
              </a:xfrm>
              <a:custGeom>
                <a:gdLst>
                  <a:gd name="connsiteX0" fmla="*/ 334465 w 334465"/>
                  <a:gd name="connsiteY0" fmla="*/ 334465 h 334465"/>
                  <a:gd name="connsiteX1" fmla="*/ 0 w 334465"/>
                  <a:gd name="connsiteY1" fmla="*/ 334465 h 334465"/>
                  <a:gd name="connsiteX2" fmla="*/ 0 w 334465"/>
                  <a:gd name="connsiteY2" fmla="*/ 0 h 334465"/>
                  <a:gd name="connsiteX3" fmla="*/ 425905 w 425905"/>
                  <a:gd name="connsiteY3" fmla="*/ 91440 h 334465"/>
                  <a:gd name="connsiteX4" fmla="*/ 425905 w 425905"/>
                  <a:gd name="connsiteY4" fmla="*/ 91440 h 334465"/>
                </a:gdLst>
                <a:cxnLst>
                  <a:cxn ang="0">
                    <a:pos x="connsiteX0" y="connsiteY0"/>
                  </a:cxn>
                  <a:cxn ang="0">
                    <a:pos x="connsiteX1" y="connsiteY1"/>
                  </a:cxn>
                  <a:cxn ang="0">
                    <a:pos x="connsiteX2" y="connsiteY2"/>
                  </a:cxn>
                </a:cxnLst>
                <a:rect l="l" t="t" r="r" b="b"/>
                <a:pathLst>
                  <a:path w="334465" h="334465">
                    <a:moveTo>
                      <a:pt x="334465" y="334465"/>
                    </a:moveTo>
                    <a:lnTo>
                      <a:pt x="0" y="334465"/>
                    </a:lnTo>
                    <a:lnTo>
                      <a:pt x="0" y="0"/>
                    </a:lnTo>
                  </a:path>
                </a:pathLst>
              </a:custGeom>
              <a:noFill/>
              <a:ln w="381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132" name="矩形 16">
                <a:extLst>
                  <a:ext uri="{FF2B5EF4-FFF2-40B4-BE49-F238E27FC236}">
                    <a16:creationId xmlns:a16="http://schemas.microsoft.com/office/drawing/2014/main" xmlns="" id="{75D108C1-0A74-48CF-8503-7760A66E6129}"/>
                  </a:ext>
                </a:extLst>
              </p:cNvPr>
              <p:cNvSpPr/>
              <p:nvPr>
                <p:custDataLst>
                  <p:tags r:id="rId13"/>
                </p:custDataLst>
              </p:nvPr>
            </p:nvSpPr>
            <p:spPr>
              <a:xfrm rot="2700000">
                <a:off x="7075470" y="4507940"/>
                <a:ext cx="226146" cy="226146"/>
              </a:xfrm>
              <a:custGeom>
                <a:gdLst>
                  <a:gd name="connsiteX0" fmla="*/ 334465 w 334465"/>
                  <a:gd name="connsiteY0" fmla="*/ 334465 h 334465"/>
                  <a:gd name="connsiteX1" fmla="*/ 0 w 334465"/>
                  <a:gd name="connsiteY1" fmla="*/ 334465 h 334465"/>
                  <a:gd name="connsiteX2" fmla="*/ 0 w 334465"/>
                  <a:gd name="connsiteY2" fmla="*/ 0 h 334465"/>
                  <a:gd name="connsiteX3" fmla="*/ 425905 w 425905"/>
                  <a:gd name="connsiteY3" fmla="*/ 91440 h 334465"/>
                  <a:gd name="connsiteX4" fmla="*/ 425905 w 425905"/>
                  <a:gd name="connsiteY4" fmla="*/ 91440 h 334465"/>
                </a:gdLst>
                <a:cxnLst>
                  <a:cxn ang="0">
                    <a:pos x="connsiteX0" y="connsiteY0"/>
                  </a:cxn>
                  <a:cxn ang="0">
                    <a:pos x="connsiteX1" y="connsiteY1"/>
                  </a:cxn>
                  <a:cxn ang="0">
                    <a:pos x="connsiteX2" y="connsiteY2"/>
                  </a:cxn>
                </a:cxnLst>
                <a:rect l="l" t="t" r="r" b="b"/>
                <a:pathLst>
                  <a:path w="334465" h="334465">
                    <a:moveTo>
                      <a:pt x="334465" y="334465"/>
                    </a:moveTo>
                    <a:lnTo>
                      <a:pt x="0" y="334465"/>
                    </a:lnTo>
                    <a:lnTo>
                      <a:pt x="0" y="0"/>
                    </a:lnTo>
                  </a:path>
                </a:pathLst>
              </a:custGeom>
              <a:noFill/>
              <a:ln w="381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133" name="矩形 16">
                <a:extLst>
                  <a:ext uri="{FF2B5EF4-FFF2-40B4-BE49-F238E27FC236}">
                    <a16:creationId xmlns:a16="http://schemas.microsoft.com/office/drawing/2014/main" xmlns="" id="{8940AB28-0339-43FD-813D-6FBA51F94DA2}"/>
                  </a:ext>
                </a:extLst>
              </p:cNvPr>
              <p:cNvSpPr/>
              <p:nvPr>
                <p:custDataLst>
                  <p:tags r:id="rId14"/>
                </p:custDataLst>
              </p:nvPr>
            </p:nvSpPr>
            <p:spPr>
              <a:xfrm rot="2700000">
                <a:off x="6868936" y="4507941"/>
                <a:ext cx="226146" cy="226146"/>
              </a:xfrm>
              <a:custGeom>
                <a:gdLst>
                  <a:gd name="connsiteX0" fmla="*/ 334465 w 334465"/>
                  <a:gd name="connsiteY0" fmla="*/ 334465 h 334465"/>
                  <a:gd name="connsiteX1" fmla="*/ 0 w 334465"/>
                  <a:gd name="connsiteY1" fmla="*/ 334465 h 334465"/>
                  <a:gd name="connsiteX2" fmla="*/ 0 w 334465"/>
                  <a:gd name="connsiteY2" fmla="*/ 0 h 334465"/>
                  <a:gd name="connsiteX3" fmla="*/ 425905 w 425905"/>
                  <a:gd name="connsiteY3" fmla="*/ 91440 h 334465"/>
                  <a:gd name="connsiteX4" fmla="*/ 425905 w 425905"/>
                  <a:gd name="connsiteY4" fmla="*/ 91440 h 334465"/>
                </a:gdLst>
                <a:cxnLst>
                  <a:cxn ang="0">
                    <a:pos x="connsiteX0" y="connsiteY0"/>
                  </a:cxn>
                  <a:cxn ang="0">
                    <a:pos x="connsiteX1" y="connsiteY1"/>
                  </a:cxn>
                  <a:cxn ang="0">
                    <a:pos x="connsiteX2" y="connsiteY2"/>
                  </a:cxn>
                </a:cxnLst>
                <a:rect l="l" t="t" r="r" b="b"/>
                <a:pathLst>
                  <a:path w="334465" h="334465">
                    <a:moveTo>
                      <a:pt x="334465" y="334465"/>
                    </a:moveTo>
                    <a:lnTo>
                      <a:pt x="0" y="334465"/>
                    </a:lnTo>
                    <a:lnTo>
                      <a:pt x="0" y="0"/>
                    </a:lnTo>
                  </a:path>
                </a:pathLst>
              </a:custGeom>
              <a:noFill/>
              <a:ln w="381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grpSp>
      </p:grpSp>
      <p:grpSp>
        <p:nvGrpSpPr>
          <p:cNvPr id="137" name="组合 136">
            <a:extLst>
              <a:ext uri="{FF2B5EF4-FFF2-40B4-BE49-F238E27FC236}">
                <a16:creationId xmlns:a16="http://schemas.microsoft.com/office/drawing/2014/main" xmlns="" id="{6B1C9898-E1F9-4876-B857-17BEAB36C768}"/>
              </a:ext>
            </a:extLst>
          </p:cNvPr>
          <p:cNvGrpSpPr/>
          <p:nvPr>
            <p:custDataLst>
              <p:tags r:id="rId15"/>
            </p:custDataLst>
          </p:nvPr>
        </p:nvGrpSpPr>
        <p:grpSpPr>
          <a:xfrm>
            <a:off x="2521120" y="931425"/>
            <a:ext cx="2232830" cy="1107996"/>
            <a:chOff x="7388203" y="774484"/>
            <a:chExt cx="2232830" cy="1107996"/>
          </a:xfrm>
        </p:grpSpPr>
        <p:sp>
          <p:nvSpPr>
            <p:cNvPr id="138" name="文本框 137">
              <a:extLst>
                <a:ext uri="{FF2B5EF4-FFF2-40B4-BE49-F238E27FC236}">
                  <a16:creationId xmlns:a16="http://schemas.microsoft.com/office/drawing/2014/main" xmlns="" id="{0349B338-3F03-4010-BC0F-FE4590BEB907}"/>
                </a:ext>
              </a:extLst>
            </p:cNvPr>
            <p:cNvSpPr txBox="1"/>
            <p:nvPr>
              <p:custDataLst>
                <p:tags r:id="rId16"/>
              </p:custDataLst>
            </p:nvPr>
          </p:nvSpPr>
          <p:spPr>
            <a:xfrm>
              <a:off x="7388203" y="774484"/>
              <a:ext cx="1031051" cy="1107996"/>
            </a:xfrm>
            <a:prstGeom prst="rect">
              <a:avLst/>
            </a:prstGeom>
            <a:noFill/>
            <a:ln>
              <a:noFill/>
            </a:ln>
          </p:spPr>
          <p:txBody>
            <a:bodyPr wrap="none" rtlCol="0">
              <a:spAutoFit/>
            </a:bodyPr>
            <a:lstStyle/>
            <a:p>
              <a:r>
                <a:rPr kumimoji="0" lang="zh-CN" altLang="en-US" sz="6600" b="0" i="0" u="none" strike="noStrike" kern="1200" cap="none" spc="0" normalizeH="0" baseline="0" noProof="0">
                  <a:ln>
                    <a:noFill/>
                  </a:ln>
                  <a:gradFill>
                    <a:gsLst>
                      <a:gs pos="44000">
                        <a:schemeClr val="accent6">
                          <a:lumMod val="75000"/>
                        </a:schemeClr>
                      </a:gs>
                      <a:gs pos="0">
                        <a:schemeClr val="accent6">
                          <a:lumMod val="75000"/>
                        </a:schemeClr>
                      </a:gs>
                      <a:gs pos="100000">
                        <a:schemeClr val="accent6">
                          <a:lumMod val="60000"/>
                          <a:lumOff val="40000"/>
                        </a:schemeClr>
                      </a:gs>
                    </a:gsLst>
                    <a:lin ang="10800000" scaled="0"/>
                  </a:gradFill>
                  <a:effectLst/>
                  <a:uLnTx/>
                  <a:uFillTx/>
                  <a:latin typeface="思源黑体 CN Heavy" panose="020b0a00000000000000" pitchFamily="34" charset="-122"/>
                  <a:ea typeface="思源黑体 CN Heavy" panose="020b0a00000000000000" pitchFamily="34" charset="-122"/>
                  <a:cs typeface="+mn-cs"/>
                </a:rPr>
                <a:t>目</a:t>
              </a:r>
              <a:endParaRPr lang="zh-CN" altLang="en-US" sz="6600">
                <a:gradFill>
                  <a:gsLst>
                    <a:gs pos="44000">
                      <a:schemeClr val="accent6">
                        <a:lumMod val="75000"/>
                      </a:schemeClr>
                    </a:gs>
                    <a:gs pos="0">
                      <a:schemeClr val="accent6">
                        <a:lumMod val="75000"/>
                      </a:schemeClr>
                    </a:gs>
                    <a:gs pos="100000">
                      <a:schemeClr val="accent6">
                        <a:lumMod val="60000"/>
                        <a:lumOff val="40000"/>
                      </a:schemeClr>
                    </a:gs>
                  </a:gsLst>
                  <a:lin ang="10800000" scaled="0"/>
                </a:gradFill>
                <a:latin typeface="思源黑体 CN Heavy" panose="020b0a00000000000000" pitchFamily="34" charset="-122"/>
                <a:ea typeface="思源黑体 CN Heavy" panose="020b0a00000000000000" pitchFamily="34" charset="-122"/>
              </a:endParaRPr>
            </a:p>
          </p:txBody>
        </p:sp>
        <p:sp>
          <p:nvSpPr>
            <p:cNvPr id="139" name="文本框 138">
              <a:extLst>
                <a:ext uri="{FF2B5EF4-FFF2-40B4-BE49-F238E27FC236}">
                  <a16:creationId xmlns:a16="http://schemas.microsoft.com/office/drawing/2014/main" xmlns="" id="{3991F61A-EA03-43B5-A62F-B64DADD3C693}"/>
                </a:ext>
              </a:extLst>
            </p:cNvPr>
            <p:cNvSpPr txBox="1"/>
            <p:nvPr>
              <p:custDataLst>
                <p:tags r:id="rId17"/>
              </p:custDataLst>
            </p:nvPr>
          </p:nvSpPr>
          <p:spPr>
            <a:xfrm>
              <a:off x="8589982" y="774484"/>
              <a:ext cx="1031051" cy="1107996"/>
            </a:xfrm>
            <a:prstGeom prst="rect">
              <a:avLst/>
            </a:prstGeom>
            <a:noFill/>
            <a:ln>
              <a:noFill/>
            </a:ln>
          </p:spPr>
          <p:txBody>
            <a:bodyPr wrap="none" rtlCol="0">
              <a:spAutoFit/>
            </a:bodyPr>
            <a:lstStyle/>
            <a:p>
              <a:r>
                <a:rPr kumimoji="0" lang="zh-CN" altLang="en-US" sz="6600" b="0" i="0" u="none" strike="noStrike" kern="1200" cap="none" spc="0" normalizeH="0" baseline="0" noProof="0">
                  <a:ln>
                    <a:noFill/>
                  </a:ln>
                  <a:gradFill>
                    <a:gsLst>
                      <a:gs pos="68000">
                        <a:schemeClr val="accent6">
                          <a:lumMod val="75000"/>
                        </a:schemeClr>
                      </a:gs>
                      <a:gs pos="26000">
                        <a:schemeClr val="accent6"/>
                      </a:gs>
                    </a:gsLst>
                    <a:lin ang="10800000" scaled="0"/>
                  </a:gradFill>
                  <a:effectLst/>
                  <a:uLnTx/>
                  <a:uFillTx/>
                  <a:latin typeface="思源黑体 CN Heavy" panose="020b0a00000000000000" pitchFamily="34" charset="-122"/>
                  <a:ea typeface="思源黑体 CN Heavy" panose="020b0a00000000000000" pitchFamily="34" charset="-122"/>
                  <a:cs typeface="+mn-cs"/>
                </a:rPr>
                <a:t>录</a:t>
              </a:r>
              <a:endParaRPr lang="zh-CN" altLang="en-US" sz="6600">
                <a:gradFill>
                  <a:gsLst>
                    <a:gs pos="68000">
                      <a:schemeClr val="accent6">
                        <a:lumMod val="75000"/>
                      </a:schemeClr>
                    </a:gs>
                    <a:gs pos="26000">
                      <a:schemeClr val="accent6"/>
                    </a:gs>
                  </a:gsLst>
                  <a:lin ang="10800000" scaled="0"/>
                </a:gradFill>
                <a:latin typeface="思源黑体 CN Heavy" panose="020b0a00000000000000" pitchFamily="34" charset="-122"/>
                <a:ea typeface="思源黑体 CN Heavy" panose="020b0a00000000000000" pitchFamily="34" charset="-122"/>
              </a:endParaRPr>
            </a:p>
          </p:txBody>
        </p:sp>
      </p:grpSp>
      <p:pic>
        <p:nvPicPr>
          <p:cNvPr id="19" name="图片 18">
            <a:extLst>
              <a:ext uri="{FF2B5EF4-FFF2-40B4-BE49-F238E27FC236}">
                <a16:creationId xmlns:a16="http://schemas.microsoft.com/office/drawing/2014/main" xmlns="" id="{16485B36-D2E5-4EA9-BE7B-C7966EDE9C93}"/>
              </a:ext>
            </a:extLst>
          </p:cNvPr>
          <p:cNvPicPr>
            <a:picLocks noChangeAspect="1"/>
          </p:cNvPicPr>
          <p:nvPr>
            <p:custDataLst>
              <p:tags r:id="rId19"/>
            </p:custDataLst>
          </p:nvPr>
        </p:nvPicPr>
        <p:blipFill>
          <a:blip r:embed="rId18">
            <a:extLst>
              <a:ext uri="{28A0092B-C50C-407E-A947-70E740481C1C}">
                <a14:useLocalDpi xmlns:a14="http://schemas.microsoft.com/office/drawing/2010/main" val="0"/>
              </a:ext>
            </a:extLst>
          </a:blip>
          <a:srcRect l="53646"/>
          <a:stretch>
            <a:fillRect/>
          </a:stretch>
        </p:blipFill>
        <p:spPr>
          <a:xfrm>
            <a:off x="6181758" y="588092"/>
            <a:ext cx="5341921" cy="5707195"/>
          </a:xfrm>
          <a:prstGeom prst="rect">
            <a:avLst/>
          </a:prstGeom>
        </p:spPr>
      </p:pic>
    </p:spTree>
    <p:extLst>
      <p:ext uri="{BB962C8B-B14F-4D97-AF65-F5344CB8AC3E}">
        <p14:creationId xmlns:p14="http://schemas.microsoft.com/office/powerpoint/2010/main" val="3310879813"/>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18" name="文本框 17">
            <a:extLst>
              <a:ext uri="{FF2B5EF4-FFF2-40B4-BE49-F238E27FC236}">
                <a16:creationId xmlns:a16="http://schemas.microsoft.com/office/drawing/2014/main" xmlns="" id="{9A48D202-D9C1-4A04-A098-FEF0BA40513D}"/>
              </a:ext>
            </a:extLst>
          </p:cNvPr>
          <p:cNvSpPr txBox="1"/>
          <p:nvPr>
            <p:custDataLst>
              <p:tags r:id="rId3"/>
            </p:custDataLst>
          </p:nvPr>
        </p:nvSpPr>
        <p:spPr>
          <a:xfrm>
            <a:off x="310649" y="1146541"/>
            <a:ext cx="11576551" cy="5008230"/>
          </a:xfrm>
          <a:prstGeom prst="rect">
            <a:avLst/>
          </a:prstGeom>
          <a:noFill/>
        </p:spPr>
        <p:txBody>
          <a:bodyPr wrap="square">
            <a:spAutoFit/>
          </a:bodyPr>
          <a:lstStyle/>
          <a:p>
            <a:pPr indent="306070" algn="just">
              <a:lnSpc>
                <a:spcPct val="150000"/>
              </a:lnSpc>
              <a:tabLst>
                <a:tab pos="2628265"/>
              </a:tabLst>
            </a:pP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人与自然休戚相关，地理环境应该成为人与自然和谐共生的美丽画卷。读人与自然关系图，完成下面小题。</a:t>
            </a:r>
          </a:p>
          <a:p>
            <a:pPr indent="306070" algn="just">
              <a:lnSpc>
                <a:spcPct val="150000"/>
              </a:lnSpc>
              <a:tabLst>
                <a:tab pos="2628265"/>
              </a:tabLst>
            </a:pP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3</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．图示反映人类与地理环境之间相互制约、息息相关的有（     ）</a:t>
            </a:r>
          </a:p>
          <a:p>
            <a:pPr indent="306070" algn="just">
              <a:lnSpc>
                <a:spcPct val="150000"/>
              </a:lnSpc>
              <a:tabLst>
                <a:tab pos="2628265"/>
              </a:tabLst>
            </a:pP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A</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a</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b</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c	B</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d</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e</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f	C</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a</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c</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e	D</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b</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d</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f</a:t>
            </a:r>
          </a:p>
          <a:p>
            <a:pPr indent="306070" algn="just">
              <a:lnSpc>
                <a:spcPct val="150000"/>
              </a:lnSpc>
              <a:tabLst>
                <a:tab pos="2628265"/>
              </a:tabLst>
            </a:pP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4</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．下列各联系的举例，不正确的是（     ）</a:t>
            </a:r>
          </a:p>
          <a:p>
            <a:pPr indent="306070" algn="just">
              <a:lnSpc>
                <a:spcPct val="150000"/>
              </a:lnSpc>
              <a:tabLst>
                <a:tab pos="2628265"/>
              </a:tabLst>
            </a:pP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A</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b</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一塔里木盆地气候干燥，形成我国面积最大的沙漠</a:t>
            </a:r>
          </a:p>
          <a:p>
            <a:pPr indent="306070" algn="just">
              <a:lnSpc>
                <a:spcPct val="150000"/>
              </a:lnSpc>
              <a:tabLst>
                <a:tab pos="2628265"/>
              </a:tabLst>
            </a:pP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B</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c</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一泥石流流出的物质堵塞江河，破坏森林、农田</a:t>
            </a:r>
          </a:p>
          <a:p>
            <a:pPr indent="306070" algn="just">
              <a:lnSpc>
                <a:spcPct val="150000"/>
              </a:lnSpc>
              <a:tabLst>
                <a:tab pos="2628265"/>
              </a:tabLst>
            </a:pP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C</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e</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一三峡工程建成后，可提高下游河段的防洪标准</a:t>
            </a:r>
          </a:p>
          <a:p>
            <a:pPr indent="306070" algn="just">
              <a:lnSpc>
                <a:spcPct val="150000"/>
              </a:lnSpc>
              <a:tabLst>
                <a:tab pos="2628265"/>
              </a:tabLst>
            </a:pP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D</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a:effectLst/>
                <a:latin typeface="Times New Roman" panose="02020603050405020304" pitchFamily="18" charset="0"/>
                <a:ea typeface="宋体" panose="02010600030101010101" pitchFamily="2" charset="-122"/>
                <a:cs typeface="Courier New" panose="02070309020205020404" pitchFamily="49" charset="0"/>
              </a:rPr>
              <a:t>f</a:t>
            </a:r>
            <a:r>
              <a:rPr lang="zh-CN" altLang="en-US" sz="2400" kern="100">
                <a:effectLst/>
                <a:latin typeface="Times New Roman" panose="02020603050405020304" pitchFamily="18" charset="0"/>
                <a:ea typeface="宋体" panose="02010600030101010101" pitchFamily="2" charset="-122"/>
                <a:cs typeface="Courier New" panose="02070309020205020404" pitchFamily="49" charset="0"/>
              </a:rPr>
              <a:t>一乐山中心城区绿心森林公园打造，加剧城市热岛效应</a:t>
            </a:r>
          </a:p>
        </p:txBody>
      </p:sp>
      <p:grpSp>
        <p:nvGrpSpPr>
          <p:cNvPr id="2" name="组合 1">
            <a:extLst>
              <a:ext uri="{FF2B5EF4-FFF2-40B4-BE49-F238E27FC236}">
                <a16:creationId xmlns:a16="http://schemas.microsoft.com/office/drawing/2014/main" xmlns="" id="{A8BD7F64-00CB-41EB-9115-527DACA39882}"/>
              </a:ext>
            </a:extLst>
          </p:cNvPr>
          <p:cNvGrpSpPr/>
          <p:nvPr>
            <p:custDataLst>
              <p:tags r:id="rId4"/>
            </p:custDataLst>
          </p:nvPr>
        </p:nvGrpSpPr>
        <p:grpSpPr>
          <a:xfrm>
            <a:off x="3950003" y="556285"/>
            <a:ext cx="4514026" cy="646331"/>
            <a:chOff x="7061065" y="514927"/>
            <a:chExt cx="4514026" cy="646331"/>
          </a:xfrm>
        </p:grpSpPr>
        <p:sp>
          <p:nvSpPr>
            <p:cNvPr id="37" name="任意形状 64">
              <a:extLst>
                <a:ext uri="{FF2B5EF4-FFF2-40B4-BE49-F238E27FC236}">
                  <a16:creationId xmlns:a16="http://schemas.microsoft.com/office/drawing/2014/main" xmlns="" id="{45A8B3DF-E9B6-43EC-8DC8-637EF0BB06D4}"/>
                </a:ext>
              </a:extLst>
            </p:cNvPr>
            <p:cNvSpPr/>
            <p:nvPr>
              <p:custDataLst>
                <p:tags r:id="rId5"/>
              </p:custDataLst>
            </p:nvPr>
          </p:nvSpPr>
          <p:spPr>
            <a:xfrm>
              <a:off x="10475635" y="655751"/>
              <a:ext cx="1099456" cy="308608"/>
            </a:xfrm>
            <a:custGeom>
              <a:gdLst>
                <a:gd name="connsiteX0" fmla="*/ 0 w 1372642"/>
                <a:gd name="connsiteY0" fmla="*/ 147234 h 278970"/>
                <a:gd name="connsiteX1" fmla="*/ 216976 w 1372642"/>
                <a:gd name="connsiteY1" fmla="*/ 147234 h 278970"/>
                <a:gd name="connsiteX2" fmla="*/ 309966 w 1372642"/>
                <a:gd name="connsiteY2" fmla="*/ 0 h 278970"/>
                <a:gd name="connsiteX3" fmla="*/ 449450 w 1372642"/>
                <a:gd name="connsiteY3" fmla="*/ 278970 h 278970"/>
                <a:gd name="connsiteX4" fmla="*/ 557939 w 1372642"/>
                <a:gd name="connsiteY4" fmla="*/ 46495 h 278970"/>
                <a:gd name="connsiteX5" fmla="*/ 627681 w 1372642"/>
                <a:gd name="connsiteY5" fmla="*/ 193729 h 278970"/>
                <a:gd name="connsiteX6" fmla="*/ 681925 w 1372642"/>
                <a:gd name="connsiteY6" fmla="*/ 69743 h 278970"/>
                <a:gd name="connsiteX7" fmla="*/ 720671 w 1372642"/>
                <a:gd name="connsiteY7" fmla="*/ 139485 h 278970"/>
                <a:gd name="connsiteX8" fmla="*/ 1372642 w 1372642"/>
                <a:gd name="connsiteY8" fmla="*/ 139485 h 27897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2642" h="278970">
                  <a:moveTo>
                    <a:pt x="0" y="147234"/>
                  </a:moveTo>
                  <a:lnTo>
                    <a:pt x="216976" y="147234"/>
                  </a:lnTo>
                  <a:lnTo>
                    <a:pt x="309966" y="0"/>
                  </a:lnTo>
                  <a:lnTo>
                    <a:pt x="449450" y="278970"/>
                  </a:lnTo>
                  <a:lnTo>
                    <a:pt x="557939" y="46495"/>
                  </a:lnTo>
                  <a:lnTo>
                    <a:pt x="627681" y="193729"/>
                  </a:lnTo>
                  <a:lnTo>
                    <a:pt x="681925" y="69743"/>
                  </a:lnTo>
                  <a:lnTo>
                    <a:pt x="720671" y="139485"/>
                  </a:lnTo>
                  <a:lnTo>
                    <a:pt x="1372642" y="139485"/>
                  </a:lnTo>
                </a:path>
              </a:pathLst>
            </a:custGeom>
            <a:noFill/>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accent1"/>
                </a:solidFill>
                <a:effectLst/>
                <a:uLnTx/>
                <a:uFillTx/>
                <a:latin typeface="等线" panose="020f0502020204030204"/>
                <a:ea typeface="等线" panose="02010600030101010101" pitchFamily="2" charset="-122"/>
                <a:cs typeface="+mn-cs"/>
              </a:endParaRPr>
            </a:p>
          </p:txBody>
        </p:sp>
        <p:sp>
          <p:nvSpPr>
            <p:cNvPr id="38" name="任意形状 65">
              <a:extLst>
                <a:ext uri="{FF2B5EF4-FFF2-40B4-BE49-F238E27FC236}">
                  <a16:creationId xmlns:a16="http://schemas.microsoft.com/office/drawing/2014/main" xmlns="" id="{71A7A910-9A1D-49C4-B374-D2D9B3754389}"/>
                </a:ext>
              </a:extLst>
            </p:cNvPr>
            <p:cNvSpPr/>
            <p:nvPr>
              <p:custDataLst>
                <p:tags r:id="rId6"/>
              </p:custDataLst>
            </p:nvPr>
          </p:nvSpPr>
          <p:spPr>
            <a:xfrm flipH="1">
              <a:off x="7061065" y="679759"/>
              <a:ext cx="1029085" cy="260592"/>
            </a:xfrm>
            <a:custGeom>
              <a:gdLst>
                <a:gd name="connsiteX0" fmla="*/ 0 w 1372642"/>
                <a:gd name="connsiteY0" fmla="*/ 147234 h 278970"/>
                <a:gd name="connsiteX1" fmla="*/ 216976 w 1372642"/>
                <a:gd name="connsiteY1" fmla="*/ 147234 h 278970"/>
                <a:gd name="connsiteX2" fmla="*/ 309966 w 1372642"/>
                <a:gd name="connsiteY2" fmla="*/ 0 h 278970"/>
                <a:gd name="connsiteX3" fmla="*/ 449450 w 1372642"/>
                <a:gd name="connsiteY3" fmla="*/ 278970 h 278970"/>
                <a:gd name="connsiteX4" fmla="*/ 557939 w 1372642"/>
                <a:gd name="connsiteY4" fmla="*/ 46495 h 278970"/>
                <a:gd name="connsiteX5" fmla="*/ 627681 w 1372642"/>
                <a:gd name="connsiteY5" fmla="*/ 193729 h 278970"/>
                <a:gd name="connsiteX6" fmla="*/ 681925 w 1372642"/>
                <a:gd name="connsiteY6" fmla="*/ 69743 h 278970"/>
                <a:gd name="connsiteX7" fmla="*/ 720671 w 1372642"/>
                <a:gd name="connsiteY7" fmla="*/ 139485 h 278970"/>
                <a:gd name="connsiteX8" fmla="*/ 1372642 w 1372642"/>
                <a:gd name="connsiteY8" fmla="*/ 139485 h 27897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2642" h="278970">
                  <a:moveTo>
                    <a:pt x="0" y="147234"/>
                  </a:moveTo>
                  <a:lnTo>
                    <a:pt x="216976" y="147234"/>
                  </a:lnTo>
                  <a:lnTo>
                    <a:pt x="309966" y="0"/>
                  </a:lnTo>
                  <a:lnTo>
                    <a:pt x="449450" y="278970"/>
                  </a:lnTo>
                  <a:lnTo>
                    <a:pt x="557939" y="46495"/>
                  </a:lnTo>
                  <a:lnTo>
                    <a:pt x="627681" y="193729"/>
                  </a:lnTo>
                  <a:lnTo>
                    <a:pt x="681925" y="69743"/>
                  </a:lnTo>
                  <a:lnTo>
                    <a:pt x="720671" y="139485"/>
                  </a:lnTo>
                  <a:lnTo>
                    <a:pt x="1372642" y="139485"/>
                  </a:lnTo>
                </a:path>
              </a:pathLst>
            </a:custGeom>
            <a:noFill/>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fontAlgn="auto">
                <a:lnSpc>
                  <a:spcPct val="100000"/>
                </a:lnSpc>
                <a:spcBef>
                  <a:spcPct val="0"/>
                </a:spcBef>
                <a:spcAft>
                  <a:spcPct val="0"/>
                </a:spcAft>
                <a:buClrTx/>
                <a:buSzTx/>
                <a:buFontTx/>
                <a:buNone/>
              </a:pPr>
              <a:endParaRPr kumimoji="1" lang="zh-CN" altLang="en-US" b="0" i="0" u="none" strike="noStrike" cap="none" spc="0" normalizeH="0" baseline="0" noProof="0">
                <a:ln>
                  <a:noFill/>
                </a:ln>
                <a:solidFill>
                  <a:schemeClr val="accent1"/>
                </a:solidFill>
                <a:effectLst/>
                <a:uLnTx/>
                <a:uFillTx/>
                <a:latin typeface="等线" panose="020f0502020204030204"/>
                <a:ea typeface="等线" panose="02010600030101010101" pitchFamily="2" charset="-122"/>
              </a:endParaRPr>
            </a:p>
          </p:txBody>
        </p:sp>
        <p:sp>
          <p:nvSpPr>
            <p:cNvPr id="62" name="文本框 61">
              <a:extLst>
                <a:ext uri="{FF2B5EF4-FFF2-40B4-BE49-F238E27FC236}">
                  <a16:creationId xmlns:a16="http://schemas.microsoft.com/office/drawing/2014/main" xmlns="" id="{11CFFB1B-6BCC-4616-98C7-525D1938BD1C}"/>
                </a:ext>
              </a:extLst>
            </p:cNvPr>
            <p:cNvSpPr txBox="1"/>
            <p:nvPr>
              <p:custDataLst>
                <p:tags r:id="rId7"/>
              </p:custDataLst>
            </p:nvPr>
          </p:nvSpPr>
          <p:spPr>
            <a:xfrm>
              <a:off x="8167257" y="514927"/>
              <a:ext cx="749834" cy="646331"/>
            </a:xfrm>
            <a:prstGeom prst="rect">
              <a:avLst/>
            </a:prstGeom>
            <a:noFill/>
          </p:spPr>
          <p:txBody>
            <a:bodyPr wrap="square" rtlCol="0">
              <a:spAutoFit/>
            </a:bodyPr>
            <a:lstStyle/>
            <a:p>
              <a:r>
                <a:rPr lang="zh-CN" altLang="en-US" sz="3600">
                  <a:gradFill flip="none" rotWithShape="1">
                    <a:gsLst>
                      <a:gs pos="0">
                        <a:schemeClr val="accent1"/>
                      </a:gs>
                      <a:gs pos="100000">
                        <a:schemeClr val="tx1"/>
                      </a:gs>
                    </a:gsLst>
                    <a:lin ang="10800000" scaled="1"/>
                  </a:gradFill>
                  <a:latin typeface="思源黑体 CN Heavy" panose="020b0a00000000000000" pitchFamily="34" charset="-122"/>
                  <a:ea typeface="思源黑体 CN Heavy" panose="020b0a00000000000000" pitchFamily="34" charset="-122"/>
                </a:rPr>
                <a:t>课   </a:t>
              </a:r>
            </a:p>
          </p:txBody>
        </p:sp>
        <p:sp>
          <p:nvSpPr>
            <p:cNvPr id="63" name="文本框 62">
              <a:extLst>
                <a:ext uri="{FF2B5EF4-FFF2-40B4-BE49-F238E27FC236}">
                  <a16:creationId xmlns:a16="http://schemas.microsoft.com/office/drawing/2014/main" xmlns="" id="{A700A09C-B9B8-4F6E-AC3E-53B491592564}"/>
                </a:ext>
              </a:extLst>
            </p:cNvPr>
            <p:cNvSpPr txBox="1"/>
            <p:nvPr>
              <p:custDataLst>
                <p:tags r:id="rId8"/>
              </p:custDataLst>
            </p:nvPr>
          </p:nvSpPr>
          <p:spPr>
            <a:xfrm>
              <a:off x="9735520" y="514927"/>
              <a:ext cx="749834" cy="646331"/>
            </a:xfrm>
            <a:prstGeom prst="rect">
              <a:avLst/>
            </a:prstGeom>
            <a:noFill/>
          </p:spPr>
          <p:txBody>
            <a:bodyPr wrap="square" rtlCol="0">
              <a:spAutoFit/>
            </a:bodyPr>
            <a:lstStyle/>
            <a:p>
              <a:r>
                <a:rPr lang="zh-CN" altLang="en-US" sz="3600">
                  <a:gradFill flip="none" rotWithShape="1">
                    <a:gsLst>
                      <a:gs pos="0">
                        <a:schemeClr val="accent1"/>
                      </a:gs>
                      <a:gs pos="100000">
                        <a:schemeClr val="tx1"/>
                      </a:gs>
                    </a:gsLst>
                    <a:lin ang="10800000" scaled="1"/>
                  </a:gradFill>
                  <a:latin typeface="思源黑体 CN Heavy" panose="020b0a00000000000000" pitchFamily="34" charset="-122"/>
                  <a:ea typeface="思源黑体 CN Heavy" panose="020b0a00000000000000" pitchFamily="34" charset="-122"/>
                </a:rPr>
                <a:t>测   </a:t>
              </a:r>
            </a:p>
          </p:txBody>
        </p:sp>
        <p:sp>
          <p:nvSpPr>
            <p:cNvPr id="64" name="文本框 63">
              <a:extLst>
                <a:ext uri="{FF2B5EF4-FFF2-40B4-BE49-F238E27FC236}">
                  <a16:creationId xmlns:a16="http://schemas.microsoft.com/office/drawing/2014/main" xmlns="" id="{AD0EC8A6-4937-4627-92FF-806728863FE9}"/>
                </a:ext>
              </a:extLst>
            </p:cNvPr>
            <p:cNvSpPr txBox="1"/>
            <p:nvPr>
              <p:custDataLst>
                <p:tags r:id="rId9"/>
              </p:custDataLst>
            </p:nvPr>
          </p:nvSpPr>
          <p:spPr>
            <a:xfrm>
              <a:off x="9212765" y="514927"/>
              <a:ext cx="749834" cy="646331"/>
            </a:xfrm>
            <a:prstGeom prst="rect">
              <a:avLst/>
            </a:prstGeom>
            <a:noFill/>
          </p:spPr>
          <p:txBody>
            <a:bodyPr wrap="square" rtlCol="0">
              <a:spAutoFit/>
            </a:bodyPr>
            <a:lstStyle/>
            <a:p>
              <a:r>
                <a:rPr lang="zh-CN" altLang="en-US" sz="3600">
                  <a:gradFill flip="none" rotWithShape="1">
                    <a:gsLst>
                      <a:gs pos="0">
                        <a:schemeClr val="accent1"/>
                      </a:gs>
                      <a:gs pos="100000">
                        <a:schemeClr val="tx1"/>
                      </a:gs>
                    </a:gsLst>
                    <a:lin ang="10800000" scaled="1"/>
                  </a:gradFill>
                  <a:latin typeface="思源黑体 CN Heavy" panose="020b0a00000000000000" pitchFamily="34" charset="-122"/>
                  <a:ea typeface="思源黑体 CN Heavy" panose="020b0a00000000000000" pitchFamily="34" charset="-122"/>
                </a:rPr>
                <a:t>检   </a:t>
              </a:r>
            </a:p>
          </p:txBody>
        </p:sp>
        <p:sp>
          <p:nvSpPr>
            <p:cNvPr id="65" name="文本框 64">
              <a:extLst>
                <a:ext uri="{FF2B5EF4-FFF2-40B4-BE49-F238E27FC236}">
                  <a16:creationId xmlns:a16="http://schemas.microsoft.com/office/drawing/2014/main" xmlns="" id="{B648C703-CD91-4C29-92ED-A3C01040CC66}"/>
                </a:ext>
              </a:extLst>
            </p:cNvPr>
            <p:cNvSpPr txBox="1"/>
            <p:nvPr>
              <p:custDataLst>
                <p:tags r:id="rId10"/>
              </p:custDataLst>
            </p:nvPr>
          </p:nvSpPr>
          <p:spPr>
            <a:xfrm>
              <a:off x="8690011" y="514927"/>
              <a:ext cx="749834" cy="646331"/>
            </a:xfrm>
            <a:prstGeom prst="rect">
              <a:avLst/>
            </a:prstGeom>
            <a:noFill/>
          </p:spPr>
          <p:txBody>
            <a:bodyPr wrap="square" rtlCol="0">
              <a:spAutoFit/>
            </a:bodyPr>
            <a:lstStyle/>
            <a:p>
              <a:r>
                <a:rPr lang="zh-CN" altLang="en-US" sz="3600">
                  <a:gradFill flip="none" rotWithShape="1">
                    <a:gsLst>
                      <a:gs pos="0">
                        <a:schemeClr val="accent1"/>
                      </a:gs>
                      <a:gs pos="100000">
                        <a:schemeClr val="tx1"/>
                      </a:gs>
                    </a:gsLst>
                    <a:lin ang="10800000" scaled="1"/>
                  </a:gradFill>
                  <a:latin typeface="思源黑体 CN Heavy" panose="020b0a00000000000000" pitchFamily="34" charset="-122"/>
                  <a:ea typeface="思源黑体 CN Heavy" panose="020b0a00000000000000" pitchFamily="34" charset="-122"/>
                </a:rPr>
                <a:t>堂   </a:t>
              </a:r>
            </a:p>
          </p:txBody>
        </p:sp>
      </p:grpSp>
      <p:sp>
        <p:nvSpPr>
          <p:cNvPr id="68" name="矩形 67">
            <a:extLst>
              <a:ext uri="{FF2B5EF4-FFF2-40B4-BE49-F238E27FC236}">
                <a16:creationId xmlns:a16="http://schemas.microsoft.com/office/drawing/2014/main" xmlns="" id="{17DD8978-47C8-4E6D-A3D3-9603E9989037}"/>
              </a:ext>
            </a:extLst>
          </p:cNvPr>
          <p:cNvSpPr/>
          <p:nvPr>
            <p:custDataLst>
              <p:tags r:id="rId11"/>
            </p:custDataLst>
          </p:nvPr>
        </p:nvSpPr>
        <p:spPr>
          <a:xfrm>
            <a:off x="8824526" y="2123797"/>
            <a:ext cx="657552" cy="923330"/>
          </a:xfrm>
          <a:prstGeom prst="rect">
            <a:avLst/>
          </a:prstGeom>
          <a:noFill/>
        </p:spPr>
        <p:txBody>
          <a:bodyPr wrap="none" lIns="91440" tIns="45720" rIns="91440" bIns="45720">
            <a:spAutoFit/>
          </a:bodyPr>
          <a:lstStyle/>
          <a:p>
            <a:pPr algn="ctr"/>
            <a:r>
              <a:rPr lang="en-US" altLang="zh-CN" sz="5400" b="1" cap="none" spc="0">
                <a:ln w="9525">
                  <a:solidFill>
                    <a:schemeClr val="bg1"/>
                  </a:solidFill>
                  <a:prstDash val="solid"/>
                </a:ln>
                <a:solidFill>
                  <a:srgbClr val="02305E"/>
                </a:solidFill>
                <a:effectLst>
                  <a:outerShdw blurRad="12700" dist="38100" dir="2700000" algn="tl" rotWithShape="0">
                    <a:schemeClr val="accent5">
                      <a:lumMod val="60000"/>
                      <a:lumOff val="40000"/>
                    </a:schemeClr>
                  </a:outerShdw>
                </a:effectLst>
                <a:ea typeface="OPPOSans M" panose="00020600040101010101" pitchFamily="18" charset="-122"/>
              </a:rPr>
              <a:t>B</a:t>
            </a:r>
            <a:endParaRPr lang="zh-CN" altLang="en-US" sz="5400" b="1" cap="none" spc="0">
              <a:ln w="9525">
                <a:solidFill>
                  <a:schemeClr val="bg1"/>
                </a:solidFill>
                <a:prstDash val="solid"/>
              </a:ln>
              <a:solidFill>
                <a:srgbClr val="02305E"/>
              </a:solidFill>
              <a:effectLst>
                <a:outerShdw blurRad="12700" dist="38100" dir="2700000" algn="tl" rotWithShape="0">
                  <a:schemeClr val="accent5">
                    <a:lumMod val="60000"/>
                    <a:lumOff val="40000"/>
                  </a:schemeClr>
                </a:outerShdw>
              </a:effectLst>
              <a:ea typeface="OPPOSans M" panose="00020600040101010101" pitchFamily="18" charset="-122"/>
            </a:endParaRPr>
          </a:p>
        </p:txBody>
      </p:sp>
      <p:sp>
        <p:nvSpPr>
          <p:cNvPr id="12" name="矩形 11">
            <a:extLst>
              <a:ext uri="{FF2B5EF4-FFF2-40B4-BE49-F238E27FC236}">
                <a16:creationId xmlns:a16="http://schemas.microsoft.com/office/drawing/2014/main" xmlns="" id="{3C632C62-923C-4CD9-88F8-B2EBA49EF4B9}"/>
              </a:ext>
            </a:extLst>
          </p:cNvPr>
          <p:cNvSpPr/>
          <p:nvPr>
            <p:custDataLst>
              <p:tags r:id="rId12"/>
            </p:custDataLst>
          </p:nvPr>
        </p:nvSpPr>
        <p:spPr>
          <a:xfrm>
            <a:off x="5798228" y="3289848"/>
            <a:ext cx="678392" cy="923330"/>
          </a:xfrm>
          <a:prstGeom prst="rect">
            <a:avLst/>
          </a:prstGeom>
          <a:noFill/>
        </p:spPr>
        <p:txBody>
          <a:bodyPr wrap="none" lIns="91440" tIns="45720" rIns="91440" bIns="45720">
            <a:spAutoFit/>
          </a:bodyPr>
          <a:lstStyle/>
          <a:p>
            <a:pPr algn="ctr"/>
            <a:r>
              <a:rPr lang="en-US" altLang="zh-CN" sz="5400" b="1" cap="none" spc="0">
                <a:ln w="9525">
                  <a:solidFill>
                    <a:schemeClr val="bg1"/>
                  </a:solidFill>
                  <a:prstDash val="solid"/>
                </a:ln>
                <a:solidFill>
                  <a:srgbClr val="02305E"/>
                </a:solidFill>
                <a:effectLst>
                  <a:outerShdw blurRad="12700" dist="38100" dir="2700000" algn="tl" rotWithShape="0">
                    <a:schemeClr val="accent5">
                      <a:lumMod val="60000"/>
                      <a:lumOff val="40000"/>
                    </a:schemeClr>
                  </a:outerShdw>
                </a:effectLst>
                <a:ea typeface="OPPOSans M" panose="00020600040101010101" pitchFamily="18" charset="-122"/>
              </a:rPr>
              <a:t>D</a:t>
            </a:r>
            <a:endParaRPr lang="zh-CN" altLang="en-US" sz="5400" b="1" cap="none" spc="0">
              <a:ln w="9525">
                <a:solidFill>
                  <a:schemeClr val="bg1"/>
                </a:solidFill>
                <a:prstDash val="solid"/>
              </a:ln>
              <a:solidFill>
                <a:srgbClr val="02305E"/>
              </a:solidFill>
              <a:effectLst>
                <a:outerShdw blurRad="12700" dist="38100" dir="2700000" algn="tl" rotWithShape="0">
                  <a:schemeClr val="accent5">
                    <a:lumMod val="60000"/>
                    <a:lumOff val="40000"/>
                  </a:schemeClr>
                </a:outerShdw>
              </a:effectLst>
              <a:ea typeface="OPPOSans M" panose="00020600040101010101" pitchFamily="18" charset="-122"/>
            </a:endParaRPr>
          </a:p>
        </p:txBody>
      </p:sp>
      <p:pic>
        <p:nvPicPr>
          <p:cNvPr id="14" name="图片 13">
            <a:extLst>
              <a:ext uri="{FF2B5EF4-FFF2-40B4-BE49-F238E27FC236}">
                <a16:creationId xmlns:a16="http://schemas.microsoft.com/office/drawing/2014/main" xmlns="" id="{F653D9EA-343D-40D2-BEFE-0E8A01C87726}"/>
              </a:ext>
            </a:extLst>
          </p:cNvPr>
          <p:cNvPicPr>
            <a:picLocks noChangeAspect="1"/>
          </p:cNvPicPr>
          <p:nvPr>
            <p:custDataLst>
              <p:tags r:id="rId14"/>
            </p:custDataLst>
          </p:nvPr>
        </p:nvPicPr>
        <p:blipFill>
          <a:blip r:embed="rId13">
            <a:clrChange>
              <a:clrFrom>
                <a:srgbClr val="FFFFFF"/>
              </a:clrFrom>
              <a:clrTo>
                <a:srgbClr val="FFFFFF">
                  <a:alpha val="0"/>
                </a:srgbClr>
              </a:clrTo>
            </a:clrChange>
          </a:blip>
          <a:stretch>
            <a:fillRect/>
          </a:stretch>
        </p:blipFill>
        <p:spPr>
          <a:xfrm>
            <a:off x="8590153" y="2818218"/>
            <a:ext cx="2667465" cy="2789920"/>
          </a:xfrm>
          <a:prstGeom prst="rect">
            <a:avLst/>
          </a:prstGeom>
        </p:spPr>
      </p:pic>
    </p:spTree>
    <p:extLst>
      <p:ext uri="{BB962C8B-B14F-4D97-AF65-F5344CB8AC3E}">
        <p14:creationId xmlns:p14="http://schemas.microsoft.com/office/powerpoint/2010/main" val="3894318024"/>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80">
                                          <p:stCondLst>
                                            <p:cond delay="0"/>
                                          </p:stCondLst>
                                        </p:cTn>
                                        <p:tgtEl>
                                          <p:spTgt spid="68"/>
                                        </p:tgtEl>
                                      </p:cBhvr>
                                    </p:animEffect>
                                    <p:anim calcmode="lin" valueType="num">
                                      <p:cBhvr>
                                        <p:cTn id="8"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13" dur="26">
                                          <p:stCondLst>
                                            <p:cond delay="650"/>
                                          </p:stCondLst>
                                        </p:cTn>
                                        <p:tgtEl>
                                          <p:spTgt spid="68"/>
                                        </p:tgtEl>
                                      </p:cBhvr>
                                      <p:to x="100000" y="60000"/>
                                    </p:animScale>
                                    <p:animScale>
                                      <p:cBhvr>
                                        <p:cTn id="14" dur="166" decel="50000">
                                          <p:stCondLst>
                                            <p:cond delay="676"/>
                                          </p:stCondLst>
                                        </p:cTn>
                                        <p:tgtEl>
                                          <p:spTgt spid="68"/>
                                        </p:tgtEl>
                                      </p:cBhvr>
                                      <p:to x="100000" y="100000"/>
                                    </p:animScale>
                                    <p:animScale>
                                      <p:cBhvr>
                                        <p:cTn id="15" dur="26">
                                          <p:stCondLst>
                                            <p:cond delay="1312"/>
                                          </p:stCondLst>
                                        </p:cTn>
                                        <p:tgtEl>
                                          <p:spTgt spid="68"/>
                                        </p:tgtEl>
                                      </p:cBhvr>
                                      <p:to x="100000" y="80000"/>
                                    </p:animScale>
                                    <p:animScale>
                                      <p:cBhvr>
                                        <p:cTn id="16" dur="166" decel="50000">
                                          <p:stCondLst>
                                            <p:cond delay="1338"/>
                                          </p:stCondLst>
                                        </p:cTn>
                                        <p:tgtEl>
                                          <p:spTgt spid="68"/>
                                        </p:tgtEl>
                                      </p:cBhvr>
                                      <p:to x="100000" y="100000"/>
                                    </p:animScale>
                                    <p:animScale>
                                      <p:cBhvr>
                                        <p:cTn id="17" dur="26">
                                          <p:stCondLst>
                                            <p:cond delay="1642"/>
                                          </p:stCondLst>
                                        </p:cTn>
                                        <p:tgtEl>
                                          <p:spTgt spid="68"/>
                                        </p:tgtEl>
                                      </p:cBhvr>
                                      <p:to x="100000" y="90000"/>
                                    </p:animScale>
                                    <p:animScale>
                                      <p:cBhvr>
                                        <p:cTn id="18" dur="166" decel="50000">
                                          <p:stCondLst>
                                            <p:cond delay="1668"/>
                                          </p:stCondLst>
                                        </p:cTn>
                                        <p:tgtEl>
                                          <p:spTgt spid="68"/>
                                        </p:tgtEl>
                                      </p:cBhvr>
                                      <p:to x="100000" y="100000"/>
                                    </p:animScale>
                                    <p:animScale>
                                      <p:cBhvr>
                                        <p:cTn id="19" dur="26">
                                          <p:stCondLst>
                                            <p:cond delay="1808"/>
                                          </p:stCondLst>
                                        </p:cTn>
                                        <p:tgtEl>
                                          <p:spTgt spid="68"/>
                                        </p:tgtEl>
                                      </p:cBhvr>
                                      <p:to x="100000" y="95000"/>
                                    </p:animScale>
                                    <p:animScale>
                                      <p:cBhvr>
                                        <p:cTn id="20" dur="166" decel="50000">
                                          <p:stCondLst>
                                            <p:cond delay="1834"/>
                                          </p:stCondLst>
                                        </p:cTn>
                                        <p:tgtEl>
                                          <p:spTgt spid="68"/>
                                        </p:tgtEl>
                                      </p:cBhvr>
                                      <p:to x="100000" y="100000"/>
                                    </p:animScale>
                                  </p:childTnLst>
                                </p:cTn>
                              </p:par>
                            </p:childTnLst>
                          </p:cTn>
                        </p:par>
                      </p:childTnLst>
                    </p:cTn>
                  </p:par>
                  <p:par>
                    <p:cTn id="21" fill="hold" nodeType="clickPar">
                      <p:stCondLst>
                        <p:cond delay="indefinite"/>
                      </p:stCondLst>
                      <p:childTnLst>
                        <p:par>
                          <p:cTn id="22" fill="hold" nodeType="after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12" grpId="0"/>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7">
            <a:lum/>
          </a:blip>
          <a:stretch>
            <a:fillRect t="-1000" b="-1000"/>
          </a:stretch>
        </a:blipFill>
        <a:effectLst/>
      </p:bgPr>
    </p:bg>
    <p:spTree>
      <p:nvGrpSpPr>
        <p:cNvPr id="1" name=""/>
        <p:cNvGrpSpPr/>
        <p:nvPr>
          <p:custDataLst>
            <p:tags r:id="rId2"/>
          </p:custDataLst>
        </p:nvPr>
      </p:nvGrpSpPr>
      <p:grpSpPr>
        <a:xfrm>
          <a:off x="0" y="0"/>
          <a:ext cx="0" cy="0"/>
        </a:xfrm>
      </p:grpSpPr>
      <p:pic>
        <p:nvPicPr>
          <p:cNvPr id="2" name="图片 1">
            <a:extLst>
              <a:ext uri="{FF2B5EF4-FFF2-40B4-BE49-F238E27FC236}">
                <a16:creationId xmlns:a16="http://schemas.microsoft.com/office/drawing/2014/main" xmlns="" id="{9AC31CF2-6BF2-4E9E-966A-1755AE12A6E9}"/>
              </a:ext>
            </a:extLst>
          </p:cNvPr>
          <p:cNvPicPr>
            <a:picLocks noChangeAspect="1"/>
          </p:cNvPicPr>
          <p:nvPr>
            <p:custDataLst>
              <p:tags r:id="rId4"/>
            </p:custDataLst>
          </p:nvPr>
        </p:nvPicPr>
        <p:blipFill>
          <a:blip r:embed="rId3"/>
          <a:stretch>
            <a:fillRect/>
          </a:stretch>
        </p:blipFill>
        <p:spPr>
          <a:xfrm>
            <a:off x="2212511" y="2106053"/>
            <a:ext cx="7766977" cy="2645893"/>
          </a:xfrm>
          <a:prstGeom prst="rect">
            <a:avLst/>
          </a:prstGeom>
        </p:spPr>
      </p:pic>
      <p:pic>
        <p:nvPicPr>
          <p:cNvPr id="3" name="New picture"/>
          <p:cNvPicPr/>
          <p:nvPr>
            <p:custDataLst>
              <p:tags r:id="rId6"/>
            </p:custDataLst>
          </p:nvPr>
        </p:nvPicPr>
        <p:blipFill>
          <a:blip r:embed="rId5"/>
          <a:stretch>
            <a:fillRect/>
          </a:stretch>
        </p:blipFill>
        <p:spPr>
          <a:xfrm>
            <a:off x="11811000" y="11938000"/>
            <a:ext cx="368300" cy="266700"/>
          </a:xfrm>
          <a:prstGeom prst="cube">
            <a:avLst/>
          </a:prstGeom>
        </p:spPr>
      </p:pic>
    </p:spTree>
    <p:extLst>
      <p:ext uri="{BB962C8B-B14F-4D97-AF65-F5344CB8AC3E}">
        <p14:creationId xmlns:p14="http://schemas.microsoft.com/office/powerpoint/2010/main" val="3620936992"/>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15" name="文本框 14">
            <a:extLst>
              <a:ext uri="{FF2B5EF4-FFF2-40B4-BE49-F238E27FC236}">
                <a16:creationId xmlns:a16="http://schemas.microsoft.com/office/drawing/2014/main" xmlns="" id="{DCE8B108-9A6C-4983-B657-97B3C49C34C7}"/>
              </a:ext>
            </a:extLst>
          </p:cNvPr>
          <p:cNvSpPr txBox="1"/>
          <p:nvPr>
            <p:custDataLst>
              <p:tags r:id="rId4"/>
            </p:custDataLst>
          </p:nvPr>
        </p:nvSpPr>
        <p:spPr>
          <a:xfrm>
            <a:off x="546463" y="985101"/>
            <a:ext cx="11196358" cy="2458686"/>
          </a:xfrm>
          <a:prstGeom prst="rect">
            <a:avLst/>
          </a:prstGeom>
          <a:noFill/>
        </p:spPr>
        <p:txBody>
          <a:bodyPr wrap="square" rtlCol="0">
            <a:spAutoFit/>
          </a:bodyPr>
          <a:lstStyle/>
          <a:p>
            <a:pPr algn="just">
              <a:lnSpc>
                <a:spcPct val="130000"/>
              </a:lnSpc>
            </a:pPr>
            <a:r>
              <a:rPr lang="zh-CN" altLang="en-US" sz="2400" b="1">
                <a:latin typeface="OPPOSans M" panose="00020600040101010101" pitchFamily="18" charset="-122"/>
                <a:ea typeface="OPPOSans M" panose="00020600040101010101" pitchFamily="18" charset="-122"/>
              </a:rPr>
              <a:t>大熊猫生活在高山有竹丛的树林中，喜食竹类，为我国特有的珍贵动物，被列为国家一级保护动物。秦岭山区是大熊猫分布的重点区域。该地区曾经是重要的林木采伐区，有许多林场在该区域进行采伐作业。</a:t>
            </a:r>
            <a:r>
              <a:rPr lang="en-US" altLang="zh-CN" sz="2400" b="1">
                <a:latin typeface="OPPOSans M" panose="00020600040101010101" pitchFamily="18" charset="-122"/>
                <a:ea typeface="OPPOSans M" panose="00020600040101010101" pitchFamily="18" charset="-122"/>
              </a:rPr>
              <a:t>1998</a:t>
            </a:r>
            <a:r>
              <a:rPr lang="zh-CN" altLang="en-US" sz="2400" b="1">
                <a:latin typeface="OPPOSans M" panose="00020600040101010101" pitchFamily="18" charset="-122"/>
                <a:ea typeface="OPPOSans M" panose="00020600040101010101" pitchFamily="18" charset="-122"/>
              </a:rPr>
              <a:t>年以后，国家明令禁止对天然林的采伐。</a:t>
            </a:r>
            <a:r>
              <a:rPr lang="en-US" altLang="zh-CN" sz="2400" b="1">
                <a:latin typeface="OPPOSans M" panose="00020600040101010101" pitchFamily="18" charset="-122"/>
                <a:ea typeface="OPPOSans M" panose="00020600040101010101" pitchFamily="18" charset="-122"/>
              </a:rPr>
              <a:t>108 </a:t>
            </a:r>
            <a:r>
              <a:rPr lang="zh-CN" altLang="en-US" sz="2400" b="1">
                <a:latin typeface="OPPOSans M" panose="00020600040101010101" pitchFamily="18" charset="-122"/>
                <a:ea typeface="OPPOSans M" panose="00020600040101010101" pitchFamily="18" charset="-122"/>
              </a:rPr>
              <a:t>国道于</a:t>
            </a:r>
            <a:r>
              <a:rPr lang="en-US" altLang="zh-CN" sz="2400" b="1">
                <a:latin typeface="OPPOSans M" panose="00020600040101010101" pitchFamily="18" charset="-122"/>
                <a:ea typeface="OPPOSans M" panose="00020600040101010101" pitchFamily="18" charset="-122"/>
              </a:rPr>
              <a:t>20</a:t>
            </a:r>
            <a:r>
              <a:rPr lang="zh-CN" altLang="en-US" sz="2400" b="1">
                <a:latin typeface="OPPOSans M" panose="00020600040101010101" pitchFamily="18" charset="-122"/>
                <a:ea typeface="OPPOSans M" panose="00020600040101010101" pitchFamily="18" charset="-122"/>
              </a:rPr>
              <a:t>世纪</a:t>
            </a:r>
            <a:r>
              <a:rPr lang="en-US" altLang="zh-CN" sz="2400" b="1">
                <a:latin typeface="OPPOSans M" panose="00020600040101010101" pitchFamily="18" charset="-122"/>
                <a:ea typeface="OPPOSans M" panose="00020600040101010101" pitchFamily="18" charset="-122"/>
              </a:rPr>
              <a:t>70</a:t>
            </a:r>
            <a:r>
              <a:rPr lang="zh-CN" altLang="en-US" sz="2400" b="1">
                <a:latin typeface="OPPOSans M" panose="00020600040101010101" pitchFamily="18" charset="-122"/>
                <a:ea typeface="OPPOSans M" panose="00020600040101010101" pitchFamily="18" charset="-122"/>
              </a:rPr>
              <a:t>年代初建成通车，</a:t>
            </a:r>
            <a:r>
              <a:rPr lang="en-US" altLang="zh-CN" sz="2400" b="1">
                <a:latin typeface="OPPOSans M" panose="00020600040101010101" pitchFamily="18" charset="-122"/>
                <a:ea typeface="OPPOSans M" panose="00020600040101010101" pitchFamily="18" charset="-122"/>
              </a:rPr>
              <a:t>2000</a:t>
            </a:r>
            <a:r>
              <a:rPr lang="zh-CN" altLang="en-US" sz="2400" b="1">
                <a:latin typeface="OPPOSans M" panose="00020600040101010101" pitchFamily="18" charset="-122"/>
                <a:ea typeface="OPPOSans M" panose="00020600040101010101" pitchFamily="18" charset="-122"/>
              </a:rPr>
              <a:t>年秦岭隧道开通后，原翻越秦岭主脊的干线公路被废弃。</a:t>
            </a:r>
          </a:p>
        </p:txBody>
      </p:sp>
      <p:grpSp>
        <p:nvGrpSpPr>
          <p:cNvPr id="5" name="组合 4">
            <a:extLst>
              <a:ext uri="{FF2B5EF4-FFF2-40B4-BE49-F238E27FC236}">
                <a16:creationId xmlns:a16="http://schemas.microsoft.com/office/drawing/2014/main" xmlns="" id="{13A7A82C-1469-4E7C-8325-FA15B26E7BF5}"/>
              </a:ext>
            </a:extLst>
          </p:cNvPr>
          <p:cNvGrpSpPr/>
          <p:nvPr>
            <p:custDataLst>
              <p:tags r:id="rId5"/>
            </p:custDataLst>
          </p:nvPr>
        </p:nvGrpSpPr>
        <p:grpSpPr>
          <a:xfrm>
            <a:off x="4338952" y="497410"/>
            <a:ext cx="3514096" cy="646331"/>
            <a:chOff x="4338952" y="497410"/>
            <a:chExt cx="3514096" cy="646331"/>
          </a:xfrm>
        </p:grpSpPr>
        <p:sp>
          <p:nvSpPr>
            <p:cNvPr id="11" name="任意形状 64">
              <a:extLst>
                <a:ext uri="{FF2B5EF4-FFF2-40B4-BE49-F238E27FC236}">
                  <a16:creationId xmlns:a16="http://schemas.microsoft.com/office/drawing/2014/main" xmlns="" id="{21ABA763-9704-411A-83FB-9809AABB44B4}"/>
                </a:ext>
              </a:extLst>
            </p:cNvPr>
            <p:cNvSpPr/>
            <p:nvPr>
              <p:custDataLst>
                <p:tags r:id="rId6"/>
              </p:custDataLst>
            </p:nvPr>
          </p:nvSpPr>
          <p:spPr>
            <a:xfrm>
              <a:off x="6753592" y="653236"/>
              <a:ext cx="1099456" cy="308608"/>
            </a:xfrm>
            <a:custGeom>
              <a:gdLst>
                <a:gd name="connsiteX0" fmla="*/ 0 w 1372642"/>
                <a:gd name="connsiteY0" fmla="*/ 147234 h 278970"/>
                <a:gd name="connsiteX1" fmla="*/ 216976 w 1372642"/>
                <a:gd name="connsiteY1" fmla="*/ 147234 h 278970"/>
                <a:gd name="connsiteX2" fmla="*/ 309966 w 1372642"/>
                <a:gd name="connsiteY2" fmla="*/ 0 h 278970"/>
                <a:gd name="connsiteX3" fmla="*/ 449450 w 1372642"/>
                <a:gd name="connsiteY3" fmla="*/ 278970 h 278970"/>
                <a:gd name="connsiteX4" fmla="*/ 557939 w 1372642"/>
                <a:gd name="connsiteY4" fmla="*/ 46495 h 278970"/>
                <a:gd name="connsiteX5" fmla="*/ 627681 w 1372642"/>
                <a:gd name="connsiteY5" fmla="*/ 193729 h 278970"/>
                <a:gd name="connsiteX6" fmla="*/ 681925 w 1372642"/>
                <a:gd name="connsiteY6" fmla="*/ 69743 h 278970"/>
                <a:gd name="connsiteX7" fmla="*/ 720671 w 1372642"/>
                <a:gd name="connsiteY7" fmla="*/ 139485 h 278970"/>
                <a:gd name="connsiteX8" fmla="*/ 1372642 w 1372642"/>
                <a:gd name="connsiteY8" fmla="*/ 139485 h 27897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2642" h="278970">
                  <a:moveTo>
                    <a:pt x="0" y="147234"/>
                  </a:moveTo>
                  <a:lnTo>
                    <a:pt x="216976" y="147234"/>
                  </a:lnTo>
                  <a:lnTo>
                    <a:pt x="309966" y="0"/>
                  </a:lnTo>
                  <a:lnTo>
                    <a:pt x="449450" y="278970"/>
                  </a:lnTo>
                  <a:lnTo>
                    <a:pt x="557939" y="46495"/>
                  </a:lnTo>
                  <a:lnTo>
                    <a:pt x="627681" y="193729"/>
                  </a:lnTo>
                  <a:lnTo>
                    <a:pt x="681925" y="69743"/>
                  </a:lnTo>
                  <a:lnTo>
                    <a:pt x="720671" y="139485"/>
                  </a:lnTo>
                  <a:lnTo>
                    <a:pt x="1372642" y="139485"/>
                  </a:lnTo>
                </a:path>
              </a:pathLst>
            </a:custGeom>
            <a:solidFill>
              <a:schemeClr val="bg1"/>
            </a:solidFill>
            <a:ln w="28575">
              <a:gradFill>
                <a:gsLst>
                  <a:gs pos="0">
                    <a:srgbClr val="7FBA47"/>
                  </a:gs>
                  <a:gs pos="56700">
                    <a:srgbClr val="78B841"/>
                  </a:gs>
                  <a:gs pos="100000">
                    <a:schemeClr val="accent1"/>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accent1"/>
                </a:solidFill>
                <a:effectLst/>
                <a:uLnTx/>
                <a:uFillTx/>
                <a:latin typeface="等线" panose="020f0502020204030204"/>
                <a:ea typeface="等线" panose="02010600030101010101" pitchFamily="2" charset="-122"/>
                <a:cs typeface="+mn-cs"/>
              </a:endParaRPr>
            </a:p>
          </p:txBody>
        </p:sp>
        <p:sp>
          <p:nvSpPr>
            <p:cNvPr id="12" name="任意形状 65">
              <a:extLst>
                <a:ext uri="{FF2B5EF4-FFF2-40B4-BE49-F238E27FC236}">
                  <a16:creationId xmlns:a16="http://schemas.microsoft.com/office/drawing/2014/main" xmlns="" id="{4C6801A7-D3D0-4E51-B1E9-27E1C4E3BA6F}"/>
                </a:ext>
              </a:extLst>
            </p:cNvPr>
            <p:cNvSpPr/>
            <p:nvPr>
              <p:custDataLst>
                <p:tags r:id="rId7"/>
              </p:custDataLst>
            </p:nvPr>
          </p:nvSpPr>
          <p:spPr>
            <a:xfrm flipH="1">
              <a:off x="4338952" y="653236"/>
              <a:ext cx="1029085" cy="260592"/>
            </a:xfrm>
            <a:custGeom>
              <a:gdLst>
                <a:gd name="connsiteX0" fmla="*/ 0 w 1372642"/>
                <a:gd name="connsiteY0" fmla="*/ 147234 h 278970"/>
                <a:gd name="connsiteX1" fmla="*/ 216976 w 1372642"/>
                <a:gd name="connsiteY1" fmla="*/ 147234 h 278970"/>
                <a:gd name="connsiteX2" fmla="*/ 309966 w 1372642"/>
                <a:gd name="connsiteY2" fmla="*/ 0 h 278970"/>
                <a:gd name="connsiteX3" fmla="*/ 449450 w 1372642"/>
                <a:gd name="connsiteY3" fmla="*/ 278970 h 278970"/>
                <a:gd name="connsiteX4" fmla="*/ 557939 w 1372642"/>
                <a:gd name="connsiteY4" fmla="*/ 46495 h 278970"/>
                <a:gd name="connsiteX5" fmla="*/ 627681 w 1372642"/>
                <a:gd name="connsiteY5" fmla="*/ 193729 h 278970"/>
                <a:gd name="connsiteX6" fmla="*/ 681925 w 1372642"/>
                <a:gd name="connsiteY6" fmla="*/ 69743 h 278970"/>
                <a:gd name="connsiteX7" fmla="*/ 720671 w 1372642"/>
                <a:gd name="connsiteY7" fmla="*/ 139485 h 278970"/>
                <a:gd name="connsiteX8" fmla="*/ 1372642 w 1372642"/>
                <a:gd name="connsiteY8" fmla="*/ 139485 h 27897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2642" h="278970">
                  <a:moveTo>
                    <a:pt x="0" y="147234"/>
                  </a:moveTo>
                  <a:lnTo>
                    <a:pt x="216976" y="147234"/>
                  </a:lnTo>
                  <a:lnTo>
                    <a:pt x="309966" y="0"/>
                  </a:lnTo>
                  <a:lnTo>
                    <a:pt x="449450" y="278970"/>
                  </a:lnTo>
                  <a:lnTo>
                    <a:pt x="557939" y="46495"/>
                  </a:lnTo>
                  <a:lnTo>
                    <a:pt x="627681" y="193729"/>
                  </a:lnTo>
                  <a:lnTo>
                    <a:pt x="681925" y="69743"/>
                  </a:lnTo>
                  <a:lnTo>
                    <a:pt x="720671" y="139485"/>
                  </a:lnTo>
                  <a:lnTo>
                    <a:pt x="1372642" y="139485"/>
                  </a:lnTo>
                </a:path>
              </a:pathLst>
            </a:custGeom>
            <a:solidFill>
              <a:schemeClr val="bg1"/>
            </a:solidFill>
            <a:ln w="28575">
              <a:gradFill>
                <a:gsLst>
                  <a:gs pos="0">
                    <a:srgbClr val="78B841"/>
                  </a:gs>
                  <a:gs pos="56700">
                    <a:srgbClr val="7FBA47"/>
                  </a:gs>
                  <a:gs pos="100000">
                    <a:srgbClr val="94C098"/>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fontAlgn="auto">
                <a:lnSpc>
                  <a:spcPct val="100000"/>
                </a:lnSpc>
                <a:spcBef>
                  <a:spcPct val="0"/>
                </a:spcBef>
                <a:spcAft>
                  <a:spcPct val="0"/>
                </a:spcAft>
                <a:buClrTx/>
                <a:buSzTx/>
                <a:buFontTx/>
                <a:buNone/>
              </a:pPr>
              <a:endParaRPr kumimoji="1" lang="zh-CN" altLang="en-US" b="0" i="0" u="none" strike="noStrike" cap="none" spc="0" normalizeH="0" baseline="0" noProof="0">
                <a:ln>
                  <a:noFill/>
                </a:ln>
                <a:solidFill>
                  <a:schemeClr val="accent1"/>
                </a:solidFill>
                <a:effectLst/>
                <a:uLnTx/>
                <a:uFillTx/>
                <a:latin typeface="等线" panose="020f0502020204030204"/>
                <a:ea typeface="等线" panose="02010600030101010101" pitchFamily="2" charset="-122"/>
              </a:endParaRPr>
            </a:p>
          </p:txBody>
        </p:sp>
        <p:sp>
          <p:nvSpPr>
            <p:cNvPr id="13" name="文本框 12">
              <a:extLst>
                <a:ext uri="{FF2B5EF4-FFF2-40B4-BE49-F238E27FC236}">
                  <a16:creationId xmlns:a16="http://schemas.microsoft.com/office/drawing/2014/main" xmlns="" id="{2D0E46F5-8347-4A50-AA1B-F152DCD45B2B}"/>
                </a:ext>
              </a:extLst>
            </p:cNvPr>
            <p:cNvSpPr txBox="1"/>
            <p:nvPr>
              <p:custDataLst>
                <p:tags r:id="rId8"/>
              </p:custDataLst>
            </p:nvPr>
          </p:nvSpPr>
          <p:spPr>
            <a:xfrm>
              <a:off x="5469277" y="497410"/>
              <a:ext cx="749834" cy="646331"/>
            </a:xfrm>
            <a:prstGeom prst="rect">
              <a:avLst/>
            </a:prstGeom>
            <a:solidFill>
              <a:schemeClr val="bg1"/>
            </a:solidFill>
          </p:spPr>
          <p:txBody>
            <a:bodyPr wrap="square" rtlCol="0">
              <a:spAutoFit/>
            </a:bodyPr>
            <a:lstStyle/>
            <a:p>
              <a:r>
                <a:rPr lang="zh-CN" altLang="en-US" sz="3600">
                  <a:gradFill flip="none" rotWithShape="1">
                    <a:gsLst>
                      <a:gs pos="0">
                        <a:schemeClr val="accent1"/>
                      </a:gs>
                      <a:gs pos="100000">
                        <a:schemeClr val="tx1"/>
                      </a:gs>
                    </a:gsLst>
                    <a:lin ang="10800000" scaled="1"/>
                  </a:gradFill>
                  <a:latin typeface="思源黑体 CN Heavy" panose="020b0a00000000000000" pitchFamily="34" charset="-122"/>
                  <a:ea typeface="思源黑体 CN Heavy" panose="020b0a00000000000000" pitchFamily="34" charset="-122"/>
                </a:rPr>
                <a:t>引   </a:t>
              </a:r>
            </a:p>
          </p:txBody>
        </p:sp>
        <p:sp>
          <p:nvSpPr>
            <p:cNvPr id="14" name="文本框 13">
              <a:extLst>
                <a:ext uri="{FF2B5EF4-FFF2-40B4-BE49-F238E27FC236}">
                  <a16:creationId xmlns:a16="http://schemas.microsoft.com/office/drawing/2014/main" xmlns="" id="{0632F2B5-A87B-4846-970D-BCD988F5C5F6}"/>
                </a:ext>
              </a:extLst>
            </p:cNvPr>
            <p:cNvSpPr txBox="1"/>
            <p:nvPr>
              <p:custDataLst>
                <p:tags r:id="rId9"/>
              </p:custDataLst>
            </p:nvPr>
          </p:nvSpPr>
          <p:spPr>
            <a:xfrm>
              <a:off x="6067853" y="497410"/>
              <a:ext cx="749834" cy="646331"/>
            </a:xfrm>
            <a:prstGeom prst="rect">
              <a:avLst/>
            </a:prstGeom>
            <a:solidFill>
              <a:schemeClr val="bg1"/>
            </a:solidFill>
          </p:spPr>
          <p:txBody>
            <a:bodyPr wrap="square" rtlCol="0">
              <a:spAutoFit/>
            </a:bodyPr>
            <a:lstStyle/>
            <a:p>
              <a:r>
                <a:rPr lang="zh-CN" altLang="en-US" sz="3600">
                  <a:gradFill flip="none" rotWithShape="1">
                    <a:gsLst>
                      <a:gs pos="0">
                        <a:schemeClr val="accent1"/>
                      </a:gs>
                      <a:gs pos="100000">
                        <a:schemeClr val="tx1"/>
                      </a:gs>
                    </a:gsLst>
                    <a:lin ang="10800000" scaled="1"/>
                  </a:gradFill>
                  <a:latin typeface="思源黑体 CN Heavy" panose="020b0a00000000000000" pitchFamily="34" charset="-122"/>
                  <a:ea typeface="思源黑体 CN Heavy" panose="020b0a00000000000000" pitchFamily="34" charset="-122"/>
                </a:rPr>
                <a:t>课   </a:t>
              </a:r>
            </a:p>
          </p:txBody>
        </p:sp>
      </p:grpSp>
      <p:pic>
        <p:nvPicPr>
          <p:cNvPr id="3" name="图片 2">
            <a:extLst>
              <a:ext uri="{FF2B5EF4-FFF2-40B4-BE49-F238E27FC236}">
                <a16:creationId xmlns:a16="http://schemas.microsoft.com/office/drawing/2014/main" xmlns="" id="{E7D924DA-EE44-4BE1-B506-29E6B7D4904D}"/>
              </a:ext>
            </a:extLst>
          </p:cNvPr>
          <p:cNvPicPr>
            <a:picLocks noChangeAspect="1"/>
          </p:cNvPicPr>
          <p:nvPr>
            <p:custDataLst>
              <p:tags r:id="rId11"/>
            </p:custDataLst>
          </p:nvPr>
        </p:nvPicPr>
        <p:blipFill>
          <a:blip r:embed="rId10">
            <a:extLst>
              <a:ext uri="{28A0092B-C50C-407E-A947-70E740481C1C}">
                <a14:useLocalDpi xmlns:a14="http://schemas.microsoft.com/office/drawing/2010/main" val="0"/>
              </a:ext>
            </a:extLst>
          </a:blip>
          <a:stretch>
            <a:fillRect/>
          </a:stretch>
        </p:blipFill>
        <p:spPr>
          <a:xfrm>
            <a:off x="1764005" y="3515060"/>
            <a:ext cx="8607695" cy="2751751"/>
          </a:xfrm>
          <a:prstGeom prst="rect">
            <a:avLst/>
          </a:prstGeom>
        </p:spPr>
      </p:pic>
    </p:spTree>
    <p:extLst>
      <p:ext uri="{BB962C8B-B14F-4D97-AF65-F5344CB8AC3E}">
        <p14:creationId xmlns:p14="http://schemas.microsoft.com/office/powerpoint/2010/main" val="1337823148"/>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15" name="文本框 14">
            <a:extLst>
              <a:ext uri="{FF2B5EF4-FFF2-40B4-BE49-F238E27FC236}">
                <a16:creationId xmlns:a16="http://schemas.microsoft.com/office/drawing/2014/main" xmlns="" id="{DCE8B108-9A6C-4983-B657-97B3C49C34C7}"/>
              </a:ext>
            </a:extLst>
          </p:cNvPr>
          <p:cNvSpPr txBox="1"/>
          <p:nvPr>
            <p:custDataLst>
              <p:tags r:id="rId4"/>
            </p:custDataLst>
          </p:nvPr>
        </p:nvSpPr>
        <p:spPr>
          <a:xfrm>
            <a:off x="767042" y="2730933"/>
            <a:ext cx="10730942" cy="538161"/>
          </a:xfrm>
          <a:prstGeom prst="rect">
            <a:avLst/>
          </a:prstGeom>
          <a:noFill/>
        </p:spPr>
        <p:txBody>
          <a:bodyPr wrap="square" rtlCol="0">
            <a:spAutoFit/>
          </a:bodyPr>
          <a:lstStyle/>
          <a:p>
            <a:pPr algn="just">
              <a:lnSpc>
                <a:spcPct val="130000"/>
              </a:lnSpc>
            </a:pPr>
            <a:r>
              <a:rPr lang="en-US" altLang="zh-CN" sz="2400" b="1">
                <a:latin typeface="OPPOSans M" panose="00020600040101010101" pitchFamily="18" charset="-122"/>
                <a:ea typeface="OPPOSans M" panose="00020600040101010101" pitchFamily="18" charset="-122"/>
              </a:rPr>
              <a:t>1</a:t>
            </a:r>
            <a:r>
              <a:rPr lang="zh-CN" altLang="en-US" sz="2400" b="1">
                <a:latin typeface="OPPOSans M" panose="00020600040101010101" pitchFamily="18" charset="-122"/>
                <a:ea typeface="OPPOSans M" panose="00020600040101010101" pitchFamily="18" charset="-122"/>
              </a:rPr>
              <a:t>．栖息地逐渐远离交通线分布；分布越来越分散，呈现不连续块状。</a:t>
            </a:r>
          </a:p>
        </p:txBody>
      </p:sp>
      <p:sp>
        <p:nvSpPr>
          <p:cNvPr id="18" name="文本框 17">
            <a:extLst>
              <a:ext uri="{FF2B5EF4-FFF2-40B4-BE49-F238E27FC236}">
                <a16:creationId xmlns:a16="http://schemas.microsoft.com/office/drawing/2014/main" xmlns="" id="{38787EB7-1773-4F85-B523-27F788EFDEF4}"/>
              </a:ext>
            </a:extLst>
          </p:cNvPr>
          <p:cNvSpPr txBox="1"/>
          <p:nvPr>
            <p:custDataLst>
              <p:tags r:id="rId5"/>
            </p:custDataLst>
          </p:nvPr>
        </p:nvSpPr>
        <p:spPr>
          <a:xfrm>
            <a:off x="730529" y="3366251"/>
            <a:ext cx="10581535" cy="1498424"/>
          </a:xfrm>
          <a:prstGeom prst="rect">
            <a:avLst/>
          </a:prstGeom>
          <a:noFill/>
        </p:spPr>
        <p:txBody>
          <a:bodyPr wrap="square" rtlCol="0">
            <a:spAutoFit/>
          </a:bodyPr>
          <a:lstStyle/>
          <a:p>
            <a:pPr>
              <a:lnSpc>
                <a:spcPct val="130000"/>
              </a:lnSpc>
            </a:pPr>
            <a:r>
              <a:rPr lang="en-US" altLang="zh-CN" sz="2400" b="1">
                <a:latin typeface="OPPOSans M" panose="00020600040101010101" pitchFamily="18" charset="-122"/>
                <a:ea typeface="OPPOSans M" panose="00020600040101010101" pitchFamily="18" charset="-122"/>
              </a:rPr>
              <a:t>2</a:t>
            </a:r>
            <a:r>
              <a:rPr lang="zh-CN" altLang="en-US" sz="2400" b="1">
                <a:latin typeface="OPPOSans M" panose="00020600040101010101" pitchFamily="18" charset="-122"/>
                <a:ea typeface="OPPOSans M" panose="00020600040101010101" pitchFamily="18" charset="-122"/>
              </a:rPr>
              <a:t>．有必要；机械围栏和铁丝网的存在破坏了熊猫的栖息地环境，也阻隔了原交通线两侧熊猫栖息地的联系，不利于熊猫的生存和繁衍。箭竹是熊猫的食物，营造箭竹林，有利于给熊猫提供充足的食物，弥合块状栖息地之间的阻隔。</a:t>
            </a:r>
          </a:p>
        </p:txBody>
      </p:sp>
      <p:grpSp>
        <p:nvGrpSpPr>
          <p:cNvPr id="4" name="组合 3">
            <a:extLst>
              <a:ext uri="{FF2B5EF4-FFF2-40B4-BE49-F238E27FC236}">
                <a16:creationId xmlns:a16="http://schemas.microsoft.com/office/drawing/2014/main" xmlns="" id="{98720E7C-0641-4894-9EEE-D0CC9261F50B}"/>
              </a:ext>
            </a:extLst>
          </p:cNvPr>
          <p:cNvGrpSpPr/>
          <p:nvPr>
            <p:custDataLst>
              <p:tags r:id="rId6"/>
            </p:custDataLst>
          </p:nvPr>
        </p:nvGrpSpPr>
        <p:grpSpPr>
          <a:xfrm>
            <a:off x="-28536" y="4727033"/>
            <a:ext cx="12220536" cy="2185252"/>
            <a:chOff x="-28536" y="4727033"/>
            <a:chExt cx="12220536" cy="2185252"/>
          </a:xfrm>
        </p:grpSpPr>
        <p:pic>
          <p:nvPicPr>
            <p:cNvPr id="35" name="图片 34">
              <a:extLst>
                <a:ext uri="{FF2B5EF4-FFF2-40B4-BE49-F238E27FC236}">
                  <a16:creationId xmlns:a16="http://schemas.microsoft.com/office/drawing/2014/main" xmlns="" id="{25FD6622-1DDE-4CA9-8934-F1954919EC8C}"/>
                </a:ext>
              </a:extLst>
            </p:cNvPr>
            <p:cNvPicPr>
              <a:picLocks noChangeAspect="1"/>
            </p:cNvPicPr>
            <p:nvPr>
              <p:custDataLst>
                <p:tags r:id="rId8"/>
              </p:custDataLst>
            </p:nvPr>
          </p:nvPicPr>
          <p:blipFill>
            <a:blip r:embed="rId7">
              <a:extLst>
                <a:ext uri="{28A0092B-C50C-407E-A947-70E740481C1C}">
                  <a14:useLocalDpi xmlns:a14="http://schemas.microsoft.com/office/drawing/2010/main" val="0"/>
                </a:ext>
              </a:extLst>
            </a:blip>
            <a:srcRect l="62647" t="62858" r="7509" b="12388"/>
            <a:stretch>
              <a:fillRect/>
            </a:stretch>
          </p:blipFill>
          <p:spPr>
            <a:xfrm>
              <a:off x="7637938" y="4864675"/>
              <a:ext cx="3638608" cy="1364675"/>
            </a:xfrm>
            <a:custGeom>
              <a:gdLst>
                <a:gd name="connsiteX0" fmla="*/ 1311593 w 3638608"/>
                <a:gd name="connsiteY0" fmla="*/ 219 h 1364675"/>
                <a:gd name="connsiteX1" fmla="*/ 1366362 w 3638608"/>
                <a:gd name="connsiteY1" fmla="*/ 24825 h 1364675"/>
                <a:gd name="connsiteX2" fmla="*/ 1525112 w 3638608"/>
                <a:gd name="connsiteY2" fmla="*/ 202625 h 1364675"/>
                <a:gd name="connsiteX3" fmla="*/ 1556862 w 3638608"/>
                <a:gd name="connsiteY3" fmla="*/ 259775 h 1364675"/>
                <a:gd name="connsiteX4" fmla="*/ 1715612 w 3638608"/>
                <a:gd name="connsiteY4" fmla="*/ 228025 h 1364675"/>
                <a:gd name="connsiteX5" fmla="*/ 1855312 w 3638608"/>
                <a:gd name="connsiteY5" fmla="*/ 94675 h 1364675"/>
                <a:gd name="connsiteX6" fmla="*/ 2001362 w 3638608"/>
                <a:gd name="connsiteY6" fmla="*/ 151825 h 1364675"/>
                <a:gd name="connsiteX7" fmla="*/ 2102962 w 3638608"/>
                <a:gd name="connsiteY7" fmla="*/ 285175 h 1364675"/>
                <a:gd name="connsiteX8" fmla="*/ 2179162 w 3638608"/>
                <a:gd name="connsiteY8" fmla="*/ 291525 h 1364675"/>
                <a:gd name="connsiteX9" fmla="*/ 2395062 w 3638608"/>
                <a:gd name="connsiteY9" fmla="*/ 266125 h 1364675"/>
                <a:gd name="connsiteX10" fmla="*/ 2509362 w 3638608"/>
                <a:gd name="connsiteY10" fmla="*/ 221675 h 1364675"/>
                <a:gd name="connsiteX11" fmla="*/ 2776062 w 3638608"/>
                <a:gd name="connsiteY11" fmla="*/ 24825 h 1364675"/>
                <a:gd name="connsiteX12" fmla="*/ 2864962 w 3638608"/>
                <a:gd name="connsiteY12" fmla="*/ 50225 h 1364675"/>
                <a:gd name="connsiteX13" fmla="*/ 2915762 w 3638608"/>
                <a:gd name="connsiteY13" fmla="*/ 12125 h 1364675"/>
                <a:gd name="connsiteX14" fmla="*/ 3106262 w 3638608"/>
                <a:gd name="connsiteY14" fmla="*/ 24825 h 1364675"/>
                <a:gd name="connsiteX15" fmla="*/ 3155474 w 3638608"/>
                <a:gd name="connsiteY15" fmla="*/ 55384 h 1364675"/>
                <a:gd name="connsiteX16" fmla="*/ 3174111 w 3638608"/>
                <a:gd name="connsiteY16" fmla="*/ 82517 h 1364675"/>
                <a:gd name="connsiteX17" fmla="*/ 3175806 w 3638608"/>
                <a:gd name="connsiteY17" fmla="*/ 121516 h 1364675"/>
                <a:gd name="connsiteX18" fmla="*/ 3212095 w 3638608"/>
                <a:gd name="connsiteY18" fmla="*/ 170744 h 1364675"/>
                <a:gd name="connsiteX19" fmla="*/ 3212282 w 3638608"/>
                <a:gd name="connsiteY19" fmla="*/ 170287 h 1364675"/>
                <a:gd name="connsiteX20" fmla="*/ 3232865 w 3638608"/>
                <a:gd name="connsiteY20" fmla="*/ 153015 h 1364675"/>
                <a:gd name="connsiteX21" fmla="*/ 3284062 w 3638608"/>
                <a:gd name="connsiteY21" fmla="*/ 120075 h 1364675"/>
                <a:gd name="connsiteX22" fmla="*/ 3315862 w 3638608"/>
                <a:gd name="connsiteY22" fmla="*/ 116404 h 1364675"/>
                <a:gd name="connsiteX23" fmla="*/ 3321576 w 3638608"/>
                <a:gd name="connsiteY23" fmla="*/ 116481 h 1364675"/>
                <a:gd name="connsiteX24" fmla="*/ 3336449 w 3638608"/>
                <a:gd name="connsiteY24" fmla="*/ 122193 h 1364675"/>
                <a:gd name="connsiteX25" fmla="*/ 3393574 w 3638608"/>
                <a:gd name="connsiteY25" fmla="*/ 154439 h 1364675"/>
                <a:gd name="connsiteX26" fmla="*/ 3399969 w 3638608"/>
                <a:gd name="connsiteY26" fmla="*/ 161590 h 1364675"/>
                <a:gd name="connsiteX27" fmla="*/ 3387250 w 3638608"/>
                <a:gd name="connsiteY27" fmla="*/ 187147 h 1364675"/>
                <a:gd name="connsiteX28" fmla="*/ 3368993 w 3638608"/>
                <a:gd name="connsiteY28" fmla="*/ 215672 h 1364675"/>
                <a:gd name="connsiteX29" fmla="*/ 3362669 w 3638608"/>
                <a:gd name="connsiteY29" fmla="*/ 224620 h 1364675"/>
                <a:gd name="connsiteX30" fmla="*/ 3356955 w 3638608"/>
                <a:gd name="connsiteY30" fmla="*/ 230011 h 1364675"/>
                <a:gd name="connsiteX31" fmla="*/ 3343329 w 3638608"/>
                <a:gd name="connsiteY31" fmla="*/ 249193 h 1364675"/>
                <a:gd name="connsiteX32" fmla="*/ 3347034 w 3638608"/>
                <a:gd name="connsiteY32" fmla="*/ 279885 h 1364675"/>
                <a:gd name="connsiteX33" fmla="*/ 3354971 w 3638608"/>
                <a:gd name="connsiteY33" fmla="*/ 287242 h 1364675"/>
                <a:gd name="connsiteX34" fmla="*/ 3358030 w 3638608"/>
                <a:gd name="connsiteY34" fmla="*/ 300455 h 1364675"/>
                <a:gd name="connsiteX35" fmla="*/ 3379312 w 3638608"/>
                <a:gd name="connsiteY35" fmla="*/ 310575 h 1364675"/>
                <a:gd name="connsiteX36" fmla="*/ 3405884 w 3638608"/>
                <a:gd name="connsiteY36" fmla="*/ 304950 h 1364675"/>
                <a:gd name="connsiteX37" fmla="*/ 3408765 w 3638608"/>
                <a:gd name="connsiteY37" fmla="*/ 303712 h 1364675"/>
                <a:gd name="connsiteX38" fmla="*/ 3453395 w 3638608"/>
                <a:gd name="connsiteY38" fmla="*/ 299993 h 1364675"/>
                <a:gd name="connsiteX39" fmla="*/ 3614262 w 3638608"/>
                <a:gd name="connsiteY39" fmla="*/ 283059 h 1364675"/>
                <a:gd name="connsiteX40" fmla="*/ 3638608 w 3638608"/>
                <a:gd name="connsiteY40" fmla="*/ 260535 h 1364675"/>
                <a:gd name="connsiteX41" fmla="*/ 3637401 w 3638608"/>
                <a:gd name="connsiteY41" fmla="*/ 269147 h 1364675"/>
                <a:gd name="connsiteX42" fmla="*/ 3626962 w 3638608"/>
                <a:gd name="connsiteY42" fmla="*/ 297875 h 1364675"/>
                <a:gd name="connsiteX43" fmla="*/ 2915762 w 3638608"/>
                <a:gd name="connsiteY43" fmla="*/ 1364675 h 1364675"/>
                <a:gd name="connsiteX44" fmla="*/ 236062 w 3638608"/>
                <a:gd name="connsiteY44" fmla="*/ 882075 h 1364675"/>
                <a:gd name="connsiteX45" fmla="*/ 305912 w 3638608"/>
                <a:gd name="connsiteY45" fmla="*/ 888425 h 1364675"/>
                <a:gd name="connsiteX46" fmla="*/ 677769 w 3638608"/>
                <a:gd name="connsiteY46" fmla="*/ 277068 h 1364675"/>
                <a:gd name="connsiteX47" fmla="*/ 681356 w 3638608"/>
                <a:gd name="connsiteY47" fmla="*/ 283233 h 1364675"/>
                <a:gd name="connsiteX48" fmla="*/ 701729 w 3638608"/>
                <a:gd name="connsiteY48" fmla="*/ 283059 h 1364675"/>
                <a:gd name="connsiteX49" fmla="*/ 701802 w 3638608"/>
                <a:gd name="connsiteY49" fmla="*/ 266103 h 1364675"/>
                <a:gd name="connsiteX50" fmla="*/ 807562 w 3638608"/>
                <a:gd name="connsiteY50" fmla="*/ 234375 h 1364675"/>
                <a:gd name="connsiteX51" fmla="*/ 928212 w 3638608"/>
                <a:gd name="connsiteY51" fmla="*/ 202625 h 1364675"/>
                <a:gd name="connsiteX52" fmla="*/ 1042512 w 3638608"/>
                <a:gd name="connsiteY52" fmla="*/ 272475 h 1364675"/>
                <a:gd name="connsiteX53" fmla="*/ 1093312 w 3638608"/>
                <a:gd name="connsiteY53" fmla="*/ 335975 h 1364675"/>
                <a:gd name="connsiteX54" fmla="*/ 1169512 w 3638608"/>
                <a:gd name="connsiteY54" fmla="*/ 266125 h 1364675"/>
                <a:gd name="connsiteX55" fmla="*/ 1169512 w 3638608"/>
                <a:gd name="connsiteY55" fmla="*/ 126425 h 1364675"/>
                <a:gd name="connsiteX56" fmla="*/ 1264762 w 3638608"/>
                <a:gd name="connsiteY56" fmla="*/ 12125 h 1364675"/>
                <a:gd name="connsiteX57" fmla="*/ 1311593 w 3638608"/>
                <a:gd name="connsiteY57" fmla="*/ 219 h 136467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638607" h="1364675">
                  <a:moveTo>
                    <a:pt x="1311593" y="219"/>
                  </a:moveTo>
                  <a:cubicBezTo>
                    <a:pt x="1327468" y="1542"/>
                    <a:pt x="1344666" y="8950"/>
                    <a:pt x="1366362" y="24825"/>
                  </a:cubicBezTo>
                  <a:cubicBezTo>
                    <a:pt x="1409754" y="56575"/>
                    <a:pt x="1493362" y="163467"/>
                    <a:pt x="1525112" y="202625"/>
                  </a:cubicBezTo>
                  <a:cubicBezTo>
                    <a:pt x="1556862" y="241783"/>
                    <a:pt x="1525112" y="255542"/>
                    <a:pt x="1556862" y="259775"/>
                  </a:cubicBezTo>
                  <a:cubicBezTo>
                    <a:pt x="1588612" y="264008"/>
                    <a:pt x="1665870" y="255542"/>
                    <a:pt x="1715612" y="228025"/>
                  </a:cubicBezTo>
                  <a:cubicBezTo>
                    <a:pt x="1765354" y="200508"/>
                    <a:pt x="1807687" y="107375"/>
                    <a:pt x="1855312" y="94675"/>
                  </a:cubicBezTo>
                  <a:cubicBezTo>
                    <a:pt x="1902937" y="81975"/>
                    <a:pt x="1960087" y="120075"/>
                    <a:pt x="2001362" y="151825"/>
                  </a:cubicBezTo>
                  <a:cubicBezTo>
                    <a:pt x="2042637" y="183575"/>
                    <a:pt x="2073329" y="261892"/>
                    <a:pt x="2102962" y="285175"/>
                  </a:cubicBezTo>
                  <a:cubicBezTo>
                    <a:pt x="2132595" y="308458"/>
                    <a:pt x="2130479" y="294700"/>
                    <a:pt x="2179162" y="291525"/>
                  </a:cubicBezTo>
                  <a:cubicBezTo>
                    <a:pt x="2227845" y="288350"/>
                    <a:pt x="2340029" y="277767"/>
                    <a:pt x="2395062" y="266125"/>
                  </a:cubicBezTo>
                  <a:cubicBezTo>
                    <a:pt x="2450095" y="254483"/>
                    <a:pt x="2445862" y="261892"/>
                    <a:pt x="2509362" y="221675"/>
                  </a:cubicBezTo>
                  <a:cubicBezTo>
                    <a:pt x="2572862" y="181458"/>
                    <a:pt x="2716795" y="53400"/>
                    <a:pt x="2776062" y="24825"/>
                  </a:cubicBezTo>
                  <a:cubicBezTo>
                    <a:pt x="2835329" y="-3750"/>
                    <a:pt x="2841679" y="52342"/>
                    <a:pt x="2864962" y="50225"/>
                  </a:cubicBezTo>
                  <a:cubicBezTo>
                    <a:pt x="2888245" y="48108"/>
                    <a:pt x="2875545" y="16358"/>
                    <a:pt x="2915762" y="12125"/>
                  </a:cubicBezTo>
                  <a:cubicBezTo>
                    <a:pt x="2955979" y="7892"/>
                    <a:pt x="3061812" y="11067"/>
                    <a:pt x="3106262" y="24825"/>
                  </a:cubicBezTo>
                  <a:cubicBezTo>
                    <a:pt x="3128487" y="31704"/>
                    <a:pt x="3143833" y="42817"/>
                    <a:pt x="3155474" y="55384"/>
                  </a:cubicBezTo>
                  <a:lnTo>
                    <a:pt x="3174111" y="82517"/>
                  </a:lnTo>
                  <a:lnTo>
                    <a:pt x="3175806" y="121516"/>
                  </a:lnTo>
                  <a:cubicBezTo>
                    <a:pt x="3183234" y="256814"/>
                    <a:pt x="3198998" y="206276"/>
                    <a:pt x="3212095" y="170744"/>
                  </a:cubicBezTo>
                  <a:lnTo>
                    <a:pt x="3212282" y="170287"/>
                  </a:lnTo>
                  <a:lnTo>
                    <a:pt x="3232865" y="153015"/>
                  </a:lnTo>
                  <a:cubicBezTo>
                    <a:pt x="3248608" y="139125"/>
                    <a:pt x="3266600" y="123779"/>
                    <a:pt x="3284062" y="120075"/>
                  </a:cubicBezTo>
                  <a:cubicBezTo>
                    <a:pt x="3292793" y="118223"/>
                    <a:pt x="3303906" y="116966"/>
                    <a:pt x="3315862" y="116404"/>
                  </a:cubicBezTo>
                  <a:lnTo>
                    <a:pt x="3321576" y="116481"/>
                  </a:lnTo>
                  <a:lnTo>
                    <a:pt x="3336449" y="122193"/>
                  </a:lnTo>
                  <a:cubicBezTo>
                    <a:pt x="3359336" y="132247"/>
                    <a:pt x="3381131" y="143889"/>
                    <a:pt x="3393574" y="154439"/>
                  </a:cubicBezTo>
                  <a:lnTo>
                    <a:pt x="3399969" y="161590"/>
                  </a:lnTo>
                  <a:lnTo>
                    <a:pt x="3387250" y="187147"/>
                  </a:lnTo>
                  <a:cubicBezTo>
                    <a:pt x="3380900" y="197929"/>
                    <a:pt x="3374153" y="208148"/>
                    <a:pt x="3368993" y="215672"/>
                  </a:cubicBezTo>
                  <a:lnTo>
                    <a:pt x="3362669" y="224620"/>
                  </a:lnTo>
                  <a:lnTo>
                    <a:pt x="3356955" y="230011"/>
                  </a:lnTo>
                  <a:cubicBezTo>
                    <a:pt x="3350032" y="237022"/>
                    <a:pt x="3344740" y="243549"/>
                    <a:pt x="3343329" y="249193"/>
                  </a:cubicBezTo>
                  <a:cubicBezTo>
                    <a:pt x="3340507" y="260482"/>
                    <a:pt x="3342271" y="271065"/>
                    <a:pt x="3347034" y="279885"/>
                  </a:cubicBezTo>
                  <a:lnTo>
                    <a:pt x="3354971" y="287242"/>
                  </a:lnTo>
                  <a:lnTo>
                    <a:pt x="3358030" y="300455"/>
                  </a:lnTo>
                  <a:cubicBezTo>
                    <a:pt x="3361651" y="305085"/>
                    <a:pt x="3368200" y="308723"/>
                    <a:pt x="3379312" y="310575"/>
                  </a:cubicBezTo>
                  <a:cubicBezTo>
                    <a:pt x="3384868" y="311501"/>
                    <a:pt x="3394112" y="309252"/>
                    <a:pt x="3405884" y="304950"/>
                  </a:cubicBezTo>
                  <a:lnTo>
                    <a:pt x="3408765" y="303712"/>
                  </a:lnTo>
                  <a:lnTo>
                    <a:pt x="3453395" y="299993"/>
                  </a:lnTo>
                  <a:cubicBezTo>
                    <a:pt x="3494317" y="297171"/>
                    <a:pt x="3567695" y="309870"/>
                    <a:pt x="3614262" y="283059"/>
                  </a:cubicBezTo>
                  <a:lnTo>
                    <a:pt x="3638608" y="260535"/>
                  </a:lnTo>
                  <a:lnTo>
                    <a:pt x="3637401" y="269147"/>
                  </a:lnTo>
                  <a:cubicBezTo>
                    <a:pt x="3635222" y="277366"/>
                    <a:pt x="3631791" y="286895"/>
                    <a:pt x="3626962" y="297875"/>
                  </a:cubicBezTo>
                  <a:cubicBezTo>
                    <a:pt x="3549704" y="473558"/>
                    <a:pt x="3480912" y="1267308"/>
                    <a:pt x="2915762" y="1364675"/>
                  </a:cubicBezTo>
                  <a:lnTo>
                    <a:pt x="236062" y="882075"/>
                  </a:lnTo>
                  <a:cubicBezTo>
                    <a:pt x="-198913" y="802700"/>
                    <a:pt x="53499" y="845562"/>
                    <a:pt x="305912" y="888425"/>
                  </a:cubicBezTo>
                  <a:lnTo>
                    <a:pt x="677769" y="277068"/>
                  </a:lnTo>
                  <a:lnTo>
                    <a:pt x="681356" y="283233"/>
                  </a:lnTo>
                  <a:cubicBezTo>
                    <a:pt x="692469" y="320719"/>
                    <a:pt x="699260" y="459625"/>
                    <a:pt x="701729" y="283059"/>
                  </a:cubicBezTo>
                  <a:lnTo>
                    <a:pt x="701802" y="266103"/>
                  </a:lnTo>
                  <a:lnTo>
                    <a:pt x="807562" y="234375"/>
                  </a:lnTo>
                  <a:cubicBezTo>
                    <a:pt x="848837" y="222733"/>
                    <a:pt x="889054" y="196275"/>
                    <a:pt x="928212" y="202625"/>
                  </a:cubicBezTo>
                  <a:cubicBezTo>
                    <a:pt x="967370" y="208975"/>
                    <a:pt x="1014995" y="250250"/>
                    <a:pt x="1042512" y="272475"/>
                  </a:cubicBezTo>
                  <a:cubicBezTo>
                    <a:pt x="1070029" y="294700"/>
                    <a:pt x="1072145" y="337033"/>
                    <a:pt x="1093312" y="335975"/>
                  </a:cubicBezTo>
                  <a:cubicBezTo>
                    <a:pt x="1114479" y="334917"/>
                    <a:pt x="1156812" y="301050"/>
                    <a:pt x="1169512" y="266125"/>
                  </a:cubicBezTo>
                  <a:cubicBezTo>
                    <a:pt x="1182212" y="231200"/>
                    <a:pt x="1153637" y="168758"/>
                    <a:pt x="1169512" y="126425"/>
                  </a:cubicBezTo>
                  <a:cubicBezTo>
                    <a:pt x="1185387" y="84092"/>
                    <a:pt x="1231954" y="29058"/>
                    <a:pt x="1264762" y="12125"/>
                  </a:cubicBezTo>
                  <a:cubicBezTo>
                    <a:pt x="1281166" y="3659"/>
                    <a:pt x="1295718" y="-1104"/>
                    <a:pt x="1311593" y="219"/>
                  </a:cubicBezTo>
                  <a:close/>
                </a:path>
              </a:pathLst>
            </a:custGeom>
          </p:spPr>
        </p:pic>
        <p:pic>
          <p:nvPicPr>
            <p:cNvPr id="33" name="图片 32">
              <a:extLst>
                <a:ext uri="{FF2B5EF4-FFF2-40B4-BE49-F238E27FC236}">
                  <a16:creationId xmlns:a16="http://schemas.microsoft.com/office/drawing/2014/main" xmlns="" id="{E198901B-FD9D-4571-9CBF-A738CCDE58A2}"/>
                </a:ext>
              </a:extLst>
            </p:cNvPr>
            <p:cNvPicPr>
              <a:picLocks noChangeAspect="1"/>
            </p:cNvPicPr>
            <p:nvPr>
              <p:custDataLst>
                <p:tags r:id="rId9"/>
              </p:custDataLst>
            </p:nvPr>
          </p:nvPicPr>
          <p:blipFill>
            <a:blip r:embed="rId7">
              <a:extLst>
                <a:ext uri="{28A0092B-C50C-407E-A947-70E740481C1C}">
                  <a14:useLocalDpi xmlns:a14="http://schemas.microsoft.com/office/drawing/2010/main" val="0"/>
                </a:ext>
              </a:extLst>
            </a:blip>
            <a:srcRect t="60361" b="394"/>
            <a:stretch>
              <a:fillRect/>
            </a:stretch>
          </p:blipFill>
          <p:spPr>
            <a:xfrm>
              <a:off x="0" y="4727033"/>
              <a:ext cx="12192000" cy="2163524"/>
            </a:xfrm>
            <a:custGeom>
              <a:gdLst>
                <a:gd name="connsiteX0" fmla="*/ 7103641 w 12192000"/>
                <a:gd name="connsiteY0" fmla="*/ 188 h 2163524"/>
                <a:gd name="connsiteX1" fmla="*/ 7188200 w 12192000"/>
                <a:gd name="connsiteY1" fmla="*/ 166701 h 2163524"/>
                <a:gd name="connsiteX2" fmla="*/ 7255933 w 12192000"/>
                <a:gd name="connsiteY2" fmla="*/ 242901 h 2163524"/>
                <a:gd name="connsiteX3" fmla="*/ 7255933 w 12192000"/>
                <a:gd name="connsiteY3" fmla="*/ 420701 h 2163524"/>
                <a:gd name="connsiteX4" fmla="*/ 7306733 w 12192000"/>
                <a:gd name="connsiteY4" fmla="*/ 590035 h 2163524"/>
                <a:gd name="connsiteX5" fmla="*/ 7315200 w 12192000"/>
                <a:gd name="connsiteY5" fmla="*/ 657768 h 2163524"/>
                <a:gd name="connsiteX6" fmla="*/ 7450667 w 12192000"/>
                <a:gd name="connsiteY6" fmla="*/ 666235 h 2163524"/>
                <a:gd name="connsiteX7" fmla="*/ 7501467 w 12192000"/>
                <a:gd name="connsiteY7" fmla="*/ 649301 h 2163524"/>
                <a:gd name="connsiteX8" fmla="*/ 7577667 w 12192000"/>
                <a:gd name="connsiteY8" fmla="*/ 649301 h 2163524"/>
                <a:gd name="connsiteX9" fmla="*/ 7670800 w 12192000"/>
                <a:gd name="connsiteY9" fmla="*/ 539235 h 2163524"/>
                <a:gd name="connsiteX10" fmla="*/ 7874000 w 12192000"/>
                <a:gd name="connsiteY10" fmla="*/ 513835 h 2163524"/>
                <a:gd name="connsiteX11" fmla="*/ 7950200 w 12192000"/>
                <a:gd name="connsiteY11" fmla="*/ 429168 h 2163524"/>
                <a:gd name="connsiteX12" fmla="*/ 8017933 w 12192000"/>
                <a:gd name="connsiteY12" fmla="*/ 420701 h 2163524"/>
                <a:gd name="connsiteX13" fmla="*/ 8085667 w 12192000"/>
                <a:gd name="connsiteY13" fmla="*/ 429168 h 2163524"/>
                <a:gd name="connsiteX14" fmla="*/ 8195733 w 12192000"/>
                <a:gd name="connsiteY14" fmla="*/ 471501 h 2163524"/>
                <a:gd name="connsiteX15" fmla="*/ 8255000 w 12192000"/>
                <a:gd name="connsiteY15" fmla="*/ 420701 h 2163524"/>
                <a:gd name="connsiteX16" fmla="*/ 8314267 w 12192000"/>
                <a:gd name="connsiteY16" fmla="*/ 412235 h 2163524"/>
                <a:gd name="connsiteX17" fmla="*/ 8315707 w 12192000"/>
                <a:gd name="connsiteY17" fmla="*/ 414710 h 2163524"/>
                <a:gd name="connsiteX18" fmla="*/ 7943850 w 12192000"/>
                <a:gd name="connsiteY18" fmla="*/ 1026067 h 2163524"/>
                <a:gd name="connsiteX19" fmla="*/ 7874000 w 12192000"/>
                <a:gd name="connsiteY19" fmla="*/ 1019717 h 2163524"/>
                <a:gd name="connsiteX20" fmla="*/ 10553700 w 12192000"/>
                <a:gd name="connsiteY20" fmla="*/ 1502317 h 2163524"/>
                <a:gd name="connsiteX21" fmla="*/ 11264900 w 12192000"/>
                <a:gd name="connsiteY21" fmla="*/ 435517 h 2163524"/>
                <a:gd name="connsiteX22" fmla="*/ 11275339 w 12192000"/>
                <a:gd name="connsiteY22" fmla="*/ 406789 h 2163524"/>
                <a:gd name="connsiteX23" fmla="*/ 11276546 w 12192000"/>
                <a:gd name="connsiteY23" fmla="*/ 398177 h 2163524"/>
                <a:gd name="connsiteX24" fmla="*/ 11284016 w 12192000"/>
                <a:gd name="connsiteY24" fmla="*/ 391266 h 2163524"/>
                <a:gd name="connsiteX25" fmla="*/ 11370733 w 12192000"/>
                <a:gd name="connsiteY25" fmla="*/ 276768 h 2163524"/>
                <a:gd name="connsiteX26" fmla="*/ 11523133 w 12192000"/>
                <a:gd name="connsiteY26" fmla="*/ 234435 h 2163524"/>
                <a:gd name="connsiteX27" fmla="*/ 11658600 w 12192000"/>
                <a:gd name="connsiteY27" fmla="*/ 293701 h 2163524"/>
                <a:gd name="connsiteX28" fmla="*/ 11777133 w 12192000"/>
                <a:gd name="connsiteY28" fmla="*/ 302168 h 2163524"/>
                <a:gd name="connsiteX29" fmla="*/ 11946467 w 12192000"/>
                <a:gd name="connsiteY29" fmla="*/ 302168 h 2163524"/>
                <a:gd name="connsiteX30" fmla="*/ 12039600 w 12192000"/>
                <a:gd name="connsiteY30" fmla="*/ 107435 h 2163524"/>
                <a:gd name="connsiteX31" fmla="*/ 12190016 w 12192000"/>
                <a:gd name="connsiteY31" fmla="*/ 53261 h 2163524"/>
                <a:gd name="connsiteX32" fmla="*/ 12192000 w 12192000"/>
                <a:gd name="connsiteY32" fmla="*/ 53733 h 2163524"/>
                <a:gd name="connsiteX33" fmla="*/ 12192000 w 12192000"/>
                <a:gd name="connsiteY33" fmla="*/ 2163524 h 2163524"/>
                <a:gd name="connsiteX34" fmla="*/ 0 w 12192000"/>
                <a:gd name="connsiteY34" fmla="*/ 475019 h 2163524"/>
                <a:gd name="connsiteX35" fmla="*/ 0 w 12192000"/>
                <a:gd name="connsiteY35" fmla="*/ 356871 h 2163524"/>
                <a:gd name="connsiteX36" fmla="*/ 16933 w 12192000"/>
                <a:gd name="connsiteY36" fmla="*/ 361435 h 2163524"/>
                <a:gd name="connsiteX37" fmla="*/ 135467 w 12192000"/>
                <a:gd name="connsiteY37" fmla="*/ 471501 h 2163524"/>
                <a:gd name="connsiteX38" fmla="*/ 245533 w 12192000"/>
                <a:gd name="connsiteY38" fmla="*/ 471501 h 2163524"/>
                <a:gd name="connsiteX39" fmla="*/ 296333 w 12192000"/>
                <a:gd name="connsiteY39" fmla="*/ 496901 h 2163524"/>
                <a:gd name="connsiteX40" fmla="*/ 364067 w 12192000"/>
                <a:gd name="connsiteY40" fmla="*/ 471501 h 2163524"/>
                <a:gd name="connsiteX41" fmla="*/ 558800 w 12192000"/>
                <a:gd name="connsiteY41" fmla="*/ 386835 h 2163524"/>
                <a:gd name="connsiteX42" fmla="*/ 651933 w 12192000"/>
                <a:gd name="connsiteY42" fmla="*/ 361435 h 2163524"/>
                <a:gd name="connsiteX43" fmla="*/ 745067 w 12192000"/>
                <a:gd name="connsiteY43" fmla="*/ 336035 h 2163524"/>
                <a:gd name="connsiteX44" fmla="*/ 846667 w 12192000"/>
                <a:gd name="connsiteY44" fmla="*/ 319101 h 2163524"/>
                <a:gd name="connsiteX45" fmla="*/ 948267 w 12192000"/>
                <a:gd name="connsiteY45" fmla="*/ 369901 h 2163524"/>
                <a:gd name="connsiteX46" fmla="*/ 1016000 w 12192000"/>
                <a:gd name="connsiteY46" fmla="*/ 327568 h 2163524"/>
                <a:gd name="connsiteX47" fmla="*/ 1066800 w 12192000"/>
                <a:gd name="connsiteY47" fmla="*/ 361435 h 2163524"/>
                <a:gd name="connsiteX48" fmla="*/ 1100667 w 12192000"/>
                <a:gd name="connsiteY48" fmla="*/ 352968 h 2163524"/>
                <a:gd name="connsiteX49" fmla="*/ 1143000 w 12192000"/>
                <a:gd name="connsiteY49" fmla="*/ 336035 h 2163524"/>
                <a:gd name="connsiteX50" fmla="*/ 1227667 w 12192000"/>
                <a:gd name="connsiteY50" fmla="*/ 336035 h 2163524"/>
                <a:gd name="connsiteX51" fmla="*/ 1312333 w 12192000"/>
                <a:gd name="connsiteY51" fmla="*/ 268301 h 2163524"/>
                <a:gd name="connsiteX52" fmla="*/ 1439333 w 12192000"/>
                <a:gd name="connsiteY52" fmla="*/ 378368 h 2163524"/>
                <a:gd name="connsiteX53" fmla="*/ 1371600 w 12192000"/>
                <a:gd name="connsiteY53" fmla="*/ 429168 h 2163524"/>
                <a:gd name="connsiteX54" fmla="*/ 1422400 w 12192000"/>
                <a:gd name="connsiteY54" fmla="*/ 446101 h 2163524"/>
                <a:gd name="connsiteX55" fmla="*/ 1430867 w 12192000"/>
                <a:gd name="connsiteY55" fmla="*/ 446101 h 2163524"/>
                <a:gd name="connsiteX56" fmla="*/ 1481667 w 12192000"/>
                <a:gd name="connsiteY56" fmla="*/ 412235 h 2163524"/>
                <a:gd name="connsiteX57" fmla="*/ 1532467 w 12192000"/>
                <a:gd name="connsiteY57" fmla="*/ 403768 h 2163524"/>
                <a:gd name="connsiteX58" fmla="*/ 1583267 w 12192000"/>
                <a:gd name="connsiteY58" fmla="*/ 327568 h 2163524"/>
                <a:gd name="connsiteX59" fmla="*/ 1651000 w 12192000"/>
                <a:gd name="connsiteY59" fmla="*/ 285235 h 2163524"/>
                <a:gd name="connsiteX60" fmla="*/ 1752600 w 12192000"/>
                <a:gd name="connsiteY60" fmla="*/ 192101 h 2163524"/>
                <a:gd name="connsiteX61" fmla="*/ 1794933 w 12192000"/>
                <a:gd name="connsiteY61" fmla="*/ 192101 h 2163524"/>
                <a:gd name="connsiteX62" fmla="*/ 1888067 w 12192000"/>
                <a:gd name="connsiteY62" fmla="*/ 302168 h 2163524"/>
                <a:gd name="connsiteX63" fmla="*/ 1930400 w 12192000"/>
                <a:gd name="connsiteY63" fmla="*/ 403768 h 2163524"/>
                <a:gd name="connsiteX64" fmla="*/ 2015067 w 12192000"/>
                <a:gd name="connsiteY64" fmla="*/ 403768 h 2163524"/>
                <a:gd name="connsiteX65" fmla="*/ 2048933 w 12192000"/>
                <a:gd name="connsiteY65" fmla="*/ 403768 h 2163524"/>
                <a:gd name="connsiteX66" fmla="*/ 2116667 w 12192000"/>
                <a:gd name="connsiteY66" fmla="*/ 378368 h 2163524"/>
                <a:gd name="connsiteX67" fmla="*/ 2269067 w 12192000"/>
                <a:gd name="connsiteY67" fmla="*/ 293701 h 2163524"/>
                <a:gd name="connsiteX68" fmla="*/ 2311400 w 12192000"/>
                <a:gd name="connsiteY68" fmla="*/ 285235 h 2163524"/>
                <a:gd name="connsiteX69" fmla="*/ 2387600 w 12192000"/>
                <a:gd name="connsiteY69" fmla="*/ 352968 h 2163524"/>
                <a:gd name="connsiteX70" fmla="*/ 2455333 w 12192000"/>
                <a:gd name="connsiteY70" fmla="*/ 429168 h 2163524"/>
                <a:gd name="connsiteX71" fmla="*/ 2480733 w 12192000"/>
                <a:gd name="connsiteY71" fmla="*/ 479968 h 2163524"/>
                <a:gd name="connsiteX72" fmla="*/ 2582333 w 12192000"/>
                <a:gd name="connsiteY72" fmla="*/ 522301 h 2163524"/>
                <a:gd name="connsiteX73" fmla="*/ 2675467 w 12192000"/>
                <a:gd name="connsiteY73" fmla="*/ 530768 h 2163524"/>
                <a:gd name="connsiteX74" fmla="*/ 2810933 w 12192000"/>
                <a:gd name="connsiteY74" fmla="*/ 564635 h 2163524"/>
                <a:gd name="connsiteX75" fmla="*/ 2946400 w 12192000"/>
                <a:gd name="connsiteY75" fmla="*/ 505368 h 2163524"/>
                <a:gd name="connsiteX76" fmla="*/ 3107267 w 12192000"/>
                <a:gd name="connsiteY76" fmla="*/ 369901 h 2163524"/>
                <a:gd name="connsiteX77" fmla="*/ 3183467 w 12192000"/>
                <a:gd name="connsiteY77" fmla="*/ 336035 h 2163524"/>
                <a:gd name="connsiteX78" fmla="*/ 3285067 w 12192000"/>
                <a:gd name="connsiteY78" fmla="*/ 361435 h 2163524"/>
                <a:gd name="connsiteX79" fmla="*/ 3378200 w 12192000"/>
                <a:gd name="connsiteY79" fmla="*/ 369901 h 2163524"/>
                <a:gd name="connsiteX80" fmla="*/ 3462867 w 12192000"/>
                <a:gd name="connsiteY80" fmla="*/ 412235 h 2163524"/>
                <a:gd name="connsiteX81" fmla="*/ 3522133 w 12192000"/>
                <a:gd name="connsiteY81" fmla="*/ 446101 h 2163524"/>
                <a:gd name="connsiteX82" fmla="*/ 3606800 w 12192000"/>
                <a:gd name="connsiteY82" fmla="*/ 463035 h 2163524"/>
                <a:gd name="connsiteX83" fmla="*/ 3674533 w 12192000"/>
                <a:gd name="connsiteY83" fmla="*/ 530768 h 2163524"/>
                <a:gd name="connsiteX84" fmla="*/ 3810000 w 12192000"/>
                <a:gd name="connsiteY84" fmla="*/ 522301 h 2163524"/>
                <a:gd name="connsiteX85" fmla="*/ 3810000 w 12192000"/>
                <a:gd name="connsiteY85" fmla="*/ 564635 h 2163524"/>
                <a:gd name="connsiteX86" fmla="*/ 3759200 w 12192000"/>
                <a:gd name="connsiteY86" fmla="*/ 606968 h 2163524"/>
                <a:gd name="connsiteX87" fmla="*/ 3759200 w 12192000"/>
                <a:gd name="connsiteY87" fmla="*/ 623901 h 2163524"/>
                <a:gd name="connsiteX88" fmla="*/ 3826933 w 12192000"/>
                <a:gd name="connsiteY88" fmla="*/ 674701 h 2163524"/>
                <a:gd name="connsiteX89" fmla="*/ 3945467 w 12192000"/>
                <a:gd name="connsiteY89" fmla="*/ 674701 h 2163524"/>
                <a:gd name="connsiteX90" fmla="*/ 4013200 w 12192000"/>
                <a:gd name="connsiteY90" fmla="*/ 598501 h 2163524"/>
                <a:gd name="connsiteX91" fmla="*/ 4114800 w 12192000"/>
                <a:gd name="connsiteY91" fmla="*/ 590035 h 2163524"/>
                <a:gd name="connsiteX92" fmla="*/ 4224867 w 12192000"/>
                <a:gd name="connsiteY92" fmla="*/ 564635 h 2163524"/>
                <a:gd name="connsiteX93" fmla="*/ 4368800 w 12192000"/>
                <a:gd name="connsiteY93" fmla="*/ 564635 h 2163524"/>
                <a:gd name="connsiteX94" fmla="*/ 4453467 w 12192000"/>
                <a:gd name="connsiteY94" fmla="*/ 623901 h 2163524"/>
                <a:gd name="connsiteX95" fmla="*/ 4512733 w 12192000"/>
                <a:gd name="connsiteY95" fmla="*/ 623901 h 2163524"/>
                <a:gd name="connsiteX96" fmla="*/ 4563533 w 12192000"/>
                <a:gd name="connsiteY96" fmla="*/ 657768 h 2163524"/>
                <a:gd name="connsiteX97" fmla="*/ 4622800 w 12192000"/>
                <a:gd name="connsiteY97" fmla="*/ 598501 h 2163524"/>
                <a:gd name="connsiteX98" fmla="*/ 4699000 w 12192000"/>
                <a:gd name="connsiteY98" fmla="*/ 547701 h 2163524"/>
                <a:gd name="connsiteX99" fmla="*/ 4893733 w 12192000"/>
                <a:gd name="connsiteY99" fmla="*/ 463035 h 2163524"/>
                <a:gd name="connsiteX100" fmla="*/ 4953000 w 12192000"/>
                <a:gd name="connsiteY100" fmla="*/ 420701 h 2163524"/>
                <a:gd name="connsiteX101" fmla="*/ 5063067 w 12192000"/>
                <a:gd name="connsiteY101" fmla="*/ 454568 h 2163524"/>
                <a:gd name="connsiteX102" fmla="*/ 5113867 w 12192000"/>
                <a:gd name="connsiteY102" fmla="*/ 530768 h 2163524"/>
                <a:gd name="connsiteX103" fmla="*/ 5173133 w 12192000"/>
                <a:gd name="connsiteY103" fmla="*/ 479968 h 2163524"/>
                <a:gd name="connsiteX104" fmla="*/ 5240867 w 12192000"/>
                <a:gd name="connsiteY104" fmla="*/ 285235 h 2163524"/>
                <a:gd name="connsiteX105" fmla="*/ 5308600 w 12192000"/>
                <a:gd name="connsiteY105" fmla="*/ 412235 h 2163524"/>
                <a:gd name="connsiteX106" fmla="*/ 5376333 w 12192000"/>
                <a:gd name="connsiteY106" fmla="*/ 463035 h 2163524"/>
                <a:gd name="connsiteX107" fmla="*/ 5494867 w 12192000"/>
                <a:gd name="connsiteY107" fmla="*/ 513835 h 2163524"/>
                <a:gd name="connsiteX108" fmla="*/ 5596467 w 12192000"/>
                <a:gd name="connsiteY108" fmla="*/ 463035 h 2163524"/>
                <a:gd name="connsiteX109" fmla="*/ 5655733 w 12192000"/>
                <a:gd name="connsiteY109" fmla="*/ 522301 h 2163524"/>
                <a:gd name="connsiteX110" fmla="*/ 5604933 w 12192000"/>
                <a:gd name="connsiteY110" fmla="*/ 598501 h 2163524"/>
                <a:gd name="connsiteX111" fmla="*/ 5664200 w 12192000"/>
                <a:gd name="connsiteY111" fmla="*/ 623901 h 2163524"/>
                <a:gd name="connsiteX112" fmla="*/ 5715000 w 12192000"/>
                <a:gd name="connsiteY112" fmla="*/ 590035 h 2163524"/>
                <a:gd name="connsiteX113" fmla="*/ 5765800 w 12192000"/>
                <a:gd name="connsiteY113" fmla="*/ 606968 h 2163524"/>
                <a:gd name="connsiteX114" fmla="*/ 5858933 w 12192000"/>
                <a:gd name="connsiteY114" fmla="*/ 454568 h 2163524"/>
                <a:gd name="connsiteX115" fmla="*/ 5977467 w 12192000"/>
                <a:gd name="connsiteY115" fmla="*/ 352968 h 2163524"/>
                <a:gd name="connsiteX116" fmla="*/ 6036733 w 12192000"/>
                <a:gd name="connsiteY116" fmla="*/ 344501 h 2163524"/>
                <a:gd name="connsiteX117" fmla="*/ 6104467 w 12192000"/>
                <a:gd name="connsiteY117" fmla="*/ 386835 h 2163524"/>
                <a:gd name="connsiteX118" fmla="*/ 6206067 w 12192000"/>
                <a:gd name="connsiteY118" fmla="*/ 496901 h 2163524"/>
                <a:gd name="connsiteX119" fmla="*/ 6256867 w 12192000"/>
                <a:gd name="connsiteY119" fmla="*/ 556168 h 2163524"/>
                <a:gd name="connsiteX120" fmla="*/ 6307667 w 12192000"/>
                <a:gd name="connsiteY120" fmla="*/ 564635 h 2163524"/>
                <a:gd name="connsiteX121" fmla="*/ 6350000 w 12192000"/>
                <a:gd name="connsiteY121" fmla="*/ 539235 h 2163524"/>
                <a:gd name="connsiteX122" fmla="*/ 6409267 w 12192000"/>
                <a:gd name="connsiteY122" fmla="*/ 463035 h 2163524"/>
                <a:gd name="connsiteX123" fmla="*/ 6485467 w 12192000"/>
                <a:gd name="connsiteY123" fmla="*/ 446101 h 2163524"/>
                <a:gd name="connsiteX124" fmla="*/ 6536267 w 12192000"/>
                <a:gd name="connsiteY124" fmla="*/ 437635 h 2163524"/>
                <a:gd name="connsiteX125" fmla="*/ 6620933 w 12192000"/>
                <a:gd name="connsiteY125" fmla="*/ 496901 h 2163524"/>
                <a:gd name="connsiteX126" fmla="*/ 6646333 w 12192000"/>
                <a:gd name="connsiteY126" fmla="*/ 581568 h 2163524"/>
                <a:gd name="connsiteX127" fmla="*/ 6680200 w 12192000"/>
                <a:gd name="connsiteY127" fmla="*/ 615435 h 2163524"/>
                <a:gd name="connsiteX128" fmla="*/ 6731000 w 12192000"/>
                <a:gd name="connsiteY128" fmla="*/ 683168 h 2163524"/>
                <a:gd name="connsiteX129" fmla="*/ 6781800 w 12192000"/>
                <a:gd name="connsiteY129" fmla="*/ 666235 h 2163524"/>
                <a:gd name="connsiteX130" fmla="*/ 6781800 w 12192000"/>
                <a:gd name="connsiteY130" fmla="*/ 657768 h 2163524"/>
                <a:gd name="connsiteX131" fmla="*/ 6832600 w 12192000"/>
                <a:gd name="connsiteY131" fmla="*/ 683168 h 2163524"/>
                <a:gd name="connsiteX132" fmla="*/ 6858000 w 12192000"/>
                <a:gd name="connsiteY132" fmla="*/ 759368 h 2163524"/>
                <a:gd name="connsiteX133" fmla="*/ 6951133 w 12192000"/>
                <a:gd name="connsiteY133" fmla="*/ 801701 h 2163524"/>
                <a:gd name="connsiteX134" fmla="*/ 6993467 w 12192000"/>
                <a:gd name="connsiteY134" fmla="*/ 742435 h 2163524"/>
                <a:gd name="connsiteX135" fmla="*/ 6959600 w 12192000"/>
                <a:gd name="connsiteY135" fmla="*/ 539235 h 2163524"/>
                <a:gd name="connsiteX136" fmla="*/ 7069667 w 12192000"/>
                <a:gd name="connsiteY136" fmla="*/ 395301 h 2163524"/>
                <a:gd name="connsiteX137" fmla="*/ 7095067 w 12192000"/>
                <a:gd name="connsiteY137" fmla="*/ 5835 h 2163524"/>
                <a:gd name="connsiteX138" fmla="*/ 7103641 w 12192000"/>
                <a:gd name="connsiteY138" fmla="*/ 188 h 216352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2192000" h="2163524">
                  <a:moveTo>
                    <a:pt x="7103641" y="188"/>
                  </a:moveTo>
                  <a:cubicBezTo>
                    <a:pt x="7126155" y="5725"/>
                    <a:pt x="7164741" y="132129"/>
                    <a:pt x="7188200" y="166701"/>
                  </a:cubicBezTo>
                  <a:cubicBezTo>
                    <a:pt x="7215011" y="206212"/>
                    <a:pt x="7244644" y="200568"/>
                    <a:pt x="7255933" y="242901"/>
                  </a:cubicBezTo>
                  <a:cubicBezTo>
                    <a:pt x="7267222" y="285234"/>
                    <a:pt x="7247466" y="362845"/>
                    <a:pt x="7255933" y="420701"/>
                  </a:cubicBezTo>
                  <a:cubicBezTo>
                    <a:pt x="7264400" y="478557"/>
                    <a:pt x="7296855" y="550524"/>
                    <a:pt x="7306733" y="590035"/>
                  </a:cubicBezTo>
                  <a:cubicBezTo>
                    <a:pt x="7316611" y="629546"/>
                    <a:pt x="7291211" y="645068"/>
                    <a:pt x="7315200" y="657768"/>
                  </a:cubicBezTo>
                  <a:cubicBezTo>
                    <a:pt x="7339189" y="670468"/>
                    <a:pt x="7419623" y="667646"/>
                    <a:pt x="7450667" y="666235"/>
                  </a:cubicBezTo>
                  <a:cubicBezTo>
                    <a:pt x="7481711" y="664824"/>
                    <a:pt x="7480300" y="652123"/>
                    <a:pt x="7501467" y="649301"/>
                  </a:cubicBezTo>
                  <a:cubicBezTo>
                    <a:pt x="7522634" y="646479"/>
                    <a:pt x="7549445" y="667645"/>
                    <a:pt x="7577667" y="649301"/>
                  </a:cubicBezTo>
                  <a:cubicBezTo>
                    <a:pt x="7605889" y="630957"/>
                    <a:pt x="7621411" y="561813"/>
                    <a:pt x="7670800" y="539235"/>
                  </a:cubicBezTo>
                  <a:cubicBezTo>
                    <a:pt x="7720189" y="516657"/>
                    <a:pt x="7827433" y="532180"/>
                    <a:pt x="7874000" y="513835"/>
                  </a:cubicBezTo>
                  <a:cubicBezTo>
                    <a:pt x="7920567" y="495491"/>
                    <a:pt x="7926211" y="444690"/>
                    <a:pt x="7950200" y="429168"/>
                  </a:cubicBezTo>
                  <a:cubicBezTo>
                    <a:pt x="7974189" y="413646"/>
                    <a:pt x="7995355" y="420701"/>
                    <a:pt x="8017933" y="420701"/>
                  </a:cubicBezTo>
                  <a:cubicBezTo>
                    <a:pt x="8040511" y="420701"/>
                    <a:pt x="8056034" y="420701"/>
                    <a:pt x="8085667" y="429168"/>
                  </a:cubicBezTo>
                  <a:cubicBezTo>
                    <a:pt x="8115300" y="437635"/>
                    <a:pt x="8167511" y="472912"/>
                    <a:pt x="8195733" y="471501"/>
                  </a:cubicBezTo>
                  <a:cubicBezTo>
                    <a:pt x="8223955" y="470090"/>
                    <a:pt x="8235244" y="430579"/>
                    <a:pt x="8255000" y="420701"/>
                  </a:cubicBezTo>
                  <a:cubicBezTo>
                    <a:pt x="8274756" y="410823"/>
                    <a:pt x="8314267" y="412235"/>
                    <a:pt x="8314267" y="412235"/>
                  </a:cubicBezTo>
                  <a:lnTo>
                    <a:pt x="8315707" y="414710"/>
                  </a:lnTo>
                  <a:lnTo>
                    <a:pt x="7943850" y="1026067"/>
                  </a:lnTo>
                  <a:cubicBezTo>
                    <a:pt x="7691437" y="983204"/>
                    <a:pt x="7439025" y="940342"/>
                    <a:pt x="7874000" y="1019717"/>
                  </a:cubicBezTo>
                  <a:lnTo>
                    <a:pt x="10553700" y="1502317"/>
                  </a:lnTo>
                  <a:cubicBezTo>
                    <a:pt x="11118850" y="1404950"/>
                    <a:pt x="11187642" y="611200"/>
                    <a:pt x="11264900" y="435517"/>
                  </a:cubicBezTo>
                  <a:cubicBezTo>
                    <a:pt x="11269729" y="424537"/>
                    <a:pt x="11273160" y="415008"/>
                    <a:pt x="11275339" y="406789"/>
                  </a:cubicBezTo>
                  <a:lnTo>
                    <a:pt x="11276546" y="398177"/>
                  </a:lnTo>
                  <a:lnTo>
                    <a:pt x="11284016" y="391266"/>
                  </a:lnTo>
                  <a:cubicBezTo>
                    <a:pt x="11313319" y="354291"/>
                    <a:pt x="11336867" y="300051"/>
                    <a:pt x="11370733" y="276768"/>
                  </a:cubicBezTo>
                  <a:cubicBezTo>
                    <a:pt x="11415888" y="245724"/>
                    <a:pt x="11475155" y="231613"/>
                    <a:pt x="11523133" y="234435"/>
                  </a:cubicBezTo>
                  <a:cubicBezTo>
                    <a:pt x="11571111" y="237257"/>
                    <a:pt x="11616267" y="282412"/>
                    <a:pt x="11658600" y="293701"/>
                  </a:cubicBezTo>
                  <a:cubicBezTo>
                    <a:pt x="11700933" y="304990"/>
                    <a:pt x="11729155" y="300757"/>
                    <a:pt x="11777133" y="302168"/>
                  </a:cubicBezTo>
                  <a:cubicBezTo>
                    <a:pt x="11825111" y="303579"/>
                    <a:pt x="11902723" y="334623"/>
                    <a:pt x="11946467" y="302168"/>
                  </a:cubicBezTo>
                  <a:cubicBezTo>
                    <a:pt x="11990211" y="269713"/>
                    <a:pt x="11990211" y="145535"/>
                    <a:pt x="12039600" y="107435"/>
                  </a:cubicBezTo>
                  <a:cubicBezTo>
                    <a:pt x="12076642" y="78860"/>
                    <a:pt x="12135115" y="47110"/>
                    <a:pt x="12190016" y="53261"/>
                  </a:cubicBezTo>
                  <a:lnTo>
                    <a:pt x="12192000" y="53733"/>
                  </a:lnTo>
                  <a:lnTo>
                    <a:pt x="12192000" y="2163524"/>
                  </a:lnTo>
                  <a:lnTo>
                    <a:pt x="0" y="475019"/>
                  </a:lnTo>
                  <a:lnTo>
                    <a:pt x="0" y="356871"/>
                  </a:lnTo>
                  <a:cubicBezTo>
                    <a:pt x="4674" y="356585"/>
                    <a:pt x="10230" y="357907"/>
                    <a:pt x="16933" y="361435"/>
                  </a:cubicBezTo>
                  <a:cubicBezTo>
                    <a:pt x="43744" y="375546"/>
                    <a:pt x="97367" y="453157"/>
                    <a:pt x="135467" y="471501"/>
                  </a:cubicBezTo>
                  <a:cubicBezTo>
                    <a:pt x="173567" y="489845"/>
                    <a:pt x="218722" y="467268"/>
                    <a:pt x="245533" y="471501"/>
                  </a:cubicBezTo>
                  <a:cubicBezTo>
                    <a:pt x="272344" y="475734"/>
                    <a:pt x="276577" y="496901"/>
                    <a:pt x="296333" y="496901"/>
                  </a:cubicBezTo>
                  <a:cubicBezTo>
                    <a:pt x="316089" y="496901"/>
                    <a:pt x="320323" y="489845"/>
                    <a:pt x="364067" y="471501"/>
                  </a:cubicBezTo>
                  <a:cubicBezTo>
                    <a:pt x="407811" y="453157"/>
                    <a:pt x="510822" y="405179"/>
                    <a:pt x="558800" y="386835"/>
                  </a:cubicBezTo>
                  <a:cubicBezTo>
                    <a:pt x="606778" y="368491"/>
                    <a:pt x="651933" y="361435"/>
                    <a:pt x="651933" y="361435"/>
                  </a:cubicBezTo>
                  <a:cubicBezTo>
                    <a:pt x="682977" y="352968"/>
                    <a:pt x="712611" y="343091"/>
                    <a:pt x="745067" y="336035"/>
                  </a:cubicBezTo>
                  <a:cubicBezTo>
                    <a:pt x="777523" y="328979"/>
                    <a:pt x="812800" y="313457"/>
                    <a:pt x="846667" y="319101"/>
                  </a:cubicBezTo>
                  <a:cubicBezTo>
                    <a:pt x="880534" y="324745"/>
                    <a:pt x="920045" y="368490"/>
                    <a:pt x="948267" y="369901"/>
                  </a:cubicBezTo>
                  <a:cubicBezTo>
                    <a:pt x="976489" y="371312"/>
                    <a:pt x="996245" y="328979"/>
                    <a:pt x="1016000" y="327568"/>
                  </a:cubicBezTo>
                  <a:cubicBezTo>
                    <a:pt x="1035755" y="326157"/>
                    <a:pt x="1066800" y="361435"/>
                    <a:pt x="1066800" y="361435"/>
                  </a:cubicBezTo>
                  <a:cubicBezTo>
                    <a:pt x="1080911" y="365668"/>
                    <a:pt x="1087967" y="357201"/>
                    <a:pt x="1100667" y="352968"/>
                  </a:cubicBezTo>
                  <a:cubicBezTo>
                    <a:pt x="1113367" y="348735"/>
                    <a:pt x="1121833" y="338857"/>
                    <a:pt x="1143000" y="336035"/>
                  </a:cubicBezTo>
                  <a:cubicBezTo>
                    <a:pt x="1164167" y="333213"/>
                    <a:pt x="1199445" y="347324"/>
                    <a:pt x="1227667" y="336035"/>
                  </a:cubicBezTo>
                  <a:cubicBezTo>
                    <a:pt x="1255889" y="324746"/>
                    <a:pt x="1277055" y="261246"/>
                    <a:pt x="1312333" y="268301"/>
                  </a:cubicBezTo>
                  <a:cubicBezTo>
                    <a:pt x="1347611" y="275356"/>
                    <a:pt x="1429455" y="351557"/>
                    <a:pt x="1439333" y="378368"/>
                  </a:cubicBezTo>
                  <a:cubicBezTo>
                    <a:pt x="1449211" y="405179"/>
                    <a:pt x="1374422" y="417879"/>
                    <a:pt x="1371600" y="429168"/>
                  </a:cubicBezTo>
                  <a:cubicBezTo>
                    <a:pt x="1368778" y="440457"/>
                    <a:pt x="1422400" y="446101"/>
                    <a:pt x="1422400" y="446101"/>
                  </a:cubicBezTo>
                  <a:cubicBezTo>
                    <a:pt x="1432278" y="448923"/>
                    <a:pt x="1420989" y="451745"/>
                    <a:pt x="1430867" y="446101"/>
                  </a:cubicBezTo>
                  <a:cubicBezTo>
                    <a:pt x="1440745" y="440457"/>
                    <a:pt x="1464734" y="419290"/>
                    <a:pt x="1481667" y="412235"/>
                  </a:cubicBezTo>
                  <a:cubicBezTo>
                    <a:pt x="1498600" y="405180"/>
                    <a:pt x="1515534" y="417879"/>
                    <a:pt x="1532467" y="403768"/>
                  </a:cubicBezTo>
                  <a:cubicBezTo>
                    <a:pt x="1549400" y="389657"/>
                    <a:pt x="1563512" y="347323"/>
                    <a:pt x="1583267" y="327568"/>
                  </a:cubicBezTo>
                  <a:cubicBezTo>
                    <a:pt x="1603022" y="307813"/>
                    <a:pt x="1622778" y="307813"/>
                    <a:pt x="1651000" y="285235"/>
                  </a:cubicBezTo>
                  <a:cubicBezTo>
                    <a:pt x="1679222" y="262657"/>
                    <a:pt x="1728611" y="207623"/>
                    <a:pt x="1752600" y="192101"/>
                  </a:cubicBezTo>
                  <a:cubicBezTo>
                    <a:pt x="1776589" y="176579"/>
                    <a:pt x="1772355" y="173756"/>
                    <a:pt x="1794933" y="192101"/>
                  </a:cubicBezTo>
                  <a:cubicBezTo>
                    <a:pt x="1817511" y="210445"/>
                    <a:pt x="1865489" y="266890"/>
                    <a:pt x="1888067" y="302168"/>
                  </a:cubicBezTo>
                  <a:cubicBezTo>
                    <a:pt x="1910645" y="337446"/>
                    <a:pt x="1909233" y="386835"/>
                    <a:pt x="1930400" y="403768"/>
                  </a:cubicBezTo>
                  <a:cubicBezTo>
                    <a:pt x="1951567" y="420701"/>
                    <a:pt x="2015067" y="403768"/>
                    <a:pt x="2015067" y="403768"/>
                  </a:cubicBezTo>
                  <a:cubicBezTo>
                    <a:pt x="2034822" y="403768"/>
                    <a:pt x="2032000" y="408001"/>
                    <a:pt x="2048933" y="403768"/>
                  </a:cubicBezTo>
                  <a:cubicBezTo>
                    <a:pt x="2065866" y="399535"/>
                    <a:pt x="2079978" y="396712"/>
                    <a:pt x="2116667" y="378368"/>
                  </a:cubicBezTo>
                  <a:cubicBezTo>
                    <a:pt x="2153356" y="360024"/>
                    <a:pt x="2269067" y="293701"/>
                    <a:pt x="2269067" y="293701"/>
                  </a:cubicBezTo>
                  <a:cubicBezTo>
                    <a:pt x="2301522" y="278179"/>
                    <a:pt x="2291645" y="275357"/>
                    <a:pt x="2311400" y="285235"/>
                  </a:cubicBezTo>
                  <a:cubicBezTo>
                    <a:pt x="2331155" y="295113"/>
                    <a:pt x="2363611" y="328979"/>
                    <a:pt x="2387600" y="352968"/>
                  </a:cubicBezTo>
                  <a:cubicBezTo>
                    <a:pt x="2411589" y="376957"/>
                    <a:pt x="2439811" y="408001"/>
                    <a:pt x="2455333" y="429168"/>
                  </a:cubicBezTo>
                  <a:cubicBezTo>
                    <a:pt x="2470855" y="450335"/>
                    <a:pt x="2459566" y="464446"/>
                    <a:pt x="2480733" y="479968"/>
                  </a:cubicBezTo>
                  <a:cubicBezTo>
                    <a:pt x="2501900" y="495490"/>
                    <a:pt x="2549877" y="513834"/>
                    <a:pt x="2582333" y="522301"/>
                  </a:cubicBezTo>
                  <a:cubicBezTo>
                    <a:pt x="2614789" y="530768"/>
                    <a:pt x="2637367" y="523712"/>
                    <a:pt x="2675467" y="530768"/>
                  </a:cubicBezTo>
                  <a:cubicBezTo>
                    <a:pt x="2713567" y="537824"/>
                    <a:pt x="2765778" y="568868"/>
                    <a:pt x="2810933" y="564635"/>
                  </a:cubicBezTo>
                  <a:cubicBezTo>
                    <a:pt x="2856088" y="560402"/>
                    <a:pt x="2897011" y="537824"/>
                    <a:pt x="2946400" y="505368"/>
                  </a:cubicBezTo>
                  <a:cubicBezTo>
                    <a:pt x="2995789" y="472912"/>
                    <a:pt x="3067756" y="398123"/>
                    <a:pt x="3107267" y="369901"/>
                  </a:cubicBezTo>
                  <a:cubicBezTo>
                    <a:pt x="3146778" y="341679"/>
                    <a:pt x="3153834" y="337446"/>
                    <a:pt x="3183467" y="336035"/>
                  </a:cubicBezTo>
                  <a:cubicBezTo>
                    <a:pt x="3213100" y="334624"/>
                    <a:pt x="3252612" y="355791"/>
                    <a:pt x="3285067" y="361435"/>
                  </a:cubicBezTo>
                  <a:cubicBezTo>
                    <a:pt x="3317522" y="367079"/>
                    <a:pt x="3348567" y="361434"/>
                    <a:pt x="3378200" y="369901"/>
                  </a:cubicBezTo>
                  <a:cubicBezTo>
                    <a:pt x="3407833" y="378368"/>
                    <a:pt x="3438878" y="399535"/>
                    <a:pt x="3462867" y="412235"/>
                  </a:cubicBezTo>
                  <a:cubicBezTo>
                    <a:pt x="3486856" y="424935"/>
                    <a:pt x="3498144" y="437634"/>
                    <a:pt x="3522133" y="446101"/>
                  </a:cubicBezTo>
                  <a:cubicBezTo>
                    <a:pt x="3546122" y="454568"/>
                    <a:pt x="3581400" y="448924"/>
                    <a:pt x="3606800" y="463035"/>
                  </a:cubicBezTo>
                  <a:cubicBezTo>
                    <a:pt x="3632200" y="477146"/>
                    <a:pt x="3640666" y="520890"/>
                    <a:pt x="3674533" y="530768"/>
                  </a:cubicBezTo>
                  <a:cubicBezTo>
                    <a:pt x="3708400" y="540646"/>
                    <a:pt x="3787422" y="516657"/>
                    <a:pt x="3810000" y="522301"/>
                  </a:cubicBezTo>
                  <a:cubicBezTo>
                    <a:pt x="3832578" y="527945"/>
                    <a:pt x="3818467" y="550524"/>
                    <a:pt x="3810000" y="564635"/>
                  </a:cubicBezTo>
                  <a:cubicBezTo>
                    <a:pt x="3801533" y="578746"/>
                    <a:pt x="3759200" y="606968"/>
                    <a:pt x="3759200" y="606968"/>
                  </a:cubicBezTo>
                  <a:cubicBezTo>
                    <a:pt x="3750733" y="616846"/>
                    <a:pt x="3747911" y="612612"/>
                    <a:pt x="3759200" y="623901"/>
                  </a:cubicBezTo>
                  <a:cubicBezTo>
                    <a:pt x="3770489" y="635190"/>
                    <a:pt x="3795889" y="666234"/>
                    <a:pt x="3826933" y="674701"/>
                  </a:cubicBezTo>
                  <a:cubicBezTo>
                    <a:pt x="3857977" y="683168"/>
                    <a:pt x="3914423" y="687401"/>
                    <a:pt x="3945467" y="674701"/>
                  </a:cubicBezTo>
                  <a:cubicBezTo>
                    <a:pt x="3976512" y="662001"/>
                    <a:pt x="3984978" y="612612"/>
                    <a:pt x="4013200" y="598501"/>
                  </a:cubicBezTo>
                  <a:cubicBezTo>
                    <a:pt x="4041422" y="584390"/>
                    <a:pt x="4079522" y="595679"/>
                    <a:pt x="4114800" y="590035"/>
                  </a:cubicBezTo>
                  <a:cubicBezTo>
                    <a:pt x="4150078" y="584391"/>
                    <a:pt x="4182534" y="568868"/>
                    <a:pt x="4224867" y="564635"/>
                  </a:cubicBezTo>
                  <a:cubicBezTo>
                    <a:pt x="4267200" y="560402"/>
                    <a:pt x="4330700" y="554757"/>
                    <a:pt x="4368800" y="564635"/>
                  </a:cubicBezTo>
                  <a:cubicBezTo>
                    <a:pt x="4406900" y="574513"/>
                    <a:pt x="4429478" y="614023"/>
                    <a:pt x="4453467" y="623901"/>
                  </a:cubicBezTo>
                  <a:cubicBezTo>
                    <a:pt x="4477456" y="633779"/>
                    <a:pt x="4494389" y="618257"/>
                    <a:pt x="4512733" y="623901"/>
                  </a:cubicBezTo>
                  <a:cubicBezTo>
                    <a:pt x="4531077" y="629545"/>
                    <a:pt x="4545189" y="662001"/>
                    <a:pt x="4563533" y="657768"/>
                  </a:cubicBezTo>
                  <a:cubicBezTo>
                    <a:pt x="4581878" y="653535"/>
                    <a:pt x="4600222" y="616846"/>
                    <a:pt x="4622800" y="598501"/>
                  </a:cubicBezTo>
                  <a:cubicBezTo>
                    <a:pt x="4645378" y="580157"/>
                    <a:pt x="4653845" y="570279"/>
                    <a:pt x="4699000" y="547701"/>
                  </a:cubicBezTo>
                  <a:cubicBezTo>
                    <a:pt x="4744155" y="525123"/>
                    <a:pt x="4851400" y="484202"/>
                    <a:pt x="4893733" y="463035"/>
                  </a:cubicBezTo>
                  <a:cubicBezTo>
                    <a:pt x="4936066" y="441868"/>
                    <a:pt x="4924778" y="422112"/>
                    <a:pt x="4953000" y="420701"/>
                  </a:cubicBezTo>
                  <a:cubicBezTo>
                    <a:pt x="4981222" y="419290"/>
                    <a:pt x="5036256" y="436223"/>
                    <a:pt x="5063067" y="454568"/>
                  </a:cubicBezTo>
                  <a:cubicBezTo>
                    <a:pt x="5089878" y="472913"/>
                    <a:pt x="5095523" y="526535"/>
                    <a:pt x="5113867" y="530768"/>
                  </a:cubicBezTo>
                  <a:cubicBezTo>
                    <a:pt x="5132211" y="535001"/>
                    <a:pt x="5151966" y="520890"/>
                    <a:pt x="5173133" y="479968"/>
                  </a:cubicBezTo>
                  <a:cubicBezTo>
                    <a:pt x="5194300" y="439046"/>
                    <a:pt x="5218289" y="296524"/>
                    <a:pt x="5240867" y="285235"/>
                  </a:cubicBezTo>
                  <a:cubicBezTo>
                    <a:pt x="5263445" y="273946"/>
                    <a:pt x="5286022" y="382602"/>
                    <a:pt x="5308600" y="412235"/>
                  </a:cubicBezTo>
                  <a:cubicBezTo>
                    <a:pt x="5331178" y="441868"/>
                    <a:pt x="5345289" y="446102"/>
                    <a:pt x="5376333" y="463035"/>
                  </a:cubicBezTo>
                  <a:cubicBezTo>
                    <a:pt x="5407377" y="479968"/>
                    <a:pt x="5458178" y="513835"/>
                    <a:pt x="5494867" y="513835"/>
                  </a:cubicBezTo>
                  <a:cubicBezTo>
                    <a:pt x="5531556" y="513835"/>
                    <a:pt x="5569656" y="461624"/>
                    <a:pt x="5596467" y="463035"/>
                  </a:cubicBezTo>
                  <a:cubicBezTo>
                    <a:pt x="5623278" y="464446"/>
                    <a:pt x="5654322" y="499723"/>
                    <a:pt x="5655733" y="522301"/>
                  </a:cubicBezTo>
                  <a:cubicBezTo>
                    <a:pt x="5657144" y="544879"/>
                    <a:pt x="5603522" y="581568"/>
                    <a:pt x="5604933" y="598501"/>
                  </a:cubicBezTo>
                  <a:cubicBezTo>
                    <a:pt x="5606344" y="615434"/>
                    <a:pt x="5645856" y="625312"/>
                    <a:pt x="5664200" y="623901"/>
                  </a:cubicBezTo>
                  <a:cubicBezTo>
                    <a:pt x="5682544" y="622490"/>
                    <a:pt x="5698067" y="592857"/>
                    <a:pt x="5715000" y="590035"/>
                  </a:cubicBezTo>
                  <a:cubicBezTo>
                    <a:pt x="5731933" y="587213"/>
                    <a:pt x="5741811" y="629546"/>
                    <a:pt x="5765800" y="606968"/>
                  </a:cubicBezTo>
                  <a:cubicBezTo>
                    <a:pt x="5789789" y="584390"/>
                    <a:pt x="5823655" y="496901"/>
                    <a:pt x="5858933" y="454568"/>
                  </a:cubicBezTo>
                  <a:cubicBezTo>
                    <a:pt x="5894211" y="412235"/>
                    <a:pt x="5947834" y="371313"/>
                    <a:pt x="5977467" y="352968"/>
                  </a:cubicBezTo>
                  <a:cubicBezTo>
                    <a:pt x="6007100" y="334623"/>
                    <a:pt x="6015566" y="338857"/>
                    <a:pt x="6036733" y="344501"/>
                  </a:cubicBezTo>
                  <a:cubicBezTo>
                    <a:pt x="6057900" y="350145"/>
                    <a:pt x="6104467" y="386835"/>
                    <a:pt x="6104467" y="386835"/>
                  </a:cubicBezTo>
                  <a:lnTo>
                    <a:pt x="6206067" y="496901"/>
                  </a:lnTo>
                  <a:cubicBezTo>
                    <a:pt x="6231467" y="525123"/>
                    <a:pt x="6239934" y="544879"/>
                    <a:pt x="6256867" y="556168"/>
                  </a:cubicBezTo>
                  <a:cubicBezTo>
                    <a:pt x="6273800" y="567457"/>
                    <a:pt x="6292145" y="567457"/>
                    <a:pt x="6307667" y="564635"/>
                  </a:cubicBezTo>
                  <a:cubicBezTo>
                    <a:pt x="6323189" y="561813"/>
                    <a:pt x="6333067" y="556168"/>
                    <a:pt x="6350000" y="539235"/>
                  </a:cubicBezTo>
                  <a:cubicBezTo>
                    <a:pt x="6366933" y="522302"/>
                    <a:pt x="6386689" y="478557"/>
                    <a:pt x="6409267" y="463035"/>
                  </a:cubicBezTo>
                  <a:cubicBezTo>
                    <a:pt x="6431845" y="447513"/>
                    <a:pt x="6464300" y="450334"/>
                    <a:pt x="6485467" y="446101"/>
                  </a:cubicBezTo>
                  <a:cubicBezTo>
                    <a:pt x="6506634" y="441868"/>
                    <a:pt x="6513689" y="429168"/>
                    <a:pt x="6536267" y="437635"/>
                  </a:cubicBezTo>
                  <a:cubicBezTo>
                    <a:pt x="6558845" y="446102"/>
                    <a:pt x="6602589" y="472912"/>
                    <a:pt x="6620933" y="496901"/>
                  </a:cubicBezTo>
                  <a:cubicBezTo>
                    <a:pt x="6639277" y="520890"/>
                    <a:pt x="6646333" y="581568"/>
                    <a:pt x="6646333" y="581568"/>
                  </a:cubicBezTo>
                  <a:cubicBezTo>
                    <a:pt x="6656211" y="601323"/>
                    <a:pt x="6666089" y="598502"/>
                    <a:pt x="6680200" y="615435"/>
                  </a:cubicBezTo>
                  <a:cubicBezTo>
                    <a:pt x="6694311" y="632368"/>
                    <a:pt x="6714067" y="674701"/>
                    <a:pt x="6731000" y="683168"/>
                  </a:cubicBezTo>
                  <a:cubicBezTo>
                    <a:pt x="6747933" y="691635"/>
                    <a:pt x="6781800" y="666235"/>
                    <a:pt x="6781800" y="666235"/>
                  </a:cubicBezTo>
                  <a:cubicBezTo>
                    <a:pt x="6790267" y="662002"/>
                    <a:pt x="6773333" y="654946"/>
                    <a:pt x="6781800" y="657768"/>
                  </a:cubicBezTo>
                  <a:cubicBezTo>
                    <a:pt x="6790267" y="660590"/>
                    <a:pt x="6819900" y="666235"/>
                    <a:pt x="6832600" y="683168"/>
                  </a:cubicBezTo>
                  <a:cubicBezTo>
                    <a:pt x="6845300" y="700101"/>
                    <a:pt x="6838245" y="739613"/>
                    <a:pt x="6858000" y="759368"/>
                  </a:cubicBezTo>
                  <a:cubicBezTo>
                    <a:pt x="6877755" y="779123"/>
                    <a:pt x="6928555" y="804523"/>
                    <a:pt x="6951133" y="801701"/>
                  </a:cubicBezTo>
                  <a:cubicBezTo>
                    <a:pt x="6973711" y="798879"/>
                    <a:pt x="6992056" y="786179"/>
                    <a:pt x="6993467" y="742435"/>
                  </a:cubicBezTo>
                  <a:cubicBezTo>
                    <a:pt x="6994878" y="698691"/>
                    <a:pt x="6946900" y="597091"/>
                    <a:pt x="6959600" y="539235"/>
                  </a:cubicBezTo>
                  <a:cubicBezTo>
                    <a:pt x="6972300" y="481379"/>
                    <a:pt x="7047089" y="484201"/>
                    <a:pt x="7069667" y="395301"/>
                  </a:cubicBezTo>
                  <a:cubicBezTo>
                    <a:pt x="7092245" y="306401"/>
                    <a:pt x="7075312" y="43935"/>
                    <a:pt x="7095067" y="5835"/>
                  </a:cubicBezTo>
                  <a:cubicBezTo>
                    <a:pt x="7097537" y="1073"/>
                    <a:pt x="7100425" y="-603"/>
                    <a:pt x="7103641" y="188"/>
                  </a:cubicBezTo>
                  <a:close/>
                </a:path>
              </a:pathLst>
            </a:custGeom>
          </p:spPr>
        </p:pic>
        <p:pic>
          <p:nvPicPr>
            <p:cNvPr id="32" name="图片 31">
              <a:extLst>
                <a:ext uri="{FF2B5EF4-FFF2-40B4-BE49-F238E27FC236}">
                  <a16:creationId xmlns:a16="http://schemas.microsoft.com/office/drawing/2014/main" xmlns="" id="{B1F90269-E9B5-4E96-B528-BC81D55D7819}"/>
                </a:ext>
              </a:extLst>
            </p:cNvPr>
            <p:cNvPicPr>
              <a:picLocks noChangeAspect="1"/>
            </p:cNvPicPr>
            <p:nvPr>
              <p:custDataLst>
                <p:tags r:id="rId11"/>
              </p:custDataLst>
            </p:nvPr>
          </p:nvPicPr>
          <p:blipFill>
            <a:blip r:embed="rId10">
              <a:extLst>
                <a:ext uri="{28A0092B-C50C-407E-A947-70E740481C1C}">
                  <a14:useLocalDpi xmlns:a14="http://schemas.microsoft.com/office/drawing/2010/main" val="0"/>
                </a:ext>
              </a:extLst>
            </a:blip>
            <a:srcRect l="88682" t="64355" r="11005" b="33330"/>
            <a:stretch>
              <a:fillRect/>
            </a:stretch>
          </p:blipFill>
          <p:spPr>
            <a:xfrm>
              <a:off x="10812050" y="4947192"/>
              <a:ext cx="38171" cy="127675"/>
            </a:xfrm>
            <a:custGeom>
              <a:gdLst>
                <a:gd name="connsiteX0" fmla="*/ 0 w 38171"/>
                <a:gd name="connsiteY0" fmla="*/ 0 h 127675"/>
                <a:gd name="connsiteX1" fmla="*/ 8351 w 38171"/>
                <a:gd name="connsiteY1" fmla="*/ 12158 h 127675"/>
                <a:gd name="connsiteX2" fmla="*/ 21051 w 38171"/>
                <a:gd name="connsiteY2" fmla="*/ 94708 h 127675"/>
                <a:gd name="connsiteX3" fmla="*/ 37174 w 38171"/>
                <a:gd name="connsiteY3" fmla="*/ 88606 h 127675"/>
                <a:gd name="connsiteX4" fmla="*/ 38171 w 38171"/>
                <a:gd name="connsiteY4" fmla="*/ 87770 h 127675"/>
                <a:gd name="connsiteX5" fmla="*/ 37984 w 38171"/>
                <a:gd name="connsiteY5" fmla="*/ 88227 h 127675"/>
                <a:gd name="connsiteX6" fmla="*/ 1695 w 38171"/>
                <a:gd name="connsiteY6" fmla="*/ 38999 h 127675"/>
                <a:gd name="connsiteX7" fmla="*/ 0 w 38171"/>
                <a:gd name="connsiteY7" fmla="*/ 0 h 12767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71" h="127675">
                  <a:moveTo>
                    <a:pt x="0" y="0"/>
                  </a:moveTo>
                  <a:lnTo>
                    <a:pt x="8351" y="12158"/>
                  </a:lnTo>
                  <a:cubicBezTo>
                    <a:pt x="23168" y="37558"/>
                    <a:pt x="4118" y="90475"/>
                    <a:pt x="21051" y="94708"/>
                  </a:cubicBezTo>
                  <a:cubicBezTo>
                    <a:pt x="25284" y="95766"/>
                    <a:pt x="30774" y="93187"/>
                    <a:pt x="37174" y="88606"/>
                  </a:cubicBezTo>
                  <a:lnTo>
                    <a:pt x="38171" y="87770"/>
                  </a:lnTo>
                  <a:lnTo>
                    <a:pt x="37984" y="88227"/>
                  </a:lnTo>
                  <a:cubicBezTo>
                    <a:pt x="24887" y="123759"/>
                    <a:pt x="9123" y="174297"/>
                    <a:pt x="1695" y="38999"/>
                  </a:cubicBezTo>
                  <a:lnTo>
                    <a:pt x="0" y="0"/>
                  </a:lnTo>
                  <a:close/>
                </a:path>
              </a:pathLst>
            </a:custGeom>
          </p:spPr>
        </p:pic>
        <p:pic>
          <p:nvPicPr>
            <p:cNvPr id="30" name="图片 29">
              <a:extLst>
                <a:ext uri="{FF2B5EF4-FFF2-40B4-BE49-F238E27FC236}">
                  <a16:creationId xmlns:a16="http://schemas.microsoft.com/office/drawing/2014/main" xmlns="" id="{FAFEA79E-3A6A-47C1-BE66-4D530EAB8B3D}"/>
                </a:ext>
              </a:extLst>
            </p:cNvPr>
            <p:cNvPicPr>
              <a:picLocks noChangeAspect="1"/>
            </p:cNvPicPr>
            <p:nvPr>
              <p:custDataLst>
                <p:tags r:id="rId13"/>
              </p:custDataLst>
            </p:nvPr>
          </p:nvPicPr>
          <p:blipFill>
            <a:blip r:embed="rId12">
              <a:extLst>
                <a:ext uri="{28A0092B-C50C-407E-A947-70E740481C1C}">
                  <a14:useLocalDpi xmlns:a14="http://schemas.microsoft.com/office/drawing/2010/main" val="0"/>
                </a:ext>
              </a:extLst>
            </a:blip>
            <a:srcRect l="89891" t="64971" r="9412" b="34211"/>
            <a:stretch>
              <a:fillRect/>
            </a:stretch>
          </p:blipFill>
          <p:spPr>
            <a:xfrm>
              <a:off x="10959515" y="4981156"/>
              <a:ext cx="84977" cy="45109"/>
            </a:xfrm>
            <a:custGeom>
              <a:gdLst>
                <a:gd name="connsiteX0" fmla="*/ 0 w 84977"/>
                <a:gd name="connsiteY0" fmla="*/ 0 h 45109"/>
                <a:gd name="connsiteX1" fmla="*/ 31145 w 84977"/>
                <a:gd name="connsiteY1" fmla="*/ 419 h 45109"/>
                <a:gd name="connsiteX2" fmla="*/ 83136 w 84977"/>
                <a:gd name="connsiteY2" fmla="*/ 16294 h 45109"/>
                <a:gd name="connsiteX3" fmla="*/ 81549 w 84977"/>
                <a:gd name="connsiteY3" fmla="*/ 38767 h 45109"/>
                <a:gd name="connsiteX4" fmla="*/ 78393 w 84977"/>
                <a:gd name="connsiteY4" fmla="*/ 45109 h 45109"/>
                <a:gd name="connsiteX5" fmla="*/ 71998 w 84977"/>
                <a:gd name="connsiteY5" fmla="*/ 37958 h 45109"/>
                <a:gd name="connsiteX6" fmla="*/ 14873 w 84977"/>
                <a:gd name="connsiteY6" fmla="*/ 5712 h 45109"/>
                <a:gd name="connsiteX7" fmla="*/ 0 w 84977"/>
                <a:gd name="connsiteY7" fmla="*/ 0 h 4510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77" h="45109">
                  <a:moveTo>
                    <a:pt x="0" y="0"/>
                  </a:moveTo>
                  <a:lnTo>
                    <a:pt x="31145" y="419"/>
                  </a:lnTo>
                  <a:cubicBezTo>
                    <a:pt x="55355" y="2271"/>
                    <a:pt x="76786" y="7298"/>
                    <a:pt x="83136" y="16294"/>
                  </a:cubicBezTo>
                  <a:cubicBezTo>
                    <a:pt x="86311" y="20792"/>
                    <a:pt x="85120" y="28994"/>
                    <a:pt x="81549" y="38767"/>
                  </a:cubicBezTo>
                  <a:lnTo>
                    <a:pt x="78393" y="45109"/>
                  </a:lnTo>
                  <a:lnTo>
                    <a:pt x="71998" y="37958"/>
                  </a:lnTo>
                  <a:cubicBezTo>
                    <a:pt x="59555" y="27408"/>
                    <a:pt x="37760" y="15766"/>
                    <a:pt x="14873" y="5712"/>
                  </a:cubicBezTo>
                  <a:lnTo>
                    <a:pt x="0" y="0"/>
                  </a:lnTo>
                  <a:close/>
                </a:path>
              </a:pathLst>
            </a:custGeom>
          </p:spPr>
        </p:pic>
        <p:pic>
          <p:nvPicPr>
            <p:cNvPr id="29" name="图片 28">
              <a:extLst>
                <a:ext uri="{FF2B5EF4-FFF2-40B4-BE49-F238E27FC236}">
                  <a16:creationId xmlns:a16="http://schemas.microsoft.com/office/drawing/2014/main" xmlns="" id="{2B0E4AAB-0569-4757-B605-E447F610C994}"/>
                </a:ext>
              </a:extLst>
            </p:cNvPr>
            <p:cNvPicPr>
              <a:picLocks noChangeAspect="1"/>
            </p:cNvPicPr>
            <p:nvPr>
              <p:custDataLst>
                <p:tags r:id="rId15"/>
              </p:custDataLst>
            </p:nvPr>
          </p:nvPicPr>
          <p:blipFill>
            <a:blip r:embed="rId14">
              <a:extLst>
                <a:ext uri="{28A0092B-C50C-407E-A947-70E740481C1C}">
                  <a14:useLocalDpi xmlns:a14="http://schemas.microsoft.com/office/drawing/2010/main" val="0"/>
                </a:ext>
              </a:extLst>
            </a:blip>
            <a:srcRect l="90228" t="65789" r="9429" b="33068"/>
            <a:stretch>
              <a:fillRect/>
            </a:stretch>
          </p:blipFill>
          <p:spPr>
            <a:xfrm>
              <a:off x="11000608" y="5026265"/>
              <a:ext cx="41855" cy="63030"/>
            </a:xfrm>
            <a:custGeom>
              <a:gdLst>
                <a:gd name="connsiteX0" fmla="*/ 37300 w 41855"/>
                <a:gd name="connsiteY0" fmla="*/ 0 h 63030"/>
                <a:gd name="connsiteX1" fmla="*/ 39926 w 41855"/>
                <a:gd name="connsiteY1" fmla="*/ 2936 h 63030"/>
                <a:gd name="connsiteX2" fmla="*/ 17701 w 41855"/>
                <a:gd name="connsiteY2" fmla="*/ 46328 h 63030"/>
                <a:gd name="connsiteX3" fmla="*/ 0 w 41855"/>
                <a:gd name="connsiteY3" fmla="*/ 63030 h 63030"/>
                <a:gd name="connsiteX4" fmla="*/ 6324 w 41855"/>
                <a:gd name="connsiteY4" fmla="*/ 54082 h 63030"/>
                <a:gd name="connsiteX5" fmla="*/ 24581 w 41855"/>
                <a:gd name="connsiteY5" fmla="*/ 25557 h 63030"/>
                <a:gd name="connsiteX6" fmla="*/ 37300 w 41855"/>
                <a:gd name="connsiteY6" fmla="*/ 0 h 6303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55" h="63030">
                  <a:moveTo>
                    <a:pt x="37300" y="0"/>
                  </a:moveTo>
                  <a:lnTo>
                    <a:pt x="39926" y="2936"/>
                  </a:lnTo>
                  <a:cubicBezTo>
                    <a:pt x="46981" y="15636"/>
                    <a:pt x="33576" y="31158"/>
                    <a:pt x="17701" y="46328"/>
                  </a:cubicBezTo>
                  <a:lnTo>
                    <a:pt x="0" y="63030"/>
                  </a:lnTo>
                  <a:lnTo>
                    <a:pt x="6324" y="54082"/>
                  </a:lnTo>
                  <a:cubicBezTo>
                    <a:pt x="11484" y="46558"/>
                    <a:pt x="18231" y="36339"/>
                    <a:pt x="24581" y="25557"/>
                  </a:cubicBezTo>
                  <a:lnTo>
                    <a:pt x="37300" y="0"/>
                  </a:lnTo>
                  <a:close/>
                </a:path>
              </a:pathLst>
            </a:custGeom>
          </p:spPr>
        </p:pic>
        <p:pic>
          <p:nvPicPr>
            <p:cNvPr id="28" name="图片 27">
              <a:extLst>
                <a:ext uri="{FF2B5EF4-FFF2-40B4-BE49-F238E27FC236}">
                  <a16:creationId xmlns:a16="http://schemas.microsoft.com/office/drawing/2014/main" xmlns="" id="{7741953D-A063-4407-8402-0FB13214E75B}"/>
                </a:ext>
              </a:extLst>
            </p:cNvPr>
            <p:cNvPicPr>
              <a:picLocks noChangeAspect="1"/>
            </p:cNvPicPr>
            <p:nvPr>
              <p:custDataLst>
                <p:tags r:id="rId17"/>
              </p:custDataLst>
            </p:nvPr>
          </p:nvPicPr>
          <p:blipFill>
            <a:blip r:embed="rId16">
              <a:extLst>
                <a:ext uri="{28A0092B-C50C-407E-A947-70E740481C1C}">
                  <a14:useLocalDpi xmlns:a14="http://schemas.microsoft.com/office/drawing/2010/main" val="0"/>
                </a:ext>
              </a:extLst>
            </a:blip>
            <a:srcRect l="90058" t="66932" r="9772" b="31932"/>
            <a:stretch>
              <a:fillRect/>
            </a:stretch>
          </p:blipFill>
          <p:spPr>
            <a:xfrm>
              <a:off x="10979915" y="5089295"/>
              <a:ext cx="20693" cy="62622"/>
            </a:xfrm>
            <a:custGeom>
              <a:gdLst>
                <a:gd name="connsiteX0" fmla="*/ 20693 w 20693"/>
                <a:gd name="connsiteY0" fmla="*/ 0 h 62622"/>
                <a:gd name="connsiteX1" fmla="*/ 18286 w 20693"/>
                <a:gd name="connsiteY1" fmla="*/ 3405 h 62622"/>
                <a:gd name="connsiteX2" fmla="*/ 18286 w 20693"/>
                <a:gd name="connsiteY2" fmla="*/ 28805 h 62622"/>
                <a:gd name="connsiteX3" fmla="*/ 12333 w 20693"/>
                <a:gd name="connsiteY3" fmla="*/ 59761 h 62622"/>
                <a:gd name="connsiteX4" fmla="*/ 12995 w 20693"/>
                <a:gd name="connsiteY4" fmla="*/ 62622 h 62622"/>
                <a:gd name="connsiteX5" fmla="*/ 5058 w 20693"/>
                <a:gd name="connsiteY5" fmla="*/ 55265 h 62622"/>
                <a:gd name="connsiteX6" fmla="*/ 1353 w 20693"/>
                <a:gd name="connsiteY6" fmla="*/ 24573 h 62622"/>
                <a:gd name="connsiteX7" fmla="*/ 14979 w 20693"/>
                <a:gd name="connsiteY7" fmla="*/ 5391 h 62622"/>
                <a:gd name="connsiteX8" fmla="*/ 20693 w 20693"/>
                <a:gd name="connsiteY8" fmla="*/ 0 h 6262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93" h="62622">
                  <a:moveTo>
                    <a:pt x="20693" y="0"/>
                  </a:moveTo>
                  <a:lnTo>
                    <a:pt x="18286" y="3405"/>
                  </a:lnTo>
                  <a:cubicBezTo>
                    <a:pt x="10878" y="23513"/>
                    <a:pt x="15111" y="15047"/>
                    <a:pt x="18286" y="28805"/>
                  </a:cubicBezTo>
                  <a:cubicBezTo>
                    <a:pt x="19874" y="35684"/>
                    <a:pt x="13524" y="48120"/>
                    <a:pt x="12333" y="59761"/>
                  </a:cubicBezTo>
                  <a:lnTo>
                    <a:pt x="12995" y="62622"/>
                  </a:lnTo>
                  <a:lnTo>
                    <a:pt x="5058" y="55265"/>
                  </a:lnTo>
                  <a:cubicBezTo>
                    <a:pt x="295" y="46445"/>
                    <a:pt x="-1469" y="35862"/>
                    <a:pt x="1353" y="24573"/>
                  </a:cubicBezTo>
                  <a:cubicBezTo>
                    <a:pt x="2764" y="18929"/>
                    <a:pt x="8056" y="12402"/>
                    <a:pt x="14979" y="5391"/>
                  </a:cubicBezTo>
                  <a:lnTo>
                    <a:pt x="20693" y="0"/>
                  </a:lnTo>
                  <a:close/>
                </a:path>
              </a:pathLst>
            </a:custGeom>
          </p:spPr>
        </p:pic>
        <p:pic>
          <p:nvPicPr>
            <p:cNvPr id="27" name="图片 26">
              <a:extLst>
                <a:ext uri="{FF2B5EF4-FFF2-40B4-BE49-F238E27FC236}">
                  <a16:creationId xmlns:a16="http://schemas.microsoft.com/office/drawing/2014/main" xmlns="" id="{73FC0E33-1CD9-4C84-BDFE-EFEA384E6F7F}"/>
                </a:ext>
              </a:extLst>
            </p:cNvPr>
            <p:cNvPicPr>
              <a:picLocks noChangeAspect="1"/>
            </p:cNvPicPr>
            <p:nvPr>
              <p:custDataLst>
                <p:tags r:id="rId19"/>
              </p:custDataLst>
            </p:nvPr>
          </p:nvPicPr>
          <p:blipFill>
            <a:blip r:embed="rId18">
              <a:extLst>
                <a:ext uri="{28A0092B-C50C-407E-A947-70E740481C1C}">
                  <a14:useLocalDpi xmlns:a14="http://schemas.microsoft.com/office/drawing/2010/main" val="0"/>
                </a:ext>
              </a:extLst>
            </a:blip>
            <a:srcRect l="90606" t="66929" r="7495" b="31633"/>
            <a:stretch>
              <a:fillRect/>
            </a:stretch>
          </p:blipFill>
          <p:spPr>
            <a:xfrm>
              <a:off x="11046703" y="5089139"/>
              <a:ext cx="231560" cy="79248"/>
            </a:xfrm>
            <a:custGeom>
              <a:gdLst>
                <a:gd name="connsiteX0" fmla="*/ 185510 w 231560"/>
                <a:gd name="connsiteY0" fmla="*/ 2178 h 79248"/>
                <a:gd name="connsiteX1" fmla="*/ 231560 w 231560"/>
                <a:gd name="connsiteY1" fmla="*/ 23820 h 79248"/>
                <a:gd name="connsiteX2" fmla="*/ 229843 w 231560"/>
                <a:gd name="connsiteY2" fmla="*/ 36071 h 79248"/>
                <a:gd name="connsiteX3" fmla="*/ 205497 w 231560"/>
                <a:gd name="connsiteY3" fmla="*/ 58595 h 79248"/>
                <a:gd name="connsiteX4" fmla="*/ 44630 w 231560"/>
                <a:gd name="connsiteY4" fmla="*/ 75529 h 79248"/>
                <a:gd name="connsiteX5" fmla="*/ 0 w 231560"/>
                <a:gd name="connsiteY5" fmla="*/ 79248 h 79248"/>
                <a:gd name="connsiteX6" fmla="*/ 38859 w 231560"/>
                <a:gd name="connsiteY6" fmla="*/ 62546 h 79248"/>
                <a:gd name="connsiteX7" fmla="*/ 185510 w 231560"/>
                <a:gd name="connsiteY7" fmla="*/ 2178 h 7924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560" h="79248">
                  <a:moveTo>
                    <a:pt x="185510" y="2178"/>
                  </a:moveTo>
                  <a:cubicBezTo>
                    <a:pt x="212395" y="-3349"/>
                    <a:pt x="230837" y="872"/>
                    <a:pt x="231560" y="23820"/>
                  </a:cubicBezTo>
                  <a:lnTo>
                    <a:pt x="229843" y="36071"/>
                  </a:lnTo>
                  <a:lnTo>
                    <a:pt x="205497" y="58595"/>
                  </a:lnTo>
                  <a:cubicBezTo>
                    <a:pt x="158930" y="85406"/>
                    <a:pt x="85552" y="72707"/>
                    <a:pt x="44630" y="75529"/>
                  </a:cubicBezTo>
                  <a:lnTo>
                    <a:pt x="0" y="79248"/>
                  </a:lnTo>
                  <a:lnTo>
                    <a:pt x="38859" y="62546"/>
                  </a:lnTo>
                  <a:cubicBezTo>
                    <a:pt x="85864" y="40694"/>
                    <a:pt x="145184" y="10469"/>
                    <a:pt x="185510" y="2178"/>
                  </a:cubicBezTo>
                  <a:close/>
                </a:path>
              </a:pathLst>
            </a:custGeom>
          </p:spPr>
        </p:pic>
        <p:pic>
          <p:nvPicPr>
            <p:cNvPr id="26" name="图片 25">
              <a:extLst>
                <a:ext uri="{FF2B5EF4-FFF2-40B4-BE49-F238E27FC236}">
                  <a16:creationId xmlns:a16="http://schemas.microsoft.com/office/drawing/2014/main" xmlns="" id="{F41098B6-59A0-466D-B3D7-C5F295D1D044}"/>
                </a:ext>
              </a:extLst>
            </p:cNvPr>
            <p:cNvPicPr>
              <a:picLocks noChangeAspect="1"/>
            </p:cNvPicPr>
            <p:nvPr>
              <p:custDataLst>
                <p:tags r:id="rId21"/>
              </p:custDataLst>
            </p:nvPr>
          </p:nvPicPr>
          <p:blipFill>
            <a:blip r:embed="rId20">
              <a:extLst>
                <a:ext uri="{28A0092B-C50C-407E-A947-70E740481C1C}">
                  <a14:useLocalDpi xmlns:a14="http://schemas.microsoft.com/office/drawing/2010/main" val="0"/>
                </a:ext>
              </a:extLst>
            </a:blip>
            <a:srcRect l="68206" t="67685" r="31597" b="30420"/>
            <a:stretch>
              <a:fillRect/>
            </a:stretch>
          </p:blipFill>
          <p:spPr>
            <a:xfrm>
              <a:off x="8315708" y="5130778"/>
              <a:ext cx="24033" cy="104496"/>
            </a:xfrm>
            <a:custGeom>
              <a:gdLst>
                <a:gd name="connsiteX0" fmla="*/ 24033 w 24033"/>
                <a:gd name="connsiteY0" fmla="*/ 0 h 104496"/>
                <a:gd name="connsiteX1" fmla="*/ 23960 w 24033"/>
                <a:gd name="connsiteY1" fmla="*/ 16956 h 104496"/>
                <a:gd name="connsiteX2" fmla="*/ 3587 w 24033"/>
                <a:gd name="connsiteY2" fmla="*/ 17130 h 104496"/>
                <a:gd name="connsiteX3" fmla="*/ 0 w 24033"/>
                <a:gd name="connsiteY3" fmla="*/ 10965 h 104496"/>
                <a:gd name="connsiteX4" fmla="*/ 2793 w 24033"/>
                <a:gd name="connsiteY4" fmla="*/ 6372 h 104496"/>
                <a:gd name="connsiteX5" fmla="*/ 24033 w 24033"/>
                <a:gd name="connsiteY5" fmla="*/ 0 h 10449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33" h="104496">
                  <a:moveTo>
                    <a:pt x="24033" y="0"/>
                  </a:moveTo>
                  <a:lnTo>
                    <a:pt x="23960" y="16956"/>
                  </a:lnTo>
                  <a:cubicBezTo>
                    <a:pt x="21491" y="193522"/>
                    <a:pt x="14700" y="54616"/>
                    <a:pt x="3587" y="17130"/>
                  </a:cubicBezTo>
                  <a:lnTo>
                    <a:pt x="0" y="10965"/>
                  </a:lnTo>
                  <a:lnTo>
                    <a:pt x="2793" y="6372"/>
                  </a:lnTo>
                  <a:lnTo>
                    <a:pt x="24033" y="0"/>
                  </a:lnTo>
                  <a:close/>
                </a:path>
              </a:pathLst>
            </a:custGeom>
          </p:spPr>
        </p:pic>
        <p:pic>
          <p:nvPicPr>
            <p:cNvPr id="25" name="图片 24">
              <a:extLst>
                <a:ext uri="{FF2B5EF4-FFF2-40B4-BE49-F238E27FC236}">
                  <a16:creationId xmlns:a16="http://schemas.microsoft.com/office/drawing/2014/main" xmlns="" id="{CC726C72-351A-42FA-BA08-74F92A7B6FA2}"/>
                </a:ext>
              </a:extLst>
            </p:cNvPr>
            <p:cNvPicPr>
              <a:picLocks noChangeAspect="1"/>
            </p:cNvPicPr>
            <p:nvPr>
              <p:custDataLst>
                <p:tags r:id="rId23"/>
              </p:custDataLst>
            </p:nvPr>
          </p:nvPicPr>
          <p:blipFill>
            <a:blip r:embed="rId22">
              <a:extLst>
                <a:ext uri="{28A0092B-C50C-407E-A947-70E740481C1C}">
                  <a14:useLocalDpi xmlns:a14="http://schemas.microsoft.com/office/drawing/2010/main" val="0"/>
                </a:ext>
              </a:extLst>
            </a:blip>
            <a:srcRect l="90165" t="68068" r="9394" b="31505"/>
            <a:stretch>
              <a:fillRect/>
            </a:stretch>
          </p:blipFill>
          <p:spPr>
            <a:xfrm>
              <a:off x="10992909" y="5151917"/>
              <a:ext cx="53794" cy="23539"/>
            </a:xfrm>
            <a:custGeom>
              <a:gdLst>
                <a:gd name="connsiteX0" fmla="*/ 0 w 53794"/>
                <a:gd name="connsiteY0" fmla="*/ 0 h 23539"/>
                <a:gd name="connsiteX1" fmla="*/ 13758 w 53794"/>
                <a:gd name="connsiteY1" fmla="*/ 12751 h 23539"/>
                <a:gd name="connsiteX2" fmla="*/ 47624 w 53794"/>
                <a:gd name="connsiteY2" fmla="*/ 16984 h 23539"/>
                <a:gd name="connsiteX3" fmla="*/ 53794 w 53794"/>
                <a:gd name="connsiteY3" fmla="*/ 16470 h 23539"/>
                <a:gd name="connsiteX4" fmla="*/ 50913 w 53794"/>
                <a:gd name="connsiteY4" fmla="*/ 17708 h 23539"/>
                <a:gd name="connsiteX5" fmla="*/ 24341 w 53794"/>
                <a:gd name="connsiteY5" fmla="*/ 23333 h 23539"/>
                <a:gd name="connsiteX6" fmla="*/ 3059 w 53794"/>
                <a:gd name="connsiteY6" fmla="*/ 13213 h 23539"/>
                <a:gd name="connsiteX7" fmla="*/ 0 w 53794"/>
                <a:gd name="connsiteY7" fmla="*/ 0 h 2353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94" h="23539">
                  <a:moveTo>
                    <a:pt x="0" y="0"/>
                  </a:moveTo>
                  <a:lnTo>
                    <a:pt x="13758" y="12751"/>
                  </a:lnTo>
                  <a:cubicBezTo>
                    <a:pt x="22930" y="16985"/>
                    <a:pt x="33866" y="17690"/>
                    <a:pt x="47624" y="16984"/>
                  </a:cubicBezTo>
                  <a:lnTo>
                    <a:pt x="53794" y="16470"/>
                  </a:lnTo>
                  <a:lnTo>
                    <a:pt x="50913" y="17708"/>
                  </a:lnTo>
                  <a:cubicBezTo>
                    <a:pt x="39141" y="22010"/>
                    <a:pt x="29897" y="24259"/>
                    <a:pt x="24341" y="23333"/>
                  </a:cubicBezTo>
                  <a:cubicBezTo>
                    <a:pt x="13229" y="21481"/>
                    <a:pt x="6680" y="17843"/>
                    <a:pt x="3059" y="13213"/>
                  </a:cubicBezTo>
                  <a:lnTo>
                    <a:pt x="0" y="0"/>
                  </a:lnTo>
                  <a:close/>
                </a:path>
              </a:pathLst>
            </a:custGeom>
          </p:spPr>
        </p:pic>
        <p:pic>
          <p:nvPicPr>
            <p:cNvPr id="20" name="图片 19">
              <a:extLst>
                <a:ext uri="{FF2B5EF4-FFF2-40B4-BE49-F238E27FC236}">
                  <a16:creationId xmlns:a16="http://schemas.microsoft.com/office/drawing/2014/main" xmlns="" id="{BF16F316-E8B6-4D67-AEE0-98F23C59656C}"/>
                </a:ext>
              </a:extLst>
            </p:cNvPr>
            <p:cNvPicPr>
              <a:picLocks noChangeAspect="1"/>
            </p:cNvPicPr>
            <p:nvPr>
              <p:custDataLst>
                <p:tags r:id="rId25"/>
              </p:custDataLst>
            </p:nvPr>
          </p:nvPicPr>
          <p:blipFill>
            <a:blip r:embed="rId24">
              <a:extLst>
                <a:ext uri="{28A0092B-C50C-407E-A947-70E740481C1C}">
                  <a14:useLocalDpi xmlns:a14="http://schemas.microsoft.com/office/drawing/2010/main" val="0"/>
                </a:ext>
              </a:extLst>
            </a:blip>
            <a:srcRect l="-234" t="66835" r="100000" b="31022"/>
            <a:stretch>
              <a:fillRect/>
            </a:stretch>
          </p:blipFill>
          <p:spPr>
            <a:xfrm>
              <a:off x="-28536" y="5083903"/>
              <a:ext cx="28536" cy="118148"/>
            </a:xfrm>
            <a:custGeom>
              <a:gdLst>
                <a:gd name="connsiteX0" fmla="*/ 28536 w 28536"/>
                <a:gd name="connsiteY0" fmla="*/ 0 h 118148"/>
                <a:gd name="connsiteX1" fmla="*/ 28536 w 28536"/>
                <a:gd name="connsiteY1" fmla="*/ 118148 h 118148"/>
                <a:gd name="connsiteX2" fmla="*/ 3136 w 28536"/>
                <a:gd name="connsiteY2" fmla="*/ 114630 h 118148"/>
                <a:gd name="connsiteX3" fmla="*/ 3136 w 28536"/>
                <a:gd name="connsiteY3" fmla="*/ 29964 h 118148"/>
                <a:gd name="connsiteX4" fmla="*/ 28536 w 28536"/>
                <a:gd name="connsiteY4" fmla="*/ 0 h 118148"/>
              </a:gdLst>
              <a:cxnLst>
                <a:cxn ang="0">
                  <a:pos x="connsiteX0" y="connsiteY0"/>
                </a:cxn>
                <a:cxn ang="0">
                  <a:pos x="connsiteX1" y="connsiteY1"/>
                </a:cxn>
                <a:cxn ang="0">
                  <a:pos x="connsiteX2" y="connsiteY2"/>
                </a:cxn>
                <a:cxn ang="0">
                  <a:pos x="connsiteX3" y="connsiteY3"/>
                </a:cxn>
                <a:cxn ang="0">
                  <a:pos x="connsiteX4" y="connsiteY4"/>
                </a:cxn>
              </a:cxnLst>
              <a:rect l="l" t="t" r="r" b="b"/>
              <a:pathLst>
                <a:path w="28536" h="118148">
                  <a:moveTo>
                    <a:pt x="28536" y="0"/>
                  </a:moveTo>
                  <a:lnTo>
                    <a:pt x="28536" y="118148"/>
                  </a:lnTo>
                  <a:lnTo>
                    <a:pt x="3136" y="114630"/>
                  </a:lnTo>
                  <a:cubicBezTo>
                    <a:pt x="3136" y="86408"/>
                    <a:pt x="-3920" y="48308"/>
                    <a:pt x="3136" y="29964"/>
                  </a:cubicBezTo>
                  <a:cubicBezTo>
                    <a:pt x="8428" y="16206"/>
                    <a:pt x="14513" y="860"/>
                    <a:pt x="28536" y="0"/>
                  </a:cubicBezTo>
                  <a:close/>
                </a:path>
              </a:pathLst>
            </a:custGeom>
          </p:spPr>
        </p:pic>
        <p:pic>
          <p:nvPicPr>
            <p:cNvPr id="17" name="图片 16">
              <a:extLst>
                <a:ext uri="{FF2B5EF4-FFF2-40B4-BE49-F238E27FC236}">
                  <a16:creationId xmlns:a16="http://schemas.microsoft.com/office/drawing/2014/main" xmlns="" id="{D57CAAC1-E1DA-4658-B3E0-E47DB1BB514E}"/>
                </a:ext>
              </a:extLst>
            </p:cNvPr>
            <p:cNvPicPr>
              <a:picLocks noChangeAspect="1"/>
            </p:cNvPicPr>
            <p:nvPr>
              <p:custDataLst>
                <p:tags r:id="rId26"/>
              </p:custDataLst>
            </p:nvPr>
          </p:nvPicPr>
          <p:blipFill>
            <a:blip r:embed="rId7">
              <a:extLst>
                <a:ext uri="{28A0092B-C50C-407E-A947-70E740481C1C}">
                  <a14:useLocalDpi xmlns:a14="http://schemas.microsoft.com/office/drawing/2010/main" val="0"/>
                </a:ext>
              </a:extLst>
            </a:blip>
            <a:srcRect t="68978"/>
            <a:stretch>
              <a:fillRect/>
            </a:stretch>
          </p:blipFill>
          <p:spPr>
            <a:xfrm>
              <a:off x="0" y="5202051"/>
              <a:ext cx="12192000" cy="1710234"/>
            </a:xfrm>
            <a:custGeom>
              <a:gdLst>
                <a:gd name="connsiteX0" fmla="*/ 0 w 12192000"/>
                <a:gd name="connsiteY0" fmla="*/ 0 h 1710234"/>
                <a:gd name="connsiteX1" fmla="*/ 12192000 w 12192000"/>
                <a:gd name="connsiteY1" fmla="*/ 1688505 h 1710234"/>
                <a:gd name="connsiteX2" fmla="*/ 12192000 w 12192000"/>
                <a:gd name="connsiteY2" fmla="*/ 1710234 h 1710234"/>
                <a:gd name="connsiteX3" fmla="*/ 0 w 12192000"/>
                <a:gd name="connsiteY3" fmla="*/ 1710234 h 1710234"/>
                <a:gd name="connsiteX4" fmla="*/ 0 w 12192000"/>
                <a:gd name="connsiteY4" fmla="*/ 0 h 1710234"/>
              </a:gd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710233">
                  <a:moveTo>
                    <a:pt x="0" y="0"/>
                  </a:moveTo>
                  <a:lnTo>
                    <a:pt x="12192000" y="1688505"/>
                  </a:lnTo>
                  <a:lnTo>
                    <a:pt x="12192000" y="1710234"/>
                  </a:lnTo>
                  <a:lnTo>
                    <a:pt x="0" y="1710234"/>
                  </a:lnTo>
                  <a:lnTo>
                    <a:pt x="0" y="0"/>
                  </a:lnTo>
                  <a:close/>
                </a:path>
              </a:pathLst>
            </a:custGeom>
          </p:spPr>
        </p:pic>
      </p:grpSp>
      <p:grpSp>
        <p:nvGrpSpPr>
          <p:cNvPr id="21" name="组合 20">
            <a:extLst>
              <a:ext uri="{FF2B5EF4-FFF2-40B4-BE49-F238E27FC236}">
                <a16:creationId xmlns:a16="http://schemas.microsoft.com/office/drawing/2014/main" xmlns="" id="{6247A3B4-09F6-4498-95BF-BE96DE785DAA}"/>
              </a:ext>
            </a:extLst>
          </p:cNvPr>
          <p:cNvGrpSpPr/>
          <p:nvPr>
            <p:custDataLst>
              <p:tags r:id="rId27"/>
            </p:custDataLst>
          </p:nvPr>
        </p:nvGrpSpPr>
        <p:grpSpPr>
          <a:xfrm>
            <a:off x="4338952" y="497410"/>
            <a:ext cx="3514096" cy="646331"/>
            <a:chOff x="4338952" y="497410"/>
            <a:chExt cx="3514096" cy="646331"/>
          </a:xfrm>
        </p:grpSpPr>
        <p:sp>
          <p:nvSpPr>
            <p:cNvPr id="22" name="任意形状 64">
              <a:extLst>
                <a:ext uri="{FF2B5EF4-FFF2-40B4-BE49-F238E27FC236}">
                  <a16:creationId xmlns:a16="http://schemas.microsoft.com/office/drawing/2014/main" xmlns="" id="{0FFC5090-490F-407A-BF6A-76AA86012C77}"/>
                </a:ext>
              </a:extLst>
            </p:cNvPr>
            <p:cNvSpPr/>
            <p:nvPr>
              <p:custDataLst>
                <p:tags r:id="rId28"/>
              </p:custDataLst>
            </p:nvPr>
          </p:nvSpPr>
          <p:spPr>
            <a:xfrm>
              <a:off x="6753592" y="653236"/>
              <a:ext cx="1099456" cy="308608"/>
            </a:xfrm>
            <a:custGeom>
              <a:gdLst>
                <a:gd name="connsiteX0" fmla="*/ 0 w 1372642"/>
                <a:gd name="connsiteY0" fmla="*/ 147234 h 278970"/>
                <a:gd name="connsiteX1" fmla="*/ 216976 w 1372642"/>
                <a:gd name="connsiteY1" fmla="*/ 147234 h 278970"/>
                <a:gd name="connsiteX2" fmla="*/ 309966 w 1372642"/>
                <a:gd name="connsiteY2" fmla="*/ 0 h 278970"/>
                <a:gd name="connsiteX3" fmla="*/ 449450 w 1372642"/>
                <a:gd name="connsiteY3" fmla="*/ 278970 h 278970"/>
                <a:gd name="connsiteX4" fmla="*/ 557939 w 1372642"/>
                <a:gd name="connsiteY4" fmla="*/ 46495 h 278970"/>
                <a:gd name="connsiteX5" fmla="*/ 627681 w 1372642"/>
                <a:gd name="connsiteY5" fmla="*/ 193729 h 278970"/>
                <a:gd name="connsiteX6" fmla="*/ 681925 w 1372642"/>
                <a:gd name="connsiteY6" fmla="*/ 69743 h 278970"/>
                <a:gd name="connsiteX7" fmla="*/ 720671 w 1372642"/>
                <a:gd name="connsiteY7" fmla="*/ 139485 h 278970"/>
                <a:gd name="connsiteX8" fmla="*/ 1372642 w 1372642"/>
                <a:gd name="connsiteY8" fmla="*/ 139485 h 27897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2642" h="278970">
                  <a:moveTo>
                    <a:pt x="0" y="147234"/>
                  </a:moveTo>
                  <a:lnTo>
                    <a:pt x="216976" y="147234"/>
                  </a:lnTo>
                  <a:lnTo>
                    <a:pt x="309966" y="0"/>
                  </a:lnTo>
                  <a:lnTo>
                    <a:pt x="449450" y="278970"/>
                  </a:lnTo>
                  <a:lnTo>
                    <a:pt x="557939" y="46495"/>
                  </a:lnTo>
                  <a:lnTo>
                    <a:pt x="627681" y="193729"/>
                  </a:lnTo>
                  <a:lnTo>
                    <a:pt x="681925" y="69743"/>
                  </a:lnTo>
                  <a:lnTo>
                    <a:pt x="720671" y="139485"/>
                  </a:lnTo>
                  <a:lnTo>
                    <a:pt x="1372642" y="139485"/>
                  </a:lnTo>
                </a:path>
              </a:pathLst>
            </a:custGeom>
            <a:solidFill>
              <a:schemeClr val="bg1"/>
            </a:solidFill>
            <a:ln w="28575">
              <a:gradFill>
                <a:gsLst>
                  <a:gs pos="0">
                    <a:srgbClr val="7FBA47"/>
                  </a:gs>
                  <a:gs pos="56700">
                    <a:srgbClr val="78B841"/>
                  </a:gs>
                  <a:gs pos="100000">
                    <a:schemeClr val="accent1"/>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accent1"/>
                </a:solidFill>
                <a:effectLst/>
                <a:uLnTx/>
                <a:uFillTx/>
                <a:latin typeface="等线" panose="020f0502020204030204"/>
                <a:ea typeface="等线" panose="02010600030101010101" pitchFamily="2" charset="-122"/>
                <a:cs typeface="+mn-cs"/>
              </a:endParaRPr>
            </a:p>
          </p:txBody>
        </p:sp>
        <p:sp>
          <p:nvSpPr>
            <p:cNvPr id="23" name="任意形状 65">
              <a:extLst>
                <a:ext uri="{FF2B5EF4-FFF2-40B4-BE49-F238E27FC236}">
                  <a16:creationId xmlns:a16="http://schemas.microsoft.com/office/drawing/2014/main" xmlns="" id="{DB082AFA-0490-445E-8400-6BB16C4D68EF}"/>
                </a:ext>
              </a:extLst>
            </p:cNvPr>
            <p:cNvSpPr/>
            <p:nvPr>
              <p:custDataLst>
                <p:tags r:id="rId29"/>
              </p:custDataLst>
            </p:nvPr>
          </p:nvSpPr>
          <p:spPr>
            <a:xfrm flipH="1">
              <a:off x="4338952" y="653236"/>
              <a:ext cx="1029085" cy="260592"/>
            </a:xfrm>
            <a:custGeom>
              <a:gdLst>
                <a:gd name="connsiteX0" fmla="*/ 0 w 1372642"/>
                <a:gd name="connsiteY0" fmla="*/ 147234 h 278970"/>
                <a:gd name="connsiteX1" fmla="*/ 216976 w 1372642"/>
                <a:gd name="connsiteY1" fmla="*/ 147234 h 278970"/>
                <a:gd name="connsiteX2" fmla="*/ 309966 w 1372642"/>
                <a:gd name="connsiteY2" fmla="*/ 0 h 278970"/>
                <a:gd name="connsiteX3" fmla="*/ 449450 w 1372642"/>
                <a:gd name="connsiteY3" fmla="*/ 278970 h 278970"/>
                <a:gd name="connsiteX4" fmla="*/ 557939 w 1372642"/>
                <a:gd name="connsiteY4" fmla="*/ 46495 h 278970"/>
                <a:gd name="connsiteX5" fmla="*/ 627681 w 1372642"/>
                <a:gd name="connsiteY5" fmla="*/ 193729 h 278970"/>
                <a:gd name="connsiteX6" fmla="*/ 681925 w 1372642"/>
                <a:gd name="connsiteY6" fmla="*/ 69743 h 278970"/>
                <a:gd name="connsiteX7" fmla="*/ 720671 w 1372642"/>
                <a:gd name="connsiteY7" fmla="*/ 139485 h 278970"/>
                <a:gd name="connsiteX8" fmla="*/ 1372642 w 1372642"/>
                <a:gd name="connsiteY8" fmla="*/ 139485 h 27897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2642" h="278970">
                  <a:moveTo>
                    <a:pt x="0" y="147234"/>
                  </a:moveTo>
                  <a:lnTo>
                    <a:pt x="216976" y="147234"/>
                  </a:lnTo>
                  <a:lnTo>
                    <a:pt x="309966" y="0"/>
                  </a:lnTo>
                  <a:lnTo>
                    <a:pt x="449450" y="278970"/>
                  </a:lnTo>
                  <a:lnTo>
                    <a:pt x="557939" y="46495"/>
                  </a:lnTo>
                  <a:lnTo>
                    <a:pt x="627681" y="193729"/>
                  </a:lnTo>
                  <a:lnTo>
                    <a:pt x="681925" y="69743"/>
                  </a:lnTo>
                  <a:lnTo>
                    <a:pt x="720671" y="139485"/>
                  </a:lnTo>
                  <a:lnTo>
                    <a:pt x="1372642" y="139485"/>
                  </a:lnTo>
                </a:path>
              </a:pathLst>
            </a:custGeom>
            <a:solidFill>
              <a:schemeClr val="bg1"/>
            </a:solidFill>
            <a:ln w="28575">
              <a:gradFill>
                <a:gsLst>
                  <a:gs pos="0">
                    <a:srgbClr val="78B841"/>
                  </a:gs>
                  <a:gs pos="56700">
                    <a:srgbClr val="7FBA47"/>
                  </a:gs>
                  <a:gs pos="100000">
                    <a:srgbClr val="94C098"/>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fontAlgn="auto">
                <a:lnSpc>
                  <a:spcPct val="100000"/>
                </a:lnSpc>
                <a:spcBef>
                  <a:spcPct val="0"/>
                </a:spcBef>
                <a:spcAft>
                  <a:spcPct val="0"/>
                </a:spcAft>
                <a:buClrTx/>
                <a:buSzTx/>
                <a:buFontTx/>
                <a:buNone/>
              </a:pPr>
              <a:endParaRPr kumimoji="1" lang="zh-CN" altLang="en-US" b="0" i="0" u="none" strike="noStrike" cap="none" spc="0" normalizeH="0" baseline="0" noProof="0">
                <a:ln>
                  <a:noFill/>
                </a:ln>
                <a:solidFill>
                  <a:schemeClr val="accent1"/>
                </a:solidFill>
                <a:effectLst/>
                <a:uLnTx/>
                <a:uFillTx/>
                <a:latin typeface="等线" panose="020f0502020204030204"/>
                <a:ea typeface="等线" panose="02010600030101010101" pitchFamily="2" charset="-122"/>
              </a:endParaRPr>
            </a:p>
          </p:txBody>
        </p:sp>
        <p:sp>
          <p:nvSpPr>
            <p:cNvPr id="24" name="文本框 23">
              <a:extLst>
                <a:ext uri="{FF2B5EF4-FFF2-40B4-BE49-F238E27FC236}">
                  <a16:creationId xmlns:a16="http://schemas.microsoft.com/office/drawing/2014/main" xmlns="" id="{94675251-792F-492B-B6BA-EBF55C8E027E}"/>
                </a:ext>
              </a:extLst>
            </p:cNvPr>
            <p:cNvSpPr txBox="1"/>
            <p:nvPr>
              <p:custDataLst>
                <p:tags r:id="rId30"/>
              </p:custDataLst>
            </p:nvPr>
          </p:nvSpPr>
          <p:spPr>
            <a:xfrm>
              <a:off x="5469277" y="497410"/>
              <a:ext cx="749834" cy="646331"/>
            </a:xfrm>
            <a:prstGeom prst="rect">
              <a:avLst/>
            </a:prstGeom>
            <a:solidFill>
              <a:schemeClr val="bg1"/>
            </a:solidFill>
          </p:spPr>
          <p:txBody>
            <a:bodyPr wrap="square" rtlCol="0">
              <a:spAutoFit/>
            </a:bodyPr>
            <a:lstStyle/>
            <a:p>
              <a:r>
                <a:rPr lang="zh-CN" altLang="en-US" sz="3600">
                  <a:gradFill flip="none" rotWithShape="1">
                    <a:gsLst>
                      <a:gs pos="0">
                        <a:schemeClr val="accent1"/>
                      </a:gs>
                      <a:gs pos="100000">
                        <a:schemeClr val="tx1"/>
                      </a:gs>
                    </a:gsLst>
                    <a:lin ang="10800000" scaled="1"/>
                  </a:gradFill>
                  <a:latin typeface="思源黑体 CN Heavy" panose="020b0a00000000000000" pitchFamily="34" charset="-122"/>
                  <a:ea typeface="思源黑体 CN Heavy" panose="020b0a00000000000000" pitchFamily="34" charset="-122"/>
                </a:rPr>
                <a:t>引   </a:t>
              </a:r>
            </a:p>
          </p:txBody>
        </p:sp>
        <p:sp>
          <p:nvSpPr>
            <p:cNvPr id="31" name="文本框 30">
              <a:extLst>
                <a:ext uri="{FF2B5EF4-FFF2-40B4-BE49-F238E27FC236}">
                  <a16:creationId xmlns:a16="http://schemas.microsoft.com/office/drawing/2014/main" xmlns="" id="{22168242-C38B-4C0F-A501-34B92C105170}"/>
                </a:ext>
              </a:extLst>
            </p:cNvPr>
            <p:cNvSpPr txBox="1"/>
            <p:nvPr>
              <p:custDataLst>
                <p:tags r:id="rId31"/>
              </p:custDataLst>
            </p:nvPr>
          </p:nvSpPr>
          <p:spPr>
            <a:xfrm>
              <a:off x="6067853" y="497410"/>
              <a:ext cx="749834" cy="646331"/>
            </a:xfrm>
            <a:prstGeom prst="rect">
              <a:avLst/>
            </a:prstGeom>
            <a:solidFill>
              <a:schemeClr val="bg1"/>
            </a:solidFill>
          </p:spPr>
          <p:txBody>
            <a:bodyPr wrap="square" rtlCol="0">
              <a:spAutoFit/>
            </a:bodyPr>
            <a:lstStyle/>
            <a:p>
              <a:r>
                <a:rPr lang="zh-CN" altLang="en-US" sz="3600">
                  <a:gradFill flip="none" rotWithShape="1">
                    <a:gsLst>
                      <a:gs pos="0">
                        <a:schemeClr val="accent1"/>
                      </a:gs>
                      <a:gs pos="100000">
                        <a:schemeClr val="tx1"/>
                      </a:gs>
                    </a:gsLst>
                    <a:lin ang="10800000" scaled="1"/>
                  </a:gradFill>
                  <a:latin typeface="思源黑体 CN Heavy" panose="020b0a00000000000000" pitchFamily="34" charset="-122"/>
                  <a:ea typeface="思源黑体 CN Heavy" panose="020b0a00000000000000" pitchFamily="34" charset="-122"/>
                </a:rPr>
                <a:t>课   </a:t>
              </a:r>
            </a:p>
          </p:txBody>
        </p:sp>
      </p:grpSp>
      <p:sp>
        <p:nvSpPr>
          <p:cNvPr id="34" name="文本框 33">
            <a:extLst>
              <a:ext uri="{FF2B5EF4-FFF2-40B4-BE49-F238E27FC236}">
                <a16:creationId xmlns:a16="http://schemas.microsoft.com/office/drawing/2014/main" xmlns="" id="{35FDD406-8C36-4339-A0A8-AA5622805EB8}"/>
              </a:ext>
            </a:extLst>
          </p:cNvPr>
          <p:cNvSpPr txBox="1"/>
          <p:nvPr>
            <p:custDataLst>
              <p:tags r:id="rId32"/>
            </p:custDataLst>
          </p:nvPr>
        </p:nvSpPr>
        <p:spPr>
          <a:xfrm>
            <a:off x="767042" y="1135352"/>
            <a:ext cx="10927653" cy="1498424"/>
          </a:xfrm>
          <a:prstGeom prst="rect">
            <a:avLst/>
          </a:prstGeom>
          <a:noFill/>
        </p:spPr>
        <p:txBody>
          <a:bodyPr wrap="square">
            <a:spAutoFit/>
          </a:bodyPr>
          <a:lstStyle/>
          <a:p>
            <a:pPr algn="just">
              <a:lnSpc>
                <a:spcPct val="130000"/>
              </a:lnSpc>
            </a:pPr>
            <a:r>
              <a:rPr lang="en-US" altLang="zh-CN" sz="2400" b="1">
                <a:latin typeface="OPPOSans M" panose="00020600040101010101" pitchFamily="18" charset="-122"/>
                <a:ea typeface="OPPOSans M" panose="00020600040101010101" pitchFamily="18" charset="-122"/>
              </a:rPr>
              <a:t>1.</a:t>
            </a:r>
            <a:r>
              <a:rPr lang="zh-CN" altLang="en-US" sz="2400" b="1">
                <a:latin typeface="OPPOSans M" panose="00020600040101010101" pitchFamily="18" charset="-122"/>
                <a:ea typeface="OPPOSans M" panose="00020600040101010101" pitchFamily="18" charset="-122"/>
              </a:rPr>
              <a:t>大规模采伐森林和修建道路后，该地区大熊猫栖息地发生了怎样的变化？</a:t>
            </a:r>
            <a:endParaRPr lang="en-US" altLang="zh-CN" sz="2400" b="1">
              <a:latin typeface="OPPOSans M" panose="00020600040101010101" pitchFamily="18" charset="-122"/>
              <a:ea typeface="OPPOSans M" panose="00020600040101010101" pitchFamily="18" charset="-122"/>
            </a:endParaRPr>
          </a:p>
          <a:p>
            <a:pPr algn="just">
              <a:lnSpc>
                <a:spcPct val="130000"/>
              </a:lnSpc>
            </a:pPr>
            <a:r>
              <a:rPr lang="en-US" altLang="zh-CN" sz="2400" b="1">
                <a:latin typeface="OPPOSans M" panose="00020600040101010101" pitchFamily="18" charset="-122"/>
                <a:ea typeface="OPPOSans M" panose="00020600040101010101" pitchFamily="18" charset="-122"/>
              </a:rPr>
              <a:t>2.108</a:t>
            </a:r>
            <a:r>
              <a:rPr lang="zh-CN" altLang="en-US" sz="2400" b="1">
                <a:latin typeface="OPPOSans M" panose="00020600040101010101" pitchFamily="18" charset="-122"/>
                <a:ea typeface="OPPOSans M" panose="00020600040101010101" pitchFamily="18" charset="-122"/>
              </a:rPr>
              <a:t>国道秦岭隧道建成通车后，为恢复和扩展大熊猫栖息地，人们拆除了原翻越秦岭主脊路段的机械围栏和铁丝网，并营造箭竹林。议一议，这样做是否必要？</a:t>
            </a:r>
          </a:p>
        </p:txBody>
      </p:sp>
    </p:spTree>
    <p:extLst>
      <p:ext uri="{BB962C8B-B14F-4D97-AF65-F5344CB8AC3E}">
        <p14:creationId xmlns:p14="http://schemas.microsoft.com/office/powerpoint/2010/main" val="437104688"/>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3">
            <a:lum/>
          </a:blip>
          <a:stretch>
            <a:fillRect/>
          </a:stretch>
        </a:blipFill>
        <a:effectLst/>
      </p:bgPr>
    </p:bg>
    <p:spTree>
      <p:nvGrpSpPr>
        <p:cNvPr id="1" name=""/>
        <p:cNvGrpSpPr/>
        <p:nvPr>
          <p:custDataLst>
            <p:tags r:id="rId3"/>
          </p:custDataLst>
        </p:nvPr>
      </p:nvGrpSpPr>
      <p:grpSpPr>
        <a:xfrm>
          <a:off x="0" y="0"/>
          <a:ext cx="0" cy="0"/>
        </a:xfrm>
      </p:grpSpPr>
      <p:sp>
        <p:nvSpPr>
          <p:cNvPr id="2" name="矩形 1">
            <a:extLst>
              <a:ext uri="{FF2B5EF4-FFF2-40B4-BE49-F238E27FC236}">
                <a16:creationId xmlns:a16="http://schemas.microsoft.com/office/drawing/2014/main" xmlns="" id="{25381C78-FDBC-4CAC-873E-1BB59E2469B4}"/>
              </a:ext>
            </a:extLst>
          </p:cNvPr>
          <p:cNvSpPr/>
          <p:nvPr>
            <p:custDataLst>
              <p:tags r:id="rId4"/>
            </p:custData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4" name="矩形 3">
            <a:extLst>
              <a:ext uri="{FF2B5EF4-FFF2-40B4-BE49-F238E27FC236}">
                <a16:creationId xmlns:a16="http://schemas.microsoft.com/office/drawing/2014/main" xmlns="" id="{F4844F4E-3D69-4A8D-AD6C-D473EF7BD0FB}"/>
              </a:ext>
            </a:extLst>
          </p:cNvPr>
          <p:cNvSpPr/>
          <p:nvPr>
            <p:custDataLst>
              <p:tags r:id="rId5"/>
            </p:custDataLst>
          </p:nvPr>
        </p:nvSpPr>
        <p:spPr>
          <a:xfrm>
            <a:off x="6096000" y="0"/>
            <a:ext cx="6096000" cy="6918034"/>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grpSp>
        <p:nvGrpSpPr>
          <p:cNvPr id="16" name="组合 15">
            <a:extLst>
              <a:ext uri="{FF2B5EF4-FFF2-40B4-BE49-F238E27FC236}">
                <a16:creationId xmlns:a16="http://schemas.microsoft.com/office/drawing/2014/main" xmlns="" id="{A3E883C7-4067-4457-A18A-18A68ED87EA3}"/>
              </a:ext>
            </a:extLst>
          </p:cNvPr>
          <p:cNvGrpSpPr/>
          <p:nvPr>
            <p:custDataLst>
              <p:tags r:id="rId6"/>
            </p:custDataLst>
          </p:nvPr>
        </p:nvGrpSpPr>
        <p:grpSpPr>
          <a:xfrm>
            <a:off x="8349448" y="3578584"/>
            <a:ext cx="1609236" cy="523220"/>
            <a:chOff x="6096000" y="443245"/>
            <a:chExt cx="1609236" cy="523220"/>
          </a:xfrm>
        </p:grpSpPr>
        <p:sp>
          <p:nvSpPr>
            <p:cNvPr id="17" name="文本框 13">
              <a:extLst>
                <a:ext uri="{FF2B5EF4-FFF2-40B4-BE49-F238E27FC236}">
                  <a16:creationId xmlns:a16="http://schemas.microsoft.com/office/drawing/2014/main" xmlns="" id="{5A83F3FC-6EF7-4A96-A6C3-F07000EAA194}"/>
                </a:ext>
              </a:extLst>
            </p:cNvPr>
            <p:cNvSpPr txBox="1">
              <a:spLocks noChangeArrowheads="1"/>
            </p:cNvSpPr>
            <p:nvPr>
              <p:custDataLst>
                <p:tags r:id="rId7"/>
              </p:custDataLst>
            </p:nvPr>
          </p:nvSpPr>
          <p:spPr bwMode="auto">
            <a:xfrm>
              <a:off x="6096000" y="443245"/>
              <a:ext cx="4203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fontAlgn="auto" hangingPunct="1">
                <a:lnSpc>
                  <a:spcPct val="100000"/>
                </a:lnSpc>
                <a:spcBef>
                  <a:spcPct val="0"/>
                </a:spcBef>
                <a:spcAft>
                  <a:spcPct val="0"/>
                </a:spcAft>
                <a:buFontTx/>
                <a:buNone/>
                <a:defRPr/>
              </a:pPr>
              <a:r>
                <a:rPr lang="en-US" altLang="zh-CN" b="1">
                  <a:solidFill>
                    <a:schemeClr val="accent6">
                      <a:lumMod val="75000"/>
                    </a:schemeClr>
                  </a:solidFill>
                  <a:latin typeface="微软雅黑" panose="020b0503020204020204" pitchFamily="34" charset="-122"/>
                  <a:ea typeface="微软雅黑" panose="020b0503020204020204" pitchFamily="34" charset="-122"/>
                </a:rPr>
                <a:t>P</a:t>
              </a:r>
              <a:endParaRPr lang="zh-CN" altLang="en-US" b="1">
                <a:solidFill>
                  <a:schemeClr val="accent6">
                    <a:lumMod val="75000"/>
                  </a:schemeClr>
                </a:solidFill>
                <a:latin typeface="微软雅黑" panose="020b0503020204020204" pitchFamily="34" charset="-122"/>
                <a:ea typeface="微软雅黑" panose="020b0503020204020204" pitchFamily="34" charset="-122"/>
              </a:endParaRPr>
            </a:p>
          </p:txBody>
        </p:sp>
        <p:sp>
          <p:nvSpPr>
            <p:cNvPr id="18" name="文本框 13">
              <a:extLst>
                <a:ext uri="{FF2B5EF4-FFF2-40B4-BE49-F238E27FC236}">
                  <a16:creationId xmlns:a16="http://schemas.microsoft.com/office/drawing/2014/main" xmlns="" id="{4E4F8C42-3E06-4211-9782-3B845DCD3ABF}"/>
                </a:ext>
              </a:extLst>
            </p:cNvPr>
            <p:cNvSpPr txBox="1">
              <a:spLocks noChangeArrowheads="1"/>
            </p:cNvSpPr>
            <p:nvPr>
              <p:custDataLst>
                <p:tags r:id="rId8"/>
              </p:custDataLst>
            </p:nvPr>
          </p:nvSpPr>
          <p:spPr bwMode="auto">
            <a:xfrm>
              <a:off x="6467158" y="443245"/>
              <a:ext cx="4539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a:lnSpc>
                  <a:spcPct val="100000"/>
                </a:lnSpc>
                <a:spcBef>
                  <a:spcPct val="0"/>
                </a:spcBef>
                <a:buNone/>
                <a:defRPr/>
              </a:pPr>
              <a:r>
                <a:rPr lang="en-US" altLang="zh-CN" b="1">
                  <a:solidFill>
                    <a:schemeClr val="accent6">
                      <a:lumMod val="75000"/>
                    </a:schemeClr>
                  </a:solidFill>
                  <a:latin typeface="微软雅黑" panose="020b0503020204020204" pitchFamily="34" charset="-122"/>
                  <a:ea typeface="微软雅黑" panose="020b0503020204020204" pitchFamily="34" charset="-122"/>
                </a:rPr>
                <a:t>A</a:t>
              </a:r>
              <a:endParaRPr lang="zh-CN" altLang="en-US" b="1">
                <a:solidFill>
                  <a:schemeClr val="accent6">
                    <a:lumMod val="75000"/>
                  </a:schemeClr>
                </a:solidFill>
                <a:latin typeface="微软雅黑" panose="020b0503020204020204" pitchFamily="34" charset="-122"/>
                <a:ea typeface="微软雅黑" panose="020b0503020204020204" pitchFamily="34" charset="-122"/>
              </a:endParaRPr>
            </a:p>
          </p:txBody>
        </p:sp>
        <p:sp>
          <p:nvSpPr>
            <p:cNvPr id="20" name="文本框 13">
              <a:extLst>
                <a:ext uri="{FF2B5EF4-FFF2-40B4-BE49-F238E27FC236}">
                  <a16:creationId xmlns:a16="http://schemas.microsoft.com/office/drawing/2014/main" xmlns="" id="{2AF7F5FE-7C0C-4576-8C2A-7732F0C1E311}"/>
                </a:ext>
              </a:extLst>
            </p:cNvPr>
            <p:cNvSpPr txBox="1">
              <a:spLocks noChangeArrowheads="1"/>
            </p:cNvSpPr>
            <p:nvPr>
              <p:custDataLst>
                <p:tags r:id="rId9"/>
              </p:custDataLst>
            </p:nvPr>
          </p:nvSpPr>
          <p:spPr bwMode="auto">
            <a:xfrm>
              <a:off x="6895084" y="443245"/>
              <a:ext cx="4347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fontAlgn="auto">
                <a:lnSpc>
                  <a:spcPct val="100000"/>
                </a:lnSpc>
                <a:spcBef>
                  <a:spcPct val="0"/>
                </a:spcBef>
                <a:spcAft>
                  <a:spcPct val="0"/>
                </a:spcAft>
                <a:buNone/>
                <a:defRPr/>
              </a:pPr>
              <a:r>
                <a:rPr lang="en-US" altLang="zh-CN" b="1">
                  <a:solidFill>
                    <a:schemeClr val="accent6">
                      <a:lumMod val="75000"/>
                    </a:schemeClr>
                  </a:solidFill>
                  <a:latin typeface="微软雅黑" panose="020b0503020204020204" pitchFamily="34" charset="-122"/>
                  <a:ea typeface="微软雅黑" panose="020b0503020204020204" pitchFamily="34" charset="-122"/>
                </a:rPr>
                <a:t>R</a:t>
              </a:r>
              <a:endParaRPr lang="zh-CN" altLang="en-US" b="1">
                <a:solidFill>
                  <a:schemeClr val="accent6">
                    <a:lumMod val="75000"/>
                  </a:schemeClr>
                </a:solidFill>
                <a:latin typeface="微软雅黑" panose="020b0503020204020204" pitchFamily="34" charset="-122"/>
                <a:ea typeface="微软雅黑" panose="020b0503020204020204" pitchFamily="34" charset="-122"/>
              </a:endParaRPr>
            </a:p>
          </p:txBody>
        </p:sp>
        <p:sp>
          <p:nvSpPr>
            <p:cNvPr id="21" name="文本框 13">
              <a:extLst>
                <a:ext uri="{FF2B5EF4-FFF2-40B4-BE49-F238E27FC236}">
                  <a16:creationId xmlns:a16="http://schemas.microsoft.com/office/drawing/2014/main" xmlns="" id="{08103DEF-FCF5-472C-A2F7-1D63BB18DCCF}"/>
                </a:ext>
              </a:extLst>
            </p:cNvPr>
            <p:cNvSpPr txBox="1">
              <a:spLocks noChangeArrowheads="1"/>
            </p:cNvSpPr>
            <p:nvPr>
              <p:custDataLst>
                <p:tags r:id="rId10"/>
              </p:custDataLst>
            </p:nvPr>
          </p:nvSpPr>
          <p:spPr bwMode="auto">
            <a:xfrm>
              <a:off x="7296150" y="443245"/>
              <a:ext cx="409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a:lnSpc>
                  <a:spcPct val="100000"/>
                </a:lnSpc>
                <a:spcBef>
                  <a:spcPct val="0"/>
                </a:spcBef>
                <a:buNone/>
                <a:defRPr/>
              </a:pPr>
              <a:r>
                <a:rPr lang="en-US" altLang="zh-CN" b="1">
                  <a:solidFill>
                    <a:schemeClr val="accent6">
                      <a:lumMod val="75000"/>
                    </a:schemeClr>
                  </a:solidFill>
                  <a:latin typeface="微软雅黑" panose="020b0503020204020204" pitchFamily="34" charset="-122"/>
                  <a:ea typeface="微软雅黑" panose="020b0503020204020204" pitchFamily="34" charset="-122"/>
                </a:rPr>
                <a:t>T</a:t>
              </a:r>
              <a:endParaRPr lang="zh-CN" altLang="en-US" b="1">
                <a:solidFill>
                  <a:schemeClr val="accent6">
                    <a:lumMod val="75000"/>
                  </a:schemeClr>
                </a:solidFill>
                <a:latin typeface="微软雅黑" panose="020b0503020204020204" pitchFamily="34" charset="-122"/>
                <a:ea typeface="微软雅黑" panose="020b0503020204020204" pitchFamily="34" charset="-122"/>
              </a:endParaRPr>
            </a:p>
          </p:txBody>
        </p:sp>
      </p:grpSp>
      <p:pic>
        <p:nvPicPr>
          <p:cNvPr id="3" name="图片 2">
            <a:extLst>
              <a:ext uri="{FF2B5EF4-FFF2-40B4-BE49-F238E27FC236}">
                <a16:creationId xmlns:a16="http://schemas.microsoft.com/office/drawing/2014/main" xmlns="" id="{80859E82-C7FE-44A5-A80A-FA0B46146957}"/>
              </a:ext>
            </a:extLst>
          </p:cNvPr>
          <p:cNvPicPr>
            <a:picLocks noChangeAspect="1"/>
          </p:cNvPicPr>
          <p:nvPr>
            <p:custDataLst>
              <p:tags r:id="rId12"/>
            </p:custDataLst>
          </p:nvPr>
        </p:nvPicPr>
        <p:blipFill>
          <a:blip r:embed="rId11"/>
          <a:stretch>
            <a:fillRect/>
          </a:stretch>
        </p:blipFill>
        <p:spPr>
          <a:xfrm>
            <a:off x="6431045" y="1361955"/>
            <a:ext cx="5425910" cy="4956478"/>
          </a:xfrm>
          <a:prstGeom prst="rect">
            <a:avLst/>
          </a:prstGeom>
        </p:spPr>
      </p:pic>
    </p:spTree>
    <p:extLst>
      <p:ext uri="{BB962C8B-B14F-4D97-AF65-F5344CB8AC3E}">
        <p14:creationId xmlns:p14="http://schemas.microsoft.com/office/powerpoint/2010/main" val="1736739198"/>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pSp>
        <p:nvGrpSpPr>
          <p:cNvPr id="284" name="组合 283">
            <a:extLst>
              <a:ext uri="{FF2B5EF4-FFF2-40B4-BE49-F238E27FC236}">
                <a16:creationId xmlns:a16="http://schemas.microsoft.com/office/drawing/2014/main" xmlns="" id="{07315763-93FC-41D2-9D81-2AAA847BE88E}"/>
              </a:ext>
            </a:extLst>
          </p:cNvPr>
          <p:cNvGrpSpPr/>
          <p:nvPr>
            <p:custDataLst>
              <p:tags r:id="rId4"/>
            </p:custDataLst>
          </p:nvPr>
        </p:nvGrpSpPr>
        <p:grpSpPr>
          <a:xfrm>
            <a:off x="338220" y="353080"/>
            <a:ext cx="6849980" cy="808185"/>
            <a:chOff x="4439797" y="2324558"/>
            <a:chExt cx="6849980" cy="808185"/>
          </a:xfrm>
        </p:grpSpPr>
        <p:sp>
          <p:nvSpPr>
            <p:cNvPr id="285" name="椭圆 284">
              <a:extLst>
                <a:ext uri="{FF2B5EF4-FFF2-40B4-BE49-F238E27FC236}">
                  <a16:creationId xmlns:a16="http://schemas.microsoft.com/office/drawing/2014/main" xmlns="" id="{6B4BB563-BDCF-4828-B55E-D23DDC363D35}"/>
                </a:ext>
              </a:extLst>
            </p:cNvPr>
            <p:cNvSpPr/>
            <p:nvPr>
              <p:custDataLst>
                <p:tags r:id="rId5"/>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86" name="椭圆 285">
              <a:extLst>
                <a:ext uri="{FF2B5EF4-FFF2-40B4-BE49-F238E27FC236}">
                  <a16:creationId xmlns:a16="http://schemas.microsoft.com/office/drawing/2014/main" xmlns="" id="{5A5E704F-6749-46B1-90EB-AE976F2D3B61}"/>
                </a:ext>
              </a:extLst>
            </p:cNvPr>
            <p:cNvSpPr/>
            <p:nvPr>
              <p:custDataLst>
                <p:tags r:id="rId6"/>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287" name="文本框 286">
              <a:extLst>
                <a:ext uri="{FF2B5EF4-FFF2-40B4-BE49-F238E27FC236}">
                  <a16:creationId xmlns:a16="http://schemas.microsoft.com/office/drawing/2014/main" xmlns="" id="{973694F9-4740-474C-92EC-907FF06EACC4}"/>
                </a:ext>
              </a:extLst>
            </p:cNvPr>
            <p:cNvSpPr txBox="1"/>
            <p:nvPr>
              <p:custDataLst>
                <p:tags r:id="rId7"/>
              </p:custDataLst>
            </p:nvPr>
          </p:nvSpPr>
          <p:spPr>
            <a:xfrm>
              <a:off x="5277611" y="2486412"/>
              <a:ext cx="6012166" cy="646331"/>
            </a:xfrm>
            <a:prstGeom prst="rect">
              <a:avLst/>
            </a:prstGeom>
            <a:noFill/>
          </p:spPr>
          <p:txBody>
            <a:bodyPr wrap="square" rtlCol="0">
              <a:spAutoFit/>
            </a:bodyPr>
            <a:lstStyle/>
            <a:p>
              <a:pPr algn="dist"/>
              <a:r>
                <a:rPr lang="zh-CN" altLang="en-US" sz="3600" b="1">
                  <a:latin typeface="思源黑体 CN Heavy" panose="020b0a00000000000000" pitchFamily="34" charset="-122"/>
                  <a:ea typeface="思源黑体 CN Heavy" panose="020b0a00000000000000" pitchFamily="34" charset="-122"/>
                </a:rPr>
                <a:t>人地关系思想的演变</a:t>
              </a:r>
            </a:p>
          </p:txBody>
        </p:sp>
      </p:grpSp>
      <p:grpSp>
        <p:nvGrpSpPr>
          <p:cNvPr id="4" name="组合 3">
            <a:extLst>
              <a:ext uri="{FF2B5EF4-FFF2-40B4-BE49-F238E27FC236}">
                <a16:creationId xmlns:a16="http://schemas.microsoft.com/office/drawing/2014/main" xmlns="" id="{A232E11C-30EF-40D3-94CC-0864B1B7B22A}"/>
              </a:ext>
            </a:extLst>
          </p:cNvPr>
          <p:cNvGrpSpPr/>
          <p:nvPr>
            <p:custDataLst>
              <p:tags r:id="rId8"/>
            </p:custDataLst>
          </p:nvPr>
        </p:nvGrpSpPr>
        <p:grpSpPr>
          <a:xfrm>
            <a:off x="963598" y="1398492"/>
            <a:ext cx="9882202" cy="1632319"/>
            <a:chOff x="963599" y="1398492"/>
            <a:chExt cx="9882202" cy="1632319"/>
          </a:xfrm>
        </p:grpSpPr>
        <p:sp>
          <p:nvSpPr>
            <p:cNvPr id="3" name="文本框 2">
              <a:extLst>
                <a:ext uri="{FF2B5EF4-FFF2-40B4-BE49-F238E27FC236}">
                  <a16:creationId xmlns:a16="http://schemas.microsoft.com/office/drawing/2014/main" xmlns="" id="{DC686ECF-5202-4D32-BD83-AB0FA8EE1AA7}"/>
                </a:ext>
              </a:extLst>
            </p:cNvPr>
            <p:cNvSpPr txBox="1"/>
            <p:nvPr>
              <p:custDataLst>
                <p:tags r:id="rId9"/>
              </p:custDataLst>
            </p:nvPr>
          </p:nvSpPr>
          <p:spPr>
            <a:xfrm>
              <a:off x="1021264" y="1398492"/>
              <a:ext cx="5074735" cy="686726"/>
            </a:xfrm>
            <a:prstGeom prst="rect">
              <a:avLst/>
            </a:prstGeom>
            <a:noFill/>
          </p:spPr>
          <p:txBody>
            <a:bodyPr wrap="square" rtlCol="0">
              <a:spAutoFit/>
            </a:bodyPr>
            <a:lstStyle/>
            <a:p>
              <a:pPr algn="l">
                <a:lnSpc>
                  <a:spcPct val="130000"/>
                </a:lnSpc>
              </a:pPr>
              <a:r>
                <a:rPr lang="en-US" altLang="zh-CN" sz="3200" b="1">
                  <a:solidFill>
                    <a:schemeClr val="accent1"/>
                  </a:solidFill>
                  <a:latin typeface="OPPOSans M" panose="00020600040101010101" pitchFamily="18" charset="-122"/>
                  <a:ea typeface="OPPOSans M" panose="00020600040101010101" pitchFamily="18" charset="-122"/>
                </a:rPr>
                <a:t>1.</a:t>
              </a:r>
              <a:r>
                <a:rPr lang="zh-CN" altLang="en-US" sz="3200" b="1">
                  <a:solidFill>
                    <a:schemeClr val="accent1"/>
                  </a:solidFill>
                  <a:latin typeface="OPPOSans M" panose="00020600040101010101" pitchFamily="18" charset="-122"/>
                  <a:ea typeface="OPPOSans M" panose="00020600040101010101" pitchFamily="18" charset="-122"/>
                </a:rPr>
                <a:t>概念</a:t>
              </a:r>
              <a:endParaRPr lang="en-US" altLang="zh-CN" sz="3200" b="1">
                <a:solidFill>
                  <a:schemeClr val="accent1"/>
                </a:solidFill>
                <a:latin typeface="OPPOSans M" panose="00020600040101010101" pitchFamily="18" charset="-122"/>
                <a:ea typeface="OPPOSans M" panose="00020600040101010101" pitchFamily="18" charset="-122"/>
              </a:endParaRPr>
            </a:p>
          </p:txBody>
        </p:sp>
        <p:sp>
          <p:nvSpPr>
            <p:cNvPr id="2" name="文本框 1">
              <a:extLst>
                <a:ext uri="{FF2B5EF4-FFF2-40B4-BE49-F238E27FC236}">
                  <a16:creationId xmlns:a16="http://schemas.microsoft.com/office/drawing/2014/main" xmlns="" id="{68F8675F-2BEC-4117-91A1-E89F02E6EB05}"/>
                </a:ext>
              </a:extLst>
            </p:cNvPr>
            <p:cNvSpPr txBox="1"/>
            <p:nvPr>
              <p:custDataLst>
                <p:tags r:id="rId10"/>
              </p:custDataLst>
            </p:nvPr>
          </p:nvSpPr>
          <p:spPr>
            <a:xfrm>
              <a:off x="963599" y="2012519"/>
              <a:ext cx="9882202" cy="1018292"/>
            </a:xfrm>
            <a:prstGeom prst="rect">
              <a:avLst/>
            </a:prstGeom>
            <a:noFill/>
          </p:spPr>
          <p:txBody>
            <a:bodyPr wrap="square" rtlCol="0">
              <a:spAutoFit/>
            </a:bodyPr>
            <a:lstStyle/>
            <a:p>
              <a:pPr algn="l">
                <a:lnSpc>
                  <a:spcPct val="130000"/>
                </a:lnSpc>
              </a:pPr>
              <a:r>
                <a:rPr lang="zh-CN" altLang="en-US" sz="2400" b="1">
                  <a:latin typeface="OPPOSans M" panose="00020600040101010101" pitchFamily="18" charset="-122"/>
                  <a:ea typeface="OPPOSans M" panose="00020600040101010101" pitchFamily="18" charset="-122"/>
                </a:rPr>
                <a:t>人类与地理环境的关系，人类的生存和活动都受一定的地理环境的影响，如下所示：</a:t>
              </a:r>
            </a:p>
          </p:txBody>
        </p:sp>
      </p:grpSp>
      <p:sp>
        <p:nvSpPr>
          <p:cNvPr id="42" name="矩形 41">
            <a:extLst>
              <a:ext uri="{FF2B5EF4-FFF2-40B4-BE49-F238E27FC236}">
                <a16:creationId xmlns:a16="http://schemas.microsoft.com/office/drawing/2014/main" xmlns="" id="{7D0D3350-6374-4CAC-BAAB-BB354E93346C}"/>
              </a:ext>
            </a:extLst>
          </p:cNvPr>
          <p:cNvSpPr/>
          <p:nvPr>
            <p:custDataLst>
              <p:tags r:id="rId11"/>
            </p:custDataLst>
          </p:nvPr>
        </p:nvSpPr>
        <p:spPr>
          <a:xfrm>
            <a:off x="1118235" y="3477260"/>
            <a:ext cx="367030" cy="4425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grpSp>
        <p:nvGrpSpPr>
          <p:cNvPr id="94" name="组合 93">
            <a:extLst>
              <a:ext uri="{FF2B5EF4-FFF2-40B4-BE49-F238E27FC236}">
                <a16:creationId xmlns:a16="http://schemas.microsoft.com/office/drawing/2014/main" xmlns="" id="{18831B1F-CC92-4BEB-8FE7-D3AEAB544ED2}"/>
              </a:ext>
            </a:extLst>
          </p:cNvPr>
          <p:cNvGrpSpPr/>
          <p:nvPr>
            <p:custDataLst>
              <p:tags r:id="rId12"/>
            </p:custDataLst>
          </p:nvPr>
        </p:nvGrpSpPr>
        <p:grpSpPr>
          <a:xfrm>
            <a:off x="2075792" y="3061612"/>
            <a:ext cx="7572704" cy="3458914"/>
            <a:chOff x="2075792" y="3061612"/>
            <a:chExt cx="7572704" cy="3458914"/>
          </a:xfrm>
        </p:grpSpPr>
        <p:grpSp>
          <p:nvGrpSpPr>
            <p:cNvPr id="46" name="组合 45">
              <a:extLst>
                <a:ext uri="{FF2B5EF4-FFF2-40B4-BE49-F238E27FC236}">
                  <a16:creationId xmlns:a16="http://schemas.microsoft.com/office/drawing/2014/main" xmlns="" id="{9DEE0EF9-D994-4E53-B212-07CDA5214A81}"/>
                </a:ext>
              </a:extLst>
            </p:cNvPr>
            <p:cNvGrpSpPr/>
            <p:nvPr>
              <p:custDataLst>
                <p:tags r:id="rId13"/>
              </p:custDataLst>
            </p:nvPr>
          </p:nvGrpSpPr>
          <p:grpSpPr>
            <a:xfrm>
              <a:off x="4847475" y="3061612"/>
              <a:ext cx="2503256" cy="2249214"/>
              <a:chOff x="5794661" y="3584028"/>
              <a:chExt cx="2503256" cy="2249214"/>
            </a:xfrm>
          </p:grpSpPr>
          <p:sp>
            <p:nvSpPr>
              <p:cNvPr id="7" name="椭圆 6">
                <a:extLst>
                  <a:ext uri="{FF2B5EF4-FFF2-40B4-BE49-F238E27FC236}">
                    <a16:creationId xmlns:a16="http://schemas.microsoft.com/office/drawing/2014/main" xmlns="" id="{39F75291-702C-4C03-B2CB-28C3BA21F607}"/>
                  </a:ext>
                </a:extLst>
              </p:cNvPr>
              <p:cNvSpPr/>
              <p:nvPr>
                <p:custDataLst>
                  <p:tags r:id="rId14"/>
                </p:custDataLst>
              </p:nvPr>
            </p:nvSpPr>
            <p:spPr>
              <a:xfrm>
                <a:off x="5948855" y="3584028"/>
                <a:ext cx="2249214" cy="2249214"/>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9" name="椭圆 8">
                <a:extLst>
                  <a:ext uri="{FF2B5EF4-FFF2-40B4-BE49-F238E27FC236}">
                    <a16:creationId xmlns:a16="http://schemas.microsoft.com/office/drawing/2014/main" xmlns="" id="{85A5932A-D4C9-48C2-B593-4197E871FE22}"/>
                  </a:ext>
                </a:extLst>
              </p:cNvPr>
              <p:cNvSpPr/>
              <p:nvPr>
                <p:custDataLst>
                  <p:tags r:id="rId15"/>
                </p:custDataLst>
              </p:nvPr>
            </p:nvSpPr>
            <p:spPr>
              <a:xfrm>
                <a:off x="6605752" y="4240924"/>
                <a:ext cx="935421" cy="935421"/>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grpSp>
            <p:nvGrpSpPr>
              <p:cNvPr id="13" name="组合 12">
                <a:extLst>
                  <a:ext uri="{FF2B5EF4-FFF2-40B4-BE49-F238E27FC236}">
                    <a16:creationId xmlns:a16="http://schemas.microsoft.com/office/drawing/2014/main" xmlns="" id="{A569BB4E-E04F-49B8-BAA4-D79305372748}"/>
                  </a:ext>
                </a:extLst>
              </p:cNvPr>
              <p:cNvGrpSpPr/>
              <p:nvPr>
                <p:custDataLst>
                  <p:tags r:id="rId16"/>
                </p:custDataLst>
              </p:nvPr>
            </p:nvGrpSpPr>
            <p:grpSpPr>
              <a:xfrm>
                <a:off x="6926317" y="3762703"/>
                <a:ext cx="261883" cy="735725"/>
                <a:chOff x="6926317" y="3762703"/>
                <a:chExt cx="261883" cy="735725"/>
              </a:xfrm>
            </p:grpSpPr>
            <p:cxnSp>
              <p:nvCxnSpPr>
                <p:cNvPr id="11" name="直接箭头连接符 10">
                  <a:extLst>
                    <a:ext uri="{FF2B5EF4-FFF2-40B4-BE49-F238E27FC236}">
                      <a16:creationId xmlns:a16="http://schemas.microsoft.com/office/drawing/2014/main" xmlns="" id="{19B7A1C5-0276-4361-8B73-7CE27328FC78}"/>
                    </a:ext>
                  </a:extLst>
                </p:cNvPr>
                <p:cNvCxnSpPr/>
                <p:nvPr>
                  <p:custDataLst>
                    <p:tags r:id="rId17"/>
                  </p:custDataLst>
                </p:nvPr>
              </p:nvCxnSpPr>
              <p:spPr>
                <a:xfrm flipH="1">
                  <a:off x="6926317" y="3762703"/>
                  <a:ext cx="0" cy="735725"/>
                </a:xfrm>
                <a:prstGeom prst="straightConnector1">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xmlns="" id="{48782530-8657-43AA-B47E-80EE3CADAFDA}"/>
                    </a:ext>
                  </a:extLst>
                </p:cNvPr>
                <p:cNvCxnSpPr/>
                <p:nvPr>
                  <p:custDataLst>
                    <p:tags r:id="rId18"/>
                  </p:custDataLst>
                </p:nvPr>
              </p:nvCxnSpPr>
              <p:spPr>
                <a:xfrm flipH="1" flipV="1">
                  <a:off x="7188200" y="3762703"/>
                  <a:ext cx="0" cy="735725"/>
                </a:xfrm>
                <a:prstGeom prst="straightConnector1">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组合 46">
                <a:extLst>
                  <a:ext uri="{FF2B5EF4-FFF2-40B4-BE49-F238E27FC236}">
                    <a16:creationId xmlns:a16="http://schemas.microsoft.com/office/drawing/2014/main" xmlns="" id="{46937543-ADFE-442E-A280-220F731741CD}"/>
                  </a:ext>
                </a:extLst>
              </p:cNvPr>
              <p:cNvGrpSpPr/>
              <p:nvPr>
                <p:custDataLst>
                  <p:tags r:id="rId19"/>
                </p:custDataLst>
              </p:nvPr>
            </p:nvGrpSpPr>
            <p:grpSpPr>
              <a:xfrm flipV="1">
                <a:off x="6926317" y="4861362"/>
                <a:ext cx="261883" cy="735725"/>
                <a:chOff x="6926317" y="3762703"/>
                <a:chExt cx="261883" cy="735725"/>
              </a:xfrm>
            </p:grpSpPr>
            <p:cxnSp>
              <p:nvCxnSpPr>
                <p:cNvPr id="48" name="直接箭头连接符 47">
                  <a:extLst>
                    <a:ext uri="{FF2B5EF4-FFF2-40B4-BE49-F238E27FC236}">
                      <a16:creationId xmlns:a16="http://schemas.microsoft.com/office/drawing/2014/main" xmlns="" id="{23008693-E70E-482D-83F4-D545D62EFA1A}"/>
                    </a:ext>
                  </a:extLst>
                </p:cNvPr>
                <p:cNvCxnSpPr/>
                <p:nvPr>
                  <p:custDataLst>
                    <p:tags r:id="rId20"/>
                  </p:custDataLst>
                </p:nvPr>
              </p:nvCxnSpPr>
              <p:spPr>
                <a:xfrm flipH="1">
                  <a:off x="6926317" y="3762703"/>
                  <a:ext cx="0" cy="735725"/>
                </a:xfrm>
                <a:prstGeom prst="straightConnector1">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a:extLst>
                    <a:ext uri="{FF2B5EF4-FFF2-40B4-BE49-F238E27FC236}">
                      <a16:creationId xmlns:a16="http://schemas.microsoft.com/office/drawing/2014/main" xmlns="" id="{C646835A-842B-45F8-B8E8-9F3A54AD0631}"/>
                    </a:ext>
                  </a:extLst>
                </p:cNvPr>
                <p:cNvCxnSpPr/>
                <p:nvPr>
                  <p:custDataLst>
                    <p:tags r:id="rId21"/>
                  </p:custDataLst>
                </p:nvPr>
              </p:nvCxnSpPr>
              <p:spPr>
                <a:xfrm flipH="1" flipV="1">
                  <a:off x="7188200" y="3762703"/>
                  <a:ext cx="0" cy="735725"/>
                </a:xfrm>
                <a:prstGeom prst="straightConnector1">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grpSp>
            <p:nvGrpSpPr>
              <p:cNvPr id="50" name="组合 49">
                <a:extLst>
                  <a:ext uri="{FF2B5EF4-FFF2-40B4-BE49-F238E27FC236}">
                    <a16:creationId xmlns:a16="http://schemas.microsoft.com/office/drawing/2014/main" xmlns="" id="{0DE6D562-3BAD-49F5-8F3F-DA5B79C40AB3}"/>
                  </a:ext>
                </a:extLst>
              </p:cNvPr>
              <p:cNvGrpSpPr/>
              <p:nvPr>
                <p:custDataLst>
                  <p:tags r:id="rId22"/>
                </p:custDataLst>
              </p:nvPr>
            </p:nvGrpSpPr>
            <p:grpSpPr>
              <a:xfrm rot="5400000" flipH="1">
                <a:off x="7479061" y="4372417"/>
                <a:ext cx="460560" cy="735726"/>
                <a:chOff x="6973145" y="3762703"/>
                <a:chExt cx="215055" cy="735726"/>
              </a:xfrm>
            </p:grpSpPr>
            <p:cxnSp>
              <p:nvCxnSpPr>
                <p:cNvPr id="51" name="直接箭头连接符 50">
                  <a:extLst>
                    <a:ext uri="{FF2B5EF4-FFF2-40B4-BE49-F238E27FC236}">
                      <a16:creationId xmlns:a16="http://schemas.microsoft.com/office/drawing/2014/main" xmlns="" id="{E13CA81B-2A6D-46E5-9FCE-719E7F46A848}"/>
                    </a:ext>
                  </a:extLst>
                </p:cNvPr>
                <p:cNvCxnSpPr/>
                <p:nvPr>
                  <p:custDataLst>
                    <p:tags r:id="rId23"/>
                  </p:custDataLst>
                </p:nvPr>
              </p:nvCxnSpPr>
              <p:spPr>
                <a:xfrm rot="10800000" flipH="1">
                  <a:off x="6973145" y="3762704"/>
                  <a:ext cx="0" cy="735725"/>
                </a:xfrm>
                <a:prstGeom prst="straightConnector1">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xmlns="" id="{3A893746-D1A3-43D4-A410-A5D1D8CF9698}"/>
                    </a:ext>
                  </a:extLst>
                </p:cNvPr>
                <p:cNvCxnSpPr/>
                <p:nvPr>
                  <p:custDataLst>
                    <p:tags r:id="rId24"/>
                  </p:custDataLst>
                </p:nvPr>
              </p:nvCxnSpPr>
              <p:spPr>
                <a:xfrm flipH="1" flipV="1">
                  <a:off x="7188200" y="3762703"/>
                  <a:ext cx="0" cy="735725"/>
                </a:xfrm>
                <a:prstGeom prst="straightConnector1">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sp>
            <p:nvSpPr>
              <p:cNvPr id="57" name="文本框 56">
                <a:extLst>
                  <a:ext uri="{FF2B5EF4-FFF2-40B4-BE49-F238E27FC236}">
                    <a16:creationId xmlns:a16="http://schemas.microsoft.com/office/drawing/2014/main" xmlns="" id="{2C7D1C0E-873C-4352-B381-9635DCFAA232}"/>
                  </a:ext>
                </a:extLst>
              </p:cNvPr>
              <p:cNvSpPr txBox="1"/>
              <p:nvPr>
                <p:custDataLst>
                  <p:tags r:id="rId25"/>
                </p:custDataLst>
              </p:nvPr>
            </p:nvSpPr>
            <p:spPr>
              <a:xfrm>
                <a:off x="6736065" y="4327120"/>
                <a:ext cx="646331" cy="426720"/>
              </a:xfrm>
              <a:prstGeom prst="rect">
                <a:avLst/>
              </a:prstGeom>
              <a:noFill/>
            </p:spPr>
            <p:txBody>
              <a:bodyPr wrap="none" rtlCol="0">
                <a:spAutoFit/>
              </a:bodyPr>
              <a:lstStyle/>
              <a:p>
                <a:pPr algn="l">
                  <a:lnSpc>
                    <a:spcPct val="130000"/>
                  </a:lnSpc>
                </a:pPr>
                <a:r>
                  <a:rPr kumimoji="0" lang="zh-CN" altLang="en-US" b="1" i="0" u="none" strike="noStrike" kern="1200" cap="none" spc="0" normalizeH="0" baseline="0" noProof="0">
                    <a:ln>
                      <a:noFill/>
                    </a:ln>
                    <a:solidFill>
                      <a:prstClr val="black"/>
                    </a:solidFill>
                    <a:effectLst/>
                    <a:uLnTx/>
                    <a:uFillTx/>
                    <a:latin typeface="OPPOSans M" panose="00020600040101010101" pitchFamily="18" charset="-122"/>
                    <a:ea typeface="OPPOSans M" panose="00020600040101010101" pitchFamily="18" charset="-122"/>
                    <a:cs typeface="+mn-cs"/>
                  </a:rPr>
                  <a:t>人类</a:t>
                </a:r>
                <a:endParaRPr lang="zh-CN" altLang="en-US" b="1">
                  <a:latin typeface="OPPOSans M" panose="00020600040101010101" pitchFamily="18" charset="-122"/>
                  <a:ea typeface="OPPOSans M" panose="00020600040101010101" pitchFamily="18" charset="-122"/>
                </a:endParaRPr>
              </a:p>
            </p:txBody>
          </p:sp>
          <p:sp>
            <p:nvSpPr>
              <p:cNvPr id="58" name="文本框 57">
                <a:extLst>
                  <a:ext uri="{FF2B5EF4-FFF2-40B4-BE49-F238E27FC236}">
                    <a16:creationId xmlns:a16="http://schemas.microsoft.com/office/drawing/2014/main" xmlns="" id="{A92DE09F-340C-41CB-BD5A-A199C4D4BAE2}"/>
                  </a:ext>
                </a:extLst>
              </p:cNvPr>
              <p:cNvSpPr txBox="1"/>
              <p:nvPr>
                <p:custDataLst>
                  <p:tags r:id="rId26"/>
                </p:custDataLst>
              </p:nvPr>
            </p:nvSpPr>
            <p:spPr>
              <a:xfrm>
                <a:off x="6721591" y="4546982"/>
                <a:ext cx="646331" cy="426720"/>
              </a:xfrm>
              <a:prstGeom prst="rect">
                <a:avLst/>
              </a:prstGeom>
              <a:noFill/>
            </p:spPr>
            <p:txBody>
              <a:bodyPr wrap="none" rtlCol="0">
                <a:spAutoFit/>
              </a:bodyPr>
              <a:lstStyle/>
              <a:p>
                <a:pPr algn="l">
                  <a:lnSpc>
                    <a:spcPct val="130000"/>
                  </a:lnSpc>
                </a:pPr>
                <a:r>
                  <a:rPr kumimoji="0" lang="zh-CN" altLang="en-US" b="1" i="0" u="none" strike="noStrike" kern="1200" cap="none" spc="0" normalizeH="0" baseline="0" noProof="0">
                    <a:ln>
                      <a:noFill/>
                    </a:ln>
                    <a:solidFill>
                      <a:prstClr val="black"/>
                    </a:solidFill>
                    <a:effectLst/>
                    <a:uLnTx/>
                    <a:uFillTx/>
                    <a:latin typeface="OPPOSans M" panose="00020600040101010101" pitchFamily="18" charset="-122"/>
                    <a:ea typeface="OPPOSans M" panose="00020600040101010101" pitchFamily="18" charset="-122"/>
                    <a:cs typeface="+mn-cs"/>
                  </a:rPr>
                  <a:t>社会</a:t>
                </a:r>
                <a:endParaRPr lang="zh-CN" altLang="en-US" b="1">
                  <a:latin typeface="OPPOSans M" panose="00020600040101010101" pitchFamily="18" charset="-122"/>
                  <a:ea typeface="OPPOSans M" panose="00020600040101010101" pitchFamily="18" charset="-122"/>
                </a:endParaRPr>
              </a:p>
            </p:txBody>
          </p:sp>
          <p:grpSp>
            <p:nvGrpSpPr>
              <p:cNvPr id="59" name="组合 58">
                <a:extLst>
                  <a:ext uri="{FF2B5EF4-FFF2-40B4-BE49-F238E27FC236}">
                    <a16:creationId xmlns:a16="http://schemas.microsoft.com/office/drawing/2014/main" xmlns="" id="{FCB68408-F392-4E07-9BB1-EEB9E8858E35}"/>
                  </a:ext>
                </a:extLst>
              </p:cNvPr>
              <p:cNvGrpSpPr/>
              <p:nvPr>
                <p:custDataLst>
                  <p:tags r:id="rId27"/>
                </p:custDataLst>
              </p:nvPr>
            </p:nvGrpSpPr>
            <p:grpSpPr>
              <a:xfrm rot="5400000" flipH="1">
                <a:off x="6197233" y="4372417"/>
                <a:ext cx="460560" cy="735726"/>
                <a:chOff x="6973145" y="3762703"/>
                <a:chExt cx="215055" cy="735726"/>
              </a:xfrm>
            </p:grpSpPr>
            <p:cxnSp>
              <p:nvCxnSpPr>
                <p:cNvPr id="60" name="直接箭头连接符 59">
                  <a:extLst>
                    <a:ext uri="{FF2B5EF4-FFF2-40B4-BE49-F238E27FC236}">
                      <a16:creationId xmlns:a16="http://schemas.microsoft.com/office/drawing/2014/main" xmlns="" id="{5B36A41C-CB51-436A-A84A-5A5413511A70}"/>
                    </a:ext>
                  </a:extLst>
                </p:cNvPr>
                <p:cNvCxnSpPr/>
                <p:nvPr>
                  <p:custDataLst>
                    <p:tags r:id="rId28"/>
                  </p:custDataLst>
                </p:nvPr>
              </p:nvCxnSpPr>
              <p:spPr>
                <a:xfrm flipH="1">
                  <a:off x="6973145" y="3762704"/>
                  <a:ext cx="0" cy="735725"/>
                </a:xfrm>
                <a:prstGeom prst="straightConnector1">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61" name="直接箭头连接符 60">
                  <a:extLst>
                    <a:ext uri="{FF2B5EF4-FFF2-40B4-BE49-F238E27FC236}">
                      <a16:creationId xmlns:a16="http://schemas.microsoft.com/office/drawing/2014/main" xmlns="" id="{06FB034D-5959-4381-955F-DFF170E976A2}"/>
                    </a:ext>
                  </a:extLst>
                </p:cNvPr>
                <p:cNvCxnSpPr/>
                <p:nvPr>
                  <p:custDataLst>
                    <p:tags r:id="rId29"/>
                  </p:custDataLst>
                </p:nvPr>
              </p:nvCxnSpPr>
              <p:spPr>
                <a:xfrm rot="10800000" flipH="1" flipV="1">
                  <a:off x="7188200" y="3762703"/>
                  <a:ext cx="0" cy="735725"/>
                </a:xfrm>
                <a:prstGeom prst="straightConnector1">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sp>
            <p:nvSpPr>
              <p:cNvPr id="43" name="文本框 42">
                <a:extLst>
                  <a:ext uri="{FF2B5EF4-FFF2-40B4-BE49-F238E27FC236}">
                    <a16:creationId xmlns:a16="http://schemas.microsoft.com/office/drawing/2014/main" xmlns="" id="{26C33027-1E99-4F8D-901D-4605D808FFD3}"/>
                  </a:ext>
                </a:extLst>
              </p:cNvPr>
              <p:cNvSpPr txBox="1"/>
              <p:nvPr>
                <p:custDataLst>
                  <p:tags r:id="rId30"/>
                </p:custDataLst>
              </p:nvPr>
            </p:nvSpPr>
            <p:spPr>
              <a:xfrm>
                <a:off x="7425558" y="4504078"/>
                <a:ext cx="872359" cy="426720"/>
              </a:xfrm>
              <a:prstGeom prst="rect">
                <a:avLst/>
              </a:prstGeom>
              <a:noFill/>
            </p:spPr>
            <p:txBody>
              <a:bodyPr wrap="square" rtlCol="0">
                <a:spAutoFit/>
              </a:bodyPr>
              <a:lstStyle/>
              <a:p>
                <a:pPr algn="l">
                  <a:lnSpc>
                    <a:spcPct val="130000"/>
                  </a:lnSpc>
                </a:pPr>
                <a:r>
                  <a:rPr lang="zh-CN" altLang="en-US" b="1">
                    <a:latin typeface="OPPOSans M" panose="00020600040101010101" pitchFamily="18" charset="-122"/>
                    <a:ea typeface="OPPOSans M" panose="00020600040101010101" pitchFamily="18" charset="-122"/>
                  </a:rPr>
                  <a:t>废弃物</a:t>
                </a:r>
              </a:p>
            </p:txBody>
          </p:sp>
          <p:sp>
            <p:nvSpPr>
              <p:cNvPr id="63" name="文本框 62">
                <a:extLst>
                  <a:ext uri="{FF2B5EF4-FFF2-40B4-BE49-F238E27FC236}">
                    <a16:creationId xmlns:a16="http://schemas.microsoft.com/office/drawing/2014/main" xmlns="" id="{FD04A943-E489-41D8-81C0-26A62AF6DE63}"/>
                  </a:ext>
                </a:extLst>
              </p:cNvPr>
              <p:cNvSpPr txBox="1"/>
              <p:nvPr>
                <p:custDataLst>
                  <p:tags r:id="rId31"/>
                </p:custDataLst>
              </p:nvPr>
            </p:nvSpPr>
            <p:spPr>
              <a:xfrm>
                <a:off x="5794661" y="4464015"/>
                <a:ext cx="1111416" cy="389530"/>
              </a:xfrm>
              <a:prstGeom prst="rect">
                <a:avLst/>
              </a:prstGeom>
              <a:noFill/>
            </p:spPr>
            <p:txBody>
              <a:bodyPr wrap="square" rtlCol="0">
                <a:spAutoFit/>
              </a:bodyPr>
              <a:lstStyle/>
              <a:p>
                <a:pPr algn="l">
                  <a:lnSpc>
                    <a:spcPct val="130000"/>
                  </a:lnSpc>
                </a:pPr>
                <a:r>
                  <a:rPr lang="zh-CN" altLang="en-US" sz="1600" b="1">
                    <a:latin typeface="OPPOSans M" panose="00020600040101010101" pitchFamily="18" charset="-122"/>
                    <a:ea typeface="OPPOSans M" panose="00020600040101010101" pitchFamily="18" charset="-122"/>
                  </a:rPr>
                  <a:t>物质能量</a:t>
                </a:r>
              </a:p>
            </p:txBody>
          </p:sp>
          <p:sp>
            <p:nvSpPr>
              <p:cNvPr id="44" name="文本框 43">
                <a:extLst>
                  <a:ext uri="{FF2B5EF4-FFF2-40B4-BE49-F238E27FC236}">
                    <a16:creationId xmlns:a16="http://schemas.microsoft.com/office/drawing/2014/main" xmlns="" id="{CB8A7BE9-E721-4DD5-A906-65C927903447}"/>
                  </a:ext>
                </a:extLst>
              </p:cNvPr>
              <p:cNvSpPr txBox="1"/>
              <p:nvPr>
                <p:custDataLst>
                  <p:tags r:id="rId32"/>
                </p:custDataLst>
              </p:nvPr>
            </p:nvSpPr>
            <p:spPr>
              <a:xfrm>
                <a:off x="6471942" y="3732733"/>
                <a:ext cx="1145628" cy="538161"/>
              </a:xfrm>
              <a:prstGeom prst="rect">
                <a:avLst/>
              </a:prstGeom>
              <a:noFill/>
            </p:spPr>
            <p:txBody>
              <a:bodyPr wrap="square" rtlCol="0">
                <a:spAutoFit/>
              </a:bodyPr>
              <a:lstStyle/>
              <a:p>
                <a:pPr algn="dist">
                  <a:lnSpc>
                    <a:spcPct val="130000"/>
                  </a:lnSpc>
                </a:pPr>
                <a:r>
                  <a:rPr lang="zh-CN" altLang="en-US" sz="2400" b="1">
                    <a:latin typeface="OPPOSans M" panose="00020600040101010101" pitchFamily="18" charset="-122"/>
                    <a:ea typeface="OPPOSans M" panose="00020600040101010101" pitchFamily="18" charset="-122"/>
                  </a:rPr>
                  <a:t>环境</a:t>
                </a:r>
              </a:p>
            </p:txBody>
          </p:sp>
          <p:sp>
            <p:nvSpPr>
              <p:cNvPr id="65" name="文本框 64">
                <a:extLst>
                  <a:ext uri="{FF2B5EF4-FFF2-40B4-BE49-F238E27FC236}">
                    <a16:creationId xmlns:a16="http://schemas.microsoft.com/office/drawing/2014/main" xmlns="" id="{1F76E490-F77B-4EAF-A9A8-9B34DDFB0ECB}"/>
                  </a:ext>
                </a:extLst>
              </p:cNvPr>
              <p:cNvSpPr txBox="1"/>
              <p:nvPr>
                <p:custDataLst>
                  <p:tags r:id="rId33"/>
                </p:custDataLst>
              </p:nvPr>
            </p:nvSpPr>
            <p:spPr>
              <a:xfrm>
                <a:off x="6471942" y="5058926"/>
                <a:ext cx="1145628" cy="538161"/>
              </a:xfrm>
              <a:prstGeom prst="rect">
                <a:avLst/>
              </a:prstGeom>
              <a:noFill/>
            </p:spPr>
            <p:txBody>
              <a:bodyPr wrap="square" rtlCol="0">
                <a:spAutoFit/>
              </a:bodyPr>
              <a:lstStyle/>
              <a:p>
                <a:pPr algn="dist">
                  <a:lnSpc>
                    <a:spcPct val="130000"/>
                  </a:lnSpc>
                </a:pPr>
                <a:r>
                  <a:rPr lang="zh-CN" altLang="en-US" sz="2400" b="1">
                    <a:latin typeface="OPPOSans M" panose="00020600040101010101" pitchFamily="18" charset="-122"/>
                    <a:ea typeface="OPPOSans M" panose="00020600040101010101" pitchFamily="18" charset="-122"/>
                  </a:rPr>
                  <a:t>环境</a:t>
                </a:r>
              </a:p>
            </p:txBody>
          </p:sp>
        </p:grpSp>
        <p:sp>
          <p:nvSpPr>
            <p:cNvPr id="56" name="文本框 55">
              <a:extLst>
                <a:ext uri="{FF2B5EF4-FFF2-40B4-BE49-F238E27FC236}">
                  <a16:creationId xmlns:a16="http://schemas.microsoft.com/office/drawing/2014/main" xmlns="" id="{74ADB6D0-8020-40BB-A53A-BEF0269914CD}"/>
                </a:ext>
              </a:extLst>
            </p:cNvPr>
            <p:cNvSpPr txBox="1"/>
            <p:nvPr>
              <p:custDataLst>
                <p:tags r:id="rId34"/>
              </p:custDataLst>
            </p:nvPr>
          </p:nvSpPr>
          <p:spPr>
            <a:xfrm>
              <a:off x="8040413" y="3790518"/>
              <a:ext cx="1608083" cy="786818"/>
            </a:xfrm>
            <a:prstGeom prst="rect">
              <a:avLst/>
            </a:prstGeom>
            <a:noFill/>
            <a:ln>
              <a:solidFill>
                <a:schemeClr val="accent2"/>
              </a:solidFill>
            </a:ln>
          </p:spPr>
          <p:txBody>
            <a:bodyPr wrap="square" rtlCol="0">
              <a:spAutoFit/>
            </a:bodyPr>
            <a:lstStyle/>
            <a:p>
              <a:pPr algn="l">
                <a:lnSpc>
                  <a:spcPct val="130000"/>
                </a:lnSpc>
              </a:pPr>
              <a:r>
                <a:rPr lang="zh-CN" altLang="en-US" b="1">
                  <a:latin typeface="OPPOSans M" panose="00020600040101010101" pitchFamily="18" charset="-122"/>
                  <a:ea typeface="OPPOSans M" panose="00020600040101010101" pitchFamily="18" charset="-122"/>
                </a:rPr>
                <a:t>人类向环境中排放废弃物</a:t>
              </a:r>
            </a:p>
          </p:txBody>
        </p:sp>
        <p:sp>
          <p:nvSpPr>
            <p:cNvPr id="68" name="文本框 67">
              <a:extLst>
                <a:ext uri="{FF2B5EF4-FFF2-40B4-BE49-F238E27FC236}">
                  <a16:creationId xmlns:a16="http://schemas.microsoft.com/office/drawing/2014/main" xmlns="" id="{192A116E-5CCD-4951-9DFB-26699FB75F1E}"/>
                </a:ext>
              </a:extLst>
            </p:cNvPr>
            <p:cNvSpPr txBox="1"/>
            <p:nvPr>
              <p:custDataLst>
                <p:tags r:id="rId35"/>
              </p:custDataLst>
            </p:nvPr>
          </p:nvSpPr>
          <p:spPr>
            <a:xfrm>
              <a:off x="2543504" y="3748478"/>
              <a:ext cx="1608083" cy="786818"/>
            </a:xfrm>
            <a:prstGeom prst="rect">
              <a:avLst/>
            </a:prstGeom>
            <a:noFill/>
            <a:ln>
              <a:solidFill>
                <a:schemeClr val="accent2"/>
              </a:solidFill>
            </a:ln>
          </p:spPr>
          <p:txBody>
            <a:bodyPr wrap="square" rtlCol="0">
              <a:spAutoFit/>
            </a:bodyPr>
            <a:lstStyle/>
            <a:p>
              <a:pPr algn="l">
                <a:lnSpc>
                  <a:spcPct val="130000"/>
                </a:lnSpc>
              </a:pPr>
              <a:r>
                <a:rPr lang="zh-CN" altLang="en-US" b="1">
                  <a:latin typeface="OPPOSans M" panose="00020600040101010101" pitchFamily="18" charset="-122"/>
                  <a:ea typeface="OPPOSans M" panose="00020600040101010101" pitchFamily="18" charset="-122"/>
                </a:rPr>
                <a:t>人类从环境中获取物质能量</a:t>
              </a:r>
            </a:p>
          </p:txBody>
        </p:sp>
        <p:cxnSp>
          <p:nvCxnSpPr>
            <p:cNvPr id="64" name="直接连接符 63">
              <a:extLst>
                <a:ext uri="{FF2B5EF4-FFF2-40B4-BE49-F238E27FC236}">
                  <a16:creationId xmlns:a16="http://schemas.microsoft.com/office/drawing/2014/main" xmlns="" id="{A9DABC64-A20A-4F49-A9A7-2C60055579B9}"/>
                </a:ext>
              </a:extLst>
            </p:cNvPr>
            <p:cNvCxnSpPr>
              <a:stCxn id="7" idx="6"/>
              <a:endCxn id="56" idx="1"/>
            </p:cNvCxnSpPr>
            <p:nvPr>
              <p:custDataLst>
                <p:tags r:id="rId36"/>
              </p:custDataLst>
            </p:nvPr>
          </p:nvCxnSpPr>
          <p:spPr>
            <a:xfrm flipV="1">
              <a:off x="7250883" y="4183927"/>
              <a:ext cx="789530" cy="2292"/>
            </a:xfrm>
            <a:prstGeom prst="line">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none"/>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xmlns="" id="{916B4CEF-251C-431B-BA23-6E4C6D6FCD0D}"/>
                </a:ext>
              </a:extLst>
            </p:cNvPr>
            <p:cNvCxnSpPr>
              <a:stCxn id="68" idx="3"/>
            </p:cNvCxnSpPr>
            <p:nvPr>
              <p:custDataLst>
                <p:tags r:id="rId37"/>
              </p:custDataLst>
            </p:nvPr>
          </p:nvCxnSpPr>
          <p:spPr>
            <a:xfrm>
              <a:off x="4151587" y="4141887"/>
              <a:ext cx="883803" cy="0"/>
            </a:xfrm>
            <a:prstGeom prst="line">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none"/>
            </a:ln>
          </p:spPr>
          <p:style>
            <a:lnRef idx="1">
              <a:schemeClr val="accent1"/>
            </a:lnRef>
            <a:fillRef idx="0">
              <a:schemeClr val="accent1"/>
            </a:fillRef>
            <a:effectRef idx="0">
              <a:schemeClr val="accent1"/>
            </a:effectRef>
            <a:fontRef idx="minor">
              <a:schemeClr val="tx1"/>
            </a:fontRef>
          </p:style>
        </p:cxnSp>
        <p:sp>
          <p:nvSpPr>
            <p:cNvPr id="79" name="文本框 78">
              <a:extLst>
                <a:ext uri="{FF2B5EF4-FFF2-40B4-BE49-F238E27FC236}">
                  <a16:creationId xmlns:a16="http://schemas.microsoft.com/office/drawing/2014/main" xmlns="" id="{FF85C531-ABDD-4F57-B0F5-1F4D02EFD883}"/>
                </a:ext>
              </a:extLst>
            </p:cNvPr>
            <p:cNvSpPr txBox="1"/>
            <p:nvPr>
              <p:custDataLst>
                <p:tags r:id="rId38"/>
              </p:custDataLst>
            </p:nvPr>
          </p:nvSpPr>
          <p:spPr>
            <a:xfrm>
              <a:off x="8513383" y="4618509"/>
              <a:ext cx="662152" cy="786818"/>
            </a:xfrm>
            <a:prstGeom prst="rect">
              <a:avLst/>
            </a:prstGeom>
            <a:noFill/>
            <a:ln>
              <a:noFill/>
            </a:ln>
          </p:spPr>
          <p:txBody>
            <a:bodyPr wrap="square" rtlCol="0">
              <a:spAutoFit/>
            </a:bodyPr>
            <a:lstStyle/>
            <a:p>
              <a:pPr algn="l">
                <a:lnSpc>
                  <a:spcPct val="130000"/>
                </a:lnSpc>
              </a:pPr>
              <a:r>
                <a:rPr lang="zh-CN" altLang="en-US" b="1">
                  <a:latin typeface="OPPOSans M" panose="00020600040101010101" pitchFamily="18" charset="-122"/>
                  <a:ea typeface="OPPOSans M" panose="00020600040101010101" pitchFamily="18" charset="-122"/>
                </a:rPr>
                <a:t>超量排放</a:t>
              </a:r>
            </a:p>
          </p:txBody>
        </p:sp>
        <p:sp>
          <p:nvSpPr>
            <p:cNvPr id="80" name="文本框 79">
              <a:extLst>
                <a:ext uri="{FF2B5EF4-FFF2-40B4-BE49-F238E27FC236}">
                  <a16:creationId xmlns:a16="http://schemas.microsoft.com/office/drawing/2014/main" xmlns="" id="{7A95D788-D8F5-484F-9433-AA7857D294E1}"/>
                </a:ext>
              </a:extLst>
            </p:cNvPr>
            <p:cNvSpPr txBox="1"/>
            <p:nvPr>
              <p:custDataLst>
                <p:tags r:id="rId39"/>
              </p:custDataLst>
            </p:nvPr>
          </p:nvSpPr>
          <p:spPr>
            <a:xfrm>
              <a:off x="8250624" y="5572006"/>
              <a:ext cx="1166649" cy="426720"/>
            </a:xfrm>
            <a:prstGeom prst="rect">
              <a:avLst/>
            </a:prstGeom>
            <a:noFill/>
            <a:ln>
              <a:solidFill>
                <a:schemeClr val="accent2"/>
              </a:solidFill>
            </a:ln>
          </p:spPr>
          <p:txBody>
            <a:bodyPr wrap="square" rtlCol="0">
              <a:spAutoFit/>
            </a:bodyPr>
            <a:lstStyle/>
            <a:p>
              <a:pPr algn="l">
                <a:lnSpc>
                  <a:spcPct val="130000"/>
                </a:lnSpc>
              </a:pPr>
              <a:r>
                <a:rPr lang="zh-CN" altLang="en-US" b="1">
                  <a:latin typeface="OPPOSans M" panose="00020600040101010101" pitchFamily="18" charset="-122"/>
                  <a:ea typeface="OPPOSans M" panose="00020600040101010101" pitchFamily="18" charset="-122"/>
                </a:rPr>
                <a:t>环境污染</a:t>
              </a:r>
            </a:p>
          </p:txBody>
        </p:sp>
        <p:sp>
          <p:nvSpPr>
            <p:cNvPr id="81" name="文本框 80">
              <a:extLst>
                <a:ext uri="{FF2B5EF4-FFF2-40B4-BE49-F238E27FC236}">
                  <a16:creationId xmlns:a16="http://schemas.microsoft.com/office/drawing/2014/main" xmlns="" id="{DF8590BC-7C34-468F-B49F-116062F44B10}"/>
                </a:ext>
              </a:extLst>
            </p:cNvPr>
            <p:cNvSpPr txBox="1"/>
            <p:nvPr>
              <p:custDataLst>
                <p:tags r:id="rId40"/>
              </p:custDataLst>
            </p:nvPr>
          </p:nvSpPr>
          <p:spPr>
            <a:xfrm>
              <a:off x="3016469" y="4618509"/>
              <a:ext cx="662152" cy="786818"/>
            </a:xfrm>
            <a:prstGeom prst="rect">
              <a:avLst/>
            </a:prstGeom>
            <a:noFill/>
            <a:ln>
              <a:noFill/>
            </a:ln>
          </p:spPr>
          <p:txBody>
            <a:bodyPr wrap="square" rtlCol="0">
              <a:spAutoFit/>
            </a:bodyPr>
            <a:lstStyle/>
            <a:p>
              <a:pPr algn="l">
                <a:lnSpc>
                  <a:spcPct val="130000"/>
                </a:lnSpc>
              </a:pPr>
              <a:r>
                <a:rPr lang="zh-CN" altLang="en-US" b="1">
                  <a:latin typeface="OPPOSans M" panose="00020600040101010101" pitchFamily="18" charset="-122"/>
                  <a:ea typeface="OPPOSans M" panose="00020600040101010101" pitchFamily="18" charset="-122"/>
                </a:rPr>
                <a:t>过度获取</a:t>
              </a:r>
            </a:p>
          </p:txBody>
        </p:sp>
        <p:sp>
          <p:nvSpPr>
            <p:cNvPr id="82" name="文本框 81">
              <a:extLst>
                <a:ext uri="{FF2B5EF4-FFF2-40B4-BE49-F238E27FC236}">
                  <a16:creationId xmlns:a16="http://schemas.microsoft.com/office/drawing/2014/main" xmlns="" id="{0EA51ED1-675E-4C7D-A390-75130350ED5D}"/>
                </a:ext>
              </a:extLst>
            </p:cNvPr>
            <p:cNvSpPr txBox="1"/>
            <p:nvPr>
              <p:custDataLst>
                <p:tags r:id="rId41"/>
              </p:custDataLst>
            </p:nvPr>
          </p:nvSpPr>
          <p:spPr>
            <a:xfrm>
              <a:off x="3598792" y="5572006"/>
              <a:ext cx="1166649" cy="426720"/>
            </a:xfrm>
            <a:prstGeom prst="rect">
              <a:avLst/>
            </a:prstGeom>
            <a:noFill/>
            <a:ln>
              <a:solidFill>
                <a:schemeClr val="accent2"/>
              </a:solidFill>
            </a:ln>
          </p:spPr>
          <p:txBody>
            <a:bodyPr wrap="square" rtlCol="0">
              <a:spAutoFit/>
            </a:bodyPr>
            <a:lstStyle/>
            <a:p>
              <a:pPr algn="l">
                <a:lnSpc>
                  <a:spcPct val="130000"/>
                </a:lnSpc>
              </a:pPr>
              <a:r>
                <a:rPr lang="zh-CN" altLang="en-US" b="1">
                  <a:latin typeface="OPPOSans M" panose="00020600040101010101" pitchFamily="18" charset="-122"/>
                  <a:ea typeface="OPPOSans M" panose="00020600040101010101" pitchFamily="18" charset="-122"/>
                </a:rPr>
                <a:t>生态破坏</a:t>
              </a:r>
            </a:p>
          </p:txBody>
        </p:sp>
        <p:sp>
          <p:nvSpPr>
            <p:cNvPr id="83" name="文本框 82">
              <a:extLst>
                <a:ext uri="{FF2B5EF4-FFF2-40B4-BE49-F238E27FC236}">
                  <a16:creationId xmlns:a16="http://schemas.microsoft.com/office/drawing/2014/main" xmlns="" id="{BD122A31-70E0-4B4A-90A3-8F639A21ACDB}"/>
                </a:ext>
              </a:extLst>
            </p:cNvPr>
            <p:cNvSpPr txBox="1"/>
            <p:nvPr>
              <p:custDataLst>
                <p:tags r:id="rId42"/>
              </p:custDataLst>
            </p:nvPr>
          </p:nvSpPr>
          <p:spPr>
            <a:xfrm>
              <a:off x="2075792" y="5572006"/>
              <a:ext cx="1166649" cy="426720"/>
            </a:xfrm>
            <a:prstGeom prst="rect">
              <a:avLst/>
            </a:prstGeom>
            <a:noFill/>
            <a:ln>
              <a:solidFill>
                <a:schemeClr val="accent2"/>
              </a:solidFill>
            </a:ln>
          </p:spPr>
          <p:txBody>
            <a:bodyPr wrap="square" rtlCol="0">
              <a:spAutoFit/>
            </a:bodyPr>
            <a:lstStyle/>
            <a:p>
              <a:pPr algn="l">
                <a:lnSpc>
                  <a:spcPct val="130000"/>
                </a:lnSpc>
              </a:pPr>
              <a:r>
                <a:rPr lang="zh-CN" altLang="en-US" b="1">
                  <a:latin typeface="OPPOSans M" panose="00020600040101010101" pitchFamily="18" charset="-122"/>
                  <a:ea typeface="OPPOSans M" panose="00020600040101010101" pitchFamily="18" charset="-122"/>
                </a:rPr>
                <a:t>资源短缺</a:t>
              </a:r>
            </a:p>
          </p:txBody>
        </p:sp>
        <p:sp>
          <p:nvSpPr>
            <p:cNvPr id="75" name="左中括号 74">
              <a:extLst>
                <a:ext uri="{FF2B5EF4-FFF2-40B4-BE49-F238E27FC236}">
                  <a16:creationId xmlns:a16="http://schemas.microsoft.com/office/drawing/2014/main" xmlns="" id="{E3B99C11-3CC8-424B-B0C8-11570AB0F367}"/>
                </a:ext>
              </a:extLst>
            </p:cNvPr>
            <p:cNvSpPr/>
            <p:nvPr>
              <p:custDataLst>
                <p:tags r:id="rId43"/>
              </p:custDataLst>
            </p:nvPr>
          </p:nvSpPr>
          <p:spPr>
            <a:xfrm rot="5400000">
              <a:off x="3293383" y="4860488"/>
              <a:ext cx="128346" cy="1326385"/>
            </a:xfrm>
            <a:prstGeom prst="leftBracket">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ea typeface="OPPOSans M" panose="00020600040101010101" pitchFamily="18" charset="-122"/>
              </a:endParaRPr>
            </a:p>
          </p:txBody>
        </p:sp>
        <p:sp>
          <p:nvSpPr>
            <p:cNvPr id="85" name="左中括号 84">
              <a:extLst>
                <a:ext uri="{FF2B5EF4-FFF2-40B4-BE49-F238E27FC236}">
                  <a16:creationId xmlns:a16="http://schemas.microsoft.com/office/drawing/2014/main" xmlns="" id="{F19625EF-BD1E-412A-9D99-F76798599658}"/>
                </a:ext>
              </a:extLst>
            </p:cNvPr>
            <p:cNvSpPr/>
            <p:nvPr>
              <p:custDataLst>
                <p:tags r:id="rId44"/>
              </p:custDataLst>
            </p:nvPr>
          </p:nvSpPr>
          <p:spPr>
            <a:xfrm rot="16200000" flipV="1">
              <a:off x="3314402" y="5448032"/>
              <a:ext cx="128346" cy="1326385"/>
            </a:xfrm>
            <a:prstGeom prst="leftBracket">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ea typeface="OPPOSans M" panose="00020600040101010101" pitchFamily="18" charset="-122"/>
              </a:endParaRPr>
            </a:p>
          </p:txBody>
        </p:sp>
        <p:cxnSp>
          <p:nvCxnSpPr>
            <p:cNvPr id="77" name="直接连接符 76">
              <a:extLst>
                <a:ext uri="{FF2B5EF4-FFF2-40B4-BE49-F238E27FC236}">
                  <a16:creationId xmlns:a16="http://schemas.microsoft.com/office/drawing/2014/main" xmlns="" id="{39FF1194-14F8-4EE3-B382-A59CA287BD47}"/>
                </a:ext>
              </a:extLst>
            </p:cNvPr>
            <p:cNvCxnSpPr>
              <a:stCxn id="68" idx="2"/>
              <a:endCxn id="75" idx="1"/>
            </p:cNvCxnSpPr>
            <p:nvPr>
              <p:custDataLst>
                <p:tags r:id="rId45"/>
              </p:custDataLst>
            </p:nvPr>
          </p:nvCxnSpPr>
          <p:spPr>
            <a:xfrm>
              <a:off x="3347546" y="4535296"/>
              <a:ext cx="10010" cy="924212"/>
            </a:xfrm>
            <a:prstGeom prst="line">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none"/>
            </a:ln>
          </p:spPr>
          <p:style>
            <a:lnRef idx="1">
              <a:schemeClr val="accent1"/>
            </a:lnRef>
            <a:fillRef idx="0">
              <a:schemeClr val="accent1"/>
            </a:fillRef>
            <a:effectRef idx="0">
              <a:schemeClr val="accent1"/>
            </a:effectRef>
            <a:fontRef idx="minor">
              <a:schemeClr val="tx1"/>
            </a:fontRef>
          </p:style>
        </p:cxnSp>
        <p:sp>
          <p:nvSpPr>
            <p:cNvPr id="78" name="左中括号 77">
              <a:extLst>
                <a:ext uri="{FF2B5EF4-FFF2-40B4-BE49-F238E27FC236}">
                  <a16:creationId xmlns:a16="http://schemas.microsoft.com/office/drawing/2014/main" xmlns="" id="{B4DA0A3E-3C8F-4AF5-9F1A-6CBEF2F1ABB7}"/>
                </a:ext>
              </a:extLst>
            </p:cNvPr>
            <p:cNvSpPr/>
            <p:nvPr>
              <p:custDataLst>
                <p:tags r:id="rId46"/>
              </p:custDataLst>
            </p:nvPr>
          </p:nvSpPr>
          <p:spPr>
            <a:xfrm rot="16200000">
              <a:off x="6051894" y="3543623"/>
              <a:ext cx="145074" cy="5440053"/>
            </a:xfrm>
            <a:prstGeom prst="leftBracket">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ea typeface="OPPOSans M" panose="00020600040101010101" pitchFamily="18" charset="-122"/>
              </a:endParaRPr>
            </a:p>
          </p:txBody>
        </p:sp>
        <p:cxnSp>
          <p:nvCxnSpPr>
            <p:cNvPr id="86" name="直接箭头连接符 85">
              <a:extLst>
                <a:ext uri="{FF2B5EF4-FFF2-40B4-BE49-F238E27FC236}">
                  <a16:creationId xmlns:a16="http://schemas.microsoft.com/office/drawing/2014/main" xmlns="" id="{8EB6BB0D-0C1D-4CBD-BF36-1F549004FF1C}"/>
                </a:ext>
              </a:extLst>
            </p:cNvPr>
            <p:cNvCxnSpPr>
              <a:stCxn id="56" idx="2"/>
            </p:cNvCxnSpPr>
            <p:nvPr>
              <p:custDataLst>
                <p:tags r:id="rId47"/>
              </p:custDataLst>
            </p:nvPr>
          </p:nvCxnSpPr>
          <p:spPr>
            <a:xfrm>
              <a:off x="8844455" y="4577336"/>
              <a:ext cx="5255" cy="994670"/>
            </a:xfrm>
            <a:prstGeom prst="straightConnector1">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useBgFill="1">
          <p:nvSpPr>
            <p:cNvPr id="92" name="文本框 91">
              <a:extLst>
                <a:ext uri="{FF2B5EF4-FFF2-40B4-BE49-F238E27FC236}">
                  <a16:creationId xmlns:a16="http://schemas.microsoft.com/office/drawing/2014/main" xmlns="" id="{B2D6711B-7750-4C0C-BA8A-80E93B04216C}"/>
                </a:ext>
              </a:extLst>
            </p:cNvPr>
            <p:cNvSpPr txBox="1"/>
            <p:nvPr>
              <p:custDataLst>
                <p:tags r:id="rId48"/>
              </p:custDataLst>
            </p:nvPr>
          </p:nvSpPr>
          <p:spPr>
            <a:xfrm>
              <a:off x="5522641" y="6093806"/>
              <a:ext cx="1166649" cy="426720"/>
            </a:xfrm>
            <a:prstGeom prst="rect">
              <a:avLst/>
            </a:prstGeom>
            <a:ln>
              <a:solidFill>
                <a:schemeClr val="accent2"/>
              </a:solidFill>
            </a:ln>
          </p:spPr>
          <p:txBody>
            <a:bodyPr wrap="square" rtlCol="0">
              <a:spAutoFit/>
            </a:bodyPr>
            <a:lstStyle/>
            <a:p>
              <a:pPr algn="l">
                <a:lnSpc>
                  <a:spcPct val="130000"/>
                </a:lnSpc>
              </a:pPr>
              <a:r>
                <a:rPr lang="zh-CN" altLang="en-US" b="1">
                  <a:latin typeface="OPPOSans M" panose="00020600040101010101" pitchFamily="18" charset="-122"/>
                  <a:ea typeface="OPPOSans M" panose="00020600040101010101" pitchFamily="18" charset="-122"/>
                </a:rPr>
                <a:t>环境问题</a:t>
              </a:r>
            </a:p>
          </p:txBody>
        </p:sp>
        <p:cxnSp>
          <p:nvCxnSpPr>
            <p:cNvPr id="89" name="直接连接符 88">
              <a:extLst>
                <a:ext uri="{FF2B5EF4-FFF2-40B4-BE49-F238E27FC236}">
                  <a16:creationId xmlns:a16="http://schemas.microsoft.com/office/drawing/2014/main" xmlns="" id="{69E0C3B6-9202-4623-BCE0-CED0B71A43A2}"/>
                </a:ext>
              </a:extLst>
            </p:cNvPr>
            <p:cNvCxnSpPr>
              <a:stCxn id="80" idx="2"/>
            </p:cNvCxnSpPr>
            <p:nvPr>
              <p:custDataLst>
                <p:tags r:id="rId49"/>
              </p:custDataLst>
            </p:nvPr>
          </p:nvCxnSpPr>
          <p:spPr>
            <a:xfrm>
              <a:off x="8833949" y="5998726"/>
              <a:ext cx="5254" cy="96184"/>
            </a:xfrm>
            <a:prstGeom prst="line">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none"/>
            </a:ln>
          </p:spPr>
          <p:style>
            <a:lnRef idx="1">
              <a:schemeClr val="accent1"/>
            </a:lnRef>
            <a:fillRef idx="0">
              <a:schemeClr val="accent1"/>
            </a:fillRef>
            <a:effectRef idx="0">
              <a:schemeClr val="accent1"/>
            </a:effectRef>
            <a:fontRef idx="minor">
              <a:schemeClr val="tx1"/>
            </a:fontRef>
          </p:style>
        </p:cxnSp>
        <p:cxnSp>
          <p:nvCxnSpPr>
            <p:cNvPr id="93" name="直接连接符 92">
              <a:extLst>
                <a:ext uri="{FF2B5EF4-FFF2-40B4-BE49-F238E27FC236}">
                  <a16:creationId xmlns:a16="http://schemas.microsoft.com/office/drawing/2014/main" xmlns="" id="{F1034C76-5F0F-474C-A312-52F66EBA3785}"/>
                </a:ext>
              </a:extLst>
            </p:cNvPr>
            <p:cNvCxnSpPr>
              <a:stCxn id="80" idx="2"/>
            </p:cNvCxnSpPr>
            <p:nvPr>
              <p:custDataLst>
                <p:tags r:id="rId50"/>
              </p:custDataLst>
            </p:nvPr>
          </p:nvCxnSpPr>
          <p:spPr>
            <a:xfrm>
              <a:off x="8833949" y="5998726"/>
              <a:ext cx="10506" cy="360098"/>
            </a:xfrm>
            <a:prstGeom prst="line">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3467223"/>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pSp>
        <p:nvGrpSpPr>
          <p:cNvPr id="284" name="组合 283">
            <a:extLst>
              <a:ext uri="{FF2B5EF4-FFF2-40B4-BE49-F238E27FC236}">
                <a16:creationId xmlns:a16="http://schemas.microsoft.com/office/drawing/2014/main" xmlns="" id="{07315763-93FC-41D2-9D81-2AAA847BE88E}"/>
              </a:ext>
            </a:extLst>
          </p:cNvPr>
          <p:cNvGrpSpPr/>
          <p:nvPr>
            <p:custDataLst>
              <p:tags r:id="rId4"/>
            </p:custDataLst>
          </p:nvPr>
        </p:nvGrpSpPr>
        <p:grpSpPr>
          <a:xfrm>
            <a:off x="338220" y="353080"/>
            <a:ext cx="6849980" cy="808185"/>
            <a:chOff x="4439797" y="2324558"/>
            <a:chExt cx="6849980" cy="808185"/>
          </a:xfrm>
        </p:grpSpPr>
        <p:sp>
          <p:nvSpPr>
            <p:cNvPr id="285" name="椭圆 284">
              <a:extLst>
                <a:ext uri="{FF2B5EF4-FFF2-40B4-BE49-F238E27FC236}">
                  <a16:creationId xmlns:a16="http://schemas.microsoft.com/office/drawing/2014/main" xmlns="" id="{6B4BB563-BDCF-4828-B55E-D23DDC363D35}"/>
                </a:ext>
              </a:extLst>
            </p:cNvPr>
            <p:cNvSpPr/>
            <p:nvPr>
              <p:custDataLst>
                <p:tags r:id="rId5"/>
              </p:custDataLst>
            </p:nvPr>
          </p:nvSpPr>
          <p:spPr>
            <a:xfrm>
              <a:off x="4439797" y="2324558"/>
              <a:ext cx="683045" cy="683045"/>
            </a:xfrm>
            <a:prstGeom prst="ellipse">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sp>
          <p:nvSpPr>
            <p:cNvPr id="286" name="椭圆 285">
              <a:extLst>
                <a:ext uri="{FF2B5EF4-FFF2-40B4-BE49-F238E27FC236}">
                  <a16:creationId xmlns:a16="http://schemas.microsoft.com/office/drawing/2014/main" xmlns="" id="{5A5E704F-6749-46B1-90EB-AE976F2D3B61}"/>
                </a:ext>
              </a:extLst>
            </p:cNvPr>
            <p:cNvSpPr/>
            <p:nvPr>
              <p:custDataLst>
                <p:tags r:id="rId6"/>
              </p:custDataLst>
            </p:nvPr>
          </p:nvSpPr>
          <p:spPr>
            <a:xfrm>
              <a:off x="4826474" y="2611554"/>
              <a:ext cx="396049" cy="396049"/>
            </a:xfrm>
            <a:prstGeom prst="ellipse">
              <a:avLst/>
            </a:prstGeom>
            <a:gradFill>
              <a:gsLst>
                <a:gs pos="0">
                  <a:schemeClr val="accent1">
                    <a:lumMod val="50000"/>
                  </a:schemeClr>
                </a:gs>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OPPOSans M" panose="00020600040101010101" pitchFamily="18" charset="-122"/>
              </a:endParaRPr>
            </a:p>
          </p:txBody>
        </p:sp>
        <p:sp>
          <p:nvSpPr>
            <p:cNvPr id="287" name="文本框 286">
              <a:extLst>
                <a:ext uri="{FF2B5EF4-FFF2-40B4-BE49-F238E27FC236}">
                  <a16:creationId xmlns:a16="http://schemas.microsoft.com/office/drawing/2014/main" xmlns="" id="{973694F9-4740-474C-92EC-907FF06EACC4}"/>
                </a:ext>
              </a:extLst>
            </p:cNvPr>
            <p:cNvSpPr txBox="1"/>
            <p:nvPr>
              <p:custDataLst>
                <p:tags r:id="rId7"/>
              </p:custDataLst>
            </p:nvPr>
          </p:nvSpPr>
          <p:spPr>
            <a:xfrm>
              <a:off x="5277611" y="2486412"/>
              <a:ext cx="6012166" cy="646331"/>
            </a:xfrm>
            <a:prstGeom prst="rect">
              <a:avLst/>
            </a:prstGeom>
            <a:noFill/>
          </p:spPr>
          <p:txBody>
            <a:bodyPr wrap="square" rtlCol="0">
              <a:spAutoFit/>
            </a:bodyPr>
            <a:lstStyle/>
            <a:p>
              <a:pPr algn="dist"/>
              <a:r>
                <a:rPr lang="zh-CN" altLang="en-US" sz="3600" b="1">
                  <a:latin typeface="思源黑体 CN Heavy" panose="020b0a00000000000000" pitchFamily="34" charset="-122"/>
                  <a:ea typeface="思源黑体 CN Heavy" panose="020b0a00000000000000" pitchFamily="34" charset="-122"/>
                </a:rPr>
                <a:t>人地关系思想的演变</a:t>
              </a:r>
            </a:p>
          </p:txBody>
        </p:sp>
      </p:grpSp>
      <p:sp>
        <p:nvSpPr>
          <p:cNvPr id="3" name="文本框 2">
            <a:extLst>
              <a:ext uri="{FF2B5EF4-FFF2-40B4-BE49-F238E27FC236}">
                <a16:creationId xmlns:a16="http://schemas.microsoft.com/office/drawing/2014/main" xmlns="" id="{DC686ECF-5202-4D32-BD83-AB0FA8EE1AA7}"/>
              </a:ext>
            </a:extLst>
          </p:cNvPr>
          <p:cNvSpPr txBox="1"/>
          <p:nvPr>
            <p:custDataLst>
              <p:tags r:id="rId8"/>
            </p:custDataLst>
          </p:nvPr>
        </p:nvSpPr>
        <p:spPr>
          <a:xfrm>
            <a:off x="1021263" y="1398492"/>
            <a:ext cx="3773695" cy="686726"/>
          </a:xfrm>
          <a:prstGeom prst="rect">
            <a:avLst/>
          </a:prstGeom>
          <a:noFill/>
        </p:spPr>
        <p:txBody>
          <a:bodyPr wrap="square" rtlCol="0">
            <a:spAutoFit/>
          </a:bodyPr>
          <a:lstStyle/>
          <a:p>
            <a:pPr algn="l">
              <a:lnSpc>
                <a:spcPct val="130000"/>
              </a:lnSpc>
            </a:pPr>
            <a:r>
              <a:rPr lang="en-US" altLang="zh-CN" sz="3200" b="1">
                <a:solidFill>
                  <a:schemeClr val="accent1"/>
                </a:solidFill>
                <a:latin typeface="OPPOSans M" panose="00020600040101010101" pitchFamily="18" charset="-122"/>
                <a:ea typeface="OPPOSans M" panose="00020600040101010101" pitchFamily="18" charset="-122"/>
              </a:rPr>
              <a:t>2.</a:t>
            </a:r>
            <a:r>
              <a:rPr lang="zh-CN" altLang="en-US" sz="3200" b="1">
                <a:solidFill>
                  <a:schemeClr val="accent1"/>
                </a:solidFill>
                <a:latin typeface="OPPOSans M" panose="00020600040101010101" pitchFamily="18" charset="-122"/>
                <a:ea typeface="OPPOSans M" panose="00020600040101010101" pitchFamily="18" charset="-122"/>
              </a:rPr>
              <a:t>思想演变过程</a:t>
            </a:r>
            <a:endParaRPr lang="en-US" altLang="zh-CN" sz="3200" b="1">
              <a:solidFill>
                <a:schemeClr val="accent1"/>
              </a:solidFill>
              <a:latin typeface="OPPOSans M" panose="00020600040101010101" pitchFamily="18" charset="-122"/>
              <a:ea typeface="OPPOSans M" panose="00020600040101010101" pitchFamily="18" charset="-122"/>
            </a:endParaRPr>
          </a:p>
        </p:txBody>
      </p:sp>
      <p:grpSp>
        <p:nvGrpSpPr>
          <p:cNvPr id="62" name="组合 61">
            <a:extLst>
              <a:ext uri="{FF2B5EF4-FFF2-40B4-BE49-F238E27FC236}">
                <a16:creationId xmlns:a16="http://schemas.microsoft.com/office/drawing/2014/main" xmlns="" id="{78E948A4-9E8C-4A14-A1A8-2C1F733617E2}"/>
              </a:ext>
            </a:extLst>
          </p:cNvPr>
          <p:cNvGrpSpPr/>
          <p:nvPr>
            <p:custDataLst>
              <p:tags r:id="rId9"/>
            </p:custDataLst>
          </p:nvPr>
        </p:nvGrpSpPr>
        <p:grpSpPr>
          <a:xfrm>
            <a:off x="1671217" y="3252986"/>
            <a:ext cx="1631917" cy="1769443"/>
            <a:chOff x="1671217" y="3252986"/>
            <a:chExt cx="1631917" cy="1769443"/>
          </a:xfrm>
        </p:grpSpPr>
        <p:sp>
          <p:nvSpPr>
            <p:cNvPr id="20" name="文本框 19">
              <a:extLst>
                <a:ext uri="{FF2B5EF4-FFF2-40B4-BE49-F238E27FC236}">
                  <a16:creationId xmlns:a16="http://schemas.microsoft.com/office/drawing/2014/main" xmlns="" id="{C1160F6B-9FB3-4EAE-9F6C-C55C66EE8239}"/>
                </a:ext>
              </a:extLst>
            </p:cNvPr>
            <p:cNvSpPr txBox="1"/>
            <p:nvPr>
              <p:custDataLst>
                <p:tags r:id="rId10"/>
              </p:custDataLst>
            </p:nvPr>
          </p:nvSpPr>
          <p:spPr>
            <a:xfrm>
              <a:off x="1721498" y="3252986"/>
              <a:ext cx="1571854" cy="1264064"/>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人口数量少，生产力水平低下且缓慢</a:t>
              </a:r>
            </a:p>
          </p:txBody>
        </p:sp>
        <p:sp>
          <p:nvSpPr>
            <p:cNvPr id="10" name="矩形 9">
              <a:extLst>
                <a:ext uri="{FF2B5EF4-FFF2-40B4-BE49-F238E27FC236}">
                  <a16:creationId xmlns:a16="http://schemas.microsoft.com/office/drawing/2014/main" xmlns="" id="{32E2D28A-3D8A-4B56-BD54-0DDB8BE36F35}"/>
                </a:ext>
              </a:extLst>
            </p:cNvPr>
            <p:cNvSpPr/>
            <p:nvPr>
              <p:custDataLst>
                <p:tags r:id="rId11"/>
              </p:custDataLst>
            </p:nvPr>
          </p:nvSpPr>
          <p:spPr>
            <a:xfrm>
              <a:off x="1671217" y="3257586"/>
              <a:ext cx="1631917" cy="135422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cxnSp>
          <p:nvCxnSpPr>
            <p:cNvPr id="43" name="直接箭头连接符 42">
              <a:extLst>
                <a:ext uri="{FF2B5EF4-FFF2-40B4-BE49-F238E27FC236}">
                  <a16:creationId xmlns:a16="http://schemas.microsoft.com/office/drawing/2014/main" xmlns="" id="{BDF98758-018D-4354-8A3B-253997866C2B}"/>
                </a:ext>
              </a:extLst>
            </p:cNvPr>
            <p:cNvCxnSpPr/>
            <p:nvPr>
              <p:custDataLst>
                <p:tags r:id="rId12"/>
              </p:custDataLst>
            </p:nvPr>
          </p:nvCxnSpPr>
          <p:spPr>
            <a:xfrm flipH="1">
              <a:off x="2487175" y="4593534"/>
              <a:ext cx="0" cy="428895"/>
            </a:xfrm>
            <a:prstGeom prst="straightConnector1">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sp>
        <p:nvSpPr>
          <p:cNvPr id="46" name="任意多边形: 形状 45">
            <a:extLst>
              <a:ext uri="{FF2B5EF4-FFF2-40B4-BE49-F238E27FC236}">
                <a16:creationId xmlns:a16="http://schemas.microsoft.com/office/drawing/2014/main" xmlns="" id="{592789AC-67B0-49BA-8B12-42E46760B738}"/>
              </a:ext>
            </a:extLst>
          </p:cNvPr>
          <p:cNvSpPr/>
          <p:nvPr>
            <p:custDataLst>
              <p:tags r:id="rId13"/>
            </p:custDataLst>
          </p:nvPr>
        </p:nvSpPr>
        <p:spPr>
          <a:xfrm>
            <a:off x="4045498" y="5022429"/>
            <a:ext cx="1731373" cy="1112713"/>
          </a:xfrm>
          <a:custGeom>
            <a:gdLst>
              <a:gd name="connsiteX0" fmla="*/ 0 w 1561703"/>
              <a:gd name="connsiteY0" fmla="*/ 111271 h 1112713"/>
              <a:gd name="connsiteX1" fmla="*/ 111271 w 1561703"/>
              <a:gd name="connsiteY1" fmla="*/ 0 h 1112713"/>
              <a:gd name="connsiteX2" fmla="*/ 1450432 w 1561703"/>
              <a:gd name="connsiteY2" fmla="*/ 0 h 1112713"/>
              <a:gd name="connsiteX3" fmla="*/ 1561703 w 1561703"/>
              <a:gd name="connsiteY3" fmla="*/ 111271 h 1112713"/>
              <a:gd name="connsiteX4" fmla="*/ 1561703 w 1561703"/>
              <a:gd name="connsiteY4" fmla="*/ 1001442 h 1112713"/>
              <a:gd name="connsiteX5" fmla="*/ 1450432 w 1561703"/>
              <a:gd name="connsiteY5" fmla="*/ 1112713 h 1112713"/>
              <a:gd name="connsiteX6" fmla="*/ 111271 w 1561703"/>
              <a:gd name="connsiteY6" fmla="*/ 1112713 h 1112713"/>
              <a:gd name="connsiteX7" fmla="*/ 0 w 1561703"/>
              <a:gd name="connsiteY7" fmla="*/ 1001442 h 1112713"/>
              <a:gd name="connsiteX8" fmla="*/ 0 w 1561703"/>
              <a:gd name="connsiteY8" fmla="*/ 111271 h 111271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1112713">
                <a:moveTo>
                  <a:pt x="0" y="111271"/>
                </a:moveTo>
                <a:cubicBezTo>
                  <a:pt x="0" y="49818"/>
                  <a:pt x="49818" y="0"/>
                  <a:pt x="111271" y="0"/>
                </a:cubicBezTo>
                <a:lnTo>
                  <a:pt x="1450432" y="0"/>
                </a:lnTo>
                <a:cubicBezTo>
                  <a:pt x="1511885" y="0"/>
                  <a:pt x="1561703" y="49818"/>
                  <a:pt x="1561703" y="111271"/>
                </a:cubicBezTo>
                <a:lnTo>
                  <a:pt x="1561703" y="1001442"/>
                </a:lnTo>
                <a:cubicBezTo>
                  <a:pt x="1561703" y="1062895"/>
                  <a:pt x="1511885" y="1112713"/>
                  <a:pt x="1450432" y="1112713"/>
                </a:cubicBezTo>
                <a:lnTo>
                  <a:pt x="111271" y="1112713"/>
                </a:lnTo>
                <a:cubicBezTo>
                  <a:pt x="49818" y="1112713"/>
                  <a:pt x="0" y="1062895"/>
                  <a:pt x="0" y="1001442"/>
                </a:cubicBezTo>
                <a:lnTo>
                  <a:pt x="0" y="11127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170" tIns="101170" rIns="101170" bIns="101170" numCol="1" spcCol="1270" anchor="ctr" anchorCtr="0">
            <a:noAutofit/>
          </a:bodyPr>
          <a:lstStyle/>
          <a:p>
            <a:pPr marL="0" lvl="0" indent="0" algn="ctr" defTabSz="800100">
              <a:lnSpc>
                <a:spcPct val="90000"/>
              </a:lnSpc>
              <a:spcBef>
                <a:spcPct val="0"/>
              </a:spcBef>
              <a:spcAft>
                <a:spcPct val="35000"/>
              </a:spcAft>
              <a:buNone/>
            </a:pPr>
            <a:endParaRPr lang="zh-CN" altLang="en-US" sz="1800" kern="1200">
              <a:solidFill>
                <a:schemeClr val="bg1"/>
              </a:solidFill>
              <a:ea typeface="OPPOSans M" panose="00020600040101010101" pitchFamily="18" charset="-122"/>
            </a:endParaRPr>
          </a:p>
        </p:txBody>
      </p:sp>
      <p:sp>
        <p:nvSpPr>
          <p:cNvPr id="15" name="文本框 14">
            <a:extLst>
              <a:ext uri="{FF2B5EF4-FFF2-40B4-BE49-F238E27FC236}">
                <a16:creationId xmlns:a16="http://schemas.microsoft.com/office/drawing/2014/main" xmlns="" id="{768D4D8E-3C57-4B9C-80AB-2B735A2001E0}"/>
              </a:ext>
            </a:extLst>
          </p:cNvPr>
          <p:cNvSpPr txBox="1"/>
          <p:nvPr>
            <p:custDataLst>
              <p:tags r:id="rId14"/>
            </p:custDataLst>
          </p:nvPr>
        </p:nvSpPr>
        <p:spPr>
          <a:xfrm>
            <a:off x="4125807" y="5234276"/>
            <a:ext cx="1596773" cy="538161"/>
          </a:xfrm>
          <a:prstGeom prst="rect">
            <a:avLst/>
          </a:prstGeom>
          <a:noFill/>
        </p:spPr>
        <p:txBody>
          <a:bodyPr wrap="square" rtlCol="0">
            <a:spAutoFit/>
          </a:bodyPr>
          <a:lstStyle/>
          <a:p>
            <a:pPr algn="ctr">
              <a:lnSpc>
                <a:spcPct val="130000"/>
              </a:lnSpc>
            </a:pPr>
            <a:r>
              <a:rPr lang="zh-CN" altLang="en-US" sz="2400" b="1">
                <a:solidFill>
                  <a:schemeClr val="bg1"/>
                </a:solidFill>
                <a:latin typeface="OPPOSans M" panose="00020600040101010101" pitchFamily="18" charset="-122"/>
                <a:ea typeface="OPPOSans M" panose="00020600040101010101" pitchFamily="18" charset="-122"/>
              </a:rPr>
              <a:t>农业社会</a:t>
            </a:r>
          </a:p>
        </p:txBody>
      </p:sp>
      <p:sp>
        <p:nvSpPr>
          <p:cNvPr id="44" name="任意多边形: 形状 43">
            <a:extLst>
              <a:ext uri="{FF2B5EF4-FFF2-40B4-BE49-F238E27FC236}">
                <a16:creationId xmlns:a16="http://schemas.microsoft.com/office/drawing/2014/main" xmlns="" id="{ABF4575C-E9C6-459F-9323-FC8CBC9EBA2B}"/>
              </a:ext>
            </a:extLst>
          </p:cNvPr>
          <p:cNvSpPr/>
          <p:nvPr>
            <p:custDataLst>
              <p:tags r:id="rId15"/>
            </p:custDataLst>
          </p:nvPr>
        </p:nvSpPr>
        <p:spPr>
          <a:xfrm>
            <a:off x="1621574" y="5022429"/>
            <a:ext cx="1731373" cy="1112713"/>
          </a:xfrm>
          <a:custGeom>
            <a:gdLst>
              <a:gd name="connsiteX0" fmla="*/ 0 w 1561703"/>
              <a:gd name="connsiteY0" fmla="*/ 111271 h 1112713"/>
              <a:gd name="connsiteX1" fmla="*/ 111271 w 1561703"/>
              <a:gd name="connsiteY1" fmla="*/ 0 h 1112713"/>
              <a:gd name="connsiteX2" fmla="*/ 1450432 w 1561703"/>
              <a:gd name="connsiteY2" fmla="*/ 0 h 1112713"/>
              <a:gd name="connsiteX3" fmla="*/ 1561703 w 1561703"/>
              <a:gd name="connsiteY3" fmla="*/ 111271 h 1112713"/>
              <a:gd name="connsiteX4" fmla="*/ 1561703 w 1561703"/>
              <a:gd name="connsiteY4" fmla="*/ 1001442 h 1112713"/>
              <a:gd name="connsiteX5" fmla="*/ 1450432 w 1561703"/>
              <a:gd name="connsiteY5" fmla="*/ 1112713 h 1112713"/>
              <a:gd name="connsiteX6" fmla="*/ 111271 w 1561703"/>
              <a:gd name="connsiteY6" fmla="*/ 1112713 h 1112713"/>
              <a:gd name="connsiteX7" fmla="*/ 0 w 1561703"/>
              <a:gd name="connsiteY7" fmla="*/ 1001442 h 1112713"/>
              <a:gd name="connsiteX8" fmla="*/ 0 w 1561703"/>
              <a:gd name="connsiteY8" fmla="*/ 111271 h 111271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1112713">
                <a:moveTo>
                  <a:pt x="0" y="111271"/>
                </a:moveTo>
                <a:cubicBezTo>
                  <a:pt x="0" y="49818"/>
                  <a:pt x="49818" y="0"/>
                  <a:pt x="111271" y="0"/>
                </a:cubicBezTo>
                <a:lnTo>
                  <a:pt x="1450432" y="0"/>
                </a:lnTo>
                <a:cubicBezTo>
                  <a:pt x="1511885" y="0"/>
                  <a:pt x="1561703" y="49818"/>
                  <a:pt x="1561703" y="111271"/>
                </a:cubicBezTo>
                <a:lnTo>
                  <a:pt x="1561703" y="1001442"/>
                </a:lnTo>
                <a:cubicBezTo>
                  <a:pt x="1561703" y="1062895"/>
                  <a:pt x="1511885" y="1112713"/>
                  <a:pt x="1450432" y="1112713"/>
                </a:cubicBezTo>
                <a:lnTo>
                  <a:pt x="111271" y="1112713"/>
                </a:lnTo>
                <a:cubicBezTo>
                  <a:pt x="49818" y="1112713"/>
                  <a:pt x="0" y="1062895"/>
                  <a:pt x="0" y="1001442"/>
                </a:cubicBezTo>
                <a:lnTo>
                  <a:pt x="0" y="11127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170" tIns="101170" rIns="101170" bIns="101170" numCol="1" spcCol="1270" anchor="ctr" anchorCtr="0">
            <a:noAutofit/>
          </a:bodyPr>
          <a:lstStyle/>
          <a:p>
            <a:pPr marL="0" lvl="0" indent="0" algn="ctr" defTabSz="800100">
              <a:lnSpc>
                <a:spcPct val="90000"/>
              </a:lnSpc>
              <a:spcBef>
                <a:spcPct val="0"/>
              </a:spcBef>
              <a:spcAft>
                <a:spcPct val="35000"/>
              </a:spcAft>
              <a:buNone/>
            </a:pPr>
            <a:endParaRPr lang="zh-CN" altLang="en-US" sz="1800" kern="1200">
              <a:solidFill>
                <a:schemeClr val="bg1"/>
              </a:solidFill>
              <a:ea typeface="OPPOSans M" panose="00020600040101010101" pitchFamily="18" charset="-122"/>
            </a:endParaRPr>
          </a:p>
        </p:txBody>
      </p:sp>
      <p:sp>
        <p:nvSpPr>
          <p:cNvPr id="45" name="任意多边形: 形状 44">
            <a:extLst>
              <a:ext uri="{FF2B5EF4-FFF2-40B4-BE49-F238E27FC236}">
                <a16:creationId xmlns:a16="http://schemas.microsoft.com/office/drawing/2014/main" xmlns="" id="{E9C2CC21-7008-4592-AF82-4678D642DF57}"/>
              </a:ext>
            </a:extLst>
          </p:cNvPr>
          <p:cNvSpPr/>
          <p:nvPr>
            <p:custDataLst>
              <p:tags r:id="rId16"/>
            </p:custDataLst>
          </p:nvPr>
        </p:nvSpPr>
        <p:spPr>
          <a:xfrm>
            <a:off x="3526085" y="5385135"/>
            <a:ext cx="367051" cy="387302"/>
          </a:xfrm>
          <a:custGeom>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a:moveTo>
                  <a:pt x="0" y="77460"/>
                </a:moveTo>
                <a:lnTo>
                  <a:pt x="165541" y="77460"/>
                </a:lnTo>
                <a:lnTo>
                  <a:pt x="165541" y="0"/>
                </a:lnTo>
                <a:lnTo>
                  <a:pt x="331081" y="193651"/>
                </a:lnTo>
                <a:lnTo>
                  <a:pt x="165541" y="387302"/>
                </a:lnTo>
                <a:lnTo>
                  <a:pt x="165541" y="309842"/>
                </a:lnTo>
                <a:lnTo>
                  <a:pt x="0" y="309842"/>
                </a:lnTo>
                <a:lnTo>
                  <a:pt x="0" y="7746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7460" rIns="99324" bIns="77460" numCol="1" spcCol="1270" anchor="ctr" anchorCtr="0">
            <a:noAutofit/>
          </a:bodyPr>
          <a:lstStyle/>
          <a:p>
            <a:pPr marL="0" lvl="0" indent="0" algn="ctr" defTabSz="444500">
              <a:lnSpc>
                <a:spcPct val="90000"/>
              </a:lnSpc>
              <a:spcBef>
                <a:spcPct val="0"/>
              </a:spcBef>
              <a:spcAft>
                <a:spcPct val="35000"/>
              </a:spcAft>
              <a:buNone/>
            </a:pPr>
            <a:endParaRPr lang="zh-CN" altLang="en-US" sz="1000" kern="1200">
              <a:solidFill>
                <a:schemeClr val="bg1"/>
              </a:solidFill>
              <a:ea typeface="OPPOSans M" panose="00020600040101010101" pitchFamily="18" charset="-122"/>
            </a:endParaRPr>
          </a:p>
        </p:txBody>
      </p:sp>
      <p:sp>
        <p:nvSpPr>
          <p:cNvPr id="47" name="任意多边形: 形状 46">
            <a:extLst>
              <a:ext uri="{FF2B5EF4-FFF2-40B4-BE49-F238E27FC236}">
                <a16:creationId xmlns:a16="http://schemas.microsoft.com/office/drawing/2014/main" xmlns="" id="{EED3B755-F584-4440-ABF1-74D39CCE5113}"/>
              </a:ext>
            </a:extLst>
          </p:cNvPr>
          <p:cNvSpPr/>
          <p:nvPr>
            <p:custDataLst>
              <p:tags r:id="rId17"/>
            </p:custDataLst>
          </p:nvPr>
        </p:nvSpPr>
        <p:spPr>
          <a:xfrm>
            <a:off x="5950008" y="5385135"/>
            <a:ext cx="367051" cy="387302"/>
          </a:xfrm>
          <a:custGeom>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a:moveTo>
                  <a:pt x="0" y="77460"/>
                </a:moveTo>
                <a:lnTo>
                  <a:pt x="165541" y="77460"/>
                </a:lnTo>
                <a:lnTo>
                  <a:pt x="165541" y="0"/>
                </a:lnTo>
                <a:lnTo>
                  <a:pt x="331081" y="193651"/>
                </a:lnTo>
                <a:lnTo>
                  <a:pt x="165541" y="387302"/>
                </a:lnTo>
                <a:lnTo>
                  <a:pt x="165541" y="309842"/>
                </a:lnTo>
                <a:lnTo>
                  <a:pt x="0" y="309842"/>
                </a:lnTo>
                <a:lnTo>
                  <a:pt x="0" y="7746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7460" rIns="99324" bIns="77460" numCol="1" spcCol="1270" anchor="ctr" anchorCtr="0">
            <a:noAutofit/>
          </a:bodyPr>
          <a:lstStyle/>
          <a:p>
            <a:pPr marL="0" lvl="0" indent="0" algn="ctr" defTabSz="444500">
              <a:lnSpc>
                <a:spcPct val="90000"/>
              </a:lnSpc>
              <a:spcBef>
                <a:spcPct val="0"/>
              </a:spcBef>
              <a:spcAft>
                <a:spcPct val="35000"/>
              </a:spcAft>
              <a:buNone/>
            </a:pPr>
            <a:endParaRPr lang="zh-CN" altLang="en-US" sz="1000" kern="1200">
              <a:solidFill>
                <a:schemeClr val="bg1"/>
              </a:solidFill>
              <a:ea typeface="OPPOSans M" panose="00020600040101010101" pitchFamily="18" charset="-122"/>
            </a:endParaRPr>
          </a:p>
        </p:txBody>
      </p:sp>
      <p:sp>
        <p:nvSpPr>
          <p:cNvPr id="48" name="任意多边形: 形状 47">
            <a:extLst>
              <a:ext uri="{FF2B5EF4-FFF2-40B4-BE49-F238E27FC236}">
                <a16:creationId xmlns:a16="http://schemas.microsoft.com/office/drawing/2014/main" xmlns="" id="{37B7106C-878E-466E-8CE5-DCDD2B38C0E8}"/>
              </a:ext>
            </a:extLst>
          </p:cNvPr>
          <p:cNvSpPr/>
          <p:nvPr>
            <p:custDataLst>
              <p:tags r:id="rId18"/>
            </p:custDataLst>
          </p:nvPr>
        </p:nvSpPr>
        <p:spPr>
          <a:xfrm>
            <a:off x="6469420" y="5022429"/>
            <a:ext cx="1731373" cy="1112713"/>
          </a:xfrm>
          <a:custGeom>
            <a:gdLst>
              <a:gd name="connsiteX0" fmla="*/ 0 w 1561703"/>
              <a:gd name="connsiteY0" fmla="*/ 111271 h 1112713"/>
              <a:gd name="connsiteX1" fmla="*/ 111271 w 1561703"/>
              <a:gd name="connsiteY1" fmla="*/ 0 h 1112713"/>
              <a:gd name="connsiteX2" fmla="*/ 1450432 w 1561703"/>
              <a:gd name="connsiteY2" fmla="*/ 0 h 1112713"/>
              <a:gd name="connsiteX3" fmla="*/ 1561703 w 1561703"/>
              <a:gd name="connsiteY3" fmla="*/ 111271 h 1112713"/>
              <a:gd name="connsiteX4" fmla="*/ 1561703 w 1561703"/>
              <a:gd name="connsiteY4" fmla="*/ 1001442 h 1112713"/>
              <a:gd name="connsiteX5" fmla="*/ 1450432 w 1561703"/>
              <a:gd name="connsiteY5" fmla="*/ 1112713 h 1112713"/>
              <a:gd name="connsiteX6" fmla="*/ 111271 w 1561703"/>
              <a:gd name="connsiteY6" fmla="*/ 1112713 h 1112713"/>
              <a:gd name="connsiteX7" fmla="*/ 0 w 1561703"/>
              <a:gd name="connsiteY7" fmla="*/ 1001442 h 1112713"/>
              <a:gd name="connsiteX8" fmla="*/ 0 w 1561703"/>
              <a:gd name="connsiteY8" fmla="*/ 111271 h 111271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1112713">
                <a:moveTo>
                  <a:pt x="0" y="111271"/>
                </a:moveTo>
                <a:cubicBezTo>
                  <a:pt x="0" y="49818"/>
                  <a:pt x="49818" y="0"/>
                  <a:pt x="111271" y="0"/>
                </a:cubicBezTo>
                <a:lnTo>
                  <a:pt x="1450432" y="0"/>
                </a:lnTo>
                <a:cubicBezTo>
                  <a:pt x="1511885" y="0"/>
                  <a:pt x="1561703" y="49818"/>
                  <a:pt x="1561703" y="111271"/>
                </a:cubicBezTo>
                <a:lnTo>
                  <a:pt x="1561703" y="1001442"/>
                </a:lnTo>
                <a:cubicBezTo>
                  <a:pt x="1561703" y="1062895"/>
                  <a:pt x="1511885" y="1112713"/>
                  <a:pt x="1450432" y="1112713"/>
                </a:cubicBezTo>
                <a:lnTo>
                  <a:pt x="111271" y="1112713"/>
                </a:lnTo>
                <a:cubicBezTo>
                  <a:pt x="49818" y="1112713"/>
                  <a:pt x="0" y="1062895"/>
                  <a:pt x="0" y="1001442"/>
                </a:cubicBezTo>
                <a:lnTo>
                  <a:pt x="0" y="11127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170" tIns="101170" rIns="101170" bIns="101170" numCol="1" spcCol="1270" anchor="ctr" anchorCtr="0">
            <a:noAutofit/>
          </a:bodyPr>
          <a:lstStyle/>
          <a:p>
            <a:pPr marL="0" lvl="0" indent="0" algn="ctr" defTabSz="800100">
              <a:lnSpc>
                <a:spcPct val="90000"/>
              </a:lnSpc>
              <a:spcBef>
                <a:spcPct val="0"/>
              </a:spcBef>
              <a:spcAft>
                <a:spcPct val="35000"/>
              </a:spcAft>
              <a:buNone/>
            </a:pPr>
            <a:endParaRPr lang="zh-CN" altLang="en-US" sz="1800" kern="1200">
              <a:solidFill>
                <a:schemeClr val="bg1"/>
              </a:solidFill>
              <a:ea typeface="OPPOSans M" panose="00020600040101010101" pitchFamily="18" charset="-122"/>
            </a:endParaRPr>
          </a:p>
        </p:txBody>
      </p:sp>
      <p:sp>
        <p:nvSpPr>
          <p:cNvPr id="49" name="任意多边形: 形状 48">
            <a:extLst>
              <a:ext uri="{FF2B5EF4-FFF2-40B4-BE49-F238E27FC236}">
                <a16:creationId xmlns:a16="http://schemas.microsoft.com/office/drawing/2014/main" xmlns="" id="{070A7B33-FEAA-4401-87C8-73FEB3555739}"/>
              </a:ext>
            </a:extLst>
          </p:cNvPr>
          <p:cNvSpPr/>
          <p:nvPr>
            <p:custDataLst>
              <p:tags r:id="rId19"/>
            </p:custDataLst>
          </p:nvPr>
        </p:nvSpPr>
        <p:spPr>
          <a:xfrm>
            <a:off x="8373932" y="5385135"/>
            <a:ext cx="367051" cy="387302"/>
          </a:xfrm>
          <a:custGeom>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a:moveTo>
                  <a:pt x="0" y="77460"/>
                </a:moveTo>
                <a:lnTo>
                  <a:pt x="165541" y="77460"/>
                </a:lnTo>
                <a:lnTo>
                  <a:pt x="165541" y="0"/>
                </a:lnTo>
                <a:lnTo>
                  <a:pt x="331081" y="193651"/>
                </a:lnTo>
                <a:lnTo>
                  <a:pt x="165541" y="387302"/>
                </a:lnTo>
                <a:lnTo>
                  <a:pt x="165541" y="309842"/>
                </a:lnTo>
                <a:lnTo>
                  <a:pt x="0" y="309842"/>
                </a:lnTo>
                <a:lnTo>
                  <a:pt x="0" y="7746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7460" rIns="99324" bIns="77460" numCol="1" spcCol="1270" anchor="ctr" anchorCtr="0">
            <a:noAutofit/>
          </a:bodyPr>
          <a:lstStyle/>
          <a:p>
            <a:pPr marL="0" lvl="0" indent="0" algn="ctr" defTabSz="444500">
              <a:lnSpc>
                <a:spcPct val="90000"/>
              </a:lnSpc>
              <a:spcBef>
                <a:spcPct val="0"/>
              </a:spcBef>
              <a:spcAft>
                <a:spcPct val="35000"/>
              </a:spcAft>
              <a:buNone/>
            </a:pPr>
            <a:endParaRPr lang="zh-CN" altLang="en-US" sz="1000" kern="1200">
              <a:solidFill>
                <a:schemeClr val="bg1"/>
              </a:solidFill>
              <a:ea typeface="OPPOSans M" panose="00020600040101010101" pitchFamily="18" charset="-122"/>
            </a:endParaRPr>
          </a:p>
        </p:txBody>
      </p:sp>
      <p:sp>
        <p:nvSpPr>
          <p:cNvPr id="50" name="任意多边形: 形状 49">
            <a:extLst>
              <a:ext uri="{FF2B5EF4-FFF2-40B4-BE49-F238E27FC236}">
                <a16:creationId xmlns:a16="http://schemas.microsoft.com/office/drawing/2014/main" xmlns="" id="{E7703050-33B4-45FB-963C-A912C971BBFD}"/>
              </a:ext>
            </a:extLst>
          </p:cNvPr>
          <p:cNvSpPr/>
          <p:nvPr>
            <p:custDataLst>
              <p:tags r:id="rId20"/>
            </p:custDataLst>
          </p:nvPr>
        </p:nvSpPr>
        <p:spPr>
          <a:xfrm>
            <a:off x="8893343" y="5022429"/>
            <a:ext cx="1731373" cy="1112713"/>
          </a:xfrm>
          <a:custGeom>
            <a:gdLst>
              <a:gd name="connsiteX0" fmla="*/ 0 w 1561703"/>
              <a:gd name="connsiteY0" fmla="*/ 111271 h 1112713"/>
              <a:gd name="connsiteX1" fmla="*/ 111271 w 1561703"/>
              <a:gd name="connsiteY1" fmla="*/ 0 h 1112713"/>
              <a:gd name="connsiteX2" fmla="*/ 1450432 w 1561703"/>
              <a:gd name="connsiteY2" fmla="*/ 0 h 1112713"/>
              <a:gd name="connsiteX3" fmla="*/ 1561703 w 1561703"/>
              <a:gd name="connsiteY3" fmla="*/ 111271 h 1112713"/>
              <a:gd name="connsiteX4" fmla="*/ 1561703 w 1561703"/>
              <a:gd name="connsiteY4" fmla="*/ 1001442 h 1112713"/>
              <a:gd name="connsiteX5" fmla="*/ 1450432 w 1561703"/>
              <a:gd name="connsiteY5" fmla="*/ 1112713 h 1112713"/>
              <a:gd name="connsiteX6" fmla="*/ 111271 w 1561703"/>
              <a:gd name="connsiteY6" fmla="*/ 1112713 h 1112713"/>
              <a:gd name="connsiteX7" fmla="*/ 0 w 1561703"/>
              <a:gd name="connsiteY7" fmla="*/ 1001442 h 1112713"/>
              <a:gd name="connsiteX8" fmla="*/ 0 w 1561703"/>
              <a:gd name="connsiteY8" fmla="*/ 111271 h 111271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1112713">
                <a:moveTo>
                  <a:pt x="0" y="111271"/>
                </a:moveTo>
                <a:cubicBezTo>
                  <a:pt x="0" y="49818"/>
                  <a:pt x="49818" y="0"/>
                  <a:pt x="111271" y="0"/>
                </a:cubicBezTo>
                <a:lnTo>
                  <a:pt x="1450432" y="0"/>
                </a:lnTo>
                <a:cubicBezTo>
                  <a:pt x="1511885" y="0"/>
                  <a:pt x="1561703" y="49818"/>
                  <a:pt x="1561703" y="111271"/>
                </a:cubicBezTo>
                <a:lnTo>
                  <a:pt x="1561703" y="1001442"/>
                </a:lnTo>
                <a:cubicBezTo>
                  <a:pt x="1561703" y="1062895"/>
                  <a:pt x="1511885" y="1112713"/>
                  <a:pt x="1450432" y="1112713"/>
                </a:cubicBezTo>
                <a:lnTo>
                  <a:pt x="111271" y="1112713"/>
                </a:lnTo>
                <a:cubicBezTo>
                  <a:pt x="49818" y="1112713"/>
                  <a:pt x="0" y="1062895"/>
                  <a:pt x="0" y="1001442"/>
                </a:cubicBezTo>
                <a:lnTo>
                  <a:pt x="0" y="11127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170" tIns="101170" rIns="101170" bIns="101170" numCol="1" spcCol="1270" anchor="ctr" anchorCtr="0">
            <a:noAutofit/>
          </a:bodyPr>
          <a:lstStyle/>
          <a:p>
            <a:pPr marL="0" lvl="0" indent="0" algn="ctr" defTabSz="800100">
              <a:lnSpc>
                <a:spcPct val="90000"/>
              </a:lnSpc>
              <a:spcBef>
                <a:spcPct val="0"/>
              </a:spcBef>
              <a:spcAft>
                <a:spcPct val="35000"/>
              </a:spcAft>
              <a:buNone/>
            </a:pPr>
            <a:endParaRPr lang="zh-CN" altLang="en-US" sz="1800" kern="1200">
              <a:solidFill>
                <a:schemeClr val="bg1"/>
              </a:solidFill>
              <a:ea typeface="OPPOSans M" panose="00020600040101010101" pitchFamily="18" charset="-122"/>
            </a:endParaRPr>
          </a:p>
        </p:txBody>
      </p:sp>
      <p:sp>
        <p:nvSpPr>
          <p:cNvPr id="7" name="文本框 6">
            <a:extLst>
              <a:ext uri="{FF2B5EF4-FFF2-40B4-BE49-F238E27FC236}">
                <a16:creationId xmlns:a16="http://schemas.microsoft.com/office/drawing/2014/main" xmlns="" id="{CCF53C98-EFD4-4709-B27E-D99FB20D0E71}"/>
              </a:ext>
            </a:extLst>
          </p:cNvPr>
          <p:cNvSpPr txBox="1"/>
          <p:nvPr>
            <p:custDataLst>
              <p:tags r:id="rId21"/>
            </p:custDataLst>
          </p:nvPr>
        </p:nvSpPr>
        <p:spPr>
          <a:xfrm>
            <a:off x="1671218" y="5069639"/>
            <a:ext cx="1632085" cy="1018292"/>
          </a:xfrm>
          <a:prstGeom prst="rect">
            <a:avLst/>
          </a:prstGeom>
          <a:noFill/>
        </p:spPr>
        <p:txBody>
          <a:bodyPr wrap="square" rtlCol="0">
            <a:spAutoFit/>
          </a:bodyPr>
          <a:lstStyle/>
          <a:p>
            <a:pPr algn="l">
              <a:lnSpc>
                <a:spcPct val="130000"/>
              </a:lnSpc>
            </a:pPr>
            <a:r>
              <a:rPr lang="zh-CN" altLang="en-US" sz="2400" b="1">
                <a:solidFill>
                  <a:schemeClr val="bg1"/>
                </a:solidFill>
                <a:latin typeface="OPPOSans M" panose="00020600040101010101" pitchFamily="18" charset="-122"/>
                <a:ea typeface="OPPOSans M" panose="00020600040101010101" pitchFamily="18" charset="-122"/>
              </a:rPr>
              <a:t>采集</a:t>
            </a:r>
            <a:r>
              <a:rPr lang="en-US" altLang="zh-CN" sz="2400" b="1">
                <a:solidFill>
                  <a:schemeClr val="bg1"/>
                </a:solidFill>
                <a:latin typeface="OPPOSans M" panose="00020600040101010101" pitchFamily="18" charset="-122"/>
                <a:ea typeface="OPPOSans M" panose="00020600040101010101" pitchFamily="18" charset="-122"/>
              </a:rPr>
              <a:t>-</a:t>
            </a:r>
            <a:r>
              <a:rPr lang="zh-CN" altLang="en-US" sz="2400" b="1">
                <a:solidFill>
                  <a:schemeClr val="bg1"/>
                </a:solidFill>
                <a:latin typeface="OPPOSans M" panose="00020600040101010101" pitchFamily="18" charset="-122"/>
                <a:ea typeface="OPPOSans M" panose="00020600040101010101" pitchFamily="18" charset="-122"/>
              </a:rPr>
              <a:t>狩猎社会</a:t>
            </a:r>
          </a:p>
        </p:txBody>
      </p:sp>
      <p:sp>
        <p:nvSpPr>
          <p:cNvPr id="16" name="文本框 15">
            <a:extLst>
              <a:ext uri="{FF2B5EF4-FFF2-40B4-BE49-F238E27FC236}">
                <a16:creationId xmlns:a16="http://schemas.microsoft.com/office/drawing/2014/main" xmlns="" id="{C92CA3F4-1BEF-49C4-99D2-9AF94A8BA3C7}"/>
              </a:ext>
            </a:extLst>
          </p:cNvPr>
          <p:cNvSpPr txBox="1"/>
          <p:nvPr>
            <p:custDataLst>
              <p:tags r:id="rId22"/>
            </p:custDataLst>
          </p:nvPr>
        </p:nvSpPr>
        <p:spPr>
          <a:xfrm>
            <a:off x="6549729" y="5234276"/>
            <a:ext cx="1596773" cy="538161"/>
          </a:xfrm>
          <a:prstGeom prst="rect">
            <a:avLst/>
          </a:prstGeom>
          <a:noFill/>
        </p:spPr>
        <p:txBody>
          <a:bodyPr wrap="square" rtlCol="0">
            <a:spAutoFit/>
          </a:bodyPr>
          <a:lstStyle/>
          <a:p>
            <a:pPr algn="ctr">
              <a:lnSpc>
                <a:spcPct val="130000"/>
              </a:lnSpc>
            </a:pPr>
            <a:r>
              <a:rPr lang="zh-CN" altLang="en-US" sz="2400" b="1">
                <a:solidFill>
                  <a:schemeClr val="bg1"/>
                </a:solidFill>
                <a:latin typeface="OPPOSans M" panose="00020600040101010101" pitchFamily="18" charset="-122"/>
                <a:ea typeface="OPPOSans M" panose="00020600040101010101" pitchFamily="18" charset="-122"/>
              </a:rPr>
              <a:t>工业社会</a:t>
            </a:r>
          </a:p>
        </p:txBody>
      </p:sp>
      <p:sp>
        <p:nvSpPr>
          <p:cNvPr id="17" name="文本框 16">
            <a:extLst>
              <a:ext uri="{FF2B5EF4-FFF2-40B4-BE49-F238E27FC236}">
                <a16:creationId xmlns:a16="http://schemas.microsoft.com/office/drawing/2014/main" xmlns="" id="{B4204125-41EB-4415-913A-59F20DF9D5E5}"/>
              </a:ext>
            </a:extLst>
          </p:cNvPr>
          <p:cNvSpPr txBox="1"/>
          <p:nvPr>
            <p:custDataLst>
              <p:tags r:id="rId23"/>
            </p:custDataLst>
          </p:nvPr>
        </p:nvSpPr>
        <p:spPr>
          <a:xfrm>
            <a:off x="8973653" y="5234276"/>
            <a:ext cx="1596773" cy="538161"/>
          </a:xfrm>
          <a:prstGeom prst="rect">
            <a:avLst/>
          </a:prstGeom>
          <a:noFill/>
        </p:spPr>
        <p:txBody>
          <a:bodyPr wrap="square" rtlCol="0">
            <a:spAutoFit/>
          </a:bodyPr>
          <a:lstStyle/>
          <a:p>
            <a:pPr algn="ctr">
              <a:lnSpc>
                <a:spcPct val="130000"/>
              </a:lnSpc>
            </a:pPr>
            <a:r>
              <a:rPr lang="zh-CN" altLang="en-US" sz="2400" b="1">
                <a:solidFill>
                  <a:schemeClr val="bg1"/>
                </a:solidFill>
                <a:latin typeface="OPPOSans M" panose="00020600040101010101" pitchFamily="18" charset="-122"/>
                <a:ea typeface="OPPOSans M" panose="00020600040101010101" pitchFamily="18" charset="-122"/>
              </a:rPr>
              <a:t>信息社会</a:t>
            </a:r>
          </a:p>
        </p:txBody>
      </p:sp>
      <p:grpSp>
        <p:nvGrpSpPr>
          <p:cNvPr id="63" name="组合 62">
            <a:extLst>
              <a:ext uri="{FF2B5EF4-FFF2-40B4-BE49-F238E27FC236}">
                <a16:creationId xmlns:a16="http://schemas.microsoft.com/office/drawing/2014/main" xmlns="" id="{ADBEC491-F965-4A40-A381-14E568C2B0F1}"/>
              </a:ext>
            </a:extLst>
          </p:cNvPr>
          <p:cNvGrpSpPr/>
          <p:nvPr>
            <p:custDataLst>
              <p:tags r:id="rId24"/>
            </p:custDataLst>
          </p:nvPr>
        </p:nvGrpSpPr>
        <p:grpSpPr>
          <a:xfrm>
            <a:off x="4081803" y="2082183"/>
            <a:ext cx="1741188" cy="2943281"/>
            <a:chOff x="4208820" y="2079148"/>
            <a:chExt cx="1741188" cy="2943281"/>
          </a:xfrm>
        </p:grpSpPr>
        <p:sp>
          <p:nvSpPr>
            <p:cNvPr id="68" name="文本框 67">
              <a:extLst>
                <a:ext uri="{FF2B5EF4-FFF2-40B4-BE49-F238E27FC236}">
                  <a16:creationId xmlns:a16="http://schemas.microsoft.com/office/drawing/2014/main" xmlns="" id="{F46CB79F-2C4F-4E9C-B6CF-559AC83D51A3}"/>
                </a:ext>
              </a:extLst>
            </p:cNvPr>
            <p:cNvSpPr txBox="1"/>
            <p:nvPr>
              <p:custDataLst>
                <p:tags r:id="rId25"/>
              </p:custDataLst>
            </p:nvPr>
          </p:nvSpPr>
          <p:spPr>
            <a:xfrm>
              <a:off x="4208820" y="2100896"/>
              <a:ext cx="1741188" cy="2464393"/>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生产力水平有了很大提高，农业的发展使食物供应变得稳定和可靠，人口逐渐增多</a:t>
              </a:r>
            </a:p>
          </p:txBody>
        </p:sp>
        <p:sp>
          <p:nvSpPr>
            <p:cNvPr id="69" name="矩形 68">
              <a:extLst>
                <a:ext uri="{FF2B5EF4-FFF2-40B4-BE49-F238E27FC236}">
                  <a16:creationId xmlns:a16="http://schemas.microsoft.com/office/drawing/2014/main" xmlns="" id="{EB6C8D12-3040-4170-A38F-7DA8714E2DEB}"/>
                </a:ext>
              </a:extLst>
            </p:cNvPr>
            <p:cNvSpPr/>
            <p:nvPr>
              <p:custDataLst>
                <p:tags r:id="rId26"/>
              </p:custDataLst>
            </p:nvPr>
          </p:nvSpPr>
          <p:spPr>
            <a:xfrm>
              <a:off x="4231522" y="2079148"/>
              <a:ext cx="1631917" cy="2532667"/>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cxnSp>
          <p:nvCxnSpPr>
            <p:cNvPr id="70" name="直接箭头连接符 69">
              <a:extLst>
                <a:ext uri="{FF2B5EF4-FFF2-40B4-BE49-F238E27FC236}">
                  <a16:creationId xmlns:a16="http://schemas.microsoft.com/office/drawing/2014/main" xmlns="" id="{E8AF2A45-DC09-4D6B-BE98-8C836EF5205B}"/>
                </a:ext>
              </a:extLst>
            </p:cNvPr>
            <p:cNvCxnSpPr/>
            <p:nvPr>
              <p:custDataLst>
                <p:tags r:id="rId27"/>
              </p:custDataLst>
            </p:nvPr>
          </p:nvCxnSpPr>
          <p:spPr>
            <a:xfrm flipH="1">
              <a:off x="5047480" y="4593534"/>
              <a:ext cx="0" cy="428895"/>
            </a:xfrm>
            <a:prstGeom prst="straightConnector1">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grpSp>
        <p:nvGrpSpPr>
          <p:cNvPr id="72" name="组合 71">
            <a:extLst>
              <a:ext uri="{FF2B5EF4-FFF2-40B4-BE49-F238E27FC236}">
                <a16:creationId xmlns:a16="http://schemas.microsoft.com/office/drawing/2014/main" xmlns="" id="{42B85FB1-8F7A-4461-8456-884CA51E819E}"/>
              </a:ext>
            </a:extLst>
          </p:cNvPr>
          <p:cNvGrpSpPr/>
          <p:nvPr>
            <p:custDataLst>
              <p:tags r:id="rId28"/>
            </p:custDataLst>
          </p:nvPr>
        </p:nvGrpSpPr>
        <p:grpSpPr>
          <a:xfrm>
            <a:off x="6494886" y="2082183"/>
            <a:ext cx="1741188" cy="2943281"/>
            <a:chOff x="4208820" y="2079148"/>
            <a:chExt cx="1741188" cy="2943281"/>
          </a:xfrm>
        </p:grpSpPr>
        <p:sp>
          <p:nvSpPr>
            <p:cNvPr id="73" name="文本框 72">
              <a:extLst>
                <a:ext uri="{FF2B5EF4-FFF2-40B4-BE49-F238E27FC236}">
                  <a16:creationId xmlns:a16="http://schemas.microsoft.com/office/drawing/2014/main" xmlns="" id="{A72F500B-D84F-4522-B504-C6C09646BBE0}"/>
                </a:ext>
              </a:extLst>
            </p:cNvPr>
            <p:cNvSpPr txBox="1"/>
            <p:nvPr>
              <p:custDataLst>
                <p:tags r:id="rId29"/>
              </p:custDataLst>
            </p:nvPr>
          </p:nvSpPr>
          <p:spPr>
            <a:xfrm>
              <a:off x="4208820" y="2100896"/>
              <a:ext cx="1741188" cy="2464393"/>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人类社会的生产能力极大提高，机器和矿物燃料大规模使用，人口数量急剧增加。</a:t>
              </a:r>
            </a:p>
          </p:txBody>
        </p:sp>
        <p:sp>
          <p:nvSpPr>
            <p:cNvPr id="74" name="矩形 73">
              <a:extLst>
                <a:ext uri="{FF2B5EF4-FFF2-40B4-BE49-F238E27FC236}">
                  <a16:creationId xmlns:a16="http://schemas.microsoft.com/office/drawing/2014/main" xmlns="" id="{574715A3-73D0-4734-A9AA-BD0702FD8EAD}"/>
                </a:ext>
              </a:extLst>
            </p:cNvPr>
            <p:cNvSpPr/>
            <p:nvPr>
              <p:custDataLst>
                <p:tags r:id="rId30"/>
              </p:custDataLst>
            </p:nvPr>
          </p:nvSpPr>
          <p:spPr>
            <a:xfrm>
              <a:off x="4231522" y="2079148"/>
              <a:ext cx="1631917" cy="2532667"/>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cxnSp>
          <p:nvCxnSpPr>
            <p:cNvPr id="75" name="直接箭头连接符 74">
              <a:extLst>
                <a:ext uri="{FF2B5EF4-FFF2-40B4-BE49-F238E27FC236}">
                  <a16:creationId xmlns:a16="http://schemas.microsoft.com/office/drawing/2014/main" xmlns="" id="{9B1D5246-6182-4EE7-A67C-22A3DCB3B0CD}"/>
                </a:ext>
              </a:extLst>
            </p:cNvPr>
            <p:cNvCxnSpPr/>
            <p:nvPr>
              <p:custDataLst>
                <p:tags r:id="rId31"/>
              </p:custDataLst>
            </p:nvPr>
          </p:nvCxnSpPr>
          <p:spPr>
            <a:xfrm flipH="1">
              <a:off x="5047480" y="4593534"/>
              <a:ext cx="0" cy="428895"/>
            </a:xfrm>
            <a:prstGeom prst="straightConnector1">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组合 75">
            <a:extLst>
              <a:ext uri="{FF2B5EF4-FFF2-40B4-BE49-F238E27FC236}">
                <a16:creationId xmlns:a16="http://schemas.microsoft.com/office/drawing/2014/main" xmlns="" id="{62CFB09F-8D30-48FC-9108-0AFB3D42A114}"/>
              </a:ext>
            </a:extLst>
          </p:cNvPr>
          <p:cNvGrpSpPr/>
          <p:nvPr>
            <p:custDataLst>
              <p:tags r:id="rId32"/>
            </p:custDataLst>
          </p:nvPr>
        </p:nvGrpSpPr>
        <p:grpSpPr>
          <a:xfrm>
            <a:off x="8923613" y="2082183"/>
            <a:ext cx="1741188" cy="2943281"/>
            <a:chOff x="4208820" y="2079148"/>
            <a:chExt cx="1741188" cy="2943281"/>
          </a:xfrm>
        </p:grpSpPr>
        <p:sp>
          <p:nvSpPr>
            <p:cNvPr id="77" name="文本框 76">
              <a:extLst>
                <a:ext uri="{FF2B5EF4-FFF2-40B4-BE49-F238E27FC236}">
                  <a16:creationId xmlns:a16="http://schemas.microsoft.com/office/drawing/2014/main" xmlns="" id="{E1CBF2B2-C723-465B-A86B-A664B6E0C2F1}"/>
                </a:ext>
              </a:extLst>
            </p:cNvPr>
            <p:cNvSpPr txBox="1"/>
            <p:nvPr>
              <p:custDataLst>
                <p:tags r:id="rId33"/>
              </p:custDataLst>
            </p:nvPr>
          </p:nvSpPr>
          <p:spPr>
            <a:xfrm>
              <a:off x="4208820" y="2100896"/>
              <a:ext cx="1741188" cy="2464393"/>
            </a:xfrm>
            <a:prstGeom prst="rect">
              <a:avLst/>
            </a:prstGeom>
            <a:noFill/>
          </p:spPr>
          <p:txBody>
            <a:bodyPr wrap="square" rtlCol="0">
              <a:spAutoFit/>
            </a:bodyPr>
            <a:lstStyle/>
            <a:p>
              <a:pPr algn="l">
                <a:lnSpc>
                  <a:spcPct val="130000"/>
                </a:lnSpc>
              </a:pPr>
              <a:r>
                <a:rPr lang="zh-CN" altLang="en-US" sz="2000" b="1">
                  <a:latin typeface="OPPOSans M" panose="00020600040101010101" pitchFamily="18" charset="-122"/>
                  <a:ea typeface="OPPOSans M" panose="00020600040101010101" pitchFamily="18" charset="-122"/>
                </a:rPr>
                <a:t>现代通信技术及电子计算机的发明与应用极大地推动了社会的进步与发展。</a:t>
              </a:r>
            </a:p>
          </p:txBody>
        </p:sp>
        <p:sp>
          <p:nvSpPr>
            <p:cNvPr id="78" name="矩形 77">
              <a:extLst>
                <a:ext uri="{FF2B5EF4-FFF2-40B4-BE49-F238E27FC236}">
                  <a16:creationId xmlns:a16="http://schemas.microsoft.com/office/drawing/2014/main" xmlns="" id="{A1FDCBA7-4BB8-46E2-99E0-725E343451F1}"/>
                </a:ext>
              </a:extLst>
            </p:cNvPr>
            <p:cNvSpPr/>
            <p:nvPr>
              <p:custDataLst>
                <p:tags r:id="rId34"/>
              </p:custDataLst>
            </p:nvPr>
          </p:nvSpPr>
          <p:spPr>
            <a:xfrm>
              <a:off x="4231522" y="2079148"/>
              <a:ext cx="1631917" cy="2532667"/>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OPPOSans M" panose="00020600040101010101" pitchFamily="18" charset="-122"/>
              </a:endParaRPr>
            </a:p>
          </p:txBody>
        </p:sp>
        <p:cxnSp>
          <p:nvCxnSpPr>
            <p:cNvPr id="79" name="直接箭头连接符 78">
              <a:extLst>
                <a:ext uri="{FF2B5EF4-FFF2-40B4-BE49-F238E27FC236}">
                  <a16:creationId xmlns:a16="http://schemas.microsoft.com/office/drawing/2014/main" xmlns="" id="{2A9BB10B-CD9D-4EE7-B675-9428F36085B2}"/>
                </a:ext>
              </a:extLst>
            </p:cNvPr>
            <p:cNvCxnSpPr/>
            <p:nvPr>
              <p:custDataLst>
                <p:tags r:id="rId35"/>
              </p:custDataLst>
            </p:nvPr>
          </p:nvCxnSpPr>
          <p:spPr>
            <a:xfrm flipH="1">
              <a:off x="5047480" y="4593534"/>
              <a:ext cx="0" cy="428895"/>
            </a:xfrm>
            <a:prstGeom prst="straightConnector1">
              <a:avLst/>
            </a:prstGeom>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089885"/>
      </p:ext>
    </p:extLst>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tags/tag1.xml><?xml version="1.0" encoding="utf-8"?>
<p:tagLst xmlns:p="http://schemas.openxmlformats.org/presentationml/2006/main">
  <p:tag name="AS_UNIQUEID" val="383"/>
</p:tagLst>
</file>

<file path=ppt/tags/tag10.xml><?xml version="1.0" encoding="utf-8"?>
<p:tagLst xmlns:p="http://schemas.openxmlformats.org/presentationml/2006/main">
  <p:tag name="AS_UNIQUEID" val="392"/>
</p:tagLst>
</file>

<file path=ppt/tags/tag100.xml><?xml version="1.0" encoding="utf-8"?>
<p:tagLst xmlns:p="http://schemas.openxmlformats.org/presentationml/2006/main">
  <p:tag name="AS_UNIQUEID" val="482"/>
</p:tagLst>
</file>

<file path=ppt/tags/tag101.xml><?xml version="1.0" encoding="utf-8"?>
<p:tagLst xmlns:p="http://schemas.openxmlformats.org/presentationml/2006/main">
  <p:tag name="AS_UNIQUEID" val="483"/>
</p:tagLst>
</file>

<file path=ppt/tags/tag102.xml><?xml version="1.0" encoding="utf-8"?>
<p:tagLst xmlns:p="http://schemas.openxmlformats.org/presentationml/2006/main">
  <p:tag name="AS_UNIQUEID" val="484"/>
</p:tagLst>
</file>

<file path=ppt/tags/tag103.xml><?xml version="1.0" encoding="utf-8"?>
<p:tagLst xmlns:p="http://schemas.openxmlformats.org/presentationml/2006/main">
  <p:tag name="AS_UNIQUEID" val="485"/>
</p:tagLst>
</file>

<file path=ppt/tags/tag104.xml><?xml version="1.0" encoding="utf-8"?>
<p:tagLst xmlns:p="http://schemas.openxmlformats.org/presentationml/2006/main">
  <p:tag name="AS_UNIQUEID" val="486"/>
</p:tagLst>
</file>

<file path=ppt/tags/tag105.xml><?xml version="1.0" encoding="utf-8"?>
<p:tagLst xmlns:p="http://schemas.openxmlformats.org/presentationml/2006/main">
  <p:tag name="AS_UNIQUEID" val="487"/>
</p:tagLst>
</file>

<file path=ppt/tags/tag106.xml><?xml version="1.0" encoding="utf-8"?>
<p:tagLst xmlns:p="http://schemas.openxmlformats.org/presentationml/2006/main">
  <p:tag name="AS_UNIQUEID" val="488"/>
</p:tagLst>
</file>

<file path=ppt/tags/tag107.xml><?xml version="1.0" encoding="utf-8"?>
<p:tagLst xmlns:p="http://schemas.openxmlformats.org/presentationml/2006/main">
  <p:tag name="AS_UNIQUEID" val="489"/>
</p:tagLst>
</file>

<file path=ppt/tags/tag108.xml><?xml version="1.0" encoding="utf-8"?>
<p:tagLst xmlns:p="http://schemas.openxmlformats.org/presentationml/2006/main">
  <p:tag name="AS_UNIQUEID" val="490"/>
</p:tagLst>
</file>

<file path=ppt/tags/tag109.xml><?xml version="1.0" encoding="utf-8"?>
<p:tagLst xmlns:p="http://schemas.openxmlformats.org/presentationml/2006/main">
  <p:tag name="AS_UNIQUEID" val="491"/>
</p:tagLst>
</file>

<file path=ppt/tags/tag11.xml><?xml version="1.0" encoding="utf-8"?>
<p:tagLst xmlns:p="http://schemas.openxmlformats.org/presentationml/2006/main">
  <p:tag name="AS_UNIQUEID" val="393"/>
</p:tagLst>
</file>

<file path=ppt/tags/tag110.xml><?xml version="1.0" encoding="utf-8"?>
<p:tagLst xmlns:p="http://schemas.openxmlformats.org/presentationml/2006/main">
  <p:tag name="AS_UNIQUEID" val="492"/>
</p:tagLst>
</file>

<file path=ppt/tags/tag111.xml><?xml version="1.0" encoding="utf-8"?>
<p:tagLst xmlns:p="http://schemas.openxmlformats.org/presentationml/2006/main">
  <p:tag name="AS_UNIQUEID" val="493"/>
</p:tagLst>
</file>

<file path=ppt/tags/tag112.xml><?xml version="1.0" encoding="utf-8"?>
<p:tagLst xmlns:p="http://schemas.openxmlformats.org/presentationml/2006/main">
  <p:tag name="AS_UNIQUEID" val="494"/>
</p:tagLst>
</file>

<file path=ppt/tags/tag113.xml><?xml version="1.0" encoding="utf-8"?>
<p:tagLst xmlns:p="http://schemas.openxmlformats.org/presentationml/2006/main">
  <p:tag name="AS_UNIQUEID" val="495"/>
</p:tagLst>
</file>

<file path=ppt/tags/tag114.xml><?xml version="1.0" encoding="utf-8"?>
<p:tagLst xmlns:p="http://schemas.openxmlformats.org/presentationml/2006/main">
  <p:tag name="AS_UNIQUEID" val="496"/>
</p:tagLst>
</file>

<file path=ppt/tags/tag115.xml><?xml version="1.0" encoding="utf-8"?>
<p:tagLst xmlns:p="http://schemas.openxmlformats.org/presentationml/2006/main">
  <p:tag name="AS_UNIQUEID" val="497"/>
</p:tagLst>
</file>

<file path=ppt/tags/tag116.xml><?xml version="1.0" encoding="utf-8"?>
<p:tagLst xmlns:p="http://schemas.openxmlformats.org/presentationml/2006/main">
  <p:tag name="AS_UNIQUEID" val="498"/>
</p:tagLst>
</file>

<file path=ppt/tags/tag117.xml><?xml version="1.0" encoding="utf-8"?>
<p:tagLst xmlns:p="http://schemas.openxmlformats.org/presentationml/2006/main">
  <p:tag name="AS_UNIQUEID" val="499"/>
</p:tagLst>
</file>

<file path=ppt/tags/tag118.xml><?xml version="1.0" encoding="utf-8"?>
<p:tagLst xmlns:p="http://schemas.openxmlformats.org/presentationml/2006/main">
  <p:tag name="AS_UNIQUEID" val="500"/>
</p:tagLst>
</file>

<file path=ppt/tags/tag119.xml><?xml version="1.0" encoding="utf-8"?>
<p:tagLst xmlns:p="http://schemas.openxmlformats.org/presentationml/2006/main">
  <p:tag name="AS_UNIQUEID" val="501"/>
</p:tagLst>
</file>

<file path=ppt/tags/tag12.xml><?xml version="1.0" encoding="utf-8"?>
<p:tagLst xmlns:p="http://schemas.openxmlformats.org/presentationml/2006/main">
  <p:tag name="AS_UNIQUEID" val="394"/>
</p:tagLst>
</file>

<file path=ppt/tags/tag120.xml><?xml version="1.0" encoding="utf-8"?>
<p:tagLst xmlns:p="http://schemas.openxmlformats.org/presentationml/2006/main">
  <p:tag name="AS_UNIQUEID" val="502"/>
</p:tagLst>
</file>

<file path=ppt/tags/tag121.xml><?xml version="1.0" encoding="utf-8"?>
<p:tagLst xmlns:p="http://schemas.openxmlformats.org/presentationml/2006/main">
  <p:tag name="AS_UNIQUEID" val="503"/>
</p:tagLst>
</file>

<file path=ppt/tags/tag122.xml><?xml version="1.0" encoding="utf-8"?>
<p:tagLst xmlns:p="http://schemas.openxmlformats.org/presentationml/2006/main">
  <p:tag name="AS_UNIQUEID" val="504"/>
</p:tagLst>
</file>

<file path=ppt/tags/tag123.xml><?xml version="1.0" encoding="utf-8"?>
<p:tagLst xmlns:p="http://schemas.openxmlformats.org/presentationml/2006/main">
  <p:tag name="AS_UNIQUEID" val="505"/>
</p:tagLst>
</file>

<file path=ppt/tags/tag124.xml><?xml version="1.0" encoding="utf-8"?>
<p:tagLst xmlns:p="http://schemas.openxmlformats.org/presentationml/2006/main">
  <p:tag name="AS_UNIQUEID" val="506"/>
</p:tagLst>
</file>

<file path=ppt/tags/tag125.xml><?xml version="1.0" encoding="utf-8"?>
<p:tagLst xmlns:p="http://schemas.openxmlformats.org/presentationml/2006/main">
  <p:tag name="AS_UNIQUEID" val="507"/>
</p:tagLst>
</file>

<file path=ppt/tags/tag126.xml><?xml version="1.0" encoding="utf-8"?>
<p:tagLst xmlns:p="http://schemas.openxmlformats.org/presentationml/2006/main">
  <p:tag name="AS_UNIQUEID" val="508"/>
</p:tagLst>
</file>

<file path=ppt/tags/tag127.xml><?xml version="1.0" encoding="utf-8"?>
<p:tagLst xmlns:p="http://schemas.openxmlformats.org/presentationml/2006/main">
  <p:tag name="AS_UNIQUEID" val="509"/>
</p:tagLst>
</file>

<file path=ppt/tags/tag128.xml><?xml version="1.0" encoding="utf-8"?>
<p:tagLst xmlns:p="http://schemas.openxmlformats.org/presentationml/2006/main">
  <p:tag name="AS_UNIQUEID" val="510"/>
</p:tagLst>
</file>

<file path=ppt/tags/tag129.xml><?xml version="1.0" encoding="utf-8"?>
<p:tagLst xmlns:p="http://schemas.openxmlformats.org/presentationml/2006/main">
  <p:tag name="AS_UNIQUEID" val="511"/>
</p:tagLst>
</file>

<file path=ppt/tags/tag13.xml><?xml version="1.0" encoding="utf-8"?>
<p:tagLst xmlns:p="http://schemas.openxmlformats.org/presentationml/2006/main">
  <p:tag name="AS_UNIQUEID" val="395"/>
</p:tagLst>
</file>

<file path=ppt/tags/tag130.xml><?xml version="1.0" encoding="utf-8"?>
<p:tagLst xmlns:p="http://schemas.openxmlformats.org/presentationml/2006/main">
  <p:tag name="AS_UNIQUEID" val="512"/>
</p:tagLst>
</file>

<file path=ppt/tags/tag131.xml><?xml version="1.0" encoding="utf-8"?>
<p:tagLst xmlns:p="http://schemas.openxmlformats.org/presentationml/2006/main">
  <p:tag name="AS_UNIQUEID" val="513"/>
</p:tagLst>
</file>

<file path=ppt/tags/tag132.xml><?xml version="1.0" encoding="utf-8"?>
<p:tagLst xmlns:p="http://schemas.openxmlformats.org/presentationml/2006/main">
  <p:tag name="AS_UNIQUEID" val="514"/>
</p:tagLst>
</file>

<file path=ppt/tags/tag133.xml><?xml version="1.0" encoding="utf-8"?>
<p:tagLst xmlns:p="http://schemas.openxmlformats.org/presentationml/2006/main">
  <p:tag name="AS_UNIQUEID" val="515"/>
</p:tagLst>
</file>

<file path=ppt/tags/tag134.xml><?xml version="1.0" encoding="utf-8"?>
<p:tagLst xmlns:p="http://schemas.openxmlformats.org/presentationml/2006/main">
  <p:tag name="AS_UNIQUEID" val="516"/>
</p:tagLst>
</file>

<file path=ppt/tags/tag135.xml><?xml version="1.0" encoding="utf-8"?>
<p:tagLst xmlns:p="http://schemas.openxmlformats.org/presentationml/2006/main">
  <p:tag name="AS_UNIQUEID" val="517"/>
</p:tagLst>
</file>

<file path=ppt/tags/tag136.xml><?xml version="1.0" encoding="utf-8"?>
<p:tagLst xmlns:p="http://schemas.openxmlformats.org/presentationml/2006/main">
  <p:tag name="AS_UNIQUEID" val="518"/>
</p:tagLst>
</file>

<file path=ppt/tags/tag137.xml><?xml version="1.0" encoding="utf-8"?>
<p:tagLst xmlns:p="http://schemas.openxmlformats.org/presentationml/2006/main">
  <p:tag name="AS_UNIQUEID" val="519"/>
</p:tagLst>
</file>

<file path=ppt/tags/tag138.xml><?xml version="1.0" encoding="utf-8"?>
<p:tagLst xmlns:p="http://schemas.openxmlformats.org/presentationml/2006/main">
  <p:tag name="AS_UNIQUEID" val="520"/>
</p:tagLst>
</file>

<file path=ppt/tags/tag139.xml><?xml version="1.0" encoding="utf-8"?>
<p:tagLst xmlns:p="http://schemas.openxmlformats.org/presentationml/2006/main">
  <p:tag name="AS_UNIQUEID" val="521"/>
</p:tagLst>
</file>

<file path=ppt/tags/tag14.xml><?xml version="1.0" encoding="utf-8"?>
<p:tagLst xmlns:p="http://schemas.openxmlformats.org/presentationml/2006/main">
  <p:tag name="AS_UNIQUEID" val="396"/>
</p:tagLst>
</file>

<file path=ppt/tags/tag140.xml><?xml version="1.0" encoding="utf-8"?>
<p:tagLst xmlns:p="http://schemas.openxmlformats.org/presentationml/2006/main">
  <p:tag name="AS_UNIQUEID" val="522"/>
</p:tagLst>
</file>

<file path=ppt/tags/tag141.xml><?xml version="1.0" encoding="utf-8"?>
<p:tagLst xmlns:p="http://schemas.openxmlformats.org/presentationml/2006/main">
  <p:tag name="AS_UNIQUEID" val="523"/>
</p:tagLst>
</file>

<file path=ppt/tags/tag142.xml><?xml version="1.0" encoding="utf-8"?>
<p:tagLst xmlns:p="http://schemas.openxmlformats.org/presentationml/2006/main">
  <p:tag name="AS_UNIQUEID" val="524"/>
</p:tagLst>
</file>

<file path=ppt/tags/tag143.xml><?xml version="1.0" encoding="utf-8"?>
<p:tagLst xmlns:p="http://schemas.openxmlformats.org/presentationml/2006/main">
  <p:tag name="AS_UNIQUEID" val="525"/>
</p:tagLst>
</file>

<file path=ppt/tags/tag144.xml><?xml version="1.0" encoding="utf-8"?>
<p:tagLst xmlns:p="http://schemas.openxmlformats.org/presentationml/2006/main">
  <p:tag name="AS_UNIQUEID" val="526"/>
</p:tagLst>
</file>

<file path=ppt/tags/tag145.xml><?xml version="1.0" encoding="utf-8"?>
<p:tagLst xmlns:p="http://schemas.openxmlformats.org/presentationml/2006/main">
  <p:tag name="AS_UNIQUEID" val="527"/>
</p:tagLst>
</file>

<file path=ppt/tags/tag146.xml><?xml version="1.0" encoding="utf-8"?>
<p:tagLst xmlns:p="http://schemas.openxmlformats.org/presentationml/2006/main">
  <p:tag name="AS_UNIQUEID" val="528"/>
</p:tagLst>
</file>

<file path=ppt/tags/tag147.xml><?xml version="1.0" encoding="utf-8"?>
<p:tagLst xmlns:p="http://schemas.openxmlformats.org/presentationml/2006/main">
  <p:tag name="AS_UNIQUEID" val="529"/>
</p:tagLst>
</file>

<file path=ppt/tags/tag148.xml><?xml version="1.0" encoding="utf-8"?>
<p:tagLst xmlns:p="http://schemas.openxmlformats.org/presentationml/2006/main">
  <p:tag name="AS_UNIQUEID" val="530"/>
</p:tagLst>
</file>

<file path=ppt/tags/tag149.xml><?xml version="1.0" encoding="utf-8"?>
<p:tagLst xmlns:p="http://schemas.openxmlformats.org/presentationml/2006/main">
  <p:tag name="AS_UNIQUEID" val="531"/>
</p:tagLst>
</file>

<file path=ppt/tags/tag15.xml><?xml version="1.0" encoding="utf-8"?>
<p:tagLst xmlns:p="http://schemas.openxmlformats.org/presentationml/2006/main">
  <p:tag name="AS_UNIQUEID" val="397"/>
</p:tagLst>
</file>

<file path=ppt/tags/tag150.xml><?xml version="1.0" encoding="utf-8"?>
<p:tagLst xmlns:p="http://schemas.openxmlformats.org/presentationml/2006/main">
  <p:tag name="AS_UNIQUEID" val="532"/>
</p:tagLst>
</file>

<file path=ppt/tags/tag151.xml><?xml version="1.0" encoding="utf-8"?>
<p:tagLst xmlns:p="http://schemas.openxmlformats.org/presentationml/2006/main">
  <p:tag name="AS_UNIQUEID" val="533"/>
</p:tagLst>
</file>

<file path=ppt/tags/tag152.xml><?xml version="1.0" encoding="utf-8"?>
<p:tagLst xmlns:p="http://schemas.openxmlformats.org/presentationml/2006/main">
  <p:tag name="AS_UNIQUEID" val="534"/>
</p:tagLst>
</file>

<file path=ppt/tags/tag153.xml><?xml version="1.0" encoding="utf-8"?>
<p:tagLst xmlns:p="http://schemas.openxmlformats.org/presentationml/2006/main">
  <p:tag name="AS_UNIQUEID" val="535"/>
</p:tagLst>
</file>

<file path=ppt/tags/tag154.xml><?xml version="1.0" encoding="utf-8"?>
<p:tagLst xmlns:p="http://schemas.openxmlformats.org/presentationml/2006/main">
  <p:tag name="AS_UNIQUEID" val="536"/>
</p:tagLst>
</file>

<file path=ppt/tags/tag155.xml><?xml version="1.0" encoding="utf-8"?>
<p:tagLst xmlns:p="http://schemas.openxmlformats.org/presentationml/2006/main">
  <p:tag name="AS_UNIQUEID" val="159"/>
</p:tagLst>
</file>

<file path=ppt/tags/tag156.xml><?xml version="1.0" encoding="utf-8"?>
<p:tagLst xmlns:p="http://schemas.openxmlformats.org/presentationml/2006/main">
  <p:tag name="AS_UNIQUEID" val="537"/>
</p:tagLst>
</file>

<file path=ppt/tags/tag157.xml><?xml version="1.0" encoding="utf-8"?>
<p:tagLst xmlns:p="http://schemas.openxmlformats.org/presentationml/2006/main">
  <p:tag name="AS_UNIQUEID" val="538"/>
</p:tagLst>
</file>

<file path=ppt/tags/tag158.xml><?xml version="1.0" encoding="utf-8"?>
<p:tagLst xmlns:p="http://schemas.openxmlformats.org/presentationml/2006/main">
  <p:tag name="AS_UNIQUEID" val="539"/>
</p:tagLst>
</file>

<file path=ppt/tags/tag159.xml><?xml version="1.0" encoding="utf-8"?>
<p:tagLst xmlns:p="http://schemas.openxmlformats.org/presentationml/2006/main">
  <p:tag name="AS_UNIQUEID" val="540"/>
</p:tagLst>
</file>

<file path=ppt/tags/tag16.xml><?xml version="1.0" encoding="utf-8"?>
<p:tagLst xmlns:p="http://schemas.openxmlformats.org/presentationml/2006/main">
  <p:tag name="AS_UNIQUEID" val="398"/>
</p:tagLst>
</file>

<file path=ppt/tags/tag160.xml><?xml version="1.0" encoding="utf-8"?>
<p:tagLst xmlns:p="http://schemas.openxmlformats.org/presentationml/2006/main">
  <p:tag name="AS_UNIQUEID" val="541"/>
</p:tagLst>
</file>

<file path=ppt/tags/tag161.xml><?xml version="1.0" encoding="utf-8"?>
<p:tagLst xmlns:p="http://schemas.openxmlformats.org/presentationml/2006/main">
  <p:tag name="AS_UNIQUEID" val="542"/>
</p:tagLst>
</file>

<file path=ppt/tags/tag162.xml><?xml version="1.0" encoding="utf-8"?>
<p:tagLst xmlns:p="http://schemas.openxmlformats.org/presentationml/2006/main">
  <p:tag name="AS_UNIQUEID" val="543"/>
</p:tagLst>
</file>

<file path=ppt/tags/tag163.xml><?xml version="1.0" encoding="utf-8"?>
<p:tagLst xmlns:p="http://schemas.openxmlformats.org/presentationml/2006/main">
  <p:tag name="AS_UNIQUEID" val="544"/>
</p:tagLst>
</file>

<file path=ppt/tags/tag164.xml><?xml version="1.0" encoding="utf-8"?>
<p:tagLst xmlns:p="http://schemas.openxmlformats.org/presentationml/2006/main">
  <p:tag name="AS_UNIQUEID" val="545"/>
</p:tagLst>
</file>

<file path=ppt/tags/tag165.xml><?xml version="1.0" encoding="utf-8"?>
<p:tagLst xmlns:p="http://schemas.openxmlformats.org/presentationml/2006/main">
  <p:tag name="AS_UNIQUEID" val="546"/>
</p:tagLst>
</file>

<file path=ppt/tags/tag166.xml><?xml version="1.0" encoding="utf-8"?>
<p:tagLst xmlns:p="http://schemas.openxmlformats.org/presentationml/2006/main">
  <p:tag name="AS_UNIQUEID" val="547"/>
</p:tagLst>
</file>

<file path=ppt/tags/tag167.xml><?xml version="1.0" encoding="utf-8"?>
<p:tagLst xmlns:p="http://schemas.openxmlformats.org/presentationml/2006/main">
  <p:tag name="AS_UNIQUEID" val="548"/>
</p:tagLst>
</file>

<file path=ppt/tags/tag168.xml><?xml version="1.0" encoding="utf-8"?>
<p:tagLst xmlns:p="http://schemas.openxmlformats.org/presentationml/2006/main">
  <p:tag name="AS_UNIQUEID" val="549"/>
</p:tagLst>
</file>

<file path=ppt/tags/tag169.xml><?xml version="1.0" encoding="utf-8"?>
<p:tagLst xmlns:p="http://schemas.openxmlformats.org/presentationml/2006/main">
  <p:tag name="AS_UNIQUEID" val="550"/>
</p:tagLst>
</file>

<file path=ppt/tags/tag17.xml><?xml version="1.0" encoding="utf-8"?>
<p:tagLst xmlns:p="http://schemas.openxmlformats.org/presentationml/2006/main">
  <p:tag name="AS_UNIQUEID" val="399"/>
</p:tagLst>
</file>

<file path=ppt/tags/tag170.xml><?xml version="1.0" encoding="utf-8"?>
<p:tagLst xmlns:p="http://schemas.openxmlformats.org/presentationml/2006/main">
  <p:tag name="AS_UNIQUEID" val="551"/>
</p:tagLst>
</file>

<file path=ppt/tags/tag171.xml><?xml version="1.0" encoding="utf-8"?>
<p:tagLst xmlns:p="http://schemas.openxmlformats.org/presentationml/2006/main">
  <p:tag name="AS_UNIQUEID" val="552"/>
</p:tagLst>
</file>

<file path=ppt/tags/tag172.xml><?xml version="1.0" encoding="utf-8"?>
<p:tagLst xmlns:p="http://schemas.openxmlformats.org/presentationml/2006/main">
  <p:tag name="AS_UNIQUEID" val="553"/>
</p:tagLst>
</file>

<file path=ppt/tags/tag173.xml><?xml version="1.0" encoding="utf-8"?>
<p:tagLst xmlns:p="http://schemas.openxmlformats.org/presentationml/2006/main">
  <p:tag name="AS_UNIQUEID" val="554"/>
</p:tagLst>
</file>

<file path=ppt/tags/tag174.xml><?xml version="1.0" encoding="utf-8"?>
<p:tagLst xmlns:p="http://schemas.openxmlformats.org/presentationml/2006/main">
  <p:tag name="AS_UNIQUEID" val="555"/>
</p:tagLst>
</file>

<file path=ppt/tags/tag175.xml><?xml version="1.0" encoding="utf-8"?>
<p:tagLst xmlns:p="http://schemas.openxmlformats.org/presentationml/2006/main">
  <p:tag name="AS_UNIQUEID" val="556"/>
</p:tagLst>
</file>

<file path=ppt/tags/tag176.xml><?xml version="1.0" encoding="utf-8"?>
<p:tagLst xmlns:p="http://schemas.openxmlformats.org/presentationml/2006/main">
  <p:tag name="AS_UNIQUEID" val="557"/>
</p:tagLst>
</file>

<file path=ppt/tags/tag177.xml><?xml version="1.0" encoding="utf-8"?>
<p:tagLst xmlns:p="http://schemas.openxmlformats.org/presentationml/2006/main">
  <p:tag name="AS_UNIQUEID" val="558"/>
</p:tagLst>
</file>

<file path=ppt/tags/tag178.xml><?xml version="1.0" encoding="utf-8"?>
<p:tagLst xmlns:p="http://schemas.openxmlformats.org/presentationml/2006/main">
  <p:tag name="AS_UNIQUEID" val="559"/>
</p:tagLst>
</file>

<file path=ppt/tags/tag179.xml><?xml version="1.0" encoding="utf-8"?>
<p:tagLst xmlns:p="http://schemas.openxmlformats.org/presentationml/2006/main">
  <p:tag name="AS_UNIQUEID" val="560"/>
</p:tagLst>
</file>

<file path=ppt/tags/tag18.xml><?xml version="1.0" encoding="utf-8"?>
<p:tagLst xmlns:p="http://schemas.openxmlformats.org/presentationml/2006/main">
  <p:tag name="AS_UNIQUEID" val="400"/>
</p:tagLst>
</file>

<file path=ppt/tags/tag180.xml><?xml version="1.0" encoding="utf-8"?>
<p:tagLst xmlns:p="http://schemas.openxmlformats.org/presentationml/2006/main">
  <p:tag name="AS_UNIQUEID" val="561"/>
</p:tagLst>
</file>

<file path=ppt/tags/tag181.xml><?xml version="1.0" encoding="utf-8"?>
<p:tagLst xmlns:p="http://schemas.openxmlformats.org/presentationml/2006/main">
  <p:tag name="AS_UNIQUEID" val="562"/>
</p:tagLst>
</file>

<file path=ppt/tags/tag182.xml><?xml version="1.0" encoding="utf-8"?>
<p:tagLst xmlns:p="http://schemas.openxmlformats.org/presentationml/2006/main">
  <p:tag name="AS_UNIQUEID" val="563"/>
</p:tagLst>
</file>

<file path=ppt/tags/tag183.xml><?xml version="1.0" encoding="utf-8"?>
<p:tagLst xmlns:p="http://schemas.openxmlformats.org/presentationml/2006/main">
  <p:tag name="AS_UNIQUEID" val="564"/>
</p:tagLst>
</file>

<file path=ppt/tags/tag184.xml><?xml version="1.0" encoding="utf-8"?>
<p:tagLst xmlns:p="http://schemas.openxmlformats.org/presentationml/2006/main">
  <p:tag name="AS_UNIQUEID" val="565"/>
</p:tagLst>
</file>

<file path=ppt/tags/tag185.xml><?xml version="1.0" encoding="utf-8"?>
<p:tagLst xmlns:p="http://schemas.openxmlformats.org/presentationml/2006/main">
  <p:tag name="AS_UNIQUEID" val="566"/>
</p:tagLst>
</file>

<file path=ppt/tags/tag186.xml><?xml version="1.0" encoding="utf-8"?>
<p:tagLst xmlns:p="http://schemas.openxmlformats.org/presentationml/2006/main">
  <p:tag name="AS_UNIQUEID" val="567"/>
</p:tagLst>
</file>

<file path=ppt/tags/tag187.xml><?xml version="1.0" encoding="utf-8"?>
<p:tagLst xmlns:p="http://schemas.openxmlformats.org/presentationml/2006/main">
  <p:tag name="AS_UNIQUEID" val="568"/>
</p:tagLst>
</file>

<file path=ppt/tags/tag188.xml><?xml version="1.0" encoding="utf-8"?>
<p:tagLst xmlns:p="http://schemas.openxmlformats.org/presentationml/2006/main">
  <p:tag name="AS_UNIQUEID" val="569"/>
</p:tagLst>
</file>

<file path=ppt/tags/tag189.xml><?xml version="1.0" encoding="utf-8"?>
<p:tagLst xmlns:p="http://schemas.openxmlformats.org/presentationml/2006/main">
  <p:tag name="AS_UNIQUEID" val="570"/>
</p:tagLst>
</file>

<file path=ppt/tags/tag19.xml><?xml version="1.0" encoding="utf-8"?>
<p:tagLst xmlns:p="http://schemas.openxmlformats.org/presentationml/2006/main">
  <p:tag name="AS_UNIQUEID" val="401"/>
</p:tagLst>
</file>

<file path=ppt/tags/tag190.xml><?xml version="1.0" encoding="utf-8"?>
<p:tagLst xmlns:p="http://schemas.openxmlformats.org/presentationml/2006/main">
  <p:tag name="AS_UNIQUEID" val="571"/>
</p:tagLst>
</file>

<file path=ppt/tags/tag191.xml><?xml version="1.0" encoding="utf-8"?>
<p:tagLst xmlns:p="http://schemas.openxmlformats.org/presentationml/2006/main">
  <p:tag name="AS_UNIQUEID" val="572"/>
</p:tagLst>
</file>

<file path=ppt/tags/tag192.xml><?xml version="1.0" encoding="utf-8"?>
<p:tagLst xmlns:p="http://schemas.openxmlformats.org/presentationml/2006/main">
  <p:tag name="AS_UNIQUEID" val="573"/>
</p:tagLst>
</file>

<file path=ppt/tags/tag193.xml><?xml version="1.0" encoding="utf-8"?>
<p:tagLst xmlns:p="http://schemas.openxmlformats.org/presentationml/2006/main">
  <p:tag name="AS_UNIQUEID" val="574"/>
</p:tagLst>
</file>

<file path=ppt/tags/tag194.xml><?xml version="1.0" encoding="utf-8"?>
<p:tagLst xmlns:p="http://schemas.openxmlformats.org/presentationml/2006/main">
  <p:tag name="AS_UNIQUEID" val="575"/>
</p:tagLst>
</file>

<file path=ppt/tags/tag195.xml><?xml version="1.0" encoding="utf-8"?>
<p:tagLst xmlns:p="http://schemas.openxmlformats.org/presentationml/2006/main">
  <p:tag name="AS_UNIQUEID" val="576"/>
</p:tagLst>
</file>

<file path=ppt/tags/tag196.xml><?xml version="1.0" encoding="utf-8"?>
<p:tagLst xmlns:p="http://schemas.openxmlformats.org/presentationml/2006/main">
  <p:tag name="AS_UNIQUEID" val="577"/>
</p:tagLst>
</file>

<file path=ppt/tags/tag197.xml><?xml version="1.0" encoding="utf-8"?>
<p:tagLst xmlns:p="http://schemas.openxmlformats.org/presentationml/2006/main">
  <p:tag name="AS_UNIQUEID" val="578"/>
</p:tagLst>
</file>

<file path=ppt/tags/tag198.xml><?xml version="1.0" encoding="utf-8"?>
<p:tagLst xmlns:p="http://schemas.openxmlformats.org/presentationml/2006/main">
  <p:tag name="AS_UNIQUEID" val="579"/>
</p:tagLst>
</file>

<file path=ppt/tags/tag199.xml><?xml version="1.0" encoding="utf-8"?>
<p:tagLst xmlns:p="http://schemas.openxmlformats.org/presentationml/2006/main">
  <p:tag name="AS_UNIQUEID" val="580"/>
</p:tagLst>
</file>

<file path=ppt/tags/tag2.xml><?xml version="1.0" encoding="utf-8"?>
<p:tagLst xmlns:p="http://schemas.openxmlformats.org/presentationml/2006/main">
  <p:tag name="AS_UNIQUEID" val="384"/>
</p:tagLst>
</file>

<file path=ppt/tags/tag20.xml><?xml version="1.0" encoding="utf-8"?>
<p:tagLst xmlns:p="http://schemas.openxmlformats.org/presentationml/2006/main">
  <p:tag name="AS_UNIQUEID" val="402"/>
</p:tagLst>
</file>

<file path=ppt/tags/tag200.xml><?xml version="1.0" encoding="utf-8"?>
<p:tagLst xmlns:p="http://schemas.openxmlformats.org/presentationml/2006/main">
  <p:tag name="AS_UNIQUEID" val="581"/>
</p:tagLst>
</file>

<file path=ppt/tags/tag201.xml><?xml version="1.0" encoding="utf-8"?>
<p:tagLst xmlns:p="http://schemas.openxmlformats.org/presentationml/2006/main">
  <p:tag name="AS_UNIQUEID" val="582"/>
</p:tagLst>
</file>

<file path=ppt/tags/tag202.xml><?xml version="1.0" encoding="utf-8"?>
<p:tagLst xmlns:p="http://schemas.openxmlformats.org/presentationml/2006/main">
  <p:tag name="AS_UNIQUEID" val="583"/>
</p:tagLst>
</file>

<file path=ppt/tags/tag203.xml><?xml version="1.0" encoding="utf-8"?>
<p:tagLst xmlns:p="http://schemas.openxmlformats.org/presentationml/2006/main">
  <p:tag name="AS_UNIQUEID" val="584"/>
</p:tagLst>
</file>

<file path=ppt/tags/tag204.xml><?xml version="1.0" encoding="utf-8"?>
<p:tagLst xmlns:p="http://schemas.openxmlformats.org/presentationml/2006/main">
  <p:tag name="AS_UNIQUEID" val="585"/>
</p:tagLst>
</file>

<file path=ppt/tags/tag205.xml><?xml version="1.0" encoding="utf-8"?>
<p:tagLst xmlns:p="http://schemas.openxmlformats.org/presentationml/2006/main">
  <p:tag name="AS_UNIQUEID" val="586"/>
</p:tagLst>
</file>

<file path=ppt/tags/tag206.xml><?xml version="1.0" encoding="utf-8"?>
<p:tagLst xmlns:p="http://schemas.openxmlformats.org/presentationml/2006/main">
  <p:tag name="AS_UNIQUEID" val="587"/>
</p:tagLst>
</file>

<file path=ppt/tags/tag207.xml><?xml version="1.0" encoding="utf-8"?>
<p:tagLst xmlns:p="http://schemas.openxmlformats.org/presentationml/2006/main">
  <p:tag name="AS_UNIQUEID" val="588"/>
</p:tagLst>
</file>

<file path=ppt/tags/tag208.xml><?xml version="1.0" encoding="utf-8"?>
<p:tagLst xmlns:p="http://schemas.openxmlformats.org/presentationml/2006/main">
  <p:tag name="AS_UNIQUEID" val="589"/>
</p:tagLst>
</file>

<file path=ppt/tags/tag209.xml><?xml version="1.0" encoding="utf-8"?>
<p:tagLst xmlns:p="http://schemas.openxmlformats.org/presentationml/2006/main">
  <p:tag name="AS_UNIQUEID" val="590"/>
</p:tagLst>
</file>

<file path=ppt/tags/tag21.xml><?xml version="1.0" encoding="utf-8"?>
<p:tagLst xmlns:p="http://schemas.openxmlformats.org/presentationml/2006/main">
  <p:tag name="AS_UNIQUEID" val="403"/>
</p:tagLst>
</file>

<file path=ppt/tags/tag210.xml><?xml version="1.0" encoding="utf-8"?>
<p:tagLst xmlns:p="http://schemas.openxmlformats.org/presentationml/2006/main">
  <p:tag name="AS_UNIQUEID" val="591"/>
</p:tagLst>
</file>

<file path=ppt/tags/tag211.xml><?xml version="1.0" encoding="utf-8"?>
<p:tagLst xmlns:p="http://schemas.openxmlformats.org/presentationml/2006/main">
  <p:tag name="AS_UNIQUEID" val="592"/>
</p:tagLst>
</file>

<file path=ppt/tags/tag212.xml><?xml version="1.0" encoding="utf-8"?>
<p:tagLst xmlns:p="http://schemas.openxmlformats.org/presentationml/2006/main">
  <p:tag name="AS_UNIQUEID" val="593"/>
</p:tagLst>
</file>

<file path=ppt/tags/tag213.xml><?xml version="1.0" encoding="utf-8"?>
<p:tagLst xmlns:p="http://schemas.openxmlformats.org/presentationml/2006/main">
  <p:tag name="AS_UNIQUEID" val="594"/>
</p:tagLst>
</file>

<file path=ppt/tags/tag214.xml><?xml version="1.0" encoding="utf-8"?>
<p:tagLst xmlns:p="http://schemas.openxmlformats.org/presentationml/2006/main">
  <p:tag name="AS_UNIQUEID" val="595"/>
</p:tagLst>
</file>

<file path=ppt/tags/tag215.xml><?xml version="1.0" encoding="utf-8"?>
<p:tagLst xmlns:p="http://schemas.openxmlformats.org/presentationml/2006/main">
  <p:tag name="AS_UNIQUEID" val="596"/>
</p:tagLst>
</file>

<file path=ppt/tags/tag216.xml><?xml version="1.0" encoding="utf-8"?>
<p:tagLst xmlns:p="http://schemas.openxmlformats.org/presentationml/2006/main">
  <p:tag name="AS_UNIQUEID" val="597"/>
</p:tagLst>
</file>

<file path=ppt/tags/tag217.xml><?xml version="1.0" encoding="utf-8"?>
<p:tagLst xmlns:p="http://schemas.openxmlformats.org/presentationml/2006/main">
  <p:tag name="AS_UNIQUEID" val="598"/>
</p:tagLst>
</file>

<file path=ppt/tags/tag218.xml><?xml version="1.0" encoding="utf-8"?>
<p:tagLst xmlns:p="http://schemas.openxmlformats.org/presentationml/2006/main">
  <p:tag name="AS_UNIQUEID" val="599"/>
</p:tagLst>
</file>

<file path=ppt/tags/tag219.xml><?xml version="1.0" encoding="utf-8"?>
<p:tagLst xmlns:p="http://schemas.openxmlformats.org/presentationml/2006/main">
  <p:tag name="AS_UNIQUEID" val="600"/>
</p:tagLst>
</file>

<file path=ppt/tags/tag22.xml><?xml version="1.0" encoding="utf-8"?>
<p:tagLst xmlns:p="http://schemas.openxmlformats.org/presentationml/2006/main">
  <p:tag name="AS_UNIQUEID" val="404"/>
</p:tagLst>
</file>

<file path=ppt/tags/tag220.xml><?xml version="1.0" encoding="utf-8"?>
<p:tagLst xmlns:p="http://schemas.openxmlformats.org/presentationml/2006/main">
  <p:tag name="AS_UNIQUEID" val="601"/>
</p:tagLst>
</file>

<file path=ppt/tags/tag221.xml><?xml version="1.0" encoding="utf-8"?>
<p:tagLst xmlns:p="http://schemas.openxmlformats.org/presentationml/2006/main">
  <p:tag name="AS_UNIQUEID" val="602"/>
</p:tagLst>
</file>

<file path=ppt/tags/tag222.xml><?xml version="1.0" encoding="utf-8"?>
<p:tagLst xmlns:p="http://schemas.openxmlformats.org/presentationml/2006/main">
  <p:tag name="AS_UNIQUEID" val="603"/>
</p:tagLst>
</file>

<file path=ppt/tags/tag223.xml><?xml version="1.0" encoding="utf-8"?>
<p:tagLst xmlns:p="http://schemas.openxmlformats.org/presentationml/2006/main">
  <p:tag name="AS_UNIQUEID" val="604"/>
</p:tagLst>
</file>

<file path=ppt/tags/tag224.xml><?xml version="1.0" encoding="utf-8"?>
<p:tagLst xmlns:p="http://schemas.openxmlformats.org/presentationml/2006/main">
  <p:tag name="AS_UNIQUEID" val="605"/>
</p:tagLst>
</file>

<file path=ppt/tags/tag225.xml><?xml version="1.0" encoding="utf-8"?>
<p:tagLst xmlns:p="http://schemas.openxmlformats.org/presentationml/2006/main">
  <p:tag name="AS_UNIQUEID" val="606"/>
</p:tagLst>
</file>

<file path=ppt/tags/tag226.xml><?xml version="1.0" encoding="utf-8"?>
<p:tagLst xmlns:p="http://schemas.openxmlformats.org/presentationml/2006/main">
  <p:tag name="AS_UNIQUEID" val="607"/>
</p:tagLst>
</file>

<file path=ppt/tags/tag227.xml><?xml version="1.0" encoding="utf-8"?>
<p:tagLst xmlns:p="http://schemas.openxmlformats.org/presentationml/2006/main">
  <p:tag name="AS_UNIQUEID" val="608"/>
</p:tagLst>
</file>

<file path=ppt/tags/tag228.xml><?xml version="1.0" encoding="utf-8"?>
<p:tagLst xmlns:p="http://schemas.openxmlformats.org/presentationml/2006/main">
  <p:tag name="AS_UNIQUEID" val="609"/>
</p:tagLst>
</file>

<file path=ppt/tags/tag229.xml><?xml version="1.0" encoding="utf-8"?>
<p:tagLst xmlns:p="http://schemas.openxmlformats.org/presentationml/2006/main">
  <p:tag name="AS_UNIQUEID" val="610"/>
</p:tagLst>
</file>

<file path=ppt/tags/tag23.xml><?xml version="1.0" encoding="utf-8"?>
<p:tagLst xmlns:p="http://schemas.openxmlformats.org/presentationml/2006/main">
  <p:tag name="AS_UNIQUEID" val="405"/>
</p:tagLst>
</file>

<file path=ppt/tags/tag230.xml><?xml version="1.0" encoding="utf-8"?>
<p:tagLst xmlns:p="http://schemas.openxmlformats.org/presentationml/2006/main">
  <p:tag name="AS_UNIQUEID" val="611"/>
</p:tagLst>
</file>

<file path=ppt/tags/tag231.xml><?xml version="1.0" encoding="utf-8"?>
<p:tagLst xmlns:p="http://schemas.openxmlformats.org/presentationml/2006/main">
  <p:tag name="AS_UNIQUEID" val="612"/>
</p:tagLst>
</file>

<file path=ppt/tags/tag232.xml><?xml version="1.0" encoding="utf-8"?>
<p:tagLst xmlns:p="http://schemas.openxmlformats.org/presentationml/2006/main">
  <p:tag name="AS_UNIQUEID" val="613"/>
</p:tagLst>
</file>

<file path=ppt/tags/tag233.xml><?xml version="1.0" encoding="utf-8"?>
<p:tagLst xmlns:p="http://schemas.openxmlformats.org/presentationml/2006/main">
  <p:tag name="AS_UNIQUEID" val="614"/>
</p:tagLst>
</file>

<file path=ppt/tags/tag234.xml><?xml version="1.0" encoding="utf-8"?>
<p:tagLst xmlns:p="http://schemas.openxmlformats.org/presentationml/2006/main">
  <p:tag name="AS_UNIQUEID" val="615"/>
</p:tagLst>
</file>

<file path=ppt/tags/tag235.xml><?xml version="1.0" encoding="utf-8"?>
<p:tagLst xmlns:p="http://schemas.openxmlformats.org/presentationml/2006/main">
  <p:tag name="AS_UNIQUEID" val="616"/>
</p:tagLst>
</file>

<file path=ppt/tags/tag236.xml><?xml version="1.0" encoding="utf-8"?>
<p:tagLst xmlns:p="http://schemas.openxmlformats.org/presentationml/2006/main">
  <p:tag name="AS_UNIQUEID" val="617"/>
</p:tagLst>
</file>

<file path=ppt/tags/tag237.xml><?xml version="1.0" encoding="utf-8"?>
<p:tagLst xmlns:p="http://schemas.openxmlformats.org/presentationml/2006/main">
  <p:tag name="AS_UNIQUEID" val="618"/>
</p:tagLst>
</file>

<file path=ppt/tags/tag238.xml><?xml version="1.0" encoding="utf-8"?>
<p:tagLst xmlns:p="http://schemas.openxmlformats.org/presentationml/2006/main">
  <p:tag name="AS_UNIQUEID" val="619"/>
</p:tagLst>
</file>

<file path=ppt/tags/tag239.xml><?xml version="1.0" encoding="utf-8"?>
<p:tagLst xmlns:p="http://schemas.openxmlformats.org/presentationml/2006/main">
  <p:tag name="AS_UNIQUEID" val="620"/>
</p:tagLst>
</file>

<file path=ppt/tags/tag24.xml><?xml version="1.0" encoding="utf-8"?>
<p:tagLst xmlns:p="http://schemas.openxmlformats.org/presentationml/2006/main">
  <p:tag name="AS_UNIQUEID" val="406"/>
</p:tagLst>
</file>

<file path=ppt/tags/tag240.xml><?xml version="1.0" encoding="utf-8"?>
<p:tagLst xmlns:p="http://schemas.openxmlformats.org/presentationml/2006/main">
  <p:tag name="AS_UNIQUEID" val="621"/>
</p:tagLst>
</file>

<file path=ppt/tags/tag241.xml><?xml version="1.0" encoding="utf-8"?>
<p:tagLst xmlns:p="http://schemas.openxmlformats.org/presentationml/2006/main">
  <p:tag name="AS_UNIQUEID" val="622"/>
</p:tagLst>
</file>

<file path=ppt/tags/tag242.xml><?xml version="1.0" encoding="utf-8"?>
<p:tagLst xmlns:p="http://schemas.openxmlformats.org/presentationml/2006/main">
  <p:tag name="AS_UNIQUEID" val="623"/>
</p:tagLst>
</file>

<file path=ppt/tags/tag243.xml><?xml version="1.0" encoding="utf-8"?>
<p:tagLst xmlns:p="http://schemas.openxmlformats.org/presentationml/2006/main">
  <p:tag name="AS_UNIQUEID" val="624"/>
</p:tagLst>
</file>

<file path=ppt/tags/tag244.xml><?xml version="1.0" encoding="utf-8"?>
<p:tagLst xmlns:p="http://schemas.openxmlformats.org/presentationml/2006/main">
  <p:tag name="AS_UNIQUEID" val="625"/>
</p:tagLst>
</file>

<file path=ppt/tags/tag245.xml><?xml version="1.0" encoding="utf-8"?>
<p:tagLst xmlns:p="http://schemas.openxmlformats.org/presentationml/2006/main">
  <p:tag name="AS_UNIQUEID" val="626"/>
</p:tagLst>
</file>

<file path=ppt/tags/tag246.xml><?xml version="1.0" encoding="utf-8"?>
<p:tagLst xmlns:p="http://schemas.openxmlformats.org/presentationml/2006/main">
  <p:tag name="AS_UNIQUEID" val="627"/>
</p:tagLst>
</file>

<file path=ppt/tags/tag247.xml><?xml version="1.0" encoding="utf-8"?>
<p:tagLst xmlns:p="http://schemas.openxmlformats.org/presentationml/2006/main">
  <p:tag name="AS_UNIQUEID" val="628"/>
</p:tagLst>
</file>

<file path=ppt/tags/tag248.xml><?xml version="1.0" encoding="utf-8"?>
<p:tagLst xmlns:p="http://schemas.openxmlformats.org/presentationml/2006/main">
  <p:tag name="AS_UNIQUEID" val="629"/>
</p:tagLst>
</file>

<file path=ppt/tags/tag249.xml><?xml version="1.0" encoding="utf-8"?>
<p:tagLst xmlns:p="http://schemas.openxmlformats.org/presentationml/2006/main">
  <p:tag name="AS_UNIQUEID" val="630"/>
</p:tagLst>
</file>

<file path=ppt/tags/tag25.xml><?xml version="1.0" encoding="utf-8"?>
<p:tagLst xmlns:p="http://schemas.openxmlformats.org/presentationml/2006/main">
  <p:tag name="AS_UNIQUEID" val="407"/>
</p:tagLst>
</file>

<file path=ppt/tags/tag250.xml><?xml version="1.0" encoding="utf-8"?>
<p:tagLst xmlns:p="http://schemas.openxmlformats.org/presentationml/2006/main">
  <p:tag name="AS_UNIQUEID" val="631"/>
</p:tagLst>
</file>

<file path=ppt/tags/tag251.xml><?xml version="1.0" encoding="utf-8"?>
<p:tagLst xmlns:p="http://schemas.openxmlformats.org/presentationml/2006/main">
  <p:tag name="AS_UNIQUEID" val="632"/>
</p:tagLst>
</file>

<file path=ppt/tags/tag252.xml><?xml version="1.0" encoding="utf-8"?>
<p:tagLst xmlns:p="http://schemas.openxmlformats.org/presentationml/2006/main">
  <p:tag name="AS_UNIQUEID" val="633"/>
</p:tagLst>
</file>

<file path=ppt/tags/tag253.xml><?xml version="1.0" encoding="utf-8"?>
<p:tagLst xmlns:p="http://schemas.openxmlformats.org/presentationml/2006/main">
  <p:tag name="AS_UNIQUEID" val="634"/>
</p:tagLst>
</file>

<file path=ppt/tags/tag254.xml><?xml version="1.0" encoding="utf-8"?>
<p:tagLst xmlns:p="http://schemas.openxmlformats.org/presentationml/2006/main">
  <p:tag name="AS_UNIQUEID" val="635"/>
</p:tagLst>
</file>

<file path=ppt/tags/tag255.xml><?xml version="1.0" encoding="utf-8"?>
<p:tagLst xmlns:p="http://schemas.openxmlformats.org/presentationml/2006/main">
  <p:tag name="AS_UNIQUEID" val="636"/>
</p:tagLst>
</file>

<file path=ppt/tags/tag256.xml><?xml version="1.0" encoding="utf-8"?>
<p:tagLst xmlns:p="http://schemas.openxmlformats.org/presentationml/2006/main">
  <p:tag name="AS_UNIQUEID" val="637"/>
</p:tagLst>
</file>

<file path=ppt/tags/tag257.xml><?xml version="1.0" encoding="utf-8"?>
<p:tagLst xmlns:p="http://schemas.openxmlformats.org/presentationml/2006/main">
  <p:tag name="AS_UNIQUEID" val="638"/>
</p:tagLst>
</file>

<file path=ppt/tags/tag258.xml><?xml version="1.0" encoding="utf-8"?>
<p:tagLst xmlns:p="http://schemas.openxmlformats.org/presentationml/2006/main">
  <p:tag name="AS_UNIQUEID" val="639"/>
</p:tagLst>
</file>

<file path=ppt/tags/tag259.xml><?xml version="1.0" encoding="utf-8"?>
<p:tagLst xmlns:p="http://schemas.openxmlformats.org/presentationml/2006/main">
  <p:tag name="AS_UNIQUEID" val="640"/>
</p:tagLst>
</file>

<file path=ppt/tags/tag26.xml><?xml version="1.0" encoding="utf-8"?>
<p:tagLst xmlns:p="http://schemas.openxmlformats.org/presentationml/2006/main">
  <p:tag name="AS_UNIQUEID" val="408"/>
</p:tagLst>
</file>

<file path=ppt/tags/tag260.xml><?xml version="1.0" encoding="utf-8"?>
<p:tagLst xmlns:p="http://schemas.openxmlformats.org/presentationml/2006/main">
  <p:tag name="AS_UNIQUEID" val="641"/>
</p:tagLst>
</file>

<file path=ppt/tags/tag261.xml><?xml version="1.0" encoding="utf-8"?>
<p:tagLst xmlns:p="http://schemas.openxmlformats.org/presentationml/2006/main">
  <p:tag name="AS_UNIQUEID" val="642"/>
</p:tagLst>
</file>

<file path=ppt/tags/tag262.xml><?xml version="1.0" encoding="utf-8"?>
<p:tagLst xmlns:p="http://schemas.openxmlformats.org/presentationml/2006/main">
  <p:tag name="AS_UNIQUEID" val="643"/>
</p:tagLst>
</file>

<file path=ppt/tags/tag263.xml><?xml version="1.0" encoding="utf-8"?>
<p:tagLst xmlns:p="http://schemas.openxmlformats.org/presentationml/2006/main">
  <p:tag name="AS_UNIQUEID" val="644"/>
</p:tagLst>
</file>

<file path=ppt/tags/tag264.xml><?xml version="1.0" encoding="utf-8"?>
<p:tagLst xmlns:p="http://schemas.openxmlformats.org/presentationml/2006/main">
  <p:tag name="AS_UNIQUEID" val="645"/>
</p:tagLst>
</file>

<file path=ppt/tags/tag265.xml><?xml version="1.0" encoding="utf-8"?>
<p:tagLst xmlns:p="http://schemas.openxmlformats.org/presentationml/2006/main">
  <p:tag name="AS_UNIQUEID" val="646"/>
</p:tagLst>
</file>

<file path=ppt/tags/tag266.xml><?xml version="1.0" encoding="utf-8"?>
<p:tagLst xmlns:p="http://schemas.openxmlformats.org/presentationml/2006/main">
  <p:tag name="AS_UNIQUEID" val="647"/>
</p:tagLst>
</file>

<file path=ppt/tags/tag267.xml><?xml version="1.0" encoding="utf-8"?>
<p:tagLst xmlns:p="http://schemas.openxmlformats.org/presentationml/2006/main">
  <p:tag name="AS_UNIQUEID" val="648"/>
</p:tagLst>
</file>

<file path=ppt/tags/tag268.xml><?xml version="1.0" encoding="utf-8"?>
<p:tagLst xmlns:p="http://schemas.openxmlformats.org/presentationml/2006/main">
  <p:tag name="AS_UNIQUEID" val="649"/>
</p:tagLst>
</file>

<file path=ppt/tags/tag269.xml><?xml version="1.0" encoding="utf-8"?>
<p:tagLst xmlns:p="http://schemas.openxmlformats.org/presentationml/2006/main">
  <p:tag name="AS_UNIQUEID" val="650"/>
</p:tagLst>
</file>

<file path=ppt/tags/tag27.xml><?xml version="1.0" encoding="utf-8"?>
<p:tagLst xmlns:p="http://schemas.openxmlformats.org/presentationml/2006/main">
  <p:tag name="AS_UNIQUEID" val="409"/>
</p:tagLst>
</file>

<file path=ppt/tags/tag270.xml><?xml version="1.0" encoding="utf-8"?>
<p:tagLst xmlns:p="http://schemas.openxmlformats.org/presentationml/2006/main">
  <p:tag name="AS_UNIQUEID" val="651"/>
</p:tagLst>
</file>

<file path=ppt/tags/tag271.xml><?xml version="1.0" encoding="utf-8"?>
<p:tagLst xmlns:p="http://schemas.openxmlformats.org/presentationml/2006/main">
  <p:tag name="AS_UNIQUEID" val="652"/>
</p:tagLst>
</file>

<file path=ppt/tags/tag272.xml><?xml version="1.0" encoding="utf-8"?>
<p:tagLst xmlns:p="http://schemas.openxmlformats.org/presentationml/2006/main">
  <p:tag name="AS_UNIQUEID" val="653"/>
</p:tagLst>
</file>

<file path=ppt/tags/tag273.xml><?xml version="1.0" encoding="utf-8"?>
<p:tagLst xmlns:p="http://schemas.openxmlformats.org/presentationml/2006/main">
  <p:tag name="AS_UNIQUEID" val="654"/>
</p:tagLst>
</file>

<file path=ppt/tags/tag274.xml><?xml version="1.0" encoding="utf-8"?>
<p:tagLst xmlns:p="http://schemas.openxmlformats.org/presentationml/2006/main">
  <p:tag name="AS_UNIQUEID" val="655"/>
</p:tagLst>
</file>

<file path=ppt/tags/tag275.xml><?xml version="1.0" encoding="utf-8"?>
<p:tagLst xmlns:p="http://schemas.openxmlformats.org/presentationml/2006/main">
  <p:tag name="AS_UNIQUEID" val="656"/>
</p:tagLst>
</file>

<file path=ppt/tags/tag276.xml><?xml version="1.0" encoding="utf-8"?>
<p:tagLst xmlns:p="http://schemas.openxmlformats.org/presentationml/2006/main">
  <p:tag name="AS_UNIQUEID" val="657"/>
</p:tagLst>
</file>

<file path=ppt/tags/tag277.xml><?xml version="1.0" encoding="utf-8"?>
<p:tagLst xmlns:p="http://schemas.openxmlformats.org/presentationml/2006/main">
  <p:tag name="AS_UNIQUEID" val="658"/>
</p:tagLst>
</file>

<file path=ppt/tags/tag278.xml><?xml version="1.0" encoding="utf-8"?>
<p:tagLst xmlns:p="http://schemas.openxmlformats.org/presentationml/2006/main">
  <p:tag name="AS_UNIQUEID" val="659"/>
</p:tagLst>
</file>

<file path=ppt/tags/tag279.xml><?xml version="1.0" encoding="utf-8"?>
<p:tagLst xmlns:p="http://schemas.openxmlformats.org/presentationml/2006/main">
  <p:tag name="AS_UNIQUEID" val="660"/>
</p:tagLst>
</file>

<file path=ppt/tags/tag28.xml><?xml version="1.0" encoding="utf-8"?>
<p:tagLst xmlns:p="http://schemas.openxmlformats.org/presentationml/2006/main">
  <p:tag name="AS_UNIQUEID" val="410"/>
</p:tagLst>
</file>

<file path=ppt/tags/tag280.xml><?xml version="1.0" encoding="utf-8"?>
<p:tagLst xmlns:p="http://schemas.openxmlformats.org/presentationml/2006/main">
  <p:tag name="AS_UNIQUEID" val="661"/>
</p:tagLst>
</file>

<file path=ppt/tags/tag281.xml><?xml version="1.0" encoding="utf-8"?>
<p:tagLst xmlns:p="http://schemas.openxmlformats.org/presentationml/2006/main">
  <p:tag name="AS_UNIQUEID" val="662"/>
</p:tagLst>
</file>

<file path=ppt/tags/tag282.xml><?xml version="1.0" encoding="utf-8"?>
<p:tagLst xmlns:p="http://schemas.openxmlformats.org/presentationml/2006/main">
  <p:tag name="AS_UNIQUEID" val="663"/>
</p:tagLst>
</file>

<file path=ppt/tags/tag283.xml><?xml version="1.0" encoding="utf-8"?>
<p:tagLst xmlns:p="http://schemas.openxmlformats.org/presentationml/2006/main">
  <p:tag name="AS_UNIQUEID" val="664"/>
</p:tagLst>
</file>

<file path=ppt/tags/tag284.xml><?xml version="1.0" encoding="utf-8"?>
<p:tagLst xmlns:p="http://schemas.openxmlformats.org/presentationml/2006/main">
  <p:tag name="AS_UNIQUEID" val="665"/>
</p:tagLst>
</file>

<file path=ppt/tags/tag285.xml><?xml version="1.0" encoding="utf-8"?>
<p:tagLst xmlns:p="http://schemas.openxmlformats.org/presentationml/2006/main">
  <p:tag name="AS_UNIQUEID" val="666"/>
</p:tagLst>
</file>

<file path=ppt/tags/tag286.xml><?xml version="1.0" encoding="utf-8"?>
<p:tagLst xmlns:p="http://schemas.openxmlformats.org/presentationml/2006/main">
  <p:tag name="AS_UNIQUEID" val="667"/>
</p:tagLst>
</file>

<file path=ppt/tags/tag287.xml><?xml version="1.0" encoding="utf-8"?>
<p:tagLst xmlns:p="http://schemas.openxmlformats.org/presentationml/2006/main">
  <p:tag name="AS_UNIQUEID" val="668"/>
</p:tagLst>
</file>

<file path=ppt/tags/tag288.xml><?xml version="1.0" encoding="utf-8"?>
<p:tagLst xmlns:p="http://schemas.openxmlformats.org/presentationml/2006/main">
  <p:tag name="AS_UNIQUEID" val="669"/>
</p:tagLst>
</file>

<file path=ppt/tags/tag289.xml><?xml version="1.0" encoding="utf-8"?>
<p:tagLst xmlns:p="http://schemas.openxmlformats.org/presentationml/2006/main">
  <p:tag name="AS_UNIQUEID" val="670"/>
</p:tagLst>
</file>

<file path=ppt/tags/tag29.xml><?xml version="1.0" encoding="utf-8"?>
<p:tagLst xmlns:p="http://schemas.openxmlformats.org/presentationml/2006/main">
  <p:tag name="AS_UNIQUEID" val="411"/>
</p:tagLst>
</file>

<file path=ppt/tags/tag290.xml><?xml version="1.0" encoding="utf-8"?>
<p:tagLst xmlns:p="http://schemas.openxmlformats.org/presentationml/2006/main">
  <p:tag name="AS_UNIQUEID" val="671"/>
</p:tagLst>
</file>

<file path=ppt/tags/tag291.xml><?xml version="1.0" encoding="utf-8"?>
<p:tagLst xmlns:p="http://schemas.openxmlformats.org/presentationml/2006/main">
  <p:tag name="AS_UNIQUEID" val="672"/>
</p:tagLst>
</file>

<file path=ppt/tags/tag292.xml><?xml version="1.0" encoding="utf-8"?>
<p:tagLst xmlns:p="http://schemas.openxmlformats.org/presentationml/2006/main">
  <p:tag name="AS_UNIQUEID" val="673"/>
</p:tagLst>
</file>

<file path=ppt/tags/tag293.xml><?xml version="1.0" encoding="utf-8"?>
<p:tagLst xmlns:p="http://schemas.openxmlformats.org/presentationml/2006/main">
  <p:tag name="AS_UNIQUEID" val="674"/>
</p:tagLst>
</file>

<file path=ppt/tags/tag294.xml><?xml version="1.0" encoding="utf-8"?>
<p:tagLst xmlns:p="http://schemas.openxmlformats.org/presentationml/2006/main">
  <p:tag name="AS_UNIQUEID" val="675"/>
</p:tagLst>
</file>

<file path=ppt/tags/tag295.xml><?xml version="1.0" encoding="utf-8"?>
<p:tagLst xmlns:p="http://schemas.openxmlformats.org/presentationml/2006/main">
  <p:tag name="AS_UNIQUEID" val="676"/>
</p:tagLst>
</file>

<file path=ppt/tags/tag296.xml><?xml version="1.0" encoding="utf-8"?>
<p:tagLst xmlns:p="http://schemas.openxmlformats.org/presentationml/2006/main">
  <p:tag name="AS_UNIQUEID" val="677"/>
</p:tagLst>
</file>

<file path=ppt/tags/tag297.xml><?xml version="1.0" encoding="utf-8"?>
<p:tagLst xmlns:p="http://schemas.openxmlformats.org/presentationml/2006/main">
  <p:tag name="AS_UNIQUEID" val="678"/>
</p:tagLst>
</file>

<file path=ppt/tags/tag298.xml><?xml version="1.0" encoding="utf-8"?>
<p:tagLst xmlns:p="http://schemas.openxmlformats.org/presentationml/2006/main">
  <p:tag name="AS_UNIQUEID" val="679"/>
</p:tagLst>
</file>

<file path=ppt/tags/tag299.xml><?xml version="1.0" encoding="utf-8"?>
<p:tagLst xmlns:p="http://schemas.openxmlformats.org/presentationml/2006/main">
  <p:tag name="AS_UNIQUEID" val="680"/>
</p:tagLst>
</file>

<file path=ppt/tags/tag3.xml><?xml version="1.0" encoding="utf-8"?>
<p:tagLst xmlns:p="http://schemas.openxmlformats.org/presentationml/2006/main">
  <p:tag name="AS_UNIQUEID" val="385"/>
</p:tagLst>
</file>

<file path=ppt/tags/tag30.xml><?xml version="1.0" encoding="utf-8"?>
<p:tagLst xmlns:p="http://schemas.openxmlformats.org/presentationml/2006/main">
  <p:tag name="AS_UNIQUEID" val="412"/>
</p:tagLst>
</file>

<file path=ppt/tags/tag300.xml><?xml version="1.0" encoding="utf-8"?>
<p:tagLst xmlns:p="http://schemas.openxmlformats.org/presentationml/2006/main">
  <p:tag name="AS_UNIQUEID" val="681"/>
</p:tagLst>
</file>

<file path=ppt/tags/tag301.xml><?xml version="1.0" encoding="utf-8"?>
<p:tagLst xmlns:p="http://schemas.openxmlformats.org/presentationml/2006/main">
  <p:tag name="AS_UNIQUEID" val="682"/>
</p:tagLst>
</file>

<file path=ppt/tags/tag302.xml><?xml version="1.0" encoding="utf-8"?>
<p:tagLst xmlns:p="http://schemas.openxmlformats.org/presentationml/2006/main">
  <p:tag name="AS_UNIQUEID" val="683"/>
</p:tagLst>
</file>

<file path=ppt/tags/tag303.xml><?xml version="1.0" encoding="utf-8"?>
<p:tagLst xmlns:p="http://schemas.openxmlformats.org/presentationml/2006/main">
  <p:tag name="AS_UNIQUEID" val="684"/>
</p:tagLst>
</file>

<file path=ppt/tags/tag304.xml><?xml version="1.0" encoding="utf-8"?>
<p:tagLst xmlns:p="http://schemas.openxmlformats.org/presentationml/2006/main">
  <p:tag name="AS_UNIQUEID" val="685"/>
</p:tagLst>
</file>

<file path=ppt/tags/tag305.xml><?xml version="1.0" encoding="utf-8"?>
<p:tagLst xmlns:p="http://schemas.openxmlformats.org/presentationml/2006/main">
  <p:tag name="AS_UNIQUEID" val="686"/>
</p:tagLst>
</file>

<file path=ppt/tags/tag306.xml><?xml version="1.0" encoding="utf-8"?>
<p:tagLst xmlns:p="http://schemas.openxmlformats.org/presentationml/2006/main">
  <p:tag name="AS_UNIQUEID" val="687"/>
</p:tagLst>
</file>

<file path=ppt/tags/tag307.xml><?xml version="1.0" encoding="utf-8"?>
<p:tagLst xmlns:p="http://schemas.openxmlformats.org/presentationml/2006/main">
  <p:tag name="AS_UNIQUEID" val="688"/>
</p:tagLst>
</file>

<file path=ppt/tags/tag308.xml><?xml version="1.0" encoding="utf-8"?>
<p:tagLst xmlns:p="http://schemas.openxmlformats.org/presentationml/2006/main">
  <p:tag name="AS_UNIQUEID" val="689"/>
</p:tagLst>
</file>

<file path=ppt/tags/tag309.xml><?xml version="1.0" encoding="utf-8"?>
<p:tagLst xmlns:p="http://schemas.openxmlformats.org/presentationml/2006/main">
  <p:tag name="AS_UNIQUEID" val="690"/>
</p:tagLst>
</file>

<file path=ppt/tags/tag31.xml><?xml version="1.0" encoding="utf-8"?>
<p:tagLst xmlns:p="http://schemas.openxmlformats.org/presentationml/2006/main">
  <p:tag name="AS_UNIQUEID" val="413"/>
</p:tagLst>
</file>

<file path=ppt/tags/tag310.xml><?xml version="1.0" encoding="utf-8"?>
<p:tagLst xmlns:p="http://schemas.openxmlformats.org/presentationml/2006/main">
  <p:tag name="AS_UNIQUEID" val="691"/>
</p:tagLst>
</file>

<file path=ppt/tags/tag311.xml><?xml version="1.0" encoding="utf-8"?>
<p:tagLst xmlns:p="http://schemas.openxmlformats.org/presentationml/2006/main">
  <p:tag name="AS_UNIQUEID" val="692"/>
</p:tagLst>
</file>

<file path=ppt/tags/tag312.xml><?xml version="1.0" encoding="utf-8"?>
<p:tagLst xmlns:p="http://schemas.openxmlformats.org/presentationml/2006/main">
  <p:tag name="AS_UNIQUEID" val="693"/>
</p:tagLst>
</file>

<file path=ppt/tags/tag313.xml><?xml version="1.0" encoding="utf-8"?>
<p:tagLst xmlns:p="http://schemas.openxmlformats.org/presentationml/2006/main">
  <p:tag name="AS_UNIQUEID" val="694"/>
</p:tagLst>
</file>

<file path=ppt/tags/tag314.xml><?xml version="1.0" encoding="utf-8"?>
<p:tagLst xmlns:p="http://schemas.openxmlformats.org/presentationml/2006/main">
  <p:tag name="AS_UNIQUEID" val="695"/>
</p:tagLst>
</file>

<file path=ppt/tags/tag315.xml><?xml version="1.0" encoding="utf-8"?>
<p:tagLst xmlns:p="http://schemas.openxmlformats.org/presentationml/2006/main">
  <p:tag name="AS_UNIQUEID" val="696"/>
</p:tagLst>
</file>

<file path=ppt/tags/tag316.xml><?xml version="1.0" encoding="utf-8"?>
<p:tagLst xmlns:p="http://schemas.openxmlformats.org/presentationml/2006/main">
  <p:tag name="AS_UNIQUEID" val="697"/>
</p:tagLst>
</file>

<file path=ppt/tags/tag317.xml><?xml version="1.0" encoding="utf-8"?>
<p:tagLst xmlns:p="http://schemas.openxmlformats.org/presentationml/2006/main">
  <p:tag name="AS_UNIQUEID" val="698"/>
</p:tagLst>
</file>

<file path=ppt/tags/tag318.xml><?xml version="1.0" encoding="utf-8"?>
<p:tagLst xmlns:p="http://schemas.openxmlformats.org/presentationml/2006/main">
  <p:tag name="AS_UNIQUEID" val="699"/>
</p:tagLst>
</file>

<file path=ppt/tags/tag319.xml><?xml version="1.0" encoding="utf-8"?>
<p:tagLst xmlns:p="http://schemas.openxmlformats.org/presentationml/2006/main">
  <p:tag name="AS_UNIQUEID" val="700"/>
</p:tagLst>
</file>

<file path=ppt/tags/tag32.xml><?xml version="1.0" encoding="utf-8"?>
<p:tagLst xmlns:p="http://schemas.openxmlformats.org/presentationml/2006/main">
  <p:tag name="AS_UNIQUEID" val="414"/>
</p:tagLst>
</file>

<file path=ppt/tags/tag320.xml><?xml version="1.0" encoding="utf-8"?>
<p:tagLst xmlns:p="http://schemas.openxmlformats.org/presentationml/2006/main">
  <p:tag name="AS_UNIQUEID" val="701"/>
</p:tagLst>
</file>

<file path=ppt/tags/tag321.xml><?xml version="1.0" encoding="utf-8"?>
<p:tagLst xmlns:p="http://schemas.openxmlformats.org/presentationml/2006/main">
  <p:tag name="AS_UNIQUEID" val="702"/>
</p:tagLst>
</file>

<file path=ppt/tags/tag322.xml><?xml version="1.0" encoding="utf-8"?>
<p:tagLst xmlns:p="http://schemas.openxmlformats.org/presentationml/2006/main">
  <p:tag name="AS_UNIQUEID" val="703"/>
</p:tagLst>
</file>

<file path=ppt/tags/tag323.xml><?xml version="1.0" encoding="utf-8"?>
<p:tagLst xmlns:p="http://schemas.openxmlformats.org/presentationml/2006/main">
  <p:tag name="AS_UNIQUEID" val="704"/>
</p:tagLst>
</file>

<file path=ppt/tags/tag324.xml><?xml version="1.0" encoding="utf-8"?>
<p:tagLst xmlns:p="http://schemas.openxmlformats.org/presentationml/2006/main">
  <p:tag name="AS_UNIQUEID" val="705"/>
</p:tagLst>
</file>

<file path=ppt/tags/tag325.xml><?xml version="1.0" encoding="utf-8"?>
<p:tagLst xmlns:p="http://schemas.openxmlformats.org/presentationml/2006/main">
  <p:tag name="AS_UNIQUEID" val="706"/>
</p:tagLst>
</file>

<file path=ppt/tags/tag326.xml><?xml version="1.0" encoding="utf-8"?>
<p:tagLst xmlns:p="http://schemas.openxmlformats.org/presentationml/2006/main">
  <p:tag name="AS_UNIQUEID" val="707"/>
</p:tagLst>
</file>

<file path=ppt/tags/tag327.xml><?xml version="1.0" encoding="utf-8"?>
<p:tagLst xmlns:p="http://schemas.openxmlformats.org/presentationml/2006/main">
  <p:tag name="AS_UNIQUEID" val="708"/>
</p:tagLst>
</file>

<file path=ppt/tags/tag328.xml><?xml version="1.0" encoding="utf-8"?>
<p:tagLst xmlns:p="http://schemas.openxmlformats.org/presentationml/2006/main">
  <p:tag name="AS_UNIQUEID" val="709"/>
</p:tagLst>
</file>

<file path=ppt/tags/tag329.xml><?xml version="1.0" encoding="utf-8"?>
<p:tagLst xmlns:p="http://schemas.openxmlformats.org/presentationml/2006/main">
  <p:tag name="AS_UNIQUEID" val="710"/>
</p:tagLst>
</file>

<file path=ppt/tags/tag33.xml><?xml version="1.0" encoding="utf-8"?>
<p:tagLst xmlns:p="http://schemas.openxmlformats.org/presentationml/2006/main">
  <p:tag name="AS_UNIQUEID" val="415"/>
</p:tagLst>
</file>

<file path=ppt/tags/tag330.xml><?xml version="1.0" encoding="utf-8"?>
<p:tagLst xmlns:p="http://schemas.openxmlformats.org/presentationml/2006/main">
  <p:tag name="AS_UNIQUEID" val="711"/>
</p:tagLst>
</file>

<file path=ppt/tags/tag331.xml><?xml version="1.0" encoding="utf-8"?>
<p:tagLst xmlns:p="http://schemas.openxmlformats.org/presentationml/2006/main">
  <p:tag name="AS_UNIQUEID" val="712"/>
</p:tagLst>
</file>

<file path=ppt/tags/tag332.xml><?xml version="1.0" encoding="utf-8"?>
<p:tagLst xmlns:p="http://schemas.openxmlformats.org/presentationml/2006/main">
  <p:tag name="AS_UNIQUEID" val="713"/>
</p:tagLst>
</file>

<file path=ppt/tags/tag333.xml><?xml version="1.0" encoding="utf-8"?>
<p:tagLst xmlns:p="http://schemas.openxmlformats.org/presentationml/2006/main">
  <p:tag name="AS_UNIQUEID" val="714"/>
</p:tagLst>
</file>

<file path=ppt/tags/tag334.xml><?xml version="1.0" encoding="utf-8"?>
<p:tagLst xmlns:p="http://schemas.openxmlformats.org/presentationml/2006/main">
  <p:tag name="AS_UNIQUEID" val="715"/>
</p:tagLst>
</file>

<file path=ppt/tags/tag335.xml><?xml version="1.0" encoding="utf-8"?>
<p:tagLst xmlns:p="http://schemas.openxmlformats.org/presentationml/2006/main">
  <p:tag name="AS_UNIQUEID" val="716"/>
</p:tagLst>
</file>

<file path=ppt/tags/tag336.xml><?xml version="1.0" encoding="utf-8"?>
<p:tagLst xmlns:p="http://schemas.openxmlformats.org/presentationml/2006/main">
  <p:tag name="AS_UNIQUEID" val="717"/>
</p:tagLst>
</file>

<file path=ppt/tags/tag337.xml><?xml version="1.0" encoding="utf-8"?>
<p:tagLst xmlns:p="http://schemas.openxmlformats.org/presentationml/2006/main">
  <p:tag name="AS_UNIQUEID" val="718"/>
</p:tagLst>
</file>

<file path=ppt/tags/tag338.xml><?xml version="1.0" encoding="utf-8"?>
<p:tagLst xmlns:p="http://schemas.openxmlformats.org/presentationml/2006/main">
  <p:tag name="AS_UNIQUEID" val="719"/>
</p:tagLst>
</file>

<file path=ppt/tags/tag339.xml><?xml version="1.0" encoding="utf-8"?>
<p:tagLst xmlns:p="http://schemas.openxmlformats.org/presentationml/2006/main">
  <p:tag name="AS_UNIQUEID" val="720"/>
</p:tagLst>
</file>

<file path=ppt/tags/tag34.xml><?xml version="1.0" encoding="utf-8"?>
<p:tagLst xmlns:p="http://schemas.openxmlformats.org/presentationml/2006/main">
  <p:tag name="AS_UNIQUEID" val="416"/>
</p:tagLst>
</file>

<file path=ppt/tags/tag340.xml><?xml version="1.0" encoding="utf-8"?>
<p:tagLst xmlns:p="http://schemas.openxmlformats.org/presentationml/2006/main">
  <p:tag name="AS_UNIQUEID" val="721"/>
</p:tagLst>
</file>

<file path=ppt/tags/tag341.xml><?xml version="1.0" encoding="utf-8"?>
<p:tagLst xmlns:p="http://schemas.openxmlformats.org/presentationml/2006/main">
  <p:tag name="AS_UNIQUEID" val="722"/>
</p:tagLst>
</file>

<file path=ppt/tags/tag342.xml><?xml version="1.0" encoding="utf-8"?>
<p:tagLst xmlns:p="http://schemas.openxmlformats.org/presentationml/2006/main">
  <p:tag name="AS_UNIQUEID" val="723"/>
</p:tagLst>
</file>

<file path=ppt/tags/tag343.xml><?xml version="1.0" encoding="utf-8"?>
<p:tagLst xmlns:p="http://schemas.openxmlformats.org/presentationml/2006/main">
  <p:tag name="AS_UNIQUEID" val="724"/>
</p:tagLst>
</file>

<file path=ppt/tags/tag344.xml><?xml version="1.0" encoding="utf-8"?>
<p:tagLst xmlns:p="http://schemas.openxmlformats.org/presentationml/2006/main">
  <p:tag name="AS_UNIQUEID" val="725"/>
</p:tagLst>
</file>

<file path=ppt/tags/tag345.xml><?xml version="1.0" encoding="utf-8"?>
<p:tagLst xmlns:p="http://schemas.openxmlformats.org/presentationml/2006/main">
  <p:tag name="AS_UNIQUEID" val="726"/>
</p:tagLst>
</file>

<file path=ppt/tags/tag346.xml><?xml version="1.0" encoding="utf-8"?>
<p:tagLst xmlns:p="http://schemas.openxmlformats.org/presentationml/2006/main">
  <p:tag name="AS_UNIQUEID" val="727"/>
</p:tagLst>
</file>

<file path=ppt/tags/tag347.xml><?xml version="1.0" encoding="utf-8"?>
<p:tagLst xmlns:p="http://schemas.openxmlformats.org/presentationml/2006/main">
  <p:tag name="AS_UNIQUEID" val="728"/>
</p:tagLst>
</file>

<file path=ppt/tags/tag348.xml><?xml version="1.0" encoding="utf-8"?>
<p:tagLst xmlns:p="http://schemas.openxmlformats.org/presentationml/2006/main">
  <p:tag name="AS_UNIQUEID" val="729"/>
</p:tagLst>
</file>

<file path=ppt/tags/tag349.xml><?xml version="1.0" encoding="utf-8"?>
<p:tagLst xmlns:p="http://schemas.openxmlformats.org/presentationml/2006/main">
  <p:tag name="AS_UNIQUEID" val="730"/>
</p:tagLst>
</file>

<file path=ppt/tags/tag35.xml><?xml version="1.0" encoding="utf-8"?>
<p:tagLst xmlns:p="http://schemas.openxmlformats.org/presentationml/2006/main">
  <p:tag name="AS_UNIQUEID" val="417"/>
</p:tagLst>
</file>

<file path=ppt/tags/tag350.xml><?xml version="1.0" encoding="utf-8"?>
<p:tagLst xmlns:p="http://schemas.openxmlformats.org/presentationml/2006/main">
  <p:tag name="AS_UNIQUEID" val="731"/>
</p:tagLst>
</file>

<file path=ppt/tags/tag351.xml><?xml version="1.0" encoding="utf-8"?>
<p:tagLst xmlns:p="http://schemas.openxmlformats.org/presentationml/2006/main">
  <p:tag name="AS_UNIQUEID" val="732"/>
</p:tagLst>
</file>

<file path=ppt/tags/tag352.xml><?xml version="1.0" encoding="utf-8"?>
<p:tagLst xmlns:p="http://schemas.openxmlformats.org/presentationml/2006/main">
  <p:tag name="AS_UNIQUEID" val="733"/>
</p:tagLst>
</file>

<file path=ppt/tags/tag353.xml><?xml version="1.0" encoding="utf-8"?>
<p:tagLst xmlns:p="http://schemas.openxmlformats.org/presentationml/2006/main">
  <p:tag name="AS_UNIQUEID" val="734"/>
</p:tagLst>
</file>

<file path=ppt/tags/tag354.xml><?xml version="1.0" encoding="utf-8"?>
<p:tagLst xmlns:p="http://schemas.openxmlformats.org/presentationml/2006/main">
  <p:tag name="AS_UNIQUEID" val="735"/>
</p:tagLst>
</file>

<file path=ppt/tags/tag355.xml><?xml version="1.0" encoding="utf-8"?>
<p:tagLst xmlns:p="http://schemas.openxmlformats.org/presentationml/2006/main">
  <p:tag name="AS_UNIQUEID" val="736"/>
</p:tagLst>
</file>

<file path=ppt/tags/tag356.xml><?xml version="1.0" encoding="utf-8"?>
<p:tagLst xmlns:p="http://schemas.openxmlformats.org/presentationml/2006/main">
  <p:tag name="AS_UNIQUEID" val="737"/>
</p:tagLst>
</file>

<file path=ppt/tags/tag357.xml><?xml version="1.0" encoding="utf-8"?>
<p:tagLst xmlns:p="http://schemas.openxmlformats.org/presentationml/2006/main">
  <p:tag name="AS_UNIQUEID" val="738"/>
</p:tagLst>
</file>

<file path=ppt/tags/tag358.xml><?xml version="1.0" encoding="utf-8"?>
<p:tagLst xmlns:p="http://schemas.openxmlformats.org/presentationml/2006/main">
  <p:tag name="AS_UNIQUEID" val="739"/>
</p:tagLst>
</file>

<file path=ppt/tags/tag359.xml><?xml version="1.0" encoding="utf-8"?>
<p:tagLst xmlns:p="http://schemas.openxmlformats.org/presentationml/2006/main">
  <p:tag name="AS_UNIQUEID" val="740"/>
</p:tagLst>
</file>

<file path=ppt/tags/tag36.xml><?xml version="1.0" encoding="utf-8"?>
<p:tagLst xmlns:p="http://schemas.openxmlformats.org/presentationml/2006/main">
  <p:tag name="AS_UNIQUEID" val="418"/>
</p:tagLst>
</file>

<file path=ppt/tags/tag360.xml><?xml version="1.0" encoding="utf-8"?>
<p:tagLst xmlns:p="http://schemas.openxmlformats.org/presentationml/2006/main">
  <p:tag name="AS_UNIQUEID" val="741"/>
</p:tagLst>
</file>

<file path=ppt/tags/tag361.xml><?xml version="1.0" encoding="utf-8"?>
<p:tagLst xmlns:p="http://schemas.openxmlformats.org/presentationml/2006/main">
  <p:tag name="AS_UNIQUEID" val="742"/>
</p:tagLst>
</file>

<file path=ppt/tags/tag362.xml><?xml version="1.0" encoding="utf-8"?>
<p:tagLst xmlns:p="http://schemas.openxmlformats.org/presentationml/2006/main">
  <p:tag name="AS_UNIQUEID" val="743"/>
</p:tagLst>
</file>

<file path=ppt/tags/tag363.xml><?xml version="1.0" encoding="utf-8"?>
<p:tagLst xmlns:p="http://schemas.openxmlformats.org/presentationml/2006/main">
  <p:tag name="AS_UNIQUEID" val="744"/>
</p:tagLst>
</file>

<file path=ppt/tags/tag364.xml><?xml version="1.0" encoding="utf-8"?>
<p:tagLst xmlns:p="http://schemas.openxmlformats.org/presentationml/2006/main">
  <p:tag name="AS_UNIQUEID" val="745"/>
</p:tagLst>
</file>

<file path=ppt/tags/tag365.xml><?xml version="1.0" encoding="utf-8"?>
<p:tagLst xmlns:p="http://schemas.openxmlformats.org/presentationml/2006/main">
  <p:tag name="AS_UNIQUEID" val="746"/>
</p:tagLst>
</file>

<file path=ppt/tags/tag366.xml><?xml version="1.0" encoding="utf-8"?>
<p:tagLst xmlns:p="http://schemas.openxmlformats.org/presentationml/2006/main">
  <p:tag name="AS_UNIQUEID" val="747"/>
</p:tagLst>
</file>

<file path=ppt/tags/tag367.xml><?xml version="1.0" encoding="utf-8"?>
<p:tagLst xmlns:p="http://schemas.openxmlformats.org/presentationml/2006/main">
  <p:tag name="AS_UNIQUEID" val="748"/>
</p:tagLst>
</file>

<file path=ppt/tags/tag368.xml><?xml version="1.0" encoding="utf-8"?>
<p:tagLst xmlns:p="http://schemas.openxmlformats.org/presentationml/2006/main">
  <p:tag name="AS_UNIQUEID" val="749"/>
</p:tagLst>
</file>

<file path=ppt/tags/tag369.xml><?xml version="1.0" encoding="utf-8"?>
<p:tagLst xmlns:p="http://schemas.openxmlformats.org/presentationml/2006/main">
  <p:tag name="AS_UNIQUEID" val="750"/>
</p:tagLst>
</file>

<file path=ppt/tags/tag37.xml><?xml version="1.0" encoding="utf-8"?>
<p:tagLst xmlns:p="http://schemas.openxmlformats.org/presentationml/2006/main">
  <p:tag name="AS_UNIQUEID" val="419"/>
</p:tagLst>
</file>

<file path=ppt/tags/tag370.xml><?xml version="1.0" encoding="utf-8"?>
<p:tagLst xmlns:p="http://schemas.openxmlformats.org/presentationml/2006/main">
  <p:tag name="AS_UNIQUEID" val="751"/>
</p:tagLst>
</file>

<file path=ppt/tags/tag371.xml><?xml version="1.0" encoding="utf-8"?>
<p:tagLst xmlns:p="http://schemas.openxmlformats.org/presentationml/2006/main">
  <p:tag name="AS_UNIQUEID" val="752"/>
</p:tagLst>
</file>

<file path=ppt/tags/tag372.xml><?xml version="1.0" encoding="utf-8"?>
<p:tagLst xmlns:p="http://schemas.openxmlformats.org/presentationml/2006/main">
  <p:tag name="AS_UNIQUEID" val="753"/>
</p:tagLst>
</file>

<file path=ppt/tags/tag373.xml><?xml version="1.0" encoding="utf-8"?>
<p:tagLst xmlns:p="http://schemas.openxmlformats.org/presentationml/2006/main">
  <p:tag name="AS_UNIQUEID" val="754"/>
</p:tagLst>
</file>

<file path=ppt/tags/tag374.xml><?xml version="1.0" encoding="utf-8"?>
<p:tagLst xmlns:p="http://schemas.openxmlformats.org/presentationml/2006/main">
  <p:tag name="AS_UNIQUEID" val="755"/>
</p:tagLst>
</file>

<file path=ppt/tags/tag375.xml><?xml version="1.0" encoding="utf-8"?>
<p:tagLst xmlns:p="http://schemas.openxmlformats.org/presentationml/2006/main">
  <p:tag name="AS_UNIQUEID" val="756"/>
</p:tagLst>
</file>

<file path=ppt/tags/tag376.xml><?xml version="1.0" encoding="utf-8"?>
<p:tagLst xmlns:p="http://schemas.openxmlformats.org/presentationml/2006/main">
  <p:tag name="AS_UNIQUEID" val="757"/>
</p:tagLst>
</file>

<file path=ppt/tags/tag377.xml><?xml version="1.0" encoding="utf-8"?>
<p:tagLst xmlns:p="http://schemas.openxmlformats.org/presentationml/2006/main">
  <p:tag name="AS_UNIQUEID" val="758"/>
</p:tagLst>
</file>

<file path=ppt/tags/tag378.xml><?xml version="1.0" encoding="utf-8"?>
<p:tagLst xmlns:p="http://schemas.openxmlformats.org/presentationml/2006/main">
  <p:tag name="AS_UNIQUEID" val="759"/>
</p:tagLst>
</file>

<file path=ppt/tags/tag379.xml><?xml version="1.0" encoding="utf-8"?>
<p:tagLst xmlns:p="http://schemas.openxmlformats.org/presentationml/2006/main">
  <p:tag name="AS_UNIQUEID" val="760"/>
</p:tagLst>
</file>

<file path=ppt/tags/tag38.xml><?xml version="1.0" encoding="utf-8"?>
<p:tagLst xmlns:p="http://schemas.openxmlformats.org/presentationml/2006/main">
  <p:tag name="AS_UNIQUEID" val="420"/>
</p:tagLst>
</file>

<file path=ppt/tags/tag380.xml><?xml version="1.0" encoding="utf-8"?>
<p:tagLst xmlns:p="http://schemas.openxmlformats.org/presentationml/2006/main">
  <p:tag name="AS_UNIQUEID" val="761"/>
</p:tagLst>
</file>

<file path=ppt/tags/tag381.xml><?xml version="1.0" encoding="utf-8"?>
<p:tagLst xmlns:p="http://schemas.openxmlformats.org/presentationml/2006/main">
  <p:tag name="AS_UNIQUEID" val="762"/>
</p:tagLst>
</file>

<file path=ppt/tags/tag382.xml><?xml version="1.0" encoding="utf-8"?>
<p:tagLst xmlns:p="http://schemas.openxmlformats.org/presentationml/2006/main">
  <p:tag name="AS_UNIQUEID" val="763"/>
</p:tagLst>
</file>

<file path=ppt/tags/tag383.xml><?xml version="1.0" encoding="utf-8"?>
<p:tagLst xmlns:p="http://schemas.openxmlformats.org/presentationml/2006/main">
  <p:tag name="AS_UNIQUEID" val="764"/>
</p:tagLst>
</file>

<file path=ppt/tags/tag384.xml><?xml version="1.0" encoding="utf-8"?>
<p:tagLst xmlns:p="http://schemas.openxmlformats.org/presentationml/2006/main">
  <p:tag name="AS_UNIQUEID" val="765"/>
</p:tagLst>
</file>

<file path=ppt/tags/tag385.xml><?xml version="1.0" encoding="utf-8"?>
<p:tagLst xmlns:p="http://schemas.openxmlformats.org/presentationml/2006/main">
  <p:tag name="AS_UNIQUEID" val="766"/>
</p:tagLst>
</file>

<file path=ppt/tags/tag386.xml><?xml version="1.0" encoding="utf-8"?>
<p:tagLst xmlns:p="http://schemas.openxmlformats.org/presentationml/2006/main">
  <p:tag name="AS_UNIQUEID" val="767"/>
</p:tagLst>
</file>

<file path=ppt/tags/tag387.xml><?xml version="1.0" encoding="utf-8"?>
<p:tagLst xmlns:p="http://schemas.openxmlformats.org/presentationml/2006/main">
  <p:tag name="AS_UNIQUEID" val="768"/>
</p:tagLst>
</file>

<file path=ppt/tags/tag388.xml><?xml version="1.0" encoding="utf-8"?>
<p:tagLst xmlns:p="http://schemas.openxmlformats.org/presentationml/2006/main">
  <p:tag name="AS_UNIQUEID" val="769"/>
</p:tagLst>
</file>

<file path=ppt/tags/tag389.xml><?xml version="1.0" encoding="utf-8"?>
<p:tagLst xmlns:p="http://schemas.openxmlformats.org/presentationml/2006/main">
  <p:tag name="AS_UNIQUEID" val="770"/>
</p:tagLst>
</file>

<file path=ppt/tags/tag39.xml><?xml version="1.0" encoding="utf-8"?>
<p:tagLst xmlns:p="http://schemas.openxmlformats.org/presentationml/2006/main">
  <p:tag name="AS_UNIQUEID" val="421"/>
</p:tagLst>
</file>

<file path=ppt/tags/tag390.xml><?xml version="1.0" encoding="utf-8"?>
<p:tagLst xmlns:p="http://schemas.openxmlformats.org/presentationml/2006/main">
  <p:tag name="AS_UNIQUEID" val="771"/>
</p:tagLst>
</file>

<file path=ppt/tags/tag391.xml><?xml version="1.0" encoding="utf-8"?>
<p:tagLst xmlns:p="http://schemas.openxmlformats.org/presentationml/2006/main">
  <p:tag name="AS_UNIQUEID" val="772"/>
</p:tagLst>
</file>

<file path=ppt/tags/tag392.xml><?xml version="1.0" encoding="utf-8"?>
<p:tagLst xmlns:p="http://schemas.openxmlformats.org/presentationml/2006/main">
  <p:tag name="AS_UNIQUEID" val="773"/>
</p:tagLst>
</file>

<file path=ppt/tags/tag393.xml><?xml version="1.0" encoding="utf-8"?>
<p:tagLst xmlns:p="http://schemas.openxmlformats.org/presentationml/2006/main">
  <p:tag name="AS_UNIQUEID" val="774"/>
</p:tagLst>
</file>

<file path=ppt/tags/tag394.xml><?xml version="1.0" encoding="utf-8"?>
<p:tagLst xmlns:p="http://schemas.openxmlformats.org/presentationml/2006/main">
  <p:tag name="AS_UNIQUEID" val="775"/>
</p:tagLst>
</file>

<file path=ppt/tags/tag395.xml><?xml version="1.0" encoding="utf-8"?>
<p:tagLst xmlns:p="http://schemas.openxmlformats.org/presentationml/2006/main">
  <p:tag name="AS_UNIQUEID" val="776"/>
</p:tagLst>
</file>

<file path=ppt/tags/tag396.xml><?xml version="1.0" encoding="utf-8"?>
<p:tagLst xmlns:p="http://schemas.openxmlformats.org/presentationml/2006/main">
  <p:tag name="AS_UNIQUEID" val="777"/>
</p:tagLst>
</file>

<file path=ppt/tags/tag397.xml><?xml version="1.0" encoding="utf-8"?>
<p:tagLst xmlns:p="http://schemas.openxmlformats.org/presentationml/2006/main">
  <p:tag name="AS_UNIQUEID" val="778"/>
</p:tagLst>
</file>

<file path=ppt/tags/tag398.xml><?xml version="1.0" encoding="utf-8"?>
<p:tagLst xmlns:p="http://schemas.openxmlformats.org/presentationml/2006/main">
  <p:tag name="AS_UNIQUEID" val="779"/>
</p:tagLst>
</file>

<file path=ppt/tags/tag399.xml><?xml version="1.0" encoding="utf-8"?>
<p:tagLst xmlns:p="http://schemas.openxmlformats.org/presentationml/2006/main">
  <p:tag name="AS_UNIQUEID" val="780"/>
</p:tagLst>
</file>

<file path=ppt/tags/tag4.xml><?xml version="1.0" encoding="utf-8"?>
<p:tagLst xmlns:p="http://schemas.openxmlformats.org/presentationml/2006/main">
  <p:tag name="AS_UNIQUEID" val="386"/>
</p:tagLst>
</file>

<file path=ppt/tags/tag40.xml><?xml version="1.0" encoding="utf-8"?>
<p:tagLst xmlns:p="http://schemas.openxmlformats.org/presentationml/2006/main">
  <p:tag name="AS_UNIQUEID" val="422"/>
</p:tagLst>
</file>

<file path=ppt/tags/tag400.xml><?xml version="1.0" encoding="utf-8"?>
<p:tagLst xmlns:p="http://schemas.openxmlformats.org/presentationml/2006/main">
  <p:tag name="AS_UNIQUEID" val="781"/>
</p:tagLst>
</file>

<file path=ppt/tags/tag401.xml><?xml version="1.0" encoding="utf-8"?>
<p:tagLst xmlns:p="http://schemas.openxmlformats.org/presentationml/2006/main">
  <p:tag name="AS_UNIQUEID" val="782"/>
</p:tagLst>
</file>

<file path=ppt/tags/tag402.xml><?xml version="1.0" encoding="utf-8"?>
<p:tagLst xmlns:p="http://schemas.openxmlformats.org/presentationml/2006/main">
  <p:tag name="AS_UNIQUEID" val="783"/>
</p:tagLst>
</file>

<file path=ppt/tags/tag403.xml><?xml version="1.0" encoding="utf-8"?>
<p:tagLst xmlns:p="http://schemas.openxmlformats.org/presentationml/2006/main">
  <p:tag name="AS_UNIQUEID" val="784"/>
</p:tagLst>
</file>

<file path=ppt/tags/tag404.xml><?xml version="1.0" encoding="utf-8"?>
<p:tagLst xmlns:p="http://schemas.openxmlformats.org/presentationml/2006/main">
  <p:tag name="AS_UNIQUEID" val="785"/>
</p:tagLst>
</file>

<file path=ppt/tags/tag405.xml><?xml version="1.0" encoding="utf-8"?>
<p:tagLst xmlns:p="http://schemas.openxmlformats.org/presentationml/2006/main">
  <p:tag name="AS_UNIQUEID" val="786"/>
</p:tagLst>
</file>

<file path=ppt/tags/tag406.xml><?xml version="1.0" encoding="utf-8"?>
<p:tagLst xmlns:p="http://schemas.openxmlformats.org/presentationml/2006/main">
  <p:tag name="AS_UNIQUEID" val="787"/>
</p:tagLst>
</file>

<file path=ppt/tags/tag407.xml><?xml version="1.0" encoding="utf-8"?>
<p:tagLst xmlns:p="http://schemas.openxmlformats.org/presentationml/2006/main">
  <p:tag name="AS_UNIQUEID" val="788"/>
</p:tagLst>
</file>

<file path=ppt/tags/tag408.xml><?xml version="1.0" encoding="utf-8"?>
<p:tagLst xmlns:p="http://schemas.openxmlformats.org/presentationml/2006/main">
  <p:tag name="AS_UNIQUEID" val="789"/>
</p:tagLst>
</file>

<file path=ppt/tags/tag409.xml><?xml version="1.0" encoding="utf-8"?>
<p:tagLst xmlns:p="http://schemas.openxmlformats.org/presentationml/2006/main">
  <p:tag name="AS_UNIQUEID" val="790"/>
</p:tagLst>
</file>

<file path=ppt/tags/tag41.xml><?xml version="1.0" encoding="utf-8"?>
<p:tagLst xmlns:p="http://schemas.openxmlformats.org/presentationml/2006/main">
  <p:tag name="AS_UNIQUEID" val="423"/>
</p:tagLst>
</file>

<file path=ppt/tags/tag410.xml><?xml version="1.0" encoding="utf-8"?>
<p:tagLst xmlns:p="http://schemas.openxmlformats.org/presentationml/2006/main">
  <p:tag name="AS_UNIQUEID" val="791"/>
</p:tagLst>
</file>

<file path=ppt/tags/tag411.xml><?xml version="1.0" encoding="utf-8"?>
<p:tagLst xmlns:p="http://schemas.openxmlformats.org/presentationml/2006/main">
  <p:tag name="AS_UNIQUEID" val="792"/>
</p:tagLst>
</file>

<file path=ppt/tags/tag412.xml><?xml version="1.0" encoding="utf-8"?>
<p:tagLst xmlns:p="http://schemas.openxmlformats.org/presentationml/2006/main">
  <p:tag name="AS_UNIQUEID" val="793"/>
</p:tagLst>
</file>

<file path=ppt/tags/tag413.xml><?xml version="1.0" encoding="utf-8"?>
<p:tagLst xmlns:p="http://schemas.openxmlformats.org/presentationml/2006/main">
  <p:tag name="AS_UNIQUEID" val="794"/>
</p:tagLst>
</file>

<file path=ppt/tags/tag414.xml><?xml version="1.0" encoding="utf-8"?>
<p:tagLst xmlns:p="http://schemas.openxmlformats.org/presentationml/2006/main">
  <p:tag name="AS_UNIQUEID" val="795"/>
</p:tagLst>
</file>

<file path=ppt/tags/tag415.xml><?xml version="1.0" encoding="utf-8"?>
<p:tagLst xmlns:p="http://schemas.openxmlformats.org/presentationml/2006/main">
  <p:tag name="AS_UNIQUEID" val="796"/>
</p:tagLst>
</file>

<file path=ppt/tags/tag416.xml><?xml version="1.0" encoding="utf-8"?>
<p:tagLst xmlns:p="http://schemas.openxmlformats.org/presentationml/2006/main">
  <p:tag name="AS_UNIQUEID" val="797"/>
</p:tagLst>
</file>

<file path=ppt/tags/tag417.xml><?xml version="1.0" encoding="utf-8"?>
<p:tagLst xmlns:p="http://schemas.openxmlformats.org/presentationml/2006/main">
  <p:tag name="AS_UNIQUEID" val="798"/>
</p:tagLst>
</file>

<file path=ppt/tags/tag418.xml><?xml version="1.0" encoding="utf-8"?>
<p:tagLst xmlns:p="http://schemas.openxmlformats.org/presentationml/2006/main">
  <p:tag name="AS_UNIQUEID" val="799"/>
</p:tagLst>
</file>

<file path=ppt/tags/tag419.xml><?xml version="1.0" encoding="utf-8"?>
<p:tagLst xmlns:p="http://schemas.openxmlformats.org/presentationml/2006/main">
  <p:tag name="AS_UNIQUEID" val="800"/>
</p:tagLst>
</file>

<file path=ppt/tags/tag42.xml><?xml version="1.0" encoding="utf-8"?>
<p:tagLst xmlns:p="http://schemas.openxmlformats.org/presentationml/2006/main">
  <p:tag name="AS_UNIQUEID" val="424"/>
</p:tagLst>
</file>

<file path=ppt/tags/tag420.xml><?xml version="1.0" encoding="utf-8"?>
<p:tagLst xmlns:p="http://schemas.openxmlformats.org/presentationml/2006/main">
  <p:tag name="AS_UNIQUEID" val="801"/>
</p:tagLst>
</file>

<file path=ppt/tags/tag421.xml><?xml version="1.0" encoding="utf-8"?>
<p:tagLst xmlns:p="http://schemas.openxmlformats.org/presentationml/2006/main">
  <p:tag name="AS_UNIQUEID" val="802"/>
</p:tagLst>
</file>

<file path=ppt/tags/tag422.xml><?xml version="1.0" encoding="utf-8"?>
<p:tagLst xmlns:p="http://schemas.openxmlformats.org/presentationml/2006/main">
  <p:tag name="AS_UNIQUEID" val="803"/>
</p:tagLst>
</file>

<file path=ppt/tags/tag423.xml><?xml version="1.0" encoding="utf-8"?>
<p:tagLst xmlns:p="http://schemas.openxmlformats.org/presentationml/2006/main">
  <p:tag name="AS_UNIQUEID" val="804"/>
</p:tagLst>
</file>

<file path=ppt/tags/tag424.xml><?xml version="1.0" encoding="utf-8"?>
<p:tagLst xmlns:p="http://schemas.openxmlformats.org/presentationml/2006/main">
  <p:tag name="AS_UNIQUEID" val="805"/>
</p:tagLst>
</file>

<file path=ppt/tags/tag425.xml><?xml version="1.0" encoding="utf-8"?>
<p:tagLst xmlns:p="http://schemas.openxmlformats.org/presentationml/2006/main">
  <p:tag name="AS_UNIQUEID" val="806"/>
</p:tagLst>
</file>

<file path=ppt/tags/tag426.xml><?xml version="1.0" encoding="utf-8"?>
<p:tagLst xmlns:p="http://schemas.openxmlformats.org/presentationml/2006/main">
  <p:tag name="AS_UNIQUEID" val="807"/>
</p:tagLst>
</file>

<file path=ppt/tags/tag427.xml><?xml version="1.0" encoding="utf-8"?>
<p:tagLst xmlns:p="http://schemas.openxmlformats.org/presentationml/2006/main">
  <p:tag name="AS_UNIQUEID" val="808"/>
</p:tagLst>
</file>

<file path=ppt/tags/tag428.xml><?xml version="1.0" encoding="utf-8"?>
<p:tagLst xmlns:p="http://schemas.openxmlformats.org/presentationml/2006/main">
  <p:tag name="AS_UNIQUEID" val="809"/>
</p:tagLst>
</file>

<file path=ppt/tags/tag429.xml><?xml version="1.0" encoding="utf-8"?>
<p:tagLst xmlns:p="http://schemas.openxmlformats.org/presentationml/2006/main">
  <p:tag name="AS_UNIQUEID" val="810"/>
</p:tagLst>
</file>

<file path=ppt/tags/tag43.xml><?xml version="1.0" encoding="utf-8"?>
<p:tagLst xmlns:p="http://schemas.openxmlformats.org/presentationml/2006/main">
  <p:tag name="AS_UNIQUEID" val="425"/>
</p:tagLst>
</file>

<file path=ppt/tags/tag430.xml><?xml version="1.0" encoding="utf-8"?>
<p:tagLst xmlns:p="http://schemas.openxmlformats.org/presentationml/2006/main">
  <p:tag name="AS_UNIQUEID" val="811"/>
</p:tagLst>
</file>

<file path=ppt/tags/tag431.xml><?xml version="1.0" encoding="utf-8"?>
<p:tagLst xmlns:p="http://schemas.openxmlformats.org/presentationml/2006/main">
  <p:tag name="AS_UNIQUEID" val="812"/>
</p:tagLst>
</file>

<file path=ppt/tags/tag432.xml><?xml version="1.0" encoding="utf-8"?>
<p:tagLst xmlns:p="http://schemas.openxmlformats.org/presentationml/2006/main">
  <p:tag name="AS_UNIQUEID" val="813"/>
</p:tagLst>
</file>

<file path=ppt/tags/tag433.xml><?xml version="1.0" encoding="utf-8"?>
<p:tagLst xmlns:p="http://schemas.openxmlformats.org/presentationml/2006/main">
  <p:tag name="AS_UNIQUEID" val="814"/>
</p:tagLst>
</file>

<file path=ppt/tags/tag434.xml><?xml version="1.0" encoding="utf-8"?>
<p:tagLst xmlns:p="http://schemas.openxmlformats.org/presentationml/2006/main">
  <p:tag name="AS_UNIQUEID" val="815"/>
</p:tagLst>
</file>

<file path=ppt/tags/tag435.xml><?xml version="1.0" encoding="utf-8"?>
<p:tagLst xmlns:p="http://schemas.openxmlformats.org/presentationml/2006/main">
  <p:tag name="AS_UNIQUEID" val="816"/>
</p:tagLst>
</file>

<file path=ppt/tags/tag436.xml><?xml version="1.0" encoding="utf-8"?>
<p:tagLst xmlns:p="http://schemas.openxmlformats.org/presentationml/2006/main">
  <p:tag name="AS_UNIQUEID" val="817"/>
</p:tagLst>
</file>

<file path=ppt/tags/tag437.xml><?xml version="1.0" encoding="utf-8"?>
<p:tagLst xmlns:p="http://schemas.openxmlformats.org/presentationml/2006/main">
  <p:tag name="AS_UNIQUEID" val="818"/>
</p:tagLst>
</file>

<file path=ppt/tags/tag438.xml><?xml version="1.0" encoding="utf-8"?>
<p:tagLst xmlns:p="http://schemas.openxmlformats.org/presentationml/2006/main">
  <p:tag name="AS_UNIQUEID" val="819"/>
</p:tagLst>
</file>

<file path=ppt/tags/tag439.xml><?xml version="1.0" encoding="utf-8"?>
<p:tagLst xmlns:p="http://schemas.openxmlformats.org/presentationml/2006/main">
  <p:tag name="AS_UNIQUEID" val="820"/>
</p:tagLst>
</file>

<file path=ppt/tags/tag44.xml><?xml version="1.0" encoding="utf-8"?>
<p:tagLst xmlns:p="http://schemas.openxmlformats.org/presentationml/2006/main">
  <p:tag name="AS_UNIQUEID" val="426"/>
</p:tagLst>
</file>

<file path=ppt/tags/tag440.xml><?xml version="1.0" encoding="utf-8"?>
<p:tagLst xmlns:p="http://schemas.openxmlformats.org/presentationml/2006/main">
  <p:tag name="AS_UNIQUEID" val="821"/>
</p:tagLst>
</file>

<file path=ppt/tags/tag441.xml><?xml version="1.0" encoding="utf-8"?>
<p:tagLst xmlns:p="http://schemas.openxmlformats.org/presentationml/2006/main">
  <p:tag name="AS_UNIQUEID" val="822"/>
</p:tagLst>
</file>

<file path=ppt/tags/tag442.xml><?xml version="1.0" encoding="utf-8"?>
<p:tagLst xmlns:p="http://schemas.openxmlformats.org/presentationml/2006/main">
  <p:tag name="AS_UNIQUEID" val="823"/>
</p:tagLst>
</file>

<file path=ppt/tags/tag443.xml><?xml version="1.0" encoding="utf-8"?>
<p:tagLst xmlns:p="http://schemas.openxmlformats.org/presentationml/2006/main">
  <p:tag name="AS_UNIQUEID" val="824"/>
</p:tagLst>
</file>

<file path=ppt/tags/tag444.xml><?xml version="1.0" encoding="utf-8"?>
<p:tagLst xmlns:p="http://schemas.openxmlformats.org/presentationml/2006/main">
  <p:tag name="AS_UNIQUEID" val="825"/>
</p:tagLst>
</file>

<file path=ppt/tags/tag445.xml><?xml version="1.0" encoding="utf-8"?>
<p:tagLst xmlns:p="http://schemas.openxmlformats.org/presentationml/2006/main">
  <p:tag name="AS_UNIQUEID" val="826"/>
</p:tagLst>
</file>

<file path=ppt/tags/tag446.xml><?xml version="1.0" encoding="utf-8"?>
<p:tagLst xmlns:p="http://schemas.openxmlformats.org/presentationml/2006/main">
  <p:tag name="AS_UNIQUEID" val="827"/>
</p:tagLst>
</file>

<file path=ppt/tags/tag447.xml><?xml version="1.0" encoding="utf-8"?>
<p:tagLst xmlns:p="http://schemas.openxmlformats.org/presentationml/2006/main">
  <p:tag name="AS_UNIQUEID" val="828"/>
</p:tagLst>
</file>

<file path=ppt/tags/tag448.xml><?xml version="1.0" encoding="utf-8"?>
<p:tagLst xmlns:p="http://schemas.openxmlformats.org/presentationml/2006/main">
  <p:tag name="AS_UNIQUEID" val="829"/>
</p:tagLst>
</file>

<file path=ppt/tags/tag449.xml><?xml version="1.0" encoding="utf-8"?>
<p:tagLst xmlns:p="http://schemas.openxmlformats.org/presentationml/2006/main">
  <p:tag name="AS_UNIQUEID" val="830"/>
</p:tagLst>
</file>

<file path=ppt/tags/tag45.xml><?xml version="1.0" encoding="utf-8"?>
<p:tagLst xmlns:p="http://schemas.openxmlformats.org/presentationml/2006/main">
  <p:tag name="AS_UNIQUEID" val="427"/>
</p:tagLst>
</file>

<file path=ppt/tags/tag450.xml><?xml version="1.0" encoding="utf-8"?>
<p:tagLst xmlns:p="http://schemas.openxmlformats.org/presentationml/2006/main">
  <p:tag name="AS_UNIQUEID" val="831"/>
</p:tagLst>
</file>

<file path=ppt/tags/tag451.xml><?xml version="1.0" encoding="utf-8"?>
<p:tagLst xmlns:p="http://schemas.openxmlformats.org/presentationml/2006/main">
  <p:tag name="AS_UNIQUEID" val="832"/>
</p:tagLst>
</file>

<file path=ppt/tags/tag452.xml><?xml version="1.0" encoding="utf-8"?>
<p:tagLst xmlns:p="http://schemas.openxmlformats.org/presentationml/2006/main">
  <p:tag name="AS_UNIQUEID" val="833"/>
</p:tagLst>
</file>

<file path=ppt/tags/tag453.xml><?xml version="1.0" encoding="utf-8"?>
<p:tagLst xmlns:p="http://schemas.openxmlformats.org/presentationml/2006/main">
  <p:tag name="AS_UNIQUEID" val="834"/>
</p:tagLst>
</file>

<file path=ppt/tags/tag454.xml><?xml version="1.0" encoding="utf-8"?>
<p:tagLst xmlns:p="http://schemas.openxmlformats.org/presentationml/2006/main">
  <p:tag name="AS_UNIQUEID" val="835"/>
</p:tagLst>
</file>

<file path=ppt/tags/tag455.xml><?xml version="1.0" encoding="utf-8"?>
<p:tagLst xmlns:p="http://schemas.openxmlformats.org/presentationml/2006/main">
  <p:tag name="AS_UNIQUEID" val="836"/>
</p:tagLst>
</file>

<file path=ppt/tags/tag456.xml><?xml version="1.0" encoding="utf-8"?>
<p:tagLst xmlns:p="http://schemas.openxmlformats.org/presentationml/2006/main">
  <p:tag name="AS_UNIQUEID" val="837"/>
</p:tagLst>
</file>

<file path=ppt/tags/tag457.xml><?xml version="1.0" encoding="utf-8"?>
<p:tagLst xmlns:p="http://schemas.openxmlformats.org/presentationml/2006/main">
  <p:tag name="AS_UNIQUEID" val="838"/>
</p:tagLst>
</file>

<file path=ppt/tags/tag458.xml><?xml version="1.0" encoding="utf-8"?>
<p:tagLst xmlns:p="http://schemas.openxmlformats.org/presentationml/2006/main">
  <p:tag name="AS_UNIQUEID" val="839"/>
</p:tagLst>
</file>

<file path=ppt/tags/tag459.xml><?xml version="1.0" encoding="utf-8"?>
<p:tagLst xmlns:p="http://schemas.openxmlformats.org/presentationml/2006/main">
  <p:tag name="AS_UNIQUEID" val="840"/>
</p:tagLst>
</file>

<file path=ppt/tags/tag46.xml><?xml version="1.0" encoding="utf-8"?>
<p:tagLst xmlns:p="http://schemas.openxmlformats.org/presentationml/2006/main">
  <p:tag name="AS_UNIQUEID" val="428"/>
</p:tagLst>
</file>

<file path=ppt/tags/tag460.xml><?xml version="1.0" encoding="utf-8"?>
<p:tagLst xmlns:p="http://schemas.openxmlformats.org/presentationml/2006/main">
  <p:tag name="AS_UNIQUEID" val="841"/>
</p:tagLst>
</file>

<file path=ppt/tags/tag461.xml><?xml version="1.0" encoding="utf-8"?>
<p:tagLst xmlns:p="http://schemas.openxmlformats.org/presentationml/2006/main">
  <p:tag name="AS_UNIQUEID" val="842"/>
</p:tagLst>
</file>

<file path=ppt/tags/tag462.xml><?xml version="1.0" encoding="utf-8"?>
<p:tagLst xmlns:p="http://schemas.openxmlformats.org/presentationml/2006/main">
  <p:tag name="AS_UNIQUEID" val="843"/>
</p:tagLst>
</file>

<file path=ppt/tags/tag463.xml><?xml version="1.0" encoding="utf-8"?>
<p:tagLst xmlns:p="http://schemas.openxmlformats.org/presentationml/2006/main">
  <p:tag name="AS_UNIQUEID" val="844"/>
</p:tagLst>
</file>

<file path=ppt/tags/tag464.xml><?xml version="1.0" encoding="utf-8"?>
<p:tagLst xmlns:p="http://schemas.openxmlformats.org/presentationml/2006/main">
  <p:tag name="AS_UNIQUEID" val="845"/>
</p:tagLst>
</file>

<file path=ppt/tags/tag465.xml><?xml version="1.0" encoding="utf-8"?>
<p:tagLst xmlns:p="http://schemas.openxmlformats.org/presentationml/2006/main">
  <p:tag name="AS_UNIQUEID" val="846"/>
</p:tagLst>
</file>

<file path=ppt/tags/tag466.xml><?xml version="1.0" encoding="utf-8"?>
<p:tagLst xmlns:p="http://schemas.openxmlformats.org/presentationml/2006/main">
  <p:tag name="AS_UNIQUEID" val="847"/>
</p:tagLst>
</file>

<file path=ppt/tags/tag467.xml><?xml version="1.0" encoding="utf-8"?>
<p:tagLst xmlns:p="http://schemas.openxmlformats.org/presentationml/2006/main">
  <p:tag name="AS_UNIQUEID" val="848"/>
</p:tagLst>
</file>

<file path=ppt/tags/tag468.xml><?xml version="1.0" encoding="utf-8"?>
<p:tagLst xmlns:p="http://schemas.openxmlformats.org/presentationml/2006/main">
  <p:tag name="AS_UNIQUEID" val="849"/>
</p:tagLst>
</file>

<file path=ppt/tags/tag469.xml><?xml version="1.0" encoding="utf-8"?>
<p:tagLst xmlns:p="http://schemas.openxmlformats.org/presentationml/2006/main">
  <p:tag name="AS_UNIQUEID" val="850"/>
</p:tagLst>
</file>

<file path=ppt/tags/tag47.xml><?xml version="1.0" encoding="utf-8"?>
<p:tagLst xmlns:p="http://schemas.openxmlformats.org/presentationml/2006/main">
  <p:tag name="AS_UNIQUEID" val="429"/>
</p:tagLst>
</file>

<file path=ppt/tags/tag470.xml><?xml version="1.0" encoding="utf-8"?>
<p:tagLst xmlns:p="http://schemas.openxmlformats.org/presentationml/2006/main">
  <p:tag name="AS_UNIQUEID" val="851"/>
</p:tagLst>
</file>

<file path=ppt/tags/tag471.xml><?xml version="1.0" encoding="utf-8"?>
<p:tagLst xmlns:p="http://schemas.openxmlformats.org/presentationml/2006/main">
  <p:tag name="AS_UNIQUEID" val="852"/>
</p:tagLst>
</file>

<file path=ppt/tags/tag472.xml><?xml version="1.0" encoding="utf-8"?>
<p:tagLst xmlns:p="http://schemas.openxmlformats.org/presentationml/2006/main">
  <p:tag name="AS_UNIQUEID" val="853"/>
</p:tagLst>
</file>

<file path=ppt/tags/tag473.xml><?xml version="1.0" encoding="utf-8"?>
<p:tagLst xmlns:p="http://schemas.openxmlformats.org/presentationml/2006/main">
  <p:tag name="AS_UNIQUEID" val="854"/>
</p:tagLst>
</file>

<file path=ppt/tags/tag474.xml><?xml version="1.0" encoding="utf-8"?>
<p:tagLst xmlns:p="http://schemas.openxmlformats.org/presentationml/2006/main">
  <p:tag name="AS_UNIQUEID" val="855"/>
</p:tagLst>
</file>

<file path=ppt/tags/tag475.xml><?xml version="1.0" encoding="utf-8"?>
<p:tagLst xmlns:p="http://schemas.openxmlformats.org/presentationml/2006/main">
  <p:tag name="AS_UNIQUEID" val="856"/>
</p:tagLst>
</file>

<file path=ppt/tags/tag476.xml><?xml version="1.0" encoding="utf-8"?>
<p:tagLst xmlns:p="http://schemas.openxmlformats.org/presentationml/2006/main">
  <p:tag name="AS_UNIQUEID" val="857"/>
</p:tagLst>
</file>

<file path=ppt/tags/tag477.xml><?xml version="1.0" encoding="utf-8"?>
<p:tagLst xmlns:p="http://schemas.openxmlformats.org/presentationml/2006/main">
  <p:tag name="AS_UNIQUEID" val="858"/>
</p:tagLst>
</file>

<file path=ppt/tags/tag478.xml><?xml version="1.0" encoding="utf-8"?>
<p:tagLst xmlns:p="http://schemas.openxmlformats.org/presentationml/2006/main">
  <p:tag name="AS_UNIQUEID" val="859"/>
</p:tagLst>
</file>

<file path=ppt/tags/tag479.xml><?xml version="1.0" encoding="utf-8"?>
<p:tagLst xmlns:p="http://schemas.openxmlformats.org/presentationml/2006/main">
  <p:tag name="AS_UNIQUEID" val="860"/>
</p:tagLst>
</file>

<file path=ppt/tags/tag48.xml><?xml version="1.0" encoding="utf-8"?>
<p:tagLst xmlns:p="http://schemas.openxmlformats.org/presentationml/2006/main">
  <p:tag name="AS_UNIQUEID" val="430"/>
</p:tagLst>
</file>

<file path=ppt/tags/tag480.xml><?xml version="1.0" encoding="utf-8"?>
<p:tagLst xmlns:p="http://schemas.openxmlformats.org/presentationml/2006/main">
  <p:tag name="AS_UNIQUEID" val="861"/>
</p:tagLst>
</file>

<file path=ppt/tags/tag481.xml><?xml version="1.0" encoding="utf-8"?>
<p:tagLst xmlns:p="http://schemas.openxmlformats.org/presentationml/2006/main">
  <p:tag name="AS_UNIQUEID" val="862"/>
</p:tagLst>
</file>

<file path=ppt/tags/tag482.xml><?xml version="1.0" encoding="utf-8"?>
<p:tagLst xmlns:p="http://schemas.openxmlformats.org/presentationml/2006/main">
  <p:tag name="AS_UNIQUEID" val="863"/>
</p:tagLst>
</file>

<file path=ppt/tags/tag483.xml><?xml version="1.0" encoding="utf-8"?>
<p:tagLst xmlns:p="http://schemas.openxmlformats.org/presentationml/2006/main">
  <p:tag name="AS_UNIQUEID" val="864"/>
</p:tagLst>
</file>

<file path=ppt/tags/tag484.xml><?xml version="1.0" encoding="utf-8"?>
<p:tagLst xmlns:p="http://schemas.openxmlformats.org/presentationml/2006/main">
  <p:tag name="AS_UNIQUEID" val="865"/>
</p:tagLst>
</file>

<file path=ppt/tags/tag485.xml><?xml version="1.0" encoding="utf-8"?>
<p:tagLst xmlns:p="http://schemas.openxmlformats.org/presentationml/2006/main">
  <p:tag name="AS_UNIQUEID" val="866"/>
</p:tagLst>
</file>

<file path=ppt/tags/tag486.xml><?xml version="1.0" encoding="utf-8"?>
<p:tagLst xmlns:p="http://schemas.openxmlformats.org/presentationml/2006/main">
  <p:tag name="AS_UNIQUEID" val="867"/>
</p:tagLst>
</file>

<file path=ppt/tags/tag487.xml><?xml version="1.0" encoding="utf-8"?>
<p:tagLst xmlns:p="http://schemas.openxmlformats.org/presentationml/2006/main">
  <p:tag name="AS_UNIQUEID" val="868"/>
</p:tagLst>
</file>

<file path=ppt/tags/tag488.xml><?xml version="1.0" encoding="utf-8"?>
<p:tagLst xmlns:p="http://schemas.openxmlformats.org/presentationml/2006/main">
  <p:tag name="AS_UNIQUEID" val="869"/>
</p:tagLst>
</file>

<file path=ppt/tags/tag489.xml><?xml version="1.0" encoding="utf-8"?>
<p:tagLst xmlns:p="http://schemas.openxmlformats.org/presentationml/2006/main">
  <p:tag name="AS_UNIQUEID" val="870"/>
</p:tagLst>
</file>

<file path=ppt/tags/tag49.xml><?xml version="1.0" encoding="utf-8"?>
<p:tagLst xmlns:p="http://schemas.openxmlformats.org/presentationml/2006/main">
  <p:tag name="AS_UNIQUEID" val="431"/>
</p:tagLst>
</file>

<file path=ppt/tags/tag490.xml><?xml version="1.0" encoding="utf-8"?>
<p:tagLst xmlns:p="http://schemas.openxmlformats.org/presentationml/2006/main">
  <p:tag name="AS_UNIQUEID" val="871"/>
</p:tagLst>
</file>

<file path=ppt/tags/tag491.xml><?xml version="1.0" encoding="utf-8"?>
<p:tagLst xmlns:p="http://schemas.openxmlformats.org/presentationml/2006/main">
  <p:tag name="AS_UNIQUEID" val="872"/>
</p:tagLst>
</file>

<file path=ppt/tags/tag492.xml><?xml version="1.0" encoding="utf-8"?>
<p:tagLst xmlns:p="http://schemas.openxmlformats.org/presentationml/2006/main">
  <p:tag name="AS_UNIQUEID" val="873"/>
</p:tagLst>
</file>

<file path=ppt/tags/tag493.xml><?xml version="1.0" encoding="utf-8"?>
<p:tagLst xmlns:p="http://schemas.openxmlformats.org/presentationml/2006/main">
  <p:tag name="AS_UNIQUEID" val="874"/>
</p:tagLst>
</file>

<file path=ppt/tags/tag494.xml><?xml version="1.0" encoding="utf-8"?>
<p:tagLst xmlns:p="http://schemas.openxmlformats.org/presentationml/2006/main">
  <p:tag name="AS_UNIQUEID" val="875"/>
</p:tagLst>
</file>

<file path=ppt/tags/tag495.xml><?xml version="1.0" encoding="utf-8"?>
<p:tagLst xmlns:p="http://schemas.openxmlformats.org/presentationml/2006/main">
  <p:tag name="AS_UNIQUEID" val="876"/>
</p:tagLst>
</file>

<file path=ppt/tags/tag496.xml><?xml version="1.0" encoding="utf-8"?>
<p:tagLst xmlns:p="http://schemas.openxmlformats.org/presentationml/2006/main">
  <p:tag name="AS_UNIQUEID" val="877"/>
</p:tagLst>
</file>

<file path=ppt/tags/tag497.xml><?xml version="1.0" encoding="utf-8"?>
<p:tagLst xmlns:p="http://schemas.openxmlformats.org/presentationml/2006/main">
  <p:tag name="AS_UNIQUEID" val="878"/>
</p:tagLst>
</file>

<file path=ppt/tags/tag498.xml><?xml version="1.0" encoding="utf-8"?>
<p:tagLst xmlns:p="http://schemas.openxmlformats.org/presentationml/2006/main">
  <p:tag name="AS_UNIQUEID" val="879"/>
</p:tagLst>
</file>

<file path=ppt/tags/tag499.xml><?xml version="1.0" encoding="utf-8"?>
<p:tagLst xmlns:p="http://schemas.openxmlformats.org/presentationml/2006/main">
  <p:tag name="AS_UNIQUEID" val="880"/>
</p:tagLst>
</file>

<file path=ppt/tags/tag5.xml><?xml version="1.0" encoding="utf-8"?>
<p:tagLst xmlns:p="http://schemas.openxmlformats.org/presentationml/2006/main">
  <p:tag name="AS_UNIQUEID" val="387"/>
</p:tagLst>
</file>

<file path=ppt/tags/tag50.xml><?xml version="1.0" encoding="utf-8"?>
<p:tagLst xmlns:p="http://schemas.openxmlformats.org/presentationml/2006/main">
  <p:tag name="AS_UNIQUEID" val="432"/>
</p:tagLst>
</file>

<file path=ppt/tags/tag500.xml><?xml version="1.0" encoding="utf-8"?>
<p:tagLst xmlns:p="http://schemas.openxmlformats.org/presentationml/2006/main">
  <p:tag name="AS_UNIQUEID" val="881"/>
</p:tagLst>
</file>

<file path=ppt/tags/tag501.xml><?xml version="1.0" encoding="utf-8"?>
<p:tagLst xmlns:p="http://schemas.openxmlformats.org/presentationml/2006/main">
  <p:tag name="AS_UNIQUEID" val="882"/>
</p:tagLst>
</file>

<file path=ppt/tags/tag502.xml><?xml version="1.0" encoding="utf-8"?>
<p:tagLst xmlns:p="http://schemas.openxmlformats.org/presentationml/2006/main">
  <p:tag name="AS_UNIQUEID" val="883"/>
</p:tagLst>
</file>

<file path=ppt/tags/tag503.xml><?xml version="1.0" encoding="utf-8"?>
<p:tagLst xmlns:p="http://schemas.openxmlformats.org/presentationml/2006/main">
  <p:tag name="AS_UNIQUEID" val="884"/>
</p:tagLst>
</file>

<file path=ppt/tags/tag504.xml><?xml version="1.0" encoding="utf-8"?>
<p:tagLst xmlns:p="http://schemas.openxmlformats.org/presentationml/2006/main">
  <p:tag name="AS_UNIQUEID" val="885"/>
</p:tagLst>
</file>

<file path=ppt/tags/tag505.xml><?xml version="1.0" encoding="utf-8"?>
<p:tagLst xmlns:p="http://schemas.openxmlformats.org/presentationml/2006/main">
  <p:tag name="AS_UNIQUEID" val="886"/>
</p:tagLst>
</file>

<file path=ppt/tags/tag506.xml><?xml version="1.0" encoding="utf-8"?>
<p:tagLst xmlns:p="http://schemas.openxmlformats.org/presentationml/2006/main">
  <p:tag name="AS_UNIQUEID" val="341"/>
</p:tagLst>
</file>

<file path=ppt/tags/tag507.xml><?xml version="1.0" encoding="utf-8"?>
<p:tagLst xmlns:p="http://schemas.openxmlformats.org/presentationml/2006/main">
  <p:tag name="AS_UNIQUEID" val="887"/>
</p:tagLst>
</file>

<file path=ppt/tags/tag508.xml><?xml version="1.0" encoding="utf-8"?>
<p:tagLst xmlns:p="http://schemas.openxmlformats.org/presentationml/2006/main">
  <p:tag name="AS_UNIQUEID" val="888"/>
</p:tagLst>
</file>

<file path=ppt/tags/tag509.xml><?xml version="1.0" encoding="utf-8"?>
<p:tagLst xmlns:p="http://schemas.openxmlformats.org/presentationml/2006/main">
  <p:tag name="AS_UNIQUEID" val="889"/>
</p:tagLst>
</file>

<file path=ppt/tags/tag51.xml><?xml version="1.0" encoding="utf-8"?>
<p:tagLst xmlns:p="http://schemas.openxmlformats.org/presentationml/2006/main">
  <p:tag name="AS_UNIQUEID" val="433"/>
</p:tagLst>
</file>

<file path=ppt/tags/tag510.xml><?xml version="1.0" encoding="utf-8"?>
<p:tagLst xmlns:p="http://schemas.openxmlformats.org/presentationml/2006/main">
  <p:tag name="AS_UNIQUEID" val="890"/>
</p:tagLst>
</file>

<file path=ppt/tags/tag511.xml><?xml version="1.0" encoding="utf-8"?>
<p:tagLst xmlns:p="http://schemas.openxmlformats.org/presentationml/2006/main">
  <p:tag name="AS_UNIQUEID" val="891"/>
</p:tagLst>
</file>

<file path=ppt/tags/tag512.xml><?xml version="1.0" encoding="utf-8"?>
<p:tagLst xmlns:p="http://schemas.openxmlformats.org/presentationml/2006/main">
  <p:tag name="AS_UNIQUEID" val="892"/>
</p:tagLst>
</file>

<file path=ppt/tags/tag513.xml><?xml version="1.0" encoding="utf-8"?>
<p:tagLst xmlns:p="http://schemas.openxmlformats.org/presentationml/2006/main">
  <p:tag name="AS_UNIQUEID" val="893"/>
</p:tagLst>
</file>

<file path=ppt/tags/tag514.xml><?xml version="1.0" encoding="utf-8"?>
<p:tagLst xmlns:p="http://schemas.openxmlformats.org/presentationml/2006/main">
  <p:tag name="AS_UNIQUEID" val="894"/>
</p:tagLst>
</file>

<file path=ppt/tags/tag515.xml><?xml version="1.0" encoding="utf-8"?>
<p:tagLst xmlns:p="http://schemas.openxmlformats.org/presentationml/2006/main">
  <p:tag name="AS_UNIQUEID" val="895"/>
</p:tagLst>
</file>

<file path=ppt/tags/tag516.xml><?xml version="1.0" encoding="utf-8"?>
<p:tagLst xmlns:p="http://schemas.openxmlformats.org/presentationml/2006/main">
  <p:tag name="AS_UNIQUEID" val="896"/>
</p:tagLst>
</file>

<file path=ppt/tags/tag517.xml><?xml version="1.0" encoding="utf-8"?>
<p:tagLst xmlns:p="http://schemas.openxmlformats.org/presentationml/2006/main">
  <p:tag name="AS_UNIQUEID" val="897"/>
</p:tagLst>
</file>

<file path=ppt/tags/tag518.xml><?xml version="1.0" encoding="utf-8"?>
<p:tagLst xmlns:p="http://schemas.openxmlformats.org/presentationml/2006/main">
  <p:tag name="AS_UNIQUEID" val="898"/>
</p:tagLst>
</file>

<file path=ppt/tags/tag519.xml><?xml version="1.0" encoding="utf-8"?>
<p:tagLst xmlns:p="http://schemas.openxmlformats.org/presentationml/2006/main">
  <p:tag name="AS_UNIQUEID" val="899"/>
</p:tagLst>
</file>

<file path=ppt/tags/tag52.xml><?xml version="1.0" encoding="utf-8"?>
<p:tagLst xmlns:p="http://schemas.openxmlformats.org/presentationml/2006/main">
  <p:tag name="AS_UNIQUEID" val="434"/>
</p:tagLst>
</file>

<file path=ppt/tags/tag520.xml><?xml version="1.0" encoding="utf-8"?>
<p:tagLst xmlns:p="http://schemas.openxmlformats.org/presentationml/2006/main">
  <p:tag name="AS_UNIQUEID" val="900"/>
</p:tagLst>
</file>

<file path=ppt/tags/tag521.xml><?xml version="1.0" encoding="utf-8"?>
<p:tagLst xmlns:p="http://schemas.openxmlformats.org/presentationml/2006/main">
  <p:tag name="AS_UNIQUEID" val="901"/>
</p:tagLst>
</file>

<file path=ppt/tags/tag522.xml><?xml version="1.0" encoding="utf-8"?>
<p:tagLst xmlns:p="http://schemas.openxmlformats.org/presentationml/2006/main">
  <p:tag name="AS_UNIQUEID" val="902"/>
</p:tagLst>
</file>

<file path=ppt/tags/tag523.xml><?xml version="1.0" encoding="utf-8"?>
<p:tagLst xmlns:p="http://schemas.openxmlformats.org/presentationml/2006/main">
  <p:tag name="AS_UNIQUEID" val="903"/>
</p:tagLst>
</file>

<file path=ppt/tags/tag524.xml><?xml version="1.0" encoding="utf-8"?>
<p:tagLst xmlns:p="http://schemas.openxmlformats.org/presentationml/2006/main">
  <p:tag name="AS_UNIQUEID" val="904"/>
</p:tagLst>
</file>

<file path=ppt/tags/tag525.xml><?xml version="1.0" encoding="utf-8"?>
<p:tagLst xmlns:p="http://schemas.openxmlformats.org/presentationml/2006/main">
  <p:tag name="AS_UNIQUEID" val="905"/>
</p:tagLst>
</file>

<file path=ppt/tags/tag526.xml><?xml version="1.0" encoding="utf-8"?>
<p:tagLst xmlns:p="http://schemas.openxmlformats.org/presentationml/2006/main">
  <p:tag name="AS_UNIQUEID" val="906"/>
</p:tagLst>
</file>

<file path=ppt/tags/tag527.xml><?xml version="1.0" encoding="utf-8"?>
<p:tagLst xmlns:p="http://schemas.openxmlformats.org/presentationml/2006/main">
  <p:tag name="AS_UNIQUEID" val="907"/>
</p:tagLst>
</file>

<file path=ppt/tags/tag528.xml><?xml version="1.0" encoding="utf-8"?>
<p:tagLst xmlns:p="http://schemas.openxmlformats.org/presentationml/2006/main">
  <p:tag name="AS_UNIQUEID" val="908"/>
</p:tagLst>
</file>

<file path=ppt/tags/tag529.xml><?xml version="1.0" encoding="utf-8"?>
<p:tagLst xmlns:p="http://schemas.openxmlformats.org/presentationml/2006/main">
  <p:tag name="AS_UNIQUEID" val="909"/>
</p:tagLst>
</file>

<file path=ppt/tags/tag53.xml><?xml version="1.0" encoding="utf-8"?>
<p:tagLst xmlns:p="http://schemas.openxmlformats.org/presentationml/2006/main">
  <p:tag name="AS_UNIQUEID" val="435"/>
</p:tagLst>
</file>

<file path=ppt/tags/tag530.xml><?xml version="1.0" encoding="utf-8"?>
<p:tagLst xmlns:p="http://schemas.openxmlformats.org/presentationml/2006/main">
  <p:tag name="AS_UNIQUEID" val="910"/>
</p:tagLst>
</file>

<file path=ppt/tags/tag531.xml><?xml version="1.0" encoding="utf-8"?>
<p:tagLst xmlns:p="http://schemas.openxmlformats.org/presentationml/2006/main">
  <p:tag name="AS_UNIQUEID" val="911"/>
</p:tagLst>
</file>

<file path=ppt/tags/tag532.xml><?xml version="1.0" encoding="utf-8"?>
<p:tagLst xmlns:p="http://schemas.openxmlformats.org/presentationml/2006/main">
  <p:tag name="AS_UNIQUEID" val="912"/>
</p:tagLst>
</file>

<file path=ppt/tags/tag533.xml><?xml version="1.0" encoding="utf-8"?>
<p:tagLst xmlns:p="http://schemas.openxmlformats.org/presentationml/2006/main">
  <p:tag name="AS_UNIQUEID" val="913"/>
</p:tagLst>
</file>

<file path=ppt/tags/tag534.xml><?xml version="1.0" encoding="utf-8"?>
<p:tagLst xmlns:p="http://schemas.openxmlformats.org/presentationml/2006/main">
  <p:tag name="AS_UNIQUEID" val="914"/>
</p:tagLst>
</file>

<file path=ppt/tags/tag535.xml><?xml version="1.0" encoding="utf-8"?>
<p:tagLst xmlns:p="http://schemas.openxmlformats.org/presentationml/2006/main">
  <p:tag name="AS_UNIQUEID" val="915"/>
</p:tagLst>
</file>

<file path=ppt/tags/tag536.xml><?xml version="1.0" encoding="utf-8"?>
<p:tagLst xmlns:p="http://schemas.openxmlformats.org/presentationml/2006/main">
  <p:tag name="AS_UNIQUEID" val="916"/>
</p:tagLst>
</file>

<file path=ppt/tags/tag537.xml><?xml version="1.0" encoding="utf-8"?>
<p:tagLst xmlns:p="http://schemas.openxmlformats.org/presentationml/2006/main">
  <p:tag name="AS_UNIQUEID" val="917"/>
</p:tagLst>
</file>

<file path=ppt/tags/tag538.xml><?xml version="1.0" encoding="utf-8"?>
<p:tagLst xmlns:p="http://schemas.openxmlformats.org/presentationml/2006/main">
  <p:tag name="AS_UNIQUEID" val="918"/>
</p:tagLst>
</file>

<file path=ppt/tags/tag539.xml><?xml version="1.0" encoding="utf-8"?>
<p:tagLst xmlns:p="http://schemas.openxmlformats.org/presentationml/2006/main">
  <p:tag name="AS_UNIQUEID" val="919"/>
</p:tagLst>
</file>

<file path=ppt/tags/tag54.xml><?xml version="1.0" encoding="utf-8"?>
<p:tagLst xmlns:p="http://schemas.openxmlformats.org/presentationml/2006/main">
  <p:tag name="AS_UNIQUEID" val="436"/>
</p:tagLst>
</file>

<file path=ppt/tags/tag540.xml><?xml version="1.0" encoding="utf-8"?>
<p:tagLst xmlns:p="http://schemas.openxmlformats.org/presentationml/2006/main">
  <p:tag name="AS_UNIQUEID" val="920"/>
</p:tagLst>
</file>

<file path=ppt/tags/tag541.xml><?xml version="1.0" encoding="utf-8"?>
<p:tagLst xmlns:p="http://schemas.openxmlformats.org/presentationml/2006/main">
  <p:tag name="AS_UNIQUEID" val="921"/>
</p:tagLst>
</file>

<file path=ppt/tags/tag542.xml><?xml version="1.0" encoding="utf-8"?>
<p:tagLst xmlns:p="http://schemas.openxmlformats.org/presentationml/2006/main">
  <p:tag name="AS_UNIQUEID" val="922"/>
</p:tagLst>
</file>

<file path=ppt/tags/tag543.xml><?xml version="1.0" encoding="utf-8"?>
<p:tagLst xmlns:p="http://schemas.openxmlformats.org/presentationml/2006/main">
  <p:tag name="AS_UNIQUEID" val="923"/>
</p:tagLst>
</file>

<file path=ppt/tags/tag544.xml><?xml version="1.0" encoding="utf-8"?>
<p:tagLst xmlns:p="http://schemas.openxmlformats.org/presentationml/2006/main">
  <p:tag name="AS_UNIQUEID" val="924"/>
</p:tagLst>
</file>

<file path=ppt/tags/tag545.xml><?xml version="1.0" encoding="utf-8"?>
<p:tagLst xmlns:p="http://schemas.openxmlformats.org/presentationml/2006/main">
  <p:tag name="AS_UNIQUEID" val="925"/>
</p:tagLst>
</file>

<file path=ppt/tags/tag546.xml><?xml version="1.0" encoding="utf-8"?>
<p:tagLst xmlns:p="http://schemas.openxmlformats.org/presentationml/2006/main">
  <p:tag name="AS_UNIQUEID" val="926"/>
</p:tagLst>
</file>

<file path=ppt/tags/tag547.xml><?xml version="1.0" encoding="utf-8"?>
<p:tagLst xmlns:p="http://schemas.openxmlformats.org/presentationml/2006/main">
  <p:tag name="AS_UNIQUEID" val="927"/>
</p:tagLst>
</file>

<file path=ppt/tags/tag548.xml><?xml version="1.0" encoding="utf-8"?>
<p:tagLst xmlns:p="http://schemas.openxmlformats.org/presentationml/2006/main">
  <p:tag name="AS_UNIQUEID" val="928"/>
</p:tagLst>
</file>

<file path=ppt/tags/tag549.xml><?xml version="1.0" encoding="utf-8"?>
<p:tagLst xmlns:p="http://schemas.openxmlformats.org/presentationml/2006/main">
  <p:tag name="AS_UNIQUEID" val="929"/>
</p:tagLst>
</file>

<file path=ppt/tags/tag55.xml><?xml version="1.0" encoding="utf-8"?>
<p:tagLst xmlns:p="http://schemas.openxmlformats.org/presentationml/2006/main">
  <p:tag name="AS_UNIQUEID" val="437"/>
</p:tagLst>
</file>

<file path=ppt/tags/tag550.xml><?xml version="1.0" encoding="utf-8"?>
<p:tagLst xmlns:p="http://schemas.openxmlformats.org/presentationml/2006/main">
  <p:tag name="AS_UNIQUEID" val="930"/>
</p:tagLst>
</file>

<file path=ppt/tags/tag551.xml><?xml version="1.0" encoding="utf-8"?>
<p:tagLst xmlns:p="http://schemas.openxmlformats.org/presentationml/2006/main">
  <p:tag name="AS_UNIQUEID" val="931"/>
</p:tagLst>
</file>

<file path=ppt/tags/tag552.xml><?xml version="1.0" encoding="utf-8"?>
<p:tagLst xmlns:p="http://schemas.openxmlformats.org/presentationml/2006/main">
  <p:tag name="AS_UNIQUEID" val="294"/>
</p:tagLst>
</file>

<file path=ppt/tags/tag553.xml><?xml version="1.0" encoding="utf-8"?>
<p:tagLst xmlns:p="http://schemas.openxmlformats.org/presentationml/2006/main">
  <p:tag name="AS_UNIQUEID" val="296"/>
</p:tagLst>
</file>

<file path=ppt/tags/tag554.xml><?xml version="1.0" encoding="utf-8"?>
<p:tagLst xmlns:p="http://schemas.openxmlformats.org/presentationml/2006/main">
  <p:tag name="AS_UNIQUEID" val="298"/>
</p:tagLst>
</file>

<file path=ppt/tags/tag555.xml><?xml version="1.0" encoding="utf-8"?>
<p:tagLst xmlns:p="http://schemas.openxmlformats.org/presentationml/2006/main">
  <p:tag name="AS_UNIQUEID" val="932"/>
</p:tagLst>
</file>

<file path=ppt/tags/tag556.xml><?xml version="1.0" encoding="utf-8"?>
<p:tagLst xmlns:p="http://schemas.openxmlformats.org/presentationml/2006/main">
  <p:tag name="AS_UNIQUEID" val="933"/>
</p:tagLst>
</file>

<file path=ppt/tags/tag557.xml><?xml version="1.0" encoding="utf-8"?>
<p:tagLst xmlns:p="http://schemas.openxmlformats.org/presentationml/2006/main">
  <p:tag name="AS_UNIQUEID" val="934"/>
</p:tagLst>
</file>

<file path=ppt/tags/tag558.xml><?xml version="1.0" encoding="utf-8"?>
<p:tagLst xmlns:p="http://schemas.openxmlformats.org/presentationml/2006/main">
  <p:tag name="AS_UNIQUEID" val="935"/>
</p:tagLst>
</file>

<file path=ppt/tags/tag559.xml><?xml version="1.0" encoding="utf-8"?>
<p:tagLst xmlns:p="http://schemas.openxmlformats.org/presentationml/2006/main">
  <p:tag name="AS_UNIQUEID" val="936"/>
</p:tagLst>
</file>

<file path=ppt/tags/tag56.xml><?xml version="1.0" encoding="utf-8"?>
<p:tagLst xmlns:p="http://schemas.openxmlformats.org/presentationml/2006/main">
  <p:tag name="AS_UNIQUEID" val="438"/>
</p:tagLst>
</file>

<file path=ppt/tags/tag560.xml><?xml version="1.0" encoding="utf-8"?>
<p:tagLst xmlns:p="http://schemas.openxmlformats.org/presentationml/2006/main">
  <p:tag name="AS_UNIQUEID" val="937"/>
</p:tagLst>
</file>

<file path=ppt/tags/tag561.xml><?xml version="1.0" encoding="utf-8"?>
<p:tagLst xmlns:p="http://schemas.openxmlformats.org/presentationml/2006/main">
  <p:tag name="AS_UNIQUEID" val="938"/>
</p:tagLst>
</file>

<file path=ppt/tags/tag562.xml><?xml version="1.0" encoding="utf-8"?>
<p:tagLst xmlns:p="http://schemas.openxmlformats.org/presentationml/2006/main">
  <p:tag name="AS_UNIQUEID" val="939"/>
</p:tagLst>
</file>

<file path=ppt/tags/tag563.xml><?xml version="1.0" encoding="utf-8"?>
<p:tagLst xmlns:p="http://schemas.openxmlformats.org/presentationml/2006/main">
  <p:tag name="AS_UNIQUEID" val="940"/>
</p:tagLst>
</file>

<file path=ppt/tags/tag564.xml><?xml version="1.0" encoding="utf-8"?>
<p:tagLst xmlns:p="http://schemas.openxmlformats.org/presentationml/2006/main">
  <p:tag name="AS_UNIQUEID" val="941"/>
</p:tagLst>
</file>

<file path=ppt/tags/tag565.xml><?xml version="1.0" encoding="utf-8"?>
<p:tagLst xmlns:p="http://schemas.openxmlformats.org/presentationml/2006/main">
  <p:tag name="AS_UNIQUEID" val="942"/>
</p:tagLst>
</file>

<file path=ppt/tags/tag566.xml><?xml version="1.0" encoding="utf-8"?>
<p:tagLst xmlns:p="http://schemas.openxmlformats.org/presentationml/2006/main">
  <p:tag name="AS_UNIQUEID" val="943"/>
</p:tagLst>
</file>

<file path=ppt/tags/tag567.xml><?xml version="1.0" encoding="utf-8"?>
<p:tagLst xmlns:p="http://schemas.openxmlformats.org/presentationml/2006/main">
  <p:tag name="AS_UNIQUEID" val="944"/>
</p:tagLst>
</file>

<file path=ppt/tags/tag568.xml><?xml version="1.0" encoding="utf-8"?>
<p:tagLst xmlns:p="http://schemas.openxmlformats.org/presentationml/2006/main">
  <p:tag name="AS_UNIQUEID" val="945"/>
</p:tagLst>
</file>

<file path=ppt/tags/tag569.xml><?xml version="1.0" encoding="utf-8"?>
<p:tagLst xmlns:p="http://schemas.openxmlformats.org/presentationml/2006/main">
  <p:tag name="AS_UNIQUEID" val="946"/>
</p:tagLst>
</file>

<file path=ppt/tags/tag57.xml><?xml version="1.0" encoding="utf-8"?>
<p:tagLst xmlns:p="http://schemas.openxmlformats.org/presentationml/2006/main">
  <p:tag name="AS_UNIQUEID" val="439"/>
</p:tagLst>
</file>

<file path=ppt/tags/tag570.xml><?xml version="1.0" encoding="utf-8"?>
<p:tagLst xmlns:p="http://schemas.openxmlformats.org/presentationml/2006/main">
  <p:tag name="AS_UNIQUEID" val="947"/>
</p:tagLst>
</file>

<file path=ppt/tags/tag571.xml><?xml version="1.0" encoding="utf-8"?>
<p:tagLst xmlns:p="http://schemas.openxmlformats.org/presentationml/2006/main">
  <p:tag name="AS_UNIQUEID" val="948"/>
</p:tagLst>
</file>

<file path=ppt/tags/tag572.xml><?xml version="1.0" encoding="utf-8"?>
<p:tagLst xmlns:p="http://schemas.openxmlformats.org/presentationml/2006/main">
  <p:tag name="AS_UNIQUEID" val="949"/>
</p:tagLst>
</file>

<file path=ppt/tags/tag573.xml><?xml version="1.0" encoding="utf-8"?>
<p:tagLst xmlns:p="http://schemas.openxmlformats.org/presentationml/2006/main">
  <p:tag name="AS_UNIQUEID" val="950"/>
</p:tagLst>
</file>

<file path=ppt/tags/tag574.xml><?xml version="1.0" encoding="utf-8"?>
<p:tagLst xmlns:p="http://schemas.openxmlformats.org/presentationml/2006/main">
  <p:tag name="AS_UNIQUEID" val="951"/>
</p:tagLst>
</file>

<file path=ppt/tags/tag575.xml><?xml version="1.0" encoding="utf-8"?>
<p:tagLst xmlns:p="http://schemas.openxmlformats.org/presentationml/2006/main">
  <p:tag name="AS_UNIQUEID" val="312"/>
</p:tagLst>
</file>

<file path=ppt/tags/tag576.xml><?xml version="1.0" encoding="utf-8"?>
<p:tagLst xmlns:p="http://schemas.openxmlformats.org/presentationml/2006/main">
  <p:tag name="AS_UNIQUEID" val="314"/>
</p:tagLst>
</file>

<file path=ppt/tags/tag577.xml><?xml version="1.0" encoding="utf-8"?>
<p:tagLst xmlns:p="http://schemas.openxmlformats.org/presentationml/2006/main">
  <p:tag name="AS_UNIQUEID" val="315"/>
</p:tagLst>
</file>

<file path=ppt/tags/tag578.xml><?xml version="1.0" encoding="utf-8"?>
<p:tagLst xmlns:p="http://schemas.openxmlformats.org/presentationml/2006/main">
  <p:tag name="AS_UNIQUEID" val="316"/>
</p:tagLst>
</file>

<file path=ppt/tags/tag579.xml><?xml version="1.0" encoding="utf-8"?>
<p:tagLst xmlns:p="http://schemas.openxmlformats.org/presentationml/2006/main">
  <p:tag name="AS_UNIQUEID" val="317"/>
</p:tagLst>
</file>

<file path=ppt/tags/tag58.xml><?xml version="1.0" encoding="utf-8"?>
<p:tagLst xmlns:p="http://schemas.openxmlformats.org/presentationml/2006/main">
  <p:tag name="AS_UNIQUEID" val="440"/>
</p:tagLst>
</file>

<file path=ppt/tags/tag580.xml><?xml version="1.0" encoding="utf-8"?>
<p:tagLst xmlns:p="http://schemas.openxmlformats.org/presentationml/2006/main">
  <p:tag name="AS_UNIQUEID" val="318"/>
</p:tagLst>
</file>

<file path=ppt/tags/tag581.xml><?xml version="1.0" encoding="utf-8"?>
<p:tagLst xmlns:p="http://schemas.openxmlformats.org/presentationml/2006/main">
  <p:tag name="AS_UNIQUEID" val="319"/>
</p:tagLst>
</file>

<file path=ppt/tags/tag582.xml><?xml version="1.0" encoding="utf-8"?>
<p:tagLst xmlns:p="http://schemas.openxmlformats.org/presentationml/2006/main">
  <p:tag name="AS_UNIQUEID" val="320"/>
</p:tagLst>
</file>

<file path=ppt/tags/tag583.xml><?xml version="1.0" encoding="utf-8"?>
<p:tagLst xmlns:p="http://schemas.openxmlformats.org/presentationml/2006/main">
  <p:tag name="AS_UNIQUEID" val="321"/>
</p:tagLst>
</file>

<file path=ppt/tags/tag584.xml><?xml version="1.0" encoding="utf-8"?>
<p:tagLst xmlns:p="http://schemas.openxmlformats.org/presentationml/2006/main">
  <p:tag name="AS_UNIQUEID" val="952"/>
</p:tagLst>
</file>

<file path=ppt/tags/tag585.xml><?xml version="1.0" encoding="utf-8"?>
<p:tagLst xmlns:p="http://schemas.openxmlformats.org/presentationml/2006/main">
  <p:tag name="AS_UNIQUEID" val="953"/>
</p:tagLst>
</file>

<file path=ppt/tags/tag586.xml><?xml version="1.0" encoding="utf-8"?>
<p:tagLst xmlns:p="http://schemas.openxmlformats.org/presentationml/2006/main">
  <p:tag name="AS_UNIQUEID" val="954"/>
</p:tagLst>
</file>

<file path=ppt/tags/tag587.xml><?xml version="1.0" encoding="utf-8"?>
<p:tagLst xmlns:p="http://schemas.openxmlformats.org/presentationml/2006/main">
  <p:tag name="AS_UNIQUEID" val="955"/>
</p:tagLst>
</file>

<file path=ppt/tags/tag588.xml><?xml version="1.0" encoding="utf-8"?>
<p:tagLst xmlns:p="http://schemas.openxmlformats.org/presentationml/2006/main">
  <p:tag name="AS_UNIQUEID" val="956"/>
</p:tagLst>
</file>

<file path=ppt/tags/tag589.xml><?xml version="1.0" encoding="utf-8"?>
<p:tagLst xmlns:p="http://schemas.openxmlformats.org/presentationml/2006/main">
  <p:tag name="AS_UNIQUEID" val="957"/>
</p:tagLst>
</file>

<file path=ppt/tags/tag59.xml><?xml version="1.0" encoding="utf-8"?>
<p:tagLst xmlns:p="http://schemas.openxmlformats.org/presentationml/2006/main">
  <p:tag name="AS_UNIQUEID" val="441"/>
</p:tagLst>
</file>

<file path=ppt/tags/tag590.xml><?xml version="1.0" encoding="utf-8"?>
<p:tagLst xmlns:p="http://schemas.openxmlformats.org/presentationml/2006/main">
  <p:tag name="AS_UNIQUEID" val="958"/>
</p:tagLst>
</file>

<file path=ppt/tags/tag591.xml><?xml version="1.0" encoding="utf-8"?>
<p:tagLst xmlns:p="http://schemas.openxmlformats.org/presentationml/2006/main">
  <p:tag name="AS_UNIQUEID" val="959"/>
</p:tagLst>
</file>

<file path=ppt/tags/tag592.xml><?xml version="1.0" encoding="utf-8"?>
<p:tagLst xmlns:p="http://schemas.openxmlformats.org/presentationml/2006/main">
  <p:tag name="AS_UNIQUEID" val="960"/>
</p:tagLst>
</file>

<file path=ppt/tags/tag593.xml><?xml version="1.0" encoding="utf-8"?>
<p:tagLst xmlns:p="http://schemas.openxmlformats.org/presentationml/2006/main">
  <p:tag name="AS_UNIQUEID" val="961"/>
</p:tagLst>
</file>

<file path=ppt/tags/tag594.xml><?xml version="1.0" encoding="utf-8"?>
<p:tagLst xmlns:p="http://schemas.openxmlformats.org/presentationml/2006/main">
  <p:tag name="AS_UNIQUEID" val="962"/>
</p:tagLst>
</file>

<file path=ppt/tags/tag595.xml><?xml version="1.0" encoding="utf-8"?>
<p:tagLst xmlns:p="http://schemas.openxmlformats.org/presentationml/2006/main">
  <p:tag name="AS_UNIQUEID" val="963"/>
</p:tagLst>
</file>

<file path=ppt/tags/tag596.xml><?xml version="1.0" encoding="utf-8"?>
<p:tagLst xmlns:p="http://schemas.openxmlformats.org/presentationml/2006/main">
  <p:tag name="AS_UNIQUEID" val="964"/>
</p:tagLst>
</file>

<file path=ppt/tags/tag597.xml><?xml version="1.0" encoding="utf-8"?>
<p:tagLst xmlns:p="http://schemas.openxmlformats.org/presentationml/2006/main">
  <p:tag name="AS_UNIQUEID" val="965"/>
</p:tagLst>
</file>

<file path=ppt/tags/tag598.xml><?xml version="1.0" encoding="utf-8"?>
<p:tagLst xmlns:p="http://schemas.openxmlformats.org/presentationml/2006/main">
  <p:tag name="AS_UNIQUEID" val="966"/>
</p:tagLst>
</file>

<file path=ppt/tags/tag599.xml><?xml version="1.0" encoding="utf-8"?>
<p:tagLst xmlns:p="http://schemas.openxmlformats.org/presentationml/2006/main">
  <p:tag name="AS_UNIQUEID" val="967"/>
</p:tagLst>
</file>

<file path=ppt/tags/tag6.xml><?xml version="1.0" encoding="utf-8"?>
<p:tagLst xmlns:p="http://schemas.openxmlformats.org/presentationml/2006/main">
  <p:tag name="AS_UNIQUEID" val="388"/>
</p:tagLst>
</file>

<file path=ppt/tags/tag60.xml><?xml version="1.0" encoding="utf-8"?>
<p:tagLst xmlns:p="http://schemas.openxmlformats.org/presentationml/2006/main">
  <p:tag name="AS_UNIQUEID" val="442"/>
</p:tagLst>
</file>

<file path=ppt/tags/tag600.xml><?xml version="1.0" encoding="utf-8"?>
<p:tagLst xmlns:p="http://schemas.openxmlformats.org/presentationml/2006/main">
  <p:tag name="AS_UNIQUEID" val="968"/>
</p:tagLst>
</file>

<file path=ppt/tags/tag601.xml><?xml version="1.0" encoding="utf-8"?>
<p:tagLst xmlns:p="http://schemas.openxmlformats.org/presentationml/2006/main">
  <p:tag name="AS_UNIQUEID" val="370"/>
</p:tagLst>
</file>

<file path=ppt/tags/tag602.xml><?xml version="1.0" encoding="utf-8"?>
<p:tagLst xmlns:p="http://schemas.openxmlformats.org/presentationml/2006/main">
  <p:tag name="AS_UNIQUEID" val="969"/>
</p:tagLst>
</file>

<file path=ppt/tags/tag603.xml><?xml version="1.0" encoding="utf-8"?>
<p:tagLst xmlns:p="http://schemas.openxmlformats.org/presentationml/2006/main">
  <p:tag name="AS_UNIQUEID" val="970"/>
</p:tagLst>
</file>

<file path=ppt/tags/tag604.xml><?xml version="1.0" encoding="utf-8"?>
<p:tagLst xmlns:p="http://schemas.openxmlformats.org/presentationml/2006/main">
  <p:tag name="AS_UNIQUEID" val="971"/>
</p:tagLst>
</file>

<file path=ppt/tags/tag605.xml><?xml version="1.0" encoding="utf-8"?>
<p:tagLst xmlns:p="http://schemas.openxmlformats.org/presentationml/2006/main">
  <p:tag name="AS_UNIQUEID" val="972"/>
</p:tagLst>
</file>

<file path=ppt/tags/tag606.xml><?xml version="1.0" encoding="utf-8"?>
<p:tagLst xmlns:p="http://schemas.openxmlformats.org/presentationml/2006/main">
  <p:tag name="AS_UNIQUEID" val="973"/>
</p:tagLst>
</file>

<file path=ppt/tags/tag607.xml><?xml version="1.0" encoding="utf-8"?>
<p:tagLst xmlns:p="http://schemas.openxmlformats.org/presentationml/2006/main">
  <p:tag name="AS_UNIQUEID" val="974"/>
</p:tagLst>
</file>

<file path=ppt/tags/tag608.xml><?xml version="1.0" encoding="utf-8"?>
<p:tagLst xmlns:p="http://schemas.openxmlformats.org/presentationml/2006/main">
  <p:tag name="AS_UNIQUEID" val="975"/>
</p:tagLst>
</file>

<file path=ppt/tags/tag609.xml><?xml version="1.0" encoding="utf-8"?>
<p:tagLst xmlns:p="http://schemas.openxmlformats.org/presentationml/2006/main">
  <p:tag name="AS_UNIQUEID" val="976"/>
</p:tagLst>
</file>

<file path=ppt/tags/tag61.xml><?xml version="1.0" encoding="utf-8"?>
<p:tagLst xmlns:p="http://schemas.openxmlformats.org/presentationml/2006/main">
  <p:tag name="AS_UNIQUEID" val="443"/>
</p:tagLst>
</file>

<file path=ppt/tags/tag610.xml><?xml version="1.0" encoding="utf-8"?>
<p:tagLst xmlns:p="http://schemas.openxmlformats.org/presentationml/2006/main">
  <p:tag name="AS_UNIQUEID" val="977"/>
</p:tagLst>
</file>

<file path=ppt/tags/tag611.xml><?xml version="1.0" encoding="utf-8"?>
<p:tagLst xmlns:p="http://schemas.openxmlformats.org/presentationml/2006/main">
  <p:tag name="AS_UNIQUEID" val="978"/>
</p:tagLst>
</file>

<file path=ppt/tags/tag612.xml><?xml version="1.0" encoding="utf-8"?>
<p:tagLst xmlns:p="http://schemas.openxmlformats.org/presentationml/2006/main">
  <p:tag name="AS_UNIQUEID" val="979"/>
</p:tagLst>
</file>

<file path=ppt/tags/tag613.xml><?xml version="1.0" encoding="utf-8"?>
<p:tagLst xmlns:p="http://schemas.openxmlformats.org/presentationml/2006/main">
  <p:tag name="AS_UNIQUEID" val="980"/>
</p:tagLst>
</file>

<file path=ppt/tags/tag614.xml><?xml version="1.0" encoding="utf-8"?>
<p:tagLst xmlns:p="http://schemas.openxmlformats.org/presentationml/2006/main">
  <p:tag name="AS_UNIQUEID" val="981"/>
</p:tagLst>
</file>

<file path=ppt/tags/tag615.xml><?xml version="1.0" encoding="utf-8"?>
<p:tagLst xmlns:p="http://schemas.openxmlformats.org/presentationml/2006/main">
  <p:tag name="AS_UNIQUEID" val="982"/>
</p:tagLst>
</file>

<file path=ppt/tags/tag616.xml><?xml version="1.0" encoding="utf-8"?>
<p:tagLst xmlns:p="http://schemas.openxmlformats.org/presentationml/2006/main">
  <p:tag name="AS_UNIQUEID" val="983"/>
</p:tagLst>
</file>

<file path=ppt/tags/tag617.xml><?xml version="1.0" encoding="utf-8"?>
<p:tagLst xmlns:p="http://schemas.openxmlformats.org/presentationml/2006/main">
  <p:tag name="AS_UNIQUEID" val="984"/>
</p:tagLst>
</file>

<file path=ppt/tags/tag618.xml><?xml version="1.0" encoding="utf-8"?>
<p:tagLst xmlns:p="http://schemas.openxmlformats.org/presentationml/2006/main">
  <p:tag name="AS_UNIQUEID" val="985"/>
</p:tagLst>
</file>

<file path=ppt/tags/tag619.xml><?xml version="1.0" encoding="utf-8"?>
<p:tagLst xmlns:p="http://schemas.openxmlformats.org/presentationml/2006/main">
  <p:tag name="AS_UNIQUEID" val="986"/>
</p:tagLst>
</file>

<file path=ppt/tags/tag62.xml><?xml version="1.0" encoding="utf-8"?>
<p:tagLst xmlns:p="http://schemas.openxmlformats.org/presentationml/2006/main">
  <p:tag name="AS_UNIQUEID" val="444"/>
</p:tagLst>
</file>

<file path=ppt/tags/tag620.xml><?xml version="1.0" encoding="utf-8"?>
<p:tagLst xmlns:p="http://schemas.openxmlformats.org/presentationml/2006/main">
  <p:tag name="AS_UNIQUEID" val="987"/>
</p:tagLst>
</file>

<file path=ppt/tags/tag621.xml><?xml version="1.0" encoding="utf-8"?>
<p:tagLst xmlns:p="http://schemas.openxmlformats.org/presentationml/2006/main">
  <p:tag name="AS_UNIQUEID" val="988"/>
</p:tagLst>
</file>

<file path=ppt/tags/tag622.xml><?xml version="1.0" encoding="utf-8"?>
<p:tagLst xmlns:p="http://schemas.openxmlformats.org/presentationml/2006/main">
  <p:tag name="AS_UNIQUEID" val="989"/>
</p:tagLst>
</file>

<file path=ppt/tags/tag623.xml><?xml version="1.0" encoding="utf-8"?>
<p:tagLst xmlns:p="http://schemas.openxmlformats.org/presentationml/2006/main">
  <p:tag name="AS_UNIQUEID" val="990"/>
</p:tagLst>
</file>

<file path=ppt/tags/tag624.xml><?xml version="1.0" encoding="utf-8"?>
<p:tagLst xmlns:p="http://schemas.openxmlformats.org/presentationml/2006/main">
  <p:tag name="AS_UNIQUEID" val="991"/>
</p:tagLst>
</file>

<file path=ppt/tags/tag625.xml><?xml version="1.0" encoding="utf-8"?>
<p:tagLst xmlns:p="http://schemas.openxmlformats.org/presentationml/2006/main">
  <p:tag name="AS_UNIQUEID" val="992"/>
</p:tagLst>
</file>

<file path=ppt/tags/tag626.xml><?xml version="1.0" encoding="utf-8"?>
<p:tagLst xmlns:p="http://schemas.openxmlformats.org/presentationml/2006/main">
  <p:tag name="AS_UNIQUEID" val="993"/>
</p:tagLst>
</file>

<file path=ppt/tags/tag627.xml><?xml version="1.0" encoding="utf-8"?>
<p:tagLst xmlns:p="http://schemas.openxmlformats.org/presentationml/2006/main">
  <p:tag name="AS_UNIQUEID" val="994"/>
</p:tagLst>
</file>

<file path=ppt/tags/tag628.xml><?xml version="1.0" encoding="utf-8"?>
<p:tagLst xmlns:p="http://schemas.openxmlformats.org/presentationml/2006/main">
  <p:tag name="AS_UNIQUEID" val="995"/>
</p:tagLst>
</file>

<file path=ppt/tags/tag629.xml><?xml version="1.0" encoding="utf-8"?>
<p:tagLst xmlns:p="http://schemas.openxmlformats.org/presentationml/2006/main">
  <p:tag name="AS_UNIQUEID" val="996"/>
</p:tagLst>
</file>

<file path=ppt/tags/tag63.xml><?xml version="1.0" encoding="utf-8"?>
<p:tagLst xmlns:p="http://schemas.openxmlformats.org/presentationml/2006/main">
  <p:tag name="AS_UNIQUEID" val="445"/>
</p:tagLst>
</file>

<file path=ppt/tags/tag630.xml><?xml version="1.0" encoding="utf-8"?>
<p:tagLst xmlns:p="http://schemas.openxmlformats.org/presentationml/2006/main">
  <p:tag name="AS_UNIQUEID" val="997"/>
</p:tagLst>
</file>

<file path=ppt/tags/tag631.xml><?xml version="1.0" encoding="utf-8"?>
<p:tagLst xmlns:p="http://schemas.openxmlformats.org/presentationml/2006/main">
  <p:tag name="AS_UNIQUEID" val="998"/>
</p:tagLst>
</file>

<file path=ppt/tags/tag632.xml><?xml version="1.0" encoding="utf-8"?>
<p:tagLst xmlns:p="http://schemas.openxmlformats.org/presentationml/2006/main">
  <p:tag name="AS_UNIQUEID" val="999"/>
</p:tagLst>
</file>

<file path=ppt/tags/tag633.xml><?xml version="1.0" encoding="utf-8"?>
<p:tagLst xmlns:p="http://schemas.openxmlformats.org/presentationml/2006/main">
  <p:tag name="AS_UNIQUEID" val="1000"/>
</p:tagLst>
</file>

<file path=ppt/tags/tag634.xml><?xml version="1.0" encoding="utf-8"?>
<p:tagLst xmlns:p="http://schemas.openxmlformats.org/presentationml/2006/main">
  <p:tag name="AS_UNIQUEID" val="1001"/>
</p:tagLst>
</file>

<file path=ppt/tags/tag635.xml><?xml version="1.0" encoding="utf-8"?>
<p:tagLst xmlns:p="http://schemas.openxmlformats.org/presentationml/2006/main">
  <p:tag name="AS_UNIQUEID" val="1002"/>
</p:tagLst>
</file>

<file path=ppt/tags/tag636.xml><?xml version="1.0" encoding="utf-8"?>
<p:tagLst xmlns:p="http://schemas.openxmlformats.org/presentationml/2006/main">
  <p:tag name="AS_UNIQUEID" val="1003"/>
</p:tagLst>
</file>

<file path=ppt/tags/tag637.xml><?xml version="1.0" encoding="utf-8"?>
<p:tagLst xmlns:p="http://schemas.openxmlformats.org/presentationml/2006/main">
  <p:tag name="AS_UNIQUEID" val="1004"/>
</p:tagLst>
</file>

<file path=ppt/tags/tag638.xml><?xml version="1.0" encoding="utf-8"?>
<p:tagLst xmlns:p="http://schemas.openxmlformats.org/presentationml/2006/main">
  <p:tag name="AS_UNIQUEID" val="1005"/>
</p:tagLst>
</file>

<file path=ppt/tags/tag639.xml><?xml version="1.0" encoding="utf-8"?>
<p:tagLst xmlns:p="http://schemas.openxmlformats.org/presentationml/2006/main">
  <p:tag name="AS_UNIQUEID" val="1006"/>
</p:tagLst>
</file>

<file path=ppt/tags/tag64.xml><?xml version="1.0" encoding="utf-8"?>
<p:tagLst xmlns:p="http://schemas.openxmlformats.org/presentationml/2006/main">
  <p:tag name="AS_UNIQUEID" val="446"/>
</p:tagLst>
</file>

<file path=ppt/tags/tag640.xml><?xml version="1.0" encoding="utf-8"?>
<p:tagLst xmlns:p="http://schemas.openxmlformats.org/presentationml/2006/main">
  <p:tag name="AS_UNIQUEID" val="1007"/>
</p:tagLst>
</file>

<file path=ppt/tags/tag641.xml><?xml version="1.0" encoding="utf-8"?>
<p:tagLst xmlns:p="http://schemas.openxmlformats.org/presentationml/2006/main">
  <p:tag name="AS_UNIQUEID" val="1008"/>
</p:tagLst>
</file>

<file path=ppt/tags/tag642.xml><?xml version="1.0" encoding="utf-8"?>
<p:tagLst xmlns:p="http://schemas.openxmlformats.org/presentationml/2006/main">
  <p:tag name="AS_UNIQUEID" val="1009"/>
</p:tagLst>
</file>

<file path=ppt/tags/tag643.xml><?xml version="1.0" encoding="utf-8"?>
<p:tagLst xmlns:p="http://schemas.openxmlformats.org/presentationml/2006/main">
  <p:tag name="AS_UNIQUEID" val="1010"/>
</p:tagLst>
</file>

<file path=ppt/tags/tag644.xml><?xml version="1.0" encoding="utf-8"?>
<p:tagLst xmlns:p="http://schemas.openxmlformats.org/presentationml/2006/main">
  <p:tag name="AS_UNIQUEID" val="1011"/>
</p:tagLst>
</file>

<file path=ppt/tags/tag645.xml><?xml version="1.0" encoding="utf-8"?>
<p:tagLst xmlns:p="http://schemas.openxmlformats.org/presentationml/2006/main">
  <p:tag name="AS_UNIQUEID" val="1012"/>
</p:tagLst>
</file>

<file path=ppt/tags/tag646.xml><?xml version="1.0" encoding="utf-8"?>
<p:tagLst xmlns:p="http://schemas.openxmlformats.org/presentationml/2006/main">
  <p:tag name="AS_UNIQUEID" val="1013"/>
</p:tagLst>
</file>

<file path=ppt/tags/tag647.xml><?xml version="1.0" encoding="utf-8"?>
<p:tagLst xmlns:p="http://schemas.openxmlformats.org/presentationml/2006/main">
  <p:tag name="AS_UNIQUEID" val="1014"/>
</p:tagLst>
</file>

<file path=ppt/tags/tag648.xml><?xml version="1.0" encoding="utf-8"?>
<p:tagLst xmlns:p="http://schemas.openxmlformats.org/presentationml/2006/main">
  <p:tag name="AS_UNIQUEID" val="1015"/>
</p:tagLst>
</file>

<file path=ppt/tags/tag649.xml><?xml version="1.0" encoding="utf-8"?>
<p:tagLst xmlns:p="http://schemas.openxmlformats.org/presentationml/2006/main">
  <p:tag name="AS_UNIQUEID" val="1016"/>
</p:tagLst>
</file>

<file path=ppt/tags/tag65.xml><?xml version="1.0" encoding="utf-8"?>
<p:tagLst xmlns:p="http://schemas.openxmlformats.org/presentationml/2006/main">
  <p:tag name="AS_UNIQUEID" val="447"/>
</p:tagLst>
</file>

<file path=ppt/tags/tag650.xml><?xml version="1.0" encoding="utf-8"?>
<p:tagLst xmlns:p="http://schemas.openxmlformats.org/presentationml/2006/main">
  <p:tag name="AS_UNIQUEID" val="1017"/>
</p:tagLst>
</file>

<file path=ppt/tags/tag651.xml><?xml version="1.0" encoding="utf-8"?>
<p:tagLst xmlns:p="http://schemas.openxmlformats.org/presentationml/2006/main">
  <p:tag name="AS_UNIQUEID" val="1018"/>
</p:tagLst>
</file>

<file path=ppt/tags/tag652.xml><?xml version="1.0" encoding="utf-8"?>
<p:tagLst xmlns:p="http://schemas.openxmlformats.org/presentationml/2006/main">
  <p:tag name="AS_UNIQUEID" val="1019"/>
</p:tagLst>
</file>

<file path=ppt/tags/tag653.xml><?xml version="1.0" encoding="utf-8"?>
<p:tagLst xmlns:p="http://schemas.openxmlformats.org/presentationml/2006/main">
  <p:tag name="AS_UNIQUEID" val="1020"/>
</p:tagLst>
</file>

<file path=ppt/tags/tag654.xml><?xml version="1.0" encoding="utf-8"?>
<p:tagLst xmlns:p="http://schemas.openxmlformats.org/presentationml/2006/main">
  <p:tag name="AS_UNIQUEID" val="1021"/>
</p:tagLst>
</file>

<file path=ppt/tags/tag655.xml><?xml version="1.0" encoding="utf-8"?>
<p:tagLst xmlns:p="http://schemas.openxmlformats.org/presentationml/2006/main">
  <p:tag name="AS_UNIQUEID" val="1022"/>
</p:tagLst>
</file>

<file path=ppt/tags/tag656.xml><?xml version="1.0" encoding="utf-8"?>
<p:tagLst xmlns:p="http://schemas.openxmlformats.org/presentationml/2006/main">
  <p:tag name="AS_UNIQUEID" val="1023"/>
</p:tagLst>
</file>

<file path=ppt/tags/tag657.xml><?xml version="1.0" encoding="utf-8"?>
<p:tagLst xmlns:p="http://schemas.openxmlformats.org/presentationml/2006/main">
  <p:tag name="AS_UNIQUEID" val="1024"/>
</p:tagLst>
</file>

<file path=ppt/tags/tag658.xml><?xml version="1.0" encoding="utf-8"?>
<p:tagLst xmlns:p="http://schemas.openxmlformats.org/presentationml/2006/main">
  <p:tag name="AS_UNIQUEID" val="1025"/>
</p:tagLst>
</file>

<file path=ppt/tags/tag659.xml><?xml version="1.0" encoding="utf-8"?>
<p:tagLst xmlns:p="http://schemas.openxmlformats.org/presentationml/2006/main">
  <p:tag name="AS_UNIQUEID" val="1026"/>
</p:tagLst>
</file>

<file path=ppt/tags/tag66.xml><?xml version="1.0" encoding="utf-8"?>
<p:tagLst xmlns:p="http://schemas.openxmlformats.org/presentationml/2006/main">
  <p:tag name="AS_UNIQUEID" val="448"/>
</p:tagLst>
</file>

<file path=ppt/tags/tag660.xml><?xml version="1.0" encoding="utf-8"?>
<p:tagLst xmlns:p="http://schemas.openxmlformats.org/presentationml/2006/main">
  <p:tag name="AS_UNIQUEID" val="1027"/>
</p:tagLst>
</file>

<file path=ppt/tags/tag661.xml><?xml version="1.0" encoding="utf-8"?>
<p:tagLst xmlns:p="http://schemas.openxmlformats.org/presentationml/2006/main">
  <p:tag name="AS_UNIQUEID" val="1028"/>
</p:tagLst>
</file>

<file path=ppt/tags/tag662.xml><?xml version="1.0" encoding="utf-8"?>
<p:tagLst xmlns:p="http://schemas.openxmlformats.org/presentationml/2006/main">
  <p:tag name="AS_UNIQUEID" val="1029"/>
</p:tagLst>
</file>

<file path=ppt/tags/tag663.xml><?xml version="1.0" encoding="utf-8"?>
<p:tagLst xmlns:p="http://schemas.openxmlformats.org/presentationml/2006/main">
  <p:tag name="AS_UNIQUEID" val="1030"/>
</p:tagLst>
</file>

<file path=ppt/tags/tag664.xml><?xml version="1.0" encoding="utf-8"?>
<p:tagLst xmlns:p="http://schemas.openxmlformats.org/presentationml/2006/main">
  <p:tag name="AS_UNIQUEID" val="1031"/>
</p:tagLst>
</file>

<file path=ppt/tags/tag665.xml><?xml version="1.0" encoding="utf-8"?>
<p:tagLst xmlns:p="http://schemas.openxmlformats.org/presentationml/2006/main">
  <p:tag name="AS_UNIQUEID" val="1032"/>
</p:tagLst>
</file>

<file path=ppt/tags/tag666.xml><?xml version="1.0" encoding="utf-8"?>
<p:tagLst xmlns:p="http://schemas.openxmlformats.org/presentationml/2006/main">
  <p:tag name="AS_UNIQUEID" val="1033"/>
</p:tagLst>
</file>

<file path=ppt/tags/tag667.xml><?xml version="1.0" encoding="utf-8"?>
<p:tagLst xmlns:p="http://schemas.openxmlformats.org/presentationml/2006/main">
  <p:tag name="AS_UNIQUEID" val="1034"/>
</p:tagLst>
</file>

<file path=ppt/tags/tag668.xml><?xml version="1.0" encoding="utf-8"?>
<p:tagLst xmlns:p="http://schemas.openxmlformats.org/presentationml/2006/main">
  <p:tag name="AS_UNIQUEID" val="1035"/>
</p:tagLst>
</file>

<file path=ppt/tags/tag669.xml><?xml version="1.0" encoding="utf-8"?>
<p:tagLst xmlns:p="http://schemas.openxmlformats.org/presentationml/2006/main">
  <p:tag name="AS_UNIQUEID" val="1036"/>
</p:tagLst>
</file>

<file path=ppt/tags/tag67.xml><?xml version="1.0" encoding="utf-8"?>
<p:tagLst xmlns:p="http://schemas.openxmlformats.org/presentationml/2006/main">
  <p:tag name="AS_UNIQUEID" val="449"/>
</p:tagLst>
</file>

<file path=ppt/tags/tag670.xml><?xml version="1.0" encoding="utf-8"?>
<p:tagLst xmlns:p="http://schemas.openxmlformats.org/presentationml/2006/main">
  <p:tag name="AS_UNIQUEID" val="1037"/>
</p:tagLst>
</file>

<file path=ppt/tags/tag671.xml><?xml version="1.0" encoding="utf-8"?>
<p:tagLst xmlns:p="http://schemas.openxmlformats.org/presentationml/2006/main">
  <p:tag name="AS_UNIQUEID" val="1038"/>
</p:tagLst>
</file>

<file path=ppt/tags/tag672.xml><?xml version="1.0" encoding="utf-8"?>
<p:tagLst xmlns:p="http://schemas.openxmlformats.org/presentationml/2006/main">
  <p:tag name="AS_UNIQUEID" val="1039"/>
</p:tagLst>
</file>

<file path=ppt/tags/tag673.xml><?xml version="1.0" encoding="utf-8"?>
<p:tagLst xmlns:p="http://schemas.openxmlformats.org/presentationml/2006/main">
  <p:tag name="AS_UNIQUEID" val="1040"/>
</p:tagLst>
</file>

<file path=ppt/tags/tag674.xml><?xml version="1.0" encoding="utf-8"?>
<p:tagLst xmlns:p="http://schemas.openxmlformats.org/presentationml/2006/main">
  <p:tag name="AS_UNIQUEID" val="382"/>
</p:tagLst>
</file>

<file path=ppt/tags/tag675.xml><?xml version="1.0" encoding="utf-8"?>
<p:tagLst xmlns:p="http://schemas.openxmlformats.org/presentationml/2006/main">
  <p:tag name="AS_UNIQUEID" val="1041"/>
</p:tagLst>
</file>

<file path=ppt/tags/tag676.xml><?xml version="1.0" encoding="utf-8"?>
<p:tagLst xmlns:p="http://schemas.openxmlformats.org/presentationml/2006/main">
  <p:tag name="AS_UNIQUEID" val="1042"/>
</p:tagLst>
</file>

<file path=ppt/tags/tag677.xml><?xml version="1.0" encoding="utf-8"?>
<p:tagLst xmlns:p="http://schemas.openxmlformats.org/presentationml/2006/main">
  <p:tag name="AS_UNIQUEID" val="1043"/>
</p:tagLst>
</file>

<file path=ppt/tags/tag678.xml><?xml version="1.0" encoding="utf-8"?>
<p:tagLst xmlns:p="http://schemas.openxmlformats.org/presentationml/2006/main">
  <p:tag name="AS_UNIQUEID" val="1044"/>
</p:tagLst>
</file>

<file path=ppt/tags/tag679.xml><?xml version="1.0" encoding="utf-8"?>
<p:tagLst xmlns:p="http://schemas.openxmlformats.org/presentationml/2006/main">
  <p:tag name="AS_UNIQUEID" val="1045"/>
</p:tagLst>
</file>

<file path=ppt/tags/tag68.xml><?xml version="1.0" encoding="utf-8"?>
<p:tagLst xmlns:p="http://schemas.openxmlformats.org/presentationml/2006/main">
  <p:tag name="AS_UNIQUEID" val="450"/>
</p:tagLst>
</file>

<file path=ppt/tags/tag680.xml><?xml version="1.0" encoding="utf-8"?>
<p:tagLst xmlns:p="http://schemas.openxmlformats.org/presentationml/2006/main">
  <p:tag name="AS_UNIQUEID" val="1046"/>
</p:tagLst>
</file>

<file path=ppt/tags/tag681.xml><?xml version="1.0" encoding="utf-8"?>
<p:tagLst xmlns:p="http://schemas.openxmlformats.org/presentationml/2006/main">
  <p:tag name="AS_UNIQUEID" val="1047"/>
</p:tagLst>
</file>

<file path=ppt/tags/tag682.xml><?xml version="1.0" encoding="utf-8"?>
<p:tagLst xmlns:p="http://schemas.openxmlformats.org/presentationml/2006/main">
  <p:tag name="AS_UNIQUEID" val="1048"/>
</p:tagLst>
</file>

<file path=ppt/tags/tag683.xml><?xml version="1.0" encoding="utf-8"?>
<p:tagLst xmlns:p="http://schemas.openxmlformats.org/presentationml/2006/main">
  <p:tag name="AS_UNIQUEID" val="1049"/>
</p:tagLst>
</file>

<file path=ppt/tags/tag684.xml><?xml version="1.0" encoding="utf-8"?>
<p:tagLst xmlns:p="http://schemas.openxmlformats.org/presentationml/2006/main">
  <p:tag name="AS_UNIQUEID" val="1050"/>
</p:tagLst>
</file>

<file path=ppt/tags/tag685.xml><?xml version="1.0" encoding="utf-8"?>
<p:tagLst xmlns:p="http://schemas.openxmlformats.org/presentationml/2006/main">
  <p:tag name="AS_UNIQUEID" val="1051"/>
</p:tagLst>
</file>

<file path=ppt/tags/tag686.xml><?xml version="1.0" encoding="utf-8"?>
<p:tagLst xmlns:p="http://schemas.openxmlformats.org/presentationml/2006/main">
  <p:tag name="AS_UNIQUEID" val="1052"/>
</p:tagLst>
</file>

<file path=ppt/tags/tag687.xml><?xml version="1.0" encoding="utf-8"?>
<p:tagLst xmlns:p="http://schemas.openxmlformats.org/presentationml/2006/main">
  <p:tag name="AS_UNIQUEID" val="382"/>
</p:tagLst>
</file>

<file path=ppt/tags/tag688.xml><?xml version="1.0" encoding="utf-8"?>
<p:tagLst xmlns:p="http://schemas.openxmlformats.org/presentationml/2006/main">
  <p:tag name="AS_UNIQUEID" val="1053"/>
</p:tagLst>
</file>

<file path=ppt/tags/tag689.xml><?xml version="1.0" encoding="utf-8"?>
<p:tagLst xmlns:p="http://schemas.openxmlformats.org/presentationml/2006/main">
  <p:tag name="AS_UNIQUEID" val="1054"/>
</p:tagLst>
</file>

<file path=ppt/tags/tag69.xml><?xml version="1.0" encoding="utf-8"?>
<p:tagLst xmlns:p="http://schemas.openxmlformats.org/presentationml/2006/main">
  <p:tag name="AS_UNIQUEID" val="451"/>
</p:tagLst>
</file>

<file path=ppt/tags/tag690.xml><?xml version="1.0" encoding="utf-8"?>
<p:tagLst xmlns:p="http://schemas.openxmlformats.org/presentationml/2006/main">
  <p:tag name="AS_UNIQUEID" val="1055"/>
</p:tagLst>
</file>

<file path=ppt/tags/tag691.xml><?xml version="1.0" encoding="utf-8"?>
<p:tagLst xmlns:p="http://schemas.openxmlformats.org/presentationml/2006/main">
  <p:tag name="AS_UNIQUEID" val="1056"/>
</p:tagLst>
</file>

<file path=ppt/tags/tag692.xml><?xml version="1.0" encoding="utf-8"?>
<p:tagLst xmlns:p="http://schemas.openxmlformats.org/presentationml/2006/main">
  <p:tag name="AS_UNIQUEID" val="1057"/>
</p:tagLst>
</file>

<file path=ppt/tags/tag693.xml><?xml version="1.0" encoding="utf-8"?>
<p:tagLst xmlns:p="http://schemas.openxmlformats.org/presentationml/2006/main">
  <p:tag name="AS_UNIQUEID" val="1058"/>
</p:tagLst>
</file>

<file path=ppt/tags/tag694.xml><?xml version="1.0" encoding="utf-8"?>
<p:tagLst xmlns:p="http://schemas.openxmlformats.org/presentationml/2006/main">
  <p:tag name="AS_UNIQUEID" val="1059"/>
</p:tagLst>
</file>

<file path=ppt/tags/tag695.xml><?xml version="1.0" encoding="utf-8"?>
<p:tagLst xmlns:p="http://schemas.openxmlformats.org/presentationml/2006/main">
  <p:tag name="AS_UNIQUEID" val="1060"/>
</p:tagLst>
</file>

<file path=ppt/tags/tag696.xml><?xml version="1.0" encoding="utf-8"?>
<p:tagLst xmlns:p="http://schemas.openxmlformats.org/presentationml/2006/main">
  <p:tag name="AS_UNIQUEID" val="1061"/>
</p:tagLst>
</file>

<file path=ppt/tags/tag697.xml><?xml version="1.0" encoding="utf-8"?>
<p:tagLst xmlns:p="http://schemas.openxmlformats.org/presentationml/2006/main">
  <p:tag name="AS_UNIQUEID" val="1062"/>
</p:tagLst>
</file>

<file path=ppt/tags/tag698.xml><?xml version="1.0" encoding="utf-8"?>
<p:tagLst xmlns:p="http://schemas.openxmlformats.org/presentationml/2006/main">
  <p:tag name="AS_UNIQUEID" val="1063"/>
</p:tagLst>
</file>

<file path=ppt/tags/tag699.xml><?xml version="1.0" encoding="utf-8"?>
<p:tagLst xmlns:p="http://schemas.openxmlformats.org/presentationml/2006/main">
  <p:tag name="AS_UNIQUEID" val="1064"/>
</p:tagLst>
</file>

<file path=ppt/tags/tag7.xml><?xml version="1.0" encoding="utf-8"?>
<p:tagLst xmlns:p="http://schemas.openxmlformats.org/presentationml/2006/main">
  <p:tag name="AS_UNIQUEID" val="389"/>
</p:tagLst>
</file>

<file path=ppt/tags/tag70.xml><?xml version="1.0" encoding="utf-8"?>
<p:tagLst xmlns:p="http://schemas.openxmlformats.org/presentationml/2006/main">
  <p:tag name="AS_UNIQUEID" val="452"/>
</p:tagLst>
</file>

<file path=ppt/tags/tag700.xml><?xml version="1.0" encoding="utf-8"?>
<p:tagLst xmlns:p="http://schemas.openxmlformats.org/presentationml/2006/main">
  <p:tag name="AS_UNIQUEID" val="382"/>
</p:tagLst>
</file>

<file path=ppt/tags/tag701.xml><?xml version="1.0" encoding="utf-8"?>
<p:tagLst xmlns:p="http://schemas.openxmlformats.org/presentationml/2006/main">
  <p:tag name="AS_UNIQUEID" val="1065"/>
</p:tagLst>
</file>

<file path=ppt/tags/tag702.xml><?xml version="1.0" encoding="utf-8"?>
<p:tagLst xmlns:p="http://schemas.openxmlformats.org/presentationml/2006/main">
  <p:tag name="AS_UNIQUEID" val="1066"/>
</p:tagLst>
</file>

<file path=ppt/tags/tag703.xml><?xml version="1.0" encoding="utf-8"?>
<p:tagLst xmlns:p="http://schemas.openxmlformats.org/presentationml/2006/main">
  <p:tag name="AS_UNIQUEID" val="1067"/>
</p:tagLst>
</file>

<file path=ppt/tags/tag704.xml><?xml version="1.0" encoding="utf-8"?>
<p:tagLst xmlns:p="http://schemas.openxmlformats.org/presentationml/2006/main">
  <p:tag name="AS_UNIQUEID" val="1068"/>
</p:tagLst>
</file>

<file path=ppt/tags/tag705.xml><?xml version="1.0" encoding="utf-8"?>
<p:tagLst xmlns:p="http://schemas.openxmlformats.org/presentationml/2006/main">
  <p:tag name="AS_UNIQUEID" val="1069"/>
</p:tagLst>
</file>

<file path=ppt/tags/tag706.xml><?xml version="1.0" encoding="utf-8"?>
<p:tagLst xmlns:p="http://schemas.openxmlformats.org/presentationml/2006/main">
  <p:tag name="AS_UNIQUEID" val="1070"/>
</p:tagLst>
</file>

<file path=ppt/tags/tag707.xml><?xml version="1.0" encoding="utf-8"?>
<p:tagLst xmlns:p="http://schemas.openxmlformats.org/presentationml/2006/main">
  <p:tag name="AS_UNIQUEID" val="1071"/>
</p:tagLst>
</file>

<file path=ppt/tags/tag708.xml><?xml version="1.0" encoding="utf-8"?>
<p:tagLst xmlns:p="http://schemas.openxmlformats.org/presentationml/2006/main">
  <p:tag name="AS_UNIQUEID" val="1072"/>
</p:tagLst>
</file>

<file path=ppt/tags/tag709.xml><?xml version="1.0" encoding="utf-8"?>
<p:tagLst xmlns:p="http://schemas.openxmlformats.org/presentationml/2006/main">
  <p:tag name="AS_UNIQUEID" val="1073"/>
</p:tagLst>
</file>

<file path=ppt/tags/tag71.xml><?xml version="1.0" encoding="utf-8"?>
<p:tagLst xmlns:p="http://schemas.openxmlformats.org/presentationml/2006/main">
  <p:tag name="AS_UNIQUEID" val="453"/>
</p:tagLst>
</file>

<file path=ppt/tags/tag710.xml><?xml version="1.0" encoding="utf-8"?>
<p:tagLst xmlns:p="http://schemas.openxmlformats.org/presentationml/2006/main">
  <p:tag name="AS_UNIQUEID" val="1074"/>
</p:tagLst>
</file>

<file path=ppt/tags/tag711.xml><?xml version="1.0" encoding="utf-8"?>
<p:tagLst xmlns:p="http://schemas.openxmlformats.org/presentationml/2006/main">
  <p:tag name="AS_UNIQUEID" val="1075"/>
</p:tagLst>
</file>

<file path=ppt/tags/tag712.xml><?xml version="1.0" encoding="utf-8"?>
<p:tagLst xmlns:p="http://schemas.openxmlformats.org/presentationml/2006/main">
  <p:tag name="AS_UNIQUEID" val="1076"/>
</p:tagLst>
</file>

<file path=ppt/tags/tag713.xml><?xml version="1.0" encoding="utf-8"?>
<p:tagLst xmlns:p="http://schemas.openxmlformats.org/presentationml/2006/main">
  <p:tag name="AS_UNIQUEID" val="1077"/>
</p:tagLst>
</file>

<file path=ppt/tags/tag714.xml><?xml version="1.0" encoding="utf-8"?>
<p:tagLst xmlns:p="http://schemas.openxmlformats.org/presentationml/2006/main">
  <p:tag name="AS_UNIQUEID" val="382"/>
</p:tagLst>
</file>

<file path=ppt/tags/tag715.xml><?xml version="1.0" encoding="utf-8"?>
<p:tagLst xmlns:p="http://schemas.openxmlformats.org/presentationml/2006/main">
  <p:tag name="AS_UNIQUEID" val="1078"/>
</p:tagLst>
</file>

<file path=ppt/tags/tag716.xml><?xml version="1.0" encoding="utf-8"?>
<p:tagLst xmlns:p="http://schemas.openxmlformats.org/presentationml/2006/main">
  <p:tag name="AS_UNIQUEID" val="382"/>
</p:tagLst>
</file>

<file path=ppt/tags/tag717.xml><?xml version="1.0" encoding="utf-8"?>
<p:tagLst xmlns:p="http://schemas.openxmlformats.org/presentationml/2006/main">
  <p:tag name="AS_UNIQUEID" val="1079"/>
</p:tagLst>
</file>

<file path=ppt/tags/tag718.xml><?xml version="1.0" encoding="utf-8"?>
<p:tagLst xmlns:p="http://schemas.openxmlformats.org/presentationml/2006/main">
  <p:tag name="AS_UNIQUEID" val="1080"/>
</p:tagLst>
</file>

<file path=ppt/tags/tag719.xml><?xml version="1.0" encoding="utf-8"?>
<p:tagLst xmlns:p="http://schemas.openxmlformats.org/presentationml/2006/main">
  <p:tag name="AS_UNIQUEID" val="1081"/>
</p:tagLst>
</file>

<file path=ppt/tags/tag72.xml><?xml version="1.0" encoding="utf-8"?>
<p:tagLst xmlns:p="http://schemas.openxmlformats.org/presentationml/2006/main">
  <p:tag name="AS_UNIQUEID" val="454"/>
</p:tagLst>
</file>

<file path=ppt/tags/tag720.xml><?xml version="1.0" encoding="utf-8"?>
<p:tagLst xmlns:p="http://schemas.openxmlformats.org/presentationml/2006/main">
  <p:tag name="AS_UNIQUEID" val="1082"/>
</p:tagLst>
</file>

<file path=ppt/tags/tag721.xml><?xml version="1.0" encoding="utf-8"?>
<p:tagLst xmlns:p="http://schemas.openxmlformats.org/presentationml/2006/main">
  <p:tag name="AS_UNIQUEID" val="1083"/>
</p:tagLst>
</file>

<file path=ppt/tags/tag722.xml><?xml version="1.0" encoding="utf-8"?>
<p:tagLst xmlns:p="http://schemas.openxmlformats.org/presentationml/2006/main">
  <p:tag name="AS_UNIQUEID" val="1084"/>
</p:tagLst>
</file>

<file path=ppt/tags/tag723.xml><?xml version="1.0" encoding="utf-8"?>
<p:tagLst xmlns:p="http://schemas.openxmlformats.org/presentationml/2006/main">
  <p:tag name="AS_UNIQUEID" val="1085"/>
</p:tagLst>
</file>

<file path=ppt/tags/tag724.xml><?xml version="1.0" encoding="utf-8"?>
<p:tagLst xmlns:p="http://schemas.openxmlformats.org/presentationml/2006/main">
  <p:tag name="AS_UNIQUEID" val="1086"/>
</p:tagLst>
</file>

<file path=ppt/tags/tag725.xml><?xml version="1.0" encoding="utf-8"?>
<p:tagLst xmlns:p="http://schemas.openxmlformats.org/presentationml/2006/main">
  <p:tag name="AS_UNIQUEID" val="1087"/>
</p:tagLst>
</file>

<file path=ppt/tags/tag726.xml><?xml version="1.0" encoding="utf-8"?>
<p:tagLst xmlns:p="http://schemas.openxmlformats.org/presentationml/2006/main">
  <p:tag name="AS_UNIQUEID" val="1088"/>
</p:tagLst>
</file>

<file path=ppt/tags/tag727.xml><?xml version="1.0" encoding="utf-8"?>
<p:tagLst xmlns:p="http://schemas.openxmlformats.org/presentationml/2006/main">
  <p:tag name="AS_UNIQUEID" val="1089"/>
</p:tagLst>
</file>

<file path=ppt/tags/tag728.xml><?xml version="1.0" encoding="utf-8"?>
<p:tagLst xmlns:p="http://schemas.openxmlformats.org/presentationml/2006/main">
  <p:tag name="AS_UNIQUEID" val="382"/>
</p:tagLst>
</file>

<file path=ppt/tags/tag729.xml><?xml version="1.0" encoding="utf-8"?>
<p:tagLst xmlns:p="http://schemas.openxmlformats.org/presentationml/2006/main">
  <p:tag name="AS_UNIQUEID" val="1090"/>
</p:tagLst>
</file>

<file path=ppt/tags/tag73.xml><?xml version="1.0" encoding="utf-8"?>
<p:tagLst xmlns:p="http://schemas.openxmlformats.org/presentationml/2006/main">
  <p:tag name="AS_UNIQUEID" val="455"/>
</p:tagLst>
</file>

<file path=ppt/tags/tag730.xml><?xml version="1.0" encoding="utf-8"?>
<p:tagLst xmlns:p="http://schemas.openxmlformats.org/presentationml/2006/main">
  <p:tag name="AS_UNIQUEID" val="1091"/>
</p:tagLst>
</file>

<file path=ppt/tags/tag731.xml><?xml version="1.0" encoding="utf-8"?>
<p:tagLst xmlns:p="http://schemas.openxmlformats.org/presentationml/2006/main">
  <p:tag name="AS_UNIQUEID" val="1092"/>
</p:tagLst>
</file>

<file path=ppt/tags/tag732.xml><?xml version="1.0" encoding="utf-8"?>
<p:tagLst xmlns:p="http://schemas.openxmlformats.org/presentationml/2006/main">
  <p:tag name="AS_UNIQUEID" val="1093"/>
</p:tagLst>
</file>

<file path=ppt/tags/tag733.xml><?xml version="1.0" encoding="utf-8"?>
<p:tagLst xmlns:p="http://schemas.openxmlformats.org/presentationml/2006/main">
  <p:tag name="AS_UNIQUEID" val="1094"/>
</p:tagLst>
</file>

<file path=ppt/tags/tag734.xml><?xml version="1.0" encoding="utf-8"?>
<p:tagLst xmlns:p="http://schemas.openxmlformats.org/presentationml/2006/main">
  <p:tag name="AS_UNIQUEID" val="1095"/>
</p:tagLst>
</file>

<file path=ppt/tags/tag735.xml><?xml version="1.0" encoding="utf-8"?>
<p:tagLst xmlns:p="http://schemas.openxmlformats.org/presentationml/2006/main">
  <p:tag name="AS_UNIQUEID" val="1096"/>
</p:tagLst>
</file>

<file path=ppt/tags/tag736.xml><?xml version="1.0" encoding="utf-8"?>
<p:tagLst xmlns:p="http://schemas.openxmlformats.org/presentationml/2006/main">
  <p:tag name="AS_UNIQUEID" val="1097"/>
</p:tagLst>
</file>

<file path=ppt/tags/tag737.xml><?xml version="1.0" encoding="utf-8"?>
<p:tagLst xmlns:p="http://schemas.openxmlformats.org/presentationml/2006/main">
  <p:tag name="AS_UNIQUEID" val="1098"/>
</p:tagLst>
</file>

<file path=ppt/tags/tag738.xml><?xml version="1.0" encoding="utf-8"?>
<p:tagLst xmlns:p="http://schemas.openxmlformats.org/presentationml/2006/main">
  <p:tag name="AS_UNIQUEID" val="1099"/>
</p:tagLst>
</file>

<file path=ppt/tags/tag739.xml><?xml version="1.0" encoding="utf-8"?>
<p:tagLst xmlns:p="http://schemas.openxmlformats.org/presentationml/2006/main">
  <p:tag name="AS_UNIQUEID" val="1100"/>
</p:tagLst>
</file>

<file path=ppt/tags/tag74.xml><?xml version="1.0" encoding="utf-8"?>
<p:tagLst xmlns:p="http://schemas.openxmlformats.org/presentationml/2006/main">
  <p:tag name="AS_UNIQUEID" val="456"/>
</p:tagLst>
</file>

<file path=ppt/tags/tag740.xml><?xml version="1.0" encoding="utf-8"?>
<p:tagLst xmlns:p="http://schemas.openxmlformats.org/presentationml/2006/main">
  <p:tag name="AS_UNIQUEID" val="1101"/>
</p:tagLst>
</file>

<file path=ppt/tags/tag741.xml><?xml version="1.0" encoding="utf-8"?>
<p:tagLst xmlns:p="http://schemas.openxmlformats.org/presentationml/2006/main">
  <p:tag name="AS_UNIQUEID" val="1102"/>
</p:tagLst>
</file>

<file path=ppt/tags/tag742.xml><?xml version="1.0" encoding="utf-8"?>
<p:tagLst xmlns:p="http://schemas.openxmlformats.org/presentationml/2006/main">
  <p:tag name="AS_UNIQUEID" val="1103"/>
</p:tagLst>
</file>

<file path=ppt/tags/tag743.xml><?xml version="1.0" encoding="utf-8"?>
<p:tagLst xmlns:p="http://schemas.openxmlformats.org/presentationml/2006/main">
  <p:tag name="AS_UNIQUEID" val="1104"/>
</p:tagLst>
</file>

<file path=ppt/tags/tag744.xml><?xml version="1.0" encoding="utf-8"?>
<p:tagLst xmlns:p="http://schemas.openxmlformats.org/presentationml/2006/main">
  <p:tag name="AS_UNIQUEID" val="1105"/>
</p:tagLst>
</file>

<file path=ppt/tags/tag745.xml><?xml version="1.0" encoding="utf-8"?>
<p:tagLst xmlns:p="http://schemas.openxmlformats.org/presentationml/2006/main">
  <p:tag name="AS_UNIQUEID" val="1106"/>
</p:tagLst>
</file>

<file path=ppt/tags/tag746.xml><?xml version="1.0" encoding="utf-8"?>
<p:tagLst xmlns:p="http://schemas.openxmlformats.org/presentationml/2006/main">
  <p:tag name="AS_UNIQUEID" val="1107"/>
</p:tagLst>
</file>

<file path=ppt/tags/tag747.xml><?xml version="1.0" encoding="utf-8"?>
<p:tagLst xmlns:p="http://schemas.openxmlformats.org/presentationml/2006/main">
  <p:tag name="AS_UNIQUEID" val="1108"/>
</p:tagLst>
</file>

<file path=ppt/tags/tag748.xml><?xml version="1.0" encoding="utf-8"?>
<p:tagLst xmlns:p="http://schemas.openxmlformats.org/presentationml/2006/main">
  <p:tag name="AS_UNIQUEID" val="1109"/>
</p:tagLst>
</file>

<file path=ppt/tags/tag749.xml><?xml version="1.0" encoding="utf-8"?>
<p:tagLst xmlns:p="http://schemas.openxmlformats.org/presentationml/2006/main">
  <p:tag name="AS_UNIQUEID" val="1110"/>
</p:tagLst>
</file>

<file path=ppt/tags/tag75.xml><?xml version="1.0" encoding="utf-8"?>
<p:tagLst xmlns:p="http://schemas.openxmlformats.org/presentationml/2006/main">
  <p:tag name="AS_UNIQUEID" val="457"/>
</p:tagLst>
</file>

<file path=ppt/tags/tag750.xml><?xml version="1.0" encoding="utf-8"?>
<p:tagLst xmlns:p="http://schemas.openxmlformats.org/presentationml/2006/main">
  <p:tag name="AS_UNIQUEID" val="1111"/>
</p:tagLst>
</file>

<file path=ppt/tags/tag751.xml><?xml version="1.0" encoding="utf-8"?>
<p:tagLst xmlns:p="http://schemas.openxmlformats.org/presentationml/2006/main">
  <p:tag name="AS_UNIQUEID" val="1112"/>
</p:tagLst>
</file>

<file path=ppt/tags/tag752.xml><?xml version="1.0" encoding="utf-8"?>
<p:tagLst xmlns:p="http://schemas.openxmlformats.org/presentationml/2006/main">
  <p:tag name="AS_UNIQUEID" val="1113"/>
</p:tagLst>
</file>

<file path=ppt/tags/tag753.xml><?xml version="1.0" encoding="utf-8"?>
<p:tagLst xmlns:p="http://schemas.openxmlformats.org/presentationml/2006/main">
  <p:tag name="AS_UNIQUEID" val="1114"/>
</p:tagLst>
</file>

<file path=ppt/tags/tag754.xml><?xml version="1.0" encoding="utf-8"?>
<p:tagLst xmlns:p="http://schemas.openxmlformats.org/presentationml/2006/main">
  <p:tag name="AS_UNIQUEID" val="1115"/>
</p:tagLst>
</file>

<file path=ppt/tags/tag755.xml><?xml version="1.0" encoding="utf-8"?>
<p:tagLst xmlns:p="http://schemas.openxmlformats.org/presentationml/2006/main">
  <p:tag name="AS_UNIQUEID" val="1116"/>
</p:tagLst>
</file>

<file path=ppt/tags/tag756.xml><?xml version="1.0" encoding="utf-8"?>
<p:tagLst xmlns:p="http://schemas.openxmlformats.org/presentationml/2006/main">
  <p:tag name="AS_UNIQUEID" val="1117"/>
</p:tagLst>
</file>

<file path=ppt/tags/tag757.xml><?xml version="1.0" encoding="utf-8"?>
<p:tagLst xmlns:p="http://schemas.openxmlformats.org/presentationml/2006/main">
  <p:tag name="AS_UNIQUEID" val="1118"/>
</p:tagLst>
</file>

<file path=ppt/tags/tag758.xml><?xml version="1.0" encoding="utf-8"?>
<p:tagLst xmlns:p="http://schemas.openxmlformats.org/presentationml/2006/main">
  <p:tag name="AS_UNIQUEID" val="1119"/>
</p:tagLst>
</file>

<file path=ppt/tags/tag759.xml><?xml version="1.0" encoding="utf-8"?>
<p:tagLst xmlns:p="http://schemas.openxmlformats.org/presentationml/2006/main">
  <p:tag name="AS_UNIQUEID" val="1120"/>
</p:tagLst>
</file>

<file path=ppt/tags/tag76.xml><?xml version="1.0" encoding="utf-8"?>
<p:tagLst xmlns:p="http://schemas.openxmlformats.org/presentationml/2006/main">
  <p:tag name="AS_UNIQUEID" val="458"/>
</p:tagLst>
</file>

<file path=ppt/tags/tag760.xml><?xml version="1.0" encoding="utf-8"?>
<p:tagLst xmlns:p="http://schemas.openxmlformats.org/presentationml/2006/main">
  <p:tag name="AS_UNIQUEID" val="1121"/>
</p:tagLst>
</file>

<file path=ppt/tags/tag761.xml><?xml version="1.0" encoding="utf-8"?>
<p:tagLst xmlns:p="http://schemas.openxmlformats.org/presentationml/2006/main">
  <p:tag name="AS_UNIQUEID" val="1122"/>
</p:tagLst>
</file>

<file path=ppt/tags/tag762.xml><?xml version="1.0" encoding="utf-8"?>
<p:tagLst xmlns:p="http://schemas.openxmlformats.org/presentationml/2006/main">
  <p:tag name="AS_UNIQUEID" val="1123"/>
</p:tagLst>
</file>

<file path=ppt/tags/tag763.xml><?xml version="1.0" encoding="utf-8"?>
<p:tagLst xmlns:p="http://schemas.openxmlformats.org/presentationml/2006/main">
  <p:tag name="AS_UNIQUEID" val="1124"/>
</p:tagLst>
</file>

<file path=ppt/tags/tag764.xml><?xml version="1.0" encoding="utf-8"?>
<p:tagLst xmlns:p="http://schemas.openxmlformats.org/presentationml/2006/main">
  <p:tag name="AS_UNIQUEID" val="1125"/>
</p:tagLst>
</file>

<file path=ppt/tags/tag765.xml><?xml version="1.0" encoding="utf-8"?>
<p:tagLst xmlns:p="http://schemas.openxmlformats.org/presentationml/2006/main">
  <p:tag name="AS_UNIQUEID" val="1126"/>
</p:tagLst>
</file>

<file path=ppt/tags/tag766.xml><?xml version="1.0" encoding="utf-8"?>
<p:tagLst xmlns:p="http://schemas.openxmlformats.org/presentationml/2006/main">
  <p:tag name="AS_UNIQUEID" val="1127"/>
</p:tagLst>
</file>

<file path=ppt/tags/tag767.xml><?xml version="1.0" encoding="utf-8"?>
<p:tagLst xmlns:p="http://schemas.openxmlformats.org/presentationml/2006/main">
  <p:tag name="AS_UNIQUEID" val="1128"/>
</p:tagLst>
</file>

<file path=ppt/tags/tag768.xml><?xml version="1.0" encoding="utf-8"?>
<p:tagLst xmlns:p="http://schemas.openxmlformats.org/presentationml/2006/main">
  <p:tag name="AS_UNIQUEID" val="1129"/>
</p:tagLst>
</file>

<file path=ppt/tags/tag769.xml><?xml version="1.0" encoding="utf-8"?>
<p:tagLst xmlns:p="http://schemas.openxmlformats.org/presentationml/2006/main">
  <p:tag name="AS_UNIQUEID" val="1130"/>
</p:tagLst>
</file>

<file path=ppt/tags/tag77.xml><?xml version="1.0" encoding="utf-8"?>
<p:tagLst xmlns:p="http://schemas.openxmlformats.org/presentationml/2006/main">
  <p:tag name="AS_UNIQUEID" val="459"/>
</p:tagLst>
</file>

<file path=ppt/tags/tag770.xml><?xml version="1.0" encoding="utf-8"?>
<p:tagLst xmlns:p="http://schemas.openxmlformats.org/presentationml/2006/main">
  <p:tag name="AS_UNIQUEID" val="1131"/>
</p:tagLst>
</file>

<file path=ppt/tags/tag771.xml><?xml version="1.0" encoding="utf-8"?>
<p:tagLst xmlns:p="http://schemas.openxmlformats.org/presentationml/2006/main">
  <p:tag name="AS_UNIQUEID" val="1132"/>
</p:tagLst>
</file>

<file path=ppt/tags/tag772.xml><?xml version="1.0" encoding="utf-8"?>
<p:tagLst xmlns:p="http://schemas.openxmlformats.org/presentationml/2006/main">
  <p:tag name="AS_UNIQUEID" val="1133"/>
</p:tagLst>
</file>

<file path=ppt/tags/tag773.xml><?xml version="1.0" encoding="utf-8"?>
<p:tagLst xmlns:p="http://schemas.openxmlformats.org/presentationml/2006/main">
  <p:tag name="AS_UNIQUEID" val="1134"/>
</p:tagLst>
</file>

<file path=ppt/tags/tag774.xml><?xml version="1.0" encoding="utf-8"?>
<p:tagLst xmlns:p="http://schemas.openxmlformats.org/presentationml/2006/main">
  <p:tag name="AS_UNIQUEID" val="1135"/>
</p:tagLst>
</file>

<file path=ppt/tags/tag775.xml><?xml version="1.0" encoding="utf-8"?>
<p:tagLst xmlns:p="http://schemas.openxmlformats.org/presentationml/2006/main">
  <p:tag name="AS_UNIQUEID" val="1136"/>
</p:tagLst>
</file>

<file path=ppt/tags/tag776.xml><?xml version="1.0" encoding="utf-8"?>
<p:tagLst xmlns:p="http://schemas.openxmlformats.org/presentationml/2006/main">
  <p:tag name="AS_UNIQUEID" val="1137"/>
</p:tagLst>
</file>

<file path=ppt/tags/tag777.xml><?xml version="1.0" encoding="utf-8"?>
<p:tagLst xmlns:p="http://schemas.openxmlformats.org/presentationml/2006/main">
  <p:tag name="AS_UNIQUEID" val="1138"/>
</p:tagLst>
</file>

<file path=ppt/tags/tag778.xml><?xml version="1.0" encoding="utf-8"?>
<p:tagLst xmlns:p="http://schemas.openxmlformats.org/presentationml/2006/main">
  <p:tag name="AS_UNIQUEID" val="1139"/>
</p:tagLst>
</file>

<file path=ppt/tags/tag779.xml><?xml version="1.0" encoding="utf-8"?>
<p:tagLst xmlns:p="http://schemas.openxmlformats.org/presentationml/2006/main">
  <p:tag name="AS_OS" val="Unix 3.10 unknown"/>
  <p:tag name="AS_RELEASE_DATE" val="2020.11.30"/>
  <p:tag name="AS_TITLE" val="Aspose.Slides for Java"/>
  <p:tag name="AS_VERSION" val="20.11"/>
</p:tagLst>
</file>

<file path=ppt/tags/tag78.xml><?xml version="1.0" encoding="utf-8"?>
<p:tagLst xmlns:p="http://schemas.openxmlformats.org/presentationml/2006/main">
  <p:tag name="AS_UNIQUEID" val="460"/>
</p:tagLst>
</file>

<file path=ppt/tags/tag79.xml><?xml version="1.0" encoding="utf-8"?>
<p:tagLst xmlns:p="http://schemas.openxmlformats.org/presentationml/2006/main">
  <p:tag name="AS_UNIQUEID" val="461"/>
</p:tagLst>
</file>

<file path=ppt/tags/tag8.xml><?xml version="1.0" encoding="utf-8"?>
<p:tagLst xmlns:p="http://schemas.openxmlformats.org/presentationml/2006/main">
  <p:tag name="AS_UNIQUEID" val="390"/>
</p:tagLst>
</file>

<file path=ppt/tags/tag80.xml><?xml version="1.0" encoding="utf-8"?>
<p:tagLst xmlns:p="http://schemas.openxmlformats.org/presentationml/2006/main">
  <p:tag name="AS_UNIQUEID" val="462"/>
</p:tagLst>
</file>

<file path=ppt/tags/tag81.xml><?xml version="1.0" encoding="utf-8"?>
<p:tagLst xmlns:p="http://schemas.openxmlformats.org/presentationml/2006/main">
  <p:tag name="AS_UNIQUEID" val="463"/>
</p:tagLst>
</file>

<file path=ppt/tags/tag82.xml><?xml version="1.0" encoding="utf-8"?>
<p:tagLst xmlns:p="http://schemas.openxmlformats.org/presentationml/2006/main">
  <p:tag name="AS_UNIQUEID" val="464"/>
</p:tagLst>
</file>

<file path=ppt/tags/tag83.xml><?xml version="1.0" encoding="utf-8"?>
<p:tagLst xmlns:p="http://schemas.openxmlformats.org/presentationml/2006/main">
  <p:tag name="AS_UNIQUEID" val="465"/>
</p:tagLst>
</file>

<file path=ppt/tags/tag84.xml><?xml version="1.0" encoding="utf-8"?>
<p:tagLst xmlns:p="http://schemas.openxmlformats.org/presentationml/2006/main">
  <p:tag name="AS_UNIQUEID" val="466"/>
</p:tagLst>
</file>

<file path=ppt/tags/tag85.xml><?xml version="1.0" encoding="utf-8"?>
<p:tagLst xmlns:p="http://schemas.openxmlformats.org/presentationml/2006/main">
  <p:tag name="AS_UNIQUEID" val="467"/>
</p:tagLst>
</file>

<file path=ppt/tags/tag86.xml><?xml version="1.0" encoding="utf-8"?>
<p:tagLst xmlns:p="http://schemas.openxmlformats.org/presentationml/2006/main">
  <p:tag name="AS_UNIQUEID" val="468"/>
</p:tagLst>
</file>

<file path=ppt/tags/tag87.xml><?xml version="1.0" encoding="utf-8"?>
<p:tagLst xmlns:p="http://schemas.openxmlformats.org/presentationml/2006/main">
  <p:tag name="AS_UNIQUEID" val="469"/>
</p:tagLst>
</file>

<file path=ppt/tags/tag88.xml><?xml version="1.0" encoding="utf-8"?>
<p:tagLst xmlns:p="http://schemas.openxmlformats.org/presentationml/2006/main">
  <p:tag name="AS_UNIQUEID" val="470"/>
</p:tagLst>
</file>

<file path=ppt/tags/tag89.xml><?xml version="1.0" encoding="utf-8"?>
<p:tagLst xmlns:p="http://schemas.openxmlformats.org/presentationml/2006/main">
  <p:tag name="AS_UNIQUEID" val="471"/>
</p:tagLst>
</file>

<file path=ppt/tags/tag9.xml><?xml version="1.0" encoding="utf-8"?>
<p:tagLst xmlns:p="http://schemas.openxmlformats.org/presentationml/2006/main">
  <p:tag name="AS_UNIQUEID" val="391"/>
</p:tagLst>
</file>

<file path=ppt/tags/tag90.xml><?xml version="1.0" encoding="utf-8"?>
<p:tagLst xmlns:p="http://schemas.openxmlformats.org/presentationml/2006/main">
  <p:tag name="AS_UNIQUEID" val="472"/>
</p:tagLst>
</file>

<file path=ppt/tags/tag91.xml><?xml version="1.0" encoding="utf-8"?>
<p:tagLst xmlns:p="http://schemas.openxmlformats.org/presentationml/2006/main">
  <p:tag name="AS_UNIQUEID" val="473"/>
</p:tagLst>
</file>

<file path=ppt/tags/tag92.xml><?xml version="1.0" encoding="utf-8"?>
<p:tagLst xmlns:p="http://schemas.openxmlformats.org/presentationml/2006/main">
  <p:tag name="AS_UNIQUEID" val="474"/>
</p:tagLst>
</file>

<file path=ppt/tags/tag93.xml><?xml version="1.0" encoding="utf-8"?>
<p:tagLst xmlns:p="http://schemas.openxmlformats.org/presentationml/2006/main">
  <p:tag name="AS_UNIQUEID" val="475"/>
</p:tagLst>
</file>

<file path=ppt/tags/tag94.xml><?xml version="1.0" encoding="utf-8"?>
<p:tagLst xmlns:p="http://schemas.openxmlformats.org/presentationml/2006/main">
  <p:tag name="AS_UNIQUEID" val="476"/>
</p:tagLst>
</file>

<file path=ppt/tags/tag95.xml><?xml version="1.0" encoding="utf-8"?>
<p:tagLst xmlns:p="http://schemas.openxmlformats.org/presentationml/2006/main">
  <p:tag name="AS_UNIQUEID" val="477"/>
</p:tagLst>
</file>

<file path=ppt/tags/tag96.xml><?xml version="1.0" encoding="utf-8"?>
<p:tagLst xmlns:p="http://schemas.openxmlformats.org/presentationml/2006/main">
  <p:tag name="AS_UNIQUEID" val="478"/>
</p:tagLst>
</file>

<file path=ppt/tags/tag97.xml><?xml version="1.0" encoding="utf-8"?>
<p:tagLst xmlns:p="http://schemas.openxmlformats.org/presentationml/2006/main">
  <p:tag name="AS_UNIQUEID" val="479"/>
</p:tagLst>
</file>

<file path=ppt/tags/tag98.xml><?xml version="1.0" encoding="utf-8"?>
<p:tagLst xmlns:p="http://schemas.openxmlformats.org/presentationml/2006/main">
  <p:tag name="AS_UNIQUEID" val="480"/>
</p:tagLst>
</file>

<file path=ppt/tags/tag99.xml><?xml version="1.0" encoding="utf-8"?>
<p:tagLst xmlns:p="http://schemas.openxmlformats.org/presentationml/2006/main">
  <p:tag name="AS_UNIQUEID" val="481"/>
</p:tagLst>
</file>

<file path=ppt/theme/theme1.xml><?xml version="1.0" encoding="utf-8"?>
<a:theme xmlns:r="http://schemas.openxmlformats.org/officeDocument/2006/relationships" xmlns:a="http://schemas.openxmlformats.org/drawingml/2006/main" name="Office 主题​​">
  <a:themeElements>
    <a:clrScheme name="自定义 31">
      <a:dk1>
        <a:sysClr val="windowText" lastClr="000000"/>
      </a:dk1>
      <a:lt1>
        <a:sysClr val="window" lastClr="FFFFFF"/>
      </a:lt1>
      <a:dk2>
        <a:srgbClr val="44546A"/>
      </a:dk2>
      <a:lt2>
        <a:srgbClr val="E7E6E6"/>
      </a:lt2>
      <a:accent1>
        <a:srgbClr val="538135"/>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思源黑体 CN Heavy"/>
        <a:ea typeface="思源黑体 CN Heavy"/>
        <a:cs typeface="Arial"/>
      </a:majorFont>
      <a:minorFont>
        <a:latin typeface="思源黑体 CN Regular"/>
        <a:ea typeface="华文新魏"/>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5400">
          <a:solidFill>
            <a:schemeClr val="accent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gradFill>
            <a:gsLst>
              <a:gs pos="0">
                <a:schemeClr val="accent1">
                  <a:lumMod val="5000"/>
                  <a:lumOff val="95000"/>
                </a:schemeClr>
              </a:gs>
              <a:gs pos="74000">
                <a:schemeClr val="accent1">
                  <a:lumMod val="75000"/>
                </a:schemeClr>
              </a:gs>
              <a:gs pos="0">
                <a:schemeClr val="accent2"/>
              </a:gs>
              <a:gs pos="100000">
                <a:schemeClr val="accent4"/>
              </a:gs>
            </a:gsLst>
            <a:lin ang="5400000" scaled="1"/>
          </a:gra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130000"/>
          </a:lnSpc>
          <a:defRPr sz="2400" b="1" dirty="0" smtClean="0">
            <a:latin typeface="华文新魏" panose="02010800040101010101" pitchFamily="2" charset="-122"/>
            <a:ea typeface="华文新魏" panose="02010800040101010101" pitchFamily="2" charset="-122"/>
          </a:defRPr>
        </a:defPPr>
      </a:lstStyle>
    </a:txDef>
  </a:objectDefaults>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245</Paragraphs>
  <Slides>41</Slides>
  <Notes>35</Notes>
  <TotalTime>0</TotalTime>
  <HiddenSlides>0</HiddenSlides>
  <MMClips>0</MMClips>
  <ScaleCrop>0</ScaleCrop>
  <HeadingPairs>
    <vt:vector baseType="variant" size="6">
      <vt:variant>
        <vt:lpstr>Fonts used</vt:lpstr>
      </vt:variant>
      <vt:variant>
        <vt:i4>17</vt:i4>
      </vt:variant>
      <vt:variant>
        <vt:lpstr>Theme</vt:lpstr>
      </vt:variant>
      <vt:variant>
        <vt:i4>1</vt:i4>
      </vt:variant>
      <vt:variant>
        <vt:lpstr>Slide Titles</vt:lpstr>
      </vt:variant>
      <vt:variant>
        <vt:i4>41</vt:i4>
      </vt:variant>
    </vt:vector>
  </HeadingPairs>
  <TitlesOfParts>
    <vt:vector baseType="lpstr" size="59">
      <vt:lpstr>Arial</vt:lpstr>
      <vt:lpstr>思源黑体 CN Heavy</vt:lpstr>
      <vt:lpstr>思源黑体 CN Regular</vt:lpstr>
      <vt:lpstr>华文新魏</vt:lpstr>
      <vt:lpstr>OPPOSans M</vt:lpstr>
      <vt:lpstr>等线 Light</vt:lpstr>
      <vt:lpstr>等线</vt:lpstr>
      <vt:lpstr>微软雅黑</vt:lpstr>
      <vt:lpstr>思源黑体 CN Normal</vt:lpstr>
      <vt:lpstr>Wingdings</vt:lpstr>
      <vt:lpstr>Calibri</vt:lpstr>
      <vt:lpstr>宋体</vt:lpstr>
      <vt:lpstr>阿里巴巴普惠体 R</vt:lpstr>
      <vt:lpstr>Times New Roman</vt:lpstr>
      <vt:lpstr>Courier New</vt:lpstr>
      <vt:lpstr>思源黑体 CN Medium</vt:lpstr>
      <vt:lpstr>Hiragino Sans GB W3</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20.1100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2022-04-08T18:50:52.368</cp:lastPrinted>
  <dcterms:created xsi:type="dcterms:W3CDTF">2022-04-08T18:50:52Z</dcterms:created>
  <dcterms:modified xsi:type="dcterms:W3CDTF">2022-04-08T10:50:55Z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