
<file path=[Content_Types].xml><?xml version="1.0" encoding="utf-8"?>
<Types xmlns="http://schemas.openxmlformats.org/package/2006/content-types">
  <Default Extension="png" ContentType="image/png"/>
  <Default Extension="svg" ContentType="image/sv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3.xml" ContentType="application/vnd.openxmlformats-officedocument.theme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notesSlides/notesSlide1.xml" ContentType="application/vnd.openxmlformats-officedocument.presentationml.notesSlide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notesSlides/notesSlide2.xml" ContentType="application/vnd.openxmlformats-officedocument.presentationml.notesSlide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notesSlides/notesSlide3.xml" ContentType="application/vnd.openxmlformats-officedocument.presentationml.notesSlide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notesSlides/notesSlide4.xml" ContentType="application/vnd.openxmlformats-officedocument.presentationml.notesSlide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notesSlides/notesSlide5.xml" ContentType="application/vnd.openxmlformats-officedocument.presentationml.notesSlide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  <p:sldMasterId id="2147483728" r:id="rId2"/>
    <p:sldMasterId id="2147483748" r:id="rId3"/>
    <p:sldMasterId id="2147483768" r:id="rId4"/>
  </p:sldMasterIdLst>
  <p:notesMasterIdLst>
    <p:notesMasterId r:id="rId21"/>
  </p:notesMasterIdLst>
  <p:sldIdLst>
    <p:sldId id="261" r:id="rId5"/>
    <p:sldId id="262" r:id="rId6"/>
    <p:sldId id="266" r:id="rId7"/>
    <p:sldId id="265" r:id="rId8"/>
    <p:sldId id="267" r:id="rId9"/>
    <p:sldId id="268" r:id="rId10"/>
    <p:sldId id="270" r:id="rId11"/>
    <p:sldId id="271" r:id="rId12"/>
    <p:sldId id="273" r:id="rId13"/>
    <p:sldId id="272" r:id="rId14"/>
    <p:sldId id="256" r:id="rId15"/>
    <p:sldId id="274" r:id="rId16"/>
    <p:sldId id="279" r:id="rId17"/>
    <p:sldId id="275" r:id="rId18"/>
    <p:sldId id="276" r:id="rId19"/>
    <p:sldId id="277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804FE-E81C-44E4-AD50-5FBB66128973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B8613-AFB4-44DB-9187-229EEB2882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4303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04.xml"/><Relationship Id="rId2" Type="http://schemas.openxmlformats.org/officeDocument/2006/relationships/tags" Target="../tags/tag303.xml"/><Relationship Id="rId1" Type="http://schemas.openxmlformats.org/officeDocument/2006/relationships/tags" Target="../tags/tag302.xml"/><Relationship Id="rId5" Type="http://schemas.openxmlformats.org/officeDocument/2006/relationships/slide" Target="../slides/slide1.xml"/><Relationship Id="rId4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310.xml"/><Relationship Id="rId1" Type="http://schemas.openxmlformats.org/officeDocument/2006/relationships/tags" Target="../tags/tag309.xml"/><Relationship Id="rId4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378.xml"/><Relationship Id="rId2" Type="http://schemas.openxmlformats.org/officeDocument/2006/relationships/tags" Target="../tags/tag377.xml"/><Relationship Id="rId1" Type="http://schemas.openxmlformats.org/officeDocument/2006/relationships/tags" Target="../tags/tag376.xml"/><Relationship Id="rId5" Type="http://schemas.openxmlformats.org/officeDocument/2006/relationships/slide" Target="../slides/slide6.xml"/><Relationship Id="rId4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404.xml"/><Relationship Id="rId2" Type="http://schemas.openxmlformats.org/officeDocument/2006/relationships/tags" Target="../tags/tag403.xml"/><Relationship Id="rId1" Type="http://schemas.openxmlformats.org/officeDocument/2006/relationships/tags" Target="../tags/tag402.xml"/><Relationship Id="rId5" Type="http://schemas.openxmlformats.org/officeDocument/2006/relationships/slide" Target="../slides/slide9.xml"/><Relationship Id="rId4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444.xml"/><Relationship Id="rId2" Type="http://schemas.openxmlformats.org/officeDocument/2006/relationships/tags" Target="../tags/tag443.xml"/><Relationship Id="rId1" Type="http://schemas.openxmlformats.org/officeDocument/2006/relationships/tags" Target="../tags/tag442.xml"/><Relationship Id="rId5" Type="http://schemas.openxmlformats.org/officeDocument/2006/relationships/slide" Target="../slides/slide14.xml"/><Relationship Id="rId4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  <p:custDataLst>
              <p:tags r:id="rId3"/>
            </p:custDataLst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5949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  <p:custDataLst>
              <p:tags r:id="rId1"/>
            </p:custDataLst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2863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E468F6A8-3BC0-46F2-8CFA-A8B06BC4CDA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4186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E468F6A8-3BC0-46F2-8CFA-A8B06BC4CDA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9556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E468F6A8-3BC0-46F2-8CFA-A8B06BC4CDA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8276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2.pn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15.xml"/><Relationship Id="rId7" Type="http://schemas.openxmlformats.org/officeDocument/2006/relationships/tags" Target="../tags/tag19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10" Type="http://schemas.openxmlformats.org/officeDocument/2006/relationships/image" Target="../media/image4.png"/><Relationship Id="rId4" Type="http://schemas.openxmlformats.org/officeDocument/2006/relationships/tags" Target="../tags/tag16.xml"/><Relationship Id="rId9" Type="http://schemas.openxmlformats.org/officeDocument/2006/relationships/image" Target="../media/image3.png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27.xml"/><Relationship Id="rId13" Type="http://schemas.openxmlformats.org/officeDocument/2006/relationships/image" Target="../media/image4.png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12" Type="http://schemas.openxmlformats.org/officeDocument/2006/relationships/image" Target="../media/image3.png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tags" Target="../tags/tag25.xml"/><Relationship Id="rId11" Type="http://schemas.openxmlformats.org/officeDocument/2006/relationships/image" Target="../media/image10.svg"/><Relationship Id="rId5" Type="http://schemas.openxmlformats.org/officeDocument/2006/relationships/tags" Target="../tags/tag24.xml"/><Relationship Id="rId10" Type="http://schemas.openxmlformats.org/officeDocument/2006/relationships/image" Target="../media/image5.png"/><Relationship Id="rId4" Type="http://schemas.openxmlformats.org/officeDocument/2006/relationships/tags" Target="../tags/tag23.xml"/><Relationship Id="rId9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11" Type="http://schemas.openxmlformats.org/officeDocument/2006/relationships/image" Target="../media/image4.png"/><Relationship Id="rId5" Type="http://schemas.openxmlformats.org/officeDocument/2006/relationships/tags" Target="../tags/tag32.xml"/><Relationship Id="rId10" Type="http://schemas.openxmlformats.org/officeDocument/2006/relationships/image" Target="../media/image3.png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13" Type="http://schemas.openxmlformats.org/officeDocument/2006/relationships/image" Target="../media/image4.png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12" Type="http://schemas.openxmlformats.org/officeDocument/2006/relationships/image" Target="../media/image3.png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11" Type="http://schemas.openxmlformats.org/officeDocument/2006/relationships/slideMaster" Target="../slideMasters/slideMaster2.xml"/><Relationship Id="rId5" Type="http://schemas.openxmlformats.org/officeDocument/2006/relationships/tags" Target="../tags/tag40.xml"/><Relationship Id="rId10" Type="http://schemas.openxmlformats.org/officeDocument/2006/relationships/tags" Target="../tags/tag45.xml"/><Relationship Id="rId4" Type="http://schemas.openxmlformats.org/officeDocument/2006/relationships/tags" Target="../tags/tag39.xml"/><Relationship Id="rId9" Type="http://schemas.openxmlformats.org/officeDocument/2006/relationships/tags" Target="../tags/tag44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48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10" Type="http://schemas.openxmlformats.org/officeDocument/2006/relationships/image" Target="../media/image3.png"/><Relationship Id="rId4" Type="http://schemas.openxmlformats.org/officeDocument/2006/relationships/tags" Target="../tags/tag49.xml"/><Relationship Id="rId9" Type="http://schemas.openxmlformats.org/officeDocument/2006/relationships/image" Target="../media/image10.sv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4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62.xml"/><Relationship Id="rId3" Type="http://schemas.openxmlformats.org/officeDocument/2006/relationships/tags" Target="../tags/tag57.xml"/><Relationship Id="rId7" Type="http://schemas.openxmlformats.org/officeDocument/2006/relationships/tags" Target="../tags/tag6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11" Type="http://schemas.openxmlformats.org/officeDocument/2006/relationships/image" Target="../media/image4.png"/><Relationship Id="rId5" Type="http://schemas.openxmlformats.org/officeDocument/2006/relationships/tags" Target="../tags/tag59.xml"/><Relationship Id="rId10" Type="http://schemas.openxmlformats.org/officeDocument/2006/relationships/image" Target="../media/image3.png"/><Relationship Id="rId4" Type="http://schemas.openxmlformats.org/officeDocument/2006/relationships/tags" Target="../tags/tag58.xml"/><Relationship Id="rId9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65.xml"/><Relationship Id="rId7" Type="http://schemas.openxmlformats.org/officeDocument/2006/relationships/tags" Target="../tags/tag69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10" Type="http://schemas.openxmlformats.org/officeDocument/2006/relationships/image" Target="../media/image4.png"/><Relationship Id="rId4" Type="http://schemas.openxmlformats.org/officeDocument/2006/relationships/tags" Target="../tags/tag66.xml"/><Relationship Id="rId9" Type="http://schemas.openxmlformats.org/officeDocument/2006/relationships/image" Target="../media/image3.png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72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6" Type="http://schemas.openxmlformats.org/officeDocument/2006/relationships/tags" Target="../tags/tag75.xml"/><Relationship Id="rId5" Type="http://schemas.openxmlformats.org/officeDocument/2006/relationships/tags" Target="../tags/tag74.xml"/><Relationship Id="rId4" Type="http://schemas.openxmlformats.org/officeDocument/2006/relationships/tags" Target="../tags/tag73.xml"/><Relationship Id="rId9" Type="http://schemas.openxmlformats.org/officeDocument/2006/relationships/image" Target="../media/image4.png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78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tags" Target="../tags/tag81.xml"/><Relationship Id="rId5" Type="http://schemas.openxmlformats.org/officeDocument/2006/relationships/tags" Target="../tags/tag80.xml"/><Relationship Id="rId4" Type="http://schemas.openxmlformats.org/officeDocument/2006/relationships/tags" Target="../tags/tag79.xml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84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6" Type="http://schemas.openxmlformats.org/officeDocument/2006/relationships/tags" Target="../tags/tag87.xml"/><Relationship Id="rId5" Type="http://schemas.openxmlformats.org/officeDocument/2006/relationships/tags" Target="../tags/tag86.xml"/><Relationship Id="rId4" Type="http://schemas.openxmlformats.org/officeDocument/2006/relationships/tags" Target="../tags/tag85.xml"/><Relationship Id="rId9" Type="http://schemas.openxmlformats.org/officeDocument/2006/relationships/image" Target="../media/image4.png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tags" Target="../tags/tag95.xml"/><Relationship Id="rId3" Type="http://schemas.openxmlformats.org/officeDocument/2006/relationships/tags" Target="../tags/tag90.xml"/><Relationship Id="rId7" Type="http://schemas.openxmlformats.org/officeDocument/2006/relationships/tags" Target="../tags/tag94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6" Type="http://schemas.openxmlformats.org/officeDocument/2006/relationships/tags" Target="../tags/tag93.xml"/><Relationship Id="rId11" Type="http://schemas.openxmlformats.org/officeDocument/2006/relationships/image" Target="../media/image4.png"/><Relationship Id="rId5" Type="http://schemas.openxmlformats.org/officeDocument/2006/relationships/tags" Target="../tags/tag92.xml"/><Relationship Id="rId10" Type="http://schemas.openxmlformats.org/officeDocument/2006/relationships/image" Target="../media/image3.png"/><Relationship Id="rId4" Type="http://schemas.openxmlformats.org/officeDocument/2006/relationships/tags" Target="../tags/tag91.xml"/><Relationship Id="rId9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tags" Target="../tags/tag103.xml"/><Relationship Id="rId3" Type="http://schemas.openxmlformats.org/officeDocument/2006/relationships/tags" Target="../tags/tag98.xml"/><Relationship Id="rId7" Type="http://schemas.openxmlformats.org/officeDocument/2006/relationships/tags" Target="../tags/tag102.xml"/><Relationship Id="rId12" Type="http://schemas.openxmlformats.org/officeDocument/2006/relationships/image" Target="../media/image4.png"/><Relationship Id="rId2" Type="http://schemas.openxmlformats.org/officeDocument/2006/relationships/tags" Target="../tags/tag97.xml"/><Relationship Id="rId1" Type="http://schemas.openxmlformats.org/officeDocument/2006/relationships/tags" Target="../tags/tag96.xml"/><Relationship Id="rId6" Type="http://schemas.openxmlformats.org/officeDocument/2006/relationships/tags" Target="../tags/tag101.xml"/><Relationship Id="rId11" Type="http://schemas.openxmlformats.org/officeDocument/2006/relationships/image" Target="../media/image3.png"/><Relationship Id="rId5" Type="http://schemas.openxmlformats.org/officeDocument/2006/relationships/tags" Target="../tags/tag100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99.xml"/><Relationship Id="rId9" Type="http://schemas.openxmlformats.org/officeDocument/2006/relationships/tags" Target="../tags/tag104.xml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tags" Target="../tags/tag112.xml"/><Relationship Id="rId3" Type="http://schemas.openxmlformats.org/officeDocument/2006/relationships/tags" Target="../tags/tag107.xml"/><Relationship Id="rId7" Type="http://schemas.openxmlformats.org/officeDocument/2006/relationships/tags" Target="../tags/tag111.xml"/><Relationship Id="rId12" Type="http://schemas.openxmlformats.org/officeDocument/2006/relationships/image" Target="../media/image4.png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6" Type="http://schemas.openxmlformats.org/officeDocument/2006/relationships/tags" Target="../tags/tag110.xml"/><Relationship Id="rId11" Type="http://schemas.openxmlformats.org/officeDocument/2006/relationships/image" Target="../media/image3.png"/><Relationship Id="rId5" Type="http://schemas.openxmlformats.org/officeDocument/2006/relationships/tags" Target="../tags/tag109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108.xml"/><Relationship Id="rId9" Type="http://schemas.openxmlformats.org/officeDocument/2006/relationships/tags" Target="../tags/tag113.xml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tags" Target="../tags/tag121.xml"/><Relationship Id="rId3" Type="http://schemas.openxmlformats.org/officeDocument/2006/relationships/tags" Target="../tags/tag116.xml"/><Relationship Id="rId7" Type="http://schemas.openxmlformats.org/officeDocument/2006/relationships/tags" Target="../tags/tag120.xml"/><Relationship Id="rId12" Type="http://schemas.openxmlformats.org/officeDocument/2006/relationships/image" Target="../media/image4.png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tags" Target="../tags/tag119.xml"/><Relationship Id="rId11" Type="http://schemas.openxmlformats.org/officeDocument/2006/relationships/image" Target="../media/image3.png"/><Relationship Id="rId5" Type="http://schemas.openxmlformats.org/officeDocument/2006/relationships/tags" Target="../tags/tag118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117.xml"/><Relationship Id="rId9" Type="http://schemas.openxmlformats.org/officeDocument/2006/relationships/tags" Target="../tags/tag122.xml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tags" Target="../tags/tag130.xml"/><Relationship Id="rId13" Type="http://schemas.openxmlformats.org/officeDocument/2006/relationships/image" Target="../media/image3.png"/><Relationship Id="rId3" Type="http://schemas.openxmlformats.org/officeDocument/2006/relationships/tags" Target="../tags/tag125.xml"/><Relationship Id="rId7" Type="http://schemas.openxmlformats.org/officeDocument/2006/relationships/tags" Target="../tags/tag129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6" Type="http://schemas.openxmlformats.org/officeDocument/2006/relationships/tags" Target="../tags/tag128.xml"/><Relationship Id="rId11" Type="http://schemas.openxmlformats.org/officeDocument/2006/relationships/tags" Target="../tags/tag133.xml"/><Relationship Id="rId5" Type="http://schemas.openxmlformats.org/officeDocument/2006/relationships/tags" Target="../tags/tag127.xml"/><Relationship Id="rId10" Type="http://schemas.openxmlformats.org/officeDocument/2006/relationships/tags" Target="../tags/tag132.xml"/><Relationship Id="rId4" Type="http://schemas.openxmlformats.org/officeDocument/2006/relationships/tags" Target="../tags/tag126.xml"/><Relationship Id="rId9" Type="http://schemas.openxmlformats.org/officeDocument/2006/relationships/tags" Target="../tags/tag131.xml"/><Relationship Id="rId14" Type="http://schemas.openxmlformats.org/officeDocument/2006/relationships/image" Target="../media/image4.png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tags" Target="../tags/tag141.xml"/><Relationship Id="rId3" Type="http://schemas.openxmlformats.org/officeDocument/2006/relationships/tags" Target="../tags/tag136.xml"/><Relationship Id="rId7" Type="http://schemas.openxmlformats.org/officeDocument/2006/relationships/tags" Target="../tags/tag140.xml"/><Relationship Id="rId2" Type="http://schemas.openxmlformats.org/officeDocument/2006/relationships/tags" Target="../tags/tag135.xml"/><Relationship Id="rId1" Type="http://schemas.openxmlformats.org/officeDocument/2006/relationships/tags" Target="../tags/tag134.xml"/><Relationship Id="rId6" Type="http://schemas.openxmlformats.org/officeDocument/2006/relationships/tags" Target="../tags/tag139.xml"/><Relationship Id="rId11" Type="http://schemas.openxmlformats.org/officeDocument/2006/relationships/image" Target="../media/image4.png"/><Relationship Id="rId5" Type="http://schemas.openxmlformats.org/officeDocument/2006/relationships/tags" Target="../tags/tag138.xml"/><Relationship Id="rId10" Type="http://schemas.openxmlformats.org/officeDocument/2006/relationships/image" Target="../media/image3.png"/><Relationship Id="rId4" Type="http://schemas.openxmlformats.org/officeDocument/2006/relationships/tags" Target="../tags/tag137.xml"/><Relationship Id="rId9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tags" Target="../tags/tag144.xml"/><Relationship Id="rId2" Type="http://schemas.openxmlformats.org/officeDocument/2006/relationships/tags" Target="../tags/tag143.xml"/><Relationship Id="rId1" Type="http://schemas.openxmlformats.org/officeDocument/2006/relationships/tags" Target="../tags/tag142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145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tags" Target="../tags/tag155.xml"/><Relationship Id="rId7" Type="http://schemas.openxmlformats.org/officeDocument/2006/relationships/image" Target="../media/image2.png"/><Relationship Id="rId2" Type="http://schemas.openxmlformats.org/officeDocument/2006/relationships/tags" Target="../tags/tag154.xml"/><Relationship Id="rId1" Type="http://schemas.openxmlformats.org/officeDocument/2006/relationships/tags" Target="../tags/tag153.xml"/><Relationship Id="rId6" Type="http://schemas.openxmlformats.org/officeDocument/2006/relationships/slideMaster" Target="../slideMasters/slideMaster3.xml"/><Relationship Id="rId5" Type="http://schemas.openxmlformats.org/officeDocument/2006/relationships/tags" Target="../tags/tag157.xml"/><Relationship Id="rId4" Type="http://schemas.openxmlformats.org/officeDocument/2006/relationships/tags" Target="../tags/tag156.xml"/></Relationships>
</file>

<file path=ppt/slideLayouts/_rels/slideLayout3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3.xml"/><Relationship Id="rId3" Type="http://schemas.openxmlformats.org/officeDocument/2006/relationships/tags" Target="../tags/tag160.xml"/><Relationship Id="rId7" Type="http://schemas.openxmlformats.org/officeDocument/2006/relationships/tags" Target="../tags/tag164.xml"/><Relationship Id="rId2" Type="http://schemas.openxmlformats.org/officeDocument/2006/relationships/tags" Target="../tags/tag159.xml"/><Relationship Id="rId1" Type="http://schemas.openxmlformats.org/officeDocument/2006/relationships/tags" Target="../tags/tag158.xml"/><Relationship Id="rId6" Type="http://schemas.openxmlformats.org/officeDocument/2006/relationships/tags" Target="../tags/tag163.xml"/><Relationship Id="rId5" Type="http://schemas.openxmlformats.org/officeDocument/2006/relationships/tags" Target="../tags/tag162.xml"/><Relationship Id="rId10" Type="http://schemas.openxmlformats.org/officeDocument/2006/relationships/image" Target="../media/image4.png"/><Relationship Id="rId4" Type="http://schemas.openxmlformats.org/officeDocument/2006/relationships/tags" Target="../tags/tag161.xml"/><Relationship Id="rId9" Type="http://schemas.openxmlformats.org/officeDocument/2006/relationships/image" Target="../media/image3.png"/></Relationships>
</file>

<file path=ppt/slideLayouts/_rels/slideLayout38.xml.rels><?xml version="1.0" encoding="UTF-8" standalone="yes"?>
<Relationships xmlns="http://schemas.openxmlformats.org/package/2006/relationships"><Relationship Id="rId8" Type="http://schemas.openxmlformats.org/officeDocument/2006/relationships/tags" Target="../tags/tag172.xml"/><Relationship Id="rId13" Type="http://schemas.openxmlformats.org/officeDocument/2006/relationships/image" Target="../media/image4.png"/><Relationship Id="rId3" Type="http://schemas.openxmlformats.org/officeDocument/2006/relationships/tags" Target="../tags/tag167.xml"/><Relationship Id="rId7" Type="http://schemas.openxmlformats.org/officeDocument/2006/relationships/tags" Target="../tags/tag171.xml"/><Relationship Id="rId12" Type="http://schemas.openxmlformats.org/officeDocument/2006/relationships/image" Target="../media/image3.png"/><Relationship Id="rId2" Type="http://schemas.openxmlformats.org/officeDocument/2006/relationships/tags" Target="../tags/tag166.xml"/><Relationship Id="rId1" Type="http://schemas.openxmlformats.org/officeDocument/2006/relationships/tags" Target="../tags/tag165.xml"/><Relationship Id="rId6" Type="http://schemas.openxmlformats.org/officeDocument/2006/relationships/tags" Target="../tags/tag170.xml"/><Relationship Id="rId11" Type="http://schemas.openxmlformats.org/officeDocument/2006/relationships/image" Target="../media/image10.svg"/><Relationship Id="rId5" Type="http://schemas.openxmlformats.org/officeDocument/2006/relationships/tags" Target="../tags/tag169.xml"/><Relationship Id="rId10" Type="http://schemas.openxmlformats.org/officeDocument/2006/relationships/image" Target="../media/image5.png"/><Relationship Id="rId4" Type="http://schemas.openxmlformats.org/officeDocument/2006/relationships/tags" Target="../tags/tag168.xml"/><Relationship Id="rId9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8" Type="http://schemas.openxmlformats.org/officeDocument/2006/relationships/tags" Target="../tags/tag180.xml"/><Relationship Id="rId3" Type="http://schemas.openxmlformats.org/officeDocument/2006/relationships/tags" Target="../tags/tag175.xml"/><Relationship Id="rId7" Type="http://schemas.openxmlformats.org/officeDocument/2006/relationships/tags" Target="../tags/tag179.xml"/><Relationship Id="rId2" Type="http://schemas.openxmlformats.org/officeDocument/2006/relationships/tags" Target="../tags/tag174.xml"/><Relationship Id="rId1" Type="http://schemas.openxmlformats.org/officeDocument/2006/relationships/tags" Target="../tags/tag173.xml"/><Relationship Id="rId6" Type="http://schemas.openxmlformats.org/officeDocument/2006/relationships/tags" Target="../tags/tag178.xml"/><Relationship Id="rId11" Type="http://schemas.openxmlformats.org/officeDocument/2006/relationships/image" Target="../media/image4.png"/><Relationship Id="rId5" Type="http://schemas.openxmlformats.org/officeDocument/2006/relationships/tags" Target="../tags/tag177.xml"/><Relationship Id="rId10" Type="http://schemas.openxmlformats.org/officeDocument/2006/relationships/image" Target="../media/image3.png"/><Relationship Id="rId4" Type="http://schemas.openxmlformats.org/officeDocument/2006/relationships/tags" Target="../tags/tag176.xml"/><Relationship Id="rId9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8" Type="http://schemas.openxmlformats.org/officeDocument/2006/relationships/tags" Target="../tags/tag188.xml"/><Relationship Id="rId13" Type="http://schemas.openxmlformats.org/officeDocument/2006/relationships/image" Target="../media/image4.png"/><Relationship Id="rId3" Type="http://schemas.openxmlformats.org/officeDocument/2006/relationships/tags" Target="../tags/tag183.xml"/><Relationship Id="rId7" Type="http://schemas.openxmlformats.org/officeDocument/2006/relationships/tags" Target="../tags/tag187.xml"/><Relationship Id="rId12" Type="http://schemas.openxmlformats.org/officeDocument/2006/relationships/image" Target="../media/image3.png"/><Relationship Id="rId2" Type="http://schemas.openxmlformats.org/officeDocument/2006/relationships/tags" Target="../tags/tag182.xml"/><Relationship Id="rId1" Type="http://schemas.openxmlformats.org/officeDocument/2006/relationships/tags" Target="../tags/tag181.xml"/><Relationship Id="rId6" Type="http://schemas.openxmlformats.org/officeDocument/2006/relationships/tags" Target="../tags/tag186.xml"/><Relationship Id="rId11" Type="http://schemas.openxmlformats.org/officeDocument/2006/relationships/slideMaster" Target="../slideMasters/slideMaster3.xml"/><Relationship Id="rId5" Type="http://schemas.openxmlformats.org/officeDocument/2006/relationships/tags" Target="../tags/tag185.xml"/><Relationship Id="rId10" Type="http://schemas.openxmlformats.org/officeDocument/2006/relationships/tags" Target="../tags/tag190.xml"/><Relationship Id="rId4" Type="http://schemas.openxmlformats.org/officeDocument/2006/relationships/tags" Target="../tags/tag184.xml"/><Relationship Id="rId9" Type="http://schemas.openxmlformats.org/officeDocument/2006/relationships/tags" Target="../tags/tag189.xml"/></Relationships>
</file>

<file path=ppt/slideLayouts/_rels/slideLayout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193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192.xml"/><Relationship Id="rId1" Type="http://schemas.openxmlformats.org/officeDocument/2006/relationships/tags" Target="../tags/tag191.xml"/><Relationship Id="rId6" Type="http://schemas.openxmlformats.org/officeDocument/2006/relationships/tags" Target="../tags/tag196.xml"/><Relationship Id="rId5" Type="http://schemas.openxmlformats.org/officeDocument/2006/relationships/tags" Target="../tags/tag195.xml"/><Relationship Id="rId10" Type="http://schemas.openxmlformats.org/officeDocument/2006/relationships/image" Target="../media/image3.png"/><Relationship Id="rId4" Type="http://schemas.openxmlformats.org/officeDocument/2006/relationships/tags" Target="../tags/tag194.xml"/><Relationship Id="rId9" Type="http://schemas.openxmlformats.org/officeDocument/2006/relationships/image" Target="../media/image10.svg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tags" Target="../tags/tag199.xml"/><Relationship Id="rId2" Type="http://schemas.openxmlformats.org/officeDocument/2006/relationships/tags" Target="../tags/tag198.xml"/><Relationship Id="rId1" Type="http://schemas.openxmlformats.org/officeDocument/2006/relationships/tags" Target="../tags/tag197.xml"/><Relationship Id="rId4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8" Type="http://schemas.openxmlformats.org/officeDocument/2006/relationships/tags" Target="../tags/tag207.xml"/><Relationship Id="rId3" Type="http://schemas.openxmlformats.org/officeDocument/2006/relationships/tags" Target="../tags/tag202.xml"/><Relationship Id="rId7" Type="http://schemas.openxmlformats.org/officeDocument/2006/relationships/tags" Target="../tags/tag206.xml"/><Relationship Id="rId2" Type="http://schemas.openxmlformats.org/officeDocument/2006/relationships/tags" Target="../tags/tag201.xml"/><Relationship Id="rId1" Type="http://schemas.openxmlformats.org/officeDocument/2006/relationships/tags" Target="../tags/tag200.xml"/><Relationship Id="rId6" Type="http://schemas.openxmlformats.org/officeDocument/2006/relationships/tags" Target="../tags/tag205.xml"/><Relationship Id="rId11" Type="http://schemas.openxmlformats.org/officeDocument/2006/relationships/image" Target="../media/image4.png"/><Relationship Id="rId5" Type="http://schemas.openxmlformats.org/officeDocument/2006/relationships/tags" Target="../tags/tag204.xml"/><Relationship Id="rId10" Type="http://schemas.openxmlformats.org/officeDocument/2006/relationships/image" Target="../media/image3.png"/><Relationship Id="rId4" Type="http://schemas.openxmlformats.org/officeDocument/2006/relationships/tags" Target="../tags/tag203.xml"/><Relationship Id="rId9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3.xml"/><Relationship Id="rId3" Type="http://schemas.openxmlformats.org/officeDocument/2006/relationships/tags" Target="../tags/tag210.xml"/><Relationship Id="rId7" Type="http://schemas.openxmlformats.org/officeDocument/2006/relationships/tags" Target="../tags/tag214.xml"/><Relationship Id="rId2" Type="http://schemas.openxmlformats.org/officeDocument/2006/relationships/tags" Target="../tags/tag209.xml"/><Relationship Id="rId1" Type="http://schemas.openxmlformats.org/officeDocument/2006/relationships/tags" Target="../tags/tag208.xml"/><Relationship Id="rId6" Type="http://schemas.openxmlformats.org/officeDocument/2006/relationships/tags" Target="../tags/tag213.xml"/><Relationship Id="rId5" Type="http://schemas.openxmlformats.org/officeDocument/2006/relationships/tags" Target="../tags/tag212.xml"/><Relationship Id="rId10" Type="http://schemas.openxmlformats.org/officeDocument/2006/relationships/image" Target="../media/image4.png"/><Relationship Id="rId4" Type="http://schemas.openxmlformats.org/officeDocument/2006/relationships/tags" Target="../tags/tag211.xml"/><Relationship Id="rId9" Type="http://schemas.openxmlformats.org/officeDocument/2006/relationships/image" Target="../media/image3.png"/></Relationships>
</file>

<file path=ppt/slideLayouts/_rels/slideLayout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217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216.xml"/><Relationship Id="rId1" Type="http://schemas.openxmlformats.org/officeDocument/2006/relationships/tags" Target="../tags/tag215.xml"/><Relationship Id="rId6" Type="http://schemas.openxmlformats.org/officeDocument/2006/relationships/tags" Target="../tags/tag220.xml"/><Relationship Id="rId5" Type="http://schemas.openxmlformats.org/officeDocument/2006/relationships/tags" Target="../tags/tag219.xml"/><Relationship Id="rId4" Type="http://schemas.openxmlformats.org/officeDocument/2006/relationships/tags" Target="../tags/tag218.xml"/><Relationship Id="rId9" Type="http://schemas.openxmlformats.org/officeDocument/2006/relationships/image" Target="../media/image4.png"/></Relationships>
</file>

<file path=ppt/slideLayouts/_rels/slideLayout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23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222.xml"/><Relationship Id="rId1" Type="http://schemas.openxmlformats.org/officeDocument/2006/relationships/tags" Target="../tags/tag221.xml"/><Relationship Id="rId6" Type="http://schemas.openxmlformats.org/officeDocument/2006/relationships/tags" Target="../tags/tag226.xml"/><Relationship Id="rId5" Type="http://schemas.openxmlformats.org/officeDocument/2006/relationships/tags" Target="../tags/tag225.xml"/><Relationship Id="rId4" Type="http://schemas.openxmlformats.org/officeDocument/2006/relationships/tags" Target="../tags/tag224.xml"/></Relationships>
</file>

<file path=ppt/slideLayouts/_rels/slideLayout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229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228.xml"/><Relationship Id="rId1" Type="http://schemas.openxmlformats.org/officeDocument/2006/relationships/tags" Target="../tags/tag227.xml"/><Relationship Id="rId6" Type="http://schemas.openxmlformats.org/officeDocument/2006/relationships/tags" Target="../tags/tag232.xml"/><Relationship Id="rId5" Type="http://schemas.openxmlformats.org/officeDocument/2006/relationships/tags" Target="../tags/tag231.xml"/><Relationship Id="rId4" Type="http://schemas.openxmlformats.org/officeDocument/2006/relationships/tags" Target="../tags/tag230.xml"/><Relationship Id="rId9" Type="http://schemas.openxmlformats.org/officeDocument/2006/relationships/image" Target="../media/image4.png"/></Relationships>
</file>

<file path=ppt/slideLayouts/_rels/slideLayout48.xml.rels><?xml version="1.0" encoding="UTF-8" standalone="yes"?>
<Relationships xmlns="http://schemas.openxmlformats.org/package/2006/relationships"><Relationship Id="rId8" Type="http://schemas.openxmlformats.org/officeDocument/2006/relationships/tags" Target="../tags/tag240.xml"/><Relationship Id="rId3" Type="http://schemas.openxmlformats.org/officeDocument/2006/relationships/tags" Target="../tags/tag235.xml"/><Relationship Id="rId7" Type="http://schemas.openxmlformats.org/officeDocument/2006/relationships/tags" Target="../tags/tag239.xml"/><Relationship Id="rId2" Type="http://schemas.openxmlformats.org/officeDocument/2006/relationships/tags" Target="../tags/tag234.xml"/><Relationship Id="rId1" Type="http://schemas.openxmlformats.org/officeDocument/2006/relationships/tags" Target="../tags/tag233.xml"/><Relationship Id="rId6" Type="http://schemas.openxmlformats.org/officeDocument/2006/relationships/tags" Target="../tags/tag238.xml"/><Relationship Id="rId11" Type="http://schemas.openxmlformats.org/officeDocument/2006/relationships/image" Target="../media/image4.png"/><Relationship Id="rId5" Type="http://schemas.openxmlformats.org/officeDocument/2006/relationships/tags" Target="../tags/tag237.xml"/><Relationship Id="rId10" Type="http://schemas.openxmlformats.org/officeDocument/2006/relationships/image" Target="../media/image3.png"/><Relationship Id="rId4" Type="http://schemas.openxmlformats.org/officeDocument/2006/relationships/tags" Target="../tags/tag236.xml"/><Relationship Id="rId9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8" Type="http://schemas.openxmlformats.org/officeDocument/2006/relationships/tags" Target="../tags/tag248.xml"/><Relationship Id="rId3" Type="http://schemas.openxmlformats.org/officeDocument/2006/relationships/tags" Target="../tags/tag243.xml"/><Relationship Id="rId7" Type="http://schemas.openxmlformats.org/officeDocument/2006/relationships/tags" Target="../tags/tag247.xml"/><Relationship Id="rId12" Type="http://schemas.openxmlformats.org/officeDocument/2006/relationships/image" Target="../media/image4.png"/><Relationship Id="rId2" Type="http://schemas.openxmlformats.org/officeDocument/2006/relationships/tags" Target="../tags/tag242.xml"/><Relationship Id="rId1" Type="http://schemas.openxmlformats.org/officeDocument/2006/relationships/tags" Target="../tags/tag241.xml"/><Relationship Id="rId6" Type="http://schemas.openxmlformats.org/officeDocument/2006/relationships/tags" Target="../tags/tag246.xml"/><Relationship Id="rId11" Type="http://schemas.openxmlformats.org/officeDocument/2006/relationships/image" Target="../media/image3.png"/><Relationship Id="rId5" Type="http://schemas.openxmlformats.org/officeDocument/2006/relationships/tags" Target="../tags/tag245.xml"/><Relationship Id="rId10" Type="http://schemas.openxmlformats.org/officeDocument/2006/relationships/slideMaster" Target="../slideMasters/slideMaster3.xml"/><Relationship Id="rId4" Type="http://schemas.openxmlformats.org/officeDocument/2006/relationships/tags" Target="../tags/tag244.xml"/><Relationship Id="rId9" Type="http://schemas.openxmlformats.org/officeDocument/2006/relationships/tags" Target="../tags/tag24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8" Type="http://schemas.openxmlformats.org/officeDocument/2006/relationships/tags" Target="../tags/tag257.xml"/><Relationship Id="rId3" Type="http://schemas.openxmlformats.org/officeDocument/2006/relationships/tags" Target="../tags/tag252.xml"/><Relationship Id="rId7" Type="http://schemas.openxmlformats.org/officeDocument/2006/relationships/tags" Target="../tags/tag256.xml"/><Relationship Id="rId12" Type="http://schemas.openxmlformats.org/officeDocument/2006/relationships/image" Target="../media/image4.png"/><Relationship Id="rId2" Type="http://schemas.openxmlformats.org/officeDocument/2006/relationships/tags" Target="../tags/tag251.xml"/><Relationship Id="rId1" Type="http://schemas.openxmlformats.org/officeDocument/2006/relationships/tags" Target="../tags/tag250.xml"/><Relationship Id="rId6" Type="http://schemas.openxmlformats.org/officeDocument/2006/relationships/tags" Target="../tags/tag255.xml"/><Relationship Id="rId11" Type="http://schemas.openxmlformats.org/officeDocument/2006/relationships/image" Target="../media/image3.png"/><Relationship Id="rId5" Type="http://schemas.openxmlformats.org/officeDocument/2006/relationships/tags" Target="../tags/tag254.xml"/><Relationship Id="rId10" Type="http://schemas.openxmlformats.org/officeDocument/2006/relationships/slideMaster" Target="../slideMasters/slideMaster3.xml"/><Relationship Id="rId4" Type="http://schemas.openxmlformats.org/officeDocument/2006/relationships/tags" Target="../tags/tag253.xml"/><Relationship Id="rId9" Type="http://schemas.openxmlformats.org/officeDocument/2006/relationships/tags" Target="../tags/tag258.xml"/></Relationships>
</file>

<file path=ppt/slideLayouts/_rels/slideLayout51.xml.rels><?xml version="1.0" encoding="UTF-8" standalone="yes"?>
<Relationships xmlns="http://schemas.openxmlformats.org/package/2006/relationships"><Relationship Id="rId8" Type="http://schemas.openxmlformats.org/officeDocument/2006/relationships/tags" Target="../tags/tag266.xml"/><Relationship Id="rId3" Type="http://schemas.openxmlformats.org/officeDocument/2006/relationships/tags" Target="../tags/tag261.xml"/><Relationship Id="rId7" Type="http://schemas.openxmlformats.org/officeDocument/2006/relationships/tags" Target="../tags/tag265.xml"/><Relationship Id="rId12" Type="http://schemas.openxmlformats.org/officeDocument/2006/relationships/image" Target="../media/image4.png"/><Relationship Id="rId2" Type="http://schemas.openxmlformats.org/officeDocument/2006/relationships/tags" Target="../tags/tag260.xml"/><Relationship Id="rId1" Type="http://schemas.openxmlformats.org/officeDocument/2006/relationships/tags" Target="../tags/tag259.xml"/><Relationship Id="rId6" Type="http://schemas.openxmlformats.org/officeDocument/2006/relationships/tags" Target="../tags/tag264.xml"/><Relationship Id="rId11" Type="http://schemas.openxmlformats.org/officeDocument/2006/relationships/image" Target="../media/image3.png"/><Relationship Id="rId5" Type="http://schemas.openxmlformats.org/officeDocument/2006/relationships/tags" Target="../tags/tag263.xml"/><Relationship Id="rId10" Type="http://schemas.openxmlformats.org/officeDocument/2006/relationships/slideMaster" Target="../slideMasters/slideMaster3.xml"/><Relationship Id="rId4" Type="http://schemas.openxmlformats.org/officeDocument/2006/relationships/tags" Target="../tags/tag262.xml"/><Relationship Id="rId9" Type="http://schemas.openxmlformats.org/officeDocument/2006/relationships/tags" Target="../tags/tag267.xml"/></Relationships>
</file>

<file path=ppt/slideLayouts/_rels/slideLayout52.xml.rels><?xml version="1.0" encoding="UTF-8" standalone="yes"?>
<Relationships xmlns="http://schemas.openxmlformats.org/package/2006/relationships"><Relationship Id="rId8" Type="http://schemas.openxmlformats.org/officeDocument/2006/relationships/tags" Target="../tags/tag275.xml"/><Relationship Id="rId13" Type="http://schemas.openxmlformats.org/officeDocument/2006/relationships/image" Target="../media/image3.png"/><Relationship Id="rId3" Type="http://schemas.openxmlformats.org/officeDocument/2006/relationships/tags" Target="../tags/tag270.xml"/><Relationship Id="rId7" Type="http://schemas.openxmlformats.org/officeDocument/2006/relationships/tags" Target="../tags/tag274.xml"/><Relationship Id="rId12" Type="http://schemas.openxmlformats.org/officeDocument/2006/relationships/slideMaster" Target="../slideMasters/slideMaster3.xml"/><Relationship Id="rId2" Type="http://schemas.openxmlformats.org/officeDocument/2006/relationships/tags" Target="../tags/tag269.xml"/><Relationship Id="rId1" Type="http://schemas.openxmlformats.org/officeDocument/2006/relationships/tags" Target="../tags/tag268.xml"/><Relationship Id="rId6" Type="http://schemas.openxmlformats.org/officeDocument/2006/relationships/tags" Target="../tags/tag273.xml"/><Relationship Id="rId11" Type="http://schemas.openxmlformats.org/officeDocument/2006/relationships/tags" Target="../tags/tag278.xml"/><Relationship Id="rId5" Type="http://schemas.openxmlformats.org/officeDocument/2006/relationships/tags" Target="../tags/tag272.xml"/><Relationship Id="rId10" Type="http://schemas.openxmlformats.org/officeDocument/2006/relationships/tags" Target="../tags/tag277.xml"/><Relationship Id="rId4" Type="http://schemas.openxmlformats.org/officeDocument/2006/relationships/tags" Target="../tags/tag271.xml"/><Relationship Id="rId9" Type="http://schemas.openxmlformats.org/officeDocument/2006/relationships/tags" Target="../tags/tag276.xml"/><Relationship Id="rId14" Type="http://schemas.openxmlformats.org/officeDocument/2006/relationships/image" Target="../media/image4.png"/></Relationships>
</file>

<file path=ppt/slideLayouts/_rels/slideLayout53.xml.rels><?xml version="1.0" encoding="UTF-8" standalone="yes"?>
<Relationships xmlns="http://schemas.openxmlformats.org/package/2006/relationships"><Relationship Id="rId8" Type="http://schemas.openxmlformats.org/officeDocument/2006/relationships/tags" Target="../tags/tag286.xml"/><Relationship Id="rId3" Type="http://schemas.openxmlformats.org/officeDocument/2006/relationships/tags" Target="../tags/tag281.xml"/><Relationship Id="rId7" Type="http://schemas.openxmlformats.org/officeDocument/2006/relationships/tags" Target="../tags/tag285.xml"/><Relationship Id="rId2" Type="http://schemas.openxmlformats.org/officeDocument/2006/relationships/tags" Target="../tags/tag280.xml"/><Relationship Id="rId1" Type="http://schemas.openxmlformats.org/officeDocument/2006/relationships/tags" Target="../tags/tag279.xml"/><Relationship Id="rId6" Type="http://schemas.openxmlformats.org/officeDocument/2006/relationships/tags" Target="../tags/tag284.xml"/><Relationship Id="rId11" Type="http://schemas.openxmlformats.org/officeDocument/2006/relationships/image" Target="../media/image4.png"/><Relationship Id="rId5" Type="http://schemas.openxmlformats.org/officeDocument/2006/relationships/tags" Target="../tags/tag283.xml"/><Relationship Id="rId10" Type="http://schemas.openxmlformats.org/officeDocument/2006/relationships/image" Target="../media/image3.png"/><Relationship Id="rId4" Type="http://schemas.openxmlformats.org/officeDocument/2006/relationships/tags" Target="../tags/tag282.xml"/><Relationship Id="rId9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tags" Target="../tags/tag289.xml"/><Relationship Id="rId2" Type="http://schemas.openxmlformats.org/officeDocument/2006/relationships/tags" Target="../tags/tag288.xml"/><Relationship Id="rId1" Type="http://schemas.openxmlformats.org/officeDocument/2006/relationships/tags" Target="../tags/tag287.xml"/><Relationship Id="rId5" Type="http://schemas.openxmlformats.org/officeDocument/2006/relationships/slideMaster" Target="../slideMasters/slideMaster3.xml"/><Relationship Id="rId4" Type="http://schemas.openxmlformats.org/officeDocument/2006/relationships/tags" Target="../tags/tag290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35DFD-8E3D-4529-B696-AFCE1D10E4D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DEACE2E-77CA-4D5A-8B2A-CA4B8D7CC9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729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35DFD-8E3D-4529-B696-AFCE1D10E4D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DEACE2E-77CA-4D5A-8B2A-CA4B8D7CC9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495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35DFD-8E3D-4529-B696-AFCE1D10E4D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DEACE2E-77CA-4D5A-8B2A-CA4B8D7CC9F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1357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35DFD-8E3D-4529-B696-AFCE1D10E4D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EACE2E-77CA-4D5A-8B2A-CA4B8D7CC9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3252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35DFD-8E3D-4529-B696-AFCE1D10E4D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EACE2E-77CA-4D5A-8B2A-CA4B8D7CC9F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4895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35DFD-8E3D-4529-B696-AFCE1D10E4D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EACE2E-77CA-4D5A-8B2A-CA4B8D7CC9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316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35DFD-8E3D-4529-B696-AFCE1D10E4D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ACE2E-77CA-4D5A-8B2A-CA4B8D7CC9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3934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35DFD-8E3D-4529-B696-AFCE1D10E4D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ACE2E-77CA-4D5A-8B2A-CA4B8D7CC9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945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 idx="2" hasCustomPrompt="1"/>
            <p:custDataLst>
              <p:tags r:id="rId5"/>
            </p:custDataLst>
          </p:nvPr>
        </p:nvSpPr>
        <p:spPr>
          <a:xfrm>
            <a:off x="1652270" y="1393230"/>
            <a:ext cx="8890064" cy="3708241"/>
          </a:xfrm>
        </p:spPr>
        <p:txBody>
          <a:bodyPr vert="horz" wrap="square" lIns="0" tIns="0" rIns="0" bIns="0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6000" b="1" i="0" u="none" strike="noStrike" kern="1200" cap="none" spc="600" normalizeH="0" baseline="0" noProof="0">
                <a:ln>
                  <a:noFill/>
                </a:ln>
                <a:solidFill>
                  <a:schemeClr val="dk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</a:p>
        </p:txBody>
      </p:sp>
    </p:spTree>
    <p:extLst>
      <p:ext uri="{BB962C8B-B14F-4D97-AF65-F5344CB8AC3E}">
        <p14:creationId xmlns:p14="http://schemas.microsoft.com/office/powerpoint/2010/main" val="202630730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578799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形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>
            <a:extLs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15153" y="2148140"/>
            <a:ext cx="3235350" cy="2561708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6137910"/>
            <a:ext cx="720090" cy="72009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8" name="标题 1"/>
          <p:cNvSpPr>
            <a:spLocks noGrp="1"/>
          </p:cNvSpPr>
          <p:nvPr>
            <p:ph type="ctrTitle" idx="2" hasCustomPrompt="1"/>
            <p:custDataLst>
              <p:tags r:id="rId7"/>
            </p:custDataLst>
          </p:nvPr>
        </p:nvSpPr>
        <p:spPr>
          <a:xfrm>
            <a:off x="4521236" y="3808212"/>
            <a:ext cx="6858000" cy="543560"/>
          </a:xfrm>
        </p:spPr>
        <p:txBody>
          <a:bodyPr vert="horz" wrap="square" lIns="0" tIns="0" rIns="0" bIns="0" rtlCol="0" anchor="b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2750" b="1" i="0" u="none" strike="noStrike" kern="1200" cap="none" spc="300" normalizeH="0" baseline="0" noProof="0">
                <a:ln>
                  <a:noFill/>
                </a:ln>
                <a:solidFill>
                  <a:schemeClr val="dk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</a:p>
        </p:txBody>
      </p:sp>
      <p:sp>
        <p:nvSpPr>
          <p:cNvPr id="9" name="副标题 2"/>
          <p:cNvSpPr>
            <a:spLocks noGrp="1"/>
          </p:cNvSpPr>
          <p:nvPr>
            <p:ph type="subTitle" idx="3" hasCustomPrompt="1"/>
            <p:custDataLst>
              <p:tags r:id="rId8"/>
            </p:custDataLst>
          </p:nvPr>
        </p:nvSpPr>
        <p:spPr>
          <a:xfrm>
            <a:off x="4521236" y="4461627"/>
            <a:ext cx="6858000" cy="1318880"/>
          </a:xfrm>
        </p:spPr>
        <p:txBody>
          <a:bodyPr vert="horz" wrap="square" lIns="0" tIns="0" rIns="0" bIns="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strike="noStrike" kern="1200" cap="none" spc="200" normalizeH="0" baseline="0" noProof="1">
                <a:ln>
                  <a:noFill/>
                </a:ln>
                <a:solidFill>
                  <a:schemeClr val="dk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</a:defRPr>
            </a:lvl2pPr>
            <a:lvl3pPr marL="91440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</a:defRPr>
            </a:lvl3pPr>
            <a:lvl4pPr marL="137160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</a:defRPr>
            </a:lvl4pPr>
            <a:lvl5pPr marL="182880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单击此处编辑副标题</a:t>
            </a:r>
          </a:p>
        </p:txBody>
      </p:sp>
    </p:spTree>
    <p:extLst>
      <p:ext uri="{BB962C8B-B14F-4D97-AF65-F5344CB8AC3E}">
        <p14:creationId xmlns:p14="http://schemas.microsoft.com/office/powerpoint/2010/main" val="368858978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35DFD-8E3D-4529-B696-AFCE1D10E4D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ACE2E-77CA-4D5A-8B2A-CA4B8D7CC9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47391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4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5"/>
            </p:custDataLst>
          </p:nvPr>
        </p:nvSpPr>
        <p:spPr>
          <a:xfrm>
            <a:off x="6238877" y="952508"/>
            <a:ext cx="5283242" cy="5388907"/>
          </a:xfrm>
        </p:spPr>
        <p:txBody>
          <a:bodyPr lIns="90170" tIns="46990" rIns="90170" bIns="46990">
            <a:normAutofit/>
          </a:bodyPr>
          <a:lstStyle>
            <a:lvl1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058615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4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90170" tIns="46990" rIns="90170" bIns="46990" anchor="ctr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5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6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7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602832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形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>
            <a:extLs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8790" y="1691376"/>
            <a:ext cx="4389120" cy="34752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06971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691747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4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5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FD9D74-47D9-4702-A33C-335B63B48DB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BC47A4-756D-490B-A52F-7D9E2C9FC05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129210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3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4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3675081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6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39732466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6" name="文本占位符 4"/>
          <p:cNvSpPr>
            <a:spLocks noGrp="1"/>
          </p:cNvSpPr>
          <p:nvPr>
            <p:ph type="body" idx="1" hasCustomPrompt="1"/>
            <p:custDataLst>
              <p:tags r:id="rId5"/>
            </p:custDataLst>
          </p:nvPr>
        </p:nvSpPr>
        <p:spPr>
          <a:xfrm>
            <a:off x="2921635" y="2158372"/>
            <a:ext cx="6349416" cy="1250294"/>
          </a:xfrm>
        </p:spPr>
        <p:txBody>
          <a:bodyPr vert="horz" wrap="square" lIns="0" tIns="0" rIns="0" bIns="0" rtlCol="0" anchor="b" anchorCtr="0">
            <a:normAutofit/>
          </a:bodyPr>
          <a:lstStyle>
            <a:lvl1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2400" b="0" i="0" u="none" strike="noStrike" kern="1200" cap="none" spc="200" normalizeH="0" baseline="0" noProof="0">
                <a:ln>
                  <a:noFill/>
                </a:ln>
                <a:solidFill>
                  <a:schemeClr val="dk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单击此处编辑副标题</a:t>
            </a:r>
          </a:p>
        </p:txBody>
      </p:sp>
      <p:sp>
        <p:nvSpPr>
          <p:cNvPr id="7" name="标题 5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2921000" y="3561065"/>
            <a:ext cx="6350051" cy="1138555"/>
          </a:xfrm>
        </p:spPr>
        <p:txBody>
          <a:bodyPr vert="horz" wrap="square" lIns="0" tIns="0" rIns="0" bIns="0" rtlCol="0" anchor="t" anchorCtr="0">
            <a:normAutofit/>
          </a:bodyPr>
          <a:lstStyle>
            <a:lvl1pPr marL="0" marR="0" lv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6600" b="1" i="0" u="none" strike="noStrike" kern="1200" cap="none" spc="700" normalizeH="0" baseline="0" noProof="0">
                <a:ln>
                  <a:noFill/>
                </a:ln>
                <a:solidFill>
                  <a:schemeClr val="dk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</a:p>
        </p:txBody>
      </p:sp>
    </p:spTree>
    <p:extLst>
      <p:ext uri="{BB962C8B-B14F-4D97-AF65-F5344CB8AC3E}">
        <p14:creationId xmlns:p14="http://schemas.microsoft.com/office/powerpoint/2010/main" val="1964136989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1432552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>
            <p:custDataLst>
              <p:tags r:id="rId1"/>
            </p:custDataLst>
          </p:nvPr>
        </p:nvSpPr>
        <p:spPr>
          <a:xfrm>
            <a:off x="294600" y="302400"/>
            <a:ext cx="11602796" cy="625318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 panose="020B0503020204020204" charset="-122"/>
              <a:cs typeface="Arial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108355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35DFD-8E3D-4529-B696-AFCE1D10E4D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DEACE2E-77CA-4D5A-8B2A-CA4B8D7CC9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71683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-10800"/>
            <a:ext cx="4827588" cy="6868795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 panose="020B0503020204020204" charset="-122"/>
              <a:cs typeface="Arial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800"/>
            <a:ext cx="720090" cy="7200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613791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 anchorCtr="0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643164914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-10800"/>
            <a:ext cx="12189600" cy="2660396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 panose="020B0503020204020204" charset="-122"/>
              <a:cs typeface="Arial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613791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922019914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5029200"/>
            <a:ext cx="12189600" cy="1828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 panose="020B0503020204020204" charset="-122"/>
              <a:cs typeface="Arial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7200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-5379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 anchorCtr="0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9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490869608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-10800"/>
            <a:ext cx="12189600" cy="914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 panose="020B0503020204020204" charset="-122"/>
              <a:cs typeface="Arial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9510" y="-10800"/>
            <a:ext cx="720090" cy="7200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0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1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829448222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>
            <p:custDataLst>
              <p:tags r:id="rId1"/>
            </p:custDataLst>
          </p:nvPr>
        </p:nvSpPr>
        <p:spPr>
          <a:xfrm>
            <a:off x="0" y="959400"/>
            <a:ext cx="12189600" cy="4939195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 panose="020B0503020204020204" charset="-122"/>
              <a:cs typeface="Arial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8461" y="5104461"/>
            <a:ext cx="1753527" cy="175352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802"/>
            <a:ext cx="1753527" cy="175352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413331802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4588312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 idx="2" hasCustomPrompt="1"/>
            <p:custDataLst>
              <p:tags r:id="rId5"/>
            </p:custDataLst>
          </p:nvPr>
        </p:nvSpPr>
        <p:spPr>
          <a:xfrm>
            <a:off x="1652270" y="1393230"/>
            <a:ext cx="8890064" cy="3708241"/>
          </a:xfrm>
        </p:spPr>
        <p:txBody>
          <a:bodyPr vert="horz" wrap="square" lIns="0" tIns="0" rIns="0" bIns="0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6000" b="1" i="0" u="none" strike="noStrike" kern="1200" cap="none" spc="600" normalizeH="0" baseline="0" noProof="0">
                <a:ln>
                  <a:noFill/>
                </a:ln>
                <a:solidFill>
                  <a:schemeClr val="dk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</a:p>
        </p:txBody>
      </p:sp>
    </p:spTree>
    <p:extLst>
      <p:ext uri="{BB962C8B-B14F-4D97-AF65-F5344CB8AC3E}">
        <p14:creationId xmlns:p14="http://schemas.microsoft.com/office/powerpoint/2010/main" val="92149555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6693138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形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>
            <a:extLs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15153" y="2148140"/>
            <a:ext cx="3235350" cy="2561708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6137910"/>
            <a:ext cx="720090" cy="72009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8" name="标题 1"/>
          <p:cNvSpPr>
            <a:spLocks noGrp="1"/>
          </p:cNvSpPr>
          <p:nvPr>
            <p:ph type="ctrTitle" idx="2" hasCustomPrompt="1"/>
            <p:custDataLst>
              <p:tags r:id="rId7"/>
            </p:custDataLst>
          </p:nvPr>
        </p:nvSpPr>
        <p:spPr>
          <a:xfrm>
            <a:off x="4521236" y="3808212"/>
            <a:ext cx="6858000" cy="543560"/>
          </a:xfrm>
        </p:spPr>
        <p:txBody>
          <a:bodyPr vert="horz" wrap="square" lIns="0" tIns="0" rIns="0" bIns="0" rtlCol="0" anchor="b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2750" b="1" i="0" u="none" strike="noStrike" kern="1200" cap="none" spc="300" normalizeH="0" baseline="0" noProof="0">
                <a:ln>
                  <a:noFill/>
                </a:ln>
                <a:solidFill>
                  <a:schemeClr val="dk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</a:p>
        </p:txBody>
      </p:sp>
      <p:sp>
        <p:nvSpPr>
          <p:cNvPr id="9" name="副标题 2"/>
          <p:cNvSpPr>
            <a:spLocks noGrp="1"/>
          </p:cNvSpPr>
          <p:nvPr>
            <p:ph type="subTitle" idx="3" hasCustomPrompt="1"/>
            <p:custDataLst>
              <p:tags r:id="rId8"/>
            </p:custDataLst>
          </p:nvPr>
        </p:nvSpPr>
        <p:spPr>
          <a:xfrm>
            <a:off x="4521236" y="4461627"/>
            <a:ext cx="6858000" cy="1318880"/>
          </a:xfrm>
        </p:spPr>
        <p:txBody>
          <a:bodyPr vert="horz" wrap="square" lIns="0" tIns="0" rIns="0" bIns="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strike="noStrike" kern="1200" cap="none" spc="200" normalizeH="0" baseline="0" noProof="1">
                <a:ln>
                  <a:noFill/>
                </a:ln>
                <a:solidFill>
                  <a:schemeClr val="dk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</a:defRPr>
            </a:lvl2pPr>
            <a:lvl3pPr marL="91440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</a:defRPr>
            </a:lvl3pPr>
            <a:lvl4pPr marL="137160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</a:defRPr>
            </a:lvl4pPr>
            <a:lvl5pPr marL="182880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单击此处编辑副标题</a:t>
            </a:r>
          </a:p>
        </p:txBody>
      </p:sp>
    </p:spTree>
    <p:extLst>
      <p:ext uri="{BB962C8B-B14F-4D97-AF65-F5344CB8AC3E}">
        <p14:creationId xmlns:p14="http://schemas.microsoft.com/office/powerpoint/2010/main" val="1909962599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4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5"/>
            </p:custDataLst>
          </p:nvPr>
        </p:nvSpPr>
        <p:spPr>
          <a:xfrm>
            <a:off x="6238877" y="952508"/>
            <a:ext cx="5283242" cy="5388907"/>
          </a:xfrm>
        </p:spPr>
        <p:txBody>
          <a:bodyPr lIns="90170" tIns="46990" rIns="90170" bIns="46990">
            <a:normAutofit/>
          </a:bodyPr>
          <a:lstStyle>
            <a:lvl1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304735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35DFD-8E3D-4529-B696-AFCE1D10E4D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DEACE2E-77CA-4D5A-8B2A-CA4B8D7CC9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95391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4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90170" tIns="46990" rIns="90170" bIns="46990" anchor="ctr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5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6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7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3875470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形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>
            <a:extLs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8790" y="1691376"/>
            <a:ext cx="4389120" cy="34752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1735427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6304218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4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5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FD9D74-47D9-4702-A33C-335B63B48DB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BC47A4-756D-490B-A52F-7D9E2C9FC05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8422241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3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4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9756767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6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943314239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6" name="文本占位符 4"/>
          <p:cNvSpPr>
            <a:spLocks noGrp="1"/>
          </p:cNvSpPr>
          <p:nvPr>
            <p:ph type="body" idx="1" hasCustomPrompt="1"/>
            <p:custDataLst>
              <p:tags r:id="rId5"/>
            </p:custDataLst>
          </p:nvPr>
        </p:nvSpPr>
        <p:spPr>
          <a:xfrm>
            <a:off x="2921635" y="2158372"/>
            <a:ext cx="6349416" cy="1250294"/>
          </a:xfrm>
        </p:spPr>
        <p:txBody>
          <a:bodyPr vert="horz" wrap="square" lIns="0" tIns="0" rIns="0" bIns="0" rtlCol="0" anchor="b" anchorCtr="0">
            <a:normAutofit/>
          </a:bodyPr>
          <a:lstStyle>
            <a:lvl1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2400" b="0" i="0" u="none" strike="noStrike" kern="1200" cap="none" spc="200" normalizeH="0" baseline="0" noProof="0">
                <a:ln>
                  <a:noFill/>
                </a:ln>
                <a:solidFill>
                  <a:schemeClr val="dk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单击此处编辑副标题</a:t>
            </a:r>
          </a:p>
        </p:txBody>
      </p:sp>
      <p:sp>
        <p:nvSpPr>
          <p:cNvPr id="7" name="标题 5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2921000" y="3561065"/>
            <a:ext cx="6350051" cy="1138555"/>
          </a:xfrm>
        </p:spPr>
        <p:txBody>
          <a:bodyPr vert="horz" wrap="square" lIns="0" tIns="0" rIns="0" bIns="0" rtlCol="0" anchor="t" anchorCtr="0">
            <a:normAutofit/>
          </a:bodyPr>
          <a:lstStyle>
            <a:lvl1pPr marL="0" marR="0" lv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6600" b="1" i="0" u="none" strike="noStrike" kern="1200" cap="none" spc="700" normalizeH="0" baseline="0" noProof="0">
                <a:ln>
                  <a:noFill/>
                </a:ln>
                <a:solidFill>
                  <a:schemeClr val="dk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</a:p>
        </p:txBody>
      </p:sp>
    </p:spTree>
    <p:extLst>
      <p:ext uri="{BB962C8B-B14F-4D97-AF65-F5344CB8AC3E}">
        <p14:creationId xmlns:p14="http://schemas.microsoft.com/office/powerpoint/2010/main" val="2254467453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7743548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>
            <p:custDataLst>
              <p:tags r:id="rId1"/>
            </p:custDataLst>
          </p:nvPr>
        </p:nvSpPr>
        <p:spPr>
          <a:xfrm>
            <a:off x="294600" y="302400"/>
            <a:ext cx="11602796" cy="625318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 panose="020B0503020204020204" charset="-122"/>
              <a:cs typeface="Arial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8039690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-10800"/>
            <a:ext cx="4827588" cy="6868795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 panose="020B0503020204020204" charset="-122"/>
              <a:cs typeface="Arial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800"/>
            <a:ext cx="720090" cy="7200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613791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 anchorCtr="0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3571243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35DFD-8E3D-4529-B696-AFCE1D10E4D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DEACE2E-77CA-4D5A-8B2A-CA4B8D7CC9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64841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-10800"/>
            <a:ext cx="12189600" cy="2660396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 panose="020B0503020204020204" charset="-122"/>
              <a:cs typeface="Arial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613791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453293933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5029200"/>
            <a:ext cx="12189600" cy="1828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 panose="020B0503020204020204" charset="-122"/>
              <a:cs typeface="Arial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7200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-5379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 anchorCtr="0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9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105648635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-10800"/>
            <a:ext cx="12189600" cy="914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 panose="020B0503020204020204" charset="-122"/>
              <a:cs typeface="Arial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9510" y="-10800"/>
            <a:ext cx="720090" cy="7200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0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1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529388957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>
            <p:custDataLst>
              <p:tags r:id="rId1"/>
            </p:custDataLst>
          </p:nvPr>
        </p:nvSpPr>
        <p:spPr>
          <a:xfrm>
            <a:off x="0" y="959400"/>
            <a:ext cx="12189600" cy="4939195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 panose="020B0503020204020204" charset="-122"/>
              <a:cs typeface="Arial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8461" y="5104461"/>
            <a:ext cx="1753527" cy="175352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802"/>
            <a:ext cx="1753527" cy="175352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826755621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4781503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E0ABD9-1B29-4A83-B153-EDAAA498EEE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81E6E-10D6-4DBD-9B09-13EDC1C7D42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178081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E0ABD9-1B29-4A83-B153-EDAAA498EEE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81E6E-10D6-4DBD-9B09-13EDC1C7D42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75265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E0ABD9-1B29-4A83-B153-EDAAA498EEE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81E6E-10D6-4DBD-9B09-13EDC1C7D42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071470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E0ABD9-1B29-4A83-B153-EDAAA498EEE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81E6E-10D6-4DBD-9B09-13EDC1C7D42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05713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E0ABD9-1B29-4A83-B153-EDAAA498EEE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81E6E-10D6-4DBD-9B09-13EDC1C7D42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7124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35DFD-8E3D-4529-B696-AFCE1D10E4D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ACE2E-77CA-4D5A-8B2A-CA4B8D7CC9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50568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E0ABD9-1B29-4A83-B153-EDAAA498EEE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81E6E-10D6-4DBD-9B09-13EDC1C7D42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610901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E0ABD9-1B29-4A83-B153-EDAAA498EEE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81E6E-10D6-4DBD-9B09-13EDC1C7D42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816212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E0ABD9-1B29-4A83-B153-EDAAA498EEE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81E6E-10D6-4DBD-9B09-13EDC1C7D42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17701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E0ABD9-1B29-4A83-B153-EDAAA498EEE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81E6E-10D6-4DBD-9B09-13EDC1C7D42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242598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E0ABD9-1B29-4A83-B153-EDAAA498EEE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81E6E-10D6-4DBD-9B09-13EDC1C7D42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879969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E0ABD9-1B29-4A83-B153-EDAAA498EEE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81E6E-10D6-4DBD-9B09-13EDC1C7D42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716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35DFD-8E3D-4529-B696-AFCE1D10E4D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ACE2E-77CA-4D5A-8B2A-CA4B8D7CC9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8966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35DFD-8E3D-4529-B696-AFCE1D10E4D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ACE2E-77CA-4D5A-8B2A-CA4B8D7CC9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135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35DFD-8E3D-4529-B696-AFCE1D10E4D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EACE2E-77CA-4D5A-8B2A-CA4B8D7CC9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0588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slideLayout" Target="../slideLayouts/slideLayout34.xml"/><Relationship Id="rId26" Type="http://schemas.openxmlformats.org/officeDocument/2006/relationships/tags" Target="../tags/tag6.xml"/><Relationship Id="rId3" Type="http://schemas.openxmlformats.org/officeDocument/2006/relationships/slideLayout" Target="../slideLayouts/slideLayout19.xml"/><Relationship Id="rId21" Type="http://schemas.openxmlformats.org/officeDocument/2006/relationships/tags" Target="../tags/tag1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5" Type="http://schemas.openxmlformats.org/officeDocument/2006/relationships/tags" Target="../tags/tag5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theme" Target="../theme/theme2.xml"/><Relationship Id="rId29" Type="http://schemas.openxmlformats.org/officeDocument/2006/relationships/image" Target="file:///D:\qq&#25991;&#20214;\712321467\Image\C2C\Image2\%7b75232B38-A165-1FB7-499C-2E1C792CACB5%7d.png" TargetMode="Externa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24" Type="http://schemas.openxmlformats.org/officeDocument/2006/relationships/tags" Target="../tags/tag4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23" Type="http://schemas.openxmlformats.org/officeDocument/2006/relationships/tags" Target="../tags/tag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26.xml"/><Relationship Id="rId19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Relationship Id="rId22" Type="http://schemas.openxmlformats.org/officeDocument/2006/relationships/tags" Target="../tags/tag2.xml"/><Relationship Id="rId27" Type="http://schemas.openxmlformats.org/officeDocument/2006/relationships/tags" Target="../tags/tag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18" Type="http://schemas.openxmlformats.org/officeDocument/2006/relationships/slideLayout" Target="../slideLayouts/slideLayout53.xml"/><Relationship Id="rId26" Type="http://schemas.openxmlformats.org/officeDocument/2006/relationships/tags" Target="../tags/tag151.xml"/><Relationship Id="rId3" Type="http://schemas.openxmlformats.org/officeDocument/2006/relationships/slideLayout" Target="../slideLayouts/slideLayout38.xml"/><Relationship Id="rId21" Type="http://schemas.openxmlformats.org/officeDocument/2006/relationships/tags" Target="../tags/tag146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17" Type="http://schemas.openxmlformats.org/officeDocument/2006/relationships/slideLayout" Target="../slideLayouts/slideLayout52.xml"/><Relationship Id="rId25" Type="http://schemas.openxmlformats.org/officeDocument/2006/relationships/tags" Target="../tags/tag150.xml"/><Relationship Id="rId2" Type="http://schemas.openxmlformats.org/officeDocument/2006/relationships/slideLayout" Target="../slideLayouts/slideLayout37.xml"/><Relationship Id="rId16" Type="http://schemas.openxmlformats.org/officeDocument/2006/relationships/slideLayout" Target="../slideLayouts/slideLayout51.xml"/><Relationship Id="rId20" Type="http://schemas.openxmlformats.org/officeDocument/2006/relationships/theme" Target="../theme/theme3.xml"/><Relationship Id="rId29" Type="http://schemas.openxmlformats.org/officeDocument/2006/relationships/image" Target="file:///D:\qq&#25991;&#20214;\712321467\Image\C2C\Image2\%7b75232B38-A165-1FB7-499C-2E1C792CACB5%7d.png" TargetMode="Externa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24" Type="http://schemas.openxmlformats.org/officeDocument/2006/relationships/tags" Target="../tags/tag149.xml"/><Relationship Id="rId5" Type="http://schemas.openxmlformats.org/officeDocument/2006/relationships/slideLayout" Target="../slideLayouts/slideLayout40.xml"/><Relationship Id="rId15" Type="http://schemas.openxmlformats.org/officeDocument/2006/relationships/slideLayout" Target="../slideLayouts/slideLayout50.xml"/><Relationship Id="rId23" Type="http://schemas.openxmlformats.org/officeDocument/2006/relationships/tags" Target="../tags/tag148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45.xml"/><Relationship Id="rId19" Type="http://schemas.openxmlformats.org/officeDocument/2006/relationships/slideLayout" Target="../slideLayouts/slideLayout54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9.xml"/><Relationship Id="rId22" Type="http://schemas.openxmlformats.org/officeDocument/2006/relationships/tags" Target="../tags/tag147.xml"/><Relationship Id="rId27" Type="http://schemas.openxmlformats.org/officeDocument/2006/relationships/tags" Target="../tags/tag15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35DFD-8E3D-4529-B696-AFCE1D10E4D5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DEACE2E-77CA-4D5A-8B2A-CA4B8D7CC9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3613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1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wrap="square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2"/>
            </p:custDataLst>
          </p:nvPr>
        </p:nvSpPr>
        <p:spPr>
          <a:xfrm>
            <a:off x="669882" y="961398"/>
            <a:ext cx="10852237" cy="5388907"/>
          </a:xfrm>
          <a:prstGeom prst="rect">
            <a:avLst/>
          </a:prstGeom>
        </p:spPr>
        <p:txBody>
          <a:bodyPr vert="horz" wrap="square" lIns="90170" tIns="46990" rIns="90170" bIns="4699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3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4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5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7" name="KSO_TEMPLATE" hidden="1"/>
          <p:cNvSpPr/>
          <p:nvPr userDrawn="1">
            <p:custDataLst>
              <p:tags r:id="rId26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 panose="020B0503020204020204" charset="-122"/>
              <a:cs typeface="Arial"/>
            </a:endParaRPr>
          </a:p>
        </p:txBody>
      </p:sp>
      <p:pic>
        <p:nvPicPr>
          <p:cNvPr id="8" name="图片 1073743875" descr="学科网 zxxk.com"/>
          <p:cNvPicPr>
            <a:picLocks noChangeAspect="1"/>
          </p:cNvPicPr>
          <p:nvPr>
            <p:custDataLst>
              <p:tags r:id="rId27"/>
            </p:custDataLst>
          </p:nvPr>
        </p:nvPicPr>
        <p:blipFill>
          <a:blip r:embed="rId28" r:link="rId29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0156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  <p:sldLayoutId id="2147483745" r:id="rId17"/>
    <p:sldLayoutId id="2147483746" r:id="rId18"/>
    <p:sldLayoutId id="2147483747" r:id="rId19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1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wrap="square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2"/>
            </p:custDataLst>
          </p:nvPr>
        </p:nvSpPr>
        <p:spPr>
          <a:xfrm>
            <a:off x="669882" y="961398"/>
            <a:ext cx="10852237" cy="5388907"/>
          </a:xfrm>
          <a:prstGeom prst="rect">
            <a:avLst/>
          </a:prstGeom>
        </p:spPr>
        <p:txBody>
          <a:bodyPr vert="horz" wrap="square" lIns="90170" tIns="46990" rIns="90170" bIns="4699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3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FBDFE-C587-4B4C-A407-44438C67B59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4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5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60606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60606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/>
            </a:endParaRPr>
          </a:p>
        </p:txBody>
      </p:sp>
      <p:sp>
        <p:nvSpPr>
          <p:cNvPr id="7" name="KSO_TEMPLATE" hidden="1"/>
          <p:cNvSpPr/>
          <p:nvPr userDrawn="1">
            <p:custDataLst>
              <p:tags r:id="rId26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 panose="020B0503020204020204" charset="-122"/>
              <a:cs typeface="Arial"/>
            </a:endParaRPr>
          </a:p>
        </p:txBody>
      </p:sp>
      <p:pic>
        <p:nvPicPr>
          <p:cNvPr id="8" name="图片 1073743875" descr="学科网 zxxk.com"/>
          <p:cNvPicPr>
            <a:picLocks noChangeAspect="1"/>
          </p:cNvPicPr>
          <p:nvPr>
            <p:custDataLst>
              <p:tags r:id="rId27"/>
            </p:custDataLst>
          </p:nvPr>
        </p:nvPicPr>
        <p:blipFill>
          <a:blip r:embed="rId28" r:link="rId29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537037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  <p:sldLayoutId id="2147483766" r:id="rId18"/>
    <p:sldLayoutId id="2147483767" r:id="rId19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E0ABD9-1B29-4A83-B153-EDAAA498EEE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2022/4/26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81E6E-10D6-4DBD-9B09-13EDC1C7D42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34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298.xml"/><Relationship Id="rId13" Type="http://schemas.openxmlformats.org/officeDocument/2006/relationships/notesSlide" Target="../notesSlides/notesSlide1.xml"/><Relationship Id="rId3" Type="http://schemas.openxmlformats.org/officeDocument/2006/relationships/tags" Target="../tags/tag293.xml"/><Relationship Id="rId7" Type="http://schemas.openxmlformats.org/officeDocument/2006/relationships/tags" Target="../tags/tag297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92.xml"/><Relationship Id="rId16" Type="http://schemas.openxmlformats.org/officeDocument/2006/relationships/image" Target="../media/image6.jpeg"/><Relationship Id="rId1" Type="http://schemas.openxmlformats.org/officeDocument/2006/relationships/tags" Target="../tags/tag291.xml"/><Relationship Id="rId6" Type="http://schemas.openxmlformats.org/officeDocument/2006/relationships/tags" Target="../tags/tag296.xml"/><Relationship Id="rId11" Type="http://schemas.openxmlformats.org/officeDocument/2006/relationships/tags" Target="../tags/tag301.xml"/><Relationship Id="rId5" Type="http://schemas.openxmlformats.org/officeDocument/2006/relationships/tags" Target="../tags/tag295.xml"/><Relationship Id="rId15" Type="http://schemas.openxmlformats.org/officeDocument/2006/relationships/image" Target="../media/image4.png"/><Relationship Id="rId10" Type="http://schemas.openxmlformats.org/officeDocument/2006/relationships/tags" Target="../tags/tag300.xml"/><Relationship Id="rId4" Type="http://schemas.openxmlformats.org/officeDocument/2006/relationships/tags" Target="../tags/tag294.xml"/><Relationship Id="rId9" Type="http://schemas.openxmlformats.org/officeDocument/2006/relationships/tags" Target="../tags/tag299.xml"/><Relationship Id="rId1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412.xml"/><Relationship Id="rId13" Type="http://schemas.openxmlformats.org/officeDocument/2006/relationships/image" Target="../media/image11.jpeg"/><Relationship Id="rId3" Type="http://schemas.openxmlformats.org/officeDocument/2006/relationships/tags" Target="../tags/tag407.xml"/><Relationship Id="rId7" Type="http://schemas.openxmlformats.org/officeDocument/2006/relationships/tags" Target="../tags/tag411.xml"/><Relationship Id="rId12" Type="http://schemas.openxmlformats.org/officeDocument/2006/relationships/image" Target="../media/image10.jpeg"/><Relationship Id="rId2" Type="http://schemas.openxmlformats.org/officeDocument/2006/relationships/tags" Target="../tags/tag406.xml"/><Relationship Id="rId1" Type="http://schemas.openxmlformats.org/officeDocument/2006/relationships/tags" Target="../tags/tag405.xml"/><Relationship Id="rId6" Type="http://schemas.openxmlformats.org/officeDocument/2006/relationships/tags" Target="../tags/tag410.xml"/><Relationship Id="rId11" Type="http://schemas.openxmlformats.org/officeDocument/2006/relationships/slideLayout" Target="../slideLayouts/slideLayout42.xml"/><Relationship Id="rId5" Type="http://schemas.openxmlformats.org/officeDocument/2006/relationships/tags" Target="../tags/tag409.xml"/><Relationship Id="rId10" Type="http://schemas.openxmlformats.org/officeDocument/2006/relationships/tags" Target="../tags/tag414.xml"/><Relationship Id="rId4" Type="http://schemas.openxmlformats.org/officeDocument/2006/relationships/tags" Target="../tags/tag408.xml"/><Relationship Id="rId9" Type="http://schemas.openxmlformats.org/officeDocument/2006/relationships/tags" Target="../tags/tag4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422.xml"/><Relationship Id="rId13" Type="http://schemas.openxmlformats.org/officeDocument/2006/relationships/tags" Target="../tags/tag427.xml"/><Relationship Id="rId3" Type="http://schemas.openxmlformats.org/officeDocument/2006/relationships/tags" Target="../tags/tag417.xml"/><Relationship Id="rId7" Type="http://schemas.openxmlformats.org/officeDocument/2006/relationships/tags" Target="../tags/tag421.xml"/><Relationship Id="rId12" Type="http://schemas.openxmlformats.org/officeDocument/2006/relationships/tags" Target="../tags/tag426.xml"/><Relationship Id="rId17" Type="http://schemas.openxmlformats.org/officeDocument/2006/relationships/slideLayout" Target="../slideLayouts/slideLayout7.xml"/><Relationship Id="rId2" Type="http://schemas.openxmlformats.org/officeDocument/2006/relationships/tags" Target="../tags/tag416.xml"/><Relationship Id="rId16" Type="http://schemas.openxmlformats.org/officeDocument/2006/relationships/tags" Target="../tags/tag430.xml"/><Relationship Id="rId1" Type="http://schemas.openxmlformats.org/officeDocument/2006/relationships/tags" Target="../tags/tag415.xml"/><Relationship Id="rId6" Type="http://schemas.openxmlformats.org/officeDocument/2006/relationships/tags" Target="../tags/tag420.xml"/><Relationship Id="rId11" Type="http://schemas.openxmlformats.org/officeDocument/2006/relationships/tags" Target="../tags/tag425.xml"/><Relationship Id="rId5" Type="http://schemas.openxmlformats.org/officeDocument/2006/relationships/tags" Target="../tags/tag419.xml"/><Relationship Id="rId15" Type="http://schemas.openxmlformats.org/officeDocument/2006/relationships/tags" Target="../tags/tag429.xml"/><Relationship Id="rId10" Type="http://schemas.openxmlformats.org/officeDocument/2006/relationships/tags" Target="../tags/tag424.xml"/><Relationship Id="rId4" Type="http://schemas.openxmlformats.org/officeDocument/2006/relationships/tags" Target="../tags/tag418.xml"/><Relationship Id="rId9" Type="http://schemas.openxmlformats.org/officeDocument/2006/relationships/tags" Target="../tags/tag423.xml"/><Relationship Id="rId14" Type="http://schemas.openxmlformats.org/officeDocument/2006/relationships/tags" Target="../tags/tag42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433.xml"/><Relationship Id="rId2" Type="http://schemas.openxmlformats.org/officeDocument/2006/relationships/tags" Target="../tags/tag432.xml"/><Relationship Id="rId1" Type="http://schemas.openxmlformats.org/officeDocument/2006/relationships/tags" Target="../tags/tag431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435.xml"/><Relationship Id="rId4" Type="http://schemas.openxmlformats.org/officeDocument/2006/relationships/tags" Target="../tags/tag43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enwen.sogou.com/s/?w=%E8%91%A1%E8%90%84%E6%A0%91&amp;ch=ww.xqy.chain" TargetMode="External"/><Relationship Id="rId2" Type="http://schemas.openxmlformats.org/officeDocument/2006/relationships/hyperlink" Target="https://wenwen.sogou.com/s/?w=%E8%8B%8F%E6%A0%BC%E6%8B%89%E5%BA%95&amp;ch=ww.xqy.chain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enwen.sogou.com/s/?w=%E5%9B%BD%E8%90%A5%E4%BC%81%E4%B8%9A&amp;ch=ww.xqy.chain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3" Type="http://schemas.openxmlformats.org/officeDocument/2006/relationships/tags" Target="../tags/tag438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437.xml"/><Relationship Id="rId1" Type="http://schemas.openxmlformats.org/officeDocument/2006/relationships/tags" Target="../tags/tag436.xml"/><Relationship Id="rId6" Type="http://schemas.openxmlformats.org/officeDocument/2006/relationships/tags" Target="../tags/tag441.xml"/><Relationship Id="rId5" Type="http://schemas.openxmlformats.org/officeDocument/2006/relationships/tags" Target="../tags/tag440.xml"/><Relationship Id="rId10" Type="http://schemas.openxmlformats.org/officeDocument/2006/relationships/image" Target="../media/image4.png"/><Relationship Id="rId4" Type="http://schemas.openxmlformats.org/officeDocument/2006/relationships/tags" Target="../tags/tag439.xml"/><Relationship Id="rId9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tags" Target="../tags/tag457.xml"/><Relationship Id="rId18" Type="http://schemas.openxmlformats.org/officeDocument/2006/relationships/tags" Target="../tags/tag462.xml"/><Relationship Id="rId26" Type="http://schemas.openxmlformats.org/officeDocument/2006/relationships/tags" Target="../tags/tag470.xml"/><Relationship Id="rId3" Type="http://schemas.openxmlformats.org/officeDocument/2006/relationships/tags" Target="../tags/tag447.xml"/><Relationship Id="rId21" Type="http://schemas.openxmlformats.org/officeDocument/2006/relationships/tags" Target="../tags/tag465.xml"/><Relationship Id="rId34" Type="http://schemas.openxmlformats.org/officeDocument/2006/relationships/image" Target="../media/image3.png"/><Relationship Id="rId7" Type="http://schemas.openxmlformats.org/officeDocument/2006/relationships/tags" Target="../tags/tag451.xml"/><Relationship Id="rId12" Type="http://schemas.openxmlformats.org/officeDocument/2006/relationships/tags" Target="../tags/tag456.xml"/><Relationship Id="rId17" Type="http://schemas.openxmlformats.org/officeDocument/2006/relationships/tags" Target="../tags/tag461.xml"/><Relationship Id="rId25" Type="http://schemas.openxmlformats.org/officeDocument/2006/relationships/tags" Target="../tags/tag469.xml"/><Relationship Id="rId33" Type="http://schemas.openxmlformats.org/officeDocument/2006/relationships/slideLayout" Target="../slideLayouts/slideLayout7.xml"/><Relationship Id="rId2" Type="http://schemas.openxmlformats.org/officeDocument/2006/relationships/tags" Target="../tags/tag446.xml"/><Relationship Id="rId16" Type="http://schemas.openxmlformats.org/officeDocument/2006/relationships/tags" Target="../tags/tag460.xml"/><Relationship Id="rId20" Type="http://schemas.openxmlformats.org/officeDocument/2006/relationships/tags" Target="../tags/tag464.xml"/><Relationship Id="rId29" Type="http://schemas.openxmlformats.org/officeDocument/2006/relationships/tags" Target="../tags/tag473.xml"/><Relationship Id="rId1" Type="http://schemas.openxmlformats.org/officeDocument/2006/relationships/tags" Target="../tags/tag445.xml"/><Relationship Id="rId6" Type="http://schemas.openxmlformats.org/officeDocument/2006/relationships/tags" Target="../tags/tag450.xml"/><Relationship Id="rId11" Type="http://schemas.openxmlformats.org/officeDocument/2006/relationships/tags" Target="../tags/tag455.xml"/><Relationship Id="rId24" Type="http://schemas.openxmlformats.org/officeDocument/2006/relationships/tags" Target="../tags/tag468.xml"/><Relationship Id="rId32" Type="http://schemas.openxmlformats.org/officeDocument/2006/relationships/tags" Target="../tags/tag476.xml"/><Relationship Id="rId5" Type="http://schemas.openxmlformats.org/officeDocument/2006/relationships/tags" Target="../tags/tag449.xml"/><Relationship Id="rId15" Type="http://schemas.openxmlformats.org/officeDocument/2006/relationships/tags" Target="../tags/tag459.xml"/><Relationship Id="rId23" Type="http://schemas.openxmlformats.org/officeDocument/2006/relationships/tags" Target="../tags/tag467.xml"/><Relationship Id="rId28" Type="http://schemas.openxmlformats.org/officeDocument/2006/relationships/tags" Target="../tags/tag472.xml"/><Relationship Id="rId10" Type="http://schemas.openxmlformats.org/officeDocument/2006/relationships/tags" Target="../tags/tag454.xml"/><Relationship Id="rId19" Type="http://schemas.openxmlformats.org/officeDocument/2006/relationships/tags" Target="../tags/tag463.xml"/><Relationship Id="rId31" Type="http://schemas.openxmlformats.org/officeDocument/2006/relationships/tags" Target="../tags/tag475.xml"/><Relationship Id="rId4" Type="http://schemas.openxmlformats.org/officeDocument/2006/relationships/tags" Target="../tags/tag448.xml"/><Relationship Id="rId9" Type="http://schemas.openxmlformats.org/officeDocument/2006/relationships/tags" Target="../tags/tag453.xml"/><Relationship Id="rId14" Type="http://schemas.openxmlformats.org/officeDocument/2006/relationships/tags" Target="../tags/tag458.xml"/><Relationship Id="rId22" Type="http://schemas.openxmlformats.org/officeDocument/2006/relationships/tags" Target="../tags/tag466.xml"/><Relationship Id="rId27" Type="http://schemas.openxmlformats.org/officeDocument/2006/relationships/tags" Target="../tags/tag471.xml"/><Relationship Id="rId30" Type="http://schemas.openxmlformats.org/officeDocument/2006/relationships/tags" Target="../tags/tag474.xml"/><Relationship Id="rId35" Type="http://schemas.openxmlformats.org/officeDocument/2006/relationships/image" Target="../media/image4.png"/><Relationship Id="rId8" Type="http://schemas.openxmlformats.org/officeDocument/2006/relationships/tags" Target="../tags/tag45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07.xml"/><Relationship Id="rId2" Type="http://schemas.openxmlformats.org/officeDocument/2006/relationships/tags" Target="../tags/tag306.xml"/><Relationship Id="rId1" Type="http://schemas.openxmlformats.org/officeDocument/2006/relationships/tags" Target="../tags/tag305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7.xml"/><Relationship Id="rId4" Type="http://schemas.openxmlformats.org/officeDocument/2006/relationships/tags" Target="../tags/tag30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61.xml"/><Relationship Id="rId1" Type="http://schemas.openxmlformats.org/officeDocument/2006/relationships/tags" Target="../tags/tag3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319.xml"/><Relationship Id="rId3" Type="http://schemas.openxmlformats.org/officeDocument/2006/relationships/tags" Target="../tags/tag314.xml"/><Relationship Id="rId7" Type="http://schemas.openxmlformats.org/officeDocument/2006/relationships/tags" Target="../tags/tag318.xml"/><Relationship Id="rId2" Type="http://schemas.openxmlformats.org/officeDocument/2006/relationships/tags" Target="../tags/tag313.xml"/><Relationship Id="rId1" Type="http://schemas.openxmlformats.org/officeDocument/2006/relationships/tags" Target="../tags/tag312.xml"/><Relationship Id="rId6" Type="http://schemas.openxmlformats.org/officeDocument/2006/relationships/tags" Target="../tags/tag317.xml"/><Relationship Id="rId11" Type="http://schemas.openxmlformats.org/officeDocument/2006/relationships/image" Target="../media/image8.png"/><Relationship Id="rId5" Type="http://schemas.openxmlformats.org/officeDocument/2006/relationships/tags" Target="../tags/tag316.xml"/><Relationship Id="rId10" Type="http://schemas.openxmlformats.org/officeDocument/2006/relationships/slideLayout" Target="../slideLayouts/slideLayout42.xml"/><Relationship Id="rId4" Type="http://schemas.openxmlformats.org/officeDocument/2006/relationships/tags" Target="../tags/tag315.xml"/><Relationship Id="rId9" Type="http://schemas.openxmlformats.org/officeDocument/2006/relationships/tags" Target="../tags/tag320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tags" Target="../tags/tag333.xml"/><Relationship Id="rId18" Type="http://schemas.openxmlformats.org/officeDocument/2006/relationships/tags" Target="../tags/tag338.xml"/><Relationship Id="rId26" Type="http://schemas.openxmlformats.org/officeDocument/2006/relationships/tags" Target="../tags/tag346.xml"/><Relationship Id="rId39" Type="http://schemas.openxmlformats.org/officeDocument/2006/relationships/tags" Target="../tags/tag359.xml"/><Relationship Id="rId21" Type="http://schemas.openxmlformats.org/officeDocument/2006/relationships/tags" Target="../tags/tag341.xml"/><Relationship Id="rId34" Type="http://schemas.openxmlformats.org/officeDocument/2006/relationships/tags" Target="../tags/tag354.xml"/><Relationship Id="rId42" Type="http://schemas.openxmlformats.org/officeDocument/2006/relationships/tags" Target="../tags/tag362.xml"/><Relationship Id="rId7" Type="http://schemas.openxmlformats.org/officeDocument/2006/relationships/tags" Target="../tags/tag327.xml"/><Relationship Id="rId2" Type="http://schemas.openxmlformats.org/officeDocument/2006/relationships/tags" Target="../tags/tag322.xml"/><Relationship Id="rId16" Type="http://schemas.openxmlformats.org/officeDocument/2006/relationships/tags" Target="../tags/tag336.xml"/><Relationship Id="rId29" Type="http://schemas.openxmlformats.org/officeDocument/2006/relationships/tags" Target="../tags/tag349.xml"/><Relationship Id="rId1" Type="http://schemas.openxmlformats.org/officeDocument/2006/relationships/tags" Target="../tags/tag321.xml"/><Relationship Id="rId6" Type="http://schemas.openxmlformats.org/officeDocument/2006/relationships/tags" Target="../tags/tag326.xml"/><Relationship Id="rId11" Type="http://schemas.openxmlformats.org/officeDocument/2006/relationships/tags" Target="../tags/tag331.xml"/><Relationship Id="rId24" Type="http://schemas.openxmlformats.org/officeDocument/2006/relationships/tags" Target="../tags/tag344.xml"/><Relationship Id="rId32" Type="http://schemas.openxmlformats.org/officeDocument/2006/relationships/tags" Target="../tags/tag352.xml"/><Relationship Id="rId37" Type="http://schemas.openxmlformats.org/officeDocument/2006/relationships/tags" Target="../tags/tag357.xml"/><Relationship Id="rId40" Type="http://schemas.openxmlformats.org/officeDocument/2006/relationships/tags" Target="../tags/tag360.xml"/><Relationship Id="rId45" Type="http://schemas.openxmlformats.org/officeDocument/2006/relationships/slideLayout" Target="../slideLayouts/slideLayout45.xml"/><Relationship Id="rId5" Type="http://schemas.openxmlformats.org/officeDocument/2006/relationships/tags" Target="../tags/tag325.xml"/><Relationship Id="rId15" Type="http://schemas.openxmlformats.org/officeDocument/2006/relationships/tags" Target="../tags/tag335.xml"/><Relationship Id="rId23" Type="http://schemas.openxmlformats.org/officeDocument/2006/relationships/tags" Target="../tags/tag343.xml"/><Relationship Id="rId28" Type="http://schemas.openxmlformats.org/officeDocument/2006/relationships/tags" Target="../tags/tag348.xml"/><Relationship Id="rId36" Type="http://schemas.openxmlformats.org/officeDocument/2006/relationships/tags" Target="../tags/tag356.xml"/><Relationship Id="rId10" Type="http://schemas.openxmlformats.org/officeDocument/2006/relationships/tags" Target="../tags/tag330.xml"/><Relationship Id="rId19" Type="http://schemas.openxmlformats.org/officeDocument/2006/relationships/tags" Target="../tags/tag339.xml"/><Relationship Id="rId31" Type="http://schemas.openxmlformats.org/officeDocument/2006/relationships/tags" Target="../tags/tag351.xml"/><Relationship Id="rId44" Type="http://schemas.openxmlformats.org/officeDocument/2006/relationships/tags" Target="../tags/tag364.xml"/><Relationship Id="rId4" Type="http://schemas.openxmlformats.org/officeDocument/2006/relationships/tags" Target="../tags/tag324.xml"/><Relationship Id="rId9" Type="http://schemas.openxmlformats.org/officeDocument/2006/relationships/tags" Target="../tags/tag329.xml"/><Relationship Id="rId14" Type="http://schemas.openxmlformats.org/officeDocument/2006/relationships/tags" Target="../tags/tag334.xml"/><Relationship Id="rId22" Type="http://schemas.openxmlformats.org/officeDocument/2006/relationships/tags" Target="../tags/tag342.xml"/><Relationship Id="rId27" Type="http://schemas.openxmlformats.org/officeDocument/2006/relationships/tags" Target="../tags/tag347.xml"/><Relationship Id="rId30" Type="http://schemas.openxmlformats.org/officeDocument/2006/relationships/tags" Target="../tags/tag350.xml"/><Relationship Id="rId35" Type="http://schemas.openxmlformats.org/officeDocument/2006/relationships/tags" Target="../tags/tag355.xml"/><Relationship Id="rId43" Type="http://schemas.openxmlformats.org/officeDocument/2006/relationships/tags" Target="../tags/tag363.xml"/><Relationship Id="rId8" Type="http://schemas.openxmlformats.org/officeDocument/2006/relationships/tags" Target="../tags/tag328.xml"/><Relationship Id="rId3" Type="http://schemas.openxmlformats.org/officeDocument/2006/relationships/tags" Target="../tags/tag323.xml"/><Relationship Id="rId12" Type="http://schemas.openxmlformats.org/officeDocument/2006/relationships/tags" Target="../tags/tag332.xml"/><Relationship Id="rId17" Type="http://schemas.openxmlformats.org/officeDocument/2006/relationships/tags" Target="../tags/tag337.xml"/><Relationship Id="rId25" Type="http://schemas.openxmlformats.org/officeDocument/2006/relationships/tags" Target="../tags/tag345.xml"/><Relationship Id="rId33" Type="http://schemas.openxmlformats.org/officeDocument/2006/relationships/tags" Target="../tags/tag353.xml"/><Relationship Id="rId38" Type="http://schemas.openxmlformats.org/officeDocument/2006/relationships/tags" Target="../tags/tag358.xml"/><Relationship Id="rId20" Type="http://schemas.openxmlformats.org/officeDocument/2006/relationships/tags" Target="../tags/tag340.xml"/><Relationship Id="rId41" Type="http://schemas.openxmlformats.org/officeDocument/2006/relationships/tags" Target="../tags/tag36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372.xml"/><Relationship Id="rId13" Type="http://schemas.openxmlformats.org/officeDocument/2006/relationships/notesSlide" Target="../notesSlides/notesSlide3.xml"/><Relationship Id="rId3" Type="http://schemas.openxmlformats.org/officeDocument/2006/relationships/tags" Target="../tags/tag367.xml"/><Relationship Id="rId7" Type="http://schemas.openxmlformats.org/officeDocument/2006/relationships/tags" Target="../tags/tag371.xml"/><Relationship Id="rId12" Type="http://schemas.openxmlformats.org/officeDocument/2006/relationships/slideLayout" Target="../slideLayouts/slideLayout42.xml"/><Relationship Id="rId2" Type="http://schemas.openxmlformats.org/officeDocument/2006/relationships/tags" Target="../tags/tag366.xml"/><Relationship Id="rId1" Type="http://schemas.openxmlformats.org/officeDocument/2006/relationships/tags" Target="../tags/tag365.xml"/><Relationship Id="rId6" Type="http://schemas.openxmlformats.org/officeDocument/2006/relationships/tags" Target="../tags/tag370.xml"/><Relationship Id="rId11" Type="http://schemas.openxmlformats.org/officeDocument/2006/relationships/tags" Target="../tags/tag375.xml"/><Relationship Id="rId5" Type="http://schemas.openxmlformats.org/officeDocument/2006/relationships/tags" Target="../tags/tag369.xml"/><Relationship Id="rId15" Type="http://schemas.openxmlformats.org/officeDocument/2006/relationships/image" Target="../media/image4.png"/><Relationship Id="rId10" Type="http://schemas.openxmlformats.org/officeDocument/2006/relationships/tags" Target="../tags/tag374.xml"/><Relationship Id="rId4" Type="http://schemas.openxmlformats.org/officeDocument/2006/relationships/tags" Target="../tags/tag368.xml"/><Relationship Id="rId9" Type="http://schemas.openxmlformats.org/officeDocument/2006/relationships/tags" Target="../tags/tag373.xml"/><Relationship Id="rId1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386.xml"/><Relationship Id="rId13" Type="http://schemas.openxmlformats.org/officeDocument/2006/relationships/tags" Target="../tags/tag391.xml"/><Relationship Id="rId3" Type="http://schemas.openxmlformats.org/officeDocument/2006/relationships/tags" Target="../tags/tag381.xml"/><Relationship Id="rId7" Type="http://schemas.openxmlformats.org/officeDocument/2006/relationships/tags" Target="../tags/tag385.xml"/><Relationship Id="rId12" Type="http://schemas.openxmlformats.org/officeDocument/2006/relationships/tags" Target="../tags/tag390.xml"/><Relationship Id="rId17" Type="http://schemas.openxmlformats.org/officeDocument/2006/relationships/image" Target="../media/image9.png"/><Relationship Id="rId2" Type="http://schemas.openxmlformats.org/officeDocument/2006/relationships/tags" Target="../tags/tag380.xml"/><Relationship Id="rId16" Type="http://schemas.openxmlformats.org/officeDocument/2006/relationships/slideLayout" Target="../slideLayouts/slideLayout42.xml"/><Relationship Id="rId1" Type="http://schemas.openxmlformats.org/officeDocument/2006/relationships/tags" Target="../tags/tag379.xml"/><Relationship Id="rId6" Type="http://schemas.openxmlformats.org/officeDocument/2006/relationships/tags" Target="../tags/tag384.xml"/><Relationship Id="rId11" Type="http://schemas.openxmlformats.org/officeDocument/2006/relationships/tags" Target="../tags/tag389.xml"/><Relationship Id="rId5" Type="http://schemas.openxmlformats.org/officeDocument/2006/relationships/tags" Target="../tags/tag383.xml"/><Relationship Id="rId15" Type="http://schemas.openxmlformats.org/officeDocument/2006/relationships/tags" Target="../tags/tag393.xml"/><Relationship Id="rId10" Type="http://schemas.openxmlformats.org/officeDocument/2006/relationships/tags" Target="../tags/tag388.xml"/><Relationship Id="rId4" Type="http://schemas.openxmlformats.org/officeDocument/2006/relationships/tags" Target="../tags/tag382.xml"/><Relationship Id="rId9" Type="http://schemas.openxmlformats.org/officeDocument/2006/relationships/tags" Target="../tags/tag387.xml"/><Relationship Id="rId14" Type="http://schemas.openxmlformats.org/officeDocument/2006/relationships/tags" Target="../tags/tag39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tags" Target="../tags/tag395.xml"/><Relationship Id="rId1" Type="http://schemas.openxmlformats.org/officeDocument/2006/relationships/tags" Target="../tags/tag39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3" Type="http://schemas.openxmlformats.org/officeDocument/2006/relationships/tags" Target="../tags/tag398.xml"/><Relationship Id="rId7" Type="http://schemas.openxmlformats.org/officeDocument/2006/relationships/slideLayout" Target="../slideLayouts/slideLayout42.xml"/><Relationship Id="rId2" Type="http://schemas.openxmlformats.org/officeDocument/2006/relationships/tags" Target="../tags/tag397.xml"/><Relationship Id="rId1" Type="http://schemas.openxmlformats.org/officeDocument/2006/relationships/tags" Target="../tags/tag396.xml"/><Relationship Id="rId6" Type="http://schemas.openxmlformats.org/officeDocument/2006/relationships/tags" Target="../tags/tag401.xml"/><Relationship Id="rId5" Type="http://schemas.openxmlformats.org/officeDocument/2006/relationships/tags" Target="../tags/tag400.xml"/><Relationship Id="rId10" Type="http://schemas.openxmlformats.org/officeDocument/2006/relationships/image" Target="../media/image4.png"/><Relationship Id="rId4" Type="http://schemas.openxmlformats.org/officeDocument/2006/relationships/tags" Target="../tags/tag399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9510" y="-10800"/>
            <a:ext cx="720090" cy="72009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sp>
        <p:nvSpPr>
          <p:cNvPr id="5" name="Title 6"/>
          <p:cNvSpPr txBox="1"/>
          <p:nvPr>
            <p:custDataLst>
              <p:tags r:id="rId4"/>
            </p:custDataLst>
          </p:nvPr>
        </p:nvSpPr>
        <p:spPr>
          <a:xfrm>
            <a:off x="494861" y="273386"/>
            <a:ext cx="10974649" cy="608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noFill/>
            <a:prstDash val="dash"/>
          </a:ln>
        </p:spPr>
        <p:txBody>
          <a:bodyPr wrap="square" lIns="72000" tIns="36000" rIns="72000" bIns="36000" anchor="b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lvl="0">
              <a:lnSpc>
                <a:spcPct val="100000"/>
              </a:lnSpc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在这次罗马教廷和智者的辩论中，智者为什么能取胜？</a:t>
            </a:r>
            <a:endParaRPr lang="zh-CN" altLang="en-US" sz="3200" b="1" spc="150" dirty="0">
              <a:ln w="3175">
                <a:noFill/>
                <a:prstDash val="dash"/>
              </a:ln>
              <a:solidFill>
                <a:schemeClr val="accent1">
                  <a:lumMod val="7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>
            <p:custDataLst>
              <p:tags r:id="rId5"/>
            </p:custDataLst>
          </p:nvPr>
        </p:nvSpPr>
        <p:spPr>
          <a:xfrm>
            <a:off x="227965" y="1165972"/>
            <a:ext cx="8260080" cy="51288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720090" algn="l" fontAlgn="auto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sz="2800" b="1" dirty="0">
                <a:solidFill>
                  <a:schemeClr val="dk1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几个世纪前，罗马教廷出了一本书，书中用当时最流行的数学推论，导出“上帝是万能的”。一位智者针锋相对地问：“上帝能创造出一块他搬不动的石头吗？”</a:t>
            </a:r>
          </a:p>
          <a:p>
            <a:pPr indent="720090" algn="l" fontAlgn="auto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sz="2800" b="1" dirty="0">
                <a:solidFill>
                  <a:schemeClr val="dk1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如果教廷回答说能的，那上帝不能搬动他创造的那块石头，所以上帝不是万能的。</a:t>
            </a:r>
          </a:p>
          <a:p>
            <a:pPr indent="720090" algn="l" fontAlgn="auto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sz="2800" b="1" dirty="0">
                <a:solidFill>
                  <a:schemeClr val="dk1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如果教廷回答说不能，那么上帝不能创造出一块他搬不动的石头，所以上帝也不是无所不能的。</a:t>
            </a:r>
          </a:p>
          <a:p>
            <a:pPr indent="720090" algn="l" fontAlgn="auto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sz="2800" b="1" dirty="0">
                <a:solidFill>
                  <a:schemeClr val="dk1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由此那位智者导出“上帝不是万能的”。</a:t>
            </a:r>
          </a:p>
        </p:txBody>
      </p:sp>
      <p:sp>
        <p:nvSpPr>
          <p:cNvPr id="3" name="PA-矩形 2"/>
          <p:cNvSpPr/>
          <p:nvPr>
            <p:custDataLst>
              <p:tags r:id="rId6"/>
            </p:custDataLst>
          </p:nvPr>
        </p:nvSpPr>
        <p:spPr>
          <a:xfrm>
            <a:off x="9797415" y="993476"/>
            <a:ext cx="1080135" cy="1932305"/>
          </a:xfrm>
          <a:prstGeom prst="rect">
            <a:avLst/>
          </a:prstGeom>
          <a:blipFill dpi="0" rotWithShape="0">
            <a:blip r:embed="rId16"/>
            <a:stretch>
              <a:fillRect l="-134000" r="-135000" b="-61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PA-矩形 3"/>
          <p:cNvSpPr/>
          <p:nvPr>
            <p:custDataLst>
              <p:tags r:id="rId7"/>
            </p:custDataLst>
          </p:nvPr>
        </p:nvSpPr>
        <p:spPr>
          <a:xfrm>
            <a:off x="9799955" y="2992456"/>
            <a:ext cx="1080135" cy="1113155"/>
          </a:xfrm>
          <a:prstGeom prst="rect">
            <a:avLst/>
          </a:prstGeom>
          <a:blipFill dpi="0" rotWithShape="0">
            <a:blip r:embed="rId16"/>
            <a:stretch>
              <a:fillRect l="-134000" t="-180000" r="-134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PA-矩形 4"/>
          <p:cNvSpPr/>
          <p:nvPr>
            <p:custDataLst>
              <p:tags r:id="rId8"/>
            </p:custDataLst>
          </p:nvPr>
        </p:nvSpPr>
        <p:spPr>
          <a:xfrm>
            <a:off x="8488045" y="1265891"/>
            <a:ext cx="1245235" cy="1283335"/>
          </a:xfrm>
          <a:prstGeom prst="rect">
            <a:avLst/>
          </a:prstGeom>
          <a:blipFill dpi="0" rotWithShape="0">
            <a:blip r:embed="rId16"/>
            <a:stretch>
              <a:fillRect l="-11000" t="-21000" r="-209000" b="-121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PA-矩形 5"/>
          <p:cNvSpPr/>
          <p:nvPr>
            <p:custDataLst>
              <p:tags r:id="rId9"/>
            </p:custDataLst>
          </p:nvPr>
        </p:nvSpPr>
        <p:spPr>
          <a:xfrm>
            <a:off x="8749665" y="2629871"/>
            <a:ext cx="984250" cy="1014730"/>
          </a:xfrm>
          <a:prstGeom prst="rect">
            <a:avLst/>
          </a:prstGeom>
          <a:blipFill dpi="0" rotWithShape="0">
            <a:blip r:embed="rId16"/>
            <a:stretch>
              <a:fillRect l="-41000" t="-161000" r="-264000" b="-46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PA-矩形 6"/>
          <p:cNvSpPr/>
          <p:nvPr>
            <p:custDataLst>
              <p:tags r:id="rId10"/>
            </p:custDataLst>
          </p:nvPr>
        </p:nvSpPr>
        <p:spPr>
          <a:xfrm>
            <a:off x="10941050" y="1400511"/>
            <a:ext cx="984250" cy="1014730"/>
          </a:xfrm>
          <a:prstGeom prst="rect">
            <a:avLst/>
          </a:prstGeom>
          <a:blipFill dpi="0" rotWithShape="0">
            <a:blip r:embed="rId16"/>
            <a:stretch>
              <a:fillRect l="-264000" t="-40000" r="-41000" b="-167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PA-矩形 7"/>
          <p:cNvSpPr/>
          <p:nvPr>
            <p:custDataLst>
              <p:tags r:id="rId11"/>
            </p:custDataLst>
          </p:nvPr>
        </p:nvSpPr>
        <p:spPr>
          <a:xfrm>
            <a:off x="10946765" y="2486996"/>
            <a:ext cx="1245235" cy="1283335"/>
          </a:xfrm>
          <a:prstGeom prst="rect">
            <a:avLst/>
          </a:prstGeom>
          <a:blipFill dpi="0" rotWithShape="0">
            <a:blip r:embed="rId16"/>
            <a:stretch>
              <a:fillRect l="-209000" t="-116000" r="-11000" b="-26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34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Box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79228" y="995267"/>
            <a:ext cx="11259754" cy="4749442"/>
          </a:xfrm>
          <a:prstGeom prst="rect">
            <a:avLst/>
          </a:prstGeom>
          <a:solidFill>
            <a:srgbClr val="EEEEEE">
              <a:alpha val="49019"/>
            </a:srgbClr>
          </a:solidFill>
          <a:ln w="9525">
            <a:solidFill>
              <a:srgbClr val="3333FF"/>
            </a:solidFill>
            <a:miter lim="800000"/>
          </a:ln>
        </p:spPr>
        <p:txBody>
          <a:bodyPr wrap="square">
            <a:spAutoFit/>
          </a:bodyPr>
          <a:lstStyle/>
          <a:p>
            <a:endParaRPr lang="en-US" altLang="zh-CN" sz="2328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328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328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328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328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328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328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328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328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328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328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328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328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0659" name="TextBox 1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21697" y="1125640"/>
            <a:ext cx="10966752" cy="5482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2963" b="1" dirty="0">
                <a:solidFill>
                  <a:srgbClr val="3333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情景：</a:t>
            </a:r>
            <a:r>
              <a:rPr lang="zh-CN" altLang="en-US" sz="2963" b="1" dirty="0">
                <a:latin typeface="黑体" panose="02010609060101010101" pitchFamily="49" charset="-122"/>
                <a:ea typeface="黑体" panose="02010609060101010101" pitchFamily="49" charset="-122"/>
              </a:rPr>
              <a:t>一天，初学逻辑的小明和小芳一起进行推理练习。</a:t>
            </a:r>
          </a:p>
        </p:txBody>
      </p:sp>
      <p:sp>
        <p:nvSpPr>
          <p:cNvPr id="70660" name="圆角矩形标注 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196891" y="1971718"/>
            <a:ext cx="6942003" cy="933441"/>
          </a:xfrm>
          <a:prstGeom prst="wedgeRoundRectCallout">
            <a:avLst>
              <a:gd name="adj1" fmla="val -61301"/>
              <a:gd name="adj2" fmla="val -5500"/>
              <a:gd name="adj3" fmla="val 16667"/>
            </a:avLst>
          </a:prstGeom>
          <a:solidFill>
            <a:schemeClr val="bg1"/>
          </a:solidFill>
          <a:ln w="9525">
            <a:solidFill>
              <a:srgbClr val="3333FF"/>
            </a:solidFill>
            <a:miter lim="800000"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zh-CN" altLang="en-US" sz="2963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</a:t>
            </a:r>
            <a:r>
              <a:rPr lang="en-US" altLang="zh-CN" sz="2963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en-US" sz="2963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所有马都是动物，所有白马都是马，所以，</a:t>
            </a:r>
            <a:r>
              <a:rPr lang="zh-CN" altLang="en-US" sz="2963" b="1" dirty="0">
                <a:solidFill>
                  <a:srgbClr val="0516F9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所有白马都是动物。</a:t>
            </a:r>
          </a:p>
        </p:txBody>
      </p:sp>
      <p:sp>
        <p:nvSpPr>
          <p:cNvPr id="70661" name="圆角矩形标注 3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449601" y="3269395"/>
            <a:ext cx="5974961" cy="969058"/>
          </a:xfrm>
          <a:prstGeom prst="wedgeRoundRectCallout">
            <a:avLst>
              <a:gd name="adj1" fmla="val 58412"/>
              <a:gd name="adj2" fmla="val -4384"/>
              <a:gd name="adj3" fmla="val 16667"/>
            </a:avLst>
          </a:prstGeom>
          <a:solidFill>
            <a:schemeClr val="bg1"/>
          </a:solidFill>
          <a:ln w="9525">
            <a:solidFill>
              <a:srgbClr val="3333FF"/>
            </a:solidFill>
            <a:miter lim="800000"/>
          </a:ln>
        </p:spPr>
        <p:txBody>
          <a:bodyPr anchor="ctr"/>
          <a:lstStyle/>
          <a:p>
            <a:r>
              <a:rPr lang="zh-CN" altLang="en-US" sz="2963" b="1" dirty="0">
                <a:latin typeface="楷体" panose="02010609060101010101" pitchFamily="49" charset="-122"/>
                <a:ea typeface="楷体" panose="02010609060101010101" pitchFamily="49" charset="-122"/>
              </a:rPr>
              <a:t>   所有马都是动物，所有牛都不是马，所以，</a:t>
            </a:r>
            <a:r>
              <a:rPr lang="zh-CN" altLang="en-US" sz="2963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所有牛都不是动物</a:t>
            </a:r>
            <a:r>
              <a:rPr lang="zh-CN" altLang="en-US" sz="2963" b="1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</p:txBody>
      </p:sp>
      <p:sp>
        <p:nvSpPr>
          <p:cNvPr id="70662" name="TextBox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21696" y="4561025"/>
            <a:ext cx="10966080" cy="1015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ts val="3598"/>
              </a:lnSpc>
            </a:pPr>
            <a:r>
              <a:rPr lang="zh-CN" altLang="en-US" sz="3175" b="1" dirty="0">
                <a:solidFill>
                  <a:srgbClr val="3333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●两位同学进行推理的</a:t>
            </a:r>
            <a:r>
              <a:rPr lang="zh-CN" altLang="en-US" sz="3175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前提都是正确的，推出的结论却不都是真的</a:t>
            </a:r>
            <a:r>
              <a:rPr lang="zh-CN" altLang="en-US" sz="3175" b="1" dirty="0">
                <a:solidFill>
                  <a:srgbClr val="3333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，为什么？</a:t>
            </a:r>
          </a:p>
        </p:txBody>
      </p:sp>
      <p:pic>
        <p:nvPicPr>
          <p:cNvPr id="70663" name="Picture 2" descr="http://p3.pstatp.com/large/78ac000b613362c02920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2"/>
          <a:stretch>
            <a:fillRect/>
          </a:stretch>
        </p:blipFill>
        <p:spPr bwMode="auto">
          <a:xfrm>
            <a:off x="1046415" y="1922660"/>
            <a:ext cx="1430066" cy="1306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4" name="TextBox 8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208802" y="3138405"/>
            <a:ext cx="210314" cy="1086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106"/>
              <a:t>小明</a:t>
            </a:r>
          </a:p>
        </p:txBody>
      </p:sp>
      <p:pic>
        <p:nvPicPr>
          <p:cNvPr id="70665" name="Picture 4" descr="http://inews.gtimg.com/newsapp_ls/0/7222989613_200200/0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13"/>
          <a:stretch>
            <a:fillRect/>
          </a:stretch>
        </p:blipFill>
        <p:spPr bwMode="auto">
          <a:xfrm>
            <a:off x="9185965" y="3049643"/>
            <a:ext cx="1457619" cy="122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6" name="TextBox 10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9654075" y="3906734"/>
            <a:ext cx="210314" cy="1086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106"/>
              <a:t>小芳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41900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07018" y="1081030"/>
            <a:ext cx="4668644" cy="203132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所有马都是动物</a:t>
            </a:r>
            <a:r>
              <a:rPr lang="zh-CN" altLang="en-US" sz="2800" b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US" altLang="zh-CN" sz="2800" b="1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所有</a:t>
            </a:r>
            <a:r>
              <a:rPr lang="zh-CN" altLang="en-US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白马都是马</a:t>
            </a:r>
            <a:r>
              <a:rPr lang="zh-CN" altLang="en-US" sz="2800" b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US" altLang="zh-CN" sz="2800" b="1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zh-CN" altLang="en-US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en-US" sz="2800" b="1" dirty="0">
                <a:solidFill>
                  <a:srgbClr val="0516F9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所有白马都是动物。</a:t>
            </a:r>
          </a:p>
        </p:txBody>
      </p:sp>
      <p:sp>
        <p:nvSpPr>
          <p:cNvPr id="3" name="TextBox 3"/>
          <p:cNvSpPr/>
          <p:nvPr>
            <p:custDataLst>
              <p:tags r:id="rId1"/>
            </p:custDataLst>
          </p:nvPr>
        </p:nvSpPr>
        <p:spPr>
          <a:xfrm>
            <a:off x="5075663" y="1152988"/>
            <a:ext cx="1620957" cy="20313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>
              <a:lnSpc>
                <a:spcPct val="150000"/>
              </a:lnSpc>
            </a:pPr>
            <a:r>
              <a:rPr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所有</a:t>
            </a:r>
            <a:r>
              <a:rPr lang="en-US" altLang="zh-CN"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M</a:t>
            </a:r>
            <a:r>
              <a:rPr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是</a:t>
            </a:r>
            <a:r>
              <a:rPr lang="en-US" altLang="zh-CN"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P</a:t>
            </a:r>
          </a:p>
          <a:p>
            <a:pPr eaLnBrk="1" hangingPunct="1">
              <a:lnSpc>
                <a:spcPct val="150000"/>
              </a:lnSpc>
            </a:pPr>
            <a:r>
              <a:rPr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所有</a:t>
            </a:r>
            <a:r>
              <a:rPr lang="en-US" altLang="zh-CN"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S</a:t>
            </a:r>
            <a:r>
              <a:rPr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是</a:t>
            </a:r>
            <a:r>
              <a:rPr lang="en-US" altLang="zh-CN"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M</a:t>
            </a:r>
          </a:p>
          <a:p>
            <a:pPr eaLnBrk="1" hangingPunct="1">
              <a:lnSpc>
                <a:spcPct val="150000"/>
              </a:lnSpc>
            </a:pPr>
            <a:r>
              <a:rPr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所有</a:t>
            </a:r>
            <a:r>
              <a:rPr lang="en-US" altLang="zh-CN"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S</a:t>
            </a:r>
            <a:r>
              <a:rPr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是</a:t>
            </a:r>
            <a:r>
              <a:rPr lang="en-US" altLang="zh-CN"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P</a:t>
            </a:r>
            <a:endParaRPr sz="2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" name="TextBox 6"/>
          <p:cNvSpPr/>
          <p:nvPr>
            <p:custDataLst>
              <p:tags r:id="rId2"/>
            </p:custDataLst>
          </p:nvPr>
        </p:nvSpPr>
        <p:spPr>
          <a:xfrm>
            <a:off x="6835752" y="1039107"/>
            <a:ext cx="1980029" cy="738664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>
              <a:lnSpc>
                <a:spcPct val="150000"/>
              </a:lnSpc>
            </a:pPr>
            <a:r>
              <a:rPr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大前提：真</a:t>
            </a:r>
            <a:endParaRPr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TextBox 7"/>
          <p:cNvSpPr/>
          <p:nvPr>
            <p:custDataLst>
              <p:tags r:id="rId3"/>
            </p:custDataLst>
          </p:nvPr>
        </p:nvSpPr>
        <p:spPr>
          <a:xfrm>
            <a:off x="6751091" y="1725669"/>
            <a:ext cx="1980029" cy="738664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>
              <a:lnSpc>
                <a:spcPct val="150000"/>
              </a:lnSpc>
            </a:pPr>
            <a:r>
              <a:rPr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小前提：真</a:t>
            </a:r>
            <a:endParaRPr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" name="TextBox 8"/>
          <p:cNvSpPr/>
          <p:nvPr>
            <p:custDataLst>
              <p:tags r:id="rId4"/>
            </p:custDataLst>
          </p:nvPr>
        </p:nvSpPr>
        <p:spPr>
          <a:xfrm>
            <a:off x="6891600" y="2368109"/>
            <a:ext cx="1620957" cy="738664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>
              <a:lnSpc>
                <a:spcPct val="150000"/>
              </a:lnSpc>
            </a:pPr>
            <a:r>
              <a:rPr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结论：真</a:t>
            </a:r>
            <a:endParaRPr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椭圆 19"/>
          <p:cNvSpPr/>
          <p:nvPr>
            <p:custDataLst>
              <p:tags r:id="rId5"/>
            </p:custDataLst>
          </p:nvPr>
        </p:nvSpPr>
        <p:spPr>
          <a:xfrm>
            <a:off x="9955948" y="1552643"/>
            <a:ext cx="1236944" cy="1123046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anchor="ctr"/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/>
            <a:endParaRPr sz="280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FFFFFF"/>
              </a:solidFill>
              <a:latin typeface="黑体" panose="02010609060101010101" pitchFamily="2" charset="-122"/>
              <a:ea typeface="黑体" panose="02010609060101010101" pitchFamily="2" charset="-122"/>
              <a:sym typeface="Wingdings" panose="05000000000000000000" charset="0"/>
            </a:endParaRPr>
          </a:p>
        </p:txBody>
      </p:sp>
      <p:sp>
        <p:nvSpPr>
          <p:cNvPr id="8" name="椭圆 20"/>
          <p:cNvSpPr/>
          <p:nvPr>
            <p:custDataLst>
              <p:tags r:id="rId6"/>
            </p:custDataLst>
          </p:nvPr>
        </p:nvSpPr>
        <p:spPr>
          <a:xfrm>
            <a:off x="10340595" y="1689167"/>
            <a:ext cx="828483" cy="798945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anchor="ctr"/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algn="ctr" eaLnBrk="1" hangingPunct="1"/>
            <a:r>
              <a:rPr lang="en-US" altLang="zh-CN" sz="28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S</a:t>
            </a:r>
            <a:endParaRPr sz="28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9" name="椭圆 21"/>
          <p:cNvSpPr/>
          <p:nvPr>
            <p:custDataLst>
              <p:tags r:id="rId7"/>
            </p:custDataLst>
          </p:nvPr>
        </p:nvSpPr>
        <p:spPr>
          <a:xfrm>
            <a:off x="9569602" y="1471680"/>
            <a:ext cx="1655040" cy="1400039"/>
          </a:xfrm>
          <a:prstGeom prst="ellipse">
            <a:avLst/>
          </a:prstGeom>
          <a:noFill/>
          <a:ln w="12700" cap="flat" cmpd="sng" algn="ctr">
            <a:solidFill>
              <a:srgbClr val="3333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anchor="ctr"/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algn="ctr" eaLnBrk="1" hangingPunct="1"/>
            <a:endParaRPr sz="280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FFFFFF"/>
              </a:solidFill>
              <a:latin typeface="黑体" panose="02010609060101010101" pitchFamily="2" charset="-122"/>
              <a:ea typeface="黑体" panose="02010609060101010101" pitchFamily="2" charset="-122"/>
              <a:sym typeface="Wingdings" panose="05000000000000000000" charset="0"/>
            </a:endParaRPr>
          </a:p>
        </p:txBody>
      </p:sp>
      <p:sp>
        <p:nvSpPr>
          <p:cNvPr id="10" name="TextBox 22"/>
          <p:cNvSpPr/>
          <p:nvPr>
            <p:custDataLst>
              <p:tags r:id="rId8"/>
            </p:custDataLst>
          </p:nvPr>
        </p:nvSpPr>
        <p:spPr>
          <a:xfrm>
            <a:off x="10009140" y="1758641"/>
            <a:ext cx="442022" cy="52322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/>
            <a:r>
              <a:rPr lang="en-US" altLang="zh-CN"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M</a:t>
            </a:r>
            <a:endParaRPr sz="2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1" name="TextBox 23"/>
          <p:cNvSpPr/>
          <p:nvPr>
            <p:custDataLst>
              <p:tags r:id="rId9"/>
            </p:custDataLst>
          </p:nvPr>
        </p:nvSpPr>
        <p:spPr>
          <a:xfrm>
            <a:off x="9677685" y="1899409"/>
            <a:ext cx="442022" cy="52322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/>
            <a:r>
              <a:rPr lang="en-US" altLang="zh-CN"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P</a:t>
            </a:r>
            <a:endParaRPr sz="2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2" name="TextBox 2"/>
          <p:cNvSpPr/>
          <p:nvPr>
            <p:custDataLst>
              <p:tags r:id="rId10"/>
            </p:custDataLst>
          </p:nvPr>
        </p:nvSpPr>
        <p:spPr>
          <a:xfrm>
            <a:off x="3008430" y="645670"/>
            <a:ext cx="3570208" cy="46166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/>
            <a:r>
              <a:rPr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小明推理的逻辑形式是：</a:t>
            </a:r>
            <a:endParaRPr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11"/>
            </p:custDataLst>
          </p:nvPr>
        </p:nvSpPr>
        <p:spPr>
          <a:xfrm>
            <a:off x="440174" y="109863"/>
            <a:ext cx="49606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二、狭义逻辑学与广义逻辑学</a:t>
            </a:r>
          </a:p>
        </p:txBody>
      </p:sp>
      <p:cxnSp>
        <p:nvCxnSpPr>
          <p:cNvPr id="17" name="直接连接符 16"/>
          <p:cNvCxnSpPr>
            <a:cxnSpLocks noChangeShapeType="1"/>
          </p:cNvCxnSpPr>
          <p:nvPr/>
        </p:nvCxnSpPr>
        <p:spPr bwMode="auto">
          <a:xfrm flipV="1">
            <a:off x="4945752" y="2464333"/>
            <a:ext cx="189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</a:ln>
        </p:spPr>
      </p:cxnSp>
      <p:sp>
        <p:nvSpPr>
          <p:cNvPr id="18" name="矩形 17"/>
          <p:cNvSpPr/>
          <p:nvPr/>
        </p:nvSpPr>
        <p:spPr>
          <a:xfrm>
            <a:off x="444930" y="3943542"/>
            <a:ext cx="4668644" cy="203132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所有马都是动物</a:t>
            </a:r>
            <a:r>
              <a:rPr lang="zh-CN" altLang="en-US" sz="2800" b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US" altLang="zh-CN" sz="2800" b="1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所有牛都不是</a:t>
            </a:r>
            <a:r>
              <a:rPr lang="zh-CN" altLang="en-US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马</a:t>
            </a:r>
            <a:r>
              <a:rPr lang="zh-CN" altLang="en-US" sz="2800" b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US" altLang="zh-CN" sz="2800" b="1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zh-CN" altLang="en-US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en-US" sz="2800" b="1" dirty="0" smtClean="0">
                <a:solidFill>
                  <a:srgbClr val="0516F9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所有牛都不是</a:t>
            </a:r>
            <a:r>
              <a:rPr lang="zh-CN" altLang="en-US" sz="2800" b="1" dirty="0">
                <a:solidFill>
                  <a:srgbClr val="0516F9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动物。</a:t>
            </a:r>
          </a:p>
        </p:txBody>
      </p:sp>
      <p:sp>
        <p:nvSpPr>
          <p:cNvPr id="19" name="TextBox 3"/>
          <p:cNvSpPr/>
          <p:nvPr>
            <p:custDataLst>
              <p:tags r:id="rId12"/>
            </p:custDataLst>
          </p:nvPr>
        </p:nvSpPr>
        <p:spPr>
          <a:xfrm>
            <a:off x="5113575" y="4015500"/>
            <a:ext cx="1980029" cy="20313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>
              <a:lnSpc>
                <a:spcPct val="150000"/>
              </a:lnSpc>
            </a:pPr>
            <a:r>
              <a:rPr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所有</a:t>
            </a:r>
            <a:r>
              <a:rPr lang="en-US" altLang="zh-CN"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M</a:t>
            </a:r>
            <a:r>
              <a:rPr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是</a:t>
            </a:r>
            <a:r>
              <a:rPr lang="en-US" altLang="zh-CN"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P</a:t>
            </a:r>
          </a:p>
          <a:p>
            <a:pPr eaLnBrk="1" hangingPunct="1">
              <a:lnSpc>
                <a:spcPct val="150000"/>
              </a:lnSpc>
            </a:pPr>
            <a:r>
              <a:rPr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所有</a:t>
            </a:r>
            <a:r>
              <a:rPr lang="en-US" altLang="zh-CN" sz="2800" dirty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S</a:t>
            </a:r>
            <a:r>
              <a:rPr lang="zh-CN" altLang="en-US" sz="2800" dirty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不</a:t>
            </a:r>
            <a:r>
              <a:rPr sz="2800" dirty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是</a:t>
            </a:r>
            <a:r>
              <a:rPr lang="en-US" altLang="zh-CN"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M</a:t>
            </a:r>
          </a:p>
          <a:p>
            <a:pPr eaLnBrk="1" hangingPunct="1">
              <a:lnSpc>
                <a:spcPct val="150000"/>
              </a:lnSpc>
            </a:pPr>
            <a:r>
              <a:rPr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所有</a:t>
            </a:r>
            <a:r>
              <a:rPr lang="en-US" altLang="zh-CN" sz="2800" dirty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S</a:t>
            </a:r>
            <a:r>
              <a:rPr lang="zh-CN" altLang="en-US" sz="2800" dirty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不</a:t>
            </a:r>
            <a:r>
              <a:rPr sz="2800" dirty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是</a:t>
            </a:r>
            <a:r>
              <a:rPr lang="en-US" altLang="zh-CN"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P</a:t>
            </a:r>
            <a:endParaRPr sz="2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" name="TextBox 6"/>
          <p:cNvSpPr/>
          <p:nvPr>
            <p:custDataLst>
              <p:tags r:id="rId13"/>
            </p:custDataLst>
          </p:nvPr>
        </p:nvSpPr>
        <p:spPr>
          <a:xfrm>
            <a:off x="6873664" y="3901619"/>
            <a:ext cx="1980029" cy="738664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>
              <a:lnSpc>
                <a:spcPct val="150000"/>
              </a:lnSpc>
            </a:pPr>
            <a:r>
              <a:rPr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大前提：真</a:t>
            </a:r>
            <a:endParaRPr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1" name="TextBox 7"/>
          <p:cNvSpPr/>
          <p:nvPr>
            <p:custDataLst>
              <p:tags r:id="rId14"/>
            </p:custDataLst>
          </p:nvPr>
        </p:nvSpPr>
        <p:spPr>
          <a:xfrm>
            <a:off x="6955087" y="4589872"/>
            <a:ext cx="1980029" cy="738664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>
              <a:lnSpc>
                <a:spcPct val="150000"/>
              </a:lnSpc>
            </a:pPr>
            <a:r>
              <a:rPr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小前提：真</a:t>
            </a:r>
            <a:endParaRPr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2" name="TextBox 8"/>
          <p:cNvSpPr/>
          <p:nvPr>
            <p:custDataLst>
              <p:tags r:id="rId15"/>
            </p:custDataLst>
          </p:nvPr>
        </p:nvSpPr>
        <p:spPr>
          <a:xfrm>
            <a:off x="7036947" y="5236203"/>
            <a:ext cx="1620957" cy="738664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>
              <a:lnSpc>
                <a:spcPct val="150000"/>
              </a:lnSpc>
            </a:pPr>
            <a:r>
              <a:rPr sz="28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结论</a:t>
            </a:r>
            <a:r>
              <a:rPr sz="2800" dirty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：</a:t>
            </a:r>
            <a:r>
              <a:rPr lang="zh-CN" altLang="en-US" sz="2800" dirty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假</a:t>
            </a:r>
            <a:endParaRPr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3" name="TextBox 2"/>
          <p:cNvSpPr/>
          <p:nvPr>
            <p:custDataLst>
              <p:tags r:id="rId16"/>
            </p:custDataLst>
          </p:nvPr>
        </p:nvSpPr>
        <p:spPr>
          <a:xfrm>
            <a:off x="3046342" y="3508182"/>
            <a:ext cx="3570208" cy="46166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/>
            <a:r>
              <a:rPr sz="2400" dirty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小</a:t>
            </a:r>
            <a:r>
              <a:rPr lang="zh-CN" altLang="en-US" sz="2400" dirty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芳</a:t>
            </a:r>
            <a:r>
              <a:rPr sz="2400" dirty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推理的逻辑形式是</a:t>
            </a:r>
            <a:r>
              <a:rPr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：</a:t>
            </a:r>
            <a:endParaRPr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cxnSp>
        <p:nvCxnSpPr>
          <p:cNvPr id="24" name="直接连接符 23"/>
          <p:cNvCxnSpPr>
            <a:cxnSpLocks noChangeShapeType="1"/>
          </p:cNvCxnSpPr>
          <p:nvPr/>
        </p:nvCxnSpPr>
        <p:spPr bwMode="auto">
          <a:xfrm flipV="1">
            <a:off x="4983664" y="5326845"/>
            <a:ext cx="189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</a:ln>
        </p:spPr>
      </p:cxnSp>
      <p:sp>
        <p:nvSpPr>
          <p:cNvPr id="25" name="椭圆 24"/>
          <p:cNvSpPr>
            <a:spLocks noChangeArrowheads="1"/>
          </p:cNvSpPr>
          <p:nvPr/>
        </p:nvSpPr>
        <p:spPr bwMode="auto">
          <a:xfrm>
            <a:off x="9630060" y="4015500"/>
            <a:ext cx="1890000" cy="1398000"/>
          </a:xfrm>
          <a:prstGeom prst="ellipse">
            <a:avLst/>
          </a:prstGeom>
          <a:noFill/>
          <a:ln w="12700">
            <a:solidFill>
              <a:srgbClr val="3333FF"/>
            </a:solidFill>
            <a:round/>
          </a:ln>
        </p:spPr>
        <p:txBody>
          <a:bodyPr anchor="ctr"/>
          <a:lstStyle>
            <a:defPPr>
              <a:defRPr lang="zh-CN"/>
            </a:defPPr>
            <a:lvl1pPr marL="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594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5189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2783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0378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7972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5630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3225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0819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00" b="1">
              <a:solidFill>
                <a:srgbClr val="FFFFFF"/>
              </a:solidFill>
              <a:latin typeface="Times New Roman" panose="02020603050405020304" pitchFamily="18" charset="0"/>
              <a:ea typeface="华文中宋" panose="02010600040101010101" charset="-122"/>
              <a:cs typeface="Times New Roman" panose="02020603050405020304" pitchFamily="18" charset="0"/>
            </a:endParaRPr>
          </a:p>
        </p:txBody>
      </p:sp>
      <p:sp>
        <p:nvSpPr>
          <p:cNvPr id="26" name="TextBox 22"/>
          <p:cNvSpPr>
            <a:spLocks noChangeArrowheads="1"/>
          </p:cNvSpPr>
          <p:nvPr/>
        </p:nvSpPr>
        <p:spPr bwMode="auto">
          <a:xfrm>
            <a:off x="10381561" y="4168500"/>
            <a:ext cx="409575" cy="3816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594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5189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2783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0378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7972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5630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3225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0819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90" b="1" dirty="0">
                <a:latin typeface="Times New Roman" panose="02020603050405020304" pitchFamily="18" charset="0"/>
                <a:ea typeface="华文中宋" panose="02010600040101010101" charset="-122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27" name="TextBox 23"/>
          <p:cNvSpPr>
            <a:spLocks noChangeArrowheads="1"/>
          </p:cNvSpPr>
          <p:nvPr/>
        </p:nvSpPr>
        <p:spPr bwMode="auto">
          <a:xfrm>
            <a:off x="9745291" y="4558500"/>
            <a:ext cx="329565" cy="3816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594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5189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2783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0378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7972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5630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3225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0819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90" b="1">
                <a:latin typeface="Times New Roman" panose="02020603050405020304" pitchFamily="18" charset="0"/>
                <a:ea typeface="华文中宋" panose="02010600040101010101" charset="-122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28" name="椭圆 27"/>
          <p:cNvSpPr>
            <a:spLocks noChangeArrowheads="1"/>
          </p:cNvSpPr>
          <p:nvPr/>
        </p:nvSpPr>
        <p:spPr bwMode="auto">
          <a:xfrm>
            <a:off x="9774060" y="4993500"/>
            <a:ext cx="859500" cy="637500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dash"/>
            <a:round/>
          </a:ln>
        </p:spPr>
        <p:txBody>
          <a:bodyPr anchor="ctr"/>
          <a:lstStyle>
            <a:defPPr>
              <a:defRPr lang="zh-CN"/>
            </a:defPPr>
            <a:lvl1pPr marL="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594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5189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2783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0378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7972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5630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3225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0819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890" b="1">
                <a:latin typeface="Times New Roman" panose="02020603050405020304" pitchFamily="18" charset="0"/>
                <a:ea typeface="华文中宋" panose="02010600040101010101" charset="-122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29" name="椭圆 28"/>
          <p:cNvSpPr>
            <a:spLocks noChangeArrowheads="1"/>
          </p:cNvSpPr>
          <p:nvPr/>
        </p:nvSpPr>
        <p:spPr bwMode="auto">
          <a:xfrm>
            <a:off x="10614370" y="4626925"/>
            <a:ext cx="787400" cy="606425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</a:ln>
        </p:spPr>
        <p:txBody>
          <a:bodyPr anchor="ctr"/>
          <a:lstStyle>
            <a:defPPr>
              <a:defRPr lang="zh-CN"/>
            </a:defPPr>
            <a:lvl1pPr marL="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594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5189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2783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0378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7972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5630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3225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0819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000">
              <a:ea typeface="微软雅黑" panose="020B0503020204020204" charset="-122"/>
            </a:endParaRPr>
          </a:p>
        </p:txBody>
      </p:sp>
      <p:sp>
        <p:nvSpPr>
          <p:cNvPr id="30" name="TextBox 22"/>
          <p:cNvSpPr>
            <a:spLocks noChangeArrowheads="1"/>
          </p:cNvSpPr>
          <p:nvPr/>
        </p:nvSpPr>
        <p:spPr bwMode="auto">
          <a:xfrm>
            <a:off x="10831231" y="4749999"/>
            <a:ext cx="554990" cy="3816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594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5189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2783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0378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7972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5630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3225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0819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9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31" name="椭圆 30"/>
          <p:cNvSpPr>
            <a:spLocks noChangeArrowheads="1"/>
          </p:cNvSpPr>
          <p:nvPr/>
        </p:nvSpPr>
        <p:spPr bwMode="auto">
          <a:xfrm>
            <a:off x="10154348" y="4056288"/>
            <a:ext cx="864000" cy="631500"/>
          </a:xfrm>
          <a:prstGeom prst="ellipse">
            <a:avLst/>
          </a:prstGeom>
          <a:noFill/>
          <a:ln w="12700">
            <a:solidFill>
              <a:srgbClr val="FFC000"/>
            </a:solidFill>
            <a:round/>
          </a:ln>
        </p:spPr>
        <p:txBody>
          <a:bodyPr anchor="ctr"/>
          <a:lstStyle>
            <a:defPPr>
              <a:defRPr lang="zh-CN"/>
            </a:defPPr>
            <a:lvl1pPr marL="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594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5189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2783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0378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7972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5630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3225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0819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100" b="1">
              <a:solidFill>
                <a:srgbClr val="FFFFFF"/>
              </a:solidFill>
              <a:latin typeface="Times New Roman" panose="02020603050405020304" pitchFamily="18" charset="0"/>
              <a:ea typeface="华文中宋" panose="02010600040101010101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17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8" grpId="0" animBg="1"/>
      <p:bldP spid="9" grpId="0" animBg="1"/>
      <p:bldP spid="10" grpId="0"/>
      <p:bldP spid="11" grpId="0"/>
      <p:bldP spid="19" grpId="0"/>
      <p:bldP spid="20" grpId="0"/>
      <p:bldP spid="21" grpId="0"/>
      <p:bldP spid="22" grpId="0"/>
      <p:bldP spid="25" grpId="0" animBg="1"/>
      <p:bldP spid="26" grpId="0"/>
      <p:bldP spid="27" grpId="0"/>
      <p:bldP spid="28" grpId="0" animBg="1"/>
      <p:bldP spid="29" grpId="0" animBg="1"/>
      <p:bldP spid="30" grpId="0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9"/>
          <p:cNvSpPr/>
          <p:nvPr>
            <p:custDataLst>
              <p:tags r:id="rId1"/>
            </p:custDataLst>
          </p:nvPr>
        </p:nvSpPr>
        <p:spPr>
          <a:xfrm>
            <a:off x="440174" y="2120270"/>
            <a:ext cx="11302060" cy="9048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3333FF"/>
            </a:solidFill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lnSpc>
                <a:spcPct val="110000"/>
              </a:lnSpc>
            </a:pP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  前提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的内容是真实的，</a:t>
            </a:r>
            <a:r>
              <a:rPr lang="zh-CN" altLang="en-US" sz="2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推理的形式是无效的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（推理结构不符合三段论推理规则）</a:t>
            </a: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。</a:t>
            </a:r>
            <a:r>
              <a:rPr lang="zh-CN" altLang="en-US" sz="2400" b="1" dirty="0" smtClean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小</a:t>
            </a:r>
            <a:r>
              <a:rPr lang="zh-CN" altLang="en-US" sz="2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芳的推理是不正确的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。</a:t>
            </a:r>
            <a:endParaRPr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2"/>
            </p:custDataLst>
          </p:nvPr>
        </p:nvSpPr>
        <p:spPr>
          <a:xfrm>
            <a:off x="440174" y="109863"/>
            <a:ext cx="49606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二、狭义逻辑学与广义逻辑学</a:t>
            </a:r>
          </a:p>
        </p:txBody>
      </p:sp>
      <p:sp>
        <p:nvSpPr>
          <p:cNvPr id="15" name="TextBox 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40174" y="3027637"/>
            <a:ext cx="10238700" cy="938719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1828800" indent="457200" defTabSz="685800" eaLnBrk="0" fontAlgn="base" hangingPunct="0">
              <a:spcBef>
                <a:spcPct val="0"/>
              </a:spcBef>
              <a:spcAft>
                <a:spcPct val="0"/>
              </a:spcAft>
              <a:buSzTx/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286000" indent="457200" defTabSz="685800" eaLnBrk="0" fontAlgn="base" hangingPunct="0">
              <a:spcBef>
                <a:spcPct val="0"/>
              </a:spcBef>
              <a:spcAft>
                <a:spcPct val="0"/>
              </a:spcAft>
              <a:buSzTx/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743200" indent="457200" defTabSz="685800" eaLnBrk="0" fontAlgn="base" hangingPunct="0">
              <a:spcBef>
                <a:spcPct val="0"/>
              </a:spcBef>
              <a:spcAft>
                <a:spcPct val="0"/>
              </a:spcAft>
              <a:buSzTx/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200400" indent="457200" defTabSz="685800" eaLnBrk="0" fontAlgn="base" hangingPunct="0">
              <a:spcBef>
                <a:spcPct val="0"/>
              </a:spcBef>
              <a:spcAft>
                <a:spcPct val="0"/>
              </a:spcAft>
              <a:buSzTx/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ts val="3300"/>
              </a:lnSpc>
            </a:pP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从推理的内容看，一个推理是</a:t>
            </a:r>
            <a:r>
              <a:rPr lang="zh-CN" altLang="en-US" sz="2800" dirty="0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真</a:t>
            </a: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的，前提必须是</a:t>
            </a:r>
            <a:r>
              <a:rPr lang="zh-CN" altLang="en-US" sz="2800" dirty="0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真</a:t>
            </a: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的；</a:t>
            </a:r>
            <a:endParaRPr lang="en-US" altLang="zh-CN" sz="28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1" hangingPunct="1">
              <a:lnSpc>
                <a:spcPts val="3300"/>
              </a:lnSpc>
            </a:pP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从推理的形式看，要保证推理结论是</a:t>
            </a:r>
            <a:r>
              <a:rPr lang="zh-CN" altLang="en-US" sz="2800" dirty="0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真</a:t>
            </a: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的，形式必须是</a:t>
            </a:r>
            <a:r>
              <a:rPr lang="zh-CN" altLang="en-US" sz="2800" dirty="0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有效</a:t>
            </a: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的。</a:t>
            </a:r>
          </a:p>
        </p:txBody>
      </p:sp>
      <p:sp>
        <p:nvSpPr>
          <p:cNvPr id="16" name="TextBox 9"/>
          <p:cNvSpPr/>
          <p:nvPr>
            <p:custDataLst>
              <p:tags r:id="rId4"/>
            </p:custDataLst>
          </p:nvPr>
        </p:nvSpPr>
        <p:spPr>
          <a:xfrm>
            <a:off x="470550" y="3978629"/>
            <a:ext cx="9283409" cy="1351973"/>
          </a:xfrm>
          <a:prstGeom prst="rect">
            <a:avLst/>
          </a:prstGeom>
          <a:solidFill>
            <a:srgbClr val="EEEEEE"/>
          </a:solidFill>
          <a:ln>
            <a:solidFill>
              <a:srgbClr val="FF0000"/>
            </a:solidFill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>
              <a:lnSpc>
                <a:spcPts val="3400"/>
              </a:lnSpc>
            </a:pPr>
            <a:r>
              <a:rPr sz="2800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结论：</a:t>
            </a:r>
            <a:r>
              <a:rPr sz="2800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FF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推理结论是否一定为真，取决于两个方面：</a:t>
            </a:r>
            <a:endParaRPr lang="en-US" altLang="zh-CN" sz="2800" b="1" dirty="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3333FF"/>
              </a:solidFill>
              <a:latin typeface="黑体" panose="02010609060101010101" pitchFamily="2" charset="-122"/>
              <a:ea typeface="黑体" panose="02010609060101010101" pitchFamily="2" charset="-122"/>
              <a:sym typeface="Wingdings" panose="05000000000000000000" charset="0"/>
            </a:endParaRPr>
          </a:p>
          <a:p>
            <a:pPr eaLnBrk="1" hangingPunct="1">
              <a:lnSpc>
                <a:spcPts val="3400"/>
              </a:lnSpc>
            </a:pPr>
            <a:r>
              <a:rPr lang="en-US" altLang="zh-CN" sz="2800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FF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           </a:t>
            </a:r>
            <a:r>
              <a:rPr sz="2800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FF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一是前提内容的真实性，</a:t>
            </a:r>
            <a:endParaRPr lang="en-US" altLang="zh-CN" sz="2800" b="1" dirty="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3333FF"/>
              </a:solidFill>
              <a:latin typeface="黑体" panose="02010609060101010101" pitchFamily="2" charset="-122"/>
              <a:ea typeface="黑体" panose="02010609060101010101" pitchFamily="2" charset="-122"/>
              <a:sym typeface="Wingdings" panose="05000000000000000000" charset="0"/>
            </a:endParaRPr>
          </a:p>
          <a:p>
            <a:pPr eaLnBrk="1" hangingPunct="1">
              <a:lnSpc>
                <a:spcPts val="3400"/>
              </a:lnSpc>
            </a:pPr>
            <a:r>
              <a:rPr lang="en-US" altLang="zh-CN" sz="2800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FF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           </a:t>
            </a:r>
            <a:r>
              <a:rPr sz="2800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FF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二是推理形式的有效性。</a:t>
            </a:r>
            <a:endParaRPr sz="2800" b="1" dirty="0">
              <a:solidFill>
                <a:srgbClr val="3333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" name="TextBox 9"/>
          <p:cNvSpPr/>
          <p:nvPr>
            <p:custDataLst>
              <p:tags r:id="rId5"/>
            </p:custDataLst>
          </p:nvPr>
        </p:nvSpPr>
        <p:spPr>
          <a:xfrm>
            <a:off x="440174" y="1285204"/>
            <a:ext cx="11302060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3333FF"/>
            </a:solidFill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/>
            <a:r>
              <a:rPr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  前提的内容是真实的，</a:t>
            </a:r>
            <a:r>
              <a:rPr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推理的形式是有效的</a:t>
            </a:r>
            <a:r>
              <a:rPr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（推理结构符合三段论推理规则）。</a:t>
            </a:r>
            <a:endParaRPr lang="en-US" altLang="zh-CN" sz="2400" dirty="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000000"/>
              </a:solidFill>
              <a:latin typeface="黑体" panose="02010609060101010101" pitchFamily="2" charset="-122"/>
              <a:ea typeface="黑体" panose="02010609060101010101" pitchFamily="2" charset="-122"/>
              <a:sym typeface="Wingdings" panose="05000000000000000000" charset="0"/>
            </a:endParaRPr>
          </a:p>
          <a:p>
            <a:pPr eaLnBrk="1" hangingPunct="1"/>
            <a:r>
              <a:rPr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  小明的推理是</a:t>
            </a:r>
            <a:r>
              <a:rPr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正确的</a:t>
            </a:r>
            <a:r>
              <a:rPr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 charset="0"/>
              </a:rPr>
              <a:t>。</a:t>
            </a:r>
            <a:endParaRPr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4692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35618" y="418701"/>
            <a:ext cx="5452946" cy="19838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92046" rIns="0" bIns="13648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凡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是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人都会死（大前提） 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  <a:hlinkClick r:id="rId2"/>
              </a:rPr>
              <a:t>苏格拉底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是人（小前提）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所以：苏格拉底是会死的（结论）</a:t>
            </a:r>
            <a:endParaRPr kumimoji="0" lang="zh-CN" altLang="zh-CN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01804" y="2570886"/>
            <a:ext cx="5586761" cy="1983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0" tIns="-92046" rIns="0" bIns="13648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所有哺乳动物都是有脊椎的；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所有人都是哺乳动物； 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所以， 所有人都是有脊椎的。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01803" y="4723071"/>
            <a:ext cx="5586761" cy="19838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92046" rIns="0" bIns="13648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所有阔叶植物都是落叶的 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所有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  <a:hlinkClick r:id="rId3"/>
              </a:rPr>
              <a:t>葡萄树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都是阔叶植物 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所以：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所有葡萄树都是落叶的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663690" y="274925"/>
            <a:ext cx="4674870" cy="263019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92046" rIns="0" bIns="13648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①你是经济学院的学生，你应当学好经济理论。 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②企业都应该提高经济效益，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  <a:hlinkClick r:id="rId4"/>
              </a:rPr>
              <a:t>国营企业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也不例外。 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③所有的人都免不了犯错误，你也是人嘛。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6766560" y="3089661"/>
            <a:ext cx="4857750" cy="306108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92046" rIns="0" bIns="13648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①省略了大前提“凡是经济学院的学生都应该学好经济理论”。 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②省略了小前提“国营企业也是企业”。 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③省略的结论是“你也免不了犯错误”。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784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1110677" y="1177925"/>
            <a:ext cx="4665655" cy="521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en-US" altLang="zh-CN" sz="28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4.</a:t>
            </a:r>
            <a:r>
              <a:rPr lang="zh-CN" altLang="en-US" sz="28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论点、论据、论证、论辩</a:t>
            </a: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376779" y="1838619"/>
            <a:ext cx="11029315" cy="2492990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t">
            <a:spAutoFit/>
          </a:bodyPr>
          <a:lstStyle/>
          <a:p>
            <a:pPr algn="just"/>
            <a:r>
              <a:rPr lang="zh-CN" altLang="en-US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    （1）把推理的理由讲出来作为“论点”的“论据”，就构成了通常所说的</a:t>
            </a:r>
            <a:r>
              <a:rPr lang="zh-CN" altLang="en-US" sz="2800" b="1" dirty="0">
                <a:solidFill>
                  <a:srgbClr val="0909CF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“</a:t>
            </a:r>
            <a:r>
              <a:rPr lang="zh-CN" altLang="en-US" sz="3600" b="1" dirty="0">
                <a:solidFill>
                  <a:srgbClr val="0909CF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论证</a:t>
            </a:r>
            <a:r>
              <a:rPr lang="zh-CN" altLang="en-US" sz="2800" b="1" dirty="0">
                <a:solidFill>
                  <a:srgbClr val="0909CF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”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。</a:t>
            </a:r>
          </a:p>
          <a:p>
            <a:pPr algn="just"/>
            <a:r>
              <a:rPr lang="zh-CN" altLang="en-US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    （2）用这样的论证方式去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说服别人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，让他人接受自己的观点，或者用这样的论证方式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反驳别人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的观点，就构成了</a:t>
            </a:r>
            <a:r>
              <a:rPr lang="zh-CN" altLang="en-US" sz="2800" b="1" dirty="0">
                <a:solidFill>
                  <a:srgbClr val="0909CF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“</a:t>
            </a:r>
            <a:r>
              <a:rPr lang="zh-CN" altLang="en-US" sz="3600" b="1" dirty="0">
                <a:solidFill>
                  <a:srgbClr val="0909CF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论辩</a:t>
            </a:r>
            <a:r>
              <a:rPr lang="zh-CN" altLang="en-US" sz="2800" b="1" dirty="0">
                <a:solidFill>
                  <a:srgbClr val="0909CF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”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。</a:t>
            </a:r>
          </a:p>
          <a:p>
            <a:pPr algn="just"/>
            <a:r>
              <a:rPr lang="zh-CN" altLang="en-US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   （3）论证和论辩中使用的推理是否有效，直接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影响说服的效果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。</a:t>
            </a:r>
          </a:p>
        </p:txBody>
      </p:sp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930817" y="257810"/>
            <a:ext cx="49606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二、狭义逻辑学与广义逻辑学</a:t>
            </a:r>
          </a:p>
        </p:txBody>
      </p:sp>
      <p:sp>
        <p:nvSpPr>
          <p:cNvPr id="8" name="TextBox 4"/>
          <p:cNvSpPr>
            <a:spLocks noChangeArrowheads="1"/>
          </p:cNvSpPr>
          <p:nvPr/>
        </p:nvSpPr>
        <p:spPr bwMode="auto">
          <a:xfrm>
            <a:off x="720090" y="4451804"/>
            <a:ext cx="5902960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594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5189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2783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0378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7972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5630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3225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0819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5. 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学习形式逻辑的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意义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720090" y="5093969"/>
            <a:ext cx="10659745" cy="95410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594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5189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2783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0378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7972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5630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32250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08195" algn="l" defTabSz="1151890" rtl="0" eaLnBrk="1" latinLnBrk="0" hangingPunct="1"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学习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狭义逻辑学的基本知识与方法，是学习广义逻辑学的基础。遵循形式逻辑的规律与规则，是正确思维的必要条件。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6841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32770" name="AutoShape 15"/>
          <p:cNvSpPr/>
          <p:nvPr>
            <p:custDataLst>
              <p:tags r:id="rId4"/>
            </p:custDataLst>
          </p:nvPr>
        </p:nvSpPr>
        <p:spPr>
          <a:xfrm>
            <a:off x="294217" y="230717"/>
            <a:ext cx="3208867" cy="810683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 cap="flat" cmpd="sng">
            <a:solidFill>
              <a:srgbClr val="FFCC99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r>
              <a:rPr lang="zh-CN" altLang="en-US" sz="4265" b="1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知识框架图</a:t>
            </a:r>
          </a:p>
        </p:txBody>
      </p:sp>
      <p:sp>
        <p:nvSpPr>
          <p:cNvPr id="32771" name="Text Box 3"/>
          <p:cNvSpPr/>
          <p:nvPr>
            <p:custDataLst>
              <p:tags r:id="rId5"/>
            </p:custDataLst>
          </p:nvPr>
        </p:nvSpPr>
        <p:spPr>
          <a:xfrm>
            <a:off x="5329767" y="3668184"/>
            <a:ext cx="605367" cy="1568450"/>
          </a:xfrm>
          <a:prstGeom prst="rect">
            <a:avLst/>
          </a:prstGeom>
          <a:noFill/>
          <a:ln w="25400" cap="flat" cmpd="sng">
            <a:solidFill>
              <a:srgbClr val="33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逻辑学</a:t>
            </a:r>
          </a:p>
        </p:txBody>
      </p:sp>
      <p:cxnSp>
        <p:nvCxnSpPr>
          <p:cNvPr id="32772" name="Line 14"/>
          <p:cNvCxnSpPr/>
          <p:nvPr>
            <p:custDataLst>
              <p:tags r:id="rId6"/>
            </p:custDataLst>
          </p:nvPr>
        </p:nvCxnSpPr>
        <p:spPr>
          <a:xfrm flipH="1" flipV="1">
            <a:off x="4629151" y="2190751"/>
            <a:ext cx="755649" cy="10583"/>
          </a:xfrm>
          <a:prstGeom prst="line">
            <a:avLst/>
          </a:prstGeom>
          <a:ln w="34925" cap="flat" cmpd="sng">
            <a:solidFill>
              <a:schemeClr val="dk1"/>
            </a:solidFill>
            <a:prstDash val="solid"/>
            <a:headEnd type="none" w="med" len="med"/>
            <a:tailEnd type="triangle" w="med" len="med"/>
          </a:ln>
        </p:spPr>
      </p:cxnSp>
      <p:sp>
        <p:nvSpPr>
          <p:cNvPr id="32773" name="Text Box 3"/>
          <p:cNvSpPr/>
          <p:nvPr>
            <p:custDataLst>
              <p:tags r:id="rId7"/>
            </p:custDataLst>
          </p:nvPr>
        </p:nvSpPr>
        <p:spPr>
          <a:xfrm>
            <a:off x="628651" y="1826684"/>
            <a:ext cx="740833" cy="3538220"/>
          </a:xfrm>
          <a:prstGeom prst="rect">
            <a:avLst/>
          </a:prstGeom>
          <a:noFill/>
          <a:ln w="25400" cap="flat" cmpd="sng">
            <a:solidFill>
              <a:srgbClr val="33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逻辑的不同用法</a:t>
            </a:r>
          </a:p>
        </p:txBody>
      </p:sp>
      <p:sp>
        <p:nvSpPr>
          <p:cNvPr id="32774" name="Text Box 3"/>
          <p:cNvSpPr/>
          <p:nvPr>
            <p:custDataLst>
              <p:tags r:id="rId8"/>
            </p:custDataLst>
          </p:nvPr>
        </p:nvSpPr>
        <p:spPr>
          <a:xfrm>
            <a:off x="6500284" y="3467100"/>
            <a:ext cx="2487083" cy="58356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广义逻辑学</a:t>
            </a:r>
          </a:p>
        </p:txBody>
      </p:sp>
      <p:sp>
        <p:nvSpPr>
          <p:cNvPr id="32775" name="Text Box 3"/>
          <p:cNvSpPr/>
          <p:nvPr>
            <p:custDataLst>
              <p:tags r:id="rId9"/>
            </p:custDataLst>
          </p:nvPr>
        </p:nvSpPr>
        <p:spPr>
          <a:xfrm>
            <a:off x="6489700" y="4908551"/>
            <a:ext cx="2476500" cy="583565"/>
          </a:xfrm>
          <a:prstGeom prst="rect">
            <a:avLst/>
          </a:prstGeom>
          <a:noFill/>
          <a:ln w="1905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狭义逻辑学</a:t>
            </a:r>
          </a:p>
        </p:txBody>
      </p:sp>
      <p:cxnSp>
        <p:nvCxnSpPr>
          <p:cNvPr id="32776" name="Line 14"/>
          <p:cNvCxnSpPr/>
          <p:nvPr>
            <p:custDataLst>
              <p:tags r:id="rId10"/>
            </p:custDataLst>
          </p:nvPr>
        </p:nvCxnSpPr>
        <p:spPr>
          <a:xfrm>
            <a:off x="5956300" y="4476751"/>
            <a:ext cx="268817" cy="0"/>
          </a:xfrm>
          <a:prstGeom prst="line">
            <a:avLst/>
          </a:prstGeom>
          <a:ln w="34925" cap="flat" cmpd="sng">
            <a:solidFill>
              <a:schemeClr val="dk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32777" name="直接连接符 8"/>
          <p:cNvCxnSpPr/>
          <p:nvPr>
            <p:custDataLst>
              <p:tags r:id="rId11"/>
            </p:custDataLst>
          </p:nvPr>
        </p:nvCxnSpPr>
        <p:spPr>
          <a:xfrm flipH="1" flipV="1">
            <a:off x="6223000" y="3727451"/>
            <a:ext cx="0" cy="1507067"/>
          </a:xfrm>
          <a:prstGeom prst="line">
            <a:avLst/>
          </a:prstGeom>
          <a:ln w="25400" cap="flat" cmpd="sng">
            <a:solidFill>
              <a:schemeClr val="dk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32778" name="直接连接符 9"/>
          <p:cNvCxnSpPr/>
          <p:nvPr>
            <p:custDataLst>
              <p:tags r:id="rId12"/>
            </p:custDataLst>
          </p:nvPr>
        </p:nvCxnSpPr>
        <p:spPr>
          <a:xfrm flipV="1">
            <a:off x="6212417" y="3716867"/>
            <a:ext cx="277283" cy="0"/>
          </a:xfrm>
          <a:prstGeom prst="line">
            <a:avLst/>
          </a:prstGeom>
          <a:ln w="25400" cap="flat" cmpd="sng">
            <a:solidFill>
              <a:schemeClr val="dk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32779" name="直接连接符 10"/>
          <p:cNvCxnSpPr/>
          <p:nvPr>
            <p:custDataLst>
              <p:tags r:id="rId13"/>
            </p:custDataLst>
          </p:nvPr>
        </p:nvCxnSpPr>
        <p:spPr>
          <a:xfrm flipV="1">
            <a:off x="6212417" y="5223933"/>
            <a:ext cx="277283" cy="0"/>
          </a:xfrm>
          <a:prstGeom prst="line">
            <a:avLst/>
          </a:prstGeom>
          <a:ln w="25400" cap="flat" cmpd="sng">
            <a:solidFill>
              <a:schemeClr val="dk1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32780" name="Text Box 3"/>
          <p:cNvSpPr/>
          <p:nvPr>
            <p:custDataLst>
              <p:tags r:id="rId14"/>
            </p:custDataLst>
          </p:nvPr>
        </p:nvSpPr>
        <p:spPr>
          <a:xfrm>
            <a:off x="9489017" y="4165600"/>
            <a:ext cx="2152649" cy="58356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核心任务</a:t>
            </a:r>
          </a:p>
        </p:txBody>
      </p:sp>
      <p:sp>
        <p:nvSpPr>
          <p:cNvPr id="32781" name="Text Box 3"/>
          <p:cNvSpPr/>
          <p:nvPr>
            <p:custDataLst>
              <p:tags r:id="rId15"/>
            </p:custDataLst>
          </p:nvPr>
        </p:nvSpPr>
        <p:spPr>
          <a:xfrm>
            <a:off x="9478433" y="5609167"/>
            <a:ext cx="2474384" cy="583565"/>
          </a:xfrm>
          <a:prstGeom prst="rect">
            <a:avLst/>
          </a:prstGeom>
          <a:noFill/>
          <a:ln w="1905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学习的意义</a:t>
            </a:r>
          </a:p>
        </p:txBody>
      </p:sp>
      <p:cxnSp>
        <p:nvCxnSpPr>
          <p:cNvPr id="32782" name="Line 14"/>
          <p:cNvCxnSpPr/>
          <p:nvPr>
            <p:custDataLst>
              <p:tags r:id="rId16"/>
            </p:custDataLst>
          </p:nvPr>
        </p:nvCxnSpPr>
        <p:spPr>
          <a:xfrm flipV="1">
            <a:off x="8966200" y="5219700"/>
            <a:ext cx="279400" cy="2117"/>
          </a:xfrm>
          <a:prstGeom prst="line">
            <a:avLst/>
          </a:prstGeom>
          <a:ln w="34925" cap="flat" cmpd="sng">
            <a:solidFill>
              <a:schemeClr val="dk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32783" name="直接连接符 14"/>
          <p:cNvCxnSpPr/>
          <p:nvPr>
            <p:custDataLst>
              <p:tags r:id="rId17"/>
            </p:custDataLst>
          </p:nvPr>
        </p:nvCxnSpPr>
        <p:spPr>
          <a:xfrm flipH="1" flipV="1">
            <a:off x="9211733" y="4428067"/>
            <a:ext cx="0" cy="1507067"/>
          </a:xfrm>
          <a:prstGeom prst="line">
            <a:avLst/>
          </a:prstGeom>
          <a:ln w="25400" cap="flat" cmpd="sng">
            <a:solidFill>
              <a:schemeClr val="dk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32784" name="直接连接符 15"/>
          <p:cNvCxnSpPr/>
          <p:nvPr>
            <p:custDataLst>
              <p:tags r:id="rId18"/>
            </p:custDataLst>
          </p:nvPr>
        </p:nvCxnSpPr>
        <p:spPr>
          <a:xfrm flipV="1">
            <a:off x="9201151" y="4417484"/>
            <a:ext cx="277283" cy="0"/>
          </a:xfrm>
          <a:prstGeom prst="line">
            <a:avLst/>
          </a:prstGeom>
          <a:ln w="25400" cap="flat" cmpd="sng">
            <a:solidFill>
              <a:schemeClr val="dk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32785" name="直接连接符 16"/>
          <p:cNvCxnSpPr/>
          <p:nvPr>
            <p:custDataLst>
              <p:tags r:id="rId19"/>
            </p:custDataLst>
          </p:nvPr>
        </p:nvCxnSpPr>
        <p:spPr>
          <a:xfrm flipV="1">
            <a:off x="9211733" y="5924551"/>
            <a:ext cx="277284" cy="0"/>
          </a:xfrm>
          <a:prstGeom prst="line">
            <a:avLst/>
          </a:prstGeom>
          <a:ln w="25400" cap="flat" cmpd="sng">
            <a:solidFill>
              <a:schemeClr val="dk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32786" name="Line 14"/>
          <p:cNvCxnSpPr/>
          <p:nvPr>
            <p:custDataLst>
              <p:tags r:id="rId20"/>
            </p:custDataLst>
          </p:nvPr>
        </p:nvCxnSpPr>
        <p:spPr>
          <a:xfrm>
            <a:off x="1369484" y="3591984"/>
            <a:ext cx="323849" cy="12700"/>
          </a:xfrm>
          <a:prstGeom prst="line">
            <a:avLst/>
          </a:prstGeom>
          <a:ln w="34925" cap="flat" cmpd="sng">
            <a:solidFill>
              <a:schemeClr val="dk1"/>
            </a:solidFill>
            <a:prstDash val="solid"/>
            <a:headEnd type="none" w="med" len="med"/>
            <a:tailEnd type="triangle" w="med" len="med"/>
          </a:ln>
        </p:spPr>
      </p:cxnSp>
      <p:sp>
        <p:nvSpPr>
          <p:cNvPr id="32787" name="Text Box 3"/>
          <p:cNvSpPr/>
          <p:nvPr>
            <p:custDataLst>
              <p:tags r:id="rId21"/>
            </p:custDataLst>
          </p:nvPr>
        </p:nvSpPr>
        <p:spPr>
          <a:xfrm>
            <a:off x="1934633" y="1943100"/>
            <a:ext cx="2650067" cy="501650"/>
          </a:xfrm>
          <a:prstGeom prst="rect">
            <a:avLst/>
          </a:prstGeom>
          <a:noFill/>
          <a:ln w="1905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665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与“规律”同义</a:t>
            </a:r>
          </a:p>
        </p:txBody>
      </p:sp>
      <p:sp>
        <p:nvSpPr>
          <p:cNvPr id="32788" name="Text Box 3"/>
          <p:cNvSpPr/>
          <p:nvPr>
            <p:custDataLst>
              <p:tags r:id="rId22"/>
            </p:custDataLst>
          </p:nvPr>
        </p:nvSpPr>
        <p:spPr>
          <a:xfrm>
            <a:off x="1945217" y="3289300"/>
            <a:ext cx="2639483" cy="501650"/>
          </a:xfrm>
          <a:prstGeom prst="rect">
            <a:avLst/>
          </a:prstGeom>
          <a:noFill/>
          <a:ln w="1905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665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逻辑规律与规则</a:t>
            </a:r>
          </a:p>
        </p:txBody>
      </p:sp>
      <p:sp>
        <p:nvSpPr>
          <p:cNvPr id="32789" name="Text Box 3"/>
          <p:cNvSpPr/>
          <p:nvPr>
            <p:custDataLst>
              <p:tags r:id="rId23"/>
            </p:custDataLst>
          </p:nvPr>
        </p:nvSpPr>
        <p:spPr>
          <a:xfrm>
            <a:off x="1934633" y="4688417"/>
            <a:ext cx="2474384" cy="501650"/>
          </a:xfrm>
          <a:prstGeom prst="rect">
            <a:avLst/>
          </a:prstGeom>
          <a:noFill/>
          <a:ln w="1905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665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某种思维方法</a:t>
            </a:r>
          </a:p>
        </p:txBody>
      </p:sp>
      <p:sp>
        <p:nvSpPr>
          <p:cNvPr id="32790" name="Text Box 3"/>
          <p:cNvSpPr/>
          <p:nvPr>
            <p:custDataLst>
              <p:tags r:id="rId24"/>
            </p:custDataLst>
          </p:nvPr>
        </p:nvSpPr>
        <p:spPr>
          <a:xfrm>
            <a:off x="5403851" y="1875367"/>
            <a:ext cx="1998133" cy="583565"/>
          </a:xfrm>
          <a:prstGeom prst="rect">
            <a:avLst/>
          </a:prstGeom>
          <a:noFill/>
          <a:ln w="25400" cap="flat" cmpd="sng">
            <a:solidFill>
              <a:srgbClr val="33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所有科学</a:t>
            </a:r>
          </a:p>
        </p:txBody>
      </p:sp>
      <p:cxnSp>
        <p:nvCxnSpPr>
          <p:cNvPr id="32791" name="直接连接符 22"/>
          <p:cNvCxnSpPr/>
          <p:nvPr>
            <p:custDataLst>
              <p:tags r:id="rId25"/>
            </p:custDataLst>
          </p:nvPr>
        </p:nvCxnSpPr>
        <p:spPr>
          <a:xfrm flipV="1">
            <a:off x="1651000" y="2254251"/>
            <a:ext cx="10584" cy="2762249"/>
          </a:xfrm>
          <a:prstGeom prst="line">
            <a:avLst/>
          </a:prstGeom>
          <a:ln w="25400" cap="flat" cmpd="sng">
            <a:solidFill>
              <a:schemeClr val="dk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32792" name="直接连接符 26"/>
          <p:cNvCxnSpPr/>
          <p:nvPr>
            <p:custDataLst>
              <p:tags r:id="rId26"/>
            </p:custDataLst>
          </p:nvPr>
        </p:nvCxnSpPr>
        <p:spPr>
          <a:xfrm flipV="1">
            <a:off x="1646767" y="5016500"/>
            <a:ext cx="277284" cy="0"/>
          </a:xfrm>
          <a:prstGeom prst="line">
            <a:avLst/>
          </a:prstGeom>
          <a:ln w="25400" cap="flat" cmpd="sng">
            <a:solidFill>
              <a:schemeClr val="dk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32793" name="直接连接符 27"/>
          <p:cNvCxnSpPr/>
          <p:nvPr>
            <p:custDataLst>
              <p:tags r:id="rId27"/>
            </p:custDataLst>
          </p:nvPr>
        </p:nvCxnSpPr>
        <p:spPr>
          <a:xfrm flipV="1">
            <a:off x="1646767" y="3591984"/>
            <a:ext cx="277284" cy="0"/>
          </a:xfrm>
          <a:prstGeom prst="line">
            <a:avLst/>
          </a:prstGeom>
          <a:ln w="25400" cap="flat" cmpd="sng">
            <a:solidFill>
              <a:schemeClr val="dk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32794" name="直接连接符 28"/>
          <p:cNvCxnSpPr/>
          <p:nvPr>
            <p:custDataLst>
              <p:tags r:id="rId28"/>
            </p:custDataLst>
          </p:nvPr>
        </p:nvCxnSpPr>
        <p:spPr>
          <a:xfrm flipV="1">
            <a:off x="1646767" y="2254251"/>
            <a:ext cx="277284" cy="0"/>
          </a:xfrm>
          <a:prstGeom prst="line">
            <a:avLst/>
          </a:prstGeom>
          <a:ln w="25400" cap="flat" cmpd="sng">
            <a:solidFill>
              <a:schemeClr val="dk1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32795" name="TextBox 29"/>
          <p:cNvSpPr/>
          <p:nvPr>
            <p:custDataLst>
              <p:tags r:id="rId29"/>
            </p:custDataLst>
          </p:nvPr>
        </p:nvSpPr>
        <p:spPr>
          <a:xfrm>
            <a:off x="4455584" y="1466851"/>
            <a:ext cx="140208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研究对象</a:t>
            </a:r>
          </a:p>
        </p:txBody>
      </p:sp>
      <p:sp>
        <p:nvSpPr>
          <p:cNvPr id="32796" name="TextBox 30"/>
          <p:cNvSpPr/>
          <p:nvPr>
            <p:custDataLst>
              <p:tags r:id="rId30"/>
            </p:custDataLst>
          </p:nvPr>
        </p:nvSpPr>
        <p:spPr>
          <a:xfrm>
            <a:off x="4440978" y="3621406"/>
            <a:ext cx="778933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研究对象</a:t>
            </a:r>
          </a:p>
        </p:txBody>
      </p:sp>
      <p:cxnSp>
        <p:nvCxnSpPr>
          <p:cNvPr id="32797" name="Line 14"/>
          <p:cNvCxnSpPr/>
          <p:nvPr>
            <p:custDataLst>
              <p:tags r:id="rId31"/>
            </p:custDataLst>
          </p:nvPr>
        </p:nvCxnSpPr>
        <p:spPr>
          <a:xfrm flipH="1" flipV="1">
            <a:off x="4607984" y="3604684"/>
            <a:ext cx="698500" cy="806449"/>
          </a:xfrm>
          <a:prstGeom prst="line">
            <a:avLst/>
          </a:prstGeom>
          <a:ln w="34925" cap="flat" cmpd="sng">
            <a:solidFill>
              <a:schemeClr val="dk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32798" name="Line 14"/>
          <p:cNvCxnSpPr/>
          <p:nvPr>
            <p:custDataLst>
              <p:tags r:id="rId32"/>
            </p:custDataLst>
          </p:nvPr>
        </p:nvCxnSpPr>
        <p:spPr>
          <a:xfrm flipH="1">
            <a:off x="4423833" y="4421717"/>
            <a:ext cx="882651" cy="497416"/>
          </a:xfrm>
          <a:prstGeom prst="line">
            <a:avLst/>
          </a:prstGeom>
          <a:ln w="34925" cap="flat" cmpd="sng">
            <a:solidFill>
              <a:schemeClr val="dk1"/>
            </a:solidFill>
            <a:prstDash val="solid"/>
            <a:headEnd type="none" w="med" len="med"/>
            <a:tailEnd type="triangle" w="med" len="med"/>
          </a:ln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3408186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59168" y="1406769"/>
            <a:ext cx="8921261" cy="230832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/>
              <a:t>抽背内容：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、形式逻辑从真前提推出真结论的要求是什么？</a:t>
            </a: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、形式逻辑的核心任务是什么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？</a:t>
            </a:r>
            <a:endParaRPr lang="en-US" altLang="zh-CN" sz="32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3568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607664" y="1872692"/>
            <a:ext cx="5215626" cy="63436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200" normalizeH="0" baseline="0" noProof="0" dirty="0">
                <a:ln>
                  <a:noFill/>
                </a:ln>
                <a:solidFill>
                  <a:schemeClr val="tx1">
                    <a:lumMod val="90000"/>
                    <a:lumOff val="1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第二课</a:t>
            </a:r>
            <a:r>
              <a:rPr kumimoji="0" lang="en-US" altLang="zh-CN" sz="3600" b="1" i="0" u="none" strike="noStrike" kern="1200" cap="none" spc="200" normalizeH="0" baseline="0" noProof="0" dirty="0">
                <a:ln>
                  <a:noFill/>
                </a:ln>
                <a:solidFill>
                  <a:schemeClr val="tx1">
                    <a:lumMod val="90000"/>
                    <a:lumOff val="1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  </a:t>
            </a:r>
            <a:r>
              <a:rPr kumimoji="0" lang="zh-CN" altLang="en-US" sz="3600" b="1" i="0" u="none" strike="noStrike" kern="1200" cap="none" spc="200" normalizeH="0" baseline="0" noProof="0" dirty="0">
                <a:ln>
                  <a:noFill/>
                </a:ln>
                <a:solidFill>
                  <a:schemeClr val="tx1">
                    <a:lumMod val="90000"/>
                    <a:lumOff val="1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把握逻辑要义</a:t>
            </a:r>
            <a:r>
              <a:rPr kumimoji="0" lang="en-US" altLang="zh-CN" sz="3600" b="1" i="0" u="none" strike="noStrike" kern="1200" cap="none" spc="200" normalizeH="0" baseline="0" noProof="0" dirty="0">
                <a:ln>
                  <a:noFill/>
                </a:ln>
                <a:solidFill>
                  <a:schemeClr val="tx1">
                    <a:lumMod val="90000"/>
                    <a:lumOff val="1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3" name="直接连接符 12"/>
          <p:cNvCxnSpPr/>
          <p:nvPr>
            <p:custDataLst>
              <p:tags r:id="rId3"/>
            </p:custDataLst>
          </p:nvPr>
        </p:nvCxnSpPr>
        <p:spPr>
          <a:xfrm flipH="1">
            <a:off x="1710489" y="5460006"/>
            <a:ext cx="2901521" cy="0"/>
          </a:xfrm>
          <a:prstGeom prst="line">
            <a:avLst/>
          </a:prstGeom>
          <a:ln>
            <a:solidFill>
              <a:schemeClr val="dk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标题 6"/>
          <p:cNvSpPr>
            <a:spLocks noGrp="1"/>
          </p:cNvSpPr>
          <p:nvPr>
            <p:ph type="ctrTitle" idx="2"/>
            <p:custDataLst>
              <p:tags r:id="rId4"/>
            </p:custDataLst>
          </p:nvPr>
        </p:nvSpPr>
        <p:spPr>
          <a:xfrm>
            <a:off x="1105859" y="2049858"/>
            <a:ext cx="6822657" cy="2021205"/>
          </a:xfrm>
        </p:spPr>
        <p:txBody>
          <a:bodyPr>
            <a:normAutofit/>
          </a:bodyPr>
          <a:lstStyle/>
          <a:p>
            <a:pPr marL="0" indent="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en-US" altLang="zh-CN" sz="4400" dirty="0" smtClean="0">
                <a:solidFill>
                  <a:schemeClr val="accent1">
                    <a:lumMod val="75000"/>
                  </a:schemeClr>
                </a:solidFill>
                <a:cs typeface="汉仪旗黑-85S" panose="00020600040101010101" pitchFamily="18" charset="-122"/>
              </a:rPr>
              <a:t>2.1“</a:t>
            </a:r>
            <a:r>
              <a:rPr lang="en-US" altLang="zh-CN" sz="4400" dirty="0">
                <a:solidFill>
                  <a:schemeClr val="accent1">
                    <a:lumMod val="75000"/>
                  </a:schemeClr>
                </a:solidFill>
                <a:cs typeface="汉仪旗黑-85S" panose="00020600040101010101" pitchFamily="18" charset="-122"/>
              </a:rPr>
              <a:t>逻辑” </a:t>
            </a:r>
            <a:r>
              <a:rPr lang="en-US" altLang="zh-CN" sz="4400" dirty="0" err="1">
                <a:solidFill>
                  <a:schemeClr val="accent1">
                    <a:lumMod val="75000"/>
                  </a:schemeClr>
                </a:solidFill>
                <a:cs typeface="汉仪旗黑-85S" panose="00020600040101010101" pitchFamily="18" charset="-122"/>
              </a:rPr>
              <a:t>的多种含义</a:t>
            </a:r>
            <a:endParaRPr lang="en-US" altLang="zh-CN" sz="4400" dirty="0">
              <a:solidFill>
                <a:schemeClr val="accent1">
                  <a:lumMod val="75000"/>
                </a:schemeClr>
              </a:solidFill>
              <a:cs typeface="汉仪旗黑-85S" panose="00020600040101010101" pitchFamily="18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54619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-151215" y="181476"/>
            <a:ext cx="8108342" cy="523220"/>
          </a:xfrm>
          <a:prstGeom prst="parallelogram">
            <a:avLst>
              <a:gd name="adj" fmla="val 184575"/>
            </a:avLst>
          </a:prstGeom>
          <a:solidFill>
            <a:srgbClr val="534C4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张海山锐线体简" panose="02000000000000000000" pitchFamily="2" charset="-122"/>
              <a:ea typeface="张海山锐线体简" panose="02000000000000000000" pitchFamily="2" charset="-122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60240" y="199602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" panose="02020700000000000000" pitchFamily="18" charset="-122"/>
                <a:ea typeface="思源宋体" panose="02020700000000000000" pitchFamily="18" charset="-122"/>
                <a:cs typeface="+mn-cs"/>
              </a:rPr>
              <a:t>“逻辑”的不同用法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宋体" panose="02020700000000000000" pitchFamily="18" charset="-122"/>
              <a:ea typeface="思源宋体" panose="02020700000000000000" pitchFamily="18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99638" y="181476"/>
            <a:ext cx="545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" panose="02020700000000000000" pitchFamily="18" charset="-122"/>
                <a:ea typeface="思源宋体" panose="02020700000000000000" pitchFamily="18" charset="-122"/>
                <a:cs typeface="+mn-cs"/>
              </a:rPr>
              <a:t>一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宋体" panose="02020700000000000000" pitchFamily="18" charset="-122"/>
              <a:ea typeface="思源宋体" panose="02020700000000000000" pitchFamily="18" charset="-122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37" y="1490589"/>
            <a:ext cx="2445190" cy="1325913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64053" y="2793304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字魂4号-苍劲行楷体" panose="00000500000000000000" pitchFamily="2" charset="-122"/>
                <a:ea typeface="字魂4号-苍劲行楷体" panose="00000500000000000000" pitchFamily="2" charset="-122"/>
                <a:cs typeface="+mn-cs"/>
              </a:rPr>
              <a:t>不同用法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字魂4号-苍劲行楷体" panose="00000500000000000000" pitchFamily="2" charset="-122"/>
              <a:ea typeface="字魂4号-苍劲行楷体" panose="00000500000000000000" pitchFamily="2" charset="-122"/>
              <a:cs typeface="+mn-cs"/>
            </a:endParaRPr>
          </a:p>
        </p:txBody>
      </p:sp>
      <p:sp>
        <p:nvSpPr>
          <p:cNvPr id="9" name="左大括号 8"/>
          <p:cNvSpPr/>
          <p:nvPr/>
        </p:nvSpPr>
        <p:spPr>
          <a:xfrm>
            <a:off x="2423906" y="1364728"/>
            <a:ext cx="155448" cy="1985143"/>
          </a:xfrm>
          <a:prstGeom prst="leftBrace">
            <a:avLst/>
          </a:prstGeom>
          <a:ln w="12700">
            <a:solidFill>
              <a:srgbClr val="0909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89108" y="4103267"/>
            <a:ext cx="11618636" cy="21729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【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探究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】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教材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P7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：这些议论中的“逻辑”分别是什么意思？</a:t>
            </a:r>
            <a:endParaRPr kumimoji="0" lang="en-US" altLang="zh-CN" sz="2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楷体" panose="02010600040101010101" pitchFamily="2" charset="-122"/>
              <a:ea typeface="华文楷体" panose="02010600040101010101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“毛主席曾号召大家都要学一点儿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逻辑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呢”；</a:t>
            </a:r>
            <a:endParaRPr kumimoji="0" lang="en-US" altLang="zh-CN" sz="2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楷体" panose="02010600040101010101" pitchFamily="2" charset="-122"/>
              <a:ea typeface="华文楷体" panose="02010600040101010101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“学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逻辑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也要合乎学习的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逻辑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，先易后难，不能揠苗助长”；</a:t>
            </a:r>
            <a:endParaRPr kumimoji="0" lang="en-US" altLang="zh-CN" sz="2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楷体" panose="02010600040101010101" pitchFamily="2" charset="-122"/>
              <a:ea typeface="华文楷体" panose="02010600040101010101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“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逻辑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太重要了，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逻辑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混乱的文章别人看不懂，不讲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逻辑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的人别人懒得理。”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楷体" panose="02010600040101010101" pitchFamily="2" charset="-122"/>
              <a:ea typeface="华文楷体" panose="02010600040101010101" pitchFamily="2" charset="-122"/>
              <a:cs typeface="+mn-cs"/>
            </a:endParaRPr>
          </a:p>
        </p:txBody>
      </p:sp>
      <p:cxnSp>
        <p:nvCxnSpPr>
          <p:cNvPr id="17" name="直接连接符 16"/>
          <p:cNvCxnSpPr/>
          <p:nvPr/>
        </p:nvCxnSpPr>
        <p:spPr>
          <a:xfrm>
            <a:off x="683491" y="4009904"/>
            <a:ext cx="7435273" cy="0"/>
          </a:xfrm>
          <a:prstGeom prst="line">
            <a:avLst/>
          </a:prstGeom>
          <a:ln>
            <a:solidFill>
              <a:srgbClr val="D1AA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7139708" y="4649706"/>
            <a:ext cx="1634838" cy="461665"/>
          </a:xfrm>
          <a:prstGeom prst="rect">
            <a:avLst/>
          </a:prstGeom>
          <a:solidFill>
            <a:srgbClr val="EBD79A"/>
          </a:solidFill>
          <a:ln>
            <a:solidFill>
              <a:srgbClr val="D1AA73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字魂4号-苍劲行楷体" panose="00000500000000000000" pitchFamily="2" charset="-122"/>
                <a:ea typeface="字魂4号-苍劲行楷体" panose="00000500000000000000" pitchFamily="2" charset="-122"/>
                <a:cs typeface="+mn-cs"/>
              </a:rPr>
              <a:t>“逻辑学”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字魂4号-苍劲行楷体" panose="00000500000000000000" pitchFamily="2" charset="-122"/>
              <a:ea typeface="字魂4号-苍劲行楷体" panose="00000500000000000000" pitchFamily="2" charset="-122"/>
              <a:cs typeface="+mn-cs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326958" y="5320171"/>
            <a:ext cx="1228373" cy="461665"/>
          </a:xfrm>
          <a:prstGeom prst="rect">
            <a:avLst/>
          </a:prstGeom>
          <a:solidFill>
            <a:srgbClr val="EBD79A"/>
          </a:solidFill>
          <a:ln>
            <a:solidFill>
              <a:srgbClr val="D1AA73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字魂4号-苍劲行楷体" panose="00000500000000000000" pitchFamily="2" charset="-122"/>
                <a:ea typeface="字魂4号-苍劲行楷体" panose="00000500000000000000" pitchFamily="2" charset="-122"/>
                <a:cs typeface="+mn-cs"/>
              </a:rPr>
              <a:t>“规律”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字魂4号-苍劲行楷体" panose="00000500000000000000" pitchFamily="2" charset="-122"/>
              <a:ea typeface="字魂4号-苍劲行楷体" panose="00000500000000000000" pitchFamily="2" charset="-122"/>
              <a:cs typeface="+mn-cs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43913" y="6191875"/>
            <a:ext cx="2764166" cy="461665"/>
          </a:xfrm>
          <a:prstGeom prst="rect">
            <a:avLst/>
          </a:prstGeom>
          <a:solidFill>
            <a:srgbClr val="EBD79A"/>
          </a:solidFill>
          <a:ln>
            <a:solidFill>
              <a:srgbClr val="D1AA73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字魂4号-苍劲行楷体" panose="00000500000000000000" pitchFamily="2" charset="-122"/>
                <a:ea typeface="字魂4号-苍劲行楷体" panose="00000500000000000000" pitchFamily="2" charset="-122"/>
                <a:cs typeface="+mn-cs"/>
              </a:rPr>
              <a:t>“逻辑规律与规则”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字魂4号-苍劲行楷体" panose="00000500000000000000" pitchFamily="2" charset="-122"/>
              <a:ea typeface="字魂4号-苍劲行楷体" panose="00000500000000000000" pitchFamily="2" charset="-122"/>
              <a:cs typeface="+mn-cs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690534" y="6138699"/>
            <a:ext cx="1768279" cy="461665"/>
          </a:xfrm>
          <a:prstGeom prst="rect">
            <a:avLst/>
          </a:prstGeom>
          <a:solidFill>
            <a:srgbClr val="EBD79A"/>
          </a:solidFill>
          <a:ln>
            <a:solidFill>
              <a:srgbClr val="D1AA73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字魂4号-苍劲行楷体" panose="00000500000000000000" pitchFamily="2" charset="-122"/>
                <a:ea typeface="字魂4号-苍劲行楷体" panose="00000500000000000000" pitchFamily="2" charset="-122"/>
                <a:cs typeface="+mn-cs"/>
              </a:rPr>
              <a:t>“思维方法”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字魂4号-苍劲行楷体" panose="00000500000000000000" pitchFamily="2" charset="-122"/>
              <a:ea typeface="字魂4号-苍劲行楷体" panose="00000500000000000000" pitchFamily="2" charset="-122"/>
              <a:cs typeface="+mn-cs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346827" y="6228392"/>
            <a:ext cx="2872903" cy="461665"/>
          </a:xfrm>
          <a:prstGeom prst="rect">
            <a:avLst/>
          </a:prstGeom>
          <a:solidFill>
            <a:srgbClr val="EBD79A"/>
          </a:solidFill>
          <a:ln>
            <a:solidFill>
              <a:srgbClr val="D1AA73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字魂4号-苍劲行楷体" panose="00000500000000000000" pitchFamily="2" charset="-122"/>
                <a:ea typeface="字魂4号-苍劲行楷体" panose="00000500000000000000" pitchFamily="2" charset="-122"/>
                <a:cs typeface="+mn-cs"/>
              </a:rPr>
              <a:t>“逻辑规律与规则”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字魂4号-苍劲行楷体" panose="00000500000000000000" pitchFamily="2" charset="-122"/>
              <a:ea typeface="字魂4号-苍劲行楷体" panose="00000500000000000000" pitchFamily="2" charset="-122"/>
              <a:cs typeface="+mn-cs"/>
            </a:endParaRPr>
          </a:p>
        </p:txBody>
      </p:sp>
      <p:sp>
        <p:nvSpPr>
          <p:cNvPr id="22" name="文本框 21"/>
          <p:cNvSpPr txBox="1"/>
          <p:nvPr>
            <p:custDataLst>
              <p:tags r:id="rId1"/>
            </p:custDataLst>
          </p:nvPr>
        </p:nvSpPr>
        <p:spPr>
          <a:xfrm>
            <a:off x="2793360" y="1251135"/>
            <a:ext cx="910693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400" b="1" dirty="0">
                <a:solidFill>
                  <a:srgbClr val="0909CF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（</a:t>
            </a:r>
            <a:r>
              <a:rPr lang="en-US" altLang="zh-CN" sz="2400" b="1" dirty="0">
                <a:solidFill>
                  <a:srgbClr val="0909CF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1</a:t>
            </a:r>
            <a:r>
              <a:rPr lang="zh-CN" altLang="en-US" sz="2400" b="1" dirty="0">
                <a:solidFill>
                  <a:srgbClr val="0909CF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）规律：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  <a:sym typeface="Wingdings" panose="05000000000000000000" pitchFamily="2" charset="2"/>
              </a:rPr>
              <a:t>是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  <a:sym typeface="Wingdings" panose="05000000000000000000" pitchFamily="2" charset="2"/>
              </a:rPr>
              <a:t>客观事物变化发展的规律，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  <a:sym typeface="Wingdings" panose="05000000000000000000" pitchFamily="2" charset="2"/>
              </a:rPr>
              <a:t>是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  <a:sym typeface="Wingdings" panose="05000000000000000000" pitchFamily="2" charset="2"/>
              </a:rPr>
              <a:t>所有科学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  <a:sym typeface="Wingdings" panose="05000000000000000000" pitchFamily="2" charset="2"/>
              </a:rPr>
              <a:t>的研究对象。</a:t>
            </a:r>
            <a:endParaRPr lang="zh-CN" altLang="en-US" sz="24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charset="-122"/>
              <a:sym typeface="Wingdings" panose="05000000000000000000" pitchFamily="2" charset="2"/>
            </a:endParaRPr>
          </a:p>
          <a:p>
            <a:pPr fontAlgn="auto">
              <a:lnSpc>
                <a:spcPct val="110000"/>
              </a:lnSpc>
            </a:pPr>
            <a:r>
              <a:rPr lang="zh-CN" altLang="en-US" sz="2400" b="1" dirty="0" smtClean="0">
                <a:solidFill>
                  <a:srgbClr val="0909CF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（</a:t>
            </a:r>
            <a:r>
              <a:rPr lang="en-US" altLang="zh-CN" sz="2400" b="1" dirty="0">
                <a:solidFill>
                  <a:srgbClr val="0909CF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2</a:t>
            </a:r>
            <a:r>
              <a:rPr lang="zh-CN" altLang="en-US" sz="2400" b="1" dirty="0">
                <a:solidFill>
                  <a:srgbClr val="0909CF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）逻辑规律与规则：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  <a:sym typeface="Wingdings" panose="05000000000000000000" pitchFamily="2" charset="2"/>
              </a:rPr>
              <a:t>逻辑规律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  <a:sym typeface="Wingdings" panose="05000000000000000000" pitchFamily="2" charset="2"/>
              </a:rPr>
              <a:t>是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  <a:sym typeface="Wingdings" panose="05000000000000000000" pitchFamily="2" charset="2"/>
              </a:rPr>
              <a:t>思维领域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  <a:sym typeface="Wingdings" panose="05000000000000000000" pitchFamily="2" charset="2"/>
              </a:rPr>
              <a:t>内的客观规律。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  <a:sym typeface="Wingdings" panose="05000000000000000000" pitchFamily="2" charset="2"/>
              </a:rPr>
              <a:t>逻辑规则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  <a:sym typeface="Wingdings" panose="05000000000000000000" pitchFamily="2" charset="2"/>
              </a:rPr>
              <a:t>是根据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  <a:sym typeface="Wingdings" panose="05000000000000000000" pitchFamily="2" charset="2"/>
              </a:rPr>
              <a:t>思维的规律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  <a:sym typeface="Wingdings" panose="05000000000000000000" pitchFamily="2" charset="2"/>
              </a:rPr>
              <a:t>制定的。</a:t>
            </a:r>
          </a:p>
          <a:p>
            <a:pPr>
              <a:lnSpc>
                <a:spcPct val="110000"/>
              </a:lnSpc>
            </a:pPr>
            <a:r>
              <a:rPr lang="zh-CN" altLang="en-US" sz="2400" b="1" dirty="0" smtClean="0">
                <a:solidFill>
                  <a:srgbClr val="0909CF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（</a:t>
            </a:r>
            <a:r>
              <a:rPr lang="en-US" altLang="zh-CN" sz="2400" b="1" dirty="0">
                <a:solidFill>
                  <a:srgbClr val="0909CF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3</a:t>
            </a:r>
            <a:r>
              <a:rPr lang="zh-CN" altLang="en-US" sz="2400" b="1" dirty="0" smtClean="0">
                <a:solidFill>
                  <a:srgbClr val="0909CF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）思维</a:t>
            </a:r>
            <a:r>
              <a:rPr lang="zh-CN" altLang="en-US" sz="2400" b="1" dirty="0">
                <a:solidFill>
                  <a:srgbClr val="0909CF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方法：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  <a:sym typeface="Wingdings" panose="05000000000000000000" pitchFamily="2" charset="2"/>
              </a:rPr>
              <a:t>认识问题的某种思维方法，也指</a:t>
            </a:r>
            <a:r>
              <a:rPr lang="zh-CN" altLang="zh-CN" sz="2400" b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  <a:sym typeface="Wingdings" panose="05000000000000000000" pitchFamily="2" charset="2"/>
              </a:rPr>
              <a:t>某种</a:t>
            </a:r>
            <a:r>
              <a:rPr lang="zh-CN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  <a:sym typeface="Wingdings" panose="05000000000000000000" pitchFamily="2" charset="2"/>
              </a:rPr>
              <a:t>理论、观点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  <a:sym typeface="Wingdings" panose="05000000000000000000" pitchFamily="2" charset="2"/>
              </a:rPr>
              <a:t>。</a:t>
            </a:r>
          </a:p>
          <a:p>
            <a:pPr>
              <a:lnSpc>
                <a:spcPct val="110000"/>
              </a:lnSpc>
            </a:pPr>
            <a:r>
              <a:rPr lang="zh-CN" altLang="en-US" sz="2400" b="1" dirty="0" smtClean="0">
                <a:solidFill>
                  <a:srgbClr val="0909CF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（</a:t>
            </a:r>
            <a:r>
              <a:rPr lang="en-US" altLang="zh-CN" sz="2400" b="1" dirty="0">
                <a:solidFill>
                  <a:srgbClr val="0909CF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4</a:t>
            </a:r>
            <a:r>
              <a:rPr lang="zh-CN" altLang="en-US" sz="2400" b="1" dirty="0">
                <a:solidFill>
                  <a:srgbClr val="0909CF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）逻辑学：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Wingdings" panose="05000000000000000000" pitchFamily="2" charset="2"/>
              </a:rPr>
              <a:t>逻辑学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sym typeface="Wingdings" panose="05000000000000000000" pitchFamily="2" charset="2"/>
              </a:rPr>
              <a:t>是关于逻辑规律与规则的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Wingdings" panose="05000000000000000000" pitchFamily="2" charset="2"/>
              </a:rPr>
              <a:t>知识体系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sym typeface="Wingdings" panose="05000000000000000000" pitchFamily="2" charset="2"/>
              </a:rPr>
              <a:t>。</a:t>
            </a:r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944516" y="5316323"/>
            <a:ext cx="1634838" cy="461665"/>
          </a:xfrm>
          <a:prstGeom prst="rect">
            <a:avLst/>
          </a:prstGeom>
          <a:solidFill>
            <a:srgbClr val="EBD79A"/>
          </a:solidFill>
          <a:ln>
            <a:solidFill>
              <a:srgbClr val="D1AA73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字魂4号-苍劲行楷体" panose="00000500000000000000" pitchFamily="2" charset="-122"/>
                <a:ea typeface="字魂4号-苍劲行楷体" panose="00000500000000000000" pitchFamily="2" charset="-122"/>
                <a:cs typeface="+mn-cs"/>
              </a:rPr>
              <a:t>“逻辑学”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字魂4号-苍劲行楷体" panose="00000500000000000000" pitchFamily="2" charset="-122"/>
              <a:ea typeface="字魂4号-苍劲行楷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088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 animBg="1"/>
      <p:bldP spid="18" grpId="0" animBg="1"/>
      <p:bldP spid="19" grpId="0" animBg="1"/>
      <p:bldP spid="20" grpId="0" animBg="1"/>
      <p:bldP spid="21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6049" y="235598"/>
            <a:ext cx="8108342" cy="523220"/>
          </a:xfrm>
          <a:prstGeom prst="parallelogram">
            <a:avLst>
              <a:gd name="adj" fmla="val 184575"/>
            </a:avLst>
          </a:prstGeom>
          <a:solidFill>
            <a:srgbClr val="534C4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zh-CN" altLang="en-US" sz="2000" dirty="0">
              <a:solidFill>
                <a:schemeClr val="bg1"/>
              </a:solidFill>
              <a:latin typeface="张海山锐线体简" panose="02000000000000000000" pitchFamily="2" charset="-122"/>
              <a:ea typeface="张海山锐线体简" panose="02000000000000000000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60240" y="199602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chemeClr val="bg1"/>
                </a:solidFill>
                <a:latin typeface="思源宋体" panose="02020700000000000000" pitchFamily="18" charset="-122"/>
                <a:ea typeface="思源宋体" panose="02020700000000000000" pitchFamily="18" charset="-122"/>
              </a:rPr>
              <a:t>“逻辑”的不同用法</a:t>
            </a:r>
            <a:endParaRPr lang="zh-CN" altLang="en-US" sz="2800" b="1" dirty="0">
              <a:solidFill>
                <a:schemeClr val="bg1"/>
              </a:solidFill>
              <a:latin typeface="思源宋体" panose="02020700000000000000" pitchFamily="18" charset="-122"/>
              <a:ea typeface="思源宋体" panose="02020700000000000000" pitchFamily="18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99638" y="181476"/>
            <a:ext cx="545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chemeClr val="bg1"/>
                </a:solidFill>
                <a:latin typeface="思源宋体" panose="02020700000000000000" pitchFamily="18" charset="-122"/>
                <a:ea typeface="思源宋体" panose="02020700000000000000" pitchFamily="18" charset="-122"/>
              </a:rPr>
              <a:t>一</a:t>
            </a:r>
            <a:endParaRPr lang="zh-CN" altLang="en-US" sz="2800" b="1" dirty="0">
              <a:solidFill>
                <a:schemeClr val="bg1"/>
              </a:solidFill>
              <a:latin typeface="思源宋体" panose="02020700000000000000" pitchFamily="18" charset="-122"/>
              <a:ea typeface="思源宋体" panose="02020700000000000000" pitchFamily="18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2510" y="153930"/>
            <a:ext cx="2665234" cy="1785706"/>
          </a:xfrm>
          <a:prstGeom prst="cube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129308" y="888643"/>
            <a:ext cx="11978435" cy="26930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6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【</a:t>
            </a:r>
            <a:r>
              <a:rPr lang="zh-CN" altLang="en-US" sz="26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探究</a:t>
            </a:r>
            <a:r>
              <a:rPr lang="en-US" altLang="zh-CN" sz="26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】</a:t>
            </a:r>
            <a:r>
              <a:rPr lang="zh-CN" altLang="en-US" sz="2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教材</a:t>
            </a:r>
            <a:r>
              <a:rPr lang="en-US" altLang="zh-CN" sz="2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P7</a:t>
            </a: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： “逻辑”不同用法之间有何区别与联系？</a:t>
            </a:r>
            <a:endParaRPr lang="en-US" altLang="zh-CN" sz="26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457200" indent="-45720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zh-CN" altLang="en-US" sz="2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“规律”意义上的“逻辑”是所有科学的研究对象</a:t>
            </a:r>
            <a:endParaRPr lang="en-US" altLang="zh-CN" sz="26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zh-CN" altLang="en-US" sz="2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逻辑学的研究对象是</a:t>
            </a:r>
            <a:r>
              <a:rPr lang="zh-CN" altLang="en-US" sz="2600" b="1" u="sng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</a:t>
            </a:r>
            <a:r>
              <a:rPr lang="zh-CN" altLang="en-US" sz="2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，以及</a:t>
            </a:r>
            <a:r>
              <a:rPr lang="zh-CN" altLang="en-US" sz="2600" b="1" u="sng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r>
              <a:rPr lang="zh-CN" altLang="en-US" sz="2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意义上的“逻辑”</a:t>
            </a:r>
            <a:endParaRPr lang="en-US" altLang="zh-CN" sz="26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zh-CN" altLang="en-US" sz="2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zh-CN" altLang="en-US" sz="2600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联系</a:t>
            </a:r>
            <a:r>
              <a:rPr lang="zh-CN" altLang="en-US" sz="2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2600" b="1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逻辑学</a:t>
            </a:r>
            <a:r>
              <a:rPr lang="zh-CN" altLang="en-US" sz="2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研究试图将</a:t>
            </a:r>
            <a:r>
              <a:rPr lang="zh-CN" altLang="en-US" sz="2600" b="1" u="sng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</a:t>
            </a:r>
            <a:r>
              <a:rPr lang="zh-CN" altLang="en-US" sz="2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运用到实际思维中，以区分正确的和不正确的</a:t>
            </a:r>
            <a:r>
              <a:rPr lang="zh-CN" altLang="en-US" sz="2600" b="1" u="sng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lang="zh-CN" altLang="en-US" sz="2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。作为工具性学科的逻辑学是为把握“</a:t>
            </a:r>
            <a:r>
              <a:rPr lang="zh-CN" altLang="en-US" sz="2600" b="1" u="sng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zh-CN" altLang="en-US" sz="2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”服务的。</a:t>
            </a:r>
            <a:endParaRPr lang="zh-CN" altLang="en-US" sz="2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685130" y="1934899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逻辑规律与规则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7020879" y="1959537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思维方法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565679" y="2479626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逻辑规律与规则</a:t>
            </a:r>
            <a:endParaRPr lang="zh-CN" altLang="en-US" sz="2400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352935" y="2957152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思维方法</a:t>
            </a:r>
            <a:endParaRPr lang="zh-CN" altLang="en-US" sz="2400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9442510" y="2957151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规律</a:t>
            </a:r>
            <a:endParaRPr lang="zh-CN" altLang="en-US" sz="240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Text Box 3"/>
          <p:cNvSpPr/>
          <p:nvPr>
            <p:custDataLst>
              <p:tags r:id="rId1"/>
            </p:custDataLst>
          </p:nvPr>
        </p:nvSpPr>
        <p:spPr>
          <a:xfrm>
            <a:off x="4875175" y="4192186"/>
            <a:ext cx="485775" cy="1568450"/>
          </a:xfrm>
          <a:prstGeom prst="rect">
            <a:avLst/>
          </a:prstGeom>
          <a:solidFill>
            <a:schemeClr val="lt1"/>
          </a:solidFill>
          <a:ln w="25400">
            <a:solidFill>
              <a:srgbClr val="3333FF"/>
            </a:solidFill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algn="ctr" eaLnBrk="1" hangingPunct="1">
              <a:spcBef>
                <a:spcPct val="50000"/>
              </a:spcBef>
            </a:pPr>
            <a:r>
              <a:rPr sz="32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charset="0"/>
              </a:rPr>
              <a:t>逻辑学</a:t>
            </a:r>
          </a:p>
        </p:txBody>
      </p:sp>
      <p:sp>
        <p:nvSpPr>
          <p:cNvPr id="27" name="Text Box 3"/>
          <p:cNvSpPr/>
          <p:nvPr>
            <p:custDataLst>
              <p:tags r:id="rId2"/>
            </p:custDataLst>
          </p:nvPr>
        </p:nvSpPr>
        <p:spPr>
          <a:xfrm>
            <a:off x="841141" y="4623074"/>
            <a:ext cx="1004887" cy="583565"/>
          </a:xfrm>
          <a:prstGeom prst="rect">
            <a:avLst/>
          </a:prstGeom>
          <a:solidFill>
            <a:schemeClr val="lt1"/>
          </a:solidFill>
          <a:ln w="25400">
            <a:solidFill>
              <a:srgbClr val="FFC000"/>
            </a:solidFill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algn="ctr" eaLnBrk="1" hangingPunct="1">
              <a:spcBef>
                <a:spcPct val="50000"/>
              </a:spcBef>
            </a:pPr>
            <a:r>
              <a:rPr sz="3200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charset="0"/>
              </a:rPr>
              <a:t>规律</a:t>
            </a:r>
          </a:p>
        </p:txBody>
      </p:sp>
      <p:sp>
        <p:nvSpPr>
          <p:cNvPr id="28" name="Text Box 3"/>
          <p:cNvSpPr/>
          <p:nvPr>
            <p:custDataLst>
              <p:tags r:id="rId3"/>
            </p:custDataLst>
          </p:nvPr>
        </p:nvSpPr>
        <p:spPr>
          <a:xfrm>
            <a:off x="7994805" y="5006752"/>
            <a:ext cx="3129915" cy="583565"/>
          </a:xfrm>
          <a:prstGeom prst="rect">
            <a:avLst/>
          </a:prstGeom>
          <a:solidFill>
            <a:schemeClr val="lt1"/>
          </a:solidFill>
          <a:ln w="25400">
            <a:solidFill>
              <a:srgbClr val="FF0000"/>
            </a:solidFill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algn="ctr" eaLnBrk="1" hangingPunct="1">
              <a:spcBef>
                <a:spcPct val="50000"/>
              </a:spcBef>
            </a:pPr>
            <a:r>
              <a:rPr sz="32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charset="0"/>
              </a:rPr>
              <a:t>思维方法</a:t>
            </a:r>
          </a:p>
        </p:txBody>
      </p:sp>
      <p:cxnSp>
        <p:nvCxnSpPr>
          <p:cNvPr id="29" name="Line 14"/>
          <p:cNvCxnSpPr>
            <a:cxnSpLocks noChangeShapeType="1"/>
          </p:cNvCxnSpPr>
          <p:nvPr>
            <p:custDataLst>
              <p:tags r:id="rId4"/>
            </p:custDataLst>
          </p:nvPr>
        </p:nvCxnSpPr>
        <p:spPr bwMode="auto">
          <a:xfrm flipV="1">
            <a:off x="5360825" y="4980082"/>
            <a:ext cx="2508885" cy="11430"/>
          </a:xfrm>
          <a:prstGeom prst="line">
            <a:avLst/>
          </a:prstGeom>
          <a:solidFill>
            <a:schemeClr val="lt1"/>
          </a:solidFill>
          <a:ln w="34925" algn="ctr">
            <a:solidFill>
              <a:schemeClr val="dk1"/>
            </a:solidFill>
            <a:round/>
            <a:tailEnd type="triangle" w="med" len="med"/>
          </a:ln>
        </p:spPr>
      </p:cxnSp>
      <p:cxnSp>
        <p:nvCxnSpPr>
          <p:cNvPr id="30" name="Line 14"/>
          <p:cNvCxnSpPr>
            <a:cxnSpLocks noChangeShapeType="1"/>
            <a:stCxn id="26" idx="1"/>
          </p:cNvCxnSpPr>
          <p:nvPr>
            <p:custDataLst>
              <p:tags r:id="rId5"/>
            </p:custDataLst>
          </p:nvPr>
        </p:nvCxnSpPr>
        <p:spPr bwMode="auto">
          <a:xfrm flipH="1" flipV="1">
            <a:off x="1963575" y="4964207"/>
            <a:ext cx="2911475" cy="12065"/>
          </a:xfrm>
          <a:prstGeom prst="line">
            <a:avLst/>
          </a:prstGeom>
          <a:solidFill>
            <a:schemeClr val="lt1"/>
          </a:solidFill>
          <a:ln w="34925" algn="ctr">
            <a:solidFill>
              <a:schemeClr val="dk1"/>
            </a:solidFill>
            <a:round/>
            <a:tailEnd type="triangle" w="med" len="med"/>
          </a:ln>
        </p:spPr>
      </p:cxnSp>
      <p:sp>
        <p:nvSpPr>
          <p:cNvPr id="31" name="TextBox 12"/>
          <p:cNvSpPr/>
          <p:nvPr>
            <p:custDataLst>
              <p:tags r:id="rId6"/>
            </p:custDataLst>
          </p:nvPr>
        </p:nvSpPr>
        <p:spPr>
          <a:xfrm>
            <a:off x="5632809" y="4393511"/>
            <a:ext cx="1605280" cy="521970"/>
          </a:xfrm>
          <a:prstGeom prst="rect">
            <a:avLst/>
          </a:prstGeom>
          <a:noFill/>
          <a:ln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algn="ctr" eaLnBrk="1" hangingPunct="1"/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charset="0"/>
              </a:rPr>
              <a:t>研究对象</a:t>
            </a:r>
          </a:p>
        </p:txBody>
      </p:sp>
      <p:sp>
        <p:nvSpPr>
          <p:cNvPr id="32" name="TextBox 14"/>
          <p:cNvSpPr/>
          <p:nvPr>
            <p:custDataLst>
              <p:tags r:id="rId7"/>
            </p:custDataLst>
          </p:nvPr>
        </p:nvSpPr>
        <p:spPr>
          <a:xfrm>
            <a:off x="2024313" y="5006456"/>
            <a:ext cx="2672080" cy="521970"/>
          </a:xfrm>
          <a:prstGeom prst="rect">
            <a:avLst/>
          </a:prstGeom>
          <a:noFill/>
          <a:ln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algn="ctr" eaLnBrk="1" hangingPunct="1"/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charset="0"/>
              </a:rPr>
              <a:t>为把握规律服务</a:t>
            </a:r>
          </a:p>
        </p:txBody>
      </p:sp>
      <p:sp>
        <p:nvSpPr>
          <p:cNvPr id="33" name="文本框 32"/>
          <p:cNvSpPr txBox="1"/>
          <p:nvPr>
            <p:custDataLst>
              <p:tags r:id="rId8"/>
            </p:custDataLst>
          </p:nvPr>
        </p:nvSpPr>
        <p:spPr>
          <a:xfrm>
            <a:off x="5730395" y="3454812"/>
            <a:ext cx="5547995" cy="95313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zh-CN" sz="2800" b="1" dirty="0">
                <a:solidFill>
                  <a:srgbClr val="0909CF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它的</a:t>
            </a:r>
            <a:r>
              <a:rPr lang="en-US" altLang="zh-CN" sz="2800" b="1" dirty="0">
                <a:solidFill>
                  <a:srgbClr val="0909CF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2800" b="1" dirty="0">
                <a:solidFill>
                  <a:srgbClr val="0909CF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工具性</a:t>
            </a:r>
            <a:r>
              <a:rPr lang="en-US" altLang="zh-CN" sz="2800" b="1" dirty="0">
                <a:solidFill>
                  <a:srgbClr val="0909CF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2800" b="1" dirty="0">
                <a:solidFill>
                  <a:srgbClr val="0909CF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主要体现在为把握</a:t>
            </a:r>
            <a:r>
              <a:rPr lang="en-US" altLang="zh-CN" sz="2800" b="1" dirty="0">
                <a:solidFill>
                  <a:srgbClr val="0909CF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2800" b="1" dirty="0">
                <a:solidFill>
                  <a:srgbClr val="0909CF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规律</a:t>
            </a:r>
            <a:r>
              <a:rPr lang="en-US" altLang="zh-CN" sz="2800" b="1" dirty="0">
                <a:solidFill>
                  <a:srgbClr val="0909CF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2800" b="1" dirty="0">
                <a:solidFill>
                  <a:srgbClr val="0909CF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而运用的手段。</a:t>
            </a:r>
          </a:p>
        </p:txBody>
      </p:sp>
      <p:sp>
        <p:nvSpPr>
          <p:cNvPr id="34" name="Text Box 3"/>
          <p:cNvSpPr/>
          <p:nvPr>
            <p:custDataLst>
              <p:tags r:id="rId9"/>
            </p:custDataLst>
          </p:nvPr>
        </p:nvSpPr>
        <p:spPr>
          <a:xfrm>
            <a:off x="7994805" y="4393511"/>
            <a:ext cx="3130550" cy="583565"/>
          </a:xfrm>
          <a:prstGeom prst="rect">
            <a:avLst/>
          </a:prstGeom>
          <a:solidFill>
            <a:schemeClr val="lt1"/>
          </a:solidFill>
          <a:ln w="25400">
            <a:solidFill>
              <a:srgbClr val="FF0000"/>
            </a:solidFill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algn="ctr" eaLnBrk="1" hangingPunct="1">
              <a:spcBef>
                <a:spcPct val="50000"/>
              </a:spcBef>
            </a:pPr>
            <a:r>
              <a:rPr sz="32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charset="0"/>
              </a:rPr>
              <a:t>逻辑规律与规则</a:t>
            </a:r>
          </a:p>
        </p:txBody>
      </p:sp>
    </p:spTree>
    <p:extLst>
      <p:ext uri="{BB962C8B-B14F-4D97-AF65-F5344CB8AC3E}">
        <p14:creationId xmlns:p14="http://schemas.microsoft.com/office/powerpoint/2010/main" val="4724534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 animBg="1"/>
      <p:bldP spid="27" grpId="0" animBg="1"/>
      <p:bldP spid="28" grpId="0" animBg="1"/>
      <p:bldP spid="31" grpId="0"/>
      <p:bldP spid="32" grpId="0"/>
      <p:bldP spid="3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/>
          <p:nvPr>
            <p:custDataLst>
              <p:tags r:id="rId2"/>
            </p:custDataLst>
          </p:nvPr>
        </p:nvSpPr>
        <p:spPr>
          <a:xfrm>
            <a:off x="802217" y="2785533"/>
            <a:ext cx="1551516" cy="583565"/>
          </a:xfrm>
          <a:prstGeom prst="rect">
            <a:avLst/>
          </a:prstGeom>
          <a:noFill/>
          <a:ln w="25400" cap="flat" cmpd="sng">
            <a:solidFill>
              <a:srgbClr val="33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Arial" panose="020B0604020202020204" pitchFamily="34" charset="0"/>
                <a:ea typeface="黑体" panose="02010609060101010101" pitchFamily="2" charset="-122"/>
              </a:rPr>
              <a:t>逻辑学</a:t>
            </a:r>
          </a:p>
        </p:txBody>
      </p:sp>
      <p:sp>
        <p:nvSpPr>
          <p:cNvPr id="19460" name="Text Box 3"/>
          <p:cNvSpPr/>
          <p:nvPr>
            <p:custDataLst>
              <p:tags r:id="rId3"/>
            </p:custDataLst>
          </p:nvPr>
        </p:nvSpPr>
        <p:spPr>
          <a:xfrm>
            <a:off x="5357284" y="679451"/>
            <a:ext cx="2053167" cy="583565"/>
          </a:xfrm>
          <a:prstGeom prst="rect">
            <a:avLst/>
          </a:prstGeom>
          <a:noFill/>
          <a:ln w="19050" cap="flat" cmpd="sng">
            <a:solidFill>
              <a:srgbClr val="EC5F74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  <a:buClrTx/>
              <a:buFontTx/>
            </a:pPr>
            <a:r>
              <a:rPr lang="zh-CN" altLang="en-US" sz="3200" b="1">
                <a:solidFill>
                  <a:srgbClr val="3333FF"/>
                </a:solidFill>
                <a:latin typeface="Arial" panose="020B0604020202020204" pitchFamily="34" charset="0"/>
                <a:ea typeface="黑体" panose="02010609060101010101" pitchFamily="2" charset="-122"/>
                <a:sym typeface="Wingdings" panose="05000000000000000000" pitchFamily="2" charset="2"/>
              </a:rPr>
              <a:t>形式逻辑</a:t>
            </a:r>
            <a:endParaRPr lang="en-US" altLang="zh-CN" sz="3200" b="1">
              <a:solidFill>
                <a:srgbClr val="3333FF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9461" name="TextBox 12"/>
          <p:cNvSpPr/>
          <p:nvPr>
            <p:custDataLst>
              <p:tags r:id="rId4"/>
            </p:custDataLst>
          </p:nvPr>
        </p:nvSpPr>
        <p:spPr>
          <a:xfrm>
            <a:off x="2364317" y="726123"/>
            <a:ext cx="2770717" cy="70675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从研究对象和研究方法的角度划分</a:t>
            </a:r>
          </a:p>
        </p:txBody>
      </p:sp>
      <p:sp>
        <p:nvSpPr>
          <p:cNvPr id="19462" name="Text Box 3"/>
          <p:cNvSpPr/>
          <p:nvPr>
            <p:custDataLst>
              <p:tags r:id="rId5"/>
            </p:custDataLst>
          </p:nvPr>
        </p:nvSpPr>
        <p:spPr>
          <a:xfrm>
            <a:off x="5346700" y="3941233"/>
            <a:ext cx="2053167" cy="583565"/>
          </a:xfrm>
          <a:prstGeom prst="rect">
            <a:avLst/>
          </a:prstGeom>
          <a:noFill/>
          <a:ln w="1905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  <a:buClrTx/>
              <a:buFontTx/>
            </a:pPr>
            <a:r>
              <a:rPr lang="zh-CN" altLang="en-US" sz="3200" b="1">
                <a:latin typeface="Arial" panose="020B0604020202020204" pitchFamily="34" charset="0"/>
                <a:ea typeface="黑体" panose="02010609060101010101" pitchFamily="2" charset="-122"/>
                <a:sym typeface="Wingdings" panose="05000000000000000000" pitchFamily="2" charset="2"/>
              </a:rPr>
              <a:t>法律逻辑</a:t>
            </a:r>
            <a:endParaRPr lang="en-US" altLang="zh-CN" sz="3200" b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9463" name="TextBox 13"/>
          <p:cNvSpPr/>
          <p:nvPr>
            <p:custDataLst>
              <p:tags r:id="rId6"/>
            </p:custDataLst>
          </p:nvPr>
        </p:nvSpPr>
        <p:spPr>
          <a:xfrm>
            <a:off x="2694517" y="4064000"/>
            <a:ext cx="2535767" cy="70675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0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从不同的应用领域的角度划分</a:t>
            </a:r>
          </a:p>
        </p:txBody>
      </p:sp>
      <p:sp>
        <p:nvSpPr>
          <p:cNvPr id="19464" name="Text Box 3"/>
          <p:cNvSpPr/>
          <p:nvPr>
            <p:custDataLst>
              <p:tags r:id="rId7"/>
            </p:custDataLst>
          </p:nvPr>
        </p:nvSpPr>
        <p:spPr>
          <a:xfrm>
            <a:off x="5346700" y="1524000"/>
            <a:ext cx="2053167" cy="583565"/>
          </a:xfrm>
          <a:prstGeom prst="rect">
            <a:avLst/>
          </a:prstGeom>
          <a:noFill/>
          <a:ln w="19050" cap="flat" cmpd="sng">
            <a:solidFill>
              <a:srgbClr val="EC5F74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  <a:buClrTx/>
              <a:buFontTx/>
            </a:pPr>
            <a:r>
              <a:rPr lang="zh-CN" altLang="en-US" sz="3200" b="1">
                <a:solidFill>
                  <a:srgbClr val="7030A0"/>
                </a:solidFill>
                <a:latin typeface="Arial" panose="020B0604020202020204" pitchFamily="34" charset="0"/>
                <a:ea typeface="黑体" panose="02010609060101010101" pitchFamily="2" charset="-122"/>
                <a:sym typeface="Wingdings" panose="05000000000000000000" pitchFamily="2" charset="2"/>
              </a:rPr>
              <a:t>辩证逻辑</a:t>
            </a:r>
            <a:endParaRPr lang="zh-CN" altLang="en-US" sz="3200" b="1">
              <a:solidFill>
                <a:srgbClr val="7030A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9465" name="Text Box 3"/>
          <p:cNvSpPr/>
          <p:nvPr>
            <p:custDataLst>
              <p:tags r:id="rId8"/>
            </p:custDataLst>
          </p:nvPr>
        </p:nvSpPr>
        <p:spPr>
          <a:xfrm>
            <a:off x="5336117" y="4701117"/>
            <a:ext cx="2053167" cy="583565"/>
          </a:xfrm>
          <a:prstGeom prst="rect">
            <a:avLst/>
          </a:prstGeom>
          <a:noFill/>
          <a:ln w="1905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  <a:buClrTx/>
              <a:buFontTx/>
            </a:pPr>
            <a:r>
              <a:rPr lang="zh-CN" altLang="en-US" sz="3200" b="1">
                <a:latin typeface="Arial" panose="020B0604020202020204" pitchFamily="34" charset="0"/>
                <a:ea typeface="黑体" panose="02010609060101010101" pitchFamily="2" charset="-122"/>
                <a:sym typeface="Wingdings" panose="05000000000000000000" pitchFamily="2" charset="2"/>
              </a:rPr>
              <a:t>科学逻辑</a:t>
            </a:r>
            <a:endParaRPr lang="en-US" altLang="zh-CN" sz="3200" b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9466" name="Text Box 3"/>
          <p:cNvSpPr/>
          <p:nvPr>
            <p:custDataLst>
              <p:tags r:id="rId9"/>
            </p:custDataLst>
          </p:nvPr>
        </p:nvSpPr>
        <p:spPr>
          <a:xfrm>
            <a:off x="5336117" y="5448300"/>
            <a:ext cx="2053167" cy="583565"/>
          </a:xfrm>
          <a:prstGeom prst="rect">
            <a:avLst/>
          </a:prstGeom>
          <a:noFill/>
          <a:ln w="1905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  <a:buClrTx/>
              <a:buFontTx/>
            </a:pPr>
            <a:r>
              <a:rPr lang="zh-CN" altLang="en-US" sz="3200" b="1">
                <a:latin typeface="Arial" panose="020B0604020202020204" pitchFamily="34" charset="0"/>
                <a:ea typeface="黑体" panose="02010609060101010101" pitchFamily="2" charset="-122"/>
                <a:sym typeface="Wingdings" panose="05000000000000000000" pitchFamily="2" charset="2"/>
              </a:rPr>
              <a:t>论辩逻辑</a:t>
            </a:r>
            <a:endParaRPr lang="zh-CN" altLang="en-US" sz="3200" b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cxnSp>
        <p:nvCxnSpPr>
          <p:cNvPr id="19467" name="Line 14"/>
          <p:cNvCxnSpPr/>
          <p:nvPr>
            <p:custDataLst>
              <p:tags r:id="rId10"/>
            </p:custDataLst>
          </p:nvPr>
        </p:nvCxnSpPr>
        <p:spPr>
          <a:xfrm flipV="1">
            <a:off x="2654300" y="1443567"/>
            <a:ext cx="2425700" cy="0"/>
          </a:xfrm>
          <a:prstGeom prst="line">
            <a:avLst/>
          </a:prstGeom>
          <a:ln w="349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468" name="Line 14"/>
          <p:cNvCxnSpPr/>
          <p:nvPr>
            <p:custDataLst>
              <p:tags r:id="rId11"/>
            </p:custDataLst>
          </p:nvPr>
        </p:nvCxnSpPr>
        <p:spPr>
          <a:xfrm flipV="1">
            <a:off x="2654300" y="5005917"/>
            <a:ext cx="2425700" cy="0"/>
          </a:xfrm>
          <a:prstGeom prst="line">
            <a:avLst/>
          </a:prstGeom>
          <a:ln w="349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469" name="直接连接符 20"/>
          <p:cNvCxnSpPr/>
          <p:nvPr>
            <p:custDataLst>
              <p:tags r:id="rId12"/>
            </p:custDataLst>
          </p:nvPr>
        </p:nvCxnSpPr>
        <p:spPr>
          <a:xfrm flipV="1">
            <a:off x="2654300" y="1443567"/>
            <a:ext cx="8467" cy="3562351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470" name="直接连接符 24"/>
          <p:cNvCxnSpPr/>
          <p:nvPr>
            <p:custDataLst>
              <p:tags r:id="rId13"/>
            </p:custDataLst>
          </p:nvPr>
        </p:nvCxnSpPr>
        <p:spPr>
          <a:xfrm flipH="1" flipV="1">
            <a:off x="5069417" y="973667"/>
            <a:ext cx="0" cy="833967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471" name="直接连接符 26"/>
          <p:cNvCxnSpPr/>
          <p:nvPr>
            <p:custDataLst>
              <p:tags r:id="rId14"/>
            </p:custDataLst>
          </p:nvPr>
        </p:nvCxnSpPr>
        <p:spPr>
          <a:xfrm flipH="1" flipV="1">
            <a:off x="5069417" y="4267200"/>
            <a:ext cx="0" cy="1507067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472" name="直接连接符 29"/>
          <p:cNvCxnSpPr/>
          <p:nvPr>
            <p:custDataLst>
              <p:tags r:id="rId15"/>
            </p:custDataLst>
          </p:nvPr>
        </p:nvCxnSpPr>
        <p:spPr>
          <a:xfrm flipV="1">
            <a:off x="5058833" y="973667"/>
            <a:ext cx="277284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473" name="直接连接符 33"/>
          <p:cNvCxnSpPr/>
          <p:nvPr>
            <p:custDataLst>
              <p:tags r:id="rId16"/>
            </p:custDataLst>
          </p:nvPr>
        </p:nvCxnSpPr>
        <p:spPr>
          <a:xfrm flipV="1">
            <a:off x="5058833" y="1818217"/>
            <a:ext cx="277284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474" name="直接连接符 34"/>
          <p:cNvCxnSpPr/>
          <p:nvPr>
            <p:custDataLst>
              <p:tags r:id="rId17"/>
            </p:custDataLst>
          </p:nvPr>
        </p:nvCxnSpPr>
        <p:spPr>
          <a:xfrm flipV="1">
            <a:off x="5058833" y="4256617"/>
            <a:ext cx="277284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475" name="直接连接符 35"/>
          <p:cNvCxnSpPr/>
          <p:nvPr>
            <p:custDataLst>
              <p:tags r:id="rId18"/>
            </p:custDataLst>
          </p:nvPr>
        </p:nvCxnSpPr>
        <p:spPr>
          <a:xfrm flipV="1">
            <a:off x="5048251" y="5005917"/>
            <a:ext cx="277283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476" name="直接连接符 36"/>
          <p:cNvCxnSpPr/>
          <p:nvPr>
            <p:custDataLst>
              <p:tags r:id="rId19"/>
            </p:custDataLst>
          </p:nvPr>
        </p:nvCxnSpPr>
        <p:spPr>
          <a:xfrm flipV="1">
            <a:off x="5058833" y="5763684"/>
            <a:ext cx="277284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477" name="直接连接符 38"/>
          <p:cNvCxnSpPr/>
          <p:nvPr>
            <p:custDataLst>
              <p:tags r:id="rId20"/>
            </p:custDataLst>
          </p:nvPr>
        </p:nvCxnSpPr>
        <p:spPr>
          <a:xfrm flipV="1">
            <a:off x="2364317" y="3090333"/>
            <a:ext cx="277283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478" name="TextBox 39"/>
          <p:cNvSpPr/>
          <p:nvPr>
            <p:custDataLst>
              <p:tags r:id="rId21"/>
            </p:custDataLst>
          </p:nvPr>
        </p:nvSpPr>
        <p:spPr>
          <a:xfrm>
            <a:off x="0" y="-41696"/>
            <a:ext cx="831088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3200" b="1" dirty="0">
                <a:solidFill>
                  <a:srgbClr val="0909CF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逻辑学发展到今天已经成为一个现代学科群。</a:t>
            </a:r>
          </a:p>
        </p:txBody>
      </p:sp>
      <p:sp>
        <p:nvSpPr>
          <p:cNvPr id="19479" name="TextBox 40"/>
          <p:cNvSpPr/>
          <p:nvPr>
            <p:custDataLst>
              <p:tags r:id="rId22"/>
            </p:custDataLst>
          </p:nvPr>
        </p:nvSpPr>
        <p:spPr>
          <a:xfrm>
            <a:off x="438151" y="5111751"/>
            <a:ext cx="4193116" cy="911860"/>
          </a:xfrm>
          <a:prstGeom prst="rect">
            <a:avLst/>
          </a:prstGeom>
          <a:solidFill>
            <a:srgbClr val="FFF1DD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665" b="1">
                <a:latin typeface="楷体" panose="02010609060101010101" charset="-122"/>
                <a:ea typeface="楷体" panose="02010609060101010101" charset="-122"/>
                <a:sym typeface="Wingdings" panose="05000000000000000000" pitchFamily="2" charset="2"/>
              </a:rPr>
              <a:t>是一门学问。是关于逻辑规律与规则的知识体系</a:t>
            </a:r>
            <a:endParaRPr lang="zh-CN" altLang="en-US" sz="2665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Wingdings" panose="05000000000000000000" pitchFamily="2" charset="2"/>
            </a:endParaRPr>
          </a:p>
        </p:txBody>
      </p:sp>
      <p:cxnSp>
        <p:nvCxnSpPr>
          <p:cNvPr id="19480" name="Line 14"/>
          <p:cNvCxnSpPr/>
          <p:nvPr>
            <p:custDataLst>
              <p:tags r:id="rId23"/>
            </p:custDataLst>
          </p:nvPr>
        </p:nvCxnSpPr>
        <p:spPr>
          <a:xfrm flipH="1">
            <a:off x="1530351" y="3412067"/>
            <a:ext cx="0" cy="1710267"/>
          </a:xfrm>
          <a:prstGeom prst="line">
            <a:avLst/>
          </a:prstGeom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481" name="Line 14"/>
          <p:cNvCxnSpPr/>
          <p:nvPr>
            <p:custDataLst>
              <p:tags r:id="rId24"/>
            </p:custDataLst>
          </p:nvPr>
        </p:nvCxnSpPr>
        <p:spPr>
          <a:xfrm>
            <a:off x="7399867" y="963084"/>
            <a:ext cx="472017" cy="10583"/>
          </a:xfrm>
          <a:prstGeom prst="line">
            <a:avLst/>
          </a:prstGeom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482" name="Line 14"/>
          <p:cNvCxnSpPr/>
          <p:nvPr>
            <p:custDataLst>
              <p:tags r:id="rId25"/>
            </p:custDataLst>
          </p:nvPr>
        </p:nvCxnSpPr>
        <p:spPr>
          <a:xfrm>
            <a:off x="7410451" y="1828800"/>
            <a:ext cx="472016" cy="10584"/>
          </a:xfrm>
          <a:prstGeom prst="line">
            <a:avLst/>
          </a:prstGeom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483" name="Line 14"/>
          <p:cNvCxnSpPr/>
          <p:nvPr>
            <p:custDataLst>
              <p:tags r:id="rId26"/>
            </p:custDataLst>
          </p:nvPr>
        </p:nvCxnSpPr>
        <p:spPr>
          <a:xfrm>
            <a:off x="7592484" y="2673351"/>
            <a:ext cx="472016" cy="10583"/>
          </a:xfrm>
          <a:prstGeom prst="line">
            <a:avLst/>
          </a:prstGeom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484" name="Line 14"/>
          <p:cNvCxnSpPr/>
          <p:nvPr>
            <p:custDataLst>
              <p:tags r:id="rId27"/>
            </p:custDataLst>
          </p:nvPr>
        </p:nvCxnSpPr>
        <p:spPr>
          <a:xfrm>
            <a:off x="7679267" y="5027084"/>
            <a:ext cx="469900" cy="10583"/>
          </a:xfrm>
          <a:prstGeom prst="line">
            <a:avLst/>
          </a:prstGeom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485" name="Line 14"/>
          <p:cNvCxnSpPr/>
          <p:nvPr>
            <p:custDataLst>
              <p:tags r:id="rId28"/>
            </p:custDataLst>
          </p:nvPr>
        </p:nvCxnSpPr>
        <p:spPr>
          <a:xfrm>
            <a:off x="7560733" y="3549651"/>
            <a:ext cx="472017" cy="12700"/>
          </a:xfrm>
          <a:prstGeom prst="line">
            <a:avLst/>
          </a:prstGeom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9486" name="TextBox 48"/>
          <p:cNvSpPr/>
          <p:nvPr>
            <p:custDataLst>
              <p:tags r:id="rId29"/>
            </p:custDataLst>
          </p:nvPr>
        </p:nvSpPr>
        <p:spPr>
          <a:xfrm>
            <a:off x="8149167" y="364067"/>
            <a:ext cx="3881967" cy="911860"/>
          </a:xfrm>
          <a:prstGeom prst="rect">
            <a:avLst/>
          </a:prstGeom>
          <a:solidFill>
            <a:srgbClr val="DDF4EA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665" b="1">
                <a:solidFill>
                  <a:srgbClr val="3333FF"/>
                </a:solidFill>
                <a:latin typeface="楷体" panose="02010609060101010101" charset="-122"/>
                <a:ea typeface="楷体" panose="02010609060101010101" charset="-122"/>
                <a:sym typeface="Wingdings" panose="05000000000000000000" pitchFamily="2" charset="2"/>
              </a:rPr>
              <a:t>是从形式结构方面研究思维规律的逻辑学</a:t>
            </a:r>
            <a:endParaRPr lang="zh-CN" altLang="en-US" sz="2665" b="1">
              <a:solidFill>
                <a:srgbClr val="3333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9487" name="TextBox 49"/>
          <p:cNvSpPr/>
          <p:nvPr>
            <p:custDataLst>
              <p:tags r:id="rId30"/>
            </p:custDataLst>
          </p:nvPr>
        </p:nvSpPr>
        <p:spPr>
          <a:xfrm>
            <a:off x="8149167" y="1369484"/>
            <a:ext cx="3977216" cy="911860"/>
          </a:xfrm>
          <a:prstGeom prst="rect">
            <a:avLst/>
          </a:prstGeom>
          <a:solidFill>
            <a:srgbClr val="FBDFE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665">
                <a:latin typeface="楷体" panose="02010609060101010101" charset="-122"/>
                <a:ea typeface="楷体" panose="02010609060101010101" charset="-122"/>
                <a:sym typeface="Wingdings" panose="05000000000000000000" pitchFamily="2" charset="2"/>
              </a:rPr>
              <a:t>是从抽象的思维内容方面研究思维规律的逻辑学</a:t>
            </a:r>
            <a:endParaRPr lang="zh-CN" altLang="en-US" sz="2665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9488" name="TextBox 50"/>
          <p:cNvSpPr/>
          <p:nvPr>
            <p:custDataLst>
              <p:tags r:id="rId31"/>
            </p:custDataLst>
          </p:nvPr>
        </p:nvSpPr>
        <p:spPr>
          <a:xfrm>
            <a:off x="8149167" y="4747684"/>
            <a:ext cx="2652184" cy="501650"/>
          </a:xfrm>
          <a:prstGeom prst="rect">
            <a:avLst/>
          </a:prstGeom>
          <a:solidFill>
            <a:srgbClr val="DFE3F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665">
                <a:latin typeface="楷体" panose="02010609060101010101" charset="-122"/>
                <a:ea typeface="楷体" panose="02010609060101010101" charset="-122"/>
                <a:sym typeface="Wingdings" panose="05000000000000000000" pitchFamily="2" charset="2"/>
              </a:rPr>
              <a:t>都属于应用逻辑</a:t>
            </a:r>
            <a:endParaRPr lang="zh-CN" altLang="en-US" sz="2665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cxnSp>
        <p:nvCxnSpPr>
          <p:cNvPr id="19489" name="直接连接符 51"/>
          <p:cNvCxnSpPr/>
          <p:nvPr>
            <p:custDataLst>
              <p:tags r:id="rId32"/>
            </p:custDataLst>
          </p:nvPr>
        </p:nvCxnSpPr>
        <p:spPr>
          <a:xfrm flipH="1" flipV="1">
            <a:off x="7668684" y="4288367"/>
            <a:ext cx="0" cy="1509184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490" name="直接连接符 52"/>
          <p:cNvCxnSpPr/>
          <p:nvPr>
            <p:custDataLst>
              <p:tags r:id="rId33"/>
            </p:custDataLst>
          </p:nvPr>
        </p:nvCxnSpPr>
        <p:spPr>
          <a:xfrm flipV="1">
            <a:off x="7399867" y="4288367"/>
            <a:ext cx="2794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491" name="直接连接符 53"/>
          <p:cNvCxnSpPr/>
          <p:nvPr>
            <p:custDataLst>
              <p:tags r:id="rId34"/>
            </p:custDataLst>
          </p:nvPr>
        </p:nvCxnSpPr>
        <p:spPr>
          <a:xfrm flipV="1">
            <a:off x="7389284" y="5027084"/>
            <a:ext cx="2794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492" name="直接连接符 54"/>
          <p:cNvCxnSpPr/>
          <p:nvPr>
            <p:custDataLst>
              <p:tags r:id="rId35"/>
            </p:custDataLst>
          </p:nvPr>
        </p:nvCxnSpPr>
        <p:spPr>
          <a:xfrm flipV="1">
            <a:off x="7399867" y="5784851"/>
            <a:ext cx="2794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493" name="Text Box 3"/>
          <p:cNvSpPr/>
          <p:nvPr>
            <p:custDataLst>
              <p:tags r:id="rId36"/>
            </p:custDataLst>
          </p:nvPr>
        </p:nvSpPr>
        <p:spPr>
          <a:xfrm>
            <a:off x="5528733" y="2357967"/>
            <a:ext cx="2053167" cy="583565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  <a:buClrTx/>
              <a:buFontTx/>
            </a:pPr>
            <a:r>
              <a:rPr lang="zh-CN" altLang="en-US" sz="3200" b="1">
                <a:solidFill>
                  <a:srgbClr val="00B050"/>
                </a:solidFill>
                <a:latin typeface="Arial" panose="020B0604020202020204" pitchFamily="34" charset="0"/>
                <a:ea typeface="黑体" panose="02010609060101010101" pitchFamily="2" charset="-122"/>
                <a:sym typeface="Wingdings" panose="05000000000000000000" pitchFamily="2" charset="2"/>
              </a:rPr>
              <a:t>归纳逻辑</a:t>
            </a:r>
            <a:endParaRPr lang="en-US" altLang="zh-CN" sz="3200" b="1">
              <a:solidFill>
                <a:srgbClr val="00B05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9494" name="TextBox 60"/>
          <p:cNvSpPr/>
          <p:nvPr>
            <p:custDataLst>
              <p:tags r:id="rId37"/>
            </p:custDataLst>
          </p:nvPr>
        </p:nvSpPr>
        <p:spPr>
          <a:xfrm>
            <a:off x="2588684" y="2245784"/>
            <a:ext cx="2908300" cy="70675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0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从前提与结论之间是否具有必然联系划分</a:t>
            </a:r>
          </a:p>
        </p:txBody>
      </p:sp>
      <p:sp>
        <p:nvSpPr>
          <p:cNvPr id="19495" name="Text Box 3"/>
          <p:cNvSpPr/>
          <p:nvPr>
            <p:custDataLst>
              <p:tags r:id="rId38"/>
            </p:custDataLst>
          </p:nvPr>
        </p:nvSpPr>
        <p:spPr>
          <a:xfrm>
            <a:off x="5518151" y="3202517"/>
            <a:ext cx="2053167" cy="583565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  <a:buClrTx/>
              <a:buFontTx/>
            </a:pPr>
            <a:r>
              <a:rPr lang="zh-CN" altLang="en-US" sz="3200" b="1">
                <a:solidFill>
                  <a:srgbClr val="00B050"/>
                </a:solidFill>
                <a:latin typeface="Arial" panose="020B0604020202020204" pitchFamily="34" charset="0"/>
                <a:ea typeface="黑体" panose="02010609060101010101" pitchFamily="2" charset="-122"/>
                <a:sym typeface="Wingdings" panose="05000000000000000000" pitchFamily="2" charset="2"/>
              </a:rPr>
              <a:t>演绎逻辑</a:t>
            </a:r>
            <a:endParaRPr lang="zh-CN" altLang="en-US" sz="3200" b="1">
              <a:solidFill>
                <a:srgbClr val="00B05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cxnSp>
        <p:nvCxnSpPr>
          <p:cNvPr id="19496" name="Line 14"/>
          <p:cNvCxnSpPr/>
          <p:nvPr>
            <p:custDataLst>
              <p:tags r:id="rId39"/>
            </p:custDataLst>
          </p:nvPr>
        </p:nvCxnSpPr>
        <p:spPr>
          <a:xfrm>
            <a:off x="2654300" y="3100917"/>
            <a:ext cx="2597151" cy="0"/>
          </a:xfrm>
          <a:prstGeom prst="line">
            <a:avLst/>
          </a:prstGeom>
          <a:ln w="349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497" name="直接连接符 63"/>
          <p:cNvCxnSpPr/>
          <p:nvPr>
            <p:custDataLst>
              <p:tags r:id="rId40"/>
            </p:custDataLst>
          </p:nvPr>
        </p:nvCxnSpPr>
        <p:spPr>
          <a:xfrm flipH="1" flipV="1">
            <a:off x="5240867" y="2652184"/>
            <a:ext cx="0" cy="833967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498" name="直接连接符 64"/>
          <p:cNvCxnSpPr/>
          <p:nvPr>
            <p:custDataLst>
              <p:tags r:id="rId41"/>
            </p:custDataLst>
          </p:nvPr>
        </p:nvCxnSpPr>
        <p:spPr>
          <a:xfrm flipV="1">
            <a:off x="5230284" y="2652184"/>
            <a:ext cx="277283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499" name="直接连接符 65"/>
          <p:cNvCxnSpPr/>
          <p:nvPr>
            <p:custDataLst>
              <p:tags r:id="rId42"/>
            </p:custDataLst>
          </p:nvPr>
        </p:nvCxnSpPr>
        <p:spPr>
          <a:xfrm flipV="1">
            <a:off x="5230284" y="3496733"/>
            <a:ext cx="277283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500" name="TextBox 67"/>
          <p:cNvSpPr/>
          <p:nvPr>
            <p:custDataLst>
              <p:tags r:id="rId43"/>
            </p:custDataLst>
          </p:nvPr>
        </p:nvSpPr>
        <p:spPr>
          <a:xfrm>
            <a:off x="8149167" y="2362200"/>
            <a:ext cx="3805767" cy="911860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665">
                <a:latin typeface="楷体" panose="02010609060101010101" charset="-122"/>
                <a:ea typeface="楷体" panose="02010609060101010101" charset="-122"/>
                <a:sym typeface="Wingdings" panose="05000000000000000000" pitchFamily="2" charset="2"/>
              </a:rPr>
              <a:t>从个别到一般结论的思维方法</a:t>
            </a:r>
            <a:endParaRPr lang="zh-CN" altLang="en-US" sz="2665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9501" name="TextBox 68"/>
          <p:cNvSpPr txBox="1"/>
          <p:nvPr>
            <p:custDataLst>
              <p:tags r:id="rId44"/>
            </p:custDataLst>
          </p:nvPr>
        </p:nvSpPr>
        <p:spPr>
          <a:xfrm>
            <a:off x="8149167" y="3412067"/>
            <a:ext cx="3807883" cy="91186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665">
                <a:latin typeface="楷体" panose="02010609060101010101" charset="-122"/>
                <a:ea typeface="楷体" panose="02010609060101010101" charset="-122"/>
                <a:sym typeface="Wingdings" panose="05000000000000000000" pitchFamily="2" charset="2"/>
              </a:rPr>
              <a:t>从一般前提到个别的思维方法</a:t>
            </a:r>
            <a:endParaRPr lang="zh-CN" altLang="en-US" sz="2665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42601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1" dur="20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4" dur="2000"/>
                                        <p:tgtEl>
                                          <p:spTgt spid="19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8" dur="5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1" dur="5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4" dur="50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0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3" dur="50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  <p:bldP spid="19461" grpId="0"/>
      <p:bldP spid="19462" grpId="0" animBg="1"/>
      <p:bldP spid="19463" grpId="0"/>
      <p:bldP spid="19464" grpId="0" animBg="1"/>
      <p:bldP spid="19465" grpId="0" animBg="1"/>
      <p:bldP spid="19466" grpId="0" animBg="1"/>
      <p:bldP spid="19479" grpId="0" animBg="1"/>
      <p:bldP spid="19486" grpId="0" animBg="1"/>
      <p:bldP spid="19487" grpId="0" animBg="1"/>
      <p:bldP spid="19488" grpId="0" animBg="1"/>
      <p:bldP spid="19493" grpId="0" animBg="1"/>
      <p:bldP spid="19494" grpId="0"/>
      <p:bldP spid="19495" grpId="0" animBg="1"/>
      <p:bldP spid="19500" grpId="0" animBg="1"/>
      <p:bldP spid="1950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774700" y="329565"/>
            <a:ext cx="49606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二、狭义逻辑学与广义逻辑学</a:t>
            </a: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532130" y="1198245"/>
            <a:ext cx="83235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1、逻辑学的含义：研究思维规律与方法的学问</a:t>
            </a:r>
          </a:p>
        </p:txBody>
      </p:sp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857250" y="1812925"/>
            <a:ext cx="291401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(1)狭义的逻辑学:</a:t>
            </a:r>
          </a:p>
        </p:txBody>
      </p:sp>
      <p:sp>
        <p:nvSpPr>
          <p:cNvPr id="8" name="文本框 7"/>
          <p:cNvSpPr txBox="1"/>
          <p:nvPr>
            <p:custDataLst>
              <p:tags r:id="rId7"/>
            </p:custDataLst>
          </p:nvPr>
        </p:nvSpPr>
        <p:spPr>
          <a:xfrm>
            <a:off x="945515" y="2506980"/>
            <a:ext cx="102412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人们把研究</a:t>
            </a:r>
            <a:r>
              <a:rPr lang="en-US" altLang="zh-CN" sz="2800" b="1">
                <a:solidFill>
                  <a:srgbClr val="FF0000"/>
                </a:solidFill>
                <a:effectLst/>
                <a:uFill>
                  <a:solidFill>
                    <a:srgbClr val="002060"/>
                  </a:solidFill>
                </a:u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思维形式结构及其规律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</a:t>
            </a:r>
            <a:r>
              <a:rPr lang="en-US" altLang="zh-CN" sz="28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形式逻辑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视为</a:t>
            </a:r>
            <a:r>
              <a:rPr lang="en-US" altLang="zh-CN" sz="2800" b="1">
                <a:solidFill>
                  <a:srgbClr val="0909CF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狭义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的逻辑学;</a:t>
            </a:r>
            <a:endParaRPr lang="zh-CN" altLang="en-US" sz="2800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8"/>
            </p:custDataLst>
          </p:nvPr>
        </p:nvSpPr>
        <p:spPr>
          <a:xfrm>
            <a:off x="857250" y="3201035"/>
            <a:ext cx="302006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(2)广义的逻辑学: </a:t>
            </a:r>
          </a:p>
        </p:txBody>
      </p:sp>
      <p:sp>
        <p:nvSpPr>
          <p:cNvPr id="10" name="文本框 9"/>
          <p:cNvSpPr txBox="1"/>
          <p:nvPr>
            <p:custDataLst>
              <p:tags r:id="rId9"/>
            </p:custDataLst>
          </p:nvPr>
        </p:nvSpPr>
        <p:spPr>
          <a:xfrm>
            <a:off x="851535" y="3657600"/>
            <a:ext cx="1033526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黑体" panose="02010609060101010101" pitchFamily="2" charset="-122"/>
                <a:sym typeface="+mn-ea"/>
              </a:rPr>
              <a:t>含有</a:t>
            </a:r>
            <a:r>
              <a:rPr lang="en-US" altLang="zh-CN" sz="28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黑体" panose="02010609060101010101" pitchFamily="2" charset="-122"/>
                <a:sym typeface="+mn-ea"/>
              </a:rPr>
              <a:t>狭义的逻辑学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黑体" panose="02010609060101010101" pitchFamily="2" charset="-122"/>
                <a:sym typeface="+mn-ea"/>
              </a:rPr>
              <a:t>和研究辩证思维中的规律、规则与方法的</a:t>
            </a:r>
            <a:r>
              <a:rPr lang="en-US" altLang="zh-CN" sz="28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黑体" panose="02010609060101010101" pitchFamily="2" charset="-122"/>
                <a:sym typeface="+mn-ea"/>
              </a:rPr>
              <a:t>辩证逻辑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黑体" panose="02010609060101010101" pitchFamily="2" charset="-122"/>
                <a:sym typeface="+mn-ea"/>
              </a:rPr>
              <a:t>等视为</a:t>
            </a:r>
            <a:r>
              <a:rPr lang="en-US" altLang="zh-CN" sz="2800" b="1">
                <a:solidFill>
                  <a:srgbClr val="0909CF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黑体" panose="02010609060101010101" pitchFamily="2" charset="-122"/>
                <a:sym typeface="+mn-ea"/>
              </a:rPr>
              <a:t>广义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黑体" panose="02010609060101010101" pitchFamily="2" charset="-122"/>
                <a:sym typeface="+mn-ea"/>
              </a:rPr>
              <a:t>的逻辑学。</a:t>
            </a:r>
            <a:endParaRPr lang="zh-CN" altLang="en-US" sz="2800"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10"/>
            </p:custDataLst>
          </p:nvPr>
        </p:nvSpPr>
        <p:spPr>
          <a:xfrm>
            <a:off x="851535" y="4914265"/>
            <a:ext cx="2456815" cy="737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 eaLnBrk="1" hangingPunct="1">
              <a:lnSpc>
                <a:spcPct val="150000"/>
              </a:lnSpc>
            </a:pP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(3)</a:t>
            </a:r>
            <a:r>
              <a:rPr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二者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关系：</a:t>
            </a:r>
          </a:p>
        </p:txBody>
      </p:sp>
      <p:sp>
        <p:nvSpPr>
          <p:cNvPr id="15" name="文本框 14"/>
          <p:cNvSpPr txBox="1"/>
          <p:nvPr>
            <p:custDataLst>
              <p:tags r:id="rId11"/>
            </p:custDataLst>
          </p:nvPr>
        </p:nvSpPr>
        <p:spPr>
          <a:xfrm>
            <a:off x="949325" y="5586095"/>
            <a:ext cx="10139680" cy="737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 eaLnBrk="1" hangingPunct="1">
              <a:lnSpc>
                <a:spcPct val="150000"/>
              </a:lnSpc>
            </a:pP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黑体" panose="02010609060101010101" pitchFamily="2" charset="-122"/>
                <a:sym typeface="+mn-ea"/>
              </a:rPr>
              <a:t>学习狭义逻辑学的基本知识与方法，是学习广义逻辑学的</a:t>
            </a:r>
            <a:r>
              <a:rPr lang="en-US" altLang="zh-CN" sz="28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黑体" panose="02010609060101010101" pitchFamily="2" charset="-122"/>
                <a:sym typeface="+mn-ea"/>
              </a:rPr>
              <a:t>基础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黑体" panose="02010609060101010101" pitchFamily="2" charset="-122"/>
                <a:sym typeface="+mn-ea"/>
              </a:rPr>
              <a:t>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27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C:\Users\Administrator\AppData\Roaming\Tencent\Users\549231952\QQ\WinTemp\RichOle\DIC$)(M%RA19DEYT7YI[@%W.png">
            <a:extLst>
              <a:ext uri="{FF2B5EF4-FFF2-40B4-BE49-F238E27FC236}">
                <a16:creationId xmlns:a16="http://schemas.microsoft.com/office/drawing/2014/main" id="{5B0D1DA6-4872-44B4-99F3-BBD41407D468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7117" y="5291667"/>
            <a:ext cx="1394883" cy="1566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Box 8">
            <a:extLst>
              <a:ext uri="{FF2B5EF4-FFF2-40B4-BE49-F238E27FC236}">
                <a16:creationId xmlns:a16="http://schemas.microsoft.com/office/drawing/2014/main" id="{59E4F820-AD5C-4E32-88C2-21D5A71D53CD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00670" y="1590393"/>
            <a:ext cx="10361084" cy="1405641"/>
          </a:xfrm>
          <a:prstGeom prst="rect">
            <a:avLst/>
          </a:prstGeom>
          <a:solidFill>
            <a:srgbClr val="FFF1DD"/>
          </a:solidFill>
          <a:ln w="9525" algn="ctr">
            <a:solidFill>
              <a:schemeClr val="tx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1828800" indent="457200" defTabSz="685800" eaLnBrk="0" fontAlgn="base" hangingPunct="0">
              <a:spcBef>
                <a:spcPct val="0"/>
              </a:spcBef>
              <a:spcAft>
                <a:spcPct val="0"/>
              </a:spcAft>
              <a:buSzTx/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286000" indent="457200" defTabSz="685800" eaLnBrk="0" fontAlgn="base" hangingPunct="0">
              <a:spcBef>
                <a:spcPct val="0"/>
              </a:spcBef>
              <a:spcAft>
                <a:spcPct val="0"/>
              </a:spcAft>
              <a:buSzTx/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743200" indent="457200" defTabSz="685800" eaLnBrk="0" fontAlgn="base" hangingPunct="0">
              <a:spcBef>
                <a:spcPct val="0"/>
              </a:spcBef>
              <a:spcAft>
                <a:spcPct val="0"/>
              </a:spcAft>
              <a:buSzTx/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200400" indent="457200" defTabSz="685800" eaLnBrk="0" fontAlgn="base" hangingPunct="0">
              <a:spcBef>
                <a:spcPct val="0"/>
              </a:spcBef>
              <a:spcAft>
                <a:spcPct val="0"/>
              </a:spcAft>
              <a:buSzTx/>
              <a:defRPr sz="1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2667">
                <a:latin typeface="楷体" panose="02010609060101010101" pitchFamily="49" charset="-122"/>
                <a:ea typeface="楷体" panose="02010609060101010101" pitchFamily="49" charset="-122"/>
              </a:rPr>
              <a:t>所有金属都是导电的。</a:t>
            </a:r>
            <a:endParaRPr lang="en-US" altLang="zh-CN" sz="2667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zh-CN" altLang="en-US" sz="2667">
                <a:latin typeface="楷体" panose="02010609060101010101" pitchFamily="49" charset="-122"/>
                <a:ea typeface="楷体" panose="02010609060101010101" pitchFamily="49" charset="-122"/>
              </a:rPr>
              <a:t>  所有事物都是变化发展的。</a:t>
            </a:r>
            <a:endParaRPr lang="en-US" altLang="zh-CN" sz="2667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zh-CN" altLang="en-US" sz="2667" b="1">
                <a:latin typeface="楷体" panose="02010609060101010101" pitchFamily="49" charset="-122"/>
                <a:ea typeface="楷体" panose="02010609060101010101" pitchFamily="49" charset="-122"/>
              </a:rPr>
              <a:t>结合教材思考：这两个判断有什么相同点？概念是怎么构成判断的？</a:t>
            </a:r>
          </a:p>
        </p:txBody>
      </p:sp>
      <p:sp>
        <p:nvSpPr>
          <p:cNvPr id="21508" name="TextBox 6">
            <a:extLst>
              <a:ext uri="{FF2B5EF4-FFF2-40B4-BE49-F238E27FC236}">
                <a16:creationId xmlns:a16="http://schemas.microsoft.com/office/drawing/2014/main" id="{08263EAD-2A1E-43C8-A890-758DAE410CD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900670" y="3121258"/>
            <a:ext cx="9629559" cy="584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/>
            <a:r>
              <a:rPr sz="32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charset="0"/>
              </a:rPr>
              <a:t>相同点：</a:t>
            </a:r>
            <a:r>
              <a:rPr sz="32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charset="0"/>
              </a:rPr>
              <a:t>都是“</a:t>
            </a:r>
            <a:r>
              <a:rPr sz="32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charset="0"/>
              </a:rPr>
              <a:t>所有</a:t>
            </a:r>
            <a:r>
              <a:rPr lang="en-US" altLang="zh-CN" sz="32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charset="0"/>
              </a:rPr>
              <a:t>......</a:t>
            </a:r>
            <a:r>
              <a:rPr sz="32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charset="0"/>
              </a:rPr>
              <a:t>都是</a:t>
            </a:r>
            <a:r>
              <a:rPr lang="en-US" altLang="zh-CN" sz="32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charset="0"/>
              </a:rPr>
              <a:t>……</a:t>
            </a:r>
            <a:r>
              <a:rPr sz="32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charset="0"/>
              </a:rPr>
              <a:t>”的形式结构。</a:t>
            </a:r>
            <a:endParaRPr sz="320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1509" name="TextBox 7">
            <a:extLst>
              <a:ext uri="{FF2B5EF4-FFF2-40B4-BE49-F238E27FC236}">
                <a16:creationId xmlns:a16="http://schemas.microsoft.com/office/drawing/2014/main" id="{C3FF90DD-54EB-4485-AEE6-EFB3411F9FDC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1150437" y="5214640"/>
            <a:ext cx="3257623" cy="50276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/>
            <a:r>
              <a:rPr sz="2667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sym typeface="Wingdings" panose="05000000000000000000" charset="0"/>
              </a:rPr>
              <a:t>“金属”“导电的”</a:t>
            </a:r>
            <a:endParaRPr sz="2667" dirty="0"/>
          </a:p>
        </p:txBody>
      </p:sp>
      <p:sp>
        <p:nvSpPr>
          <p:cNvPr id="21510" name="TextBox 9">
            <a:extLst>
              <a:ext uri="{FF2B5EF4-FFF2-40B4-BE49-F238E27FC236}">
                <a16:creationId xmlns:a16="http://schemas.microsoft.com/office/drawing/2014/main" id="{EBE15079-08C1-43C4-B27A-3AEB3F9E35D7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490036" y="5915258"/>
            <a:ext cx="3940502" cy="50276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/>
            <a:r>
              <a:rPr sz="2667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sym typeface="Wingdings" panose="05000000000000000000" charset="0"/>
              </a:rPr>
              <a:t>“事物”“变化发展的”</a:t>
            </a:r>
            <a:endParaRPr sz="2667" dirty="0"/>
          </a:p>
        </p:txBody>
      </p:sp>
      <p:sp>
        <p:nvSpPr>
          <p:cNvPr id="21511" name="TextBox 10">
            <a:extLst>
              <a:ext uri="{FF2B5EF4-FFF2-40B4-BE49-F238E27FC236}">
                <a16:creationId xmlns:a16="http://schemas.microsoft.com/office/drawing/2014/main" id="{1965A091-E065-4005-9422-89CAFE33E687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038503" y="4319292"/>
            <a:ext cx="5535084" cy="83099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/>
            <a:r>
              <a:rPr sz="24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charset="0"/>
              </a:rPr>
              <a:t>用“</a:t>
            </a:r>
            <a:r>
              <a:rPr sz="24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charset="0"/>
              </a:rPr>
              <a:t>所有</a:t>
            </a:r>
            <a:r>
              <a:rPr lang="en-US" altLang="zh-CN" sz="24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charset="0"/>
              </a:rPr>
              <a:t>......</a:t>
            </a:r>
            <a:r>
              <a:rPr sz="24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charset="0"/>
              </a:rPr>
              <a:t>都是</a:t>
            </a:r>
            <a:r>
              <a:rPr lang="en-US" altLang="zh-CN" sz="24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charset="0"/>
              </a:rPr>
              <a:t>……</a:t>
            </a:r>
            <a:r>
              <a:rPr sz="24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charset="0"/>
              </a:rPr>
              <a:t>”这一形式结构将两个概念联系起来构成判断</a:t>
            </a:r>
            <a:endParaRPr sz="240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1513" name="TextBox 14">
            <a:extLst>
              <a:ext uri="{FF2B5EF4-FFF2-40B4-BE49-F238E27FC236}">
                <a16:creationId xmlns:a16="http://schemas.microsoft.com/office/drawing/2014/main" id="{C3FCD5CE-DD23-4011-8BB6-34C4C6303980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969588" y="3995441"/>
            <a:ext cx="1005403" cy="584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/>
            <a:r>
              <a:rPr sz="32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itchFamily="49" charset="-122"/>
                <a:ea typeface="黑体" pitchFamily="49" charset="-122"/>
                <a:sym typeface="Wingdings" panose="05000000000000000000" charset="0"/>
              </a:rPr>
              <a:t>概念</a:t>
            </a:r>
            <a:endParaRPr sz="320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1514" name="TextBox 15">
            <a:extLst>
              <a:ext uri="{FF2B5EF4-FFF2-40B4-BE49-F238E27FC236}">
                <a16:creationId xmlns:a16="http://schemas.microsoft.com/office/drawing/2014/main" id="{41996A24-9BBC-4098-ABC5-0E5FC93FEB75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8613804" y="3919241"/>
            <a:ext cx="1005403" cy="584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/>
            <a:r>
              <a:rPr sz="32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itchFamily="49" charset="-122"/>
                <a:ea typeface="黑体" pitchFamily="49" charset="-122"/>
                <a:sym typeface="Wingdings" panose="05000000000000000000" charset="0"/>
              </a:rPr>
              <a:t>判断</a:t>
            </a:r>
            <a:endParaRPr sz="320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1515" name="TextBox 16">
            <a:extLst>
              <a:ext uri="{FF2B5EF4-FFF2-40B4-BE49-F238E27FC236}">
                <a16:creationId xmlns:a16="http://schemas.microsoft.com/office/drawing/2014/main" id="{71C63C47-19C4-48BC-8F95-A6728175E137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6524654" y="5189240"/>
            <a:ext cx="4623382" cy="50276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/>
            <a:r>
              <a:rPr sz="2667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FF"/>
                </a:solidFill>
                <a:sym typeface="Wingdings" panose="05000000000000000000" charset="0"/>
              </a:rPr>
              <a:t>所有</a:t>
            </a:r>
            <a:r>
              <a:rPr sz="2667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sym typeface="Wingdings" panose="05000000000000000000" charset="0"/>
              </a:rPr>
              <a:t>“金属”</a:t>
            </a:r>
            <a:r>
              <a:rPr sz="2667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FF"/>
                </a:solidFill>
                <a:sym typeface="Wingdings" panose="05000000000000000000" charset="0"/>
              </a:rPr>
              <a:t>都是</a:t>
            </a:r>
            <a:r>
              <a:rPr sz="2667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sym typeface="Wingdings" panose="05000000000000000000" charset="0"/>
              </a:rPr>
              <a:t>“导电的”</a:t>
            </a:r>
            <a:endParaRPr sz="2667"/>
          </a:p>
        </p:txBody>
      </p:sp>
      <p:sp>
        <p:nvSpPr>
          <p:cNvPr id="21516" name="TextBox 17">
            <a:extLst>
              <a:ext uri="{FF2B5EF4-FFF2-40B4-BE49-F238E27FC236}">
                <a16:creationId xmlns:a16="http://schemas.microsoft.com/office/drawing/2014/main" id="{7A107919-D88A-4A8C-8EC2-03F4436B6EFD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6526770" y="5826358"/>
            <a:ext cx="5306261" cy="50276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342900" indent="1143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685800" indent="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028700" indent="3429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371600" indent="4572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eaLnBrk="1" hangingPunct="1"/>
            <a:r>
              <a:rPr sz="2667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FF"/>
                </a:solidFill>
                <a:sym typeface="Wingdings" panose="05000000000000000000" charset="0"/>
              </a:rPr>
              <a:t>所有</a:t>
            </a:r>
            <a:r>
              <a:rPr sz="2667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sym typeface="Wingdings" panose="05000000000000000000" charset="0"/>
              </a:rPr>
              <a:t>“事物”</a:t>
            </a:r>
            <a:r>
              <a:rPr sz="2667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FF"/>
                </a:solidFill>
                <a:sym typeface="Wingdings" panose="05000000000000000000" charset="0"/>
              </a:rPr>
              <a:t>都是</a:t>
            </a:r>
            <a:r>
              <a:rPr sz="2667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sym typeface="Wingdings" panose="05000000000000000000" charset="0"/>
              </a:rPr>
              <a:t>“变化发展的”</a:t>
            </a:r>
            <a:endParaRPr sz="2667"/>
          </a:p>
        </p:txBody>
      </p:sp>
      <p:cxnSp>
        <p:nvCxnSpPr>
          <p:cNvPr id="23565" name="Line 14">
            <a:extLst>
              <a:ext uri="{FF2B5EF4-FFF2-40B4-BE49-F238E27FC236}">
                <a16:creationId xmlns:a16="http://schemas.microsoft.com/office/drawing/2014/main" id="{1B9D7FA2-6015-4C5A-9851-8E5235362A50}"/>
              </a:ext>
            </a:extLst>
          </p:cNvPr>
          <p:cNvCxnSpPr>
            <a:cxnSpLocks noChangeShapeType="1"/>
          </p:cNvCxnSpPr>
          <p:nvPr>
            <p:custDataLst>
              <p:tags r:id="rId11"/>
            </p:custDataLst>
          </p:nvPr>
        </p:nvCxnSpPr>
        <p:spPr bwMode="auto">
          <a:xfrm flipV="1">
            <a:off x="2864936" y="4220633"/>
            <a:ext cx="5708651" cy="0"/>
          </a:xfrm>
          <a:prstGeom prst="line">
            <a:avLst/>
          </a:prstGeom>
          <a:noFill/>
          <a:ln w="34925" algn="ctr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8" name="Line 14">
            <a:extLst>
              <a:ext uri="{FF2B5EF4-FFF2-40B4-BE49-F238E27FC236}">
                <a16:creationId xmlns:a16="http://schemas.microsoft.com/office/drawing/2014/main" id="{1C6C6BBC-1B98-434B-85BC-B7C85A9A178E}"/>
              </a:ext>
            </a:extLst>
          </p:cNvPr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4537104" y="5496158"/>
            <a:ext cx="1909233" cy="0"/>
          </a:xfrm>
          <a:prstGeom prst="line">
            <a:avLst/>
          </a:prstGeom>
          <a:noFill/>
          <a:ln w="19050">
            <a:solidFill>
              <a:schemeClr val="accent3">
                <a:lumMod val="50000"/>
              </a:schemeClr>
            </a:solidFill>
            <a:round/>
            <a:tailEnd type="triangle" w="med" len="med"/>
          </a:ln>
        </p:spPr>
        <p:txBody>
          <a:bodyPr/>
          <a:lstStyle/>
          <a:p>
            <a:pPr>
              <a:buSzTx/>
            </a:pPr>
            <a:endParaRPr lang="zh-CN" altLang="en-US" sz="2400"/>
          </a:p>
        </p:txBody>
      </p:sp>
      <p:sp>
        <p:nvSpPr>
          <p:cNvPr id="21519" name="Line 14">
            <a:extLst>
              <a:ext uri="{FF2B5EF4-FFF2-40B4-BE49-F238E27FC236}">
                <a16:creationId xmlns:a16="http://schemas.microsoft.com/office/drawing/2014/main" id="{2DDF13D1-874D-40B1-9CA8-BB905D12E784}"/>
              </a:ext>
            </a:extLst>
          </p:cNvPr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4558270" y="6129040"/>
            <a:ext cx="1907117" cy="0"/>
          </a:xfrm>
          <a:prstGeom prst="line">
            <a:avLst/>
          </a:prstGeom>
          <a:noFill/>
          <a:ln w="19050">
            <a:solidFill>
              <a:schemeClr val="accent3">
                <a:lumMod val="50000"/>
              </a:schemeClr>
            </a:solidFill>
            <a:round/>
            <a:tailEnd type="triangle" w="med" len="med"/>
          </a:ln>
        </p:spPr>
        <p:txBody>
          <a:bodyPr/>
          <a:lstStyle/>
          <a:p>
            <a:pPr>
              <a:buSzTx/>
            </a:pPr>
            <a:endParaRPr lang="zh-CN" altLang="en-US" sz="2400"/>
          </a:p>
        </p:txBody>
      </p:sp>
      <p:sp>
        <p:nvSpPr>
          <p:cNvPr id="17" name="TextBox 12"/>
          <p:cNvSpPr/>
          <p:nvPr>
            <p:custDataLst>
              <p:tags r:id="rId14"/>
            </p:custDataLst>
          </p:nvPr>
        </p:nvSpPr>
        <p:spPr>
          <a:xfrm>
            <a:off x="389675" y="320746"/>
            <a:ext cx="2251794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Wingdings" panose="05000000000000000000" pitchFamily="2" charset="2"/>
              </a:rPr>
              <a:t>2.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Wingdings" panose="05000000000000000000" pitchFamily="2" charset="2"/>
              </a:rPr>
              <a:t>形式结构：</a:t>
            </a:r>
          </a:p>
        </p:txBody>
      </p:sp>
      <p:sp>
        <p:nvSpPr>
          <p:cNvPr id="18" name="文本框 17"/>
          <p:cNvSpPr txBox="1"/>
          <p:nvPr>
            <p:custDataLst>
              <p:tags r:id="rId15"/>
            </p:custDataLst>
          </p:nvPr>
        </p:nvSpPr>
        <p:spPr>
          <a:xfrm>
            <a:off x="2396910" y="349956"/>
            <a:ext cx="931036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Arial"/>
                <a:sym typeface="Wingdings" panose="05000000000000000000" pitchFamily="2" charset="2"/>
              </a:rPr>
              <a:t>逻辑学把不同思维形式之间的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909C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Arial"/>
                <a:sym typeface="Wingdings" panose="05000000000000000000" pitchFamily="2" charset="2"/>
              </a:rPr>
              <a:t>联系方式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Arial"/>
                <a:sym typeface="Wingdings" panose="05000000000000000000" pitchFamily="2" charset="2"/>
              </a:rPr>
              <a:t>称为思维的形式结构，简称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909C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Arial"/>
                <a:sym typeface="Wingdings" panose="05000000000000000000" pitchFamily="2" charset="2"/>
              </a:rPr>
              <a:t>形式结构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Arial"/>
                <a:sym typeface="Wingdings" panose="05000000000000000000" pitchFamily="2" charset="2"/>
              </a:rPr>
              <a:t>。</a:t>
            </a:r>
          </a:p>
        </p:txBody>
      </p:sp>
      <p:sp>
        <p:nvSpPr>
          <p:cNvPr id="19" name="圆角矩形标注 18"/>
          <p:cNvSpPr/>
          <p:nvPr/>
        </p:nvSpPr>
        <p:spPr>
          <a:xfrm>
            <a:off x="6770831" y="960480"/>
            <a:ext cx="4190818" cy="756808"/>
          </a:xfrm>
          <a:prstGeom prst="wedgeRoundRectCallout">
            <a:avLst>
              <a:gd name="adj1" fmla="val -71710"/>
              <a:gd name="adj2" fmla="val -55483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>
                <a:solidFill>
                  <a:schemeClr val="dk1"/>
                </a:solidFill>
              </a:defRPr>
            </a:defPPr>
            <a:lvl1pPr marL="0" algn="l" defTabSz="1151890" rtl="0" eaLnBrk="1" latinLnBrk="0" hangingPunct="1">
              <a:defRPr sz="227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75945" algn="l" defTabSz="1151890" rtl="0" eaLnBrk="1" latinLnBrk="0" hangingPunct="1">
              <a:defRPr sz="227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51890" algn="l" defTabSz="1151890" rtl="0" eaLnBrk="1" latinLnBrk="0" hangingPunct="1">
              <a:defRPr sz="227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727835" algn="l" defTabSz="1151890" rtl="0" eaLnBrk="1" latinLnBrk="0" hangingPunct="1">
              <a:defRPr sz="227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303780" algn="l" defTabSz="1151890" rtl="0" eaLnBrk="1" latinLnBrk="0" hangingPunct="1">
              <a:defRPr sz="227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879725" algn="l" defTabSz="1151890" rtl="0" eaLnBrk="1" latinLnBrk="0" hangingPunct="1">
              <a:defRPr sz="227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456305" algn="l" defTabSz="1151890" rtl="0" eaLnBrk="1" latinLnBrk="0" hangingPunct="1">
              <a:defRPr sz="227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032250" algn="l" defTabSz="1151890" rtl="0" eaLnBrk="1" latinLnBrk="0" hangingPunct="1">
              <a:defRPr sz="227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4608195" algn="l" defTabSz="1151890" rtl="0" eaLnBrk="1" latinLnBrk="0" hangingPunct="1">
              <a:defRPr sz="227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抽象思维的三种基本的思维形式：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概念、判断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和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推理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9953526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09" grpId="0" animBg="1"/>
      <p:bldP spid="21510" grpId="0" animBg="1"/>
      <p:bldP spid="21511" grpId="0"/>
      <p:bldP spid="21513" grpId="0"/>
      <p:bldP spid="21514" grpId="0"/>
      <p:bldP spid="21515" grpId="0" animBg="1"/>
      <p:bldP spid="21516" grpId="0" animBg="1"/>
      <p:bldP spid="17" grpId="0"/>
      <p:bldP spid="18" grpId="0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TextBox 12"/>
          <p:cNvSpPr/>
          <p:nvPr>
            <p:custDataLst>
              <p:tags r:id="rId2"/>
            </p:custDataLst>
          </p:nvPr>
        </p:nvSpPr>
        <p:spPr>
          <a:xfrm>
            <a:off x="514173" y="311148"/>
            <a:ext cx="11183815" cy="591476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defTabSz="725782">
              <a:lnSpc>
                <a:spcPct val="130000"/>
              </a:lnSpc>
            </a:pPr>
            <a:r>
              <a:rPr lang="zh-CN" altLang="en-US" sz="3598" b="1" dirty="0">
                <a:solidFill>
                  <a:srgbClr val="0516F9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Wingdings" panose="05000000000000000000" pitchFamily="2" charset="2"/>
              </a:rPr>
              <a:t>✾</a:t>
            </a:r>
            <a:r>
              <a:rPr lang="zh-CN" altLang="en-US" sz="3704" b="1" dirty="0">
                <a:solidFill>
                  <a:srgbClr val="0516F9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Wingdings" panose="05000000000000000000" pitchFamily="2" charset="2"/>
              </a:rPr>
              <a:t>形式结构举例</a:t>
            </a:r>
          </a:p>
          <a:p>
            <a:pPr defTabSz="725782">
              <a:lnSpc>
                <a:spcPct val="130000"/>
              </a:lnSpc>
            </a:pPr>
            <a:r>
              <a:rPr lang="en-US" altLang="zh-CN" sz="3175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        </a:t>
            </a:r>
            <a:r>
              <a:rPr lang="zh-CN" altLang="en-US" sz="3175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例1：所有“金属”都是“导电的”。</a:t>
            </a:r>
          </a:p>
          <a:p>
            <a:pPr defTabSz="725782">
              <a:lnSpc>
                <a:spcPct val="130000"/>
              </a:lnSpc>
            </a:pPr>
            <a:r>
              <a:rPr lang="en-US" altLang="zh-CN" sz="3175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        </a:t>
            </a:r>
            <a:r>
              <a:rPr lang="zh-CN" altLang="en-US" sz="3175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所有“事物"都是“变化发展的"</a:t>
            </a:r>
          </a:p>
          <a:p>
            <a:pPr defTabSz="725782">
              <a:lnSpc>
                <a:spcPct val="130000"/>
              </a:lnSpc>
            </a:pPr>
            <a:r>
              <a:rPr lang="en-US" altLang="zh-CN" sz="3175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        </a:t>
            </a:r>
            <a:r>
              <a:rPr lang="zh-CN" altLang="en-US" sz="3175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形式结构：所有S都是P。</a:t>
            </a:r>
          </a:p>
          <a:p>
            <a:pPr defTabSz="725782">
              <a:lnSpc>
                <a:spcPct val="130000"/>
              </a:lnSpc>
            </a:pPr>
            <a:r>
              <a:rPr lang="en-US" altLang="zh-CN" sz="3175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        </a:t>
            </a:r>
            <a:r>
              <a:rPr lang="zh-CN" altLang="en-US" sz="3175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例2：如果天下雨，则地会湿。</a:t>
            </a:r>
          </a:p>
          <a:p>
            <a:pPr defTabSz="725782">
              <a:lnSpc>
                <a:spcPct val="130000"/>
              </a:lnSpc>
            </a:pPr>
            <a:r>
              <a:rPr lang="en-US" altLang="zh-CN" sz="3175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        </a:t>
            </a:r>
            <a:r>
              <a:rPr lang="zh-CN" altLang="en-US" sz="3175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形式结构：如果p，则q</a:t>
            </a:r>
          </a:p>
          <a:p>
            <a:pPr defTabSz="725782">
              <a:lnSpc>
                <a:spcPct val="130000"/>
              </a:lnSpc>
            </a:pPr>
            <a:r>
              <a:rPr lang="en-US" altLang="zh-CN" sz="3175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        </a:t>
            </a:r>
            <a:r>
              <a:rPr lang="zh-CN" altLang="en-US" sz="3175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例3：</a:t>
            </a:r>
            <a:r>
              <a:rPr lang="zh-CN" altLang="en-US" sz="3175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所有马都是动物，所有白马都是马，所以，所有白马都是动物。</a:t>
            </a:r>
            <a:endParaRPr lang="zh-CN" altLang="en-US" sz="3175" b="1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defTabSz="725782">
              <a:lnSpc>
                <a:spcPct val="130000"/>
              </a:lnSpc>
            </a:pPr>
            <a:r>
              <a:rPr lang="en-US" altLang="zh-CN" sz="3175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        </a:t>
            </a:r>
            <a:r>
              <a:rPr lang="zh-CN" altLang="en-US" sz="3175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形式结构：所有M是P，所有S是M，所有S是P。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0081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235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466725" y="967740"/>
            <a:ext cx="11259185" cy="3529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</a:t>
            </a:r>
            <a:r>
              <a:rPr lang="zh-CN" altLang="en-US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形式逻辑关注</a:t>
            </a:r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推理</a:t>
            </a:r>
            <a:r>
              <a:rPr lang="zh-CN" altLang="en-US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的形式结构    </a:t>
            </a:r>
            <a:endParaRPr lang="en-US" altLang="zh-CN" sz="2800" b="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en-US" sz="2800" b="1">
                <a:solidFill>
                  <a:srgbClr val="0909C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①推理的结构：</a:t>
            </a:r>
            <a:r>
              <a:rPr lang="zh-CN" altLang="en-US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推理由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前提</a:t>
            </a:r>
            <a:r>
              <a:rPr lang="zh-CN" altLang="en-US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结论</a:t>
            </a:r>
            <a:r>
              <a:rPr lang="zh-CN" altLang="en-US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共同构成，由前提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推导</a:t>
            </a:r>
            <a:r>
              <a:rPr lang="zh-CN" altLang="en-US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结论</a:t>
            </a:r>
            <a:r>
              <a:rPr lang="en-US" altLang="zh-CN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</a:t>
            </a:r>
            <a:r>
              <a:rPr lang="zh-CN" altLang="en-US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前提作为结论的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理由</a:t>
            </a:r>
            <a:r>
              <a:rPr lang="zh-CN" altLang="en-US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      </a:t>
            </a:r>
            <a:endParaRPr lang="en-US" altLang="zh-CN" sz="2800" b="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②从</a:t>
            </a:r>
            <a:r>
              <a:rPr lang="zh-CN" altLang="en-US" sz="2800" b="1">
                <a:solidFill>
                  <a:srgbClr val="0909C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形式逻辑角度</a:t>
            </a:r>
            <a:r>
              <a:rPr lang="zh-CN" altLang="en-US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看，从真前提推出真结论，并不取决于思想的具体内容，而是取决于思想的形式结构。</a:t>
            </a:r>
            <a:endParaRPr lang="en-US" altLang="zh-CN" sz="2800" b="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③</a:t>
            </a:r>
            <a:r>
              <a:rPr lang="zh-CN" altLang="en-US" sz="2800" b="1" u="sng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形式逻辑</a:t>
            </a:r>
            <a:r>
              <a:rPr lang="zh-CN" altLang="en-US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</a:t>
            </a:r>
            <a:r>
              <a:rPr lang="zh-CN" altLang="en-US" sz="2800" b="1">
                <a:solidFill>
                  <a:srgbClr val="0909C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核心任务</a:t>
            </a:r>
            <a:r>
              <a:rPr lang="zh-CN" altLang="en-US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：把握从</a:t>
            </a:r>
            <a:r>
              <a:rPr lang="zh-CN" altLang="en-US" sz="2800" b="1" u="sng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真前提推导出真结论</a:t>
            </a:r>
            <a:r>
              <a:rPr lang="zh-CN" altLang="en-US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的规律和规则。</a:t>
            </a:r>
          </a:p>
        </p:txBody>
      </p:sp>
      <p:sp>
        <p:nvSpPr>
          <p:cNvPr id="5" name="文本框 4"/>
          <p:cNvSpPr txBox="1"/>
          <p:nvPr>
            <p:custDataLst>
              <p:tags r:id="rId5"/>
            </p:custDataLst>
          </p:nvPr>
        </p:nvSpPr>
        <p:spPr>
          <a:xfrm>
            <a:off x="774700" y="329565"/>
            <a:ext cx="49606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b="1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二、狭义逻辑学与广义逻辑学</a:t>
            </a:r>
          </a:p>
        </p:txBody>
      </p:sp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593725" y="5073015"/>
            <a:ext cx="11005185" cy="5835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</a:rPr>
              <a:t>意义：遵循形式逻辑的规律与规则，是正确思维的必要条件。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6163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80"/>
  <p:tag name="KSO_WM_TEMPLATE_CATEGORY" val="custom"/>
  <p:tag name="KSO_WM_TEMPLATE_INDEX" val="2020254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25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28"/>
  <p:tag name="KSO_WM_SLIDE_BACKGROUND_TYPE" val="leftRight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29"/>
  <p:tag name="KSO_WM_SLIDE_BACKGROUND_TYPE" val="leftRight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30"/>
  <p:tag name="KSO_WM_SLIDE_BACKGROUND_TYPE" val="leftRight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31"/>
  <p:tag name="KSO_WM_SLIDE_BACKGROUND_TYPE" val="leftRight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32"/>
  <p:tag name="KSO_WM_SLIDE_BACKGROUND_TYPE" val="leftRight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34"/>
  <p:tag name="KSO_WM_ASSEMBLE_CHIP_INDEX" val="c78a44bd746e4fc28b4efb4baab62c74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a"/>
  <p:tag name="KSO_WM_SLIDE_BACKGROUND_TYPE" val="topBottom"/>
  <p:tag name="KSO_WM_TAG_VERSION" val="1.0"/>
  <p:tag name="KSO_WM_TEMPLATE_CATEGORY" val="chip"/>
  <p:tag name="KSO_WM_TEMPLATE_INDEX" val="20202546"/>
  <p:tag name="KSO_WM_UNIT_COMPATIBLE" val="0"/>
  <p:tag name="KSO_WM_UNIT_DEC_AREA_ID" val="77a3c8e5c68e4a70af768ec57f27df14"/>
  <p:tag name="KSO_WM_UNIT_DECORATE_INFO" val=""/>
  <p:tag name="KSO_WM_UNIT_DIAGRAM_ISNUMVISUAL" val="0"/>
  <p:tag name="KSO_WM_UNIT_DIAGRAM_ISREFERUNIT" val="0"/>
  <p:tag name="KSO_WM_UNIT_FILL_FORE_SCHEMECOLOR_INDEX" val="15"/>
  <p:tag name="KSO_WM_UNIT_FILL_FORE_SCHEMECOLOR_INDEX_BRIGHTNESS" val="0"/>
  <p:tag name="KSO_WM_UNIT_FILL_TYPE" val="1"/>
  <p:tag name="KSO_WM_UNIT_HIGHLIGHT" val="0"/>
  <p:tag name="KSO_WM_UNIT_ID" val="chip20202546_5*i*1"/>
  <p:tag name="KSO_WM_UNIT_INDEX" val="1"/>
  <p:tag name="KSO_WM_UNIT_LAYERLEVEL" val="1"/>
  <p:tag name="KSO_WM_UNIT_SM_LIMIT_TYPE" val=""/>
  <p:tag name="KSO_WM_UNIT_SUBTYPE" val="h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35"/>
  <p:tag name="KSO_WM_ASSEMBLE_CHIP_INDEX" val="90c547ccf9924115aa20b282621664cf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SLIDE_BACKGROUND_TYPE" val="topBottom"/>
  <p:tag name="KSO_WM_TAG_VERSION" val="1.0"/>
  <p:tag name="KSO_WM_TEMPLATE_CATEGORY" val="chip"/>
  <p:tag name="KSO_WM_TEMPLATE_INDEX" val="20202546"/>
  <p:tag name="KSO_WM_UNIT_COMPATIBLE" val="0"/>
  <p:tag name="KSO_WM_UNIT_DEC_AREA_ID" val="e8aa7bfbe1844a8dbf1cf200463f8427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36"/>
  <p:tag name="KSO_WM_ASSEMBLE_CHIP_INDEX" val="ec551d5cd2604748afef69dfd98467d3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SLIDE_BACKGROUND_TYPE" val="topBottom"/>
  <p:tag name="KSO_WM_TAG_VERSION" val="1.0"/>
  <p:tag name="KSO_WM_TEMPLATE_CATEGORY" val="chip"/>
  <p:tag name="KSO_WM_TEMPLATE_INDEX" val="20202546"/>
  <p:tag name="KSO_WM_UNIT_COMPATIBLE" val="0"/>
  <p:tag name="KSO_WM_UNIT_DEC_AREA_ID" val="223ef3b018154a78baea1193492f6e0b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37"/>
  <p:tag name="KSO_WM_SLIDE_BACKGROUND_TYPE" val="topBottom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38"/>
  <p:tag name="KSO_WM_SLIDE_BACKGROUND_TYPE" val="topBotto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26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39"/>
  <p:tag name="KSO_WM_SLIDE_BACKGROUND_TYPE" val="topBottom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40"/>
  <p:tag name="KSO_WM_SLIDE_BACKGROUND_TYPE" val="topBottom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41"/>
  <p:tag name="KSO_WM_SLIDE_BACKGROUND_TYPE" val="topBottom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42"/>
  <p:tag name="KSO_WM_SLIDE_BACKGROUND_TYPE" val="topBottom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44"/>
  <p:tag name="KSO_WM_ASSEMBLE_CHIP_INDEX" val="5eec3f17161f4b1394923c9b73630a88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a"/>
  <p:tag name="KSO_WM_SLIDE_BACKGROUND_TYPE" val="bottomTop"/>
  <p:tag name="KSO_WM_TAG_VERSION" val="1.0"/>
  <p:tag name="KSO_WM_TEMPLATE_CATEGORY" val="chip"/>
  <p:tag name="KSO_WM_TEMPLATE_INDEX" val="20202546"/>
  <p:tag name="KSO_WM_UNIT_COMPATIBLE" val="0"/>
  <p:tag name="KSO_WM_UNIT_DEC_AREA_ID" val="2f802706cd2544e3815e574bcd36b46c"/>
  <p:tag name="KSO_WM_UNIT_DECORATE_INFO" val=""/>
  <p:tag name="KSO_WM_UNIT_DIAGRAM_ISNUMVISUAL" val="0"/>
  <p:tag name="KSO_WM_UNIT_DIAGRAM_ISREFERUNIT" val="0"/>
  <p:tag name="KSO_WM_UNIT_FILL_FORE_SCHEMECOLOR_INDEX" val="15"/>
  <p:tag name="KSO_WM_UNIT_FILL_FORE_SCHEMECOLOR_INDEX_BRIGHTNESS" val="0"/>
  <p:tag name="KSO_WM_UNIT_FILL_TYPE" val="1"/>
  <p:tag name="KSO_WM_UNIT_HIGHLIGHT" val="0"/>
  <p:tag name="KSO_WM_UNIT_ID" val="chip20202546_5*i*1"/>
  <p:tag name="KSO_WM_UNIT_INDEX" val="1"/>
  <p:tag name="KSO_WM_UNIT_LAYERLEVEL" val="1"/>
  <p:tag name="KSO_WM_UNIT_SM_LIMIT_TYPE" val=""/>
  <p:tag name="KSO_WM_UNIT_SUBTYPE" val="h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45"/>
  <p:tag name="KSO_WM_ASSEMBLE_CHIP_INDEX" val="50499afc60a349ef816bcea0924ca3e2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SLIDE_BACKGROUND_TYPE" val="bottomTop"/>
  <p:tag name="KSO_WM_TAG_VERSION" val="1.0"/>
  <p:tag name="KSO_WM_TEMPLATE_CATEGORY" val="chip"/>
  <p:tag name="KSO_WM_TEMPLATE_INDEX" val="20202546"/>
  <p:tag name="KSO_WM_UNIT_COMPATIBLE" val="0"/>
  <p:tag name="KSO_WM_UNIT_DEC_AREA_ID" val="eeb7778bdba94205bd795666a8cba25f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46"/>
  <p:tag name="KSO_WM_ASSEMBLE_CHIP_INDEX" val="d780b83f5fba4e8185f56bb2c47e1171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SLIDE_BACKGROUND_TYPE" val="bottomTop"/>
  <p:tag name="KSO_WM_TAG_VERSION" val="1.0"/>
  <p:tag name="KSO_WM_TEMPLATE_CATEGORY" val="chip"/>
  <p:tag name="KSO_WM_TEMPLATE_INDEX" val="20202546"/>
  <p:tag name="KSO_WM_UNIT_COMPATIBLE" val="0"/>
  <p:tag name="KSO_WM_UNIT_DEC_AREA_ID" val="f172556b02c24db2ac19c65bb919b13d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47"/>
  <p:tag name="KSO_WM_SLIDE_BACKGROUND_TYPE" val="bottomTop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48"/>
  <p:tag name="KSO_WM_SLIDE_BACKGROUND_TYPE" val="bottomTop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49"/>
  <p:tag name="KSO_WM_SLIDE_BACKGROUND_TYPE" val="bottomTop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27"/>
  <p:tag name="KSO_WM_ASSEMBLE_CHIP_INDEX" val="7c0c21e685e6422783ed1b0dd2d77a60"/>
  <p:tag name="KSO_WM_BEAUTIFY_FLAG" val="#wm#"/>
  <p:tag name="KSO_WM_CHIP_FILLAREA_FILL_RULE" val="{&quot;fill_align&quot;:&quot;cm&quot;,&quot;fill_mode&quot;:&quot;adaptive&quot;,&quot;sacle_strategy&quot;:&quot;smart&quot;}"/>
  <p:tag name="KSO_WM_CHIP_GROUPID" val="5f2a1e1e45e1f15ec24fe435"/>
  <p:tag name="KSO_WM_CHIP_XID" val="5f2a1e1e45e1f15ec24fe436"/>
  <p:tag name="KSO_WM_TAG_VERSION" val="1.0"/>
  <p:tag name="KSO_WM_TEMPLATE_ASSEMBLE_GROUPID" val="5f8962b7a61ec3b55284a105"/>
  <p:tag name="KSO_WM_TEMPLATE_ASSEMBLE_XID" val="5f97815e989d9bef5b8d26c2"/>
  <p:tag name="KSO_WM_TEMPLATE_CATEGORY" val="custom"/>
  <p:tag name="KSO_WM_TEMPLATE_INDEX" val="20202546"/>
  <p:tag name="KSO_WM_UNIT_BLOCK" val="0"/>
  <p:tag name="KSO_WM_UNIT_COMPATIBLE" val="0"/>
  <p:tag name="KSO_WM_UNIT_DEC_AREA_ID" val="7941b172b472407e93e8dbd064af8156"/>
  <p:tag name="KSO_WM_UNIT_DEFAULT_FONT" val="24;60;4"/>
  <p:tag name="KSO_WM_UNIT_DIAGRAM_ISNUMVISUAL" val="0"/>
  <p:tag name="KSO_WM_UNIT_DIAGRAM_ISREFERUNIT" val="0"/>
  <p:tag name="KSO_WM_UNIT_HIGHLIGHT" val="0"/>
  <p:tag name="KSO_WM_UNIT_ID" val="custom20202546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同心逐梦 不断超越"/>
  <p:tag name="KSO_WM_UNIT_TEXT_FILL_FORE_SCHEMECOLOR_INDEX" val="13"/>
  <p:tag name="KSO_WM_UNIT_TEXT_FILL_FORE_SCHEMECOLOR_INDEX_BRIGHTNESS" val="0.15"/>
  <p:tag name="KSO_WM_UNIT_TEXT_FILL_TYPE" val="1"/>
  <p:tag name="KSO_WM_UNIT_TYPE" val="a"/>
  <p:tag name="KSO_WM_UNIT_VALUE" val="48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50"/>
  <p:tag name="KSO_WM_SLIDE_BACKGROUND_TYPE" val="bottomTop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51"/>
  <p:tag name="KSO_WM_SLIDE_BACKGROUND_TYPE" val="bottomTop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52"/>
  <p:tag name="KSO_WM_SLIDE_BACKGROUND_TYPE" val="bottomTop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54"/>
  <p:tag name="KSO_WM_ASSEMBLE_CHIP_INDEX" val="38134bc168614a94b59300c3798abc52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a"/>
  <p:tag name="KSO_WM_SLIDE_BACKGROUND_TYPE" val="navigation"/>
  <p:tag name="KSO_WM_TAG_VERSION" val="1.0"/>
  <p:tag name="KSO_WM_TEMPLATE_CATEGORY" val="chip"/>
  <p:tag name="KSO_WM_TEMPLATE_INDEX" val="20202546"/>
  <p:tag name="KSO_WM_UNIT_COMPATIBLE" val="0"/>
  <p:tag name="KSO_WM_UNIT_DEC_AREA_ID" val="32db2e1fa6d74bb0af5f30f295e79096"/>
  <p:tag name="KSO_WM_UNIT_DECORATE_INFO" val=""/>
  <p:tag name="KSO_WM_UNIT_DIAGRAM_ISNUMVISUAL" val="0"/>
  <p:tag name="KSO_WM_UNIT_DIAGRAM_ISREFERUNIT" val="0"/>
  <p:tag name="KSO_WM_UNIT_FILL_FORE_SCHEMECOLOR_INDEX" val="15"/>
  <p:tag name="KSO_WM_UNIT_FILL_FORE_SCHEMECOLOR_INDEX_BRIGHTNESS" val="0"/>
  <p:tag name="KSO_WM_UNIT_FILL_TYPE" val="1"/>
  <p:tag name="KSO_WM_UNIT_HIGHLIGHT" val="0"/>
  <p:tag name="KSO_WM_UNIT_ID" val="chip20202546_5*i*1"/>
  <p:tag name="KSO_WM_UNIT_INDEX" val="1"/>
  <p:tag name="KSO_WM_UNIT_LAYERLEVEL" val="1"/>
  <p:tag name="KSO_WM_UNIT_SM_LIMIT_TYPE" val=""/>
  <p:tag name="KSO_WM_UNIT_SUBTYPE" val="h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55"/>
  <p:tag name="KSO_WM_ASSEMBLE_CHIP_INDEX" val="158d04bfca0e476fbd26b0b1950430e7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SLIDE_BACKGROUND_TYPE" val="navigation"/>
  <p:tag name="KSO_WM_TAG_VERSION" val="1.0"/>
  <p:tag name="KSO_WM_TEMPLATE_CATEGORY" val="chip"/>
  <p:tag name="KSO_WM_TEMPLATE_INDEX" val="20202546"/>
  <p:tag name="KSO_WM_UNIT_COMPATIBLE" val="0"/>
  <p:tag name="KSO_WM_UNIT_DEC_AREA_ID" val="54cba605aa3149d7b8e593c107d986b8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56"/>
  <p:tag name="KSO_WM_ASSEMBLE_CHIP_INDEX" val="f4d259aad732487bad9045d240c89ea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SLIDE_BACKGROUND_TYPE" val="navigation"/>
  <p:tag name="KSO_WM_TAG_VERSION" val="1.0"/>
  <p:tag name="KSO_WM_TEMPLATE_CATEGORY" val="chip"/>
  <p:tag name="KSO_WM_TEMPLATE_INDEX" val="20202546"/>
  <p:tag name="KSO_WM_UNIT_COMPATIBLE" val="0"/>
  <p:tag name="KSO_WM_UNIT_DEC_AREA_ID" val="a1c1bb62c6ee47e79e53a0608203acba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57"/>
  <p:tag name="KSO_WM_SLIDE_BACKGROUND_TYPE" val="navigation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58"/>
  <p:tag name="KSO_WM_SLIDE_BACKGROUND_TYPE" val="navigation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59"/>
  <p:tag name="KSO_WM_SLIDE_BACKGROUND_TYPE" val="navigation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60"/>
  <p:tag name="KSO_WM_SLIDE_BACKGROUND_TYPE" val="navigation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29"/>
  <p:tag name="KSO_WM_ASSEMBLE_CHIP_INDEX" val="354c36f1150f47cfa7ebb50973c6997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TAG_VERSION" val="1.0"/>
  <p:tag name="KSO_WM_TEMPLATE_CATEGORY" val="chip"/>
  <p:tag name="KSO_WM_TEMPLATE_INDEX" val="20202546"/>
  <p:tag name="KSO_WM_UNIT_COMPATIBLE" val="0"/>
  <p:tag name="KSO_WM_UNIT_DEC_AREA_ID" val="008fcc4c6d334a57bee34deda0dc9bc3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61"/>
  <p:tag name="KSO_WM_SLIDE_BACKGROUND_TYPE" val="navigation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62"/>
  <p:tag name="KSO_WM_SLIDE_BACKGROUND_TYPE" val="navigation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63"/>
  <p:tag name="KSO_WM_SLIDE_BACKGROUND_TYPE" val="navigation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64"/>
  <p:tag name="KSO_WM_SLIDE_BACKGROUND_TYPE" val="navigation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66"/>
  <p:tag name="KSO_WM_ASSEMBLE_CHIP_INDEX" val="d7f086bdd9ae48a19dd72f4d297e16f8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a"/>
  <p:tag name="KSO_WM_SLIDE_BACKGROUND_TYPE" val="belt"/>
  <p:tag name="KSO_WM_TAG_VERSION" val="1.0"/>
  <p:tag name="KSO_WM_TEMPLATE_CATEGORY" val="chip"/>
  <p:tag name="KSO_WM_TEMPLATE_INDEX" val="20202546"/>
  <p:tag name="KSO_WM_UNIT_COMPATIBLE" val="0"/>
  <p:tag name="KSO_WM_UNIT_DEC_AREA_ID" val="ec019d59b3e4472d933cf553dfc46b7b"/>
  <p:tag name="KSO_WM_UNIT_DECORATE_INFO" val=""/>
  <p:tag name="KSO_WM_UNIT_DIAGRAM_ISNUMVISUAL" val="0"/>
  <p:tag name="KSO_WM_UNIT_DIAGRAM_ISREFERUNIT" val="0"/>
  <p:tag name="KSO_WM_UNIT_FILL_FORE_SCHEMECOLOR_INDEX" val="15"/>
  <p:tag name="KSO_WM_UNIT_FILL_FORE_SCHEMECOLOR_INDEX_BRIGHTNESS" val="0"/>
  <p:tag name="KSO_WM_UNIT_FILL_TYPE" val="1"/>
  <p:tag name="KSO_WM_UNIT_HIGHLIGHT" val="0"/>
  <p:tag name="KSO_WM_UNIT_ID" val="chip20202546_5*i*1"/>
  <p:tag name="KSO_WM_UNIT_INDEX" val="1"/>
  <p:tag name="KSO_WM_UNIT_LAYERLEVEL" val="1"/>
  <p:tag name="KSO_WM_UNIT_SM_LIMIT_TYPE" val=""/>
  <p:tag name="KSO_WM_UNIT_SUBTYPE" val="h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67"/>
  <p:tag name="KSO_WM_ASSEMBLE_CHIP_INDEX" val="ae5ab34168a04d30b4fc68e56a194ce4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SLIDE_BACKGROUND_TYPE" val="belt"/>
  <p:tag name="KSO_WM_TAG_VERSION" val="1.0"/>
  <p:tag name="KSO_WM_TEMPLATE_CATEGORY" val="chip"/>
  <p:tag name="KSO_WM_TEMPLATE_INDEX" val="20202546"/>
  <p:tag name="KSO_WM_UNIT_COMPATIBLE" val="0"/>
  <p:tag name="KSO_WM_UNIT_DEC_AREA_ID" val="434e49016729447b99c68b2c55ead6ea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68"/>
  <p:tag name="KSO_WM_ASSEMBLE_CHIP_INDEX" val="cfca8f3f5c854f8fafaefff33fd458ea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SLIDE_BACKGROUND_TYPE" val="belt"/>
  <p:tag name="KSO_WM_TAG_VERSION" val="1.0"/>
  <p:tag name="KSO_WM_TEMPLATE_CATEGORY" val="chip"/>
  <p:tag name="KSO_WM_TEMPLATE_INDEX" val="20202546"/>
  <p:tag name="KSO_WM_UNIT_COMPATIBLE" val="0"/>
  <p:tag name="KSO_WM_UNIT_DEC_AREA_ID" val="9314a5f938f04b16873f0ddc0e69d438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69"/>
  <p:tag name="KSO_WM_SLIDE_BACKGROUND_TYPE" val="belt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70"/>
  <p:tag name="KSO_WM_SLIDE_BACKGROUND_TYPE" val="belt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71"/>
  <p:tag name="KSO_WM_SLIDE_BACKGROUND_TYPE" val="bel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30"/>
  <p:tag name="KSO_WM_ASSEMBLE_CHIP_INDEX" val="99ac8ec089d44485a0a16ef74e00a14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TAG_VERSION" val="1.0"/>
  <p:tag name="KSO_WM_TEMPLATE_CATEGORY" val="chip"/>
  <p:tag name="KSO_WM_TEMPLATE_INDEX" val="20202546"/>
  <p:tag name="KSO_WM_UNIT_COMPATIBLE" val="0"/>
  <p:tag name="KSO_WM_UNIT_DEC_AREA_ID" val="4d04c3ee23a644c796e35d919987864f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72"/>
  <p:tag name="KSO_WM_SLIDE_BACKGROUND_TYPE" val="belt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73"/>
  <p:tag name="KSO_WM_SLIDE_BACKGROUND_TYPE" val="belt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75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76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77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78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80"/>
  <p:tag name="KSO_WM_TEMPLATE_CATEGORY" val="custom"/>
  <p:tag name="KSO_WM_TEMPLATE_INDEX" val="20202546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81"/>
  <p:tag name="KSO_WM_TEMPLATE_CATEGORY" val="custom"/>
  <p:tag name="KSO_WM_TEMPLATE_INDEX" val="20202546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82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8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31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84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85"/>
  <p:tag name="KSO_WM_BEAUTIFY_FLAG" val="#wm#"/>
  <p:tag name="KSO_WM_TAG_VERSION" val="1.0"/>
  <p:tag name="KSO_WM_TEMPLATE_CATEGORY" val="custom"/>
  <p:tag name="KSO_WM_TEMPLATE_INDEX" val="20202546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86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23"/>
  <p:tag name="KSO_WM_ASSEMBLE_CHIP_INDEX" val="ff79f10ac4804ebfbb0304b48bfff80f"/>
  <p:tag name="KSO_WM_BEAUTIFY_FLAG" val="#wm#"/>
  <p:tag name="KSO_WM_CHIP_FILLAREA_FILL_RULE" val="{&quot;fill_align&quot;:&quot;cm&quot;,&quot;fill_effect&quot;:[],&quot;fill_mode&quot;:&quot;adaptive&quot;,&quot;sacle_strategy&quot;:&quot;stretch&quot;}"/>
  <p:tag name="KSO_WM_CHIP_GROUPID" val="5f8962b7a61ec3b55284a105"/>
  <p:tag name="KSO_WM_CHIP_XID" val="5f8962b7a61ec3b55284a106"/>
  <p:tag name="KSO_WM_TAG_VERSION" val="1.0"/>
  <p:tag name="KSO_WM_TEMPLATE_CATEGORY" val="chip"/>
  <p:tag name="KSO_WM_TEMPLATE_INDEX" val="20202546"/>
  <p:tag name="KSO_WM_UNIT_COMPATIBLE" val="0"/>
  <p:tag name="KSO_WM_UNIT_DEC_AREA_ID" val="106f9a1a895a446f9b10ce0cebca1474"/>
  <p:tag name="KSO_WM_UNIT_DEC_CHANGEPICRESERVED" val="1"/>
  <p:tag name="KSO_WM_UNIT_DEC_SUPPORTCHANGEPIC" val="0"/>
  <p:tag name="KSO_WM_UNIT_DECORATE_INFO" val=""/>
  <p:tag name="KSO_WM_UNIT_DIAGRAM_ISNUMVISUAL" val="0"/>
  <p:tag name="KSO_WM_UNIT_DIAGRAM_ISREFERUNIT" val="0"/>
  <p:tag name="KSO_WM_UNIT_HIGHLIGHT" val="0"/>
  <p:tag name="KSO_WM_UNIT_ID" val="chip20202546_1*i*1"/>
  <p:tag name="KSO_WM_UNIT_INDEX" val="1"/>
  <p:tag name="KSO_WM_UNIT_LAYERLEVEL" val="1"/>
  <p:tag name="KSO_WM_UNIT_SM_LIMIT_TYPE" val=""/>
  <p:tag name="KSO_WM_UNIT_SUBTYPE" val="v"/>
  <p:tag name="KSO_WM_UNIT_TYPE" val="i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24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25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26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27"/>
  <p:tag name="KSO_WM_ASSEMBLE_CHIP_INDEX" val="7c0c21e685e6422783ed1b0dd2d77a60"/>
  <p:tag name="KSO_WM_BEAUTIFY_FLAG" val="#wm#"/>
  <p:tag name="KSO_WM_CHIP_FILLAREA_FILL_RULE" val="{&quot;fill_align&quot;:&quot;cm&quot;,&quot;fill_mode&quot;:&quot;adaptive&quot;,&quot;sacle_strategy&quot;:&quot;smart&quot;}"/>
  <p:tag name="KSO_WM_CHIP_GROUPID" val="5f2a1e1e45e1f15ec24fe435"/>
  <p:tag name="KSO_WM_CHIP_XID" val="5f2a1e1e45e1f15ec24fe436"/>
  <p:tag name="KSO_WM_TAG_VERSION" val="1.0"/>
  <p:tag name="KSO_WM_TEMPLATE_ASSEMBLE_GROUPID" val="5f8962b7a61ec3b55284a105"/>
  <p:tag name="KSO_WM_TEMPLATE_ASSEMBLE_XID" val="5f97815e989d9bef5b8d26c2"/>
  <p:tag name="KSO_WM_TEMPLATE_CATEGORY" val="custom"/>
  <p:tag name="KSO_WM_TEMPLATE_INDEX" val="20202546"/>
  <p:tag name="KSO_WM_UNIT_BLOCK" val="0"/>
  <p:tag name="KSO_WM_UNIT_COMPATIBLE" val="0"/>
  <p:tag name="KSO_WM_UNIT_DEC_AREA_ID" val="7941b172b472407e93e8dbd064af8156"/>
  <p:tag name="KSO_WM_UNIT_DEFAULT_FONT" val="24;60;4"/>
  <p:tag name="KSO_WM_UNIT_DIAGRAM_ISNUMVISUAL" val="0"/>
  <p:tag name="KSO_WM_UNIT_DIAGRAM_ISREFERUNIT" val="0"/>
  <p:tag name="KSO_WM_UNIT_HIGHLIGHT" val="0"/>
  <p:tag name="KSO_WM_UNIT_ID" val="custom20202546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同心逐梦 不断超越"/>
  <p:tag name="KSO_WM_UNIT_TEXT_FILL_FORE_SCHEMECOLOR_INDEX" val="13"/>
  <p:tag name="KSO_WM_UNIT_TEXT_FILL_FORE_SCHEMECOLOR_INDEX_BRIGHTNESS" val="0.15"/>
  <p:tag name="KSO_WM_UNIT_TEXT_FILL_TYPE" val="1"/>
  <p:tag name="KSO_WM_UNIT_TYPE" val="a"/>
  <p:tag name="KSO_WM_UNIT_VALUE" val="48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29"/>
  <p:tag name="KSO_WM_ASSEMBLE_CHIP_INDEX" val="354c36f1150f47cfa7ebb50973c6997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TAG_VERSION" val="1.0"/>
  <p:tag name="KSO_WM_TEMPLATE_CATEGORY" val="chip"/>
  <p:tag name="KSO_WM_TEMPLATE_INDEX" val="20202546"/>
  <p:tag name="KSO_WM_UNIT_COMPATIBLE" val="0"/>
  <p:tag name="KSO_WM_UNIT_DEC_AREA_ID" val="008fcc4c6d334a57bee34deda0dc9bc3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30"/>
  <p:tag name="KSO_WM_ASSEMBLE_CHIP_INDEX" val="99ac8ec089d44485a0a16ef74e00a14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TAG_VERSION" val="1.0"/>
  <p:tag name="KSO_WM_TEMPLATE_CATEGORY" val="chip"/>
  <p:tag name="KSO_WM_TEMPLATE_INDEX" val="20202546"/>
  <p:tag name="KSO_WM_UNIT_COMPATIBLE" val="0"/>
  <p:tag name="KSO_WM_UNIT_DEC_AREA_ID" val="4d04c3ee23a644c796e35d919987864f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32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31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32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33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34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35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37"/>
  <p:tag name="KSO_WM_ASSEMBLE_CHIP_INDEX" val="53999f251b114d6f91fdc3d89a4cfc8a"/>
  <p:tag name="KSO_WM_BEAUTIFY_FLAG" val="#wm#"/>
  <p:tag name="KSO_WM_CHIP_FILLAREA_FILL_RULE" val="{&quot;fill_align&quot;:&quot;lm&quot;,&quot;fill_effect&quot;:[],&quot;fill_mode&quot;:&quot;adaptive&quot;,&quot;sacle_strategy&quot;:&quot;stretch&quot;}"/>
  <p:tag name="KSO_WM_CHIP_GROUPID" val="5f8962b7a61ec3b55284a105"/>
  <p:tag name="KSO_WM_CHIP_XID" val="5f8962b7a61ec3b55284a107"/>
  <p:tag name="KSO_WM_TAG_VERSION" val="1.0"/>
  <p:tag name="KSO_WM_TEMPLATE_CATEGORY" val="chip"/>
  <p:tag name="KSO_WM_TEMPLATE_INDEX" val="20202546"/>
  <p:tag name="KSO_WM_UNIT_COMPATIBLE" val="0"/>
  <p:tag name="KSO_WM_UNIT_DEC_AREA_ID" val="4fc58632cea340689a20f3e861899014"/>
  <p:tag name="KSO_WM_UNIT_DECORATE_INFO" val=""/>
  <p:tag name="KSO_WM_UNIT_DIAGRAM_ISNUMVISUAL" val="0"/>
  <p:tag name="KSO_WM_UNIT_DIAGRAM_ISREFERUNIT" val="0"/>
  <p:tag name="KSO_WM_UNIT_HIGHLIGHT" val="0"/>
  <p:tag name="KSO_WM_UNIT_ID" val="chip20202546_2*i*1"/>
  <p:tag name="KSO_WM_UNIT_INDEX" val="1"/>
  <p:tag name="KSO_WM_UNIT_LAYERLEVEL" val="1"/>
  <p:tag name="KSO_WM_UNIT_SM_LIMIT_TYPE" val=""/>
  <p:tag name="KSO_WM_UNIT_SUBTYPE" val="u"/>
  <p:tag name="KSO_WM_UNIT_TYPE" val="i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38"/>
  <p:tag name="KSO_WM_ASSEMBLE_CHIP_INDEX" val="ba7e14db208944c7bb8fd99027bf9f0c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TAG_VERSION" val="1.0"/>
  <p:tag name="KSO_WM_TEMPLATE_CATEGORY" val="chip"/>
  <p:tag name="KSO_WM_TEMPLATE_INDEX" val="20202546"/>
  <p:tag name="KSO_WM_UNIT_COMPATIBLE" val="0"/>
  <p:tag name="KSO_WM_UNIT_DEC_AREA_ID" val="bed1310fbd2243e98869ef6e34ab7f30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39"/>
  <p:tag name="KSO_WM_ASSEMBLE_CHIP_INDEX" val="81df06b4c4a84d5f96b5cbbbff3484c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TAG_VERSION" val="1.0"/>
  <p:tag name="KSO_WM_TEMPLATE_CATEGORY" val="chip"/>
  <p:tag name="KSO_WM_TEMPLATE_INDEX" val="20202546"/>
  <p:tag name="KSO_WM_UNIT_COMPATIBLE" val="0"/>
  <p:tag name="KSO_WM_UNIT_DEC_AREA_ID" val="27312db9cf644ab1a11e48d2f5978005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40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4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33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42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43"/>
  <p:tag name="KSO_WM_ASSEMBLE_CHIP_INDEX" val="11feb4e7a25947f8a9b50002c0654ec8"/>
  <p:tag name="KSO_WM_BEAUTIFY_FLAG" val="#wm#"/>
  <p:tag name="KSO_WM_CHIP_FILLAREA_FILL_RULE" val="{&quot;fill_align&quot;:&quot;cm&quot;,&quot;fill_mode&quot;:&quot;adaptive&quot;,&quot;sacle_strategy&quot;:&quot;smart&quot;}"/>
  <p:tag name="KSO_WM_CHIP_GROUPID" val="5ebe54990ac41c4a0a525673"/>
  <p:tag name="KSO_WM_CHIP_XID" val="5ebe54990ac41c4a0a525674"/>
  <p:tag name="KSO_WM_TAG_VERSION" val="1.0"/>
  <p:tag name="KSO_WM_TEMPLATE_ASSEMBLE_GROUPID" val="5f8962b7a61ec3b55284a105"/>
  <p:tag name="KSO_WM_TEMPLATE_ASSEMBLE_XID" val="5f97815e989d9bef5b8d26b2"/>
  <p:tag name="KSO_WM_TEMPLATE_CATEGORY" val="custom"/>
  <p:tag name="KSO_WM_TEMPLATE_INDEX" val="20202546"/>
  <p:tag name="KSO_WM_UNIT_BLOCK" val="0"/>
  <p:tag name="KSO_WM_UNIT_COMPATIBLE" val="0"/>
  <p:tag name="KSO_WM_UNIT_DEC_AREA_ID" val="abaee0a395ef4278b8320f06fd1e0644"/>
  <p:tag name="KSO_WM_UNIT_DEFAULT_FONT" val="24;28;2"/>
  <p:tag name="KSO_WM_UNIT_DIAGRAM_ISNUMVISUAL" val="0"/>
  <p:tag name="KSO_WM_UNIT_DIAGRAM_ISREFERUNIT" val="0"/>
  <p:tag name="KSO_WM_UNIT_HIGHLIGHT" val="0"/>
  <p:tag name="KSO_WM_UNIT_ID" val="custom20202546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大标题内容"/>
  <p:tag name="KSO_WM_UNIT_TEXT_FILL_FORE_SCHEMECOLOR_INDEX" val="13"/>
  <p:tag name="KSO_WM_UNIT_TEXT_FILL_FORE_SCHEMECOLOR_INDEX_BRIGHTNESS" val="0.15"/>
  <p:tag name="KSO_WM_UNIT_TEXT_FILL_TYPE" val="1"/>
  <p:tag name="KSO_WM_UNIT_TYPE" val="a"/>
  <p:tag name="KSO_WM_UNIT_VALUE" val="22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44"/>
  <p:tag name="KSO_WM_ASSEMBLE_CHIP_INDEX" val="11feb4e7a25947f8a9b50002c0654ec8"/>
  <p:tag name="KSO_WM_BEAUTIFY_FLAG" val="#wm#"/>
  <p:tag name="KSO_WM_CHIP_FILLAREA_FILL_RULE" val="{&quot;fill_align&quot;:&quot;cm&quot;,&quot;fill_mode&quot;:&quot;adaptive&quot;,&quot;sacle_strategy&quot;:&quot;smart&quot;}"/>
  <p:tag name="KSO_WM_CHIP_GROUPID" val="5ebe54990ac41c4a0a525673"/>
  <p:tag name="KSO_WM_CHIP_XID" val="5ebe54990ac41c4a0a525674"/>
  <p:tag name="KSO_WM_TAG_VERSION" val="1.0"/>
  <p:tag name="KSO_WM_TEMPLATE_ASSEMBLE_GROUPID" val="5f8962b7a61ec3b55284a105"/>
  <p:tag name="KSO_WM_TEMPLATE_ASSEMBLE_XID" val="5f97815e989d9bef5b8d26b2"/>
  <p:tag name="KSO_WM_TEMPLATE_CATEGORY" val="custom"/>
  <p:tag name="KSO_WM_TEMPLATE_INDEX" val="20202546"/>
  <p:tag name="KSO_WM_UNIT_BLOCK" val="0"/>
  <p:tag name="KSO_WM_UNIT_COMPATIBLE" val="0"/>
  <p:tag name="KSO_WM_UNIT_DEC_AREA_ID" val="352e885a9ea847c1908cac2ec7bf9cc5"/>
  <p:tag name="KSO_WM_UNIT_DEFAULT_FONT" val="14;16;2"/>
  <p:tag name="KSO_WM_UNIT_DIAGRAM_ISNUMVISUAL" val="0"/>
  <p:tag name="KSO_WM_UNIT_DIAGRAM_ISREFERUNIT" val="0"/>
  <p:tag name="KSO_WM_UNIT_HIGHLIGHT" val="0"/>
  <p:tag name="KSO_WM_UNIT_ID" val="custom20202546_1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输入你的正文，文字是您思想的提炼，为了最终演示发布的良好效果。"/>
  <p:tag name="KSO_WM_UNIT_TEXT_FILL_FORE_SCHEMECOLOR_INDEX" val="13"/>
  <p:tag name="KSO_WM_UNIT_TEXT_FILL_FORE_SCHEMECOLOR_INDEX_BRIGHTNESS" val="0.35"/>
  <p:tag name="KSO_WM_UNIT_TEXT_FILL_TYPE" val="1"/>
  <p:tag name="KSO_WM_UNIT_TYPE" val="b"/>
  <p:tag name="KSO_WM_UNIT_VALUE" val="132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46"/>
  <p:tag name="KSO_WM_ASSEMBLE_CHIP_INDEX" val="354c36f1150f47cfa7ebb50973c6997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TAG_VERSION" val="1.0"/>
  <p:tag name="KSO_WM_TEMPLATE_CATEGORY" val="chip"/>
  <p:tag name="KSO_WM_TEMPLATE_INDEX" val="20202546"/>
  <p:tag name="KSO_WM_UNIT_COMPATIBLE" val="0"/>
  <p:tag name="KSO_WM_UNIT_DEC_AREA_ID" val="008fcc4c6d334a57bee34deda0dc9bc3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47"/>
  <p:tag name="KSO_WM_ASSEMBLE_CHIP_INDEX" val="99ac8ec089d44485a0a16ef74e00a14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TAG_VERSION" val="1.0"/>
  <p:tag name="KSO_WM_TEMPLATE_CATEGORY" val="chip"/>
  <p:tag name="KSO_WM_TEMPLATE_INDEX" val="20202546"/>
  <p:tag name="KSO_WM_UNIT_COMPATIBLE" val="0"/>
  <p:tag name="KSO_WM_UNIT_DEC_AREA_ID" val="4d04c3ee23a644c796e35d919987864f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48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49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50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51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5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34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53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55"/>
  <p:tag name="KSO_WM_ASSEMBLE_CHIP_INDEX" val="354c36f1150f47cfa7ebb50973c6997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TAG_VERSION" val="1.0"/>
  <p:tag name="KSO_WM_TEMPLATE_CATEGORY" val="chip"/>
  <p:tag name="KSO_WM_TEMPLATE_INDEX" val="20202546"/>
  <p:tag name="KSO_WM_UNIT_COMPATIBLE" val="0"/>
  <p:tag name="KSO_WM_UNIT_DEC_AREA_ID" val="008fcc4c6d334a57bee34deda0dc9bc3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56"/>
  <p:tag name="KSO_WM_ASSEMBLE_CHIP_INDEX" val="99ac8ec089d44485a0a16ef74e00a14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TAG_VERSION" val="1.0"/>
  <p:tag name="KSO_WM_TEMPLATE_CATEGORY" val="chip"/>
  <p:tag name="KSO_WM_TEMPLATE_INDEX" val="20202546"/>
  <p:tag name="KSO_WM_UNIT_COMPATIBLE" val="0"/>
  <p:tag name="KSO_WM_UNIT_DEC_AREA_ID" val="4d04c3ee23a644c796e35d919987864f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57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58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59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60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61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62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6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35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64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66"/>
  <p:tag name="KSO_WM_ASSEMBLE_CHIP_INDEX" val="2bd4505064054412bbe2e5060ea924e1"/>
  <p:tag name="KSO_WM_BEAUTIFY_FLAG" val="#wm#"/>
  <p:tag name="KSO_WM_CHIP_FILLAREA_FILL_RULE" val="{&quot;fill_align&quot;:&quot;rm&quot;,&quot;fill_effect&quot;:[],&quot;fill_mode&quot;:&quot;adaptive&quot;,&quot;sacle_strategy&quot;:&quot;stretch&quot;}"/>
  <p:tag name="KSO_WM_CHIP_GROUPID" val="5f8962b7a61ec3b55284a105"/>
  <p:tag name="KSO_WM_CHIP_XID" val="5f8962b7a61ec3b55284a107"/>
  <p:tag name="KSO_WM_TAG_VERSION" val="1.0"/>
  <p:tag name="KSO_WM_TEMPLATE_CATEGORY" val="chip"/>
  <p:tag name="KSO_WM_TEMPLATE_INDEX" val="20202546"/>
  <p:tag name="KSO_WM_UNIT_COMPATIBLE" val="0"/>
  <p:tag name="KSO_WM_UNIT_DEC_AREA_ID" val="8751f4d26b0342729cf6a7dbf92a6211"/>
  <p:tag name="KSO_WM_UNIT_DECORATE_INFO" val=""/>
  <p:tag name="KSO_WM_UNIT_DIAGRAM_ISNUMVISUAL" val="0"/>
  <p:tag name="KSO_WM_UNIT_DIAGRAM_ISREFERUNIT" val="0"/>
  <p:tag name="KSO_WM_UNIT_HIGHLIGHT" val="0"/>
  <p:tag name="KSO_WM_UNIT_ID" val="chip20202546_2*i*1"/>
  <p:tag name="KSO_WM_UNIT_INDEX" val="1"/>
  <p:tag name="KSO_WM_UNIT_LAYERLEVEL" val="1"/>
  <p:tag name="KSO_WM_UNIT_SM_LIMIT_TYPE" val=""/>
  <p:tag name="KSO_WM_UNIT_SUBTYPE" val="u"/>
  <p:tag name="KSO_WM_UNIT_TYPE" val="i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67"/>
  <p:tag name="KSO_WM_ASSEMBLE_CHIP_INDEX" val="84bd139da6ec4304a2be2ce6ba1fea5a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TAG_VERSION" val="1.0"/>
  <p:tag name="KSO_WM_TEMPLATE_CATEGORY" val="chip"/>
  <p:tag name="KSO_WM_TEMPLATE_INDEX" val="20202546"/>
  <p:tag name="KSO_WM_UNIT_COMPATIBLE" val="0"/>
  <p:tag name="KSO_WM_UNIT_DEC_AREA_ID" val="92a642ff4802439aa6c0084bec1ad0e0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68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69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70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71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73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74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7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81"/>
  <p:tag name="KSO_WM_TEMPLATE_CATEGORY" val="custom"/>
  <p:tag name="KSO_WM_TEMPLATE_INDEX" val="2020254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37"/>
  <p:tag name="KSO_WM_ASSEMBLE_CHIP_INDEX" val="53999f251b114d6f91fdc3d89a4cfc8a"/>
  <p:tag name="KSO_WM_BEAUTIFY_FLAG" val="#wm#"/>
  <p:tag name="KSO_WM_CHIP_FILLAREA_FILL_RULE" val="{&quot;fill_align&quot;:&quot;lm&quot;,&quot;fill_effect&quot;:[],&quot;fill_mode&quot;:&quot;adaptive&quot;,&quot;sacle_strategy&quot;:&quot;stretch&quot;}"/>
  <p:tag name="KSO_WM_CHIP_GROUPID" val="5f8962b7a61ec3b55284a105"/>
  <p:tag name="KSO_WM_CHIP_XID" val="5f8962b7a61ec3b55284a107"/>
  <p:tag name="KSO_WM_TAG_VERSION" val="1.0"/>
  <p:tag name="KSO_WM_TEMPLATE_CATEGORY" val="chip"/>
  <p:tag name="KSO_WM_TEMPLATE_INDEX" val="20202546"/>
  <p:tag name="KSO_WM_UNIT_COMPATIBLE" val="0"/>
  <p:tag name="KSO_WM_UNIT_DEC_AREA_ID" val="4fc58632cea340689a20f3e861899014"/>
  <p:tag name="KSO_WM_UNIT_DECORATE_INFO" val=""/>
  <p:tag name="KSO_WM_UNIT_DIAGRAM_ISNUMVISUAL" val="0"/>
  <p:tag name="KSO_WM_UNIT_DIAGRAM_ISREFERUNIT" val="0"/>
  <p:tag name="KSO_WM_UNIT_HIGHLIGHT" val="0"/>
  <p:tag name="KSO_WM_UNIT_ID" val="chip20202546_2*i*1"/>
  <p:tag name="KSO_WM_UNIT_INDEX" val="1"/>
  <p:tag name="KSO_WM_UNIT_LAYERLEVEL" val="1"/>
  <p:tag name="KSO_WM_UNIT_SM_LIMIT_TYPE" val=""/>
  <p:tag name="KSO_WM_UNIT_SUBTYPE" val="u"/>
  <p:tag name="KSO_WM_UNIT_TYPE" val="i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77"/>
  <p:tag name="KSO_WM_ASSEMBLE_CHIP_INDEX" val="354c36f1150f47cfa7ebb50973c6997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TAG_VERSION" val="1.0"/>
  <p:tag name="KSO_WM_TEMPLATE_CATEGORY" val="chip"/>
  <p:tag name="KSO_WM_TEMPLATE_INDEX" val="20202546"/>
  <p:tag name="KSO_WM_UNIT_COMPATIBLE" val="0"/>
  <p:tag name="KSO_WM_UNIT_DEC_AREA_ID" val="008fcc4c6d334a57bee34deda0dc9bc3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78"/>
  <p:tag name="KSO_WM_ASSEMBLE_CHIP_INDEX" val="99ac8ec089d44485a0a16ef74e00a14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TAG_VERSION" val="1.0"/>
  <p:tag name="KSO_WM_TEMPLATE_CATEGORY" val="chip"/>
  <p:tag name="KSO_WM_TEMPLATE_INDEX" val="20202546"/>
  <p:tag name="KSO_WM_UNIT_COMPATIBLE" val="0"/>
  <p:tag name="KSO_WM_UNIT_DEC_AREA_ID" val="4d04c3ee23a644c796e35d919987864f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79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80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81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82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83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84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86"/>
  <p:tag name="KSO_WM_ASSEMBLE_CHIP_INDEX" val="354c36f1150f47cfa7ebb50973c6997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TAG_VERSION" val="1.0"/>
  <p:tag name="KSO_WM_TEMPLATE_CATEGORY" val="chip"/>
  <p:tag name="KSO_WM_TEMPLATE_INDEX" val="20202546"/>
  <p:tag name="KSO_WM_UNIT_COMPATIBLE" val="0"/>
  <p:tag name="KSO_WM_UNIT_DEC_AREA_ID" val="008fcc4c6d334a57bee34deda0dc9bc3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87"/>
  <p:tag name="KSO_WM_ASSEMBLE_CHIP_INDEX" val="99ac8ec089d44485a0a16ef74e00a14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TAG_VERSION" val="1.0"/>
  <p:tag name="KSO_WM_TEMPLATE_CATEGORY" val="chip"/>
  <p:tag name="KSO_WM_TEMPLATE_INDEX" val="20202546"/>
  <p:tag name="KSO_WM_UNIT_COMPATIBLE" val="0"/>
  <p:tag name="KSO_WM_UNIT_DEC_AREA_ID" val="4d04c3ee23a644c796e35d919987864f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38"/>
  <p:tag name="KSO_WM_ASSEMBLE_CHIP_INDEX" val="ba7e14db208944c7bb8fd99027bf9f0c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TAG_VERSION" val="1.0"/>
  <p:tag name="KSO_WM_TEMPLATE_CATEGORY" val="chip"/>
  <p:tag name="KSO_WM_TEMPLATE_INDEX" val="20202546"/>
  <p:tag name="KSO_WM_UNIT_COMPATIBLE" val="0"/>
  <p:tag name="KSO_WM_UNIT_DEC_AREA_ID" val="bed1310fbd2243e98869ef6e34ab7f30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88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89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90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91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92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94"/>
  <p:tag name="KSO_WM_ASSEMBLE_CHIP_INDEX" val="354c36f1150f47cfa7ebb50973c6997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TAG_VERSION" val="1.0"/>
  <p:tag name="KSO_WM_TEMPLATE_CATEGORY" val="chip"/>
  <p:tag name="KSO_WM_TEMPLATE_INDEX" val="20202546"/>
  <p:tag name="KSO_WM_UNIT_COMPATIBLE" val="0"/>
  <p:tag name="KSO_WM_UNIT_DEC_AREA_ID" val="008fcc4c6d334a57bee34deda0dc9bc3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95"/>
  <p:tag name="KSO_WM_ASSEMBLE_CHIP_INDEX" val="99ac8ec089d44485a0a16ef74e00a14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TAG_VERSION" val="1.0"/>
  <p:tag name="KSO_WM_TEMPLATE_CATEGORY" val="chip"/>
  <p:tag name="KSO_WM_TEMPLATE_INDEX" val="20202546"/>
  <p:tag name="KSO_WM_UNIT_COMPATIBLE" val="0"/>
  <p:tag name="KSO_WM_UNIT_DEC_AREA_ID" val="4d04c3ee23a644c796e35d919987864f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96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97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98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39"/>
  <p:tag name="KSO_WM_ASSEMBLE_CHIP_INDEX" val="81df06b4c4a84d5f96b5cbbbff3484c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TAG_VERSION" val="1.0"/>
  <p:tag name="KSO_WM_TEMPLATE_CATEGORY" val="chip"/>
  <p:tag name="KSO_WM_TEMPLATE_INDEX" val="20202546"/>
  <p:tag name="KSO_WM_UNIT_COMPATIBLE" val="0"/>
  <p:tag name="KSO_WM_UNIT_DEC_AREA_ID" val="27312db9cf644ab1a11e48d2f5978005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99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01"/>
  <p:tag name="KSO_WM_ASSEMBLE_CHIP_INDEX" val="a18ebaa1adc34dbba9a91ce9c98b6d6f"/>
  <p:tag name="KSO_WM_BEAUTIFY_FLAG" val="#wm#"/>
  <p:tag name="KSO_WM_CHIP_FILLAREA_FILL_RULE" val="{&quot;fill_align&quot;:&quot;cm&quot;,&quot;fill_effect&quot;:[],&quot;fill_mode&quot;:&quot;adaptive&quot;,&quot;sacle_strategy&quot;:&quot;stretch&quot;}"/>
  <p:tag name="KSO_WM_CHIP_GROUPID" val="5f8962b7a61ec3b55284a105"/>
  <p:tag name="KSO_WM_CHIP_XID" val="5f8962b7a61ec3b55284a106"/>
  <p:tag name="KSO_WM_TAG_VERSION" val="1.0"/>
  <p:tag name="KSO_WM_TEMPLATE_CATEGORY" val="chip"/>
  <p:tag name="KSO_WM_TEMPLATE_INDEX" val="20202546"/>
  <p:tag name="KSO_WM_UNIT_COMPATIBLE" val="0"/>
  <p:tag name="KSO_WM_UNIT_DEC_AREA_ID" val="a0403e5374bf4c40a618f4fb24fa01b2"/>
  <p:tag name="KSO_WM_UNIT_DEC_CHANGEPICRESERVED" val="1"/>
  <p:tag name="KSO_WM_UNIT_DEC_SUPPORTCHANGEPIC" val="0"/>
  <p:tag name="KSO_WM_UNIT_DECORATE_INFO" val=""/>
  <p:tag name="KSO_WM_UNIT_DIAGRAM_ISNUMVISUAL" val="0"/>
  <p:tag name="KSO_WM_UNIT_DIAGRAM_ISREFERUNIT" val="0"/>
  <p:tag name="KSO_WM_UNIT_HIGHLIGHT" val="0"/>
  <p:tag name="KSO_WM_UNIT_ID" val="chip20202546_1*i*1"/>
  <p:tag name="KSO_WM_UNIT_INDEX" val="1"/>
  <p:tag name="KSO_WM_UNIT_LAYERLEVEL" val="1"/>
  <p:tag name="KSO_WM_UNIT_SM_LIMIT_TYPE" val=""/>
  <p:tag name="KSO_WM_UNIT_SUBTYPE" val="v"/>
  <p:tag name="KSO_WM_UNIT_TYPE" val="i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02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03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04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05"/>
  <p:tag name="KSO_WM_ASSEMBLE_CHIP_INDEX" val="77bd9e5f0dd1414b9bdd23e94c13812b"/>
  <p:tag name="KSO_WM_BEAUTIFY_FLAG" val="#wm#"/>
  <p:tag name="KSO_WM_CHIP_FILLAREA_FILL_RULE" val="{&quot;fill_align&quot;:&quot;cm&quot;,&quot;fill_mode&quot;:&quot;adaptive&quot;,&quot;sacle_strategy&quot;:&quot;smart&quot;}"/>
  <p:tag name="KSO_WM_CHIP_GROUPID" val="5ebe4d230ac41c4a0a525649"/>
  <p:tag name="KSO_WM_CHIP_XID" val="5ebe4d230ac41c4a0a52564a"/>
  <p:tag name="KSO_WM_TAG_VERSION" val="1.0"/>
  <p:tag name="KSO_WM_TEMPLATE_ASSEMBLE_GROUPID" val="5f8962b7a61ec3b55284a105"/>
  <p:tag name="KSO_WM_TEMPLATE_ASSEMBLE_XID" val="5f97815e989d9bef5b8d2771"/>
  <p:tag name="KSO_WM_TEMPLATE_CATEGORY" val="custom"/>
  <p:tag name="KSO_WM_TEMPLATE_INDEX" val="20202546"/>
  <p:tag name="KSO_WM_UNIT_BLOCK" val="0"/>
  <p:tag name="KSO_WM_UNIT_COMPATIBLE" val="0"/>
  <p:tag name="KSO_WM_UNIT_DEC_AREA_ID" val="29c47be8654943278e08873275fb1e37"/>
  <p:tag name="KSO_WM_UNIT_DEFAULT_FONT" val="18;24;2"/>
  <p:tag name="KSO_WM_UNIT_DIAGRAM_ISNUMVISUAL" val="0"/>
  <p:tag name="KSO_WM_UNIT_DIAGRAM_ISREFERUNIT" val="0"/>
  <p:tag name="KSO_WM_UNIT_HIGHLIGHT" val="0"/>
  <p:tag name="KSO_WM_UNIT_ID" val="custom20202546_1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副标题内容"/>
  <p:tag name="KSO_WM_UNIT_TEXT_FILL_FORE_SCHEMECOLOR_INDEX" val="13"/>
  <p:tag name="KSO_WM_UNIT_TEXT_FILL_FORE_SCHEMECOLOR_INDEX_BRIGHTNESS" val="0.35"/>
  <p:tag name="KSO_WM_UNIT_TEXT_FILL_TYPE" val="1"/>
  <p:tag name="KSO_WM_UNIT_TYPE" val="b"/>
  <p:tag name="KSO_WM_UNIT_VALUE" val="72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06"/>
  <p:tag name="KSO_WM_ASSEMBLE_CHIP_INDEX" val="77bd9e5f0dd1414b9bdd23e94c13812b"/>
  <p:tag name="KSO_WM_BEAUTIFY_FLAG" val="#wm#"/>
  <p:tag name="KSO_WM_CHIP_FILLAREA_FILL_RULE" val="{&quot;fill_align&quot;:&quot;cm&quot;,&quot;fill_mode&quot;:&quot;adaptive&quot;,&quot;sacle_strategy&quot;:&quot;smart&quot;}"/>
  <p:tag name="KSO_WM_CHIP_GROUPID" val="5ebe4d230ac41c4a0a525649"/>
  <p:tag name="KSO_WM_CHIP_XID" val="5ebe4d230ac41c4a0a52564a"/>
  <p:tag name="KSO_WM_TAG_VERSION" val="1.0"/>
  <p:tag name="KSO_WM_TEMPLATE_ASSEMBLE_GROUPID" val="5f8962b7a61ec3b55284a105"/>
  <p:tag name="KSO_WM_TEMPLATE_ASSEMBLE_XID" val="5f97815e989d9bef5b8d2771"/>
  <p:tag name="KSO_WM_TEMPLATE_CATEGORY" val="custom"/>
  <p:tag name="KSO_WM_TEMPLATE_INDEX" val="20202546"/>
  <p:tag name="KSO_WM_UNIT_BLOCK" val="0"/>
  <p:tag name="KSO_WM_UNIT_COMPATIBLE" val="0"/>
  <p:tag name="KSO_WM_UNIT_DEC_AREA_ID" val="c3290c48bd13406899d03c95c56e4640"/>
  <p:tag name="KSO_WM_UNIT_DEFAULT_FONT" val="60;74;4"/>
  <p:tag name="KSO_WM_UNIT_DIAGRAM_ISNUMVISUAL" val="0"/>
  <p:tag name="KSO_WM_UNIT_DIAGRAM_ISREFERUNIT" val="0"/>
  <p:tag name="KSO_WM_UNIT_HIGHLIGHT" val="0"/>
  <p:tag name="KSO_WM_UNIT_ID" val="custom20202546_1*a*1"/>
  <p:tag name="KSO_WM_UNIT_INDEX" val="1"/>
  <p:tag name="KSO_WM_UNIT_ISCONTENTSTITLE" val="0"/>
  <p:tag name="KSO_WM_UNIT_ISNUMDGMTITLE" val="0"/>
  <p:tag name="KSO_WM_UNIT_LAYERLEVEL" val="1"/>
  <p:tag name="KSO_WM_UNIT_NOCLEAR" val="1"/>
  <p:tag name="KSO_WM_UNIT_PRESET_TEXT" val="谢谢观看"/>
  <p:tag name="KSO_WM_UNIT_TEXT_FILL_FORE_SCHEMECOLOR_INDEX" val="13"/>
  <p:tag name="KSO_WM_UNIT_TEXT_FILL_FORE_SCHEMECOLOR_INDEX_BRIGHTNESS" val="0.15"/>
  <p:tag name="KSO_WM_UNIT_TEXT_FILL_TYPE" val="1"/>
  <p:tag name="KSO_WM_UNIT_TYPE" val="a"/>
  <p:tag name="KSO_WM_UNIT_VALUE" val="8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08"/>
  <p:tag name="KSO_WM_ASSEMBLE_CHIP_INDEX" val="354c36f1150f47cfa7ebb50973c6997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SLIDE_BACKGROUND_TYPE" val="general"/>
  <p:tag name="KSO_WM_TAG_VERSION" val="1.0"/>
  <p:tag name="KSO_WM_TEMPLATE_CATEGORY" val="chip"/>
  <p:tag name="KSO_WM_TEMPLATE_INDEX" val="20202546"/>
  <p:tag name="KSO_WM_UNIT_COMPATIBLE" val="0"/>
  <p:tag name="KSO_WM_UNIT_DEC_AREA_ID" val="008fcc4c6d334a57bee34deda0dc9bc3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09"/>
  <p:tag name="KSO_WM_ASSEMBLE_CHIP_INDEX" val="99ac8ec089d44485a0a16ef74e00a14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SLIDE_BACKGROUND_TYPE" val="general"/>
  <p:tag name="KSO_WM_TAG_VERSION" val="1.0"/>
  <p:tag name="KSO_WM_TEMPLATE_CATEGORY" val="chip"/>
  <p:tag name="KSO_WM_TEMPLATE_INDEX" val="20202546"/>
  <p:tag name="KSO_WM_UNIT_COMPATIBLE" val="0"/>
  <p:tag name="KSO_WM_UNIT_DEC_AREA_ID" val="4d04c3ee23a644c796e35d919987864f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10"/>
  <p:tag name="KSO_WM_SLIDE_BACKGROUND_TYPE" val="genera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40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11"/>
  <p:tag name="KSO_WM_SLIDE_BACKGROUND_TYPE" val="genera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12"/>
  <p:tag name="KSO_WM_SLIDE_BACKGROUND_TYPE" val="genera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13"/>
  <p:tag name="KSO_WM_SLIDE_BACKGROUND_TYPE" val="genera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15"/>
  <p:tag name="KSO_WM_ASSEMBLE_CHIP_INDEX" val="0f891f0c1cf14552bade5735db013765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a"/>
  <p:tag name="KSO_WM_SLIDE_BACKGROUND_TYPE" val="frame"/>
  <p:tag name="KSO_WM_TAG_VERSION" val="1.0"/>
  <p:tag name="KSO_WM_TEMPLATE_CATEGORY" val="chip"/>
  <p:tag name="KSO_WM_TEMPLATE_INDEX" val="20202546"/>
  <p:tag name="KSO_WM_UNIT_COMPATIBLE" val="0"/>
  <p:tag name="KSO_WM_UNIT_DEC_AREA_ID" val="a2bfaa7c4f604c4eaf662cc5fb38affd"/>
  <p:tag name="KSO_WM_UNIT_DECORATE_INFO" val=""/>
  <p:tag name="KSO_WM_UNIT_DIAGRAM_ISNUMVISUAL" val="0"/>
  <p:tag name="KSO_WM_UNIT_DIAGRAM_ISREFERUNIT" val="0"/>
  <p:tag name="KSO_WM_UNIT_FILL_FORE_SCHEMECOLOR_INDEX" val="15"/>
  <p:tag name="KSO_WM_UNIT_FILL_FORE_SCHEMECOLOR_INDEX_BRIGHTNESS" val="0"/>
  <p:tag name="KSO_WM_UNIT_FILL_TYPE" val="1"/>
  <p:tag name="KSO_WM_UNIT_HIGHLIGHT" val="0"/>
  <p:tag name="KSO_WM_UNIT_ID" val="chip20202546_5*i*1"/>
  <p:tag name="KSO_WM_UNIT_INDEX" val="1"/>
  <p:tag name="KSO_WM_UNIT_LAYERLEVEL" val="1"/>
  <p:tag name="KSO_WM_UNIT_SM_LIMIT_TYPE" val=""/>
  <p:tag name="KSO_WM_UNIT_SUBTYPE" val="h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16"/>
  <p:tag name="KSO_WM_ASSEMBLE_CHIP_INDEX" val="f09b1e160eb946fcad7ae36f08eaa2fa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SLIDE_BACKGROUND_TYPE" val="frame"/>
  <p:tag name="KSO_WM_TAG_VERSION" val="1.0"/>
  <p:tag name="KSO_WM_TEMPLATE_CATEGORY" val="chip"/>
  <p:tag name="KSO_WM_TEMPLATE_INDEX" val="20202546"/>
  <p:tag name="KSO_WM_UNIT_COMPATIBLE" val="0"/>
  <p:tag name="KSO_WM_UNIT_DEC_AREA_ID" val="c9832b1b0c6449bebe126ae622578900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17"/>
  <p:tag name="KSO_WM_ASSEMBLE_CHIP_INDEX" val="894371f2a30b400f94563fac5e0c65bb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SLIDE_BACKGROUND_TYPE" val="frame"/>
  <p:tag name="KSO_WM_TAG_VERSION" val="1.0"/>
  <p:tag name="KSO_WM_TEMPLATE_CATEGORY" val="chip"/>
  <p:tag name="KSO_WM_TEMPLATE_INDEX" val="20202546"/>
  <p:tag name="KSO_WM_UNIT_COMPATIBLE" val="0"/>
  <p:tag name="KSO_WM_UNIT_DEC_AREA_ID" val="b2a13e51621f476096e10de996da7b43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18"/>
  <p:tag name="KSO_WM_SLIDE_BACKGROUND_TYPE" val="frame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19"/>
  <p:tag name="KSO_WM_SLIDE_BACKGROUND_TYPE" val="frame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20"/>
  <p:tag name="KSO_WM_SLIDE_BACKGROUND_TYPE" val="frame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21"/>
  <p:tag name="KSO_WM_SLIDE_BACKGROUND_TYPE" val="fram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41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22"/>
  <p:tag name="KSO_WM_SLIDE_BACKGROUND_TYPE" val="frame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24"/>
  <p:tag name="KSO_WM_ASSEMBLE_CHIP_INDEX" val="0c3febe97f854dcc9e161ae3c4d6f55b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a"/>
  <p:tag name="KSO_WM_SLIDE_BACKGROUND_TYPE" val="leftRight"/>
  <p:tag name="KSO_WM_TAG_VERSION" val="1.0"/>
  <p:tag name="KSO_WM_TEMPLATE_CATEGORY" val="chip"/>
  <p:tag name="KSO_WM_TEMPLATE_INDEX" val="20202546"/>
  <p:tag name="KSO_WM_UNIT_COMPATIBLE" val="0"/>
  <p:tag name="KSO_WM_UNIT_DEC_AREA_ID" val="e89b1c57d2c6425786b3accf7fe60f9b"/>
  <p:tag name="KSO_WM_UNIT_DECORATE_INFO" val=""/>
  <p:tag name="KSO_WM_UNIT_DIAGRAM_ISNUMVISUAL" val="0"/>
  <p:tag name="KSO_WM_UNIT_DIAGRAM_ISREFERUNIT" val="0"/>
  <p:tag name="KSO_WM_UNIT_FILL_FORE_SCHEMECOLOR_INDEX" val="15"/>
  <p:tag name="KSO_WM_UNIT_FILL_FORE_SCHEMECOLOR_INDEX_BRIGHTNESS" val="0"/>
  <p:tag name="KSO_WM_UNIT_FILL_TYPE" val="1"/>
  <p:tag name="KSO_WM_UNIT_HIGHLIGHT" val="0"/>
  <p:tag name="KSO_WM_UNIT_ID" val="chip20202546_5*i*1"/>
  <p:tag name="KSO_WM_UNIT_INDEX" val="1"/>
  <p:tag name="KSO_WM_UNIT_LAYERLEVEL" val="1"/>
  <p:tag name="KSO_WM_UNIT_SM_LIMIT_TYPE" val=""/>
  <p:tag name="KSO_WM_UNIT_SUBTYPE" val="h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25"/>
  <p:tag name="KSO_WM_ASSEMBLE_CHIP_INDEX" val="22b14a74ea5747789810e4c927f8ec45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SLIDE_BACKGROUND_TYPE" val="leftRight"/>
  <p:tag name="KSO_WM_TAG_VERSION" val="1.0"/>
  <p:tag name="KSO_WM_TEMPLATE_CATEGORY" val="chip"/>
  <p:tag name="KSO_WM_TEMPLATE_INDEX" val="20202546"/>
  <p:tag name="KSO_WM_UNIT_COMPATIBLE" val="0"/>
  <p:tag name="KSO_WM_UNIT_DEC_AREA_ID" val="6819a95cfbe0412dbefde0675c48ae67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26"/>
  <p:tag name="KSO_WM_ASSEMBLE_CHIP_INDEX" val="01901116168440139d3b10f90d05a3aa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SLIDE_BACKGROUND_TYPE" val="leftRight"/>
  <p:tag name="KSO_WM_TAG_VERSION" val="1.0"/>
  <p:tag name="KSO_WM_TEMPLATE_CATEGORY" val="chip"/>
  <p:tag name="KSO_WM_TEMPLATE_INDEX" val="20202546"/>
  <p:tag name="KSO_WM_UNIT_COMPATIBLE" val="0"/>
  <p:tag name="KSO_WM_UNIT_DEC_AREA_ID" val="6dfe1ccb254543ddafcb81ad761bbcee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27"/>
  <p:tag name="KSO_WM_SLIDE_BACKGROUND_TYPE" val="leftRight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28"/>
  <p:tag name="KSO_WM_SLIDE_BACKGROUND_TYPE" val="leftRight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29"/>
  <p:tag name="KSO_WM_SLIDE_BACKGROUND_TYPE" val="leftRight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30"/>
  <p:tag name="KSO_WM_SLIDE_BACKGROUND_TYPE" val="leftRight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31"/>
  <p:tag name="KSO_WM_SLIDE_BACKGROUND_TYPE" val="leftRight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32"/>
  <p:tag name="KSO_WM_SLIDE_BACKGROUND_TYPE" val="leftRigh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42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34"/>
  <p:tag name="KSO_WM_ASSEMBLE_CHIP_INDEX" val="c78a44bd746e4fc28b4efb4baab62c74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a"/>
  <p:tag name="KSO_WM_SLIDE_BACKGROUND_TYPE" val="topBottom"/>
  <p:tag name="KSO_WM_TAG_VERSION" val="1.0"/>
  <p:tag name="KSO_WM_TEMPLATE_CATEGORY" val="chip"/>
  <p:tag name="KSO_WM_TEMPLATE_INDEX" val="20202546"/>
  <p:tag name="KSO_WM_UNIT_COMPATIBLE" val="0"/>
  <p:tag name="KSO_WM_UNIT_DEC_AREA_ID" val="77a3c8e5c68e4a70af768ec57f27df14"/>
  <p:tag name="KSO_WM_UNIT_DECORATE_INFO" val=""/>
  <p:tag name="KSO_WM_UNIT_DIAGRAM_ISNUMVISUAL" val="0"/>
  <p:tag name="KSO_WM_UNIT_DIAGRAM_ISREFERUNIT" val="0"/>
  <p:tag name="KSO_WM_UNIT_FILL_FORE_SCHEMECOLOR_INDEX" val="15"/>
  <p:tag name="KSO_WM_UNIT_FILL_FORE_SCHEMECOLOR_INDEX_BRIGHTNESS" val="0"/>
  <p:tag name="KSO_WM_UNIT_FILL_TYPE" val="1"/>
  <p:tag name="KSO_WM_UNIT_HIGHLIGHT" val="0"/>
  <p:tag name="KSO_WM_UNIT_ID" val="chip20202546_5*i*1"/>
  <p:tag name="KSO_WM_UNIT_INDEX" val="1"/>
  <p:tag name="KSO_WM_UNIT_LAYERLEVEL" val="1"/>
  <p:tag name="KSO_WM_UNIT_SM_LIMIT_TYPE" val=""/>
  <p:tag name="KSO_WM_UNIT_SUBTYPE" val="h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35"/>
  <p:tag name="KSO_WM_ASSEMBLE_CHIP_INDEX" val="90c547ccf9924115aa20b282621664cf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SLIDE_BACKGROUND_TYPE" val="topBottom"/>
  <p:tag name="KSO_WM_TAG_VERSION" val="1.0"/>
  <p:tag name="KSO_WM_TEMPLATE_CATEGORY" val="chip"/>
  <p:tag name="KSO_WM_TEMPLATE_INDEX" val="20202546"/>
  <p:tag name="KSO_WM_UNIT_COMPATIBLE" val="0"/>
  <p:tag name="KSO_WM_UNIT_DEC_AREA_ID" val="e8aa7bfbe1844a8dbf1cf200463f8427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36"/>
  <p:tag name="KSO_WM_ASSEMBLE_CHIP_INDEX" val="ec551d5cd2604748afef69dfd98467d3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SLIDE_BACKGROUND_TYPE" val="topBottom"/>
  <p:tag name="KSO_WM_TAG_VERSION" val="1.0"/>
  <p:tag name="KSO_WM_TEMPLATE_CATEGORY" val="chip"/>
  <p:tag name="KSO_WM_TEMPLATE_INDEX" val="20202546"/>
  <p:tag name="KSO_WM_UNIT_COMPATIBLE" val="0"/>
  <p:tag name="KSO_WM_UNIT_DEC_AREA_ID" val="223ef3b018154a78baea1193492f6e0b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37"/>
  <p:tag name="KSO_WM_SLIDE_BACKGROUND_TYPE" val="topBottom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38"/>
  <p:tag name="KSO_WM_SLIDE_BACKGROUND_TYPE" val="topBottom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39"/>
  <p:tag name="KSO_WM_SLIDE_BACKGROUND_TYPE" val="topBottom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40"/>
  <p:tag name="KSO_WM_SLIDE_BACKGROUND_TYPE" val="topBottom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41"/>
  <p:tag name="KSO_WM_SLIDE_BACKGROUND_TYPE" val="topBottom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42"/>
  <p:tag name="KSO_WM_SLIDE_BACKGROUND_TYPE" val="topBottom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44"/>
  <p:tag name="KSO_WM_ASSEMBLE_CHIP_INDEX" val="5eec3f17161f4b1394923c9b73630a88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a"/>
  <p:tag name="KSO_WM_SLIDE_BACKGROUND_TYPE" val="bottomTop"/>
  <p:tag name="KSO_WM_TAG_VERSION" val="1.0"/>
  <p:tag name="KSO_WM_TEMPLATE_CATEGORY" val="chip"/>
  <p:tag name="KSO_WM_TEMPLATE_INDEX" val="20202546"/>
  <p:tag name="KSO_WM_UNIT_COMPATIBLE" val="0"/>
  <p:tag name="KSO_WM_UNIT_DEC_AREA_ID" val="2f802706cd2544e3815e574bcd36b46c"/>
  <p:tag name="KSO_WM_UNIT_DECORATE_INFO" val=""/>
  <p:tag name="KSO_WM_UNIT_DIAGRAM_ISNUMVISUAL" val="0"/>
  <p:tag name="KSO_WM_UNIT_DIAGRAM_ISREFERUNIT" val="0"/>
  <p:tag name="KSO_WM_UNIT_FILL_FORE_SCHEMECOLOR_INDEX" val="15"/>
  <p:tag name="KSO_WM_UNIT_FILL_FORE_SCHEMECOLOR_INDEX_BRIGHTNESS" val="0"/>
  <p:tag name="KSO_WM_UNIT_FILL_TYPE" val="1"/>
  <p:tag name="KSO_WM_UNIT_HIGHLIGHT" val="0"/>
  <p:tag name="KSO_WM_UNIT_ID" val="chip20202546_5*i*1"/>
  <p:tag name="KSO_WM_UNIT_INDEX" val="1"/>
  <p:tag name="KSO_WM_UNIT_LAYERLEVEL" val="1"/>
  <p:tag name="KSO_WM_UNIT_SM_LIMIT_TYPE" val=""/>
  <p:tag name="KSO_WM_UNIT_SUBTYPE" val="h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43"/>
  <p:tag name="KSO_WM_ASSEMBLE_CHIP_INDEX" val="11feb4e7a25947f8a9b50002c0654ec8"/>
  <p:tag name="KSO_WM_BEAUTIFY_FLAG" val="#wm#"/>
  <p:tag name="KSO_WM_CHIP_FILLAREA_FILL_RULE" val="{&quot;fill_align&quot;:&quot;cm&quot;,&quot;fill_mode&quot;:&quot;adaptive&quot;,&quot;sacle_strategy&quot;:&quot;smart&quot;}"/>
  <p:tag name="KSO_WM_CHIP_GROUPID" val="5ebe54990ac41c4a0a525673"/>
  <p:tag name="KSO_WM_CHIP_XID" val="5ebe54990ac41c4a0a525674"/>
  <p:tag name="KSO_WM_TAG_VERSION" val="1.0"/>
  <p:tag name="KSO_WM_TEMPLATE_ASSEMBLE_GROUPID" val="5f8962b7a61ec3b55284a105"/>
  <p:tag name="KSO_WM_TEMPLATE_ASSEMBLE_XID" val="5f97815e989d9bef5b8d26b2"/>
  <p:tag name="KSO_WM_TEMPLATE_CATEGORY" val="custom"/>
  <p:tag name="KSO_WM_TEMPLATE_INDEX" val="20202546"/>
  <p:tag name="KSO_WM_UNIT_BLOCK" val="0"/>
  <p:tag name="KSO_WM_UNIT_COMPATIBLE" val="0"/>
  <p:tag name="KSO_WM_UNIT_DEC_AREA_ID" val="abaee0a395ef4278b8320f06fd1e0644"/>
  <p:tag name="KSO_WM_UNIT_DEFAULT_FONT" val="24;28;2"/>
  <p:tag name="KSO_WM_UNIT_DIAGRAM_ISNUMVISUAL" val="0"/>
  <p:tag name="KSO_WM_UNIT_DIAGRAM_ISREFERUNIT" val="0"/>
  <p:tag name="KSO_WM_UNIT_HIGHLIGHT" val="0"/>
  <p:tag name="KSO_WM_UNIT_ID" val="custom20202546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大标题内容"/>
  <p:tag name="KSO_WM_UNIT_TEXT_FILL_FORE_SCHEMECOLOR_INDEX" val="13"/>
  <p:tag name="KSO_WM_UNIT_TEXT_FILL_FORE_SCHEMECOLOR_INDEX_BRIGHTNESS" val="0.15"/>
  <p:tag name="KSO_WM_UNIT_TEXT_FILL_TYPE" val="1"/>
  <p:tag name="KSO_WM_UNIT_TYPE" val="a"/>
  <p:tag name="KSO_WM_UNIT_VALUE" val="22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45"/>
  <p:tag name="KSO_WM_ASSEMBLE_CHIP_INDEX" val="50499afc60a349ef816bcea0924ca3e2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SLIDE_BACKGROUND_TYPE" val="bottomTop"/>
  <p:tag name="KSO_WM_TAG_VERSION" val="1.0"/>
  <p:tag name="KSO_WM_TEMPLATE_CATEGORY" val="chip"/>
  <p:tag name="KSO_WM_TEMPLATE_INDEX" val="20202546"/>
  <p:tag name="KSO_WM_UNIT_COMPATIBLE" val="0"/>
  <p:tag name="KSO_WM_UNIT_DEC_AREA_ID" val="eeb7778bdba94205bd795666a8cba25f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46"/>
  <p:tag name="KSO_WM_ASSEMBLE_CHIP_INDEX" val="d780b83f5fba4e8185f56bb2c47e1171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SLIDE_BACKGROUND_TYPE" val="bottomTop"/>
  <p:tag name="KSO_WM_TAG_VERSION" val="1.0"/>
  <p:tag name="KSO_WM_TEMPLATE_CATEGORY" val="chip"/>
  <p:tag name="KSO_WM_TEMPLATE_INDEX" val="20202546"/>
  <p:tag name="KSO_WM_UNIT_COMPATIBLE" val="0"/>
  <p:tag name="KSO_WM_UNIT_DEC_AREA_ID" val="f172556b02c24db2ac19c65bb919b13d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47"/>
  <p:tag name="KSO_WM_SLIDE_BACKGROUND_TYPE" val="bottomTop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48"/>
  <p:tag name="KSO_WM_SLIDE_BACKGROUND_TYPE" val="bottomTop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49"/>
  <p:tag name="KSO_WM_SLIDE_BACKGROUND_TYPE" val="bottomTop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50"/>
  <p:tag name="KSO_WM_SLIDE_BACKGROUND_TYPE" val="bottomTop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51"/>
  <p:tag name="KSO_WM_SLIDE_BACKGROUND_TYPE" val="bottomTop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52"/>
  <p:tag name="KSO_WM_SLIDE_BACKGROUND_TYPE" val="bottomTop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54"/>
  <p:tag name="KSO_WM_ASSEMBLE_CHIP_INDEX" val="38134bc168614a94b59300c3798abc52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a"/>
  <p:tag name="KSO_WM_SLIDE_BACKGROUND_TYPE" val="navigation"/>
  <p:tag name="KSO_WM_TAG_VERSION" val="1.0"/>
  <p:tag name="KSO_WM_TEMPLATE_CATEGORY" val="chip"/>
  <p:tag name="KSO_WM_TEMPLATE_INDEX" val="20202546"/>
  <p:tag name="KSO_WM_UNIT_COMPATIBLE" val="0"/>
  <p:tag name="KSO_WM_UNIT_DEC_AREA_ID" val="32db2e1fa6d74bb0af5f30f295e79096"/>
  <p:tag name="KSO_WM_UNIT_DECORATE_INFO" val=""/>
  <p:tag name="KSO_WM_UNIT_DIAGRAM_ISNUMVISUAL" val="0"/>
  <p:tag name="KSO_WM_UNIT_DIAGRAM_ISREFERUNIT" val="0"/>
  <p:tag name="KSO_WM_UNIT_FILL_FORE_SCHEMECOLOR_INDEX" val="15"/>
  <p:tag name="KSO_WM_UNIT_FILL_FORE_SCHEMECOLOR_INDEX_BRIGHTNESS" val="0"/>
  <p:tag name="KSO_WM_UNIT_FILL_TYPE" val="1"/>
  <p:tag name="KSO_WM_UNIT_HIGHLIGHT" val="0"/>
  <p:tag name="KSO_WM_UNIT_ID" val="chip20202546_5*i*1"/>
  <p:tag name="KSO_WM_UNIT_INDEX" val="1"/>
  <p:tag name="KSO_WM_UNIT_LAYERLEVEL" val="1"/>
  <p:tag name="KSO_WM_UNIT_SM_LIMIT_TYPE" val=""/>
  <p:tag name="KSO_WM_UNIT_SUBTYPE" val="h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55"/>
  <p:tag name="KSO_WM_ASSEMBLE_CHIP_INDEX" val="158d04bfca0e476fbd26b0b1950430e7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SLIDE_BACKGROUND_TYPE" val="navigation"/>
  <p:tag name="KSO_WM_TAG_VERSION" val="1.0"/>
  <p:tag name="KSO_WM_TEMPLATE_CATEGORY" val="chip"/>
  <p:tag name="KSO_WM_TEMPLATE_INDEX" val="20202546"/>
  <p:tag name="KSO_WM_UNIT_COMPATIBLE" val="0"/>
  <p:tag name="KSO_WM_UNIT_DEC_AREA_ID" val="54cba605aa3149d7b8e593c107d986b8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44"/>
  <p:tag name="KSO_WM_ASSEMBLE_CHIP_INDEX" val="11feb4e7a25947f8a9b50002c0654ec8"/>
  <p:tag name="KSO_WM_BEAUTIFY_FLAG" val="#wm#"/>
  <p:tag name="KSO_WM_CHIP_FILLAREA_FILL_RULE" val="{&quot;fill_align&quot;:&quot;cm&quot;,&quot;fill_mode&quot;:&quot;adaptive&quot;,&quot;sacle_strategy&quot;:&quot;smart&quot;}"/>
  <p:tag name="KSO_WM_CHIP_GROUPID" val="5ebe54990ac41c4a0a525673"/>
  <p:tag name="KSO_WM_CHIP_XID" val="5ebe54990ac41c4a0a525674"/>
  <p:tag name="KSO_WM_TAG_VERSION" val="1.0"/>
  <p:tag name="KSO_WM_TEMPLATE_ASSEMBLE_GROUPID" val="5f8962b7a61ec3b55284a105"/>
  <p:tag name="KSO_WM_TEMPLATE_ASSEMBLE_XID" val="5f97815e989d9bef5b8d26b2"/>
  <p:tag name="KSO_WM_TEMPLATE_CATEGORY" val="custom"/>
  <p:tag name="KSO_WM_TEMPLATE_INDEX" val="20202546"/>
  <p:tag name="KSO_WM_UNIT_BLOCK" val="0"/>
  <p:tag name="KSO_WM_UNIT_COMPATIBLE" val="0"/>
  <p:tag name="KSO_WM_UNIT_DEC_AREA_ID" val="352e885a9ea847c1908cac2ec7bf9cc5"/>
  <p:tag name="KSO_WM_UNIT_DEFAULT_FONT" val="14;16;2"/>
  <p:tag name="KSO_WM_UNIT_DIAGRAM_ISNUMVISUAL" val="0"/>
  <p:tag name="KSO_WM_UNIT_DIAGRAM_ISREFERUNIT" val="0"/>
  <p:tag name="KSO_WM_UNIT_HIGHLIGHT" val="0"/>
  <p:tag name="KSO_WM_UNIT_ID" val="custom20202546_1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输入你的正文，文字是您思想的提炼，为了最终演示发布的良好效果。"/>
  <p:tag name="KSO_WM_UNIT_TEXT_FILL_FORE_SCHEMECOLOR_INDEX" val="13"/>
  <p:tag name="KSO_WM_UNIT_TEXT_FILL_FORE_SCHEMECOLOR_INDEX_BRIGHTNESS" val="0.35"/>
  <p:tag name="KSO_WM_UNIT_TEXT_FILL_TYPE" val="1"/>
  <p:tag name="KSO_WM_UNIT_TYPE" val="b"/>
  <p:tag name="KSO_WM_UNIT_VALUE" val="132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56"/>
  <p:tag name="KSO_WM_ASSEMBLE_CHIP_INDEX" val="f4d259aad732487bad9045d240c89ea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SLIDE_BACKGROUND_TYPE" val="navigation"/>
  <p:tag name="KSO_WM_TAG_VERSION" val="1.0"/>
  <p:tag name="KSO_WM_TEMPLATE_CATEGORY" val="chip"/>
  <p:tag name="KSO_WM_TEMPLATE_INDEX" val="20202546"/>
  <p:tag name="KSO_WM_UNIT_COMPATIBLE" val="0"/>
  <p:tag name="KSO_WM_UNIT_DEC_AREA_ID" val="a1c1bb62c6ee47e79e53a0608203acba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57"/>
  <p:tag name="KSO_WM_SLIDE_BACKGROUND_TYPE" val="navigation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58"/>
  <p:tag name="KSO_WM_SLIDE_BACKGROUND_TYPE" val="navigation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59"/>
  <p:tag name="KSO_WM_SLIDE_BACKGROUND_TYPE" val="navigation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60"/>
  <p:tag name="KSO_WM_SLIDE_BACKGROUND_TYPE" val="navigation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61"/>
  <p:tag name="KSO_WM_SLIDE_BACKGROUND_TYPE" val="navigation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62"/>
  <p:tag name="KSO_WM_SLIDE_BACKGROUND_TYPE" val="navigation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63"/>
  <p:tag name="KSO_WM_SLIDE_BACKGROUND_TYPE" val="navigation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64"/>
  <p:tag name="KSO_WM_SLIDE_BACKGROUND_TYPE" val="navigation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66"/>
  <p:tag name="KSO_WM_ASSEMBLE_CHIP_INDEX" val="d7f086bdd9ae48a19dd72f4d297e16f8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a"/>
  <p:tag name="KSO_WM_SLIDE_BACKGROUND_TYPE" val="belt"/>
  <p:tag name="KSO_WM_TAG_VERSION" val="1.0"/>
  <p:tag name="KSO_WM_TEMPLATE_CATEGORY" val="chip"/>
  <p:tag name="KSO_WM_TEMPLATE_INDEX" val="20202546"/>
  <p:tag name="KSO_WM_UNIT_COMPATIBLE" val="0"/>
  <p:tag name="KSO_WM_UNIT_DEC_AREA_ID" val="ec019d59b3e4472d933cf553dfc46b7b"/>
  <p:tag name="KSO_WM_UNIT_DECORATE_INFO" val=""/>
  <p:tag name="KSO_WM_UNIT_DIAGRAM_ISNUMVISUAL" val="0"/>
  <p:tag name="KSO_WM_UNIT_DIAGRAM_ISREFERUNIT" val="0"/>
  <p:tag name="KSO_WM_UNIT_FILL_FORE_SCHEMECOLOR_INDEX" val="15"/>
  <p:tag name="KSO_WM_UNIT_FILL_FORE_SCHEMECOLOR_INDEX_BRIGHTNESS" val="0"/>
  <p:tag name="KSO_WM_UNIT_FILL_TYPE" val="1"/>
  <p:tag name="KSO_WM_UNIT_HIGHLIGHT" val="0"/>
  <p:tag name="KSO_WM_UNIT_ID" val="chip20202546_5*i*1"/>
  <p:tag name="KSO_WM_UNIT_INDEX" val="1"/>
  <p:tag name="KSO_WM_UNIT_LAYERLEVEL" val="1"/>
  <p:tag name="KSO_WM_UNIT_SM_LIMIT_TYPE" val=""/>
  <p:tag name="KSO_WM_UNIT_SUBTYPE" val="h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46"/>
  <p:tag name="KSO_WM_ASSEMBLE_CHIP_INDEX" val="354c36f1150f47cfa7ebb50973c6997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TAG_VERSION" val="1.0"/>
  <p:tag name="KSO_WM_TEMPLATE_CATEGORY" val="chip"/>
  <p:tag name="KSO_WM_TEMPLATE_INDEX" val="20202546"/>
  <p:tag name="KSO_WM_UNIT_COMPATIBLE" val="0"/>
  <p:tag name="KSO_WM_UNIT_DEC_AREA_ID" val="008fcc4c6d334a57bee34deda0dc9bc3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67"/>
  <p:tag name="KSO_WM_ASSEMBLE_CHIP_INDEX" val="ae5ab34168a04d30b4fc68e56a194ce4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SLIDE_BACKGROUND_TYPE" val="belt"/>
  <p:tag name="KSO_WM_TAG_VERSION" val="1.0"/>
  <p:tag name="KSO_WM_TEMPLATE_CATEGORY" val="chip"/>
  <p:tag name="KSO_WM_TEMPLATE_INDEX" val="20202546"/>
  <p:tag name="KSO_WM_UNIT_COMPATIBLE" val="0"/>
  <p:tag name="KSO_WM_UNIT_DEC_AREA_ID" val="434e49016729447b99c68b2c55ead6ea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68"/>
  <p:tag name="KSO_WM_ASSEMBLE_CHIP_INDEX" val="cfca8f3f5c854f8fafaefff33fd458ea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SLIDE_BACKGROUND_TYPE" val="belt"/>
  <p:tag name="KSO_WM_TAG_VERSION" val="1.0"/>
  <p:tag name="KSO_WM_TEMPLATE_CATEGORY" val="chip"/>
  <p:tag name="KSO_WM_TEMPLATE_INDEX" val="20202546"/>
  <p:tag name="KSO_WM_UNIT_COMPATIBLE" val="0"/>
  <p:tag name="KSO_WM_UNIT_DEC_AREA_ID" val="9314a5f938f04b16873f0ddc0e69d438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69"/>
  <p:tag name="KSO_WM_SLIDE_BACKGROUND_TYPE" val="belt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70"/>
  <p:tag name="KSO_WM_SLIDE_BACKGROUND_TYPE" val="belt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71"/>
  <p:tag name="KSO_WM_SLIDE_BACKGROUND_TYPE" val="belt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72"/>
  <p:tag name="KSO_WM_SLIDE_BACKGROUND_TYPE" val="belt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73"/>
  <p:tag name="KSO_WM_SLIDE_BACKGROUND_TYPE" val="belt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75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76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77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47"/>
  <p:tag name="KSO_WM_ASSEMBLE_CHIP_INDEX" val="99ac8ec089d44485a0a16ef74e00a14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TAG_VERSION" val="1.0"/>
  <p:tag name="KSO_WM_TEMPLATE_CATEGORY" val="chip"/>
  <p:tag name="KSO_WM_TEMPLATE_INDEX" val="20202546"/>
  <p:tag name="KSO_WM_UNIT_COMPATIBLE" val="0"/>
  <p:tag name="KSO_WM_UNIT_DEC_AREA_ID" val="4d04c3ee23a644c796e35d919987864f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78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" val="[&quot;general&quot;,&quot;navigation&quot;]"/>
  <p:tag name="KSO_WM_SLIDE_BACKGROUND_TYPE" val="navigation"/>
  <p:tag name="KSO_WM_SLIDE_BK_DARK_LIGHT" val=""/>
  <p:tag name="KSO_WM_SLIDE_ID" val="custom20204605_8"/>
  <p:tag name="KSO_WM_SLIDE_INDEX" val="8"/>
  <p:tag name="KSO_WM_SLIDE_ITEM_CNT" val="0"/>
  <p:tag name="KSO_WM_SLIDE_LAYOUT" val="a_f_i"/>
  <p:tag name="KSO_WM_SLIDE_LAYOUT_CNT" val="1_1_1"/>
  <p:tag name="KSO_WM_SLIDE_LAYOUT_INFO" val="{&quot;direction&quot;:0,&quot;horizontalAlign&quot;:-1,&quot;verticalAlign&quot;:-1,&quot;type&quot;:0,&quot;diagramDirection&quot;:0,&quot;canSetOverLayout&quot;:0,&quot;isOverLayout&quot;:0,&quot;normalSize&quot;:{&quot;size1&quot;:13.3},&quot;minSize&quot;:{&quot;size1&quot;:13.3},&quot;maxSize&quot;:{&quot;size1&quot;:13.3},&quot;edge&quot;:{&quot;left&quot;:true,&quot;top&quot;:true,&quot;right&quot;:true,&quot;bottom&quot;:true},&quot;backgroundInfo&quot;:[{&quot;type&quot;:&quot;general&quot;,&quot;left&quot;:0.0,&quot;top&quot;:0.0,&quot;right&quot;:0.0,&quot;bottom&quot;:0.0,&quot;leftAbs&quot;:false,&quot;topAbs&quot;:false,&quot;rightAbs&quot;:false,&quot;bottomAbs&quot;:false},{&quot;type&quot;:&quot;navigation&quot;,&quot;left&quot;:0.0,&quot;top&quot;:0.0,&quot;right&quot;:0.0,&quot;bottom&quot;:0.0,&quot;leftAbs&quot;:false,&quot;topAbs&quot;:false,&quot;rightAbs&quot;:false,&quot;bottomAbs&quot;:false}],&quot;subLayout&quot;:[{&quot;direction&quot;:0,&quot;horizontalAlign&quot;:-1,&quot;verticalAlign&quot;:-1,&quot;type&quot;:0,&quot;diagramDirection&quot;:0,&quot;canSetOverLayout&quot;:0,&quot;isOverLayout&quot;:0,&quot;margin&quot;:{&quot;left&quot;:1.69,&quot;top&quot;:0.425,&quot;right&quot;:1.692,&quot;bottom&quot;:0.425},&quot;edge&quot;:{&quot;left&quot;:true,&quot;top&quot;:true,&quot;right&quot;:true,&quot;bottom&quot;:false}},{&quot;direction&quot;:0,&quot;horizontalAlign&quot;:-1,&quot;verticalAlign&quot;:-1,&quot;type&quot;:0,&quot;diagramDirection&quot;:0,&quot;canSetOverLayout&quot;:0,&quot;isOverLayout&quot;:0,&quot;margin&quot;:{&quot;left&quot;:2.12,&quot;top&quot;:1.69,&quot;right&quot;:2.12,&quot;bottom&quot;:2.96},&quot;edge&quot;:{&quot;left&quot;:true,&quot;top&quot;:false,&quot;right&quot;:true,&quot;bottom&quot;:true}}]}"/>
  <p:tag name="KSO_WM_SLIDE_POSITION" val="0*0"/>
  <p:tag name="KSO_WM_SLIDE_RATIO" val="1.777778"/>
  <p:tag name="KSO_WM_SLIDE_SIZE" val="960*539"/>
  <p:tag name="KSO_WM_SLIDE_SUBTYPE" val="pureTxt"/>
  <p:tag name="KSO_WM_SLIDE_TYPE" val="text"/>
  <p:tag name="KSO_WM_SPECIAL_SOURCE" val="bdnull"/>
  <p:tag name="KSO_WM_TAG_VERSION" val="1.0"/>
  <p:tag name="KSO_WM_TEMPLATE_CATEGORY" val="custom"/>
  <p:tag name="KSO_WM_TEMPLATE_COLOR_TYPE" val="1"/>
  <p:tag name="KSO_WM_TEMPLATE_INDEX" val="20204605"/>
  <p:tag name="KSO_WM_TEMPLATE_MASTER_TYPE" val="1"/>
  <p:tag name="KSO_WM_TEMPLATE_SUBCATEGORY" val="0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00"/>
  <p:tag name="KSO_WM_ASSEMBLE_CHIP_INDEX" val="158d04bfca0e476fbd26b0b1950430e7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SLIDE_BACKGROUND_TYPE" val="navigation"/>
  <p:tag name="KSO_WM_TAG_VERSION" val="1.0"/>
  <p:tag name="KSO_WM_TEMPLATE_CATEGORY" val="chip"/>
  <p:tag name="KSO_WM_TEMPLATE_INDEX" val="20202546"/>
  <p:tag name="KSO_WM_UNIT_COMPATIBLE" val="0"/>
  <p:tag name="KSO_WM_UNIT_DEC_AREA_ID" val="54cba605aa3149d7b8e593c107d986b8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  <p:tag name="WM_BEAUTIFY_SHAPE_IDENTITY" val="{51e5c5e0-dae1-4736-9308-3b696bfb4bbd}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01"/>
  <p:tag name="KSO_WM_ASSEMBLE_CHIP_INDEX" val="f4d259aad732487bad9045d240c89ea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SLIDE_BACKGROUND_TYPE" val="navigation"/>
  <p:tag name="KSO_WM_TAG_VERSION" val="1.0"/>
  <p:tag name="KSO_WM_TEMPLATE_CATEGORY" val="chip"/>
  <p:tag name="KSO_WM_TEMPLATE_INDEX" val="20202546"/>
  <p:tag name="KSO_WM_UNIT_COMPATIBLE" val="0"/>
  <p:tag name="KSO_WM_UNIT_DEC_AREA_ID" val="a1c1bb62c6ee47e79e53a0608203acba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  <p:tag name="WM_BEAUTIFY_SHAPE_IDENTITY" val="{dcdf635c-ff7e-4761-bf90-a840405e1de9}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02"/>
  <p:tag name="KSO_WM_BEAUTIFY_FLAG" val="#wm#"/>
  <p:tag name="KSO_WM_TAG_VERSION" val="1.0"/>
  <p:tag name="KSO_WM_TEMPLATE_CATEGORY" val="custom"/>
  <p:tag name="KSO_WM_TEMPLATE_INDEX" val="20204605"/>
  <p:tag name="KSO_WM_UNIT_BLOCK" val="0"/>
  <p:tag name="KSO_WM_UNIT_COMPATIBLE" val="0"/>
  <p:tag name="KSO_WM_UNIT_DEFAULT_FONT" val="28;32;4"/>
  <p:tag name="KSO_WM_UNIT_DIAGRAM_ISNUMVISUAL" val="0"/>
  <p:tag name="KSO_WM_UNIT_DIAGRAM_ISREFERUNIT" val="0"/>
  <p:tag name="KSO_WM_UNIT_HIGHLIGHT" val="0"/>
  <p:tag name="KSO_WM_UNIT_ID" val="custom20204605_8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大标题"/>
  <p:tag name="KSO_WM_UNIT_TYPE" val="a"/>
  <p:tag name="KSO_WM_UNIT_VALUE" val="30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03"/>
  <p:tag name="KSO_WM_UNIT_TEXT_FILL_FORE_SCHEMECOLOR_INDEX" val="13"/>
  <p:tag name="KSO_WM_UNIT_TEXT_FILL_FORE_SCHEMECOLOR_INDEX_BRIGHTNESS" val="0"/>
  <p:tag name="KSO_WM_UNIT_TEXT_FILL_TYPE" val="1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04"/>
  <p:tag name="KSO_WM_BEAUTIFY_FLAG" val="#wm#"/>
  <p:tag name="KSO_WM_BLIP_RECT_BOTTOM" val="-61"/>
  <p:tag name="KSO_WM_BLIP_RECT_LEFT" val="-134"/>
  <p:tag name="KSO_WM_BLIP_RECT_RIGHT" val="-135"/>
  <p:tag name="KSO_WM_BLIP_RECT_TOP" val="0"/>
  <p:tag name="KSO_WM_CREATIVE_CROP_ORG_HEIGHT" val="248.65"/>
  <p:tag name="KSO_WM_CREATIVE_CROP_ORG_LEFT" val="625.5"/>
  <p:tag name="KSO_WM_CREATIVE_CROP_ORG_TOP" val="102.85"/>
  <p:tag name="KSO_WM_CREATIVE_CROP_ORG_WIDTH" val="315.8"/>
  <p:tag name="KSO_WM_CREATIVE_CROP_SHAPE_HEIGHT" val="154.4"/>
  <p:tag name="KSO_WM_CREATIVE_CROP_SHAPE_LEFT" val="738.25"/>
  <p:tag name="KSO_WM_CREATIVE_CROP_SHAPE_TOP" val="102.85"/>
  <p:tag name="KSO_WM_CREATIVE_CROP_SHAPE_WIDTH" val="89.9"/>
  <p:tag name="KSO_WM_DIAGRAM_GROUP_CODE" val="1610559755"/>
  <p:tag name="KSO_WM_TAG_VERSION" val="1.0"/>
  <p:tag name="KSO_WM_TEMPLATE_CATEGORY" val="crop"/>
  <p:tag name="KSO_WM_TEMPLATE_INDEX" val="20194959"/>
  <p:tag name="KSO_WM_UNIT_COMPATIBLE" val="0"/>
  <p:tag name="KSO_WM_UNIT_DIAGRAM_ISNUMVISUAL" val="0"/>
  <p:tag name="KSO_WM_UNIT_DIAGRAM_ISREFERUNIT" val="0"/>
  <p:tag name="KSO_WM_UNIT_DIAGRAM_MODELTYPE" val="creativeCrop"/>
  <p:tag name="KSO_WM_UNIT_HIGHLIGHT" val="0"/>
  <p:tag name="KSO_WM_UNIT_ID" val="crop20194959_1*ζ_h_d*1_1_1"/>
  <p:tag name="KSO_WM_UNIT_INDEX" val="1_1_1"/>
  <p:tag name="KSO_WM_UNIT_LAYERLEVEL" val="1_1_1"/>
  <p:tag name="KSO_WM_UNIT_TEXT_FILL_FORE_SCHEMECOLOR_INDEX" val="2"/>
  <p:tag name="KSO_WM_UNIT_TEXT_FILL_TYPE" val="1"/>
  <p:tag name="KSO_WM_UNIT_TYPE" val="ζ_h_d"/>
  <p:tag name="KSO_WM_UNIT_USESOURCEFORMAT_APPLY" val="1"/>
  <p:tag name="KSO_WM_UNIT_VALUE" val="1081*629"/>
  <p:tag name="PA" val="v5.2.2"/>
  <p:tag name="PICTUREFILLRANGE" val="df7dabbe-0c5a-414f-8b79-65e0fa43fb52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05"/>
  <p:tag name="KSO_WM_BEAUTIFY_FLAG" val="#wm#"/>
  <p:tag name="KSO_WM_BLIP_RECT_BOTTOM" val="0"/>
  <p:tag name="KSO_WM_BLIP_RECT_LEFT" val="-134"/>
  <p:tag name="KSO_WM_BLIP_RECT_RIGHT" val="-134"/>
  <p:tag name="KSO_WM_BLIP_RECT_TOP" val="-180"/>
  <p:tag name="KSO_WM_CREATIVE_CROP_ORG_HEIGHT" val="248.65"/>
  <p:tag name="KSO_WM_CREATIVE_CROP_ORG_LEFT" val="625.5"/>
  <p:tag name="KSO_WM_CREATIVE_CROP_ORG_TOP" val="102.85"/>
  <p:tag name="KSO_WM_CREATIVE_CROP_ORG_WIDTH" val="315.8"/>
  <p:tag name="KSO_WM_CREATIVE_CROP_SHAPE_HEIGHT" val="88.95"/>
  <p:tag name="KSO_WM_CREATIVE_CROP_SHAPE_LEFT" val="738.45"/>
  <p:tag name="KSO_WM_CREATIVE_CROP_SHAPE_TOP" val="262.55"/>
  <p:tag name="KSO_WM_CREATIVE_CROP_SHAPE_WIDTH" val="89.9"/>
  <p:tag name="KSO_WM_DIAGRAM_GROUP_CODE" val="1610559755"/>
  <p:tag name="KSO_WM_TAG_VERSION" val="1.0"/>
  <p:tag name="KSO_WM_TEMPLATE_CATEGORY" val="crop"/>
  <p:tag name="KSO_WM_TEMPLATE_INDEX" val="20194959"/>
  <p:tag name="KSO_WM_UNIT_COMPATIBLE" val="0"/>
  <p:tag name="KSO_WM_UNIT_DIAGRAM_ISNUMVISUAL" val="0"/>
  <p:tag name="KSO_WM_UNIT_DIAGRAM_ISREFERUNIT" val="0"/>
  <p:tag name="KSO_WM_UNIT_DIAGRAM_MODELTYPE" val="creativeCrop"/>
  <p:tag name="KSO_WM_UNIT_HIGHLIGHT" val="0"/>
  <p:tag name="KSO_WM_UNIT_ID" val="crop20194959_1*ζ_h_d*1_1_2"/>
  <p:tag name="KSO_WM_UNIT_INDEX" val="1_1_2"/>
  <p:tag name="KSO_WM_UNIT_LAYERLEVEL" val="1_1_1"/>
  <p:tag name="KSO_WM_UNIT_TEXT_FILL_FORE_SCHEMECOLOR_INDEX" val="2"/>
  <p:tag name="KSO_WM_UNIT_TEXT_FILL_TYPE" val="1"/>
  <p:tag name="KSO_WM_UNIT_TYPE" val="ζ_h_d"/>
  <p:tag name="KSO_WM_UNIT_USESOURCEFORMAT_APPLY" val="1"/>
  <p:tag name="KSO_WM_UNIT_VALUE" val="623*629"/>
  <p:tag name="PA" val="v5.2.2"/>
  <p:tag name="PICTUREFILLRANGE" val="df7dabbe-0c5a-414f-8b79-65e0fa43fb52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06"/>
  <p:tag name="KSO_WM_BEAUTIFY_FLAG" val="#wm#"/>
  <p:tag name="KSO_WM_BLIP_RECT_BOTTOM" val="-121"/>
  <p:tag name="KSO_WM_BLIP_RECT_LEFT" val="-11"/>
  <p:tag name="KSO_WM_BLIP_RECT_RIGHT" val="-209"/>
  <p:tag name="KSO_WM_BLIP_RECT_TOP" val="-21"/>
  <p:tag name="KSO_WM_CREATIVE_CROP_ORG_HEIGHT" val="248.65"/>
  <p:tag name="KSO_WM_CREATIVE_CROP_ORG_LEFT" val="625.5"/>
  <p:tag name="KSO_WM_CREATIVE_CROP_ORG_TOP" val="102.85"/>
  <p:tag name="KSO_WM_CREATIVE_CROP_ORG_WIDTH" val="315.8"/>
  <p:tag name="KSO_WM_CREATIVE_CROP_SHAPE_HEIGHT" val="102.55"/>
  <p:tag name="KSO_WM_CREATIVE_CROP_SHAPE_LEFT" val="629.25"/>
  <p:tag name="KSO_WM_CREATIVE_CROP_SHAPE_TOP" val="124.6"/>
  <p:tag name="KSO_WM_CREATIVE_CROP_SHAPE_WIDTH" val="103.65"/>
  <p:tag name="KSO_WM_DIAGRAM_GROUP_CODE" val="1610559755"/>
  <p:tag name="KSO_WM_TAG_VERSION" val="1.0"/>
  <p:tag name="KSO_WM_TEMPLATE_CATEGORY" val="crop"/>
  <p:tag name="KSO_WM_TEMPLATE_INDEX" val="20194959"/>
  <p:tag name="KSO_WM_UNIT_COMPATIBLE" val="0"/>
  <p:tag name="KSO_WM_UNIT_DIAGRAM_ISNUMVISUAL" val="0"/>
  <p:tag name="KSO_WM_UNIT_DIAGRAM_ISREFERUNIT" val="0"/>
  <p:tag name="KSO_WM_UNIT_DIAGRAM_MODELTYPE" val="creativeCrop"/>
  <p:tag name="KSO_WM_UNIT_HIGHLIGHT" val="0"/>
  <p:tag name="KSO_WM_UNIT_ID" val="crop20194959_1*ζ_h_d*1_1_3"/>
  <p:tag name="KSO_WM_UNIT_INDEX" val="1_1_3"/>
  <p:tag name="KSO_WM_UNIT_LAYERLEVEL" val="1_1_1"/>
  <p:tag name="KSO_WM_UNIT_TEXT_FILL_FORE_SCHEMECOLOR_INDEX" val="2"/>
  <p:tag name="KSO_WM_UNIT_TEXT_FILL_TYPE" val="1"/>
  <p:tag name="KSO_WM_UNIT_TYPE" val="ζ_h_d"/>
  <p:tag name="KSO_WM_UNIT_USESOURCEFORMAT_APPLY" val="1"/>
  <p:tag name="KSO_WM_UNIT_VALUE" val="718*726"/>
  <p:tag name="PA" val="v5.2.2"/>
  <p:tag name="PICTUREFILLRANGE" val="df7dabbe-0c5a-414f-8b79-65e0fa43fb52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07"/>
  <p:tag name="KSO_WM_BEAUTIFY_FLAG" val="#wm#"/>
  <p:tag name="KSO_WM_BLIP_RECT_BOTTOM" val="-46"/>
  <p:tag name="KSO_WM_BLIP_RECT_LEFT" val="-41"/>
  <p:tag name="KSO_WM_BLIP_RECT_RIGHT" val="-264"/>
  <p:tag name="KSO_WM_BLIP_RECT_TOP" val="-161"/>
  <p:tag name="KSO_WM_CREATIVE_CROP_ORG_HEIGHT" val="248.65"/>
  <p:tag name="KSO_WM_CREATIVE_CROP_ORG_LEFT" val="625.5"/>
  <p:tag name="KSO_WM_CREATIVE_CROP_ORG_TOP" val="102.85"/>
  <p:tag name="KSO_WM_CREATIVE_CROP_ORG_WIDTH" val="315.8"/>
  <p:tag name="KSO_WM_CREATIVE_CROP_SHAPE_HEIGHT" val="81.05"/>
  <p:tag name="KSO_WM_CREATIVE_CROP_SHAPE_LEFT" val="651"/>
  <p:tag name="KSO_WM_CREATIVE_CROP_SHAPE_TOP" val="233.6"/>
  <p:tag name="KSO_WM_CREATIVE_CROP_SHAPE_WIDTH" val="81.9"/>
  <p:tag name="KSO_WM_DIAGRAM_GROUP_CODE" val="1610559755"/>
  <p:tag name="KSO_WM_TAG_VERSION" val="1.0"/>
  <p:tag name="KSO_WM_TEMPLATE_CATEGORY" val="crop"/>
  <p:tag name="KSO_WM_TEMPLATE_INDEX" val="20194959"/>
  <p:tag name="KSO_WM_UNIT_COMPATIBLE" val="0"/>
  <p:tag name="KSO_WM_UNIT_DIAGRAM_ISNUMVISUAL" val="0"/>
  <p:tag name="KSO_WM_UNIT_DIAGRAM_ISREFERUNIT" val="0"/>
  <p:tag name="KSO_WM_UNIT_DIAGRAM_MODELTYPE" val="creativeCrop"/>
  <p:tag name="KSO_WM_UNIT_HIGHLIGHT" val="0"/>
  <p:tag name="KSO_WM_UNIT_ID" val="crop20194959_1*ζ_h_d*1_1_4"/>
  <p:tag name="KSO_WM_UNIT_INDEX" val="1_1_4"/>
  <p:tag name="KSO_WM_UNIT_LAYERLEVEL" val="1_1_1"/>
  <p:tag name="KSO_WM_UNIT_TEXT_FILL_FORE_SCHEMECOLOR_INDEX" val="2"/>
  <p:tag name="KSO_WM_UNIT_TEXT_FILL_TYPE" val="1"/>
  <p:tag name="KSO_WM_UNIT_TYPE" val="ζ_h_d"/>
  <p:tag name="KSO_WM_UNIT_USESOURCEFORMAT_APPLY" val="1"/>
  <p:tag name="KSO_WM_UNIT_VALUE" val="567*574"/>
  <p:tag name="PA" val="v5.2.2"/>
  <p:tag name="PICTUREFILLRANGE" val="df7dabbe-0c5a-414f-8b79-65e0fa43fb5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8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48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08"/>
  <p:tag name="KSO_WM_BEAUTIFY_FLAG" val="#wm#"/>
  <p:tag name="KSO_WM_BLIP_RECT_BOTTOM" val="-167"/>
  <p:tag name="KSO_WM_BLIP_RECT_LEFT" val="-264"/>
  <p:tag name="KSO_WM_BLIP_RECT_RIGHT" val="-41"/>
  <p:tag name="KSO_WM_BLIP_RECT_TOP" val="-40"/>
  <p:tag name="KSO_WM_CREATIVE_CROP_ORG_HEIGHT" val="248.65"/>
  <p:tag name="KSO_WM_CREATIVE_CROP_ORG_LEFT" val="625.5"/>
  <p:tag name="KSO_WM_CREATIVE_CROP_ORG_TOP" val="102.85"/>
  <p:tag name="KSO_WM_CREATIVE_CROP_ORG_WIDTH" val="315.8"/>
  <p:tag name="KSO_WM_CREATIVE_CROP_SHAPE_HEIGHT" val="81.05"/>
  <p:tag name="KSO_WM_CREATIVE_CROP_SHAPE_LEFT" val="833.45"/>
  <p:tag name="KSO_WM_CREATIVE_CROP_SHAPE_TOP" val="135.35"/>
  <p:tag name="KSO_WM_CREATIVE_CROP_SHAPE_WIDTH" val="81.9"/>
  <p:tag name="KSO_WM_DIAGRAM_GROUP_CODE" val="1610559755"/>
  <p:tag name="KSO_WM_TAG_VERSION" val="1.0"/>
  <p:tag name="KSO_WM_TEMPLATE_CATEGORY" val="crop"/>
  <p:tag name="KSO_WM_TEMPLATE_INDEX" val="20194959"/>
  <p:tag name="KSO_WM_UNIT_COMPATIBLE" val="0"/>
  <p:tag name="KSO_WM_UNIT_DIAGRAM_ISNUMVISUAL" val="0"/>
  <p:tag name="KSO_WM_UNIT_DIAGRAM_ISREFERUNIT" val="0"/>
  <p:tag name="KSO_WM_UNIT_DIAGRAM_MODELTYPE" val="creativeCrop"/>
  <p:tag name="KSO_WM_UNIT_HIGHLIGHT" val="0"/>
  <p:tag name="KSO_WM_UNIT_ID" val="crop20194959_1*ζ_h_d*1_1_5"/>
  <p:tag name="KSO_WM_UNIT_INDEX" val="1_1_5"/>
  <p:tag name="KSO_WM_UNIT_LAYERLEVEL" val="1_1_1"/>
  <p:tag name="KSO_WM_UNIT_TEXT_FILL_FORE_SCHEMECOLOR_INDEX" val="2"/>
  <p:tag name="KSO_WM_UNIT_TEXT_FILL_TYPE" val="1"/>
  <p:tag name="KSO_WM_UNIT_TYPE" val="ζ_h_d"/>
  <p:tag name="KSO_WM_UNIT_USESOURCEFORMAT_APPLY" val="1"/>
  <p:tag name="KSO_WM_UNIT_VALUE" val="567*574"/>
  <p:tag name="PA" val="v5.2.2"/>
  <p:tag name="PICTUREFILLRANGE" val="df7dabbe-0c5a-414f-8b79-65e0fa43fb52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09"/>
  <p:tag name="KSO_WM_BEAUTIFY_FLAG" val="#wm#"/>
  <p:tag name="KSO_WM_BLIP_RECT_BOTTOM" val="-26"/>
  <p:tag name="KSO_WM_BLIP_RECT_LEFT" val="-209"/>
  <p:tag name="KSO_WM_BLIP_RECT_RIGHT" val="-11"/>
  <p:tag name="KSO_WM_BLIP_RECT_TOP" val="-116"/>
  <p:tag name="KSO_WM_CREATIVE_CROP_ORG_HEIGHT" val="248.65"/>
  <p:tag name="KSO_WM_CREATIVE_CROP_ORG_LEFT" val="625.5"/>
  <p:tag name="KSO_WM_CREATIVE_CROP_ORG_TOP" val="102.85"/>
  <p:tag name="KSO_WM_CREATIVE_CROP_ORG_WIDTH" val="315.8"/>
  <p:tag name="KSO_WM_CREATIVE_CROP_SHAPE_HEIGHT" val="102.55"/>
  <p:tag name="KSO_WM_CREATIVE_CROP_SHAPE_LEFT" val="833.9"/>
  <p:tag name="KSO_WM_CREATIVE_CROP_SHAPE_TOP" val="222.2"/>
  <p:tag name="KSO_WM_CREATIVE_CROP_SHAPE_WIDTH" val="103.65"/>
  <p:tag name="KSO_WM_DIAGRAM_GROUP_CODE" val="1610559755"/>
  <p:tag name="KSO_WM_TAG_VERSION" val="1.0"/>
  <p:tag name="KSO_WM_TEMPLATE_CATEGORY" val="crop"/>
  <p:tag name="KSO_WM_TEMPLATE_INDEX" val="20194959"/>
  <p:tag name="KSO_WM_UNIT_COMPATIBLE" val="0"/>
  <p:tag name="KSO_WM_UNIT_DIAGRAM_ISNUMVISUAL" val="0"/>
  <p:tag name="KSO_WM_UNIT_DIAGRAM_ISREFERUNIT" val="0"/>
  <p:tag name="KSO_WM_UNIT_DIAGRAM_MODELTYPE" val="creativeCrop"/>
  <p:tag name="KSO_WM_UNIT_HIGHLIGHT" val="0"/>
  <p:tag name="KSO_WM_UNIT_ID" val="crop20194959_1*ζ_h_d*1_1_6"/>
  <p:tag name="KSO_WM_UNIT_INDEX" val="1_1_6"/>
  <p:tag name="KSO_WM_UNIT_LAYERLEVEL" val="1_1_1"/>
  <p:tag name="KSO_WM_UNIT_TEXT_FILL_FORE_SCHEMECOLOR_INDEX" val="2"/>
  <p:tag name="KSO_WM_UNIT_TEXT_FILL_TYPE" val="1"/>
  <p:tag name="KSO_WM_UNIT_TYPE" val="ζ_h_d"/>
  <p:tag name="KSO_WM_UNIT_USESOURCEFORMAT_APPLY" val="1"/>
  <p:tag name="KSO_WM_UNIT_VALUE" val="718*726"/>
  <p:tag name="PA" val="v5.2.2"/>
  <p:tag name="PICTUREFILLRANGE" val="df7dabbe-0c5a-414f-8b79-65e0fa43fb52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95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96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97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CHIP_FILLPROP" val="[[{&quot;fill_id&quot;:&quot;0fc8cb0b5be24332a6c5a6db9e174d8a&quot;,&quot;fill_align&quot;:&quot;cm&quot;,&quot;text_align&quot;:&quot;cm&quot;,&quot;text_direction&quot;:&quot;horizontal&quot;,&quot;chip_types&quot;:[&quot;text&quot;,&quot;header&quot;]}]]"/>
  <p:tag name="KSO_WM_CHIP_GROUPID" val="5ebf6661ddc3daf3fef3f760"/>
  <p:tag name="KSO_WM_CHIP_INFOS" val="{&quot;layout_type&quot;:&quot;formiddle3&quot;,&quot;slide_type&quot;:[&quot;title&quot;],&quot;aspect_ratio&quot;:&quot;16:9&quot;}"/>
  <p:tag name="KSO_WM_CHIP_XID" val="5ebe041a0ac41c4a0a52557e"/>
  <p:tag name="KSO_WM_SLIDE_BACKGROUND_TYPE" val="general"/>
  <p:tag name="KSO_WM_SLIDE_BK_DARK_LIGHT" val="2"/>
  <p:tag name="KSO_WM_SLIDE_ID" val="custom20202546_1"/>
  <p:tag name="KSO_WM_SLIDE_INDEX" val="1"/>
  <p:tag name="KSO_WM_SLIDE_ITEM_CNT" val="0"/>
  <p:tag name="KSO_WM_SLIDE_LAYOUT" val="a"/>
  <p:tag name="KSO_WM_SLIDE_LAYOUT_CNT" val="1"/>
  <p:tag name="KSO_WM_SLIDE_LAYOUT_INFO" val="{&quot;id&quot;:&quot;2020-10-27T10:09:53&quot;,&quot;margin&quot;:{&quot;bottom&quot;:4.879249572753906,&quot;left&quot;:4.589639186859131,&quot;right&quot;:4.582406520843506,&quot;top&quot;:3.870081901550293},&quot;type&quot;:0}"/>
  <p:tag name="KSO_WM_SLIDE_POSITION" val="130*79"/>
  <p:tag name="KSO_WM_SLIDE_SIZE" val="700*380"/>
  <p:tag name="KSO_WM_SLIDE_SUBTYPE" val="pureTxt"/>
  <p:tag name="KSO_WM_SLIDE_SUPPORT_FEATURE_TYPE" val="0"/>
  <p:tag name="KSO_WM_SLIDE_TYPE" val="title"/>
  <p:tag name="KSO_WM_SPECIAL_SOURCE" val="bdnull"/>
  <p:tag name="KSO_WM_TAG_VERSION" val="1.0"/>
  <p:tag name="KSO_WM_TEMPLATE_ASSEMBLE_GROUPID" val="5f8962b7a61ec3b55284a105"/>
  <p:tag name="KSO_WM_TEMPLATE_ASSEMBLE_XID" val="5f97815e989d9bef5b8d26c2"/>
  <p:tag name="KSO_WM_TEMPLATE_CATEGORY" val="custom"/>
  <p:tag name="KSO_WM_TEMPLATE_COLOR_TYPE" val="1"/>
  <p:tag name="KSO_WM_TEMPLATE_INDEX" val="20202546"/>
  <p:tag name="KSO_WM_TEMPLATE_MASTER_THUMB_INDEX" val="13"/>
  <p:tag name="KSO_WM_TEMPLATE_MASTER_TYPE" val="1"/>
  <p:tag name="KSO_WM_TEMPLATE_SUBCATEGORY" val="21"/>
  <p:tag name="KSO_WM_TEMPLATE_THUMBS_INDEX" val="1、7、9、10、11、50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14"/>
  <p:tag name="KSO_WM_BEAUTIFY_FLAG" val="#wm#"/>
  <p:tag name="KSO_WM_TAG_VERSION" val="1.0"/>
  <p:tag name="KSO_WM_TEMPLATE_CATEGORY" val="custom"/>
  <p:tag name="KSO_WM_TEMPLATE_INDEX" val="20204605"/>
  <p:tag name="KSO_WM_UNIT_COMPATIBLE" val="0"/>
  <p:tag name="KSO_WM_UNIT_DIAGRAM_ISNUMVISUAL" val="0"/>
  <p:tag name="KSO_WM_UNIT_DIAGRAM_ISREFERUNIT" val="0"/>
  <p:tag name="KSO_WM_UNIT_HIGHLIGHT" val="0"/>
  <p:tag name="KSO_WM_UNIT_ID" val="custom20204605_1*i*2"/>
  <p:tag name="KSO_WM_UNIT_INDEX" val="2"/>
  <p:tag name="KSO_WM_UNIT_LAYERLEVEL" val="1"/>
  <p:tag name="KSO_WM_UNIT_TEXT_FILL_FORE_SCHEMECOLOR_INDEX" val="14"/>
  <p:tag name="KSO_WM_UNIT_TEXT_FILL_FORE_SCHEMECOLOR_INDEX_BRIGHTNESS" val="0"/>
  <p:tag name="KSO_WM_UNIT_TEXT_FILL_TYPE" val="1"/>
  <p:tag name="KSO_WM_UNIT_TYPE" val="i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15"/>
  <p:tag name="KSO_WM_ASSEMBLE_CHIP_INDEX" val="7c0c21e685e6422783ed1b0dd2d77a60"/>
  <p:tag name="KSO_WM_BEAUTIFY_FLAG" val="#wm#"/>
  <p:tag name="KSO_WM_CHIP_FILLAREA_FILL_RULE" val="{&quot;fill_align&quot;:&quot;cm&quot;,&quot;fill_mode&quot;:&quot;adaptive&quot;,&quot;sacle_strategy&quot;:&quot;smart&quot;}"/>
  <p:tag name="KSO_WM_CHIP_GROUPID" val="5f2a1e1e45e1f15ec24fe435"/>
  <p:tag name="KSO_WM_CHIP_XID" val="5f2a1e1e45e1f15ec24fe436"/>
  <p:tag name="KSO_WM_TAG_VERSION" val="1.0"/>
  <p:tag name="KSO_WM_TEMPLATE_CATEGORY" val="custom"/>
  <p:tag name="KSO_WM_TEMPLATE_INDEX" val="20202546"/>
  <p:tag name="KSO_WM_UNIT_BLOCK" val="0"/>
  <p:tag name="KSO_WM_UNIT_COMPATIBLE" val="0"/>
  <p:tag name="KSO_WM_UNIT_DEC_AREA_ID" val="e600cbccf8cb4c1d842b2f80168f911f"/>
  <p:tag name="KSO_WM_UNIT_DEC_CHANGEPICRESERVED" val="0"/>
  <p:tag name="KSO_WM_UNIT_DEC_SUPPORTCHANGEPIC" val="0"/>
  <p:tag name="KSO_WM_UNIT_DECORATE_INFO" val="{&quot;DecorateInfoH&quot;:{&quot;IsAbs&quot;:true},&quot;DecorateInfoW&quot;:{&quot;IsAbs&quot;:false},&quot;DecorateInfoX&quot;:{&quot;IsAbs&quot;:true,&quot;Pos&quot;:0},&quot;DecorateInfoY&quot;:{&quot;IsAbs&quot;:true,&quot;Pos&quot;:0},&quot;ReferentInfo&quot;:{&quot;Id&quot;:&quot;7941b172b472407e93e8dbd064af8156&quot;,&quot;X&quot;:{&quot;Pos&quot;:0},&quot;Y&quot;:{&quot;Pos&quot;:2}},&quot;whChangeMode&quot;:0}"/>
  <p:tag name="KSO_WM_UNIT_DIAGRAM_ISNUMVISUAL" val="0"/>
  <p:tag name="KSO_WM_UNIT_DIAGRAM_ISREFERUNIT" val="0"/>
  <p:tag name="KSO_WM_UNIT_HIGHLIGHT" val="0"/>
  <p:tag name="KSO_WM_UNIT_ID" val="custom20202546_1*i*1"/>
  <p:tag name="KSO_WM_UNIT_INDEX" val="1"/>
  <p:tag name="KSO_WM_UNIT_LAYERLEVEL" val="1"/>
  <p:tag name="KSO_WM_UNIT_LINE_FILL_TYPE" val="2"/>
  <p:tag name="KSO_WM_UNIT_LINE_FORE_SCHEMECOLOR_INDEX" val="13"/>
  <p:tag name="KSO_WM_UNIT_LINE_FORE_SCHEMECOLOR_INDEX_BRIGHTNESS" val="0.25"/>
  <p:tag name="KSO_WM_UNIT_SM_LIMIT_TYPE" val="3"/>
  <p:tag name="KSO_WM_UNIT_TYPE" val="i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16"/>
  <p:tag name="KSO_WM_ASSEMBLE_CHIP_INDEX" val="7c0c21e685e6422783ed1b0dd2d77a60"/>
  <p:tag name="KSO_WM_BEAUTIFY_FLAG" val="#wm#"/>
  <p:tag name="KSO_WM_CHIP_FILLAREA_FILL_RULE" val="{&quot;fill_align&quot;:&quot;cm&quot;,&quot;fill_mode&quot;:&quot;adaptive&quot;,&quot;sacle_strategy&quot;:&quot;smart&quot;}"/>
  <p:tag name="KSO_WM_CHIP_GROUPID" val="5f2a1e1e45e1f15ec24fe435"/>
  <p:tag name="KSO_WM_CHIP_XID" val="5f2a1e1e45e1f15ec24fe436"/>
  <p:tag name="KSO_WM_TAG_VERSION" val="1.0"/>
  <p:tag name="KSO_WM_TEMPLATE_CATEGORY" val="custom"/>
  <p:tag name="KSO_WM_TEMPLATE_INDEX" val="20202546"/>
  <p:tag name="KSO_WM_UNIT_BLOCK" val="0"/>
  <p:tag name="KSO_WM_UNIT_COMPATIBLE" val="0"/>
  <p:tag name="KSO_WM_UNIT_DEC_AREA_ID" val="7941b172b472407e93e8dbd064af8156"/>
  <p:tag name="KSO_WM_UNIT_DEFAULT_FONT" val="24;60;4"/>
  <p:tag name="KSO_WM_UNIT_DIAGRAM_ISNUMVISUAL" val="0"/>
  <p:tag name="KSO_WM_UNIT_DIAGRAM_ISREFERUNIT" val="0"/>
  <p:tag name="KSO_WM_UNIT_HIGHLIGHT" val="0"/>
  <p:tag name="KSO_WM_UNIT_ID" val="custom20202546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同心逐梦 不断超越"/>
  <p:tag name="KSO_WM_UNIT_TEXT_FILL_FORE_SCHEMECOLOR_INDEX" val="13"/>
  <p:tag name="KSO_WM_UNIT_TEXT_FILL_FORE_SCHEMECOLOR_INDEX_BRIGHTNESS" val="0.15"/>
  <p:tag name="KSO_WM_UNIT_TEXT_FILL_TYPE" val="1"/>
  <p:tag name="KSO_WM_UNIT_TYPE" val="a"/>
  <p:tag name="KSO_WM_UNIT_VALUE" val="48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1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49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12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36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"/>
  <p:tag name="KSO_WM_UNIT_FILL_FORE_SCHEMECOLOR_INDEX" val="14"/>
  <p:tag name="KSO_WM_UNIT_FILL_FORE_SCHEMECOLOR_INDEX_BRIGHTNESS" val="0"/>
  <p:tag name="KSO_WM_UNIT_FILL_TYPE" val="1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"/>
  <p:tag name="KSO_WM_UNIT_FILL_FORE_SCHEMECOLOR_INDEX" val="14"/>
  <p:tag name="KSO_WM_UNIT_FILL_FORE_SCHEMECOLOR_INDEX_BRIGHTNESS" val="0"/>
  <p:tag name="KSO_WM_UNIT_FILL_TYPE" val="1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"/>
  <p:tag name="KSO_WM_UNIT_FILL_FORE_SCHEMECOLOR_INDEX" val="14"/>
  <p:tag name="KSO_WM_UNIT_FILL_FORE_SCHEMECOLOR_INDEX_BRIGHTNESS" val="0"/>
  <p:tag name="KSO_WM_UNIT_FILL_TYPE" val="1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8"/>
  <p:tag name="KSO_WM_UNIT_FILL_FORE_SCHEMECOLOR_INDEX" val="14"/>
  <p:tag name="KSO_WM_UNIT_FILL_FORE_SCHEMECOLOR_INDEX_BRIGHTNESS" val="0"/>
  <p:tag name="KSO_WM_UNIT_FILL_TYPE" val="1"/>
  <p:tag name="KSO_WM_UNIT_LINE_FILL_TYPE" val="2"/>
  <p:tag name="KSO_WM_UNIT_LINE_FORE_SCHEMECOLOR_INDEX" val="13"/>
  <p:tag name="KSO_WM_UNIT_LINE_FORE_SCHEMECOLOR_INDEX_BRIGHTNESS" val="0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9"/>
  <p:tag name="KSO_WM_UNIT_FILL_FORE_SCHEMECOLOR_INDEX" val="14"/>
  <p:tag name="KSO_WM_UNIT_FILL_FORE_SCHEMECOLOR_INDEX_BRIGHTNESS" val="0"/>
  <p:tag name="KSO_WM_UNIT_FILL_TYPE" val="1"/>
  <p:tag name="KSO_WM_UNIT_LINE_FILL_TYPE" val="2"/>
  <p:tag name="KSO_WM_UNIT_LINE_FORE_SCHEMECOLOR_INDEX" val="13"/>
  <p:tag name="KSO_WM_UNIT_LINE_FORE_SCHEMECOLOR_INDEX_BRIGHTNESS" val="0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0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5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50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"/>
  <p:tag name="KSO_WM_UNIT_FILL_FORE_SCHEMECOLOR_INDEX" val="14"/>
  <p:tag name="KSO_WM_UNIT_FILL_FORE_SCHEMECOLOR_INDEX_BRIGHTNESS" val="0"/>
  <p:tag name="KSO_WM_UNIT_FILL_TYPE" val="1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51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4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5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52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7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8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9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0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1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2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3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4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5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6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53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7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8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9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0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1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2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3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4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5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6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55"/>
  <p:tag name="KSO_WM_ASSEMBLE_CHIP_INDEX" val="354c36f1150f47cfa7ebb50973c6997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TAG_VERSION" val="1.0"/>
  <p:tag name="KSO_WM_TEMPLATE_CATEGORY" val="chip"/>
  <p:tag name="KSO_WM_TEMPLATE_INDEX" val="20202546"/>
  <p:tag name="KSO_WM_UNIT_COMPATIBLE" val="0"/>
  <p:tag name="KSO_WM_UNIT_DEC_AREA_ID" val="008fcc4c6d334a57bee34deda0dc9bc3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7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8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9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0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1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  <p:tag name="KSO_WM_SPECIAL_SOURCE" val="bdnull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58"/>
  <p:tag name="KSO_WM_ASSEMBLE_CHIP_INDEX" val="354c36f1150f47cfa7ebb50973c6997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SLIDE_BACKGROUND_TYPE" val="general"/>
  <p:tag name="KSO_WM_TAG_VERSION" val="1.0"/>
  <p:tag name="KSO_WM_TEMPLATE_CATEGORY" val="chip"/>
  <p:tag name="KSO_WM_TEMPLATE_INDEX" val="20202546"/>
  <p:tag name="KSO_WM_UNIT_COMPATIBLE" val="0"/>
  <p:tag name="KSO_WM_UNIT_DEC_AREA_ID" val="008fcc4c6d334a57bee34deda0dc9bc3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  <p:tag name="WM_BEAUTIFY_SHAPE_IDENTITY" val="{42e8f8ca-516e-4c2e-bd69-f4fc8d993ea0}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59"/>
  <p:tag name="KSO_WM_ASSEMBLE_CHIP_INDEX" val="99ac8ec089d44485a0a16ef74e00a14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SLIDE_BACKGROUND_TYPE" val="general"/>
  <p:tag name="KSO_WM_TAG_VERSION" val="1.0"/>
  <p:tag name="KSO_WM_TEMPLATE_CATEGORY" val="chip"/>
  <p:tag name="KSO_WM_TEMPLATE_INDEX" val="20202546"/>
  <p:tag name="KSO_WM_UNIT_COMPATIBLE" val="0"/>
  <p:tag name="KSO_WM_UNIT_DEC_AREA_ID" val="4d04c3ee23a644c796e35d919987864f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  <p:tag name="WM_BEAUTIFY_SHAPE_IDENTITY" val="{7914fdbd-5a30-4191-a8ca-7430cd536c90}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60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6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56"/>
  <p:tag name="KSO_WM_ASSEMBLE_CHIP_INDEX" val="99ac8ec089d44485a0a16ef74e00a14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TAG_VERSION" val="1.0"/>
  <p:tag name="KSO_WM_TEMPLATE_CATEGORY" val="chip"/>
  <p:tag name="KSO_WM_TEMPLATE_INDEX" val="20202546"/>
  <p:tag name="KSO_WM_UNIT_COMPATIBLE" val="0"/>
  <p:tag name="KSO_WM_UNIT_DEC_AREA_ID" val="4d04c3ee23a644c796e35d919987864f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55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56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57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58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60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61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54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55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56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57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6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7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8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9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0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2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3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4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5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6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58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7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8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4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63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4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  <p:tag name="KSO_WM_SPECIAL_SOURCE" val="bdnull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76"/>
  <p:tag name="KSO_WM_ASSEMBLE_CHIP_INDEX" val="354c36f1150f47cfa7ebb50973c6997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SLIDE_BACKGROUND_TYPE" val="general"/>
  <p:tag name="KSO_WM_TAG_VERSION" val="1.0"/>
  <p:tag name="KSO_WM_TEMPLATE_CATEGORY" val="chip"/>
  <p:tag name="KSO_WM_TEMPLATE_INDEX" val="20202546"/>
  <p:tag name="KSO_WM_UNIT_COMPATIBLE" val="0"/>
  <p:tag name="KSO_WM_UNIT_DEC_AREA_ID" val="008fcc4c6d334a57bee34deda0dc9bc3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  <p:tag name="WM_BEAUTIFY_SHAPE_IDENTITY" val="{e7052bfd-d521-4876-9403-fc5583f05b8b}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77"/>
  <p:tag name="KSO_WM_ASSEMBLE_CHIP_INDEX" val="99ac8ec089d44485a0a16ef74e00a14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SLIDE_BACKGROUND_TYPE" val="general"/>
  <p:tag name="KSO_WM_TAG_VERSION" val="1.0"/>
  <p:tag name="KSO_WM_TEMPLATE_CATEGORY" val="chip"/>
  <p:tag name="KSO_WM_TEMPLATE_INDEX" val="20202546"/>
  <p:tag name="KSO_WM_UNIT_COMPATIBLE" val="0"/>
  <p:tag name="KSO_WM_UNIT_DEC_AREA_ID" val="4d04c3ee23a644c796e35d919987864f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  <p:tag name="WM_BEAUTIFY_SHAPE_IDENTITY" val="{08335d83-a85f-4847-8ca1-8175df4a3944}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7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8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59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79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80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72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73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74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08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09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0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60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2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3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4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5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6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8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0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1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2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61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4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5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6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7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7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90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8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0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1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62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7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8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90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2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3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8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  <p:tag name="KSO_WM_SPECIAL_SOURCE" val="bdnull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98"/>
  <p:tag name="KSO_WM_ASSEMBLE_CHIP_INDEX" val="354c36f1150f47cfa7ebb50973c6997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SLIDE_BACKGROUND_TYPE" val="general"/>
  <p:tag name="KSO_WM_TAG_VERSION" val="1.0"/>
  <p:tag name="KSO_WM_TEMPLATE_CATEGORY" val="chip"/>
  <p:tag name="KSO_WM_TEMPLATE_INDEX" val="20202546"/>
  <p:tag name="KSO_WM_UNIT_COMPATIBLE" val="0"/>
  <p:tag name="KSO_WM_UNIT_DEC_AREA_ID" val="008fcc4c6d334a57bee34deda0dc9bc3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  <p:tag name="WM_BEAUTIFY_SHAPE_IDENTITY" val="{2ca811f7-150c-4d4c-ab5d-afc4ec419694}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99"/>
  <p:tag name="KSO_WM_ASSEMBLE_CHIP_INDEX" val="99ac8ec089d44485a0a16ef74e00a14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SLIDE_BACKGROUND_TYPE" val="general"/>
  <p:tag name="KSO_WM_TAG_VERSION" val="1.0"/>
  <p:tag name="KSO_WM_TEMPLATE_CATEGORY" val="chip"/>
  <p:tag name="KSO_WM_TEMPLATE_INDEX" val="20202546"/>
  <p:tag name="KSO_WM_UNIT_COMPATIBLE" val="0"/>
  <p:tag name="KSO_WM_UNIT_DEC_AREA_ID" val="4d04c3ee23a644c796e35d919987864f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  <p:tag name="WM_BEAUTIFY_SHAPE_IDENTITY" val="{c573431c-fbb4-4f3a-ad0e-fd33f17aadd8}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00"/>
  <p:tag name="KSO_WM_UNIT_TEXT_FILL_FORE_SCHEMECOLOR_INDEX" val="13"/>
  <p:tag name="KSO_WM_UNIT_TEXT_FILL_FORE_SCHEMECOLOR_INDEX_BRIGHTNESS" val="0"/>
  <p:tag name="KSO_WM_UNIT_TEXT_FILL_TYPE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63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01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02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94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95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96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  <p:tag name="KSO_WM_SPECIAL_SOURCE" val="bdnull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04"/>
  <p:tag name="KSO_WM_ASSEMBLE_CHIP_INDEX" val="354c36f1150f47cfa7ebb50973c6997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SLIDE_BACKGROUND_TYPE" val="general"/>
  <p:tag name="KSO_WM_TAG_VERSION" val="1.0"/>
  <p:tag name="KSO_WM_TEMPLATE_CATEGORY" val="chip"/>
  <p:tag name="KSO_WM_TEMPLATE_INDEX" val="20202546"/>
  <p:tag name="KSO_WM_UNIT_COMPATIBLE" val="0"/>
  <p:tag name="KSO_WM_UNIT_DEC_AREA_ID" val="008fcc4c6d334a57bee34deda0dc9bc3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  <p:tag name="WM_BEAUTIFY_SHAPE_IDENTITY" val="{2bf361e4-31d6-4be3-91ff-9209d4192629}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05"/>
  <p:tag name="KSO_WM_ASSEMBLE_CHIP_INDEX" val="99ac8ec089d44485a0a16ef74e00a14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SLIDE_BACKGROUND_TYPE" val="general"/>
  <p:tag name="KSO_WM_TAG_VERSION" val="1.0"/>
  <p:tag name="KSO_WM_TEMPLATE_CATEGORY" val="chip"/>
  <p:tag name="KSO_WM_TEMPLATE_INDEX" val="20202546"/>
  <p:tag name="KSO_WM_UNIT_COMPATIBLE" val="0"/>
  <p:tag name="KSO_WM_UNIT_DEC_AREA_ID" val="4d04c3ee23a644c796e35d919987864f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  <p:tag name="WM_BEAUTIFY_SHAPE_IDENTITY" val="{361440fd-9a52-4678-8af0-66688d88f4ab}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06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07"/>
  <p:tag name="KSO_WM_UNIT_TEXT_FILL_FORE_SCHEMECOLOR_INDEX" val="13"/>
  <p:tag name="KSO_WM_UNIT_TEXT_FILL_FORE_SCHEMECOLOR_INDEX_BRIGHTNESS" val="0"/>
  <p:tag name="KSO_WM_UNIT_TEXT_FILL_TYPE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64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08"/>
  <p:tag name="KSO_WM_UNIT_LINE_FILL_TYPE" val="2"/>
  <p:tag name="KSO_WM_UNIT_LINE_FORE_SCHEMECOLOR_INDEX" val="13"/>
  <p:tag name="KSO_WM_UNIT_LINE_FORE_SCHEMECOLOR_INDEX_BRIGHTNESS" val="0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09"/>
  <p:tag name="KSO_WM_UNIT_TEXT_FILL_FORE_SCHEMECOLOR_INDEX" val="13"/>
  <p:tag name="KSO_WM_UNIT_TEXT_FILL_FORE_SCHEMECOLOR_INDEX_BRIGHTNESS" val="0"/>
  <p:tag name="KSO_WM_UNIT_TEXT_FILL_TYPE" val="1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10"/>
  <p:tag name="KSO_WM_UNIT_FILL_FORE_SCHEMECOLOR_INDEX" val="14"/>
  <p:tag name="KSO_WM_UNIT_FILL_FORE_SCHEMECOLOR_INDEX_BRIGHTNESS" val="0"/>
  <p:tag name="KSO_WM_UNIT_FILL_TYPE" val="1"/>
  <p:tag name="KSO_WM_UNIT_TEXT_FILL_FORE_SCHEMECOLOR_INDEX" val="13"/>
  <p:tag name="KSO_WM_UNIT_TEXT_FILL_FORE_SCHEMECOLOR_INDEX_BRIGHTNESS" val="0"/>
  <p:tag name="KSO_WM_UNIT_TEXT_FILL_TYPE" val="1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11"/>
  <p:tag name="KSO_WM_UNIT_TEXT_FILL_FORE_SCHEMECOLOR_INDEX" val="13"/>
  <p:tag name="KSO_WM_UNIT_TEXT_FILL_FORE_SCHEMECOLOR_INDEX_BRIGHTNESS" val="0"/>
  <p:tag name="KSO_WM_UNIT_TEXT_FILL_TYPE" val="1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12"/>
  <p:tag name="KSO_WM_UNIT_LINE_FILL_TYPE" val="2"/>
  <p:tag name="KSO_WM_UNIT_LINE_FORE_SCHEMECOLOR_INDEX" val="13"/>
  <p:tag name="KSO_WM_UNIT_LINE_FORE_SCHEMECOLOR_INDEX_BRIGHTNESS" val="0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13"/>
  <p:tag name="KSO_WM_UNIT_LINE_FILL_TYPE" val="2"/>
  <p:tag name="KSO_WM_UNIT_LINE_FORE_SCHEMECOLOR_INDEX" val="13"/>
  <p:tag name="KSO_WM_UNIT_LINE_FORE_SCHEMECOLOR_INDEX_BRIGHTNESS" val="0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14"/>
  <p:tag name="KSO_WM_UNIT_LINE_FILL_TYPE" val="2"/>
  <p:tag name="KSO_WM_UNIT_LINE_FORE_SCHEMECOLOR_INDEX" val="13"/>
  <p:tag name="KSO_WM_UNIT_LINE_FORE_SCHEMECOLOR_INDEX_BRIGHTNESS" val="0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15"/>
  <p:tag name="KSO_WM_UNIT_LINE_FILL_TYPE" val="2"/>
  <p:tag name="KSO_WM_UNIT_LINE_FORE_SCHEMECOLOR_INDEX" val="13"/>
  <p:tag name="KSO_WM_UNIT_LINE_FORE_SCHEMECOLOR_INDEX_BRIGHTNESS" val="0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16"/>
  <p:tag name="KSO_WM_UNIT_FILL_FORE_SCHEMECOLOR_INDEX" val="14"/>
  <p:tag name="KSO_WM_UNIT_FILL_FORE_SCHEMECOLOR_INDEX_BRIGHTNESS" val="0"/>
  <p:tag name="KSO_WM_UNIT_FILL_TYPE" val="1"/>
  <p:tag name="KSO_WM_UNIT_TEXT_FILL_FORE_SCHEMECOLOR_INDEX" val="13"/>
  <p:tag name="KSO_WM_UNIT_TEXT_FILL_FORE_SCHEMECOLOR_INDEX_BRIGHTNESS" val="0"/>
  <p:tag name="KSO_WM_UNIT_TEXT_FILL_TYPE" val="1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17"/>
  <p:tag name="KSO_WM_UNIT_TEXT_FILL_FORE_SCHEMECOLOR_INDEX" val="13"/>
  <p:tag name="KSO_WM_UNIT_TEXT_FILL_FORE_SCHEMECOLOR_INDEX_BRIGHTNESS" val="0"/>
  <p:tag name="KSO_WM_UNIT_TEXT_FILL_TYPE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66"/>
  <p:tag name="KSO_WM_ASSEMBLE_CHIP_INDEX" val="2bd4505064054412bbe2e5060ea924e1"/>
  <p:tag name="KSO_WM_BEAUTIFY_FLAG" val="#wm#"/>
  <p:tag name="KSO_WM_CHIP_FILLAREA_FILL_RULE" val="{&quot;fill_align&quot;:&quot;rm&quot;,&quot;fill_effect&quot;:[],&quot;fill_mode&quot;:&quot;adaptive&quot;,&quot;sacle_strategy&quot;:&quot;stretch&quot;}"/>
  <p:tag name="KSO_WM_CHIP_GROUPID" val="5f8962b7a61ec3b55284a105"/>
  <p:tag name="KSO_WM_CHIP_XID" val="5f8962b7a61ec3b55284a107"/>
  <p:tag name="KSO_WM_TAG_VERSION" val="1.0"/>
  <p:tag name="KSO_WM_TEMPLATE_CATEGORY" val="chip"/>
  <p:tag name="KSO_WM_TEMPLATE_INDEX" val="20202546"/>
  <p:tag name="KSO_WM_UNIT_COMPATIBLE" val="0"/>
  <p:tag name="KSO_WM_UNIT_DEC_AREA_ID" val="8751f4d26b0342729cf6a7dbf92a6211"/>
  <p:tag name="KSO_WM_UNIT_DECORATE_INFO" val=""/>
  <p:tag name="KSO_WM_UNIT_DIAGRAM_ISNUMVISUAL" val="0"/>
  <p:tag name="KSO_WM_UNIT_DIAGRAM_ISREFERUNIT" val="0"/>
  <p:tag name="KSO_WM_UNIT_HIGHLIGHT" val="0"/>
  <p:tag name="KSO_WM_UNIT_ID" val="chip20202546_2*i*1"/>
  <p:tag name="KSO_WM_UNIT_INDEX" val="1"/>
  <p:tag name="KSO_WM_UNIT_LAYERLEVEL" val="1"/>
  <p:tag name="KSO_WM_UNIT_SM_LIMIT_TYPE" val=""/>
  <p:tag name="KSO_WM_UNIT_SUBTYPE" val="u"/>
  <p:tag name="KSO_WM_UNIT_TYPE" val="i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18"/>
  <p:tag name="KSO_WM_UNIT_LINE_FILL_TYPE" val="2"/>
  <p:tag name="KSO_WM_UNIT_LINE_FORE_SCHEMECOLOR_INDEX" val="13"/>
  <p:tag name="KSO_WM_UNIT_LINE_FORE_SCHEMECOLOR_INDEX_BRIGHTNESS" val="0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19"/>
  <p:tag name="KSO_WM_UNIT_LINE_FILL_TYPE" val="2"/>
  <p:tag name="KSO_WM_UNIT_LINE_FORE_SCHEMECOLOR_INDEX" val="13"/>
  <p:tag name="KSO_WM_UNIT_LINE_FORE_SCHEMECOLOR_INDEX_BRIGHTNESS" val="0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20"/>
  <p:tag name="KSO_WM_UNIT_LINE_FILL_TYPE" val="2"/>
  <p:tag name="KSO_WM_UNIT_LINE_FORE_SCHEMECOLOR_INDEX" val="13"/>
  <p:tag name="KSO_WM_UNIT_LINE_FORE_SCHEMECOLOR_INDEX_BRIGHTNESS" val="0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21"/>
  <p:tag name="KSO_WM_UNIT_LINE_FILL_TYPE" val="2"/>
  <p:tag name="KSO_WM_UNIT_LINE_FORE_SCHEMECOLOR_INDEX" val="13"/>
  <p:tag name="KSO_WM_UNIT_LINE_FORE_SCHEMECOLOR_INDEX_BRIGHTNESS" val="0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22"/>
  <p:tag name="KSO_WM_UNIT_LINE_FILL_TYPE" val="2"/>
  <p:tag name="KSO_WM_UNIT_LINE_FORE_SCHEMECOLOR_INDEX" val="13"/>
  <p:tag name="KSO_WM_UNIT_LINE_FORE_SCHEMECOLOR_INDEX_BRIGHTNESS" val="0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23"/>
  <p:tag name="KSO_WM_UNIT_TEXT_FILL_FORE_SCHEMECOLOR_INDEX" val="13"/>
  <p:tag name="KSO_WM_UNIT_TEXT_FILL_FORE_SCHEMECOLOR_INDEX_BRIGHTNESS" val="0"/>
  <p:tag name="KSO_WM_UNIT_TEXT_FILL_TYPE" val="1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24"/>
  <p:tag name="KSO_WM_UNIT_TEXT_FILL_FORE_SCHEMECOLOR_INDEX" val="13"/>
  <p:tag name="KSO_WM_UNIT_TEXT_FILL_FORE_SCHEMECOLOR_INDEX_BRIGHTNESS" val="0"/>
  <p:tag name="KSO_WM_UNIT_TEXT_FILL_TYPE" val="1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25"/>
  <p:tag name="KSO_WM_UNIT_TEXT_FILL_FORE_SCHEMECOLOR_INDEX" val="13"/>
  <p:tag name="KSO_WM_UNIT_TEXT_FILL_FORE_SCHEMECOLOR_INDEX_BRIGHTNESS" val="0"/>
  <p:tag name="KSO_WM_UNIT_TEXT_FILL_TYPE" val="1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26"/>
  <p:tag name="KSO_WM_UNIT_TEXT_FILL_FORE_SCHEMECOLOR_INDEX" val="13"/>
  <p:tag name="KSO_WM_UNIT_TEXT_FILL_FORE_SCHEMECOLOR_INDEX_BRIGHTNESS" val="0"/>
  <p:tag name="KSO_WM_UNIT_TEXT_FILL_TYPE" val="1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27"/>
  <p:tag name="KSO_WM_UNIT_LINE_FILL_TYPE" val="2"/>
  <p:tag name="KSO_WM_UNIT_LINE_FORE_SCHEMECOLOR_INDEX" val="13"/>
  <p:tag name="KSO_WM_UNIT_LINE_FORE_SCHEMECOLOR_INDEX_BRIGHTNESS" val="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67"/>
  <p:tag name="KSO_WM_ASSEMBLE_CHIP_INDEX" val="84bd139da6ec4304a2be2ce6ba1fea5a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TAG_VERSION" val="1.0"/>
  <p:tag name="KSO_WM_TEMPLATE_CATEGORY" val="chip"/>
  <p:tag name="KSO_WM_TEMPLATE_INDEX" val="20202546"/>
  <p:tag name="KSO_WM_UNIT_COMPATIBLE" val="0"/>
  <p:tag name="KSO_WM_UNIT_DEC_AREA_ID" val="92a642ff4802439aa6c0084bec1ad0e0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28"/>
  <p:tag name="KSO_WM_UNIT_LINE_FILL_TYPE" val="2"/>
  <p:tag name="KSO_WM_UNIT_LINE_FORE_SCHEMECOLOR_INDEX" val="13"/>
  <p:tag name="KSO_WM_UNIT_LINE_FORE_SCHEMECOLOR_INDEX_BRIGHTNESS" val="0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29"/>
  <p:tag name="KSO_WM_UNIT_LINE_FILL_TYPE" val="2"/>
  <p:tag name="KSO_WM_UNIT_LINE_FORE_SCHEMECOLOR_INDEX" val="13"/>
  <p:tag name="KSO_WM_UNIT_LINE_FORE_SCHEMECOLOR_INDEX_BRIGHTNESS" val="0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30"/>
  <p:tag name="KSO_WM_UNIT_LINE_FILL_TYPE" val="2"/>
  <p:tag name="KSO_WM_UNIT_LINE_FORE_SCHEMECOLOR_INDEX" val="13"/>
  <p:tag name="KSO_WM_UNIT_LINE_FORE_SCHEMECOLOR_INDEX_BRIGHTNESS" val="0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31"/>
  <p:tag name="KSO_WM_UNIT_TEXT_FILL_FORE_SCHEMECOLOR_INDEX" val="13"/>
  <p:tag name="KSO_WM_UNIT_TEXT_FILL_FORE_SCHEMECOLOR_INDEX_BRIGHTNESS" val="0"/>
  <p:tag name="KSO_WM_UNIT_TEXT_FILL_TYPE" val="1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32"/>
  <p:tag name="KSO_WM_UNIT_TEXT_FILL_FORE_SCHEMECOLOR_INDEX" val="13"/>
  <p:tag name="KSO_WM_UNIT_TEXT_FILL_FORE_SCHEMECOLOR_INDEX_BRIGHTNESS" val="0"/>
  <p:tag name="KSO_WM_UNIT_TEXT_FILL_TYPE" val="1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33"/>
  <p:tag name="KSO_WM_UNIT_LINE_FILL_TYPE" val="2"/>
  <p:tag name="KSO_WM_UNIT_LINE_FORE_SCHEMECOLOR_INDEX" val="13"/>
  <p:tag name="KSO_WM_UNIT_LINE_FORE_SCHEMECOLOR_INDEX_BRIGHTNESS" val="0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34"/>
  <p:tag name="KSO_WM_UNIT_LINE_FILL_TYPE" val="2"/>
  <p:tag name="KSO_WM_UNIT_LINE_FORE_SCHEMECOLOR_INDEX" val="13"/>
  <p:tag name="KSO_WM_UNIT_LINE_FORE_SCHEMECOLOR_INDEX_BRIGHTNESS" val="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68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6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84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7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7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73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74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75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77"/>
  <p:tag name="KSO_WM_ASSEMBLE_CHIP_INDEX" val="354c36f1150f47cfa7ebb50973c6997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TAG_VERSION" val="1.0"/>
  <p:tag name="KSO_WM_TEMPLATE_CATEGORY" val="chip"/>
  <p:tag name="KSO_WM_TEMPLATE_INDEX" val="20202546"/>
  <p:tag name="KSO_WM_UNIT_COMPATIBLE" val="0"/>
  <p:tag name="KSO_WM_UNIT_DEC_AREA_ID" val="008fcc4c6d334a57bee34deda0dc9bc3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78"/>
  <p:tag name="KSO_WM_ASSEMBLE_CHIP_INDEX" val="99ac8ec089d44485a0a16ef74e00a14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TAG_VERSION" val="1.0"/>
  <p:tag name="KSO_WM_TEMPLATE_CATEGORY" val="chip"/>
  <p:tag name="KSO_WM_TEMPLATE_INDEX" val="20202546"/>
  <p:tag name="KSO_WM_UNIT_COMPATIBLE" val="0"/>
  <p:tag name="KSO_WM_UNIT_DEC_AREA_ID" val="4d04c3ee23a644c796e35d919987864f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79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8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8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85"/>
  <p:tag name="KSO_WM_BEAUTIFY_FLAG" val="#wm#"/>
  <p:tag name="KSO_WM_TAG_VERSION" val="1.0"/>
  <p:tag name="KSO_WM_TEMPLATE_CATEGORY" val="custom"/>
  <p:tag name="KSO_WM_TEMPLATE_INDEX" val="20202546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82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83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84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86"/>
  <p:tag name="KSO_WM_ASSEMBLE_CHIP_INDEX" val="354c36f1150f47cfa7ebb50973c6997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TAG_VERSION" val="1.0"/>
  <p:tag name="KSO_WM_TEMPLATE_CATEGORY" val="chip"/>
  <p:tag name="KSO_WM_TEMPLATE_INDEX" val="20202546"/>
  <p:tag name="KSO_WM_UNIT_COMPATIBLE" val="0"/>
  <p:tag name="KSO_WM_UNIT_DEC_AREA_ID" val="008fcc4c6d334a57bee34deda0dc9bc3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87"/>
  <p:tag name="KSO_WM_ASSEMBLE_CHIP_INDEX" val="99ac8ec089d44485a0a16ef74e00a14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TAG_VERSION" val="1.0"/>
  <p:tag name="KSO_WM_TEMPLATE_CATEGORY" val="chip"/>
  <p:tag name="KSO_WM_TEMPLATE_INDEX" val="20202546"/>
  <p:tag name="KSO_WM_UNIT_COMPATIBLE" val="0"/>
  <p:tag name="KSO_WM_UNIT_DEC_AREA_ID" val="4d04c3ee23a644c796e35d919987864f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88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89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9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9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9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8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94"/>
  <p:tag name="KSO_WM_ASSEMBLE_CHIP_INDEX" val="354c36f1150f47cfa7ebb50973c6997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TAG_VERSION" val="1.0"/>
  <p:tag name="KSO_WM_TEMPLATE_CATEGORY" val="chip"/>
  <p:tag name="KSO_WM_TEMPLATE_INDEX" val="20202546"/>
  <p:tag name="KSO_WM_UNIT_COMPATIBLE" val="0"/>
  <p:tag name="KSO_WM_UNIT_DEC_AREA_ID" val="008fcc4c6d334a57bee34deda0dc9bc3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95"/>
  <p:tag name="KSO_WM_ASSEMBLE_CHIP_INDEX" val="99ac8ec089d44485a0a16ef74e00a14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TAG_VERSION" val="1.0"/>
  <p:tag name="KSO_WM_TEMPLATE_CATEGORY" val="chip"/>
  <p:tag name="KSO_WM_TEMPLATE_INDEX" val="20202546"/>
  <p:tag name="KSO_WM_UNIT_COMPATIBLE" val="0"/>
  <p:tag name="KSO_WM_UNIT_DEC_AREA_ID" val="4d04c3ee23a644c796e35d919987864f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96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97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98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99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01"/>
  <p:tag name="KSO_WM_ASSEMBLE_CHIP_INDEX" val="a18ebaa1adc34dbba9a91ce9c98b6d6f"/>
  <p:tag name="KSO_WM_BEAUTIFY_FLAG" val="#wm#"/>
  <p:tag name="KSO_WM_CHIP_FILLAREA_FILL_RULE" val="{&quot;fill_align&quot;:&quot;cm&quot;,&quot;fill_effect&quot;:[],&quot;fill_mode&quot;:&quot;adaptive&quot;,&quot;sacle_strategy&quot;:&quot;stretch&quot;}"/>
  <p:tag name="KSO_WM_CHIP_GROUPID" val="5f8962b7a61ec3b55284a105"/>
  <p:tag name="KSO_WM_CHIP_XID" val="5f8962b7a61ec3b55284a106"/>
  <p:tag name="KSO_WM_TAG_VERSION" val="1.0"/>
  <p:tag name="KSO_WM_TEMPLATE_CATEGORY" val="chip"/>
  <p:tag name="KSO_WM_TEMPLATE_INDEX" val="20202546"/>
  <p:tag name="KSO_WM_UNIT_COMPATIBLE" val="0"/>
  <p:tag name="KSO_WM_UNIT_DEC_AREA_ID" val="a0403e5374bf4c40a618f4fb24fa01b2"/>
  <p:tag name="KSO_WM_UNIT_DEC_CHANGEPICRESERVED" val="1"/>
  <p:tag name="KSO_WM_UNIT_DEC_SUPPORTCHANGEPIC" val="0"/>
  <p:tag name="KSO_WM_UNIT_DECORATE_INFO" val=""/>
  <p:tag name="KSO_WM_UNIT_DIAGRAM_ISNUMVISUAL" val="0"/>
  <p:tag name="KSO_WM_UNIT_DIAGRAM_ISREFERUNIT" val="0"/>
  <p:tag name="KSO_WM_UNIT_HIGHLIGHT" val="0"/>
  <p:tag name="KSO_WM_UNIT_ID" val="chip20202546_1*i*1"/>
  <p:tag name="KSO_WM_UNIT_INDEX" val="1"/>
  <p:tag name="KSO_WM_UNIT_LAYERLEVEL" val="1"/>
  <p:tag name="KSO_WM_UNIT_SM_LIMIT_TYPE" val=""/>
  <p:tag name="KSO_WM_UNIT_SUBTYPE" val="v"/>
  <p:tag name="KSO_WM_UNIT_TYPE" val="i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02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03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0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23"/>
  <p:tag name="KSO_WM_ASSEMBLE_CHIP_INDEX" val="ff79f10ac4804ebfbb0304b48bfff80f"/>
  <p:tag name="KSO_WM_BEAUTIFY_FLAG" val="#wm#"/>
  <p:tag name="KSO_WM_CHIP_FILLAREA_FILL_RULE" val="{&quot;fill_align&quot;:&quot;cm&quot;,&quot;fill_effect&quot;:[],&quot;fill_mode&quot;:&quot;adaptive&quot;,&quot;sacle_strategy&quot;:&quot;stretch&quot;}"/>
  <p:tag name="KSO_WM_CHIP_GROUPID" val="5f8962b7a61ec3b55284a105"/>
  <p:tag name="KSO_WM_CHIP_XID" val="5f8962b7a61ec3b55284a106"/>
  <p:tag name="KSO_WM_TAG_VERSION" val="1.0"/>
  <p:tag name="KSO_WM_TEMPLATE_CATEGORY" val="chip"/>
  <p:tag name="KSO_WM_TEMPLATE_INDEX" val="20202546"/>
  <p:tag name="KSO_WM_UNIT_COMPATIBLE" val="0"/>
  <p:tag name="KSO_WM_UNIT_DEC_AREA_ID" val="106f9a1a895a446f9b10ce0cebca1474"/>
  <p:tag name="KSO_WM_UNIT_DEC_CHANGEPICRESERVED" val="1"/>
  <p:tag name="KSO_WM_UNIT_DEC_SUPPORTCHANGEPIC" val="0"/>
  <p:tag name="KSO_WM_UNIT_DECORATE_INFO" val=""/>
  <p:tag name="KSO_WM_UNIT_DIAGRAM_ISNUMVISUAL" val="0"/>
  <p:tag name="KSO_WM_UNIT_DIAGRAM_ISREFERUNIT" val="0"/>
  <p:tag name="KSO_WM_UNIT_HIGHLIGHT" val="0"/>
  <p:tag name="KSO_WM_UNIT_ID" val="chip20202546_1*i*1"/>
  <p:tag name="KSO_WM_UNIT_INDEX" val="1"/>
  <p:tag name="KSO_WM_UNIT_LAYERLEVEL" val="1"/>
  <p:tag name="KSO_WM_UNIT_SM_LIMIT_TYPE" val=""/>
  <p:tag name="KSO_WM_UNIT_SUBTYPE" val="v"/>
  <p:tag name="KSO_WM_UNIT_TYPE" val="i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05"/>
  <p:tag name="KSO_WM_ASSEMBLE_CHIP_INDEX" val="77bd9e5f0dd1414b9bdd23e94c13812b"/>
  <p:tag name="KSO_WM_BEAUTIFY_FLAG" val="#wm#"/>
  <p:tag name="KSO_WM_CHIP_FILLAREA_FILL_RULE" val="{&quot;fill_align&quot;:&quot;cm&quot;,&quot;fill_mode&quot;:&quot;adaptive&quot;,&quot;sacle_strategy&quot;:&quot;smart&quot;}"/>
  <p:tag name="KSO_WM_CHIP_GROUPID" val="5ebe4d230ac41c4a0a525649"/>
  <p:tag name="KSO_WM_CHIP_XID" val="5ebe4d230ac41c4a0a52564a"/>
  <p:tag name="KSO_WM_TAG_VERSION" val="1.0"/>
  <p:tag name="KSO_WM_TEMPLATE_ASSEMBLE_GROUPID" val="5f8962b7a61ec3b55284a105"/>
  <p:tag name="KSO_WM_TEMPLATE_ASSEMBLE_XID" val="5f97815e989d9bef5b8d2771"/>
  <p:tag name="KSO_WM_TEMPLATE_CATEGORY" val="custom"/>
  <p:tag name="KSO_WM_TEMPLATE_INDEX" val="20202546"/>
  <p:tag name="KSO_WM_UNIT_BLOCK" val="0"/>
  <p:tag name="KSO_WM_UNIT_COMPATIBLE" val="0"/>
  <p:tag name="KSO_WM_UNIT_DEC_AREA_ID" val="29c47be8654943278e08873275fb1e37"/>
  <p:tag name="KSO_WM_UNIT_DEFAULT_FONT" val="18;24;2"/>
  <p:tag name="KSO_WM_UNIT_DIAGRAM_ISNUMVISUAL" val="0"/>
  <p:tag name="KSO_WM_UNIT_DIAGRAM_ISREFERUNIT" val="0"/>
  <p:tag name="KSO_WM_UNIT_HIGHLIGHT" val="0"/>
  <p:tag name="KSO_WM_UNIT_ID" val="custom20202546_1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副标题内容"/>
  <p:tag name="KSO_WM_UNIT_TEXT_FILL_FORE_SCHEMECOLOR_INDEX" val="13"/>
  <p:tag name="KSO_WM_UNIT_TEXT_FILL_FORE_SCHEMECOLOR_INDEX_BRIGHTNESS" val="0.35"/>
  <p:tag name="KSO_WM_UNIT_TEXT_FILL_TYPE" val="1"/>
  <p:tag name="KSO_WM_UNIT_TYPE" val="b"/>
  <p:tag name="KSO_WM_UNIT_VALUE" val="72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06"/>
  <p:tag name="KSO_WM_ASSEMBLE_CHIP_INDEX" val="77bd9e5f0dd1414b9bdd23e94c13812b"/>
  <p:tag name="KSO_WM_BEAUTIFY_FLAG" val="#wm#"/>
  <p:tag name="KSO_WM_CHIP_FILLAREA_FILL_RULE" val="{&quot;fill_align&quot;:&quot;cm&quot;,&quot;fill_mode&quot;:&quot;adaptive&quot;,&quot;sacle_strategy&quot;:&quot;smart&quot;}"/>
  <p:tag name="KSO_WM_CHIP_GROUPID" val="5ebe4d230ac41c4a0a525649"/>
  <p:tag name="KSO_WM_CHIP_XID" val="5ebe4d230ac41c4a0a52564a"/>
  <p:tag name="KSO_WM_TAG_VERSION" val="1.0"/>
  <p:tag name="KSO_WM_TEMPLATE_ASSEMBLE_GROUPID" val="5f8962b7a61ec3b55284a105"/>
  <p:tag name="KSO_WM_TEMPLATE_ASSEMBLE_XID" val="5f97815e989d9bef5b8d2771"/>
  <p:tag name="KSO_WM_TEMPLATE_CATEGORY" val="custom"/>
  <p:tag name="KSO_WM_TEMPLATE_INDEX" val="20202546"/>
  <p:tag name="KSO_WM_UNIT_BLOCK" val="0"/>
  <p:tag name="KSO_WM_UNIT_COMPATIBLE" val="0"/>
  <p:tag name="KSO_WM_UNIT_DEC_AREA_ID" val="c3290c48bd13406899d03c95c56e4640"/>
  <p:tag name="KSO_WM_UNIT_DEFAULT_FONT" val="60;74;4"/>
  <p:tag name="KSO_WM_UNIT_DIAGRAM_ISNUMVISUAL" val="0"/>
  <p:tag name="KSO_WM_UNIT_DIAGRAM_ISREFERUNIT" val="0"/>
  <p:tag name="KSO_WM_UNIT_HIGHLIGHT" val="0"/>
  <p:tag name="KSO_WM_UNIT_ID" val="custom20202546_1*a*1"/>
  <p:tag name="KSO_WM_UNIT_INDEX" val="1"/>
  <p:tag name="KSO_WM_UNIT_ISCONTENTSTITLE" val="0"/>
  <p:tag name="KSO_WM_UNIT_ISNUMDGMTITLE" val="0"/>
  <p:tag name="KSO_WM_UNIT_LAYERLEVEL" val="1"/>
  <p:tag name="KSO_WM_UNIT_NOCLEAR" val="1"/>
  <p:tag name="KSO_WM_UNIT_PRESET_TEXT" val="谢谢观看"/>
  <p:tag name="KSO_WM_UNIT_TEXT_FILL_FORE_SCHEMECOLOR_INDEX" val="13"/>
  <p:tag name="KSO_WM_UNIT_TEXT_FILL_FORE_SCHEMECOLOR_INDEX_BRIGHTNESS" val="0.15"/>
  <p:tag name="KSO_WM_UNIT_TEXT_FILL_TYPE" val="1"/>
  <p:tag name="KSO_WM_UNIT_TYPE" val="a"/>
  <p:tag name="KSO_WM_UNIT_VALUE" val="8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08"/>
  <p:tag name="KSO_WM_ASSEMBLE_CHIP_INDEX" val="354c36f1150f47cfa7ebb50973c6997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SLIDE_BACKGROUND_TYPE" val="general"/>
  <p:tag name="KSO_WM_TAG_VERSION" val="1.0"/>
  <p:tag name="KSO_WM_TEMPLATE_CATEGORY" val="chip"/>
  <p:tag name="KSO_WM_TEMPLATE_INDEX" val="20202546"/>
  <p:tag name="KSO_WM_UNIT_COMPATIBLE" val="0"/>
  <p:tag name="KSO_WM_UNIT_DEC_AREA_ID" val="008fcc4c6d334a57bee34deda0dc9bc3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09"/>
  <p:tag name="KSO_WM_ASSEMBLE_CHIP_INDEX" val="99ac8ec089d44485a0a16ef74e00a149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SLIDE_BACKGROUND_TYPE" val="general"/>
  <p:tag name="KSO_WM_TAG_VERSION" val="1.0"/>
  <p:tag name="KSO_WM_TEMPLATE_CATEGORY" val="chip"/>
  <p:tag name="KSO_WM_TEMPLATE_INDEX" val="20202546"/>
  <p:tag name="KSO_WM_UNIT_COMPATIBLE" val="0"/>
  <p:tag name="KSO_WM_UNIT_DEC_AREA_ID" val="4d04c3ee23a644c796e35d919987864f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10"/>
  <p:tag name="KSO_WM_SLIDE_BACKGROUND_TYPE" val="genera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11"/>
  <p:tag name="KSO_WM_SLIDE_BACKGROUND_TYPE" val="genera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12"/>
  <p:tag name="KSO_WM_SLIDE_BACKGROUND_TYPE" val="genera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13"/>
  <p:tag name="KSO_WM_SLIDE_BACKGROUND_TYPE" val="genera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15"/>
  <p:tag name="KSO_WM_ASSEMBLE_CHIP_INDEX" val="0f891f0c1cf14552bade5735db013765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a"/>
  <p:tag name="KSO_WM_SLIDE_BACKGROUND_TYPE" val="frame"/>
  <p:tag name="KSO_WM_TAG_VERSION" val="1.0"/>
  <p:tag name="KSO_WM_TEMPLATE_CATEGORY" val="chip"/>
  <p:tag name="KSO_WM_TEMPLATE_INDEX" val="20202546"/>
  <p:tag name="KSO_WM_UNIT_COMPATIBLE" val="0"/>
  <p:tag name="KSO_WM_UNIT_DEC_AREA_ID" val="a2bfaa7c4f604c4eaf662cc5fb38affd"/>
  <p:tag name="KSO_WM_UNIT_DECORATE_INFO" val=""/>
  <p:tag name="KSO_WM_UNIT_DIAGRAM_ISNUMVISUAL" val="0"/>
  <p:tag name="KSO_WM_UNIT_DIAGRAM_ISREFERUNIT" val="0"/>
  <p:tag name="KSO_WM_UNIT_FILL_FORE_SCHEMECOLOR_INDEX" val="15"/>
  <p:tag name="KSO_WM_UNIT_FILL_FORE_SCHEMECOLOR_INDEX_BRIGHTNESS" val="0"/>
  <p:tag name="KSO_WM_UNIT_FILL_TYPE" val="1"/>
  <p:tag name="KSO_WM_UNIT_HIGHLIGHT" val="0"/>
  <p:tag name="KSO_WM_UNIT_ID" val="chip20202546_5*i*1"/>
  <p:tag name="KSO_WM_UNIT_INDEX" val="1"/>
  <p:tag name="KSO_WM_UNIT_LAYERLEVEL" val="1"/>
  <p:tag name="KSO_WM_UNIT_SM_LIMIT_TYPE" val=""/>
  <p:tag name="KSO_WM_UNIT_SUBTYPE" val="h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16"/>
  <p:tag name="KSO_WM_ASSEMBLE_CHIP_INDEX" val="f09b1e160eb946fcad7ae36f08eaa2fa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SLIDE_BACKGROUND_TYPE" val="frame"/>
  <p:tag name="KSO_WM_TAG_VERSION" val="1.0"/>
  <p:tag name="KSO_WM_TEMPLATE_CATEGORY" val="chip"/>
  <p:tag name="KSO_WM_TEMPLATE_INDEX" val="20202546"/>
  <p:tag name="KSO_WM_UNIT_COMPATIBLE" val="0"/>
  <p:tag name="KSO_WM_UNIT_DEC_AREA_ID" val="c9832b1b0c6449bebe126ae622578900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24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17"/>
  <p:tag name="KSO_WM_ASSEMBLE_CHIP_INDEX" val="894371f2a30b400f94563fac5e0c65bb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SLIDE_BACKGROUND_TYPE" val="frame"/>
  <p:tag name="KSO_WM_TAG_VERSION" val="1.0"/>
  <p:tag name="KSO_WM_TEMPLATE_CATEGORY" val="chip"/>
  <p:tag name="KSO_WM_TEMPLATE_INDEX" val="20202546"/>
  <p:tag name="KSO_WM_UNIT_COMPATIBLE" val="0"/>
  <p:tag name="KSO_WM_UNIT_DEC_AREA_ID" val="b2a13e51621f476096e10de996da7b43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18"/>
  <p:tag name="KSO_WM_SLIDE_BACKGROUND_TYPE" val="fram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19"/>
  <p:tag name="KSO_WM_SLIDE_BACKGROUND_TYPE" val="fram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20"/>
  <p:tag name="KSO_WM_SLIDE_BACKGROUND_TYPE" val="fram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21"/>
  <p:tag name="KSO_WM_SLIDE_BACKGROUND_TYPE" val="fram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22"/>
  <p:tag name="KSO_WM_SLIDE_BACKGROUND_TYPE" val="fram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24"/>
  <p:tag name="KSO_WM_ASSEMBLE_CHIP_INDEX" val="0c3febe97f854dcc9e161ae3c4d6f55b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a"/>
  <p:tag name="KSO_WM_SLIDE_BACKGROUND_TYPE" val="leftRight"/>
  <p:tag name="KSO_WM_TAG_VERSION" val="1.0"/>
  <p:tag name="KSO_WM_TEMPLATE_CATEGORY" val="chip"/>
  <p:tag name="KSO_WM_TEMPLATE_INDEX" val="20202546"/>
  <p:tag name="KSO_WM_UNIT_COMPATIBLE" val="0"/>
  <p:tag name="KSO_WM_UNIT_DEC_AREA_ID" val="e89b1c57d2c6425786b3accf7fe60f9b"/>
  <p:tag name="KSO_WM_UNIT_DECORATE_INFO" val=""/>
  <p:tag name="KSO_WM_UNIT_DIAGRAM_ISNUMVISUAL" val="0"/>
  <p:tag name="KSO_WM_UNIT_DIAGRAM_ISREFERUNIT" val="0"/>
  <p:tag name="KSO_WM_UNIT_FILL_FORE_SCHEMECOLOR_INDEX" val="15"/>
  <p:tag name="KSO_WM_UNIT_FILL_FORE_SCHEMECOLOR_INDEX_BRIGHTNESS" val="0"/>
  <p:tag name="KSO_WM_UNIT_FILL_TYPE" val="1"/>
  <p:tag name="KSO_WM_UNIT_HIGHLIGHT" val="0"/>
  <p:tag name="KSO_WM_UNIT_ID" val="chip20202546_5*i*1"/>
  <p:tag name="KSO_WM_UNIT_INDEX" val="1"/>
  <p:tag name="KSO_WM_UNIT_LAYERLEVEL" val="1"/>
  <p:tag name="KSO_WM_UNIT_SM_LIMIT_TYPE" val=""/>
  <p:tag name="KSO_WM_UNIT_SUBTYPE" val="h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25"/>
  <p:tag name="KSO_WM_ASSEMBLE_CHIP_INDEX" val="22b14a74ea5747789810e4c927f8ec45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8"/>
  <p:tag name="KSO_WM_SLIDE_BACKGROUND_TYPE" val="leftRight"/>
  <p:tag name="KSO_WM_TAG_VERSION" val="1.0"/>
  <p:tag name="KSO_WM_TEMPLATE_CATEGORY" val="chip"/>
  <p:tag name="KSO_WM_TEMPLATE_INDEX" val="20202546"/>
  <p:tag name="KSO_WM_UNIT_COMPATIBLE" val="0"/>
  <p:tag name="KSO_WM_UNIT_DEC_AREA_ID" val="6819a95cfbe0412dbefde0675c48ae67"/>
  <p:tag name="KSO_WM_UNIT_DECORATE_INFO" val=""/>
  <p:tag name="KSO_WM_UNIT_DIAGRAM_ISNUMVISUAL" val="0"/>
  <p:tag name="KSO_WM_UNIT_DIAGRAM_ISREFERUNIT" val="0"/>
  <p:tag name="KSO_WM_UNIT_HIGHLIGHT" val="0"/>
  <p:tag name="KSO_WM_UNIT_ID" val="chip20202546_3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26"/>
  <p:tag name="KSO_WM_ASSEMBLE_CHIP_INDEX" val="01901116168440139d3b10f90d05a3aa"/>
  <p:tag name="KSO_WM_BEAUTIFY_FLAG" val="#wm#"/>
  <p:tag name="KSO_WM_CHIP_FILLAREA_FILL_RULE" val="{&quot;fill_align&quot;:&quot;cm&quot;,&quot;fill_effect&quot;:[],&quot;fill_mode&quot;:&quot;full&quot;,&quot;sacle_strategy&quot;:&quot;stretch&quot;}"/>
  <p:tag name="KSO_WM_CHIP_GROUPID" val="5f8962b7a61ec3b55284a105"/>
  <p:tag name="KSO_WM_CHIP_XID" val="5f8962b7a61ec3b55284a109"/>
  <p:tag name="KSO_WM_SLIDE_BACKGROUND_TYPE" val="leftRight"/>
  <p:tag name="KSO_WM_TAG_VERSION" val="1.0"/>
  <p:tag name="KSO_WM_TEMPLATE_CATEGORY" val="chip"/>
  <p:tag name="KSO_WM_TEMPLATE_INDEX" val="20202546"/>
  <p:tag name="KSO_WM_UNIT_COMPATIBLE" val="0"/>
  <p:tag name="KSO_WM_UNIT_DEC_AREA_ID" val="6dfe1ccb254543ddafcb81ad761bbcee"/>
  <p:tag name="KSO_WM_UNIT_DECORATE_INFO" val=""/>
  <p:tag name="KSO_WM_UNIT_DIAGRAM_ISNUMVISUAL" val="0"/>
  <p:tag name="KSO_WM_UNIT_DIAGRAM_ISREFERUNIT" val="0"/>
  <p:tag name="KSO_WM_UNIT_HIGHLIGHT" val="0"/>
  <p:tag name="KSO_WM_UNIT_ID" val="chip20202546_4*i*1"/>
  <p:tag name="KSO_WM_UNIT_INDEX" val="1"/>
  <p:tag name="KSO_WM_UNIT_LAYERLEVEL" val="1"/>
  <p:tag name="KSO_WM_UNIT_SM_LIMIT_TYPE" val=""/>
  <p:tag name="KSO_WM_UNIT_SUBTYPE" val="t"/>
  <p:tag name="KSO_WM_UNIT_TYPE" val="i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27"/>
  <p:tag name="KSO_WM_SLIDE_BACKGROUND_TYPE" val="leftRight"/>
</p:tagLst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丝状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2_Office 主题​​">
  <a:themeElements>
    <a:clrScheme name="">
      <a:dk1>
        <a:srgbClr val="060606"/>
      </a:dk1>
      <a:lt1>
        <a:srgbClr val="FFFFFF"/>
      </a:lt1>
      <a:dk2>
        <a:srgbClr val="F2F2F2"/>
      </a:dk2>
      <a:lt2>
        <a:srgbClr val="FFFFFF"/>
      </a:lt2>
      <a:accent1>
        <a:srgbClr val="90B225"/>
      </a:accent1>
      <a:accent2>
        <a:srgbClr val="7FAB4A"/>
      </a:accent2>
      <a:accent3>
        <a:srgbClr val="6CA663"/>
      </a:accent3>
      <a:accent4>
        <a:srgbClr val="5AA07D"/>
      </a:accent4>
      <a:accent5>
        <a:srgbClr val="499A97"/>
      </a:accent5>
      <a:accent6>
        <a:srgbClr val="3993B0"/>
      </a:accent6>
      <a:hlink>
        <a:srgbClr val="658BD5"/>
      </a:hlink>
      <a:folHlink>
        <a:srgbClr val="9F69A3"/>
      </a:folHlink>
    </a:clrScheme>
    <a:fontScheme name="自定义 9">
      <a:majorFont>
        <a:latin typeface="Arial"/>
        <a:ea typeface="微软雅黑" panose="020B0503020204020204" charset="-122"/>
        <a:cs typeface="Arial"/>
      </a:majorFont>
      <a:minorFont>
        <a:latin typeface="Arial"/>
        <a:ea typeface="微软雅黑" panose="020B0503020204020204" charset="-122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主题​​">
  <a:themeElements>
    <a:clrScheme name="">
      <a:dk1>
        <a:srgbClr val="060606"/>
      </a:dk1>
      <a:lt1>
        <a:srgbClr val="FFFFFF"/>
      </a:lt1>
      <a:dk2>
        <a:srgbClr val="F2F2F2"/>
      </a:dk2>
      <a:lt2>
        <a:srgbClr val="FFFFFF"/>
      </a:lt2>
      <a:accent1>
        <a:srgbClr val="90B225"/>
      </a:accent1>
      <a:accent2>
        <a:srgbClr val="7FAB4A"/>
      </a:accent2>
      <a:accent3>
        <a:srgbClr val="6CA663"/>
      </a:accent3>
      <a:accent4>
        <a:srgbClr val="5AA07D"/>
      </a:accent4>
      <a:accent5>
        <a:srgbClr val="499A97"/>
      </a:accent5>
      <a:accent6>
        <a:srgbClr val="3993B0"/>
      </a:accent6>
      <a:hlink>
        <a:srgbClr val="658BD5"/>
      </a:hlink>
      <a:folHlink>
        <a:srgbClr val="9F69A3"/>
      </a:folHlink>
    </a:clrScheme>
    <a:fontScheme name="自定义 9">
      <a:majorFont>
        <a:latin typeface="Arial"/>
        <a:ea typeface="微软雅黑" panose="020B0503020204020204" charset="-122"/>
        <a:cs typeface="Arial"/>
      </a:majorFont>
      <a:minorFont>
        <a:latin typeface="Arial"/>
        <a:ea typeface="微软雅黑" panose="020B0503020204020204" charset="-122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452</TotalTime>
  <Words>1502</Words>
  <Application>Microsoft Office PowerPoint</Application>
  <PresentationFormat>宽屏</PresentationFormat>
  <Paragraphs>192</Paragraphs>
  <Slides>16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16</vt:i4>
      </vt:variant>
    </vt:vector>
  </HeadingPairs>
  <TitlesOfParts>
    <vt:vector size="41" baseType="lpstr">
      <vt:lpstr>等线</vt:lpstr>
      <vt:lpstr>汉仪旗黑-85S</vt:lpstr>
      <vt:lpstr>黑体</vt:lpstr>
      <vt:lpstr>华文楷体</vt:lpstr>
      <vt:lpstr>华文中宋</vt:lpstr>
      <vt:lpstr>楷体</vt:lpstr>
      <vt:lpstr>隶书</vt:lpstr>
      <vt:lpstr>思源宋体</vt:lpstr>
      <vt:lpstr>宋体</vt:lpstr>
      <vt:lpstr>微软雅黑</vt:lpstr>
      <vt:lpstr>幼圆</vt:lpstr>
      <vt:lpstr>张海山锐线体简</vt:lpstr>
      <vt:lpstr>字魂4号-苍劲行楷体</vt:lpstr>
      <vt:lpstr>Arial</vt:lpstr>
      <vt:lpstr>Calibri</vt:lpstr>
      <vt:lpstr>Calibri Light</vt:lpstr>
      <vt:lpstr>Century Gothic</vt:lpstr>
      <vt:lpstr>Segoe UI</vt:lpstr>
      <vt:lpstr>Times New Roman</vt:lpstr>
      <vt:lpstr>Wingdings</vt:lpstr>
      <vt:lpstr>Wingdings 3</vt:lpstr>
      <vt:lpstr>丝状</vt:lpstr>
      <vt:lpstr>2_Office 主题​​</vt:lpstr>
      <vt:lpstr>3_Office 主题​​</vt:lpstr>
      <vt:lpstr>Office 主题</vt:lpstr>
      <vt:lpstr>PowerPoint 演示文稿</vt:lpstr>
      <vt:lpstr>2.1“逻辑” 的多种含义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amidn</dc:creator>
  <cp:lastModifiedBy>amidn</cp:lastModifiedBy>
  <cp:revision>29</cp:revision>
  <dcterms:created xsi:type="dcterms:W3CDTF">2022-04-25T01:01:31Z</dcterms:created>
  <dcterms:modified xsi:type="dcterms:W3CDTF">2022-04-26T02:38:00Z</dcterms:modified>
</cp:coreProperties>
</file>