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 removePersonalInfoOnSave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585" r:id="rId5"/>
    <p:sldId id="2184" r:id="rId6"/>
    <p:sldId id="2185" r:id="rId7"/>
    <p:sldId id="2186" r:id="rId8"/>
    <p:sldId id="2187" r:id="rId9"/>
    <p:sldId id="2188" r:id="rId10"/>
    <p:sldId id="2189" r:id="rId11"/>
    <p:sldId id="2190" r:id="rId12"/>
    <p:sldId id="2191" r:id="rId13"/>
    <p:sldId id="2183" r:id="rId14"/>
    <p:sldId id="2192" r:id="rId15"/>
    <p:sldId id="2193" r:id="rId16"/>
    <p:sldId id="2194" r:id="rId17"/>
    <p:sldId id="2195" r:id="rId18"/>
    <p:sldId id="2196" r:id="rId19"/>
    <p:sldId id="2198" r:id="rId20"/>
    <p:sldId id="2199" r:id="rId21"/>
    <p:sldId id="2200" r:id="rId22"/>
    <p:sldId id="749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bbb" initials="b" lastIdx="0" clrIdx="0"/>
  <p:cmAuthor id="2" name="Administrator" initials="A" lastIdx="0" clrIdx="1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1920" autoAdjust="0"/>
  </p:normalViewPr>
  <p:slideViewPr>
    <p:cSldViewPr snapToGrid="0" showGuides="1">
      <p:cViewPr varScale="1">
        <p:scale>
          <a:sx n="87" d="100"/>
          <a:sy n="87" d="100"/>
        </p:scale>
        <p:origin x="-418" y="-91"/>
      </p:cViewPr>
      <p:guideLst>
        <p:guide orient="horz" pos="2243"/>
        <p:guide orient="horz" pos="992"/>
        <p:guide pos="4962"/>
        <p:guide pos="287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tags" Target="tags/tag7.xml" /><Relationship Id="rId25" Type="http://schemas.openxmlformats.org/officeDocument/2006/relationships/presProps" Target="presProps.xml" /><Relationship Id="rId26" Type="http://schemas.openxmlformats.org/officeDocument/2006/relationships/viewProps" Target="viewProps.xml" /><Relationship Id="rId27" Type="http://schemas.openxmlformats.org/officeDocument/2006/relationships/theme" Target="theme/theme1.xml" /><Relationship Id="rId28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emf" /><Relationship Id="rId2" Type="http://schemas.openxmlformats.org/officeDocument/2006/relationships/image" Target="../media/image10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emf" /><Relationship Id="rId2" Type="http://schemas.openxmlformats.org/officeDocument/2006/relationships/image" Target="../media/image13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8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9E4C1-D3A5-43D2-971C-709C6D848150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4F384-1D1D-4AAD-AE68-D802FD718032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tags" Target="../tags/tag6.xml" /><Relationship Id="rId7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pn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png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png" /><Relationship Id="rId2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本讲内容&amp;金句"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36"/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" t="-1" b="909"/>
          <a:stretch>
            <a:fillRect/>
          </a:stretch>
        </p:blipFill>
        <p:spPr bwMode="auto">
          <a:xfrm>
            <a:off x="0" y="6165850"/>
            <a:ext cx="121920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32" descr="图片包含 轮廓&#10;&#10;已生成高可信度的说明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3287713" cy="14414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9"/>
          <p:cNvGrpSpPr/>
          <p:nvPr userDrawn="1"/>
        </p:nvGrpSpPr>
        <p:grpSpPr>
          <a:xfrm>
            <a:off x="10775315" y="51435"/>
            <a:ext cx="1416685" cy="473075"/>
            <a:chExt cx="1135203" cy="341359"/>
          </a:xfrm>
        </p:grpSpPr>
        <p:pic>
          <p:nvPicPr>
            <p:cNvPr id="7" name="image3.png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81542" y="0"/>
              <a:ext cx="490406" cy="17747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" name="image4.png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187459"/>
              <a:ext cx="1135204" cy="153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/>
  <p:timing/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en-US"/>
            </a:defPPr>
            <a:lvl1pPr marL="0" indent="0" algn="l" defTabSz="91376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/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rtlCol="0" anchor="ctr" anchorCtr="0">
            <a:noAutofit/>
          </a:bodyPr>
          <a:lstStyle>
            <a:defPPr>
              <a:defRPr lang="en-US"/>
            </a:defPPr>
            <a:lvl1pPr marL="0" indent="0" algn="l" defTabSz="91376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/>
            <a:endParaRPr lang="zh-CN" altLang="en-US" sz="1200">
              <a:solidFill>
                <a:srgbClr val="898989"/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numCol="1" anchor="ctr" anchorCtr="0" compatLnSpc="1">
            <a:noAutofit/>
          </a:bodyPr>
          <a:lstStyle>
            <a:defPPr>
              <a:defRPr lang="en-US"/>
            </a:defPPr>
            <a:lvl1pPr marL="0" indent="0" algn="l" defTabSz="91376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3765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 eaLnBrk="1" hangingPunct="1">
              <a:buFont typeface="Arial"/>
            </a:pPr>
            <a:fld id="{F2E1C00F-CA04-4008-914C-830CB22AA3BB}" type="slidenum">
              <a:rPr lang="en-US" altLang="en-US" sz="1200">
                <a:solidFill>
                  <a:srgbClr val="898989"/>
                </a:solidFill>
              </a:rPr>
              <a:t/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08400" y="608400"/>
            <a:ext cx="10969200" cy="7056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  <a:t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85149"/>
            <a:ext cx="7315200" cy="130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</p:spPr>
        <p:txBody>
          <a:bodyPr/>
          <a:lstStyle/>
          <a:p>
            <a:fld id="{C34FCE23-231B-4CFE-A76F-252AEF0EE017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</p:spPr>
        <p:txBody>
          <a:bodyPr/>
          <a:lstStyle/>
          <a:p>
            <a:fld id="{BF6536A5-DAEE-4F65-B2D5-30A7A77F84CB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副标题 2"/>
          <p:cNvSpPr>
            <a:spLocks noGrp="1"/>
          </p:cNvSpPr>
          <p:nvPr>
            <p:ph type="subTitle" idx="1"/>
          </p:nvPr>
        </p:nvSpPr>
        <p:spPr>
          <a:xfrm>
            <a:off x="838200" y="3392424"/>
            <a:ext cx="7315200" cy="75965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【正文】一部分"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1" name="直接箭头连接符 79"/>
          <p:cNvCxnSpPr/>
          <p:nvPr userDrawn="1"/>
        </p:nvCxnSpPr>
        <p:spPr bwMode="auto">
          <a:xfrm>
            <a:off x="5014391" y="408985"/>
            <a:ext cx="6911260" cy="2374"/>
          </a:xfrm>
          <a:prstGeom prst="straightConnector1">
            <a:avLst/>
          </a:prstGeom>
          <a:ln w="6350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350874" y="6582976"/>
            <a:ext cx="754939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3812" y="0"/>
            <a:ext cx="961839" cy="411359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8867" y="431800"/>
            <a:ext cx="10854267" cy="6477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80533" y="6350000"/>
            <a:ext cx="2698751" cy="315913"/>
          </a:xfrm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16917" y="6350000"/>
            <a:ext cx="3958167" cy="315913"/>
          </a:xfrm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0000"/>
            <a:ext cx="2700867" cy="315913"/>
          </a:xfrm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/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-653685" y="411114"/>
            <a:ext cx="9144001" cy="3518120"/>
          </a:xfrm>
          <a:prstGeom prst="rect">
            <a:avLst/>
          </a:prstGeom>
        </p:spPr>
        <p:txBody>
          <a:bodyPr lIns="122219" tIns="61109" rIns="122219" bIns="61109" anchor="b"/>
          <a:lstStyle>
            <a:lvl1pPr>
              <a:defRPr sz="4500"/>
            </a:lvl1pPr>
          </a:lstStyle>
          <a:p>
            <a:pPr lvl="0">
              <a:defRPr sz="1800"/>
            </a:pPr>
            <a:r>
              <a:rPr sz="4500" err="1"/>
              <a:t>标题文本</a:t>
            </a:r>
            <a:endParaRPr sz="4500"/>
          </a:p>
        </p:txBody>
      </p:sp>
      <p:sp>
        <p:nvSpPr>
          <p:cNvPr id="12" name="Shape 12"/>
          <p:cNvSpPr>
            <a:spLocks noGrp="1"/>
          </p:cNvSpPr>
          <p:nvPr>
            <p:ph type="body" idx="1" hasCustomPrompt="1"/>
          </p:nvPr>
        </p:nvSpPr>
        <p:spPr>
          <a:xfrm>
            <a:off x="1524000" y="3609363"/>
            <a:ext cx="9144001" cy="3248637"/>
          </a:xfrm>
          <a:prstGeom prst="rect">
            <a:avLst/>
          </a:prstGeom>
        </p:spPr>
        <p:txBody>
          <a:bodyPr lIns="122219" tIns="61109" rIns="122219" bIns="61109"/>
          <a:lstStyle>
            <a:lvl1pPr marL="0" indent="0" algn="ctr">
              <a:spcBef>
                <a:spcPts val="375"/>
              </a:spcBef>
              <a:buSzTx/>
              <a:buNone/>
              <a:defRPr sz="1800"/>
            </a:lvl1pPr>
            <a:lvl2pPr marL="0" indent="0" algn="ctr">
              <a:spcBef>
                <a:spcPts val="375"/>
              </a:spcBef>
              <a:buSzTx/>
              <a:buNone/>
              <a:defRPr sz="1800"/>
            </a:lvl2pPr>
            <a:lvl3pPr marL="0" indent="0" algn="ctr">
              <a:spcBef>
                <a:spcPts val="375"/>
              </a:spcBef>
              <a:buSzTx/>
              <a:buNone/>
              <a:defRPr sz="1800"/>
            </a:lvl3pPr>
            <a:lvl4pPr marL="0" indent="0" algn="ctr">
              <a:spcBef>
                <a:spcPts val="375"/>
              </a:spcBef>
              <a:buSzTx/>
              <a:buNone/>
              <a:defRPr sz="1800"/>
            </a:lvl4pPr>
            <a:lvl5pPr marL="0" indent="0" algn="ctr">
              <a:spcBef>
                <a:spcPts val="375"/>
              </a:spcBef>
              <a:buSzTx/>
              <a:buNone/>
              <a:defRPr sz="1800"/>
            </a:lvl5pPr>
          </a:lstStyle>
          <a:p>
            <a:pPr lvl="0">
              <a:defRPr sz="1800"/>
            </a:pPr>
            <a:r>
              <a:rPr sz="1800" err="1"/>
              <a:t>正文级别 1</a:t>
            </a:r>
            <a:endParaRPr sz="1800"/>
          </a:p>
          <a:p>
            <a:pPr lvl="1">
              <a:defRPr sz="1800"/>
            </a:pPr>
            <a:r>
              <a:rPr sz="1800" err="1"/>
              <a:t>正文级别 2</a:t>
            </a:r>
            <a:endParaRPr sz="1800"/>
          </a:p>
          <a:p>
            <a:pPr lvl="2">
              <a:defRPr sz="1800"/>
            </a:pPr>
            <a:r>
              <a:rPr sz="1800" err="1"/>
              <a:t>正文级别 3</a:t>
            </a:r>
            <a:endParaRPr sz="1800"/>
          </a:p>
          <a:p>
            <a:pPr lvl="3">
              <a:defRPr sz="1800"/>
            </a:pPr>
            <a:r>
              <a:rPr sz="1800" err="1"/>
              <a:t>正文级别 4</a:t>
            </a:r>
            <a:endParaRPr sz="1800"/>
          </a:p>
          <a:p>
            <a:pPr lvl="4">
              <a:defRPr sz="1800"/>
            </a:pPr>
            <a:r>
              <a:rPr sz="1800" err="1"/>
              <a:t>正文级别 5</a:t>
            </a:r>
            <a:endParaRPr sz="1800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3812" y="0"/>
            <a:ext cx="961839" cy="411359"/>
          </a:xfrm>
          <a:prstGeom prst="rect">
            <a:avLst/>
          </a:prstGeom>
        </p:spPr>
      </p:pic>
    </p:spTree>
  </p:cSld>
  <p:clrMapOvr>
    <a:masterClrMapping/>
  </p:clrMapOvr>
  <p:transition spd="med"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【正文】一部分"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1" name="直接箭头连接符 79"/>
          <p:cNvCxnSpPr/>
          <p:nvPr userDrawn="1"/>
        </p:nvCxnSpPr>
        <p:spPr bwMode="auto">
          <a:xfrm>
            <a:off x="4945380" y="258274"/>
            <a:ext cx="6911260" cy="2374"/>
          </a:xfrm>
          <a:prstGeom prst="straightConnector1">
            <a:avLst/>
          </a:prstGeom>
          <a:ln w="6350">
            <a:solidFill>
              <a:srgbClr val="C0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350874" y="6582976"/>
            <a:ext cx="7549394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3812" y="0"/>
            <a:ext cx="961839" cy="411359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A6B9B0F5-48AB-4321-8D02-B8676B84B81B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CBF50F8-4C0E-4D56-8902-F9A45998AD0C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B2651A8-EA9E-4DAA-970D-4FAD41FB9F6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DE71DE8-D4B5-4FE2-8FBD-4E6A057F7A0F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3"/>
          <p:cNvSpPr/>
          <p:nvPr userDrawn="1"/>
        </p:nvSpPr>
        <p:spPr>
          <a:xfrm>
            <a:off x="-12700" y="-1"/>
            <a:ext cx="12204700" cy="1804835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  <a:gd name="connsiteX0-217" fmla="*/ 0 w 12192000"/>
              <a:gd name="connsiteY0-218" fmla="*/ 0 h 912262"/>
              <a:gd name="connsiteX1-219" fmla="*/ 12192000 w 12192000"/>
              <a:gd name="connsiteY1-220" fmla="*/ 0 h 912262"/>
              <a:gd name="connsiteX2-221" fmla="*/ 12192000 w 12192000"/>
              <a:gd name="connsiteY2-222" fmla="*/ 690664 h 912262"/>
              <a:gd name="connsiteX3-223" fmla="*/ 8788400 w 12192000"/>
              <a:gd name="connsiteY3-224" fmla="*/ 414800 h 912262"/>
              <a:gd name="connsiteX4-225" fmla="*/ 4429868 w 12192000"/>
              <a:gd name="connsiteY4-226" fmla="*/ 905753 h 912262"/>
              <a:gd name="connsiteX5-227" fmla="*/ 0 w 12192000"/>
              <a:gd name="connsiteY5-228" fmla="*/ 0 h 912262"/>
              <a:gd name="connsiteX0-229" fmla="*/ 0 w 12192000"/>
              <a:gd name="connsiteY0-230" fmla="*/ 0 h 1116953"/>
              <a:gd name="connsiteX1-231" fmla="*/ 12192000 w 12192000"/>
              <a:gd name="connsiteY1-232" fmla="*/ 0 h 1116953"/>
              <a:gd name="connsiteX2-233" fmla="*/ 12192000 w 12192000"/>
              <a:gd name="connsiteY2-234" fmla="*/ 690664 h 1116953"/>
              <a:gd name="connsiteX3-235" fmla="*/ 8788400 w 12192000"/>
              <a:gd name="connsiteY3-236" fmla="*/ 414800 h 1116953"/>
              <a:gd name="connsiteX4-237" fmla="*/ 3972668 w 12192000"/>
              <a:gd name="connsiteY4-238" fmla="*/ 1112217 h 1116953"/>
              <a:gd name="connsiteX5-239" fmla="*/ 0 w 12192000"/>
              <a:gd name="connsiteY5-240" fmla="*/ 0 h 1116953"/>
              <a:gd name="connsiteX0-241" fmla="*/ 0 w 12204700"/>
              <a:gd name="connsiteY0-242" fmla="*/ 0 h 1116953"/>
              <a:gd name="connsiteX1-243" fmla="*/ 12192000 w 12204700"/>
              <a:gd name="connsiteY1-244" fmla="*/ 0 h 1116953"/>
              <a:gd name="connsiteX2-245" fmla="*/ 12204700 w 12204700"/>
              <a:gd name="connsiteY2-246" fmla="*/ 1021007 h 1116953"/>
              <a:gd name="connsiteX3-247" fmla="*/ 8788400 w 12204700"/>
              <a:gd name="connsiteY3-248" fmla="*/ 414800 h 1116953"/>
              <a:gd name="connsiteX4-249" fmla="*/ 3972668 w 12204700"/>
              <a:gd name="connsiteY4-250" fmla="*/ 1112217 h 1116953"/>
              <a:gd name="connsiteX5-251" fmla="*/ 0 w 12204700"/>
              <a:gd name="connsiteY5-252" fmla="*/ 0 h 1116953"/>
              <a:gd name="connsiteX0-253" fmla="*/ 0 w 12204700"/>
              <a:gd name="connsiteY0-254" fmla="*/ 0 h 1116953"/>
              <a:gd name="connsiteX1-255" fmla="*/ 12192000 w 12204700"/>
              <a:gd name="connsiteY1-256" fmla="*/ 0 h 1116953"/>
              <a:gd name="connsiteX2-257" fmla="*/ 12204700 w 12204700"/>
              <a:gd name="connsiteY2-258" fmla="*/ 1021007 h 1116953"/>
              <a:gd name="connsiteX3-259" fmla="*/ 8788400 w 12204700"/>
              <a:gd name="connsiteY3-260" fmla="*/ 414800 h 1116953"/>
              <a:gd name="connsiteX4-261" fmla="*/ 3972668 w 12204700"/>
              <a:gd name="connsiteY4-262" fmla="*/ 1112217 h 1116953"/>
              <a:gd name="connsiteX5-263" fmla="*/ 0 w 12204700"/>
              <a:gd name="connsiteY5-264" fmla="*/ 0 h 1116953"/>
              <a:gd name="connsiteX0-265" fmla="*/ 0 w 12204700"/>
              <a:gd name="connsiteY0-266" fmla="*/ 0 h 1116107"/>
              <a:gd name="connsiteX1-267" fmla="*/ 12192000 w 12204700"/>
              <a:gd name="connsiteY1-268" fmla="*/ 0 h 1116107"/>
              <a:gd name="connsiteX2-269" fmla="*/ 12204700 w 12204700"/>
              <a:gd name="connsiteY2-270" fmla="*/ 1021007 h 1116107"/>
              <a:gd name="connsiteX3-271" fmla="*/ 8280400 w 12204700"/>
              <a:gd name="connsiteY3-272" fmla="*/ 381766 h 1116107"/>
              <a:gd name="connsiteX4-273" fmla="*/ 3972668 w 12204700"/>
              <a:gd name="connsiteY4-274" fmla="*/ 1112217 h 1116107"/>
              <a:gd name="connsiteX5-275" fmla="*/ 0 w 12204700"/>
              <a:gd name="connsiteY5-276" fmla="*/ 0 h 1116107"/>
              <a:gd name="connsiteX0-277" fmla="*/ 0 w 12204700"/>
              <a:gd name="connsiteY0-278" fmla="*/ 0 h 1173649"/>
              <a:gd name="connsiteX1-279" fmla="*/ 12192000 w 12204700"/>
              <a:gd name="connsiteY1-280" fmla="*/ 0 h 1173649"/>
              <a:gd name="connsiteX2-281" fmla="*/ 12204700 w 12204700"/>
              <a:gd name="connsiteY2-282" fmla="*/ 1021007 h 1173649"/>
              <a:gd name="connsiteX3-283" fmla="*/ 8280400 w 12204700"/>
              <a:gd name="connsiteY3-284" fmla="*/ 381766 h 1173649"/>
              <a:gd name="connsiteX4-285" fmla="*/ 3363068 w 12204700"/>
              <a:gd name="connsiteY4-286" fmla="*/ 1170027 h 1173649"/>
              <a:gd name="connsiteX5-287" fmla="*/ 0 w 12204700"/>
              <a:gd name="connsiteY5-288" fmla="*/ 0 h 1173649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204700" h="1173649">
                <a:moveTo>
                  <a:pt x="0" y="0"/>
                </a:moveTo>
                <a:lnTo>
                  <a:pt x="12192000" y="0"/>
                </a:lnTo>
                <a:lnTo>
                  <a:pt x="12204700" y="1021007"/>
                </a:lnTo>
                <a:cubicBezTo>
                  <a:pt x="10409767" y="1084507"/>
                  <a:pt x="9620655" y="324751"/>
                  <a:pt x="8280400" y="381766"/>
                </a:cubicBezTo>
                <a:cubicBezTo>
                  <a:pt x="6940145" y="438781"/>
                  <a:pt x="4743135" y="1233655"/>
                  <a:pt x="3363068" y="1170027"/>
                </a:cubicBezTo>
                <a:cubicBezTo>
                  <a:pt x="1983001" y="1106399"/>
                  <a:pt x="1720445" y="896026"/>
                  <a:pt x="0" y="0"/>
                </a:cubicBezTo>
                <a:close/>
              </a:path>
            </a:pathLst>
          </a:custGeom>
          <a:solidFill>
            <a:srgbClr val="AFCBD2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3"/>
          <p:cNvSpPr/>
          <p:nvPr userDrawn="1"/>
        </p:nvSpPr>
        <p:spPr>
          <a:xfrm flipV="1">
            <a:off x="0" y="5916524"/>
            <a:ext cx="12192000" cy="941476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192000" h="941475">
                <a:moveTo>
                  <a:pt x="0" y="0"/>
                </a:moveTo>
                <a:lnTo>
                  <a:pt x="12192000" y="0"/>
                </a:lnTo>
                <a:lnTo>
                  <a:pt x="12192000" y="690664"/>
                </a:lnTo>
                <a:cubicBezTo>
                  <a:pt x="10651067" y="754164"/>
                  <a:pt x="10306455" y="19184"/>
                  <a:pt x="8966200" y="76199"/>
                </a:cubicBezTo>
                <a:cubicBezTo>
                  <a:pt x="7625945" y="133214"/>
                  <a:pt x="6038535" y="791453"/>
                  <a:pt x="4429868" y="905753"/>
                </a:cubicBezTo>
                <a:cubicBezTo>
                  <a:pt x="2821201" y="1020053"/>
                  <a:pt x="1720445" y="896026"/>
                  <a:pt x="0" y="0"/>
                </a:cubicBezTo>
                <a:close/>
              </a:path>
            </a:pathLst>
          </a:custGeom>
          <a:solidFill>
            <a:srgbClr val="E9E6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 flipH="1">
            <a:off x="0" y="1"/>
            <a:ext cx="12192000" cy="1735256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  <a:gd name="connsiteX0-217" fmla="*/ 0 w 12192000"/>
              <a:gd name="connsiteY0-218" fmla="*/ 0 h 910334"/>
              <a:gd name="connsiteX1-219" fmla="*/ 12192000 w 12192000"/>
              <a:gd name="connsiteY1-220" fmla="*/ 0 h 910334"/>
              <a:gd name="connsiteX2-221" fmla="*/ 12192000 w 12192000"/>
              <a:gd name="connsiteY2-222" fmla="*/ 690664 h 910334"/>
              <a:gd name="connsiteX3-223" fmla="*/ 8966200 w 12192000"/>
              <a:gd name="connsiteY3-224" fmla="*/ 360136 h 910334"/>
              <a:gd name="connsiteX4-225" fmla="*/ 4429868 w 12192000"/>
              <a:gd name="connsiteY4-226" fmla="*/ 905753 h 910334"/>
              <a:gd name="connsiteX5-227" fmla="*/ 0 w 12192000"/>
              <a:gd name="connsiteY5-228" fmla="*/ 0 h 910334"/>
              <a:gd name="connsiteX0-229" fmla="*/ 0 w 12192000"/>
              <a:gd name="connsiteY0-230" fmla="*/ 0 h 1170449"/>
              <a:gd name="connsiteX1-231" fmla="*/ 12192000 w 12192000"/>
              <a:gd name="connsiteY1-232" fmla="*/ 0 h 1170449"/>
              <a:gd name="connsiteX2-233" fmla="*/ 12192000 w 12192000"/>
              <a:gd name="connsiteY2-234" fmla="*/ 690664 h 1170449"/>
              <a:gd name="connsiteX3-235" fmla="*/ 8966200 w 12192000"/>
              <a:gd name="connsiteY3-236" fmla="*/ 360136 h 1170449"/>
              <a:gd name="connsiteX4-237" fmla="*/ 4302868 w 12192000"/>
              <a:gd name="connsiteY4-238" fmla="*/ 1167274 h 1170449"/>
              <a:gd name="connsiteX5-239" fmla="*/ 0 w 12192000"/>
              <a:gd name="connsiteY5-240" fmla="*/ 0 h 1170449"/>
              <a:gd name="connsiteX0-241" fmla="*/ 0 w 12192000"/>
              <a:gd name="connsiteY0-242" fmla="*/ 0 h 1170227"/>
              <a:gd name="connsiteX1-243" fmla="*/ 12192000 w 12192000"/>
              <a:gd name="connsiteY1-244" fmla="*/ 0 h 1170227"/>
              <a:gd name="connsiteX2-245" fmla="*/ 12192000 w 12192000"/>
              <a:gd name="connsiteY2-246" fmla="*/ 690664 h 1170227"/>
              <a:gd name="connsiteX3-247" fmla="*/ 8966200 w 12192000"/>
              <a:gd name="connsiteY3-248" fmla="*/ 360136 h 1170227"/>
              <a:gd name="connsiteX4-249" fmla="*/ 4302868 w 12192000"/>
              <a:gd name="connsiteY4-250" fmla="*/ 1167274 h 1170227"/>
              <a:gd name="connsiteX5-251" fmla="*/ 0 w 12192000"/>
              <a:gd name="connsiteY5-252" fmla="*/ 0 h 1170227"/>
              <a:gd name="connsiteX0-253" fmla="*/ 0 w 12192000"/>
              <a:gd name="connsiteY0-254" fmla="*/ 0 h 1167762"/>
              <a:gd name="connsiteX1-255" fmla="*/ 12192000 w 12192000"/>
              <a:gd name="connsiteY1-256" fmla="*/ 0 h 1167762"/>
              <a:gd name="connsiteX2-257" fmla="*/ 12192000 w 12192000"/>
              <a:gd name="connsiteY2-258" fmla="*/ 690664 h 1167762"/>
              <a:gd name="connsiteX3-259" fmla="*/ 8966200 w 12192000"/>
              <a:gd name="connsiteY3-260" fmla="*/ 360136 h 1167762"/>
              <a:gd name="connsiteX4-261" fmla="*/ 4302868 w 12192000"/>
              <a:gd name="connsiteY4-262" fmla="*/ 1167274 h 1167762"/>
              <a:gd name="connsiteX5-263" fmla="*/ 0 w 12192000"/>
              <a:gd name="connsiteY5-264" fmla="*/ 0 h 1167762"/>
              <a:gd name="connsiteX0-265" fmla="*/ 0 w 12192000"/>
              <a:gd name="connsiteY0-266" fmla="*/ 0 h 1168578"/>
              <a:gd name="connsiteX1-267" fmla="*/ 12192000 w 12192000"/>
              <a:gd name="connsiteY1-268" fmla="*/ 0 h 1168578"/>
              <a:gd name="connsiteX2-269" fmla="*/ 12192000 w 12192000"/>
              <a:gd name="connsiteY2-270" fmla="*/ 690664 h 1168578"/>
              <a:gd name="connsiteX3-271" fmla="*/ 8966200 w 12192000"/>
              <a:gd name="connsiteY3-272" fmla="*/ 360136 h 1168578"/>
              <a:gd name="connsiteX4-273" fmla="*/ 4302868 w 12192000"/>
              <a:gd name="connsiteY4-274" fmla="*/ 1167274 h 1168578"/>
              <a:gd name="connsiteX5-275" fmla="*/ 0 w 12192000"/>
              <a:gd name="connsiteY5-276" fmla="*/ 0 h 1168578"/>
              <a:gd name="connsiteX0-277" fmla="*/ 0 w 12192000"/>
              <a:gd name="connsiteY0-278" fmla="*/ 0 h 1174286"/>
              <a:gd name="connsiteX1-279" fmla="*/ 12192000 w 12192000"/>
              <a:gd name="connsiteY1-280" fmla="*/ 0 h 1174286"/>
              <a:gd name="connsiteX2-281" fmla="*/ 12192000 w 12192000"/>
              <a:gd name="connsiteY2-282" fmla="*/ 690664 h 1174286"/>
              <a:gd name="connsiteX3-283" fmla="*/ 8801100 w 12192000"/>
              <a:gd name="connsiteY3-284" fmla="*/ 502105 h 1174286"/>
              <a:gd name="connsiteX4-285" fmla="*/ 4302868 w 12192000"/>
              <a:gd name="connsiteY4-286" fmla="*/ 1167274 h 1174286"/>
              <a:gd name="connsiteX5-287" fmla="*/ 0 w 12192000"/>
              <a:gd name="connsiteY5-288" fmla="*/ 0 h 1174286"/>
              <a:gd name="connsiteX0-289" fmla="*/ 0 w 12192000"/>
              <a:gd name="connsiteY0-290" fmla="*/ 0 h 1174286"/>
              <a:gd name="connsiteX1-291" fmla="*/ 12192000 w 12192000"/>
              <a:gd name="connsiteY1-292" fmla="*/ 0 h 1174286"/>
              <a:gd name="connsiteX2-293" fmla="*/ 12192000 w 12192000"/>
              <a:gd name="connsiteY2-294" fmla="*/ 690664 h 1174286"/>
              <a:gd name="connsiteX3-295" fmla="*/ 8801100 w 12192000"/>
              <a:gd name="connsiteY3-296" fmla="*/ 502105 h 1174286"/>
              <a:gd name="connsiteX4-297" fmla="*/ 4302868 w 12192000"/>
              <a:gd name="connsiteY4-298" fmla="*/ 1167274 h 1174286"/>
              <a:gd name="connsiteX5-299" fmla="*/ 0 w 12192000"/>
              <a:gd name="connsiteY5-300" fmla="*/ 0 h 1174286"/>
              <a:gd name="connsiteX0-301" fmla="*/ 0 w 12192000"/>
              <a:gd name="connsiteY0-302" fmla="*/ 0 h 1174286"/>
              <a:gd name="connsiteX1-303" fmla="*/ 12192000 w 12192000"/>
              <a:gd name="connsiteY1-304" fmla="*/ 0 h 1174286"/>
              <a:gd name="connsiteX2-305" fmla="*/ 12192000 w 12192000"/>
              <a:gd name="connsiteY2-306" fmla="*/ 690664 h 1174286"/>
              <a:gd name="connsiteX3-307" fmla="*/ 8801100 w 12192000"/>
              <a:gd name="connsiteY3-308" fmla="*/ 502105 h 1174286"/>
              <a:gd name="connsiteX4-309" fmla="*/ 4302868 w 12192000"/>
              <a:gd name="connsiteY4-310" fmla="*/ 1167274 h 1174286"/>
              <a:gd name="connsiteX5-311" fmla="*/ 0 w 12192000"/>
              <a:gd name="connsiteY5-312" fmla="*/ 0 h 1174286"/>
              <a:gd name="connsiteX0-313" fmla="*/ 0 w 12192000"/>
              <a:gd name="connsiteY0-314" fmla="*/ 0 h 1174286"/>
              <a:gd name="connsiteX1-315" fmla="*/ 12192000 w 12192000"/>
              <a:gd name="connsiteY1-316" fmla="*/ 0 h 1174286"/>
              <a:gd name="connsiteX2-317" fmla="*/ 12192000 w 12192000"/>
              <a:gd name="connsiteY2-318" fmla="*/ 690664 h 1174286"/>
              <a:gd name="connsiteX3-319" fmla="*/ 8801100 w 12192000"/>
              <a:gd name="connsiteY3-320" fmla="*/ 502105 h 1174286"/>
              <a:gd name="connsiteX4-321" fmla="*/ 4302868 w 12192000"/>
              <a:gd name="connsiteY4-322" fmla="*/ 1167274 h 1174286"/>
              <a:gd name="connsiteX5-323" fmla="*/ 0 w 12192000"/>
              <a:gd name="connsiteY5-324" fmla="*/ 0 h 1174286"/>
              <a:gd name="connsiteX0-325" fmla="*/ 0 w 12192000"/>
              <a:gd name="connsiteY0-326" fmla="*/ 0 h 1175094"/>
              <a:gd name="connsiteX1-327" fmla="*/ 12192000 w 12192000"/>
              <a:gd name="connsiteY1-328" fmla="*/ 0 h 1175094"/>
              <a:gd name="connsiteX2-329" fmla="*/ 12192000 w 12192000"/>
              <a:gd name="connsiteY2-330" fmla="*/ 690664 h 1175094"/>
              <a:gd name="connsiteX3-331" fmla="*/ 8572500 w 12192000"/>
              <a:gd name="connsiteY3-332" fmla="*/ 524521 h 1175094"/>
              <a:gd name="connsiteX4-333" fmla="*/ 4302868 w 12192000"/>
              <a:gd name="connsiteY4-334" fmla="*/ 1167274 h 1175094"/>
              <a:gd name="connsiteX5-335" fmla="*/ 0 w 12192000"/>
              <a:gd name="connsiteY5-336" fmla="*/ 0 h 1175094"/>
              <a:gd name="connsiteX0-337" fmla="*/ 0 w 12192000"/>
              <a:gd name="connsiteY0-338" fmla="*/ 0 h 1182736"/>
              <a:gd name="connsiteX1-339" fmla="*/ 12192000 w 12192000"/>
              <a:gd name="connsiteY1-340" fmla="*/ 0 h 1182736"/>
              <a:gd name="connsiteX2-341" fmla="*/ 12192000 w 12192000"/>
              <a:gd name="connsiteY2-342" fmla="*/ 690664 h 1182736"/>
              <a:gd name="connsiteX3-343" fmla="*/ 8572500 w 12192000"/>
              <a:gd name="connsiteY3-344" fmla="*/ 524521 h 1182736"/>
              <a:gd name="connsiteX4-345" fmla="*/ 3871068 w 12192000"/>
              <a:gd name="connsiteY4-346" fmla="*/ 1174746 h 1182736"/>
              <a:gd name="connsiteX5-347" fmla="*/ 0 w 12192000"/>
              <a:gd name="connsiteY5-348" fmla="*/ 0 h 1182736"/>
              <a:gd name="connsiteX0-349" fmla="*/ 0 w 12192000"/>
              <a:gd name="connsiteY0-350" fmla="*/ 0 h 1116166"/>
              <a:gd name="connsiteX1-351" fmla="*/ 12192000 w 12192000"/>
              <a:gd name="connsiteY1-352" fmla="*/ 0 h 1116166"/>
              <a:gd name="connsiteX2-353" fmla="*/ 12192000 w 12192000"/>
              <a:gd name="connsiteY2-354" fmla="*/ 690664 h 1116166"/>
              <a:gd name="connsiteX3-355" fmla="*/ 8572500 w 12192000"/>
              <a:gd name="connsiteY3-356" fmla="*/ 524521 h 1116166"/>
              <a:gd name="connsiteX4-357" fmla="*/ 3756768 w 12192000"/>
              <a:gd name="connsiteY4-358" fmla="*/ 1107498 h 1116166"/>
              <a:gd name="connsiteX5-359" fmla="*/ 0 w 12192000"/>
              <a:gd name="connsiteY5-360" fmla="*/ 0 h 1116166"/>
              <a:gd name="connsiteX0-361" fmla="*/ 0 w 12192000"/>
              <a:gd name="connsiteY0-362" fmla="*/ 0 h 1107800"/>
              <a:gd name="connsiteX1-363" fmla="*/ 12192000 w 12192000"/>
              <a:gd name="connsiteY1-364" fmla="*/ 0 h 1107800"/>
              <a:gd name="connsiteX2-365" fmla="*/ 12192000 w 12192000"/>
              <a:gd name="connsiteY2-366" fmla="*/ 690664 h 1107800"/>
              <a:gd name="connsiteX3-367" fmla="*/ 8572500 w 12192000"/>
              <a:gd name="connsiteY3-368" fmla="*/ 524521 h 1107800"/>
              <a:gd name="connsiteX4-369" fmla="*/ 3756768 w 12192000"/>
              <a:gd name="connsiteY4-370" fmla="*/ 1107498 h 1107800"/>
              <a:gd name="connsiteX5-371" fmla="*/ 0 w 12192000"/>
              <a:gd name="connsiteY5-372" fmla="*/ 0 h 1107800"/>
              <a:gd name="connsiteX0-373" fmla="*/ 0 w 12192000"/>
              <a:gd name="connsiteY0-374" fmla="*/ 0 h 1112582"/>
              <a:gd name="connsiteX1-375" fmla="*/ 12192000 w 12192000"/>
              <a:gd name="connsiteY1-376" fmla="*/ 0 h 1112582"/>
              <a:gd name="connsiteX2-377" fmla="*/ 12192000 w 12192000"/>
              <a:gd name="connsiteY2-378" fmla="*/ 690664 h 1112582"/>
              <a:gd name="connsiteX3-379" fmla="*/ 8572500 w 12192000"/>
              <a:gd name="connsiteY3-380" fmla="*/ 524521 h 1112582"/>
              <a:gd name="connsiteX4-381" fmla="*/ 3756768 w 12192000"/>
              <a:gd name="connsiteY4-382" fmla="*/ 1107498 h 1112582"/>
              <a:gd name="connsiteX5-383" fmla="*/ 0 w 12192000"/>
              <a:gd name="connsiteY5-384" fmla="*/ 0 h 1112582"/>
              <a:gd name="connsiteX0-385" fmla="*/ 0 w 12192000"/>
              <a:gd name="connsiteY0-386" fmla="*/ 0 h 1039178"/>
              <a:gd name="connsiteX1-387" fmla="*/ 12192000 w 12192000"/>
              <a:gd name="connsiteY1-388" fmla="*/ 0 h 1039178"/>
              <a:gd name="connsiteX2-389" fmla="*/ 12192000 w 12192000"/>
              <a:gd name="connsiteY2-390" fmla="*/ 690664 h 1039178"/>
              <a:gd name="connsiteX3-391" fmla="*/ 8572500 w 12192000"/>
              <a:gd name="connsiteY3-392" fmla="*/ 524521 h 1039178"/>
              <a:gd name="connsiteX4-393" fmla="*/ 3718668 w 12192000"/>
              <a:gd name="connsiteY4-394" fmla="*/ 1033535 h 1039178"/>
              <a:gd name="connsiteX5-395" fmla="*/ 0 w 12192000"/>
              <a:gd name="connsiteY5-396" fmla="*/ 0 h 1039178"/>
              <a:gd name="connsiteX0-397" fmla="*/ 0 w 12192000"/>
              <a:gd name="connsiteY0-398" fmla="*/ 0 h 1054372"/>
              <a:gd name="connsiteX1-399" fmla="*/ 12192000 w 12192000"/>
              <a:gd name="connsiteY1-400" fmla="*/ 0 h 1054372"/>
              <a:gd name="connsiteX2-401" fmla="*/ 12192000 w 12192000"/>
              <a:gd name="connsiteY2-402" fmla="*/ 690664 h 1054372"/>
              <a:gd name="connsiteX3-403" fmla="*/ 8572500 w 12192000"/>
              <a:gd name="connsiteY3-404" fmla="*/ 692619 h 1054372"/>
              <a:gd name="connsiteX4-405" fmla="*/ 3718668 w 12192000"/>
              <a:gd name="connsiteY4-406" fmla="*/ 1033535 h 1054372"/>
              <a:gd name="connsiteX5-407" fmla="*/ 0 w 12192000"/>
              <a:gd name="connsiteY5-408" fmla="*/ 0 h 1054372"/>
              <a:gd name="connsiteX0-409" fmla="*/ 0 w 12192000"/>
              <a:gd name="connsiteY0-410" fmla="*/ 0 h 1051915"/>
              <a:gd name="connsiteX1-411" fmla="*/ 12192000 w 12192000"/>
              <a:gd name="connsiteY1-412" fmla="*/ 0 h 1051915"/>
              <a:gd name="connsiteX2-413" fmla="*/ 12192000 w 12192000"/>
              <a:gd name="connsiteY2-414" fmla="*/ 690664 h 1051915"/>
              <a:gd name="connsiteX3-415" fmla="*/ 8572500 w 12192000"/>
              <a:gd name="connsiteY3-416" fmla="*/ 692619 h 1051915"/>
              <a:gd name="connsiteX4-417" fmla="*/ 3718668 w 12192000"/>
              <a:gd name="connsiteY4-418" fmla="*/ 1033535 h 1051915"/>
              <a:gd name="connsiteX5-419" fmla="*/ 0 w 12192000"/>
              <a:gd name="connsiteY5-420" fmla="*/ 0 h 1051915"/>
              <a:gd name="connsiteX0-421" fmla="*/ 0 w 12192000"/>
              <a:gd name="connsiteY0-422" fmla="*/ 0 h 1051699"/>
              <a:gd name="connsiteX1-423" fmla="*/ 12192000 w 12192000"/>
              <a:gd name="connsiteY1-424" fmla="*/ 0 h 1051699"/>
              <a:gd name="connsiteX2-425" fmla="*/ 12192000 w 12192000"/>
              <a:gd name="connsiteY2-426" fmla="*/ 690664 h 1051699"/>
              <a:gd name="connsiteX3-427" fmla="*/ 8572500 w 12192000"/>
              <a:gd name="connsiteY3-428" fmla="*/ 692619 h 1051699"/>
              <a:gd name="connsiteX4-429" fmla="*/ 3718668 w 12192000"/>
              <a:gd name="connsiteY4-430" fmla="*/ 1033535 h 1051699"/>
              <a:gd name="connsiteX5-431" fmla="*/ 0 w 12192000"/>
              <a:gd name="connsiteY5-432" fmla="*/ 0 h 1051699"/>
              <a:gd name="connsiteX0-433" fmla="*/ 0 w 12192000"/>
              <a:gd name="connsiteY0-434" fmla="*/ 0 h 1067344"/>
              <a:gd name="connsiteX1-435" fmla="*/ 12192000 w 12192000"/>
              <a:gd name="connsiteY1-436" fmla="*/ 0 h 1067344"/>
              <a:gd name="connsiteX2-437" fmla="*/ 12192000 w 12192000"/>
              <a:gd name="connsiteY2-438" fmla="*/ 690664 h 1067344"/>
              <a:gd name="connsiteX3-439" fmla="*/ 8572500 w 12192000"/>
              <a:gd name="connsiteY3-440" fmla="*/ 692619 h 1067344"/>
              <a:gd name="connsiteX4-441" fmla="*/ 3490068 w 12192000"/>
              <a:gd name="connsiteY4-442" fmla="*/ 1046983 h 1067344"/>
              <a:gd name="connsiteX5-443" fmla="*/ 0 w 12192000"/>
              <a:gd name="connsiteY5-444" fmla="*/ 0 h 1067344"/>
              <a:gd name="connsiteX0-445" fmla="*/ 0 w 12192000"/>
              <a:gd name="connsiteY0-446" fmla="*/ 0 h 1065470"/>
              <a:gd name="connsiteX1-447" fmla="*/ 12192000 w 12192000"/>
              <a:gd name="connsiteY1-448" fmla="*/ 0 h 1065470"/>
              <a:gd name="connsiteX2-449" fmla="*/ 12192000 w 12192000"/>
              <a:gd name="connsiteY2-450" fmla="*/ 690664 h 1065470"/>
              <a:gd name="connsiteX3-451" fmla="*/ 8572500 w 12192000"/>
              <a:gd name="connsiteY3-452" fmla="*/ 692619 h 1065470"/>
              <a:gd name="connsiteX4-453" fmla="*/ 3490068 w 12192000"/>
              <a:gd name="connsiteY4-454" fmla="*/ 1046983 h 1065470"/>
              <a:gd name="connsiteX5-455" fmla="*/ 0 w 12192000"/>
              <a:gd name="connsiteY5-456" fmla="*/ 0 h 1065470"/>
              <a:gd name="connsiteX0-457" fmla="*/ 0 w 12192000"/>
              <a:gd name="connsiteY0-458" fmla="*/ 0 h 1065470"/>
              <a:gd name="connsiteX1-459" fmla="*/ 12192000 w 12192000"/>
              <a:gd name="connsiteY1-460" fmla="*/ 0 h 1065470"/>
              <a:gd name="connsiteX2-461" fmla="*/ 12192000 w 12192000"/>
              <a:gd name="connsiteY2-462" fmla="*/ 690664 h 1065470"/>
              <a:gd name="connsiteX3-463" fmla="*/ 8572500 w 12192000"/>
              <a:gd name="connsiteY3-464" fmla="*/ 692619 h 1065470"/>
              <a:gd name="connsiteX4-465" fmla="*/ 3490068 w 12192000"/>
              <a:gd name="connsiteY4-466" fmla="*/ 1046983 h 1065470"/>
              <a:gd name="connsiteX5-467" fmla="*/ 0 w 12192000"/>
              <a:gd name="connsiteY5-468" fmla="*/ 0 h 1065470"/>
              <a:gd name="connsiteX0-469" fmla="*/ 0 w 12192000"/>
              <a:gd name="connsiteY0-470" fmla="*/ 0 h 1065470"/>
              <a:gd name="connsiteX1-471" fmla="*/ 12192000 w 12192000"/>
              <a:gd name="connsiteY1-472" fmla="*/ 0 h 1065470"/>
              <a:gd name="connsiteX2-473" fmla="*/ 12192000 w 12192000"/>
              <a:gd name="connsiteY2-474" fmla="*/ 396713 h 1065470"/>
              <a:gd name="connsiteX3-475" fmla="*/ 12192000 w 12192000"/>
              <a:gd name="connsiteY3-476" fmla="*/ 690664 h 1065470"/>
              <a:gd name="connsiteX4-477" fmla="*/ 8572500 w 12192000"/>
              <a:gd name="connsiteY4-478" fmla="*/ 692619 h 1065470"/>
              <a:gd name="connsiteX5-479" fmla="*/ 3490068 w 12192000"/>
              <a:gd name="connsiteY5-480" fmla="*/ 1046983 h 1065470"/>
              <a:gd name="connsiteX6" fmla="*/ 0 w 12192000"/>
              <a:gd name="connsiteY6" fmla="*/ 0 h 1065470"/>
              <a:gd name="connsiteX0-481" fmla="*/ 0 w 12192000"/>
              <a:gd name="connsiteY0-482" fmla="*/ 0 h 1065470"/>
              <a:gd name="connsiteX1-483" fmla="*/ 12192000 w 12192000"/>
              <a:gd name="connsiteY1-484" fmla="*/ 0 h 1065470"/>
              <a:gd name="connsiteX2-485" fmla="*/ 12192000 w 12192000"/>
              <a:gd name="connsiteY2-486" fmla="*/ 396713 h 1065470"/>
              <a:gd name="connsiteX3-487" fmla="*/ 8572500 w 12192000"/>
              <a:gd name="connsiteY3-488" fmla="*/ 692619 h 1065470"/>
              <a:gd name="connsiteX4-489" fmla="*/ 3490068 w 12192000"/>
              <a:gd name="connsiteY4-490" fmla="*/ 1046983 h 1065470"/>
              <a:gd name="connsiteX5-491" fmla="*/ 0 w 12192000"/>
              <a:gd name="connsiteY5-492" fmla="*/ 0 h 1065470"/>
              <a:gd name="connsiteX0-493" fmla="*/ 0 w 12192000"/>
              <a:gd name="connsiteY0-494" fmla="*/ 0 h 1065470"/>
              <a:gd name="connsiteX1-495" fmla="*/ 12192000 w 12192000"/>
              <a:gd name="connsiteY1-496" fmla="*/ 0 h 1065470"/>
              <a:gd name="connsiteX2-497" fmla="*/ 12192000 w 12192000"/>
              <a:gd name="connsiteY2-498" fmla="*/ 396713 h 1065470"/>
              <a:gd name="connsiteX3-499" fmla="*/ 8572500 w 12192000"/>
              <a:gd name="connsiteY3-500" fmla="*/ 692619 h 1065470"/>
              <a:gd name="connsiteX4-501" fmla="*/ 3490068 w 12192000"/>
              <a:gd name="connsiteY4-502" fmla="*/ 1046983 h 1065470"/>
              <a:gd name="connsiteX5-503" fmla="*/ 0 w 12192000"/>
              <a:gd name="connsiteY5-504" fmla="*/ 0 h 1065470"/>
              <a:gd name="connsiteX0-505" fmla="*/ 0 w 12192000"/>
              <a:gd name="connsiteY0-506" fmla="*/ 0 h 1065470"/>
              <a:gd name="connsiteX1-507" fmla="*/ 12192000 w 12192000"/>
              <a:gd name="connsiteY1-508" fmla="*/ 0 h 1065470"/>
              <a:gd name="connsiteX2-509" fmla="*/ 12192000 w 12192000"/>
              <a:gd name="connsiteY2-510" fmla="*/ 396713 h 1065470"/>
              <a:gd name="connsiteX3-511" fmla="*/ 8572500 w 12192000"/>
              <a:gd name="connsiteY3-512" fmla="*/ 692619 h 1065470"/>
              <a:gd name="connsiteX4-513" fmla="*/ 3490068 w 12192000"/>
              <a:gd name="connsiteY4-514" fmla="*/ 1046983 h 1065470"/>
              <a:gd name="connsiteX5-515" fmla="*/ 0 w 12192000"/>
              <a:gd name="connsiteY5-516" fmla="*/ 0 h 1065470"/>
              <a:gd name="connsiteX0-517" fmla="*/ 0 w 12192000"/>
              <a:gd name="connsiteY0-518" fmla="*/ 0 h 1060781"/>
              <a:gd name="connsiteX1-519" fmla="*/ 12192000 w 12192000"/>
              <a:gd name="connsiteY1-520" fmla="*/ 0 h 1060781"/>
              <a:gd name="connsiteX2-521" fmla="*/ 12192000 w 12192000"/>
              <a:gd name="connsiteY2-522" fmla="*/ 396713 h 1060781"/>
              <a:gd name="connsiteX3-523" fmla="*/ 8483600 w 12192000"/>
              <a:gd name="connsiteY3-524" fmla="*/ 605208 h 1060781"/>
              <a:gd name="connsiteX4-525" fmla="*/ 3490068 w 12192000"/>
              <a:gd name="connsiteY4-526" fmla="*/ 1046983 h 1060781"/>
              <a:gd name="connsiteX5-527" fmla="*/ 0 w 12192000"/>
              <a:gd name="connsiteY5-528" fmla="*/ 0 h 1060781"/>
              <a:gd name="connsiteX0-529" fmla="*/ 0 w 12192000"/>
              <a:gd name="connsiteY0-530" fmla="*/ 0 h 1059993"/>
              <a:gd name="connsiteX1-531" fmla="*/ 12192000 w 12192000"/>
              <a:gd name="connsiteY1-532" fmla="*/ 0 h 1059993"/>
              <a:gd name="connsiteX2-533" fmla="*/ 12192000 w 12192000"/>
              <a:gd name="connsiteY2-534" fmla="*/ 396713 h 1059993"/>
              <a:gd name="connsiteX3-535" fmla="*/ 8483600 w 12192000"/>
              <a:gd name="connsiteY3-536" fmla="*/ 605208 h 1059993"/>
              <a:gd name="connsiteX4-537" fmla="*/ 3490068 w 12192000"/>
              <a:gd name="connsiteY4-538" fmla="*/ 1046983 h 1059993"/>
              <a:gd name="connsiteX5-539" fmla="*/ 0 w 12192000"/>
              <a:gd name="connsiteY5-540" fmla="*/ 0 h 1059993"/>
              <a:gd name="connsiteX0-541" fmla="*/ 0 w 12192000"/>
              <a:gd name="connsiteY0-542" fmla="*/ 0 h 1047062"/>
              <a:gd name="connsiteX1-543" fmla="*/ 12192000 w 12192000"/>
              <a:gd name="connsiteY1-544" fmla="*/ 0 h 1047062"/>
              <a:gd name="connsiteX2-545" fmla="*/ 12192000 w 12192000"/>
              <a:gd name="connsiteY2-546" fmla="*/ 396713 h 1047062"/>
              <a:gd name="connsiteX3-547" fmla="*/ 8483600 w 12192000"/>
              <a:gd name="connsiteY3-548" fmla="*/ 605208 h 1047062"/>
              <a:gd name="connsiteX4-549" fmla="*/ 3490068 w 12192000"/>
              <a:gd name="connsiteY4-550" fmla="*/ 1046983 h 1047062"/>
              <a:gd name="connsiteX5-551" fmla="*/ 0 w 12192000"/>
              <a:gd name="connsiteY5-552" fmla="*/ 0 h 1047062"/>
              <a:gd name="connsiteX0-553" fmla="*/ 0 w 12192000"/>
              <a:gd name="connsiteY0-554" fmla="*/ 0 h 1051974"/>
              <a:gd name="connsiteX1-555" fmla="*/ 12192000 w 12192000"/>
              <a:gd name="connsiteY1-556" fmla="*/ 0 h 1051974"/>
              <a:gd name="connsiteX2-557" fmla="*/ 12192000 w 12192000"/>
              <a:gd name="connsiteY2-558" fmla="*/ 396713 h 1051974"/>
              <a:gd name="connsiteX3-559" fmla="*/ 8483600 w 12192000"/>
              <a:gd name="connsiteY3-560" fmla="*/ 605208 h 1051974"/>
              <a:gd name="connsiteX4-561" fmla="*/ 3490068 w 12192000"/>
              <a:gd name="connsiteY4-562" fmla="*/ 1046983 h 1051974"/>
              <a:gd name="connsiteX5-563" fmla="*/ 0 w 12192000"/>
              <a:gd name="connsiteY5-564" fmla="*/ 0 h 1051974"/>
              <a:gd name="connsiteX0-565" fmla="*/ 0 w 12192000"/>
              <a:gd name="connsiteY0-566" fmla="*/ 0 h 1052279"/>
              <a:gd name="connsiteX1-567" fmla="*/ 12192000 w 12192000"/>
              <a:gd name="connsiteY1-568" fmla="*/ 0 h 1052279"/>
              <a:gd name="connsiteX2-569" fmla="*/ 12192000 w 12192000"/>
              <a:gd name="connsiteY2-570" fmla="*/ 396713 h 1052279"/>
              <a:gd name="connsiteX3-571" fmla="*/ 8483600 w 12192000"/>
              <a:gd name="connsiteY3-572" fmla="*/ 605208 h 1052279"/>
              <a:gd name="connsiteX4-573" fmla="*/ 3490068 w 12192000"/>
              <a:gd name="connsiteY4-574" fmla="*/ 1046983 h 1052279"/>
              <a:gd name="connsiteX5-575" fmla="*/ 0 w 12192000"/>
              <a:gd name="connsiteY5-576" fmla="*/ 0 h 1052279"/>
              <a:gd name="connsiteX0-577" fmla="*/ 0 w 12192000"/>
              <a:gd name="connsiteY0-578" fmla="*/ 0 h 1048157"/>
              <a:gd name="connsiteX1-579" fmla="*/ 12192000 w 12192000"/>
              <a:gd name="connsiteY1-580" fmla="*/ 0 h 1048157"/>
              <a:gd name="connsiteX2-581" fmla="*/ 12192000 w 12192000"/>
              <a:gd name="connsiteY2-582" fmla="*/ 396713 h 1048157"/>
              <a:gd name="connsiteX3-583" fmla="*/ 8483600 w 12192000"/>
              <a:gd name="connsiteY3-584" fmla="*/ 605208 h 1048157"/>
              <a:gd name="connsiteX4-585" fmla="*/ 3490068 w 12192000"/>
              <a:gd name="connsiteY4-586" fmla="*/ 1046983 h 1048157"/>
              <a:gd name="connsiteX5-587" fmla="*/ 0 w 12192000"/>
              <a:gd name="connsiteY5-588" fmla="*/ 0 h 1048157"/>
              <a:gd name="connsiteX0-589" fmla="*/ 0 w 12192000"/>
              <a:gd name="connsiteY0-590" fmla="*/ 0 h 1057783"/>
              <a:gd name="connsiteX1-591" fmla="*/ 12192000 w 12192000"/>
              <a:gd name="connsiteY1-592" fmla="*/ 0 h 1057783"/>
              <a:gd name="connsiteX2-593" fmla="*/ 12192000 w 12192000"/>
              <a:gd name="connsiteY2-594" fmla="*/ 396713 h 1057783"/>
              <a:gd name="connsiteX3-595" fmla="*/ 8801100 w 12192000"/>
              <a:gd name="connsiteY3-596" fmla="*/ 564864 h 1057783"/>
              <a:gd name="connsiteX4-597" fmla="*/ 3490068 w 12192000"/>
              <a:gd name="connsiteY4-598" fmla="*/ 1046983 h 1057783"/>
              <a:gd name="connsiteX5-599" fmla="*/ 0 w 12192000"/>
              <a:gd name="connsiteY5-600" fmla="*/ 0 h 1057783"/>
              <a:gd name="connsiteX0-601" fmla="*/ 0 w 12192000"/>
              <a:gd name="connsiteY0-602" fmla="*/ 0 h 1056745"/>
              <a:gd name="connsiteX1-603" fmla="*/ 12192000 w 12192000"/>
              <a:gd name="connsiteY1-604" fmla="*/ 0 h 1056745"/>
              <a:gd name="connsiteX2-605" fmla="*/ 12192000 w 12192000"/>
              <a:gd name="connsiteY2-606" fmla="*/ 396713 h 1056745"/>
              <a:gd name="connsiteX3-607" fmla="*/ 8801100 w 12192000"/>
              <a:gd name="connsiteY3-608" fmla="*/ 564864 h 1056745"/>
              <a:gd name="connsiteX4-609" fmla="*/ 3490068 w 12192000"/>
              <a:gd name="connsiteY4-610" fmla="*/ 1046983 h 1056745"/>
              <a:gd name="connsiteX5-611" fmla="*/ 0 w 12192000"/>
              <a:gd name="connsiteY5-612" fmla="*/ 0 h 1056745"/>
              <a:gd name="connsiteX0-613" fmla="*/ 0 w 12192000"/>
              <a:gd name="connsiteY0-614" fmla="*/ 0 h 1006761"/>
              <a:gd name="connsiteX1-615" fmla="*/ 12192000 w 12192000"/>
              <a:gd name="connsiteY1-616" fmla="*/ 0 h 1006761"/>
              <a:gd name="connsiteX2-617" fmla="*/ 12192000 w 12192000"/>
              <a:gd name="connsiteY2-618" fmla="*/ 396713 h 1006761"/>
              <a:gd name="connsiteX3-619" fmla="*/ 8801100 w 12192000"/>
              <a:gd name="connsiteY3-620" fmla="*/ 564864 h 1006761"/>
              <a:gd name="connsiteX4-621" fmla="*/ 4353668 w 12192000"/>
              <a:gd name="connsiteY4-622" fmla="*/ 993192 h 1006761"/>
              <a:gd name="connsiteX5-623" fmla="*/ 0 w 12192000"/>
              <a:gd name="connsiteY5-624" fmla="*/ 0 h 1006761"/>
              <a:gd name="connsiteX0-625" fmla="*/ 0 w 12192000"/>
              <a:gd name="connsiteY0-626" fmla="*/ 0 h 941269"/>
              <a:gd name="connsiteX1-627" fmla="*/ 12192000 w 12192000"/>
              <a:gd name="connsiteY1-628" fmla="*/ 0 h 941269"/>
              <a:gd name="connsiteX2-629" fmla="*/ 12192000 w 12192000"/>
              <a:gd name="connsiteY2-630" fmla="*/ 396713 h 941269"/>
              <a:gd name="connsiteX3-631" fmla="*/ 8801100 w 12192000"/>
              <a:gd name="connsiteY3-632" fmla="*/ 564864 h 941269"/>
              <a:gd name="connsiteX4-633" fmla="*/ 4252068 w 12192000"/>
              <a:gd name="connsiteY4-634" fmla="*/ 925952 h 941269"/>
              <a:gd name="connsiteX5-635" fmla="*/ 0 w 12192000"/>
              <a:gd name="connsiteY5-636" fmla="*/ 0 h 941269"/>
              <a:gd name="connsiteX0-637" fmla="*/ 0 w 12192000"/>
              <a:gd name="connsiteY0-638" fmla="*/ 0 h 926945"/>
              <a:gd name="connsiteX1-639" fmla="*/ 12192000 w 12192000"/>
              <a:gd name="connsiteY1-640" fmla="*/ 0 h 926945"/>
              <a:gd name="connsiteX2-641" fmla="*/ 12192000 w 12192000"/>
              <a:gd name="connsiteY2-642" fmla="*/ 396713 h 926945"/>
              <a:gd name="connsiteX3-643" fmla="*/ 8801100 w 12192000"/>
              <a:gd name="connsiteY3-644" fmla="*/ 564864 h 926945"/>
              <a:gd name="connsiteX4-645" fmla="*/ 4252068 w 12192000"/>
              <a:gd name="connsiteY4-646" fmla="*/ 925952 h 926945"/>
              <a:gd name="connsiteX5-647" fmla="*/ 0 w 12192000"/>
              <a:gd name="connsiteY5-648" fmla="*/ 0 h 926945"/>
              <a:gd name="connsiteX0-649" fmla="*/ 0 w 12192000"/>
              <a:gd name="connsiteY0-650" fmla="*/ 0 h 928495"/>
              <a:gd name="connsiteX1-651" fmla="*/ 12192000 w 12192000"/>
              <a:gd name="connsiteY1-652" fmla="*/ 0 h 928495"/>
              <a:gd name="connsiteX2-653" fmla="*/ 12192000 w 12192000"/>
              <a:gd name="connsiteY2-654" fmla="*/ 396713 h 928495"/>
              <a:gd name="connsiteX3-655" fmla="*/ 8801100 w 12192000"/>
              <a:gd name="connsiteY3-656" fmla="*/ 564864 h 928495"/>
              <a:gd name="connsiteX4-657" fmla="*/ 4252068 w 12192000"/>
              <a:gd name="connsiteY4-658" fmla="*/ 925952 h 928495"/>
              <a:gd name="connsiteX5-659" fmla="*/ 0 w 12192000"/>
              <a:gd name="connsiteY5-660" fmla="*/ 0 h 928495"/>
              <a:gd name="connsiteX0-661" fmla="*/ 0 w 12192000"/>
              <a:gd name="connsiteY0-662" fmla="*/ 0 h 928495"/>
              <a:gd name="connsiteX1-663" fmla="*/ 12192000 w 12192000"/>
              <a:gd name="connsiteY1-664" fmla="*/ 0 h 928495"/>
              <a:gd name="connsiteX2-665" fmla="*/ 12192000 w 12192000"/>
              <a:gd name="connsiteY2-666" fmla="*/ 396713 h 928495"/>
              <a:gd name="connsiteX3-667" fmla="*/ 8801100 w 12192000"/>
              <a:gd name="connsiteY3-668" fmla="*/ 564864 h 928495"/>
              <a:gd name="connsiteX4-669" fmla="*/ 4252068 w 12192000"/>
              <a:gd name="connsiteY4-670" fmla="*/ 925952 h 928495"/>
              <a:gd name="connsiteX5-671" fmla="*/ 0 w 12192000"/>
              <a:gd name="connsiteY5-672" fmla="*/ 0 h 928495"/>
              <a:gd name="connsiteX0-673" fmla="*/ 0 w 12192000"/>
              <a:gd name="connsiteY0-674" fmla="*/ 0 h 928495"/>
              <a:gd name="connsiteX1-675" fmla="*/ 12192000 w 12192000"/>
              <a:gd name="connsiteY1-676" fmla="*/ 0 h 928495"/>
              <a:gd name="connsiteX2-677" fmla="*/ 12192000 w 12192000"/>
              <a:gd name="connsiteY2-678" fmla="*/ 396713 h 928495"/>
              <a:gd name="connsiteX3-679" fmla="*/ 8801100 w 12192000"/>
              <a:gd name="connsiteY3-680" fmla="*/ 564864 h 928495"/>
              <a:gd name="connsiteX4-681" fmla="*/ 4252068 w 12192000"/>
              <a:gd name="connsiteY4-682" fmla="*/ 925952 h 928495"/>
              <a:gd name="connsiteX5-683" fmla="*/ 0 w 12192000"/>
              <a:gd name="connsiteY5-684" fmla="*/ 0 h 928495"/>
              <a:gd name="connsiteX0-685" fmla="*/ 0 w 12192000"/>
              <a:gd name="connsiteY0-686" fmla="*/ 0 h 906830"/>
              <a:gd name="connsiteX1-687" fmla="*/ 12192000 w 12192000"/>
              <a:gd name="connsiteY1-688" fmla="*/ 0 h 906830"/>
              <a:gd name="connsiteX2-689" fmla="*/ 12192000 w 12192000"/>
              <a:gd name="connsiteY2-690" fmla="*/ 396713 h 906830"/>
              <a:gd name="connsiteX3-691" fmla="*/ 8801100 w 12192000"/>
              <a:gd name="connsiteY3-692" fmla="*/ 564864 h 906830"/>
              <a:gd name="connsiteX4-693" fmla="*/ 4023468 w 12192000"/>
              <a:gd name="connsiteY4-694" fmla="*/ 905780 h 906830"/>
              <a:gd name="connsiteX5-695" fmla="*/ 0 w 12192000"/>
              <a:gd name="connsiteY5-696" fmla="*/ 0 h 906830"/>
              <a:gd name="connsiteX0-697" fmla="*/ 0 w 12192000"/>
              <a:gd name="connsiteY0-698" fmla="*/ 0 h 923581"/>
              <a:gd name="connsiteX1-699" fmla="*/ 12192000 w 12192000"/>
              <a:gd name="connsiteY1-700" fmla="*/ 0 h 923581"/>
              <a:gd name="connsiteX2-701" fmla="*/ 12192000 w 12192000"/>
              <a:gd name="connsiteY2-702" fmla="*/ 396713 h 923581"/>
              <a:gd name="connsiteX3-703" fmla="*/ 8801100 w 12192000"/>
              <a:gd name="connsiteY3-704" fmla="*/ 564864 h 923581"/>
              <a:gd name="connsiteX4-705" fmla="*/ 4023468 w 12192000"/>
              <a:gd name="connsiteY4-706" fmla="*/ 905780 h 923581"/>
              <a:gd name="connsiteX5-707" fmla="*/ 0 w 12192000"/>
              <a:gd name="connsiteY5-708" fmla="*/ 0 h 923581"/>
              <a:gd name="connsiteX0-709" fmla="*/ 0 w 12192000"/>
              <a:gd name="connsiteY0-710" fmla="*/ 0 h 921712"/>
              <a:gd name="connsiteX1-711" fmla="*/ 12192000 w 12192000"/>
              <a:gd name="connsiteY1-712" fmla="*/ 0 h 921712"/>
              <a:gd name="connsiteX2-713" fmla="*/ 12192000 w 12192000"/>
              <a:gd name="connsiteY2-714" fmla="*/ 396713 h 921712"/>
              <a:gd name="connsiteX3-715" fmla="*/ 9042400 w 12192000"/>
              <a:gd name="connsiteY3-716" fmla="*/ 564864 h 921712"/>
              <a:gd name="connsiteX4-717" fmla="*/ 4023468 w 12192000"/>
              <a:gd name="connsiteY4-718" fmla="*/ 905780 h 921712"/>
              <a:gd name="connsiteX5-719" fmla="*/ 0 w 12192000"/>
              <a:gd name="connsiteY5-720" fmla="*/ 0 h 921712"/>
              <a:gd name="connsiteX0-721" fmla="*/ 0 w 12192000"/>
              <a:gd name="connsiteY0-722" fmla="*/ 0 h 918717"/>
              <a:gd name="connsiteX1-723" fmla="*/ 12192000 w 12192000"/>
              <a:gd name="connsiteY1-724" fmla="*/ 0 h 918717"/>
              <a:gd name="connsiteX2-725" fmla="*/ 12192000 w 12192000"/>
              <a:gd name="connsiteY2-726" fmla="*/ 396713 h 918717"/>
              <a:gd name="connsiteX3-727" fmla="*/ 9042400 w 12192000"/>
              <a:gd name="connsiteY3-728" fmla="*/ 564864 h 918717"/>
              <a:gd name="connsiteX4-729" fmla="*/ 4023468 w 12192000"/>
              <a:gd name="connsiteY4-730" fmla="*/ 905780 h 918717"/>
              <a:gd name="connsiteX5-731" fmla="*/ 0 w 12192000"/>
              <a:gd name="connsiteY5-732" fmla="*/ 0 h 918717"/>
              <a:gd name="connsiteX0-733" fmla="*/ 0 w 12192000"/>
              <a:gd name="connsiteY0-734" fmla="*/ 0 h 947798"/>
              <a:gd name="connsiteX1-735" fmla="*/ 12192000 w 12192000"/>
              <a:gd name="connsiteY1-736" fmla="*/ 0 h 947798"/>
              <a:gd name="connsiteX2-737" fmla="*/ 12192000 w 12192000"/>
              <a:gd name="connsiteY2-738" fmla="*/ 396713 h 947798"/>
              <a:gd name="connsiteX3-739" fmla="*/ 9042400 w 12192000"/>
              <a:gd name="connsiteY3-740" fmla="*/ 564864 h 947798"/>
              <a:gd name="connsiteX4-741" fmla="*/ 4023468 w 12192000"/>
              <a:gd name="connsiteY4-742" fmla="*/ 932676 h 947798"/>
              <a:gd name="connsiteX5-743" fmla="*/ 0 w 12192000"/>
              <a:gd name="connsiteY5-744" fmla="*/ 0 h 947798"/>
              <a:gd name="connsiteX0-745" fmla="*/ 0 w 12192000"/>
              <a:gd name="connsiteY0-746" fmla="*/ 0 h 844074"/>
              <a:gd name="connsiteX1-747" fmla="*/ 12192000 w 12192000"/>
              <a:gd name="connsiteY1-748" fmla="*/ 0 h 844074"/>
              <a:gd name="connsiteX2-749" fmla="*/ 12192000 w 12192000"/>
              <a:gd name="connsiteY2-750" fmla="*/ 396713 h 844074"/>
              <a:gd name="connsiteX3-751" fmla="*/ 9042400 w 12192000"/>
              <a:gd name="connsiteY3-752" fmla="*/ 564864 h 844074"/>
              <a:gd name="connsiteX4-753" fmla="*/ 3972668 w 12192000"/>
              <a:gd name="connsiteY4-754" fmla="*/ 825093 h 844074"/>
              <a:gd name="connsiteX5-755" fmla="*/ 0 w 12192000"/>
              <a:gd name="connsiteY5-756" fmla="*/ 0 h 844074"/>
              <a:gd name="connsiteX0-757" fmla="*/ 0 w 12192000"/>
              <a:gd name="connsiteY0-758" fmla="*/ 0 h 844074"/>
              <a:gd name="connsiteX1-759" fmla="*/ 12192000 w 12192000"/>
              <a:gd name="connsiteY1-760" fmla="*/ 0 h 844074"/>
              <a:gd name="connsiteX2-761" fmla="*/ 12192000 w 12192000"/>
              <a:gd name="connsiteY2-762" fmla="*/ 396713 h 844074"/>
              <a:gd name="connsiteX3-763" fmla="*/ 9042400 w 12192000"/>
              <a:gd name="connsiteY3-764" fmla="*/ 564864 h 844074"/>
              <a:gd name="connsiteX4-765" fmla="*/ 3972668 w 12192000"/>
              <a:gd name="connsiteY4-766" fmla="*/ 825093 h 844074"/>
              <a:gd name="connsiteX5-767" fmla="*/ 0 w 12192000"/>
              <a:gd name="connsiteY5-768" fmla="*/ 0 h 844074"/>
              <a:gd name="connsiteX0-769" fmla="*/ 0 w 12192000"/>
              <a:gd name="connsiteY0-770" fmla="*/ 0 h 844074"/>
              <a:gd name="connsiteX1-771" fmla="*/ 12192000 w 12192000"/>
              <a:gd name="connsiteY1-772" fmla="*/ 0 h 844074"/>
              <a:gd name="connsiteX2-773" fmla="*/ 12192000 w 12192000"/>
              <a:gd name="connsiteY2-774" fmla="*/ 396713 h 844074"/>
              <a:gd name="connsiteX3-775" fmla="*/ 9042400 w 12192000"/>
              <a:gd name="connsiteY3-776" fmla="*/ 564864 h 844074"/>
              <a:gd name="connsiteX4-777" fmla="*/ 3972668 w 12192000"/>
              <a:gd name="connsiteY4-778" fmla="*/ 825093 h 844074"/>
              <a:gd name="connsiteX5-779" fmla="*/ 0 w 12192000"/>
              <a:gd name="connsiteY5-780" fmla="*/ 0 h 844074"/>
              <a:gd name="connsiteX0-781" fmla="*/ 0 w 12192000"/>
              <a:gd name="connsiteY0-782" fmla="*/ 0 h 844794"/>
              <a:gd name="connsiteX1-783" fmla="*/ 12192000 w 12192000"/>
              <a:gd name="connsiteY1-784" fmla="*/ 0 h 844794"/>
              <a:gd name="connsiteX2-785" fmla="*/ 12192000 w 12192000"/>
              <a:gd name="connsiteY2-786" fmla="*/ 396713 h 844794"/>
              <a:gd name="connsiteX3-787" fmla="*/ 8813800 w 12192000"/>
              <a:gd name="connsiteY3-788" fmla="*/ 571588 h 844794"/>
              <a:gd name="connsiteX4-789" fmla="*/ 3972668 w 12192000"/>
              <a:gd name="connsiteY4-790" fmla="*/ 825093 h 844794"/>
              <a:gd name="connsiteX5-791" fmla="*/ 0 w 12192000"/>
              <a:gd name="connsiteY5-792" fmla="*/ 0 h 844794"/>
              <a:gd name="connsiteX0-793" fmla="*/ 0 w 12192000"/>
              <a:gd name="connsiteY0-794" fmla="*/ 0 h 871648"/>
              <a:gd name="connsiteX1-795" fmla="*/ 12192000 w 12192000"/>
              <a:gd name="connsiteY1-796" fmla="*/ 0 h 871648"/>
              <a:gd name="connsiteX2-797" fmla="*/ 12192000 w 12192000"/>
              <a:gd name="connsiteY2-798" fmla="*/ 396713 h 871648"/>
              <a:gd name="connsiteX3-799" fmla="*/ 8813800 w 12192000"/>
              <a:gd name="connsiteY3-800" fmla="*/ 571588 h 871648"/>
              <a:gd name="connsiteX4-801" fmla="*/ 3972668 w 12192000"/>
              <a:gd name="connsiteY4-802" fmla="*/ 825093 h 871648"/>
              <a:gd name="connsiteX5-803" fmla="*/ 0 w 12192000"/>
              <a:gd name="connsiteY5-804" fmla="*/ 0 h 871648"/>
              <a:gd name="connsiteX0-805" fmla="*/ 0 w 12192000"/>
              <a:gd name="connsiteY0-806" fmla="*/ 0 h 887133"/>
              <a:gd name="connsiteX1-807" fmla="*/ 12192000 w 12192000"/>
              <a:gd name="connsiteY1-808" fmla="*/ 0 h 887133"/>
              <a:gd name="connsiteX2-809" fmla="*/ 12192000 w 12192000"/>
              <a:gd name="connsiteY2-810" fmla="*/ 396713 h 887133"/>
              <a:gd name="connsiteX3-811" fmla="*/ 8813800 w 12192000"/>
              <a:gd name="connsiteY3-812" fmla="*/ 571588 h 887133"/>
              <a:gd name="connsiteX4-813" fmla="*/ 3972668 w 12192000"/>
              <a:gd name="connsiteY4-814" fmla="*/ 825093 h 887133"/>
              <a:gd name="connsiteX5-815" fmla="*/ 0 w 12192000"/>
              <a:gd name="connsiteY5-816" fmla="*/ 0 h 887133"/>
              <a:gd name="connsiteX0-817" fmla="*/ 0 w 12192000"/>
              <a:gd name="connsiteY0-818" fmla="*/ 0 h 937455"/>
              <a:gd name="connsiteX1-819" fmla="*/ 12192000 w 12192000"/>
              <a:gd name="connsiteY1-820" fmla="*/ 0 h 937455"/>
              <a:gd name="connsiteX2-821" fmla="*/ 12192000 w 12192000"/>
              <a:gd name="connsiteY2-822" fmla="*/ 396713 h 937455"/>
              <a:gd name="connsiteX3-823" fmla="*/ 7708900 w 12192000"/>
              <a:gd name="connsiteY3-824" fmla="*/ 679171 h 937455"/>
              <a:gd name="connsiteX4-825" fmla="*/ 3972668 w 12192000"/>
              <a:gd name="connsiteY4-826" fmla="*/ 825093 h 937455"/>
              <a:gd name="connsiteX5-827" fmla="*/ 0 w 12192000"/>
              <a:gd name="connsiteY5-828" fmla="*/ 0 h 937455"/>
              <a:gd name="connsiteX0-829" fmla="*/ 0 w 12192000"/>
              <a:gd name="connsiteY0-830" fmla="*/ 0 h 744283"/>
              <a:gd name="connsiteX1-831" fmla="*/ 12192000 w 12192000"/>
              <a:gd name="connsiteY1-832" fmla="*/ 0 h 744283"/>
              <a:gd name="connsiteX2-833" fmla="*/ 12192000 w 12192000"/>
              <a:gd name="connsiteY2-834" fmla="*/ 396713 h 744283"/>
              <a:gd name="connsiteX3-835" fmla="*/ 7708900 w 12192000"/>
              <a:gd name="connsiteY3-836" fmla="*/ 679171 h 744283"/>
              <a:gd name="connsiteX4-837" fmla="*/ 3134468 w 12192000"/>
              <a:gd name="connsiteY4-838" fmla="*/ 569583 h 744283"/>
              <a:gd name="connsiteX5-839" fmla="*/ 0 w 12192000"/>
              <a:gd name="connsiteY5-840" fmla="*/ 0 h 744283"/>
              <a:gd name="connsiteX0-841" fmla="*/ 0 w 12192000"/>
              <a:gd name="connsiteY0-842" fmla="*/ 0 h 874653"/>
              <a:gd name="connsiteX1-843" fmla="*/ 12192000 w 12192000"/>
              <a:gd name="connsiteY1-844" fmla="*/ 0 h 874653"/>
              <a:gd name="connsiteX2-845" fmla="*/ 12192000 w 12192000"/>
              <a:gd name="connsiteY2-846" fmla="*/ 396713 h 874653"/>
              <a:gd name="connsiteX3-847" fmla="*/ 7708900 w 12192000"/>
              <a:gd name="connsiteY3-848" fmla="*/ 679171 h 874653"/>
              <a:gd name="connsiteX4-849" fmla="*/ 3134468 w 12192000"/>
              <a:gd name="connsiteY4-850" fmla="*/ 569583 h 874653"/>
              <a:gd name="connsiteX5-851" fmla="*/ 0 w 12192000"/>
              <a:gd name="connsiteY5-852" fmla="*/ 0 h 874653"/>
              <a:gd name="connsiteX0-853" fmla="*/ 0 w 12192000"/>
              <a:gd name="connsiteY0-854" fmla="*/ 0 h 874653"/>
              <a:gd name="connsiteX1-855" fmla="*/ 12192000 w 12192000"/>
              <a:gd name="connsiteY1-856" fmla="*/ 0 h 874653"/>
              <a:gd name="connsiteX2-857" fmla="*/ 12192000 w 12192000"/>
              <a:gd name="connsiteY2-858" fmla="*/ 396713 h 874653"/>
              <a:gd name="connsiteX3-859" fmla="*/ 7708900 w 12192000"/>
              <a:gd name="connsiteY3-860" fmla="*/ 679171 h 874653"/>
              <a:gd name="connsiteX4-861" fmla="*/ 3134468 w 12192000"/>
              <a:gd name="connsiteY4-862" fmla="*/ 569583 h 874653"/>
              <a:gd name="connsiteX5-863" fmla="*/ 0 w 12192000"/>
              <a:gd name="connsiteY5-864" fmla="*/ 0 h 874653"/>
              <a:gd name="connsiteX0-865" fmla="*/ 0 w 12192000"/>
              <a:gd name="connsiteY0-866" fmla="*/ 0 h 822257"/>
              <a:gd name="connsiteX1-867" fmla="*/ 12192000 w 12192000"/>
              <a:gd name="connsiteY1-868" fmla="*/ 0 h 822257"/>
              <a:gd name="connsiteX2-869" fmla="*/ 12192000 w 12192000"/>
              <a:gd name="connsiteY2-870" fmla="*/ 396713 h 822257"/>
              <a:gd name="connsiteX3-871" fmla="*/ 7708900 w 12192000"/>
              <a:gd name="connsiteY3-872" fmla="*/ 679171 h 822257"/>
              <a:gd name="connsiteX4-873" fmla="*/ 3134468 w 12192000"/>
              <a:gd name="connsiteY4-874" fmla="*/ 569583 h 822257"/>
              <a:gd name="connsiteX5-875" fmla="*/ 0 w 12192000"/>
              <a:gd name="connsiteY5-876" fmla="*/ 0 h 822257"/>
              <a:gd name="connsiteX0-877" fmla="*/ 0 w 12192000"/>
              <a:gd name="connsiteY0-878" fmla="*/ 0 h 918721"/>
              <a:gd name="connsiteX1-879" fmla="*/ 12192000 w 12192000"/>
              <a:gd name="connsiteY1-880" fmla="*/ 0 h 918721"/>
              <a:gd name="connsiteX2-881" fmla="*/ 12192000 w 12192000"/>
              <a:gd name="connsiteY2-882" fmla="*/ 396713 h 918721"/>
              <a:gd name="connsiteX3-883" fmla="*/ 7708900 w 12192000"/>
              <a:gd name="connsiteY3-884" fmla="*/ 679171 h 918721"/>
              <a:gd name="connsiteX4-885" fmla="*/ 3134468 w 12192000"/>
              <a:gd name="connsiteY4-886" fmla="*/ 569583 h 918721"/>
              <a:gd name="connsiteX5-887" fmla="*/ 0 w 12192000"/>
              <a:gd name="connsiteY5-888" fmla="*/ 0 h 918721"/>
              <a:gd name="connsiteX0-889" fmla="*/ 0 w 12192000"/>
              <a:gd name="connsiteY0-890" fmla="*/ 0 h 918721"/>
              <a:gd name="connsiteX1-891" fmla="*/ 12192000 w 12192000"/>
              <a:gd name="connsiteY1-892" fmla="*/ 0 h 918721"/>
              <a:gd name="connsiteX2-893" fmla="*/ 12192000 w 12192000"/>
              <a:gd name="connsiteY2-894" fmla="*/ 396713 h 918721"/>
              <a:gd name="connsiteX3-895" fmla="*/ 7708900 w 12192000"/>
              <a:gd name="connsiteY3-896" fmla="*/ 679171 h 918721"/>
              <a:gd name="connsiteX4-897" fmla="*/ 3134468 w 12192000"/>
              <a:gd name="connsiteY4-898" fmla="*/ 569583 h 918721"/>
              <a:gd name="connsiteX5-899" fmla="*/ 0 w 12192000"/>
              <a:gd name="connsiteY5-900" fmla="*/ 0 h 918721"/>
              <a:gd name="connsiteX0-901" fmla="*/ 0 w 12192000"/>
              <a:gd name="connsiteY0-902" fmla="*/ 0 h 918721"/>
              <a:gd name="connsiteX1-903" fmla="*/ 12192000 w 12192000"/>
              <a:gd name="connsiteY1-904" fmla="*/ 0 h 918721"/>
              <a:gd name="connsiteX2-905" fmla="*/ 12192000 w 12192000"/>
              <a:gd name="connsiteY2-906" fmla="*/ 396713 h 918721"/>
              <a:gd name="connsiteX3-907" fmla="*/ 7708900 w 12192000"/>
              <a:gd name="connsiteY3-908" fmla="*/ 679171 h 918721"/>
              <a:gd name="connsiteX4-909" fmla="*/ 3134468 w 12192000"/>
              <a:gd name="connsiteY4-910" fmla="*/ 569583 h 918721"/>
              <a:gd name="connsiteX5-911" fmla="*/ 0 w 12192000"/>
              <a:gd name="connsiteY5-912" fmla="*/ 0 h 918721"/>
              <a:gd name="connsiteX0-913" fmla="*/ 0 w 12192000"/>
              <a:gd name="connsiteY0-914" fmla="*/ 0 h 918721"/>
              <a:gd name="connsiteX1-915" fmla="*/ 12192000 w 12192000"/>
              <a:gd name="connsiteY1-916" fmla="*/ 0 h 918721"/>
              <a:gd name="connsiteX2-917" fmla="*/ 12192000 w 12192000"/>
              <a:gd name="connsiteY2-918" fmla="*/ 396713 h 918721"/>
              <a:gd name="connsiteX3-919" fmla="*/ 7708900 w 12192000"/>
              <a:gd name="connsiteY3-920" fmla="*/ 679171 h 918721"/>
              <a:gd name="connsiteX4-921" fmla="*/ 3134468 w 12192000"/>
              <a:gd name="connsiteY4-922" fmla="*/ 569583 h 918721"/>
              <a:gd name="connsiteX5-923" fmla="*/ 0 w 12192000"/>
              <a:gd name="connsiteY5-924" fmla="*/ 0 h 918721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192000" h="918720">
                <a:moveTo>
                  <a:pt x="0" y="0"/>
                </a:moveTo>
                <a:lnTo>
                  <a:pt x="12192000" y="0"/>
                </a:lnTo>
                <a:lnTo>
                  <a:pt x="12192000" y="396713"/>
                </a:lnTo>
                <a:cubicBezTo>
                  <a:pt x="11487150" y="1196871"/>
                  <a:pt x="9218488" y="650359"/>
                  <a:pt x="7708900" y="679171"/>
                </a:cubicBezTo>
                <a:cubicBezTo>
                  <a:pt x="6199312" y="707983"/>
                  <a:pt x="4482785" y="1267761"/>
                  <a:pt x="3134468" y="569583"/>
                </a:cubicBezTo>
                <a:cubicBezTo>
                  <a:pt x="1786151" y="-128595"/>
                  <a:pt x="742545" y="68982"/>
                  <a:pt x="0" y="0"/>
                </a:cubicBezTo>
                <a:close/>
              </a:path>
            </a:pathLst>
          </a:custGeom>
          <a:solidFill>
            <a:srgbClr val="AFC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3"/>
          <p:cNvSpPr/>
          <p:nvPr userDrawn="1"/>
        </p:nvSpPr>
        <p:spPr>
          <a:xfrm flipH="1" flipV="1">
            <a:off x="0" y="5916524"/>
            <a:ext cx="12192000" cy="941476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192000" h="941475">
                <a:moveTo>
                  <a:pt x="0" y="0"/>
                </a:moveTo>
                <a:lnTo>
                  <a:pt x="12192000" y="0"/>
                </a:lnTo>
                <a:lnTo>
                  <a:pt x="12192000" y="690664"/>
                </a:lnTo>
                <a:cubicBezTo>
                  <a:pt x="10651067" y="754164"/>
                  <a:pt x="10306455" y="19184"/>
                  <a:pt x="8966200" y="76199"/>
                </a:cubicBezTo>
                <a:cubicBezTo>
                  <a:pt x="7625945" y="133214"/>
                  <a:pt x="6038535" y="791453"/>
                  <a:pt x="4429868" y="905753"/>
                </a:cubicBezTo>
                <a:cubicBezTo>
                  <a:pt x="2821201" y="1020053"/>
                  <a:pt x="1720445" y="896026"/>
                  <a:pt x="0" y="0"/>
                </a:cubicBezTo>
                <a:close/>
              </a:path>
            </a:pathLst>
          </a:custGeom>
          <a:solidFill>
            <a:srgbClr val="AFC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3"/>
          <p:cNvSpPr/>
          <p:nvPr userDrawn="1"/>
        </p:nvSpPr>
        <p:spPr>
          <a:xfrm flipH="1">
            <a:off x="0" y="0"/>
            <a:ext cx="12192000" cy="941476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192000" h="941475">
                <a:moveTo>
                  <a:pt x="0" y="0"/>
                </a:moveTo>
                <a:lnTo>
                  <a:pt x="12192000" y="0"/>
                </a:lnTo>
                <a:lnTo>
                  <a:pt x="12192000" y="690664"/>
                </a:lnTo>
                <a:cubicBezTo>
                  <a:pt x="10651067" y="754164"/>
                  <a:pt x="10306455" y="19184"/>
                  <a:pt x="8966200" y="76199"/>
                </a:cubicBezTo>
                <a:cubicBezTo>
                  <a:pt x="7625945" y="133214"/>
                  <a:pt x="6038535" y="791453"/>
                  <a:pt x="4429868" y="905753"/>
                </a:cubicBezTo>
                <a:cubicBezTo>
                  <a:pt x="2821201" y="1020053"/>
                  <a:pt x="1720445" y="896026"/>
                  <a:pt x="0" y="0"/>
                </a:cubicBezTo>
                <a:close/>
              </a:path>
            </a:pathLst>
          </a:custGeom>
          <a:solidFill>
            <a:srgbClr val="AFCBD2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3"/>
          <p:cNvSpPr/>
          <p:nvPr userDrawn="1"/>
        </p:nvSpPr>
        <p:spPr>
          <a:xfrm flipV="1">
            <a:off x="0" y="5916524"/>
            <a:ext cx="12192000" cy="941476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192000" h="941475">
                <a:moveTo>
                  <a:pt x="0" y="0"/>
                </a:moveTo>
                <a:lnTo>
                  <a:pt x="12192000" y="0"/>
                </a:lnTo>
                <a:lnTo>
                  <a:pt x="12192000" y="690664"/>
                </a:lnTo>
                <a:cubicBezTo>
                  <a:pt x="10651067" y="754164"/>
                  <a:pt x="10306455" y="19184"/>
                  <a:pt x="8966200" y="76199"/>
                </a:cubicBezTo>
                <a:cubicBezTo>
                  <a:pt x="7625945" y="133214"/>
                  <a:pt x="6038535" y="791453"/>
                  <a:pt x="4429868" y="905753"/>
                </a:cubicBezTo>
                <a:cubicBezTo>
                  <a:pt x="2821201" y="1020053"/>
                  <a:pt x="1720445" y="896026"/>
                  <a:pt x="0" y="0"/>
                </a:cubicBezTo>
                <a:close/>
              </a:path>
            </a:pathLst>
          </a:custGeom>
          <a:solidFill>
            <a:srgbClr val="E9E6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1"/>
            <a:ext cx="12192000" cy="941476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192000" h="941475">
                <a:moveTo>
                  <a:pt x="0" y="0"/>
                </a:moveTo>
                <a:lnTo>
                  <a:pt x="12192000" y="0"/>
                </a:lnTo>
                <a:lnTo>
                  <a:pt x="12192000" y="690664"/>
                </a:lnTo>
                <a:cubicBezTo>
                  <a:pt x="10651067" y="754164"/>
                  <a:pt x="10306455" y="19184"/>
                  <a:pt x="8966200" y="76199"/>
                </a:cubicBezTo>
                <a:cubicBezTo>
                  <a:pt x="7625945" y="133214"/>
                  <a:pt x="6038535" y="791453"/>
                  <a:pt x="4429868" y="905753"/>
                </a:cubicBezTo>
                <a:cubicBezTo>
                  <a:pt x="2821201" y="1020053"/>
                  <a:pt x="1720445" y="896026"/>
                  <a:pt x="0" y="0"/>
                </a:cubicBezTo>
                <a:close/>
              </a:path>
            </a:pathLst>
          </a:custGeom>
          <a:solidFill>
            <a:srgbClr val="AFC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3"/>
          <p:cNvSpPr/>
          <p:nvPr userDrawn="1"/>
        </p:nvSpPr>
        <p:spPr>
          <a:xfrm flipH="1" flipV="1">
            <a:off x="0" y="5916524"/>
            <a:ext cx="12192000" cy="941476"/>
          </a:xfrm>
          <a:custGeom>
            <a:gdLst>
              <a:gd name="connsiteX0" fmla="*/ 0 w 12192000"/>
              <a:gd name="connsiteY0" fmla="*/ 0 h 690664"/>
              <a:gd name="connsiteX1" fmla="*/ 12192000 w 12192000"/>
              <a:gd name="connsiteY1" fmla="*/ 0 h 690664"/>
              <a:gd name="connsiteX2" fmla="*/ 12192000 w 12192000"/>
              <a:gd name="connsiteY2" fmla="*/ 690664 h 690664"/>
              <a:gd name="connsiteX3" fmla="*/ 0 w 12192000"/>
              <a:gd name="connsiteY3" fmla="*/ 690664 h 690664"/>
              <a:gd name="connsiteX4" fmla="*/ 0 w 12192000"/>
              <a:gd name="connsiteY4" fmla="*/ 0 h 690664"/>
              <a:gd name="connsiteX0-1" fmla="*/ 0 w 12192000"/>
              <a:gd name="connsiteY0-2" fmla="*/ 0 h 690664"/>
              <a:gd name="connsiteX1-3" fmla="*/ 12192000 w 12192000"/>
              <a:gd name="connsiteY1-4" fmla="*/ 0 h 690664"/>
              <a:gd name="connsiteX2-5" fmla="*/ 12192000 w 12192000"/>
              <a:gd name="connsiteY2-6" fmla="*/ 690664 h 690664"/>
              <a:gd name="connsiteX3-7" fmla="*/ 3998068 w 12192000"/>
              <a:gd name="connsiteY3-8" fmla="*/ 651753 h 690664"/>
              <a:gd name="connsiteX4-9" fmla="*/ 0 w 12192000"/>
              <a:gd name="connsiteY4-10" fmla="*/ 0 h 690664"/>
              <a:gd name="connsiteX0-11" fmla="*/ 319371 w 12511371"/>
              <a:gd name="connsiteY0-12" fmla="*/ 0 h 757213"/>
              <a:gd name="connsiteX1-13" fmla="*/ 12511371 w 12511371"/>
              <a:gd name="connsiteY1-14" fmla="*/ 0 h 757213"/>
              <a:gd name="connsiteX2-15" fmla="*/ 12511371 w 12511371"/>
              <a:gd name="connsiteY2-16" fmla="*/ 690664 h 757213"/>
              <a:gd name="connsiteX3-17" fmla="*/ 4317439 w 12511371"/>
              <a:gd name="connsiteY3-18" fmla="*/ 651753 h 757213"/>
              <a:gd name="connsiteX4-19" fmla="*/ 319371 w 12511371"/>
              <a:gd name="connsiteY4-20" fmla="*/ 0 h 757213"/>
              <a:gd name="connsiteX0-21" fmla="*/ 0 w 12192000"/>
              <a:gd name="connsiteY0-22" fmla="*/ 0 h 757213"/>
              <a:gd name="connsiteX1-23" fmla="*/ 12192000 w 12192000"/>
              <a:gd name="connsiteY1-24" fmla="*/ 0 h 757213"/>
              <a:gd name="connsiteX2-25" fmla="*/ 12192000 w 12192000"/>
              <a:gd name="connsiteY2-26" fmla="*/ 690664 h 757213"/>
              <a:gd name="connsiteX3-27" fmla="*/ 3998068 w 12192000"/>
              <a:gd name="connsiteY3-28" fmla="*/ 651753 h 757213"/>
              <a:gd name="connsiteX4-29" fmla="*/ 0 w 12192000"/>
              <a:gd name="connsiteY4-30" fmla="*/ 0 h 757213"/>
              <a:gd name="connsiteX0-31" fmla="*/ 0 w 12192000"/>
              <a:gd name="connsiteY0-32" fmla="*/ 0 h 1007968"/>
              <a:gd name="connsiteX1-33" fmla="*/ 12192000 w 12192000"/>
              <a:gd name="connsiteY1-34" fmla="*/ 0 h 1007968"/>
              <a:gd name="connsiteX2-35" fmla="*/ 12192000 w 12192000"/>
              <a:gd name="connsiteY2-36" fmla="*/ 690664 h 1007968"/>
              <a:gd name="connsiteX3-37" fmla="*/ 7668368 w 12192000"/>
              <a:gd name="connsiteY3-38" fmla="*/ 981953 h 1007968"/>
              <a:gd name="connsiteX4-39" fmla="*/ 0 w 12192000"/>
              <a:gd name="connsiteY4-40" fmla="*/ 0 h 1007968"/>
              <a:gd name="connsiteX0-41" fmla="*/ 0 w 12192000"/>
              <a:gd name="connsiteY0-42" fmla="*/ 0 h 735496"/>
              <a:gd name="connsiteX1-43" fmla="*/ 12192000 w 12192000"/>
              <a:gd name="connsiteY1-44" fmla="*/ 0 h 735496"/>
              <a:gd name="connsiteX2-45" fmla="*/ 12192000 w 12192000"/>
              <a:gd name="connsiteY2-46" fmla="*/ 690664 h 735496"/>
              <a:gd name="connsiteX3-47" fmla="*/ 5141068 w 12192000"/>
              <a:gd name="connsiteY3-48" fmla="*/ 575553 h 735496"/>
              <a:gd name="connsiteX4-49" fmla="*/ 0 w 12192000"/>
              <a:gd name="connsiteY4-50" fmla="*/ 0 h 735496"/>
              <a:gd name="connsiteX0-51" fmla="*/ 0 w 12192000"/>
              <a:gd name="connsiteY0-52" fmla="*/ 0 h 760490"/>
              <a:gd name="connsiteX1-53" fmla="*/ 12192000 w 12192000"/>
              <a:gd name="connsiteY1-54" fmla="*/ 0 h 760490"/>
              <a:gd name="connsiteX2-55" fmla="*/ 12192000 w 12192000"/>
              <a:gd name="connsiteY2-56" fmla="*/ 690664 h 760490"/>
              <a:gd name="connsiteX3-57" fmla="*/ 9575800 w 12192000"/>
              <a:gd name="connsiteY3-58" fmla="*/ 723899 h 760490"/>
              <a:gd name="connsiteX4-59" fmla="*/ 5141068 w 12192000"/>
              <a:gd name="connsiteY4-60" fmla="*/ 575553 h 760490"/>
              <a:gd name="connsiteX5" fmla="*/ 0 w 12192000"/>
              <a:gd name="connsiteY5" fmla="*/ 0 h 760490"/>
              <a:gd name="connsiteX0-61" fmla="*/ 0 w 12192000"/>
              <a:gd name="connsiteY0-62" fmla="*/ 0 h 704576"/>
              <a:gd name="connsiteX1-63" fmla="*/ 12192000 w 12192000"/>
              <a:gd name="connsiteY1-64" fmla="*/ 0 h 704576"/>
              <a:gd name="connsiteX2-65" fmla="*/ 12192000 w 12192000"/>
              <a:gd name="connsiteY2-66" fmla="*/ 690664 h 704576"/>
              <a:gd name="connsiteX3-67" fmla="*/ 9766300 w 12192000"/>
              <a:gd name="connsiteY3-68" fmla="*/ 88899 h 704576"/>
              <a:gd name="connsiteX4-69" fmla="*/ 5141068 w 12192000"/>
              <a:gd name="connsiteY4-70" fmla="*/ 575553 h 704576"/>
              <a:gd name="connsiteX5-71" fmla="*/ 0 w 12192000"/>
              <a:gd name="connsiteY5-72" fmla="*/ 0 h 704576"/>
              <a:gd name="connsiteX0-73" fmla="*/ 0 w 12192000"/>
              <a:gd name="connsiteY0-74" fmla="*/ 0 h 969431"/>
              <a:gd name="connsiteX1-75" fmla="*/ 12192000 w 12192000"/>
              <a:gd name="connsiteY1-76" fmla="*/ 0 h 969431"/>
              <a:gd name="connsiteX2-77" fmla="*/ 12192000 w 12192000"/>
              <a:gd name="connsiteY2-78" fmla="*/ 690664 h 969431"/>
              <a:gd name="connsiteX3-79" fmla="*/ 9766300 w 12192000"/>
              <a:gd name="connsiteY3-80" fmla="*/ 88899 h 969431"/>
              <a:gd name="connsiteX4-81" fmla="*/ 5153768 w 12192000"/>
              <a:gd name="connsiteY4-82" fmla="*/ 969253 h 969431"/>
              <a:gd name="connsiteX5-83" fmla="*/ 0 w 12192000"/>
              <a:gd name="connsiteY5-84" fmla="*/ 0 h 969431"/>
              <a:gd name="connsiteX0-85" fmla="*/ 0 w 12192000"/>
              <a:gd name="connsiteY0-86" fmla="*/ 0 h 1041680"/>
              <a:gd name="connsiteX1-87" fmla="*/ 12192000 w 12192000"/>
              <a:gd name="connsiteY1-88" fmla="*/ 0 h 1041680"/>
              <a:gd name="connsiteX2-89" fmla="*/ 12192000 w 12192000"/>
              <a:gd name="connsiteY2-90" fmla="*/ 690664 h 1041680"/>
              <a:gd name="connsiteX3-91" fmla="*/ 9766300 w 12192000"/>
              <a:gd name="connsiteY3-92" fmla="*/ 88899 h 1041680"/>
              <a:gd name="connsiteX4-93" fmla="*/ 5153768 w 12192000"/>
              <a:gd name="connsiteY4-94" fmla="*/ 969253 h 1041680"/>
              <a:gd name="connsiteX5-95" fmla="*/ 0 w 12192000"/>
              <a:gd name="connsiteY5-96" fmla="*/ 0 h 1041680"/>
              <a:gd name="connsiteX0-97" fmla="*/ 0 w 12192000"/>
              <a:gd name="connsiteY0-98" fmla="*/ 0 h 942923"/>
              <a:gd name="connsiteX1-99" fmla="*/ 12192000 w 12192000"/>
              <a:gd name="connsiteY1-100" fmla="*/ 0 h 942923"/>
              <a:gd name="connsiteX2-101" fmla="*/ 12192000 w 12192000"/>
              <a:gd name="connsiteY2-102" fmla="*/ 690664 h 942923"/>
              <a:gd name="connsiteX3-103" fmla="*/ 9766300 w 12192000"/>
              <a:gd name="connsiteY3-104" fmla="*/ 88899 h 942923"/>
              <a:gd name="connsiteX4-105" fmla="*/ 5141068 w 12192000"/>
              <a:gd name="connsiteY4-106" fmla="*/ 854953 h 942923"/>
              <a:gd name="connsiteX5-107" fmla="*/ 0 w 12192000"/>
              <a:gd name="connsiteY5-108" fmla="*/ 0 h 942923"/>
              <a:gd name="connsiteX0-109" fmla="*/ 0 w 12192000"/>
              <a:gd name="connsiteY0-110" fmla="*/ 0 h 942923"/>
              <a:gd name="connsiteX1-111" fmla="*/ 12192000 w 12192000"/>
              <a:gd name="connsiteY1-112" fmla="*/ 0 h 942923"/>
              <a:gd name="connsiteX2-113" fmla="*/ 12192000 w 12192000"/>
              <a:gd name="connsiteY2-114" fmla="*/ 690664 h 942923"/>
              <a:gd name="connsiteX3-115" fmla="*/ 9766300 w 12192000"/>
              <a:gd name="connsiteY3-116" fmla="*/ 88899 h 942923"/>
              <a:gd name="connsiteX4-117" fmla="*/ 5141068 w 12192000"/>
              <a:gd name="connsiteY4-118" fmla="*/ 854953 h 942923"/>
              <a:gd name="connsiteX5-119" fmla="*/ 0 w 12192000"/>
              <a:gd name="connsiteY5-120" fmla="*/ 0 h 942923"/>
              <a:gd name="connsiteX0-121" fmla="*/ 0 w 12192000"/>
              <a:gd name="connsiteY0-122" fmla="*/ 0 h 942923"/>
              <a:gd name="connsiteX1-123" fmla="*/ 12192000 w 12192000"/>
              <a:gd name="connsiteY1-124" fmla="*/ 0 h 942923"/>
              <a:gd name="connsiteX2-125" fmla="*/ 12192000 w 12192000"/>
              <a:gd name="connsiteY2-126" fmla="*/ 690664 h 942923"/>
              <a:gd name="connsiteX3-127" fmla="*/ 9766300 w 12192000"/>
              <a:gd name="connsiteY3-128" fmla="*/ 88899 h 942923"/>
              <a:gd name="connsiteX4-129" fmla="*/ 5141068 w 12192000"/>
              <a:gd name="connsiteY4-130" fmla="*/ 854953 h 942923"/>
              <a:gd name="connsiteX5-131" fmla="*/ 0 w 12192000"/>
              <a:gd name="connsiteY5-132" fmla="*/ 0 h 942923"/>
              <a:gd name="connsiteX0-133" fmla="*/ 0 w 12192000"/>
              <a:gd name="connsiteY0-134" fmla="*/ 0 h 855100"/>
              <a:gd name="connsiteX1-135" fmla="*/ 12192000 w 12192000"/>
              <a:gd name="connsiteY1-136" fmla="*/ 0 h 855100"/>
              <a:gd name="connsiteX2-137" fmla="*/ 12192000 w 12192000"/>
              <a:gd name="connsiteY2-138" fmla="*/ 690664 h 855100"/>
              <a:gd name="connsiteX3-139" fmla="*/ 8966200 w 12192000"/>
              <a:gd name="connsiteY3-140" fmla="*/ 76199 h 855100"/>
              <a:gd name="connsiteX4-141" fmla="*/ 5141068 w 12192000"/>
              <a:gd name="connsiteY4-142" fmla="*/ 854953 h 855100"/>
              <a:gd name="connsiteX5-143" fmla="*/ 0 w 12192000"/>
              <a:gd name="connsiteY5-144" fmla="*/ 0 h 855100"/>
              <a:gd name="connsiteX0-145" fmla="*/ 0 w 12192000"/>
              <a:gd name="connsiteY0-146" fmla="*/ 0 h 905892"/>
              <a:gd name="connsiteX1-147" fmla="*/ 12192000 w 12192000"/>
              <a:gd name="connsiteY1-148" fmla="*/ 0 h 905892"/>
              <a:gd name="connsiteX2-149" fmla="*/ 12192000 w 12192000"/>
              <a:gd name="connsiteY2-150" fmla="*/ 690664 h 905892"/>
              <a:gd name="connsiteX3-151" fmla="*/ 8966200 w 12192000"/>
              <a:gd name="connsiteY3-152" fmla="*/ 76199 h 905892"/>
              <a:gd name="connsiteX4-153" fmla="*/ 4429868 w 12192000"/>
              <a:gd name="connsiteY4-154" fmla="*/ 905753 h 905892"/>
              <a:gd name="connsiteX5-155" fmla="*/ 0 w 12192000"/>
              <a:gd name="connsiteY5-156" fmla="*/ 0 h 905892"/>
              <a:gd name="connsiteX0-157" fmla="*/ 0 w 12192000"/>
              <a:gd name="connsiteY0-158" fmla="*/ 0 h 941476"/>
              <a:gd name="connsiteX1-159" fmla="*/ 12192000 w 12192000"/>
              <a:gd name="connsiteY1-160" fmla="*/ 0 h 941476"/>
              <a:gd name="connsiteX2-161" fmla="*/ 12192000 w 12192000"/>
              <a:gd name="connsiteY2-162" fmla="*/ 690664 h 941476"/>
              <a:gd name="connsiteX3-163" fmla="*/ 8966200 w 12192000"/>
              <a:gd name="connsiteY3-164" fmla="*/ 76199 h 941476"/>
              <a:gd name="connsiteX4-165" fmla="*/ 4429868 w 12192000"/>
              <a:gd name="connsiteY4-166" fmla="*/ 905753 h 941476"/>
              <a:gd name="connsiteX5-167" fmla="*/ 0 w 12192000"/>
              <a:gd name="connsiteY5-168" fmla="*/ 0 h 941476"/>
              <a:gd name="connsiteX0-169" fmla="*/ 0 w 12192000"/>
              <a:gd name="connsiteY0-170" fmla="*/ 0 h 941476"/>
              <a:gd name="connsiteX1-171" fmla="*/ 12192000 w 12192000"/>
              <a:gd name="connsiteY1-172" fmla="*/ 0 h 941476"/>
              <a:gd name="connsiteX2-173" fmla="*/ 12192000 w 12192000"/>
              <a:gd name="connsiteY2-174" fmla="*/ 690664 h 941476"/>
              <a:gd name="connsiteX3-175" fmla="*/ 8966200 w 12192000"/>
              <a:gd name="connsiteY3-176" fmla="*/ 76199 h 941476"/>
              <a:gd name="connsiteX4-177" fmla="*/ 4429868 w 12192000"/>
              <a:gd name="connsiteY4-178" fmla="*/ 905753 h 941476"/>
              <a:gd name="connsiteX5-179" fmla="*/ 0 w 12192000"/>
              <a:gd name="connsiteY5-180" fmla="*/ 0 h 941476"/>
              <a:gd name="connsiteX0-181" fmla="*/ 0 w 12192000"/>
              <a:gd name="connsiteY0-182" fmla="*/ 0 h 941476"/>
              <a:gd name="connsiteX1-183" fmla="*/ 12192000 w 12192000"/>
              <a:gd name="connsiteY1-184" fmla="*/ 0 h 941476"/>
              <a:gd name="connsiteX2-185" fmla="*/ 12192000 w 12192000"/>
              <a:gd name="connsiteY2-186" fmla="*/ 690664 h 941476"/>
              <a:gd name="connsiteX3-187" fmla="*/ 8966200 w 12192000"/>
              <a:gd name="connsiteY3-188" fmla="*/ 76199 h 941476"/>
              <a:gd name="connsiteX4-189" fmla="*/ 4429868 w 12192000"/>
              <a:gd name="connsiteY4-190" fmla="*/ 905753 h 941476"/>
              <a:gd name="connsiteX5-191" fmla="*/ 0 w 12192000"/>
              <a:gd name="connsiteY5-192" fmla="*/ 0 h 941476"/>
              <a:gd name="connsiteX0-193" fmla="*/ 0 w 12192000"/>
              <a:gd name="connsiteY0-194" fmla="*/ 0 h 941476"/>
              <a:gd name="connsiteX1-195" fmla="*/ 12192000 w 12192000"/>
              <a:gd name="connsiteY1-196" fmla="*/ 0 h 941476"/>
              <a:gd name="connsiteX2-197" fmla="*/ 12192000 w 12192000"/>
              <a:gd name="connsiteY2-198" fmla="*/ 690664 h 941476"/>
              <a:gd name="connsiteX3-199" fmla="*/ 8966200 w 12192000"/>
              <a:gd name="connsiteY3-200" fmla="*/ 76199 h 941476"/>
              <a:gd name="connsiteX4-201" fmla="*/ 4429868 w 12192000"/>
              <a:gd name="connsiteY4-202" fmla="*/ 905753 h 941476"/>
              <a:gd name="connsiteX5-203" fmla="*/ 0 w 12192000"/>
              <a:gd name="connsiteY5-204" fmla="*/ 0 h 941476"/>
              <a:gd name="connsiteX0-205" fmla="*/ 0 w 12192000"/>
              <a:gd name="connsiteY0-206" fmla="*/ 0 h 941476"/>
              <a:gd name="connsiteX1-207" fmla="*/ 12192000 w 12192000"/>
              <a:gd name="connsiteY1-208" fmla="*/ 0 h 941476"/>
              <a:gd name="connsiteX2-209" fmla="*/ 12192000 w 12192000"/>
              <a:gd name="connsiteY2-210" fmla="*/ 690664 h 941476"/>
              <a:gd name="connsiteX3-211" fmla="*/ 8966200 w 12192000"/>
              <a:gd name="connsiteY3-212" fmla="*/ 76199 h 941476"/>
              <a:gd name="connsiteX4-213" fmla="*/ 4429868 w 12192000"/>
              <a:gd name="connsiteY4-214" fmla="*/ 905753 h 941476"/>
              <a:gd name="connsiteX5-215" fmla="*/ 0 w 12192000"/>
              <a:gd name="connsiteY5-216" fmla="*/ 0 h 9414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12192000" h="941475">
                <a:moveTo>
                  <a:pt x="0" y="0"/>
                </a:moveTo>
                <a:lnTo>
                  <a:pt x="12192000" y="0"/>
                </a:lnTo>
                <a:lnTo>
                  <a:pt x="12192000" y="690664"/>
                </a:lnTo>
                <a:cubicBezTo>
                  <a:pt x="10651067" y="754164"/>
                  <a:pt x="10306455" y="19184"/>
                  <a:pt x="8966200" y="76199"/>
                </a:cubicBezTo>
                <a:cubicBezTo>
                  <a:pt x="7625945" y="133214"/>
                  <a:pt x="6038535" y="791453"/>
                  <a:pt x="4429868" y="905753"/>
                </a:cubicBezTo>
                <a:cubicBezTo>
                  <a:pt x="2821201" y="1020053"/>
                  <a:pt x="1720445" y="896026"/>
                  <a:pt x="0" y="0"/>
                </a:cubicBezTo>
                <a:close/>
              </a:path>
            </a:pathLst>
          </a:custGeom>
          <a:solidFill>
            <a:srgbClr val="AFC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06DED8A-C4FE-4A72-80C5-3EDFE51EDA4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06CC8FF-E36A-40AF-84DF-677D491EC2DB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4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5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package" Target="../embeddings/Document9.docx" TargetMode="Internal" /><Relationship Id="rId3" Type="http://schemas.openxmlformats.org/officeDocument/2006/relationships/image" Target="../media/image16.emf" /><Relationship Id="rId4" Type="http://schemas.openxmlformats.org/officeDocument/2006/relationships/vmlDrawing" Target="../drawings/vmlDrawing7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7.jpeg" /><Relationship Id="rId3" Type="http://schemas.openxmlformats.org/officeDocument/2006/relationships/package" Target="../embeddings/Document10.docx" TargetMode="Internal" /><Relationship Id="rId4" Type="http://schemas.openxmlformats.org/officeDocument/2006/relationships/image" Target="../media/image18.emf" /><Relationship Id="rId5" Type="http://schemas.openxmlformats.org/officeDocument/2006/relationships/vmlDrawing" Target="../drawings/vmlDrawing8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9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package" Target="../embeddings/Document1.docx" TargetMode="Internal" /><Relationship Id="rId3" Type="http://schemas.openxmlformats.org/officeDocument/2006/relationships/image" Target="../media/image6.emf" /><Relationship Id="rId4" Type="http://schemas.openxmlformats.org/officeDocument/2006/relationships/vmlDrawing" Target="../drawings/vmlDrawing1.v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package" Target="../embeddings/Document2.docx" TargetMode="Internal" /><Relationship Id="rId3" Type="http://schemas.openxmlformats.org/officeDocument/2006/relationships/image" Target="../media/image7.emf" /><Relationship Id="rId4" Type="http://schemas.openxmlformats.org/officeDocument/2006/relationships/vmlDrawing" Target="../drawings/vmlDrawing2.v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8.emf" /><Relationship Id="rId4" Type="http://schemas.openxmlformats.org/officeDocument/2006/relationships/vmlDrawing" Target="../drawings/vmlDrawing3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package" Target="../embeddings/Document4.docx" TargetMode="Internal" /><Relationship Id="rId3" Type="http://schemas.openxmlformats.org/officeDocument/2006/relationships/image" Target="../media/image9.emf" /><Relationship Id="rId4" Type="http://schemas.openxmlformats.org/officeDocument/2006/relationships/package" Target="../embeddings/Document5.docx" TargetMode="Internal" /><Relationship Id="rId5" Type="http://schemas.openxmlformats.org/officeDocument/2006/relationships/image" Target="../media/image10.emf" /><Relationship Id="rId6" Type="http://schemas.openxmlformats.org/officeDocument/2006/relationships/vmlDrawing" Target="../drawings/vmlDrawing4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package" Target="../embeddings/Document6.docx" TargetMode="Internal" /><Relationship Id="rId3" Type="http://schemas.openxmlformats.org/officeDocument/2006/relationships/image" Target="../media/image11.emf" /><Relationship Id="rId4" Type="http://schemas.openxmlformats.org/officeDocument/2006/relationships/vmlDrawing" Target="../drawings/vmlDrawing5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package" Target="../embeddings/Document7.docx" TargetMode="Internal" /><Relationship Id="rId3" Type="http://schemas.openxmlformats.org/officeDocument/2006/relationships/image" Target="../media/image12.emf" /><Relationship Id="rId4" Type="http://schemas.openxmlformats.org/officeDocument/2006/relationships/package" Target="../embeddings/Document8.docx" TargetMode="Internal" /><Relationship Id="rId5" Type="http://schemas.openxmlformats.org/officeDocument/2006/relationships/image" Target="../media/image13.emf" /><Relationship Id="rId6" Type="http://schemas.openxmlformats.org/officeDocument/2006/relationships/vmlDrawing" Target="../drawings/vmlDrawing6.v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3471738" y="1991464"/>
            <a:ext cx="4657725" cy="540385"/>
            <a:chOff x="3339" y="2019"/>
            <a:chExt cx="7335" cy="851"/>
          </a:xfrm>
        </p:grpSpPr>
        <p:sp>
          <p:nvSpPr>
            <p:cNvPr id="66" name="Shape 66"/>
            <p:cNvSpPr/>
            <p:nvPr/>
          </p:nvSpPr>
          <p:spPr>
            <a:xfrm>
              <a:off x="4590" y="2019"/>
              <a:ext cx="5219" cy="772"/>
            </a:xfrm>
            <a:prstGeom prst="rect">
              <a:avLst/>
            </a:prstGeom>
            <a:ln w="12700">
              <a:miter lim="400000"/>
            </a:ln>
          </p:spPr>
          <p:txBody>
            <a:bodyPr lIns="45718" tIns="45718" rIns="45718" bIns="45718">
              <a:spAutoFit/>
            </a:bodyPr>
            <a:lstStyle>
              <a:lvl1pPr>
                <a:defRPr sz="4800" baseline="-25000">
                  <a:solidFill>
                    <a:srgbClr val="B61C2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微软雅黑" panose="020b0503020204020204" pitchFamily="34" charset="-122"/>
                </a:defRPr>
              </a:lvl1pPr>
            </a:lstStyle>
            <a:p>
              <a:pPr lvl="0" algn="ctr">
                <a:defRPr sz="1800" baseline="0">
                  <a:solidFill>
                    <a:srgbClr val="000000"/>
                  </a:solidFill>
                </a:defRPr>
              </a:pPr>
              <a:r>
                <a:rPr sz="4000" baseline="-25000" err="1">
                  <a:solidFill>
                    <a:srgbClr val="B61C22"/>
                  </a:solidFill>
                </a:rPr>
                <a:t>学科网 </a:t>
              </a:r>
              <a:endParaRPr sz="4000" baseline="-25000">
                <a:solidFill>
                  <a:srgbClr val="B61C22"/>
                </a:solidFill>
              </a:endParaRPr>
            </a:p>
          </p:txBody>
        </p:sp>
        <p:sp>
          <p:nvSpPr>
            <p:cNvPr id="68" name="Shape 68"/>
            <p:cNvSpPr/>
            <p:nvPr/>
          </p:nvSpPr>
          <p:spPr>
            <a:xfrm flipV="1">
              <a:off x="3339" y="2870"/>
              <a:ext cx="1075" cy="0"/>
            </a:xfrm>
            <a:prstGeom prst="line">
              <a:avLst/>
            </a:prstGeom>
            <a:ln w="12700">
              <a:solidFill>
                <a:srgbClr val="B41F28"/>
              </a:solidFill>
            </a:ln>
          </p:spPr>
          <p:txBody>
            <a:bodyPr lIns="0" tIns="0" rIns="0" bIns="0"/>
            <a:lstStyle/>
            <a:p>
              <a:pPr lvl="0" defTabSz="457200">
                <a:defRPr sz="1200"/>
              </a:pPr>
            </a:p>
          </p:txBody>
        </p:sp>
        <p:sp>
          <p:nvSpPr>
            <p:cNvPr id="69" name="Shape 69"/>
            <p:cNvSpPr/>
            <p:nvPr/>
          </p:nvSpPr>
          <p:spPr>
            <a:xfrm flipV="1">
              <a:off x="9599" y="2870"/>
              <a:ext cx="1075" cy="0"/>
            </a:xfrm>
            <a:prstGeom prst="line">
              <a:avLst/>
            </a:prstGeom>
            <a:ln w="12700">
              <a:solidFill>
                <a:srgbClr val="B41F28"/>
              </a:solidFill>
            </a:ln>
          </p:spPr>
          <p:txBody>
            <a:bodyPr lIns="0" tIns="0" rIns="0" bIns="0"/>
            <a:lstStyle/>
            <a:p>
              <a:pPr lvl="0" defTabSz="457200">
                <a:defRPr sz="1200"/>
              </a:pPr>
            </a:p>
          </p:txBody>
        </p:sp>
      </p:grpSp>
      <p:sp>
        <p:nvSpPr>
          <p:cNvPr id="4" name="圆角矩形 3"/>
          <p:cNvSpPr/>
          <p:nvPr/>
        </p:nvSpPr>
        <p:spPr>
          <a:xfrm>
            <a:off x="2747829" y="3011558"/>
            <a:ext cx="6552565" cy="1112520"/>
          </a:xfrm>
          <a:prstGeom prst="roundRect">
            <a:avLst/>
          </a:prstGeom>
          <a:solidFill>
            <a:srgbClr val="AF202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035696" y="3161658"/>
            <a:ext cx="6120339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eiryo UI" panose="020b0604030504040204" pitchFamily="34" charset="-128"/>
              </a:rPr>
              <a:t>第二章</a:t>
            </a:r>
            <a:r>
              <a:rPr lang="en-US" altLang="zh-CN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eiryo UI" panose="020b0604030504040204" pitchFamily="34" charset="-128"/>
              </a:rPr>
              <a:t> 2.2</a:t>
            </a:r>
            <a:r>
              <a:rPr lang="zh-CN" altLang="en-US" sz="3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Meiryo UI" panose="020b0604030504040204" pitchFamily="34" charset="-128"/>
              </a:rPr>
              <a:t>直线的方程</a:t>
            </a:r>
            <a:endParaRPr lang="zh-CN" altLang="en-US" sz="32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Meiryo UI" panose="020b0604030504040204" pitchFamily="34" charset="-128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>
            <a:spLocks noChangeAspect="1"/>
          </p:cNvSpPr>
          <p:nvPr/>
        </p:nvSpPr>
        <p:spPr>
          <a:xfrm>
            <a:off x="626110" y="1021080"/>
            <a:ext cx="10939780" cy="481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一、直线的一般式方程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定义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关于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的二元一次方程都表示一条直线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我们把关于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的二元一次方程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Ax+By+C=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0(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其中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不同时为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叫做直线的一般式方程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简称一般式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解题时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如无特殊说明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应把最终结果化为一般式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一般作如下约定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的系数为正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的系数及常数项一般不出现分数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往往按含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项、含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项、常数项顺序排列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直线的一般式方程可以表示平面内的任意一条直线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718185" y="900455"/>
            <a:ext cx="7955280" cy="755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直线的一般式方程与其他形式的互</a:t>
            </a:r>
            <a:r>
              <a:rPr lang="zh-CN" altLang="zh-CN" sz="3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化</a:t>
            </a:r>
            <a:r>
              <a:rPr lang="en-US" altLang="zh-CN" sz="3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36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6" name="M45.eps"/>
          <p:cNvPicPr/>
          <p:nvPr/>
        </p:nvPicPr>
        <p:blipFill>
          <a:blip r:embed="rId2"/>
          <a:stretch>
            <a:fillRect/>
          </a:stretch>
        </p:blipFill>
        <p:spPr>
          <a:xfrm>
            <a:off x="3143672" y="2129971"/>
            <a:ext cx="5075187" cy="3819309"/>
          </a:xfrm>
          <a:prstGeom prst="rect">
            <a:avLst/>
          </a:prstGeom>
        </p:spPr>
      </p:pic>
    </p:spTree>
  </p:cSld>
  <p:clrMapOvr>
    <a:masterClrMapping/>
  </p:clrMapOvr>
  <p:transition spd="slow">
    <p:cut thruBlk="1"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758825" y="560988"/>
            <a:ext cx="4424680" cy="755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两条直线的位置</a:t>
            </a:r>
            <a:r>
              <a:rPr lang="zh-CN" altLang="zh-CN" sz="36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关系</a:t>
            </a:r>
            <a:r>
              <a:rPr lang="en-US" altLang="zh-CN" sz="36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36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550035"/>
            <a:ext cx="9130665" cy="4942205"/>
          </a:xfrm>
          <a:prstGeom prst="rect">
            <a:avLst/>
          </a:prstGeom>
        </p:spPr>
      </p:pic>
    </p:spTree>
  </p:cSld>
  <p:clrMapOvr>
    <a:masterClrMapping/>
  </p:clrMapOvr>
  <p:transition spd="slow">
    <p:cut thruBlk="1"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494665" y="227965"/>
            <a:ext cx="11548745" cy="2675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由一般式方程判断两直线平行或垂直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8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【例】</a:t>
            </a:r>
            <a:r>
              <a:rPr lang="zh-CN" altLang="zh-CN" sz="28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已知直线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与直线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mx+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平行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求实数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8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已知直线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与直线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垂直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求实数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8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494665" y="2903220"/>
            <a:ext cx="11252200" cy="49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思路分析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利用在一般式方程下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两直线平行或垂直的条件求解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494665" y="3714762"/>
            <a:ext cx="8128000" cy="2932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显然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不重合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i="1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∴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∥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同理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不重合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∥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由直线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⊥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 i="1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故当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直线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⊥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>
        <p:pull dir="lu"/>
      </p:transition>
    </mc:Choice>
    <mc:Fallback>
      <p:transition spd="slow">
        <p:pull dir="lu"/>
      </p:transition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127125" y="995247"/>
            <a:ext cx="8128000" cy="47415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反思感悟</a:t>
            </a:r>
            <a:r>
              <a:rPr lang="zh-CN" altLang="zh-CN" sz="36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由直线的一般式方程解决平行与垂直问题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y+C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y+C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6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∥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⇔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≠0(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≠0)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6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⊥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⇔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6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>
        <p:pull dir="lu"/>
      </p:transition>
    </mc:Choice>
    <mc:Fallback>
      <p:transition spd="slow">
        <p:pull dir="lu"/>
      </p:transition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9270" y="841772"/>
            <a:ext cx="8128000" cy="34124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常见的直线系及其应用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典例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的方程为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的方程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满足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过点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1,3),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且与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平行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过点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1,3),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且与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垂直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6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9270" y="4345305"/>
            <a:ext cx="1093914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4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思路分析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可先求斜率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再利用点斜式方程求解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也可利用平行、垂直直线系方程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利用待定系数法求解</a:t>
            </a:r>
            <a:r>
              <a:rPr lang="en-US" altLang="zh-CN" sz="4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4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>
        <p:pull dir="lu"/>
      </p:transition>
    </mc:Choice>
    <mc:Fallback>
      <p:transition spd="slow">
        <p:pull dir="lu"/>
      </p:transition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662305" y="1310640"/>
            <a:ext cx="11085830" cy="3634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已知直线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x+ay+b=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轴、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轴上的截距分别为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的值分别为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	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5445" y="364490"/>
            <a:ext cx="2621280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课堂练习</a:t>
            </a:r>
            <a:endParaRPr lang="zh-CN" altLang="en-US" sz="4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662305" y="5061832"/>
          <a:ext cx="8128000" cy="50653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文档" r:id="rId2" imgW="3841750" imgH="241935" progId="Word.Document.12">
                  <p:embed/>
                </p:oleObj>
              </mc:Choice>
              <mc:Fallback>
                <p:oleObj name="文档" r:id="rId2" imgW="3841750" imgH="2419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2305" y="5061832"/>
                        <a:ext cx="8128000" cy="506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>
            <a:spLocks noChangeAspect="1"/>
          </p:cNvSpPr>
          <p:nvPr/>
        </p:nvSpPr>
        <p:spPr>
          <a:xfrm>
            <a:off x="662236" y="5684570"/>
            <a:ext cx="1086003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515620" y="662305"/>
            <a:ext cx="11129645" cy="1272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两直线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ax-by-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0(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bx-ay-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0(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的图象可能是图中的哪一个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7" name="M46.eps"/>
          <p:cNvPicPr/>
          <p:nvPr/>
        </p:nvPicPr>
        <p:blipFill>
          <a:blip r:embed="rId2"/>
          <a:stretch>
            <a:fillRect/>
          </a:stretch>
        </p:blipFill>
        <p:spPr>
          <a:xfrm>
            <a:off x="1425873" y="2117686"/>
            <a:ext cx="5709033" cy="1507411"/>
          </a:xfrm>
          <a:prstGeom prst="rect">
            <a:avLst/>
          </a:prstGeom>
        </p:spPr>
      </p:pic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541655" y="3788410"/>
          <a:ext cx="11103610" cy="18745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文档" r:id="rId3" imgW="3841750" imgH="649605" progId="Word.Document.12">
                  <p:embed/>
                </p:oleObj>
              </mc:Choice>
              <mc:Fallback>
                <p:oleObj name="文档" r:id="rId3" imgW="3841750" imgH="6496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655" y="3788410"/>
                        <a:ext cx="11103610" cy="1874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>
            <a:spLocks noChangeAspect="1"/>
          </p:cNvSpPr>
          <p:nvPr/>
        </p:nvSpPr>
        <p:spPr>
          <a:xfrm>
            <a:off x="541729" y="5743295"/>
            <a:ext cx="1085554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390525" y="548640"/>
            <a:ext cx="11158855" cy="5996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斜率为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且经过点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(1,3)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的直线的一般式方程为</a:t>
            </a:r>
            <a:r>
              <a:rPr lang="zh-CN" altLang="zh-CN" sz="3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 i="1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 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解析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由点斜式方程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得所求直线方程为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2(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整理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x-y+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x-y+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若直线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y+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与直线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x+my-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互相垂直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则实数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</a:t>
            </a:r>
            <a:r>
              <a:rPr lang="zh-CN" altLang="zh-CN" sz="3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200" i="1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 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解析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3200" i="1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∵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两直线垂直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 i="1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∴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zh-CN" sz="3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092612" y="2739019"/>
            <a:ext cx="3965149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9728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7200" b="1">
                <a:solidFill>
                  <a:srgbClr val="C4040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谢谢！</a:t>
            </a:r>
            <a:endParaRPr lang="zh-CN" altLang="en-US" sz="7200" b="1">
              <a:solidFill>
                <a:srgbClr val="C40404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341100" y="114935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 spd="med"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44195" y="305435"/>
            <a:ext cx="628586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4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一、直线的点斜式</a:t>
            </a:r>
            <a:r>
              <a:rPr lang="zh-CN" altLang="zh-CN" sz="40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方程</a:t>
            </a:r>
            <a:r>
              <a:rPr lang="en-US" altLang="zh-CN" sz="40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4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238885" y="1261745"/>
          <a:ext cx="8753475" cy="29571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3841750" imgH="1296035" progId="Word.Document.12">
                  <p:embed/>
                </p:oleObj>
              </mc:Choice>
              <mc:Fallback>
                <p:oleObj name="文档" r:id="rId2" imgW="3841750" imgH="12960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38885" y="1261745"/>
                        <a:ext cx="8753475" cy="29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>
            <a:spLocks noChangeAspect="1"/>
          </p:cNvSpPr>
          <p:nvPr/>
        </p:nvSpPr>
        <p:spPr>
          <a:xfrm>
            <a:off x="1091565" y="3858895"/>
            <a:ext cx="10082530" cy="230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点斜式应用的前提是直线的斜率存在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若斜率不存在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则不能应用此式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点斜式方程中的点只要是这条直线上的点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哪一个都可以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当直线与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轴平行或重合时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方程可简写为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y=y</a:t>
            </a:r>
            <a:r>
              <a:rPr lang="en-US" altLang="zh-CN" sz="2400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特别地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轴的方程是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y=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0;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当直线与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轴平行或重合时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不能应用点斜式方程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此时可将方程写成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x=x</a:t>
            </a:r>
            <a:r>
              <a:rPr lang="en-US" altLang="zh-CN" sz="2400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特别地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轴的方程是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x=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2400"/>
          </a:p>
        </p:txBody>
      </p:sp>
      <p:cxnSp>
        <p:nvCxnSpPr>
          <p:cNvPr id="7" name="直接连接符 6"/>
          <p:cNvCxnSpPr/>
          <p:nvPr/>
        </p:nvCxnSpPr>
        <p:spPr>
          <a:xfrm>
            <a:off x="6603297" y="3284255"/>
            <a:ext cx="140323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595495" y="2969722"/>
            <a:ext cx="1460400" cy="29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>
            <a:spLocks noChangeAspect="1"/>
          </p:cNvSpPr>
          <p:nvPr/>
        </p:nvSpPr>
        <p:spPr>
          <a:xfrm>
            <a:off x="769620" y="676275"/>
            <a:ext cx="10782935" cy="2120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微练习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的点斜式方程是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则直线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的斜率是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B.-1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C.3	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.-3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769620" y="3235325"/>
          <a:ext cx="9820275" cy="113855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2" imgW="3841750" imgH="447040" progId="Word.Document.12">
                  <p:embed/>
                </p:oleObj>
              </mc:Choice>
              <mc:Fallback>
                <p:oleObj name="文档" r:id="rId2" imgW="3841750" imgH="44704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9620" y="3235325"/>
                        <a:ext cx="9820275" cy="1138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>
            <a:spLocks noChangeAspect="1"/>
          </p:cNvSpPr>
          <p:nvPr/>
        </p:nvSpPr>
        <p:spPr>
          <a:xfrm>
            <a:off x="769620" y="4860925"/>
            <a:ext cx="13569314" cy="49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不一样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后者表示过点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且斜率为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的一条直线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前者是这条直线上挖去了一个点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220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36855" y="181387"/>
            <a:ext cx="5925820" cy="9036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44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二、直线的斜截式</a:t>
            </a:r>
            <a:r>
              <a:rPr lang="zh-CN" altLang="zh-CN" sz="44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方程</a:t>
            </a:r>
            <a:r>
              <a:rPr lang="en-US" altLang="zh-CN" sz="44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44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315085" y="1212850"/>
          <a:ext cx="8995410" cy="310070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3841750" imgH="1323975" progId="Word.Document.12">
                  <p:embed/>
                </p:oleObj>
              </mc:Choice>
              <mc:Fallback>
                <p:oleObj name="文档" r:id="rId2" imgW="3841750" imgH="13239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15085" y="1212850"/>
                        <a:ext cx="8995410" cy="3100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>
            <a:spLocks noChangeAspect="1"/>
          </p:cNvSpPr>
          <p:nvPr/>
        </p:nvSpPr>
        <p:spPr>
          <a:xfrm>
            <a:off x="1315720" y="4034155"/>
            <a:ext cx="8844280" cy="230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直线的斜截式方程是直线的点斜式方程的特殊情况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截距是一个实数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它是直线与坐标轴交点的横坐标或纵坐标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可以为正数、负数和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当直线过原点时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它的横截距和纵截距都为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4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由直线的斜截式方程可直接得到直线的斜率和纵截距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如直线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y=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x-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的斜率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k=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2,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纵截距为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6631229" y="2927358"/>
            <a:ext cx="997473" cy="294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444500" y="547370"/>
            <a:ext cx="10907395" cy="606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微练习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的斜截式方程是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轴上的截距为</a:t>
            </a:r>
            <a:r>
              <a:rPr lang="zh-CN" altLang="zh-CN" sz="36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3600" i="1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 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微思考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一次函数的解析式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y=kx+b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与直线的斜截式方程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y=kx+b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有什么不同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一次函数的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的系数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</a:rPr>
              <a:t>≠0,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否则就不是一次函数了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直线的斜截式方程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</a:rPr>
              <a:t>y=kx+b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可以为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360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450850" y="143510"/>
            <a:ext cx="11290300" cy="3634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三、根据直线的斜截式方程判断两直线平行与垂直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对于直线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y=k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x+b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y=k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x+b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∥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⇔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=k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⊥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>
                <a:solidFill>
                  <a:srgbClr val="000000"/>
                </a:solidFill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⇔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3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3200"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名师点析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两直线的斜率之积为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</a:rPr>
              <a:t>1,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则两直线一定垂直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两条直线的斜率相等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两直线不一定平行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还可能重合</a:t>
            </a:r>
            <a:r>
              <a:rPr lang="en-US" altLang="zh-CN" sz="3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320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17525" y="3677920"/>
            <a:ext cx="11598910" cy="1567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微练习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y=x+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sz="36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ax+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平行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zh-CN" altLang="zh-CN" sz="36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</a:t>
            </a:r>
            <a:r>
              <a:rPr lang="zh-CN" altLang="zh-CN" sz="44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4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4400" i="1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 </a:t>
            </a:r>
            <a:endParaRPr lang="zh-CN" altLang="zh-CN" sz="44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995100" y="5459457"/>
          <a:ext cx="8128000" cy="472986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2" imgW="3841750" imgH="225425" progId="Word.Document.12">
                  <p:embed/>
                </p:oleObj>
              </mc:Choice>
              <mc:Fallback>
                <p:oleObj name="文档" r:id="rId2" imgW="3841750" imgH="2254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5100" y="5459457"/>
                        <a:ext cx="8128000" cy="472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092096" y="6104463"/>
          <a:ext cx="8128000" cy="472986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4" imgW="3841750" imgH="225425" progId="Word.Document.12">
                  <p:embed/>
                </p:oleObj>
              </mc:Choice>
              <mc:Fallback>
                <p:oleObj name="文档" r:id="rId4" imgW="3841750" imgH="2254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92096" y="6104463"/>
                        <a:ext cx="8128000" cy="4729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>
            <a:spLocks noChangeAspect="1"/>
          </p:cNvSpPr>
          <p:nvPr/>
        </p:nvSpPr>
        <p:spPr>
          <a:xfrm>
            <a:off x="500380" y="730885"/>
            <a:ext cx="11191240" cy="3579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直线的点斜式方程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求满足下列条件的直线方程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经过点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(2,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倾斜角是直线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36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x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倾斜角的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经过点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(5,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2),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且与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轴平行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36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2,3),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(5,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zh-CN" altLang="zh-CN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两点</a:t>
            </a:r>
            <a:r>
              <a:rPr lang="en-US" altLang="zh-CN" sz="36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6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4233967" y="2004528"/>
          <a:ext cx="6106686" cy="54438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2" imgW="3841750" imgH="343535" progId="Word.Document.12">
                  <p:embed/>
                </p:oleObj>
              </mc:Choice>
              <mc:Fallback>
                <p:oleObj name="文档" r:id="rId2" imgW="3841750" imgH="34353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33967" y="2004528"/>
                        <a:ext cx="6106686" cy="544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>
            <a:spLocks noChangeAspect="1"/>
          </p:cNvSpPr>
          <p:nvPr/>
        </p:nvSpPr>
        <p:spPr>
          <a:xfrm>
            <a:off x="324485" y="4708525"/>
            <a:ext cx="1181036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4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思路分析</a:t>
            </a:r>
            <a:r>
              <a:rPr lang="en-US" altLang="zh-CN" sz="4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先求出直线的斜率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然后由点斜式写出方程</a:t>
            </a:r>
            <a:r>
              <a:rPr lang="en-US" altLang="zh-CN" sz="40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zh-CN" sz="4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>
        <p:pull dir="lu"/>
      </p:transition>
    </mc:Choice>
    <mc:Fallback>
      <p:transition spd="slow">
        <p:pull dir="lu"/>
      </p:transition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990600" y="1002665"/>
          <a:ext cx="9169400" cy="234251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2" imgW="3841750" imgH="982980" progId="Word.Document.12">
                  <p:embed/>
                </p:oleObj>
              </mc:Choice>
              <mc:Fallback>
                <p:oleObj name="文档" r:id="rId2" imgW="3841750" imgH="98298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90600" y="1002665"/>
                        <a:ext cx="9169400" cy="2342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990600" y="3371215"/>
            <a:ext cx="9079230" cy="13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轴平行的直线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其斜率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不存在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不能用点斜式方程表示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但直线上点的横坐标均为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故直线方程可记为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962660" y="4633595"/>
          <a:ext cx="9197340" cy="70993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4" imgW="3841750" imgH="298450" progId="Word.Document.12">
                  <p:embed/>
                </p:oleObj>
              </mc:Choice>
              <mc:Fallback>
                <p:oleObj name="文档" r:id="rId4" imgW="3841750" imgH="2984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2660" y="4633595"/>
                        <a:ext cx="9197340" cy="709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>
            <a:spLocks noChangeAspect="1"/>
          </p:cNvSpPr>
          <p:nvPr/>
        </p:nvSpPr>
        <p:spPr>
          <a:xfrm>
            <a:off x="953135" y="5227955"/>
            <a:ext cx="9116695" cy="90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 i="1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∵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直线过点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2,3),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2200" i="1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∴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由直线的点斜式方程可得直线方程为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x+y-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>
        <p:pull dir="lu"/>
      </p:transition>
    </mc:Choice>
    <mc:Fallback>
      <p:transition spd="slow">
        <p:pull dir="lu"/>
      </p:transition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758190" y="729615"/>
            <a:ext cx="1067625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zh-CN" altLang="zh-CN" sz="40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点斜式方程的求法</a:t>
            </a:r>
            <a:endParaRPr lang="zh-CN" altLang="zh-CN" sz="40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求直线的点斜式方程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关键是求出直线的斜率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已知直线上一点的坐标及直线的斜率或直线上两点坐标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均可求出直线的方程</a:t>
            </a:r>
            <a:r>
              <a:rPr lang="en-US" altLang="zh-CN" sz="4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40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029335"/>
                <a:tab pos="1850390"/>
                <a:tab pos="2538095"/>
                <a:tab pos="3221990"/>
              </a:tabLst>
            </a:pP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斜率不存在时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可直接写出过点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4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40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4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40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4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40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的直线方程</a:t>
            </a:r>
            <a:r>
              <a:rPr lang="en-US" altLang="zh-CN" sz="4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x=x</a:t>
            </a:r>
            <a:r>
              <a:rPr lang="en-US" altLang="zh-CN" sz="40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40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40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>
        <p:pull dir="lu"/>
      </p:transition>
    </mc:Choice>
    <mc:Fallback>
      <p:transition spd="slow">
        <p:pull dir="lu"/>
      </p:transition>
    </mc:Fallback>
  </mc:AlternateContent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7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86</Paragraphs>
  <Slides>19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35">
      <vt:lpstr>Arial</vt:lpstr>
      <vt:lpstr>等线 Light</vt:lpstr>
      <vt:lpstr>等线</vt:lpstr>
      <vt:lpstr>微软雅黑</vt:lpstr>
      <vt:lpstr>宋体</vt:lpstr>
      <vt:lpstr>Calibri Light</vt:lpstr>
      <vt:lpstr>Calibri</vt:lpstr>
      <vt:lpstr>Meiryo UI</vt:lpstr>
      <vt:lpstr>黑体</vt:lpstr>
      <vt:lpstr>Times New Roman</vt:lpstr>
      <vt:lpstr>NEU-BZ-S92</vt:lpstr>
      <vt:lpstr>方正书宋_GBK</vt:lpstr>
      <vt:lpstr>仿宋</vt:lpstr>
      <vt:lpstr>Cambria Math</vt:lpstr>
      <vt:lpstr>楷体</vt:lpstr>
      <vt:lpstr>2_Office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2021-10-29T09:46:25.934</cp:lastPrinted>
  <dcterms:created xsi:type="dcterms:W3CDTF">2021-10-29T09:46:25Z</dcterms:created>
  <dcterms:modified xsi:type="dcterms:W3CDTF">2021-10-29T01:46:26Z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