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svg" ContentType="image/sv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 showSpecialPlsOnTitleSld="0" autoCompressPictures="0">
  <p:sldMasterIdLst>
    <p:sldMasterId id="2147483648" r:id="rId2"/>
    <p:sldMasterId id="2147483669" r:id="rId3"/>
  </p:sldMasterIdLst>
  <p:notesMasterIdLst>
    <p:notesMasterId r:id="rId4"/>
  </p:notesMasterIdLst>
  <p:handoutMasterIdLst>
    <p:handoutMasterId r:id="rId5"/>
  </p:handoutMasterIdLst>
  <p:sldIdLst>
    <p:sldId id="257" r:id="rId6"/>
    <p:sldId id="851" r:id="rId7"/>
    <p:sldId id="883" r:id="rId8"/>
    <p:sldId id="885" r:id="rId9"/>
    <p:sldId id="886" r:id="rId10"/>
    <p:sldId id="888" r:id="rId11"/>
    <p:sldId id="887" r:id="rId12"/>
    <p:sldId id="889" r:id="rId13"/>
    <p:sldId id="890" r:id="rId14"/>
    <p:sldId id="852" r:id="rId15"/>
    <p:sldId id="891" r:id="rId16"/>
    <p:sldId id="892" r:id="rId17"/>
    <p:sldId id="901" r:id="rId18"/>
    <p:sldId id="905" r:id="rId19"/>
    <p:sldId id="903" r:id="rId20"/>
    <p:sldId id="904" r:id="rId21"/>
    <p:sldId id="902" r:id="rId22"/>
    <p:sldId id="933" r:id="rId23"/>
    <p:sldId id="932" r:id="rId24"/>
    <p:sldId id="931" r:id="rId25"/>
    <p:sldId id="918" r:id="rId26"/>
    <p:sldId id="915" r:id="rId27"/>
    <p:sldId id="912" r:id="rId28"/>
    <p:sldId id="876" r:id="rId29"/>
    <p:sldId id="941" r:id="rId30"/>
    <p:sldId id="911" r:id="rId31"/>
    <p:sldId id="913" r:id="rId32"/>
    <p:sldId id="914" r:id="rId33"/>
    <p:sldId id="917" r:id="rId34"/>
    <p:sldId id="906" r:id="rId35"/>
    <p:sldId id="937" r:id="rId36"/>
    <p:sldId id="938" r:id="rId37"/>
    <p:sldId id="935" r:id="rId38"/>
    <p:sldId id="940" r:id="rId39"/>
    <p:sldId id="939" r:id="rId40"/>
  </p:sldIdLst>
  <p:sldSz cx="12192000" cy="6858000"/>
  <p:notesSz cx="6858000" cy="9144000"/>
  <p:custDataLst>
    <p:tags r:id="rId41"/>
  </p:custDataLst>
  <p:defaultTextStyle>
    <a:defPPr rtl="0"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9">
          <p15:clr>
            <a:srgbClr val="A4A3A4"/>
          </p15:clr>
        </p15:guide>
        <p15:guide id="2" pos="38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p="http://schemas.openxmlformats.org/presentationml/2006/main">
  <p:cmAuthor id="1" name="作者" initials="" lastIdx="0" clrIdx="2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995" autoAdjust="0"/>
    <p:restoredTop sz="95090" autoAdjust="0"/>
  </p:normalViewPr>
  <p:slideViewPr>
    <p:cSldViewPr snapToGrid="0" showGuides="1">
      <p:cViewPr varScale="1">
        <p:scale>
          <a:sx n="75" d="100"/>
          <a:sy n="75" d="100"/>
        </p:scale>
        <p:origin x="186" y="72"/>
      </p:cViewPr>
      <p:guideLst>
        <p:guide orient="horz" pos="2239"/>
        <p:guide pos="38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3"/>
    </p:cViewPr>
  </p:sorter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slide" Target="slides/slide33.xml" /><Relationship Id="rId39" Type="http://schemas.openxmlformats.org/officeDocument/2006/relationships/slide" Target="slides/slide34.xml" /><Relationship Id="rId4" Type="http://schemas.openxmlformats.org/officeDocument/2006/relationships/notesMaster" Target="notesMasters/notesMaster1.xml" /><Relationship Id="rId40" Type="http://schemas.openxmlformats.org/officeDocument/2006/relationships/slide" Target="slides/slide35.xml" /><Relationship Id="rId41" Type="http://schemas.openxmlformats.org/officeDocument/2006/relationships/tags" Target="tags/tag803.xml" /><Relationship Id="rId42" Type="http://schemas.openxmlformats.org/officeDocument/2006/relationships/presProps" Target="presProps.xml" /><Relationship Id="rId43" Type="http://schemas.openxmlformats.org/officeDocument/2006/relationships/viewProps" Target="viewProps.xml" /><Relationship Id="rId44" Type="http://schemas.openxmlformats.org/officeDocument/2006/relationships/theme" Target="theme/theme1.xml" /><Relationship Id="rId45" Type="http://schemas.openxmlformats.org/officeDocument/2006/relationships/tableStyles" Target="tableStyles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1.xml" /><Relationship Id="rId2" Type="http://schemas.openxmlformats.org/officeDocument/2006/relationships/tags" Target="../tags/tag272.xml" /><Relationship Id="rId3" Type="http://schemas.openxmlformats.org/officeDocument/2006/relationships/tags" Target="../tags/tag273.xml" /><Relationship Id="rId4" Type="http://schemas.openxmlformats.org/officeDocument/2006/relationships/tags" Target="../tags/tag274.xml" /><Relationship Id="rId5" Type="http://schemas.openxmlformats.org/officeDocument/2006/relationships/tags" Target="../tags/tag275.xml" /><Relationship Id="rId6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1E1C424-FDFA-4455-B796-53AEF16B31F3}" type="datetime1">
              <a:rPr lang="zh-CN" altLang="en-US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2021/11/26</a:t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BE02CB2-C418-4FC3-8803-A9431037D322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‹#›</a:t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66423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4.xml" /><Relationship Id="rId2" Type="http://schemas.openxmlformats.org/officeDocument/2006/relationships/tags" Target="../tags/tag265.xml" /><Relationship Id="rId3" Type="http://schemas.openxmlformats.org/officeDocument/2006/relationships/tags" Target="../tags/tag266.xml" /><Relationship Id="rId4" Type="http://schemas.openxmlformats.org/officeDocument/2006/relationships/tags" Target="../tags/tag267.xml" /><Relationship Id="rId5" Type="http://schemas.openxmlformats.org/officeDocument/2006/relationships/tags" Target="../tags/tag268.xml" /><Relationship Id="rId6" Type="http://schemas.openxmlformats.org/officeDocument/2006/relationships/tags" Target="../tags/tag269.xml" /><Relationship Id="rId7" Type="http://schemas.openxmlformats.org/officeDocument/2006/relationships/tags" Target="../tags/tag270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85EA0595-6730-4F79-BFC9-3829CD7B1099}" type="datetime1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336304E-FDE3-4B4F-A3B7-EBE87F3FA5E2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6084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76.xml" /><Relationship Id="rId4" Type="http://schemas.openxmlformats.org/officeDocument/2006/relationships/tags" Target="../tags/tag277.xml" /><Relationship Id="rId5" Type="http://schemas.openxmlformats.org/officeDocument/2006/relationships/tags" Target="../tags/tag278.xml" /><Relationship Id="rId6" Type="http://schemas.openxmlformats.org/officeDocument/2006/relationships/tags" Target="../tags/tag279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17.xml" /><Relationship Id="rId4" Type="http://schemas.openxmlformats.org/officeDocument/2006/relationships/tags" Target="../tags/tag518.xml" /><Relationship Id="rId5" Type="http://schemas.openxmlformats.org/officeDocument/2006/relationships/tags" Target="../tags/tag519.xml" /><Relationship Id="rId6" Type="http://schemas.openxmlformats.org/officeDocument/2006/relationships/tags" Target="../tags/tag520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26.xml" /><Relationship Id="rId4" Type="http://schemas.openxmlformats.org/officeDocument/2006/relationships/tags" Target="../tags/tag527.xml" /><Relationship Id="rId5" Type="http://schemas.openxmlformats.org/officeDocument/2006/relationships/tags" Target="../tags/tag528.xml" /><Relationship Id="rId6" Type="http://schemas.openxmlformats.org/officeDocument/2006/relationships/tags" Target="../tags/tag529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38.xml" /><Relationship Id="rId4" Type="http://schemas.openxmlformats.org/officeDocument/2006/relationships/tags" Target="../tags/tag539.xml" /><Relationship Id="rId5" Type="http://schemas.openxmlformats.org/officeDocument/2006/relationships/tags" Target="../tags/tag540.xml" /><Relationship Id="rId6" Type="http://schemas.openxmlformats.org/officeDocument/2006/relationships/tags" Target="../tags/tag54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50.xml" /><Relationship Id="rId4" Type="http://schemas.openxmlformats.org/officeDocument/2006/relationships/tags" Target="../tags/tag551.xml" /><Relationship Id="rId5" Type="http://schemas.openxmlformats.org/officeDocument/2006/relationships/tags" Target="../tags/tag552.xml" /><Relationship Id="rId6" Type="http://schemas.openxmlformats.org/officeDocument/2006/relationships/tags" Target="../tags/tag553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80.xml" /><Relationship Id="rId4" Type="http://schemas.openxmlformats.org/officeDocument/2006/relationships/tags" Target="../tags/tag581.xml" /><Relationship Id="rId5" Type="http://schemas.openxmlformats.org/officeDocument/2006/relationships/tags" Target="../tags/tag582.xml" /><Relationship Id="rId6" Type="http://schemas.openxmlformats.org/officeDocument/2006/relationships/tags" Target="../tags/tag583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00.xml" /><Relationship Id="rId4" Type="http://schemas.openxmlformats.org/officeDocument/2006/relationships/tags" Target="../tags/tag601.xml" /><Relationship Id="rId5" Type="http://schemas.openxmlformats.org/officeDocument/2006/relationships/tags" Target="../tags/tag602.xml" /><Relationship Id="rId6" Type="http://schemas.openxmlformats.org/officeDocument/2006/relationships/tags" Target="../tags/tag603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44.xml" /><Relationship Id="rId4" Type="http://schemas.openxmlformats.org/officeDocument/2006/relationships/tags" Target="../tags/tag645.xml" /><Relationship Id="rId5" Type="http://schemas.openxmlformats.org/officeDocument/2006/relationships/tags" Target="../tags/tag646.xml" /><Relationship Id="rId6" Type="http://schemas.openxmlformats.org/officeDocument/2006/relationships/tags" Target="../tags/tag647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88.xml" /><Relationship Id="rId4" Type="http://schemas.openxmlformats.org/officeDocument/2006/relationships/tags" Target="../tags/tag689.xml" /><Relationship Id="rId5" Type="http://schemas.openxmlformats.org/officeDocument/2006/relationships/tags" Target="../tags/tag690.xml" /><Relationship Id="rId6" Type="http://schemas.openxmlformats.org/officeDocument/2006/relationships/tags" Target="../tags/tag69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04.xml" /><Relationship Id="rId4" Type="http://schemas.openxmlformats.org/officeDocument/2006/relationships/tags" Target="../tags/tag705.xml" /><Relationship Id="rId5" Type="http://schemas.openxmlformats.org/officeDocument/2006/relationships/tags" Target="../tags/tag706.xml" /><Relationship Id="rId6" Type="http://schemas.openxmlformats.org/officeDocument/2006/relationships/tags" Target="../tags/tag707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17.xml" /><Relationship Id="rId4" Type="http://schemas.openxmlformats.org/officeDocument/2006/relationships/tags" Target="../tags/tag718.xml" /><Relationship Id="rId5" Type="http://schemas.openxmlformats.org/officeDocument/2006/relationships/tags" Target="../tags/tag719.xml" /><Relationship Id="rId6" Type="http://schemas.openxmlformats.org/officeDocument/2006/relationships/tags" Target="../tags/tag720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48.xml" /><Relationship Id="rId4" Type="http://schemas.openxmlformats.org/officeDocument/2006/relationships/tags" Target="../tags/tag349.xml" /><Relationship Id="rId5" Type="http://schemas.openxmlformats.org/officeDocument/2006/relationships/tags" Target="../tags/tag350.xml" /><Relationship Id="rId6" Type="http://schemas.openxmlformats.org/officeDocument/2006/relationships/tags" Target="../tags/tag35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40.xml" /><Relationship Id="rId4" Type="http://schemas.openxmlformats.org/officeDocument/2006/relationships/tags" Target="../tags/tag741.xml" /><Relationship Id="rId5" Type="http://schemas.openxmlformats.org/officeDocument/2006/relationships/tags" Target="../tags/tag742.xml" /><Relationship Id="rId6" Type="http://schemas.openxmlformats.org/officeDocument/2006/relationships/tags" Target="../tags/tag743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49.xml" /><Relationship Id="rId4" Type="http://schemas.openxmlformats.org/officeDocument/2006/relationships/tags" Target="../tags/tag750.xml" /><Relationship Id="rId5" Type="http://schemas.openxmlformats.org/officeDocument/2006/relationships/tags" Target="../tags/tag751.xml" /><Relationship Id="rId6" Type="http://schemas.openxmlformats.org/officeDocument/2006/relationships/tags" Target="../tags/tag752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59.xml" /><Relationship Id="rId4" Type="http://schemas.openxmlformats.org/officeDocument/2006/relationships/tags" Target="../tags/tag760.xml" /><Relationship Id="rId5" Type="http://schemas.openxmlformats.org/officeDocument/2006/relationships/tags" Target="../tags/tag761.xml" /><Relationship Id="rId6" Type="http://schemas.openxmlformats.org/officeDocument/2006/relationships/tags" Target="../tags/tag762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87.xml" /><Relationship Id="rId4" Type="http://schemas.openxmlformats.org/officeDocument/2006/relationships/tags" Target="../tags/tag788.xml" /><Relationship Id="rId5" Type="http://schemas.openxmlformats.org/officeDocument/2006/relationships/tags" Target="../tags/tag789.xml" /><Relationship Id="rId6" Type="http://schemas.openxmlformats.org/officeDocument/2006/relationships/tags" Target="../tags/tag790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88.xml" /><Relationship Id="rId4" Type="http://schemas.openxmlformats.org/officeDocument/2006/relationships/tags" Target="../tags/tag389.xml" /><Relationship Id="rId5" Type="http://schemas.openxmlformats.org/officeDocument/2006/relationships/tags" Target="../tags/tag390.xml" /><Relationship Id="rId6" Type="http://schemas.openxmlformats.org/officeDocument/2006/relationships/tags" Target="../tags/tag39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08.xml" /><Relationship Id="rId4" Type="http://schemas.openxmlformats.org/officeDocument/2006/relationships/tags" Target="../tags/tag409.xml" /><Relationship Id="rId5" Type="http://schemas.openxmlformats.org/officeDocument/2006/relationships/tags" Target="../tags/tag410.xml" /><Relationship Id="rId6" Type="http://schemas.openxmlformats.org/officeDocument/2006/relationships/tags" Target="../tags/tag41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28.xml" /><Relationship Id="rId4" Type="http://schemas.openxmlformats.org/officeDocument/2006/relationships/tags" Target="../tags/tag429.xml" /><Relationship Id="rId5" Type="http://schemas.openxmlformats.org/officeDocument/2006/relationships/tags" Target="../tags/tag430.xml" /><Relationship Id="rId6" Type="http://schemas.openxmlformats.org/officeDocument/2006/relationships/tags" Target="../tags/tag43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48.xml" /><Relationship Id="rId4" Type="http://schemas.openxmlformats.org/officeDocument/2006/relationships/tags" Target="../tags/tag449.xml" /><Relationship Id="rId5" Type="http://schemas.openxmlformats.org/officeDocument/2006/relationships/tags" Target="../tags/tag450.xml" /><Relationship Id="rId6" Type="http://schemas.openxmlformats.org/officeDocument/2006/relationships/tags" Target="../tags/tag45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68.xml" /><Relationship Id="rId4" Type="http://schemas.openxmlformats.org/officeDocument/2006/relationships/tags" Target="../tags/tag469.xml" /><Relationship Id="rId5" Type="http://schemas.openxmlformats.org/officeDocument/2006/relationships/tags" Target="../tags/tag470.xml" /><Relationship Id="rId6" Type="http://schemas.openxmlformats.org/officeDocument/2006/relationships/tags" Target="../tags/tag47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88.xml" /><Relationship Id="rId4" Type="http://schemas.openxmlformats.org/officeDocument/2006/relationships/tags" Target="../tags/tag489.xml" /><Relationship Id="rId5" Type="http://schemas.openxmlformats.org/officeDocument/2006/relationships/tags" Target="../tags/tag490.xml" /><Relationship Id="rId6" Type="http://schemas.openxmlformats.org/officeDocument/2006/relationships/tags" Target="../tags/tag49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08.xml" /><Relationship Id="rId4" Type="http://schemas.openxmlformats.org/officeDocument/2006/relationships/tags" Target="../tags/tag509.xml" /><Relationship Id="rId5" Type="http://schemas.openxmlformats.org/officeDocument/2006/relationships/tags" Target="../tags/tag510.xml" /><Relationship Id="rId6" Type="http://schemas.openxmlformats.org/officeDocument/2006/relationships/tags" Target="../tags/tag51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 rtlCol="0"/>
          <a:lstStyle/>
          <a:p>
            <a:pPr rtl="0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</a:t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7735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0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396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9968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9968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t" anchorCtr="0"/>
          <a:lstStyle>
            <a:lvl1pPr marL="0" indent="0" algn="l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5pPr>
          </a:lstStyle>
          <a:p>
            <a:pPr marL="0" lv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9684" name="灯片编号占位符 3"/>
          <p:cNvSpPr>
            <a:spLocks noGrp="1"/>
          </p:cNvSpPr>
          <p:nvPr>
            <p:ph type="sldNum" idx="10"/>
            <p:custDataLst>
              <p:tags r:id="rId6"/>
            </p:custDataLst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b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FD61E71-7A1F-4907-B253-C953124626C3}" type="slidenum">
              <a:rPr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594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93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9968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9968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t" anchorCtr="0"/>
          <a:lstStyle>
            <a:lvl1pPr marL="0" indent="0" algn="l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5pPr>
          </a:lstStyle>
          <a:p>
            <a:pPr marL="0" lv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9684" name="灯片编号占位符 3"/>
          <p:cNvSpPr>
            <a:spLocks noGrp="1"/>
          </p:cNvSpPr>
          <p:nvPr>
            <p:ph type="sldNum" idx="10"/>
            <p:custDataLst>
              <p:tags r:id="rId6"/>
            </p:custDataLst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b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FD61E71-7A1F-4907-B253-C953124626C3}" type="slidenum">
              <a:rPr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2851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9968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9968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t" anchorCtr="0"/>
          <a:lstStyle>
            <a:lvl1pPr marL="0" indent="0" algn="l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5pPr>
          </a:lstStyle>
          <a:p>
            <a:pPr marL="0" lv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9684" name="灯片编号占位符 3"/>
          <p:cNvSpPr>
            <a:spLocks noGrp="1"/>
          </p:cNvSpPr>
          <p:nvPr>
            <p:ph type="sldNum" idx="10"/>
            <p:custDataLst>
              <p:tags r:id="rId6"/>
            </p:custDataLst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b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FD61E71-7A1F-4907-B253-C953124626C3}" type="slidenum">
              <a:rPr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582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9968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9968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t" anchorCtr="0"/>
          <a:lstStyle>
            <a:lvl1pPr marL="0" indent="0" algn="l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5pPr>
          </a:lstStyle>
          <a:p>
            <a:pPr marL="0" lv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9684" name="灯片编号占位符 3"/>
          <p:cNvSpPr>
            <a:spLocks noGrp="1"/>
          </p:cNvSpPr>
          <p:nvPr>
            <p:ph type="sldNum" idx="10"/>
            <p:custDataLst>
              <p:tags r:id="rId6"/>
            </p:custDataLst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b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FD61E71-7A1F-4907-B253-C953124626C3}" type="slidenum">
              <a:rPr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852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9968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9968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t" anchorCtr="0"/>
          <a:lstStyle>
            <a:lvl1pPr marL="0" indent="0" algn="l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5pPr>
          </a:lstStyle>
          <a:p>
            <a:pPr marL="0" lv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9684" name="灯片编号占位符 3"/>
          <p:cNvSpPr>
            <a:spLocks noGrp="1"/>
          </p:cNvSpPr>
          <p:nvPr>
            <p:ph type="sldNum" idx="10"/>
            <p:custDataLst>
              <p:tags r:id="rId6"/>
            </p:custDataLst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b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FD61E71-7A1F-4907-B253-C953124626C3}" type="slidenum">
              <a:rPr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6211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9968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9968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t" anchorCtr="0"/>
          <a:lstStyle>
            <a:lvl1pPr marL="0" indent="0" algn="l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5pPr>
          </a:lstStyle>
          <a:p>
            <a:pPr marL="0" lv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9684" name="灯片编号占位符 3"/>
          <p:cNvSpPr>
            <a:spLocks noGrp="1"/>
          </p:cNvSpPr>
          <p:nvPr>
            <p:ph type="sldNum" idx="10"/>
            <p:custDataLst>
              <p:tags r:id="rId6"/>
            </p:custDataLst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b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FD61E71-7A1F-4907-B253-C953124626C3}" type="slidenum">
              <a:rPr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107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9968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9968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t" anchorCtr="0"/>
          <a:lstStyle>
            <a:lvl1pPr marL="0" indent="0" algn="l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5pPr>
          </a:lstStyle>
          <a:p>
            <a:pPr marL="0" lv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9684" name="灯片编号占位符 3"/>
          <p:cNvSpPr>
            <a:spLocks noGrp="1"/>
          </p:cNvSpPr>
          <p:nvPr>
            <p:ph type="sldNum" idx="10"/>
            <p:custDataLst>
              <p:tags r:id="rId6"/>
            </p:custDataLst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b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FD61E71-7A1F-4907-B253-C953124626C3}" type="slidenum">
              <a:rPr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1922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616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767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830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030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127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87394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87395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t" anchorCtr="0"/>
          <a:lstStyle>
            <a:lvl1pPr marL="0" indent="0" algn="l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5pPr>
          </a:lstStyle>
          <a:p>
            <a:pPr marL="0" lv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7396" name="灯片编号占位符 3"/>
          <p:cNvSpPr>
            <a:spLocks noGrp="1"/>
          </p:cNvSpPr>
          <p:nvPr>
            <p:ph type="sldNum" idx="10"/>
            <p:custDataLst>
              <p:tags r:id="rId6"/>
            </p:custDataLst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b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A241F80C-4DF0-4CF7-84C5-705FDB470CD7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1049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87394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87395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t" anchorCtr="0"/>
          <a:lstStyle>
            <a:lvl1pPr marL="0" indent="0" algn="l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5pPr>
          </a:lstStyle>
          <a:p>
            <a:pPr marL="0" lv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7396" name="灯片编号占位符 3"/>
          <p:cNvSpPr>
            <a:spLocks noGrp="1"/>
          </p:cNvSpPr>
          <p:nvPr>
            <p:ph type="sldNum" idx="10"/>
            <p:custDataLst>
              <p:tags r:id="rId6"/>
            </p:custDataLst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b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A241F80C-4DF0-4CF7-84C5-705FDB470CD7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45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87394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87395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t" anchorCtr="0"/>
          <a:lstStyle>
            <a:lvl1pPr marL="0" indent="0" algn="l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5pPr>
          </a:lstStyle>
          <a:p>
            <a:pPr marL="0" lv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7396" name="灯片编号占位符 3"/>
          <p:cNvSpPr>
            <a:spLocks noGrp="1"/>
          </p:cNvSpPr>
          <p:nvPr>
            <p:ph type="sldNum" idx="10"/>
            <p:custDataLst>
              <p:tags r:id="rId6"/>
            </p:custDataLst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b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A241F80C-4DF0-4CF7-84C5-705FDB470CD7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354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87394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87395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t" anchorCtr="0"/>
          <a:lstStyle>
            <a:lvl1pPr marL="0" indent="0" algn="l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5pPr>
          </a:lstStyle>
          <a:p>
            <a:pPr marL="0" lv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7396" name="灯片编号占位符 3"/>
          <p:cNvSpPr>
            <a:spLocks noGrp="1"/>
          </p:cNvSpPr>
          <p:nvPr>
            <p:ph type="sldNum" idx="10"/>
            <p:custDataLst>
              <p:tags r:id="rId6"/>
            </p:custDataLst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b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A241F80C-4DF0-4CF7-84C5-705FDB470CD7}" type="slidenum">
              <a:r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836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87394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87395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t" anchorCtr="0"/>
          <a:lstStyle>
            <a:lvl1pPr marL="0" indent="0" algn="l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5pPr>
          </a:lstStyle>
          <a:p>
            <a:pPr marL="0" lv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7396" name="灯片编号占位符 3"/>
          <p:cNvSpPr>
            <a:spLocks noGrp="1"/>
          </p:cNvSpPr>
          <p:nvPr>
            <p:ph type="sldNum" idx="10"/>
            <p:custDataLst>
              <p:tags r:id="rId6"/>
            </p:custDataLst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b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A241F80C-4DF0-4CF7-84C5-705FDB470CD7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358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87394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87395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anchor="t" anchorCtr="0"/>
          <a:lstStyle>
            <a:lvl1pPr marL="0" indent="0" algn="l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Calibri"/>
              </a:defRPr>
            </a:lvl5pPr>
          </a:lstStyle>
          <a:p>
            <a:pPr marL="0" lv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7396" name="灯片编号占位符 3"/>
          <p:cNvSpPr>
            <a:spLocks noGrp="1"/>
          </p:cNvSpPr>
          <p:nvPr>
            <p:ph type="sldNum" idx="10"/>
            <p:custDataLst>
              <p:tags r:id="rId6"/>
            </p:custDataLst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b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A241F80C-4DF0-4CF7-84C5-705FDB470CD7}" type="slidenum">
              <a:rPr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0548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368541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tags" Target="../tags/tag7.xml" /><Relationship Id="rId8" Type="http://schemas.openxmlformats.org/officeDocument/2006/relationships/tags" Target="../tags/tag8.xml" /><Relationship Id="rId9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8.xml" /><Relationship Id="rId10" Type="http://schemas.openxmlformats.org/officeDocument/2006/relationships/tags" Target="../tags/tag107.xml" /><Relationship Id="rId11" Type="http://schemas.openxmlformats.org/officeDocument/2006/relationships/tags" Target="../tags/tag108.xml" /><Relationship Id="rId12" Type="http://schemas.openxmlformats.org/officeDocument/2006/relationships/tags" Target="../tags/tag109.xml" /><Relationship Id="rId13" Type="http://schemas.openxmlformats.org/officeDocument/2006/relationships/tags" Target="../tags/tag110.xml" /><Relationship Id="rId14" Type="http://schemas.openxmlformats.org/officeDocument/2006/relationships/tags" Target="../tags/tag111.xml" /><Relationship Id="rId15" Type="http://schemas.openxmlformats.org/officeDocument/2006/relationships/tags" Target="../tags/tag112.xml" /><Relationship Id="rId16" Type="http://schemas.openxmlformats.org/officeDocument/2006/relationships/image" Target="../media/image3.png" /><Relationship Id="rId17" Type="http://schemas.openxmlformats.org/officeDocument/2006/relationships/tags" Target="../tags/tag113.xml" /><Relationship Id="rId18" Type="http://schemas.openxmlformats.org/officeDocument/2006/relationships/tags" Target="../tags/tag114.xml" /><Relationship Id="rId19" Type="http://schemas.openxmlformats.org/officeDocument/2006/relationships/tags" Target="../tags/tag115.xml" /><Relationship Id="rId2" Type="http://schemas.openxmlformats.org/officeDocument/2006/relationships/tags" Target="../tags/tag99.xml" /><Relationship Id="rId20" Type="http://schemas.openxmlformats.org/officeDocument/2006/relationships/tags" Target="../tags/tag116.xml" /><Relationship Id="rId21" Type="http://schemas.openxmlformats.org/officeDocument/2006/relationships/tags" Target="../tags/tag117.xml" /><Relationship Id="rId22" Type="http://schemas.openxmlformats.org/officeDocument/2006/relationships/tags" Target="../tags/tag118.xml" /><Relationship Id="rId23" Type="http://schemas.openxmlformats.org/officeDocument/2006/relationships/tags" Target="../tags/tag119.xml" /><Relationship Id="rId24" Type="http://schemas.openxmlformats.org/officeDocument/2006/relationships/tags" Target="../tags/tag120.xml" /><Relationship Id="rId25" Type="http://schemas.openxmlformats.org/officeDocument/2006/relationships/tags" Target="../tags/tag121.xml" /><Relationship Id="rId26" Type="http://schemas.openxmlformats.org/officeDocument/2006/relationships/tags" Target="../tags/tag122.xml" /><Relationship Id="rId27" Type="http://schemas.openxmlformats.org/officeDocument/2006/relationships/tags" Target="../tags/tag123.xml" /><Relationship Id="rId28" Type="http://schemas.openxmlformats.org/officeDocument/2006/relationships/tags" Target="../tags/tag124.xml" /><Relationship Id="rId29" Type="http://schemas.openxmlformats.org/officeDocument/2006/relationships/tags" Target="../tags/tag125.xml" /><Relationship Id="rId3" Type="http://schemas.openxmlformats.org/officeDocument/2006/relationships/tags" Target="../tags/tag100.xml" /><Relationship Id="rId30" Type="http://schemas.openxmlformats.org/officeDocument/2006/relationships/tags" Target="../tags/tag126.xml" /><Relationship Id="rId31" Type="http://schemas.openxmlformats.org/officeDocument/2006/relationships/tags" Target="../tags/tag127.xml" /><Relationship Id="rId32" Type="http://schemas.openxmlformats.org/officeDocument/2006/relationships/slideMaster" Target="../slideMasters/slideMaster1.xml" /><Relationship Id="rId4" Type="http://schemas.openxmlformats.org/officeDocument/2006/relationships/tags" Target="../tags/tag101.xml" /><Relationship Id="rId5" Type="http://schemas.openxmlformats.org/officeDocument/2006/relationships/tags" Target="../tags/tag102.xml" /><Relationship Id="rId6" Type="http://schemas.openxmlformats.org/officeDocument/2006/relationships/tags" Target="../tags/tag103.xml" /><Relationship Id="rId7" Type="http://schemas.openxmlformats.org/officeDocument/2006/relationships/tags" Target="../tags/tag104.xml" /><Relationship Id="rId8" Type="http://schemas.openxmlformats.org/officeDocument/2006/relationships/tags" Target="../tags/tag105.xml" /><Relationship Id="rId9" Type="http://schemas.openxmlformats.org/officeDocument/2006/relationships/tags" Target="../tags/tag106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8.xml" /><Relationship Id="rId10" Type="http://schemas.openxmlformats.org/officeDocument/2006/relationships/tags" Target="../tags/tag136.xml" /><Relationship Id="rId11" Type="http://schemas.openxmlformats.org/officeDocument/2006/relationships/image" Target="../media/image4.png" /><Relationship Id="rId12" Type="http://schemas.openxmlformats.org/officeDocument/2006/relationships/image" Target="../media/image5.svg" /><Relationship Id="rId13" Type="http://schemas.openxmlformats.org/officeDocument/2006/relationships/tags" Target="../tags/tag137.xml" /><Relationship Id="rId14" Type="http://schemas.openxmlformats.org/officeDocument/2006/relationships/image" Target="../media/image6.png" /><Relationship Id="rId15" Type="http://schemas.openxmlformats.org/officeDocument/2006/relationships/image" Target="../media/image7.svg" /><Relationship Id="rId16" Type="http://schemas.openxmlformats.org/officeDocument/2006/relationships/tags" Target="../tags/tag138.xml" /><Relationship Id="rId17" Type="http://schemas.openxmlformats.org/officeDocument/2006/relationships/tags" Target="../tags/tag139.xml" /><Relationship Id="rId18" Type="http://schemas.openxmlformats.org/officeDocument/2006/relationships/slideMaster" Target="../slideMasters/slideMaster1.xml" /><Relationship Id="rId2" Type="http://schemas.openxmlformats.org/officeDocument/2006/relationships/tags" Target="../tags/tag129.xml" /><Relationship Id="rId3" Type="http://schemas.openxmlformats.org/officeDocument/2006/relationships/tags" Target="../tags/tag130.xml" /><Relationship Id="rId4" Type="http://schemas.openxmlformats.org/officeDocument/2006/relationships/tags" Target="../tags/tag131.xml" /><Relationship Id="rId5" Type="http://schemas.openxmlformats.org/officeDocument/2006/relationships/tags" Target="../tags/tag132.xml" /><Relationship Id="rId6" Type="http://schemas.openxmlformats.org/officeDocument/2006/relationships/tags" Target="../tags/tag133.xml" /><Relationship Id="rId7" Type="http://schemas.openxmlformats.org/officeDocument/2006/relationships/image" Target="../media/image3.png" /><Relationship Id="rId8" Type="http://schemas.openxmlformats.org/officeDocument/2006/relationships/tags" Target="../tags/tag134.xml" /><Relationship Id="rId9" Type="http://schemas.openxmlformats.org/officeDocument/2006/relationships/tags" Target="../tags/tag135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0.xml" /><Relationship Id="rId10" Type="http://schemas.openxmlformats.org/officeDocument/2006/relationships/tags" Target="../tags/tag147.xml" /><Relationship Id="rId11" Type="http://schemas.openxmlformats.org/officeDocument/2006/relationships/tags" Target="../tags/tag148.xml" /><Relationship Id="rId12" Type="http://schemas.openxmlformats.org/officeDocument/2006/relationships/tags" Target="../tags/tag149.xml" /><Relationship Id="rId13" Type="http://schemas.openxmlformats.org/officeDocument/2006/relationships/image" Target="../media/image8.png" /><Relationship Id="rId14" Type="http://schemas.openxmlformats.org/officeDocument/2006/relationships/image" Target="../media/image9.svg" /><Relationship Id="rId15" Type="http://schemas.openxmlformats.org/officeDocument/2006/relationships/tags" Target="../tags/tag150.xml" /><Relationship Id="rId16" Type="http://schemas.openxmlformats.org/officeDocument/2006/relationships/image" Target="../media/image10.png" /><Relationship Id="rId17" Type="http://schemas.openxmlformats.org/officeDocument/2006/relationships/image" Target="../media/image11.svg" /><Relationship Id="rId18" Type="http://schemas.openxmlformats.org/officeDocument/2006/relationships/tags" Target="../tags/tag151.xml" /><Relationship Id="rId19" Type="http://schemas.openxmlformats.org/officeDocument/2006/relationships/tags" Target="../tags/tag152.xml" /><Relationship Id="rId2" Type="http://schemas.openxmlformats.org/officeDocument/2006/relationships/tags" Target="../tags/tag141.xml" /><Relationship Id="rId20" Type="http://schemas.openxmlformats.org/officeDocument/2006/relationships/slideMaster" Target="../slideMasters/slideMaster1.xml" /><Relationship Id="rId3" Type="http://schemas.openxmlformats.org/officeDocument/2006/relationships/tags" Target="../tags/tag142.xml" /><Relationship Id="rId4" Type="http://schemas.openxmlformats.org/officeDocument/2006/relationships/tags" Target="../tags/tag143.xml" /><Relationship Id="rId5" Type="http://schemas.openxmlformats.org/officeDocument/2006/relationships/tags" Target="../tags/tag144.xml" /><Relationship Id="rId6" Type="http://schemas.openxmlformats.org/officeDocument/2006/relationships/tags" Target="../tags/tag145.xml" /><Relationship Id="rId7" Type="http://schemas.openxmlformats.org/officeDocument/2006/relationships/image" Target="../media/image1.png" /><Relationship Id="rId8" Type="http://schemas.microsoft.com/office/2007/relationships/hdphoto" Target="../media/image2.wdp" /><Relationship Id="rId9" Type="http://schemas.openxmlformats.org/officeDocument/2006/relationships/tags" Target="../tags/tag146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3.xml" /><Relationship Id="rId10" Type="http://schemas.microsoft.com/office/2007/relationships/hdphoto" Target="../media/image2.wdp" /><Relationship Id="rId11" Type="http://schemas.openxmlformats.org/officeDocument/2006/relationships/tags" Target="../tags/tag161.xml" /><Relationship Id="rId12" Type="http://schemas.openxmlformats.org/officeDocument/2006/relationships/tags" Target="../tags/tag162.xml" /><Relationship Id="rId13" Type="http://schemas.openxmlformats.org/officeDocument/2006/relationships/slideMaster" Target="../slideMasters/slideMaster1.xml" /><Relationship Id="rId2" Type="http://schemas.openxmlformats.org/officeDocument/2006/relationships/tags" Target="../tags/tag154.xml" /><Relationship Id="rId3" Type="http://schemas.openxmlformats.org/officeDocument/2006/relationships/tags" Target="../tags/tag155.xml" /><Relationship Id="rId4" Type="http://schemas.openxmlformats.org/officeDocument/2006/relationships/tags" Target="../tags/tag156.xml" /><Relationship Id="rId5" Type="http://schemas.openxmlformats.org/officeDocument/2006/relationships/tags" Target="../tags/tag157.xml" /><Relationship Id="rId6" Type="http://schemas.openxmlformats.org/officeDocument/2006/relationships/tags" Target="../tags/tag158.xml" /><Relationship Id="rId7" Type="http://schemas.openxmlformats.org/officeDocument/2006/relationships/tags" Target="../tags/tag159.xml" /><Relationship Id="rId8" Type="http://schemas.openxmlformats.org/officeDocument/2006/relationships/tags" Target="../tags/tag160.xml" /><Relationship Id="rId9" Type="http://schemas.openxmlformats.org/officeDocument/2006/relationships/image" Target="../media/image1.png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3.xml" /><Relationship Id="rId10" Type="http://schemas.openxmlformats.org/officeDocument/2006/relationships/tags" Target="../tags/tag171.xml" /><Relationship Id="rId11" Type="http://schemas.openxmlformats.org/officeDocument/2006/relationships/tags" Target="../tags/tag172.xml" /><Relationship Id="rId12" Type="http://schemas.openxmlformats.org/officeDocument/2006/relationships/tags" Target="../tags/tag173.xml" /><Relationship Id="rId13" Type="http://schemas.openxmlformats.org/officeDocument/2006/relationships/tags" Target="../tags/tag174.xml" /><Relationship Id="rId14" Type="http://schemas.openxmlformats.org/officeDocument/2006/relationships/slideMaster" Target="../slideMasters/slideMaster1.xml" /><Relationship Id="rId2" Type="http://schemas.openxmlformats.org/officeDocument/2006/relationships/tags" Target="../tags/tag164.xml" /><Relationship Id="rId3" Type="http://schemas.openxmlformats.org/officeDocument/2006/relationships/tags" Target="../tags/tag165.xml" /><Relationship Id="rId4" Type="http://schemas.openxmlformats.org/officeDocument/2006/relationships/image" Target="../media/image3.png" /><Relationship Id="rId5" Type="http://schemas.openxmlformats.org/officeDocument/2006/relationships/tags" Target="../tags/tag166.xml" /><Relationship Id="rId6" Type="http://schemas.openxmlformats.org/officeDocument/2006/relationships/tags" Target="../tags/tag167.xml" /><Relationship Id="rId7" Type="http://schemas.openxmlformats.org/officeDocument/2006/relationships/tags" Target="../tags/tag168.xml" /><Relationship Id="rId8" Type="http://schemas.openxmlformats.org/officeDocument/2006/relationships/tags" Target="../tags/tag169.xml" /><Relationship Id="rId9" Type="http://schemas.openxmlformats.org/officeDocument/2006/relationships/tags" Target="../tags/tag170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5.xml" /><Relationship Id="rId10" Type="http://schemas.openxmlformats.org/officeDocument/2006/relationships/tags" Target="../tags/tag184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176.xml" /><Relationship Id="rId3" Type="http://schemas.openxmlformats.org/officeDocument/2006/relationships/tags" Target="../tags/tag177.xml" /><Relationship Id="rId4" Type="http://schemas.openxmlformats.org/officeDocument/2006/relationships/tags" Target="../tags/tag178.xml" /><Relationship Id="rId5" Type="http://schemas.openxmlformats.org/officeDocument/2006/relationships/tags" Target="../tags/tag179.xml" /><Relationship Id="rId6" Type="http://schemas.openxmlformats.org/officeDocument/2006/relationships/tags" Target="../tags/tag180.xml" /><Relationship Id="rId7" Type="http://schemas.openxmlformats.org/officeDocument/2006/relationships/tags" Target="../tags/tag181.xml" /><Relationship Id="rId8" Type="http://schemas.openxmlformats.org/officeDocument/2006/relationships/tags" Target="../tags/tag182.xml" /><Relationship Id="rId9" Type="http://schemas.openxmlformats.org/officeDocument/2006/relationships/tags" Target="../tags/tag183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5.xml" /><Relationship Id="rId10" Type="http://schemas.openxmlformats.org/officeDocument/2006/relationships/tags" Target="../tags/tag193.xml" /><Relationship Id="rId11" Type="http://schemas.openxmlformats.org/officeDocument/2006/relationships/tags" Target="../tags/tag194.xml" /><Relationship Id="rId12" Type="http://schemas.openxmlformats.org/officeDocument/2006/relationships/tags" Target="../tags/tag195.xml" /><Relationship Id="rId13" Type="http://schemas.openxmlformats.org/officeDocument/2006/relationships/tags" Target="../tags/tag196.xml" /><Relationship Id="rId14" Type="http://schemas.openxmlformats.org/officeDocument/2006/relationships/slideMaster" Target="../slideMasters/slideMaster1.xml" /><Relationship Id="rId2" Type="http://schemas.openxmlformats.org/officeDocument/2006/relationships/tags" Target="../tags/tag186.xml" /><Relationship Id="rId3" Type="http://schemas.openxmlformats.org/officeDocument/2006/relationships/tags" Target="../tags/tag187.xml" /><Relationship Id="rId4" Type="http://schemas.openxmlformats.org/officeDocument/2006/relationships/tags" Target="../tags/tag188.xml" /><Relationship Id="rId5" Type="http://schemas.openxmlformats.org/officeDocument/2006/relationships/tags" Target="../tags/tag189.xml" /><Relationship Id="rId6" Type="http://schemas.openxmlformats.org/officeDocument/2006/relationships/tags" Target="../tags/tag190.xml" /><Relationship Id="rId7" Type="http://schemas.openxmlformats.org/officeDocument/2006/relationships/image" Target="../media/image3.png" /><Relationship Id="rId8" Type="http://schemas.openxmlformats.org/officeDocument/2006/relationships/tags" Target="../tags/tag191.xml" /><Relationship Id="rId9" Type="http://schemas.openxmlformats.org/officeDocument/2006/relationships/tags" Target="../tags/tag19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7.xml" /><Relationship Id="rId10" Type="http://schemas.openxmlformats.org/officeDocument/2006/relationships/tags" Target="../tags/tag205.xml" /><Relationship Id="rId11" Type="http://schemas.openxmlformats.org/officeDocument/2006/relationships/tags" Target="../tags/tag206.xml" /><Relationship Id="rId12" Type="http://schemas.openxmlformats.org/officeDocument/2006/relationships/tags" Target="../tags/tag207.xml" /><Relationship Id="rId13" Type="http://schemas.openxmlformats.org/officeDocument/2006/relationships/tags" Target="../tags/tag208.xml" /><Relationship Id="rId14" Type="http://schemas.openxmlformats.org/officeDocument/2006/relationships/tags" Target="../tags/tag209.xml" /><Relationship Id="rId15" Type="http://schemas.openxmlformats.org/officeDocument/2006/relationships/tags" Target="../tags/tag210.xml" /><Relationship Id="rId16" Type="http://schemas.openxmlformats.org/officeDocument/2006/relationships/slideMaster" Target="../slideMasters/slideMaster1.xml" /><Relationship Id="rId2" Type="http://schemas.openxmlformats.org/officeDocument/2006/relationships/tags" Target="../tags/tag198.xml" /><Relationship Id="rId3" Type="http://schemas.openxmlformats.org/officeDocument/2006/relationships/tags" Target="../tags/tag199.xml" /><Relationship Id="rId4" Type="http://schemas.openxmlformats.org/officeDocument/2006/relationships/tags" Target="../tags/tag200.xml" /><Relationship Id="rId5" Type="http://schemas.openxmlformats.org/officeDocument/2006/relationships/tags" Target="../tags/tag201.xml" /><Relationship Id="rId6" Type="http://schemas.openxmlformats.org/officeDocument/2006/relationships/tags" Target="../tags/tag202.xml" /><Relationship Id="rId7" Type="http://schemas.openxmlformats.org/officeDocument/2006/relationships/image" Target="../media/image3.png" /><Relationship Id="rId8" Type="http://schemas.openxmlformats.org/officeDocument/2006/relationships/tags" Target="../tags/tag203.xml" /><Relationship Id="rId9" Type="http://schemas.openxmlformats.org/officeDocument/2006/relationships/tags" Target="../tags/tag204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1.xml" /><Relationship Id="rId2" Type="http://schemas.openxmlformats.org/officeDocument/2006/relationships/tags" Target="../tags/tag212.xml" /><Relationship Id="rId3" Type="http://schemas.openxmlformats.org/officeDocument/2006/relationships/tags" Target="../tags/tag213.xml" /><Relationship Id="rId4" Type="http://schemas.openxmlformats.org/officeDocument/2006/relationships/tags" Target="../tags/tag214.xml" /><Relationship Id="rId5" Type="http://schemas.openxmlformats.org/officeDocument/2006/relationships/tags" Target="../tags/tag215.xml" /><Relationship Id="rId6" Type="http://schemas.openxmlformats.org/officeDocument/2006/relationships/tags" Target="../tags/tag216.xml" /><Relationship Id="rId7" Type="http://schemas.openxmlformats.org/officeDocument/2006/relationships/tags" Target="../tags/tag217.xml" /><Relationship Id="rId8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8.xml" /><Relationship Id="rId10" Type="http://schemas.openxmlformats.org/officeDocument/2006/relationships/tags" Target="../tags/tag226.xml" /><Relationship Id="rId11" Type="http://schemas.openxmlformats.org/officeDocument/2006/relationships/tags" Target="../tags/tag227.xml" /><Relationship Id="rId12" Type="http://schemas.openxmlformats.org/officeDocument/2006/relationships/tags" Target="../tags/tag228.xml" /><Relationship Id="rId13" Type="http://schemas.openxmlformats.org/officeDocument/2006/relationships/tags" Target="../tags/tag229.xml" /><Relationship Id="rId14" Type="http://schemas.openxmlformats.org/officeDocument/2006/relationships/slideMaster" Target="../slideMasters/slideMaster1.xml" /><Relationship Id="rId2" Type="http://schemas.openxmlformats.org/officeDocument/2006/relationships/tags" Target="../tags/tag219.xml" /><Relationship Id="rId3" Type="http://schemas.openxmlformats.org/officeDocument/2006/relationships/tags" Target="../tags/tag220.xml" /><Relationship Id="rId4" Type="http://schemas.openxmlformats.org/officeDocument/2006/relationships/tags" Target="../tags/tag221.xml" /><Relationship Id="rId5" Type="http://schemas.openxmlformats.org/officeDocument/2006/relationships/tags" Target="../tags/tag222.xml" /><Relationship Id="rId6" Type="http://schemas.openxmlformats.org/officeDocument/2006/relationships/tags" Target="../tags/tag223.xml" /><Relationship Id="rId7" Type="http://schemas.openxmlformats.org/officeDocument/2006/relationships/image" Target="../media/image3.png" /><Relationship Id="rId8" Type="http://schemas.openxmlformats.org/officeDocument/2006/relationships/tags" Target="../tags/tag224.xml" /><Relationship Id="rId9" Type="http://schemas.openxmlformats.org/officeDocument/2006/relationships/tags" Target="../tags/tag225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10" Type="http://schemas.microsoft.com/office/2007/relationships/hdphoto" Target="../media/image2.wdp" /><Relationship Id="rId11" Type="http://schemas.openxmlformats.org/officeDocument/2006/relationships/tags" Target="../tags/tag17.xml" /><Relationship Id="rId12" Type="http://schemas.openxmlformats.org/officeDocument/2006/relationships/tags" Target="../tags/tag18.xml" /><Relationship Id="rId13" Type="http://schemas.openxmlformats.org/officeDocument/2006/relationships/slideMaster" Target="../slideMasters/slideMaster1.xml" /><Relationship Id="rId2" Type="http://schemas.openxmlformats.org/officeDocument/2006/relationships/tags" Target="../tags/tag10.xml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tags" Target="../tags/tag13.xml" /><Relationship Id="rId6" Type="http://schemas.openxmlformats.org/officeDocument/2006/relationships/tags" Target="../tags/tag14.xml" /><Relationship Id="rId7" Type="http://schemas.openxmlformats.org/officeDocument/2006/relationships/tags" Target="../tags/tag15.xml" /><Relationship Id="rId8" Type="http://schemas.openxmlformats.org/officeDocument/2006/relationships/tags" Target="../tags/tag16.xml" /><Relationship Id="rId9" Type="http://schemas.openxmlformats.org/officeDocument/2006/relationships/image" Target="../media/image1.png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0.xml" /><Relationship Id="rId2" Type="http://schemas.openxmlformats.org/officeDocument/2006/relationships/tags" Target="../tags/tag231.xml" /><Relationship Id="rId3" Type="http://schemas.openxmlformats.org/officeDocument/2006/relationships/tags" Target="../tags/tag232.xml" /><Relationship Id="rId4" Type="http://schemas.openxmlformats.org/officeDocument/2006/relationships/tags" Target="../tags/tag233.xml" /><Relationship Id="rId5" Type="http://schemas.openxmlformats.org/officeDocument/2006/relationships/slideMaster" Target="../slideMasters/slideMaster1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0.xml" /><Relationship Id="rId2" Type="http://schemas.openxmlformats.org/officeDocument/2006/relationships/tags" Target="../tags/tag241.xml" /><Relationship Id="rId3" Type="http://schemas.openxmlformats.org/officeDocument/2006/relationships/tags" Target="../tags/tag242.xml" /><Relationship Id="rId4" Type="http://schemas.openxmlformats.org/officeDocument/2006/relationships/tags" Target="../tags/tag243.xml" /><Relationship Id="rId5" Type="http://schemas.openxmlformats.org/officeDocument/2006/relationships/tags" Target="../tags/tag244.xml" /><Relationship Id="rId6" Type="http://schemas.openxmlformats.org/officeDocument/2006/relationships/tags" Target="../tags/tag245.xml" /><Relationship Id="rId7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6.xml" /><Relationship Id="rId2" Type="http://schemas.openxmlformats.org/officeDocument/2006/relationships/tags" Target="../tags/tag247.xml" /><Relationship Id="rId3" Type="http://schemas.openxmlformats.org/officeDocument/2006/relationships/tags" Target="../tags/tag248.xml" /><Relationship Id="rId4" Type="http://schemas.openxmlformats.org/officeDocument/2006/relationships/tags" Target="../tags/tag249.xml" /><Relationship Id="rId5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0.xml" /><Relationship Id="rId2" Type="http://schemas.openxmlformats.org/officeDocument/2006/relationships/tags" Target="../tags/tag251.xml" /><Relationship Id="rId3" Type="http://schemas.openxmlformats.org/officeDocument/2006/relationships/tags" Target="../tags/tag252.xml" /><Relationship Id="rId4" Type="http://schemas.openxmlformats.org/officeDocument/2006/relationships/tags" Target="../tags/tag253.xml" /><Relationship Id="rId5" Type="http://schemas.openxmlformats.org/officeDocument/2006/relationships/tags" Target="../tags/tag254.xml" /><Relationship Id="rId6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image" Target="../media/image3.png" /><Relationship Id="rId6" Type="http://schemas.openxmlformats.org/officeDocument/2006/relationships/tags" Target="../tags/tag23.xml" /><Relationship Id="rId7" Type="http://schemas.openxmlformats.org/officeDocument/2006/relationships/tags" Target="../tags/tag24.xml" /><Relationship Id="rId8" Type="http://schemas.openxmlformats.org/officeDocument/2006/relationships/tags" Target="../tags/tag25.xml" /><Relationship Id="rId9" Type="http://schemas.openxmlformats.org/officeDocument/2006/relationships/tags" Target="../tags/tag26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.xml" /><Relationship Id="rId10" Type="http://schemas.openxmlformats.org/officeDocument/2006/relationships/tags" Target="../tags/tag35.xml" /><Relationship Id="rId11" Type="http://schemas.openxmlformats.org/officeDocument/2006/relationships/tags" Target="../tags/tag36.xml" /><Relationship Id="rId12" Type="http://schemas.openxmlformats.org/officeDocument/2006/relationships/tags" Target="../tags/tag37.xml" /><Relationship Id="rId13" Type="http://schemas.openxmlformats.org/officeDocument/2006/relationships/tags" Target="../tags/tag38.xml" /><Relationship Id="rId14" Type="http://schemas.openxmlformats.org/officeDocument/2006/relationships/slideMaster" Target="../slideMasters/slideMaster1.xml" /><Relationship Id="rId2" Type="http://schemas.openxmlformats.org/officeDocument/2006/relationships/tags" Target="../tags/tag28.xml" /><Relationship Id="rId3" Type="http://schemas.openxmlformats.org/officeDocument/2006/relationships/tags" Target="../tags/tag29.xml" /><Relationship Id="rId4" Type="http://schemas.openxmlformats.org/officeDocument/2006/relationships/image" Target="../media/image3.png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9.xml" /><Relationship Id="rId10" Type="http://schemas.openxmlformats.org/officeDocument/2006/relationships/tags" Target="../tags/tag47.xml" /><Relationship Id="rId11" Type="http://schemas.openxmlformats.org/officeDocument/2006/relationships/tags" Target="../tags/tag48.xml" /><Relationship Id="rId12" Type="http://schemas.openxmlformats.org/officeDocument/2006/relationships/slideMaster" Target="../slideMasters/slideMaster1.xml" /><Relationship Id="rId2" Type="http://schemas.openxmlformats.org/officeDocument/2006/relationships/tags" Target="../tags/tag40.xml" /><Relationship Id="rId3" Type="http://schemas.openxmlformats.org/officeDocument/2006/relationships/tags" Target="../tags/tag41.xml" /><Relationship Id="rId4" Type="http://schemas.openxmlformats.org/officeDocument/2006/relationships/tags" Target="../tags/tag42.xml" /><Relationship Id="rId5" Type="http://schemas.openxmlformats.org/officeDocument/2006/relationships/image" Target="../media/image3.png" /><Relationship Id="rId6" Type="http://schemas.openxmlformats.org/officeDocument/2006/relationships/tags" Target="../tags/tag43.xml" /><Relationship Id="rId7" Type="http://schemas.openxmlformats.org/officeDocument/2006/relationships/tags" Target="../tags/tag44.xml" /><Relationship Id="rId8" Type="http://schemas.openxmlformats.org/officeDocument/2006/relationships/tags" Target="../tags/tag45.xml" /><Relationship Id="rId9" Type="http://schemas.openxmlformats.org/officeDocument/2006/relationships/tags" Target="../tags/tag46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9.xml" /><Relationship Id="rId10" Type="http://schemas.openxmlformats.org/officeDocument/2006/relationships/image" Target="../media/image3.png" /><Relationship Id="rId11" Type="http://schemas.openxmlformats.org/officeDocument/2006/relationships/tags" Target="../tags/tag58.xml" /><Relationship Id="rId12" Type="http://schemas.openxmlformats.org/officeDocument/2006/relationships/tags" Target="../tags/tag59.xml" /><Relationship Id="rId13" Type="http://schemas.openxmlformats.org/officeDocument/2006/relationships/tags" Target="../tags/tag60.xml" /><Relationship Id="rId14" Type="http://schemas.openxmlformats.org/officeDocument/2006/relationships/tags" Target="../tags/tag61.xml" /><Relationship Id="rId15" Type="http://schemas.openxmlformats.org/officeDocument/2006/relationships/tags" Target="../tags/tag62.xml" /><Relationship Id="rId16" Type="http://schemas.openxmlformats.org/officeDocument/2006/relationships/tags" Target="../tags/tag63.xml" /><Relationship Id="rId17" Type="http://schemas.openxmlformats.org/officeDocument/2006/relationships/tags" Target="../tags/tag64.xml" /><Relationship Id="rId18" Type="http://schemas.openxmlformats.org/officeDocument/2006/relationships/tags" Target="../tags/tag65.xml" /><Relationship Id="rId19" Type="http://schemas.openxmlformats.org/officeDocument/2006/relationships/slideMaster" Target="../slideMasters/slideMaster1.xml" /><Relationship Id="rId2" Type="http://schemas.openxmlformats.org/officeDocument/2006/relationships/tags" Target="../tags/tag50.xml" /><Relationship Id="rId3" Type="http://schemas.openxmlformats.org/officeDocument/2006/relationships/tags" Target="../tags/tag51.xml" /><Relationship Id="rId4" Type="http://schemas.openxmlformats.org/officeDocument/2006/relationships/tags" Target="../tags/tag52.xml" /><Relationship Id="rId5" Type="http://schemas.openxmlformats.org/officeDocument/2006/relationships/tags" Target="../tags/tag53.xml" /><Relationship Id="rId6" Type="http://schemas.openxmlformats.org/officeDocument/2006/relationships/tags" Target="../tags/tag54.xml" /><Relationship Id="rId7" Type="http://schemas.openxmlformats.org/officeDocument/2006/relationships/tags" Target="../tags/tag55.xml" /><Relationship Id="rId8" Type="http://schemas.openxmlformats.org/officeDocument/2006/relationships/tags" Target="../tags/tag56.xml" /><Relationship Id="rId9" Type="http://schemas.openxmlformats.org/officeDocument/2006/relationships/tags" Target="../tags/tag57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6.xml" /><Relationship Id="rId10" Type="http://schemas.openxmlformats.org/officeDocument/2006/relationships/tags" Target="../tags/tag74.xml" /><Relationship Id="rId11" Type="http://schemas.openxmlformats.org/officeDocument/2006/relationships/tags" Target="../tags/tag75.xml" /><Relationship Id="rId12" Type="http://schemas.openxmlformats.org/officeDocument/2006/relationships/tags" Target="../tags/tag76.xml" /><Relationship Id="rId13" Type="http://schemas.openxmlformats.org/officeDocument/2006/relationships/tags" Target="../tags/tag77.xml" /><Relationship Id="rId14" Type="http://schemas.openxmlformats.org/officeDocument/2006/relationships/tags" Target="../tags/tag78.xml" /><Relationship Id="rId15" Type="http://schemas.openxmlformats.org/officeDocument/2006/relationships/tags" Target="../tags/tag79.xml" /><Relationship Id="rId16" Type="http://schemas.openxmlformats.org/officeDocument/2006/relationships/tags" Target="../tags/tag80.xml" /><Relationship Id="rId17" Type="http://schemas.openxmlformats.org/officeDocument/2006/relationships/tags" Target="../tags/tag81.xml" /><Relationship Id="rId18" Type="http://schemas.openxmlformats.org/officeDocument/2006/relationships/slideMaster" Target="../slideMasters/slideMaster1.xml" /><Relationship Id="rId2" Type="http://schemas.openxmlformats.org/officeDocument/2006/relationships/tags" Target="../tags/tag67.xml" /><Relationship Id="rId3" Type="http://schemas.openxmlformats.org/officeDocument/2006/relationships/tags" Target="../tags/tag68.xml" /><Relationship Id="rId4" Type="http://schemas.openxmlformats.org/officeDocument/2006/relationships/tags" Target="../tags/tag69.xml" /><Relationship Id="rId5" Type="http://schemas.openxmlformats.org/officeDocument/2006/relationships/tags" Target="../tags/tag70.xml" /><Relationship Id="rId6" Type="http://schemas.openxmlformats.org/officeDocument/2006/relationships/tags" Target="../tags/tag71.xml" /><Relationship Id="rId7" Type="http://schemas.openxmlformats.org/officeDocument/2006/relationships/image" Target="../media/image3.png" /><Relationship Id="rId8" Type="http://schemas.openxmlformats.org/officeDocument/2006/relationships/tags" Target="../tags/tag72.xml" /><Relationship Id="rId9" Type="http://schemas.openxmlformats.org/officeDocument/2006/relationships/tags" Target="../tags/tag73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2.xml" /><Relationship Id="rId10" Type="http://schemas.openxmlformats.org/officeDocument/2006/relationships/tags" Target="../tags/tag90.xml" /><Relationship Id="rId11" Type="http://schemas.openxmlformats.org/officeDocument/2006/relationships/tags" Target="../tags/tag91.xml" /><Relationship Id="rId12" Type="http://schemas.openxmlformats.org/officeDocument/2006/relationships/slideMaster" Target="../slideMasters/slideMaster1.xml" /><Relationship Id="rId2" Type="http://schemas.openxmlformats.org/officeDocument/2006/relationships/tags" Target="../tags/tag83.xml" /><Relationship Id="rId3" Type="http://schemas.openxmlformats.org/officeDocument/2006/relationships/tags" Target="../tags/tag84.xml" /><Relationship Id="rId4" Type="http://schemas.openxmlformats.org/officeDocument/2006/relationships/image" Target="../media/image3.png" /><Relationship Id="rId5" Type="http://schemas.openxmlformats.org/officeDocument/2006/relationships/tags" Target="../tags/tag85.xml" /><Relationship Id="rId6" Type="http://schemas.openxmlformats.org/officeDocument/2006/relationships/tags" Target="../tags/tag86.xml" /><Relationship Id="rId7" Type="http://schemas.openxmlformats.org/officeDocument/2006/relationships/tags" Target="../tags/tag87.xml" /><Relationship Id="rId8" Type="http://schemas.openxmlformats.org/officeDocument/2006/relationships/tags" Target="../tags/tag88.xml" /><Relationship Id="rId9" Type="http://schemas.openxmlformats.org/officeDocument/2006/relationships/tags" Target="../tags/tag89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2.xml" /><Relationship Id="rId2" Type="http://schemas.openxmlformats.org/officeDocument/2006/relationships/tags" Target="../tags/tag93.xml" /><Relationship Id="rId3" Type="http://schemas.openxmlformats.org/officeDocument/2006/relationships/tags" Target="../tags/tag94.xml" /><Relationship Id="rId4" Type="http://schemas.openxmlformats.org/officeDocument/2006/relationships/tags" Target="../tags/tag95.xml" /><Relationship Id="rId5" Type="http://schemas.openxmlformats.org/officeDocument/2006/relationships/tags" Target="../tags/tag96.xml" /><Relationship Id="rId6" Type="http://schemas.openxmlformats.org/officeDocument/2006/relationships/tags" Target="../tags/tag97.xml" /><Relationship Id="rId7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_01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此处是标题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单击此处编辑母版副标题样式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  <p:custDataLst>
              <p:tags r:id="rId4"/>
            </p:custDataLst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</a:p>
        </p:txBody>
      </p:sp>
      <p:grpSp>
        <p:nvGrpSpPr>
          <p:cNvPr id="14" name="组 13"/>
          <p:cNvGrpSpPr/>
          <p:nvPr userDrawn="1">
            <p:custDataLst>
              <p:tags r:id="rId5"/>
            </p:custDataLst>
          </p:nvPr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任意多边形(F) 5"/>
            <p:cNvSpPr/>
            <p:nvPr>
              <p:custDataLst>
                <p:tags r:id="rId6"/>
              </p:custDataLst>
            </p:nvPr>
          </p:nvSpPr>
          <p:spPr bwMode="auto">
            <a:xfrm>
              <a:off x="11114088" y="2241550"/>
              <a:ext cx="1905000" cy="2354263"/>
            </a:xfrm>
            <a:custGeom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" name="任意多边形(F) 6"/>
            <p:cNvSpPr/>
            <p:nvPr>
              <p:custDataLst>
                <p:tags r:id="rId7"/>
              </p:custDataLst>
            </p:nvPr>
          </p:nvSpPr>
          <p:spPr bwMode="auto">
            <a:xfrm>
              <a:off x="11412538" y="2590800"/>
              <a:ext cx="835025" cy="1673225"/>
            </a:xfrm>
            <a:custGeom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cxnSp>
        <p:nvCxnSpPr>
          <p:cNvPr id="5" name="直接连接符​​(S) 4"/>
          <p:cNvCxnSpPr/>
          <p:nvPr userDrawn="1">
            <p:custDataLst>
              <p:tags r:id="rId8"/>
            </p:custDataLst>
          </p:nvPr>
        </p:nvCxnSpPr>
        <p:spPr>
          <a:xfrm>
            <a:off x="6469778" y="4233582"/>
            <a:ext cx="42588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团队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35" name="组 34"/>
          <p:cNvGrpSpPr/>
          <p:nvPr userDrawn="1">
            <p:custDataLst>
              <p:tags r:id="rId2"/>
            </p:custDataLst>
          </p:nvPr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任意多边形(F) 5"/>
            <p:cNvSpPr/>
            <p:nvPr>
              <p:custDataLst>
                <p:tags r:id="rId3"/>
              </p:custDataLst>
            </p:nvPr>
          </p:nvSpPr>
          <p:spPr bwMode="auto">
            <a:xfrm>
              <a:off x="11114088" y="2241550"/>
              <a:ext cx="1905000" cy="2354263"/>
            </a:xfrm>
            <a:custGeom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7" name="任意多边形 6"/>
            <p:cNvSpPr/>
            <p:nvPr>
              <p:custDataLst>
                <p:tags r:id="rId4"/>
              </p:custDataLst>
            </p:nvPr>
          </p:nvSpPr>
          <p:spPr bwMode="auto">
            <a:xfrm>
              <a:off x="11412538" y="2590800"/>
              <a:ext cx="835025" cy="1673225"/>
            </a:xfrm>
            <a:custGeom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8" name="任意多边形(F) 7"/>
            <p:cNvSpPr/>
            <p:nvPr>
              <p:custDataLst>
                <p:tags r:id="rId5"/>
              </p:custDataLst>
            </p:nvPr>
          </p:nvSpPr>
          <p:spPr bwMode="auto">
            <a:xfrm>
              <a:off x="11728451" y="3071813"/>
              <a:ext cx="306388" cy="719138"/>
            </a:xfrm>
            <a:custGeom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23" name="椭圆形 22"/>
          <p:cNvSpPr/>
          <p:nvPr userDrawn="1">
            <p:custDataLst>
              <p:tags r:id="rId6"/>
            </p:custDataLst>
          </p:nvPr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4" name="椭圆形 23"/>
          <p:cNvSpPr/>
          <p:nvPr userDrawn="1">
            <p:custDataLst>
              <p:tags r:id="rId7"/>
            </p:custDataLst>
          </p:nvPr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5" name="椭圆形 24"/>
          <p:cNvSpPr/>
          <p:nvPr userDrawn="1">
            <p:custDataLst>
              <p:tags r:id="rId8"/>
            </p:custDataLst>
          </p:nvPr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6" name="椭圆形 25"/>
          <p:cNvSpPr/>
          <p:nvPr userDrawn="1">
            <p:custDataLst>
              <p:tags r:id="rId9"/>
            </p:custDataLst>
          </p:nvPr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0" name="任意多边形：形状 19"/>
          <p:cNvSpPr/>
          <p:nvPr userDrawn="1">
            <p:custDataLst>
              <p:tags r:id="rId10"/>
            </p:custDataLst>
          </p:nvPr>
        </p:nvSpPr>
        <p:spPr>
          <a:xfrm>
            <a:off x="4011967" y="1778212"/>
            <a:ext cx="1320476" cy="362088"/>
          </a:xfrm>
          <a:custGeom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1" name="任意多边形：形状 20"/>
          <p:cNvSpPr/>
          <p:nvPr userDrawn="1">
            <p:custDataLst>
              <p:tags r:id="rId11"/>
            </p:custDataLst>
          </p:nvPr>
        </p:nvSpPr>
        <p:spPr>
          <a:xfrm>
            <a:off x="6850703" y="1778212"/>
            <a:ext cx="1320476" cy="362088"/>
          </a:xfrm>
          <a:custGeom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2" name="任意多边形：形状 21"/>
          <p:cNvSpPr/>
          <p:nvPr userDrawn="1">
            <p:custDataLst>
              <p:tags r:id="rId12"/>
            </p:custDataLst>
          </p:nvPr>
        </p:nvSpPr>
        <p:spPr>
          <a:xfrm>
            <a:off x="9703086" y="1778212"/>
            <a:ext cx="1320476" cy="362088"/>
          </a:xfrm>
          <a:custGeom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任意多边形：形状 16"/>
          <p:cNvSpPr/>
          <p:nvPr userDrawn="1">
            <p:custDataLst>
              <p:tags r:id="rId13"/>
            </p:custDataLst>
          </p:nvPr>
        </p:nvSpPr>
        <p:spPr>
          <a:xfrm>
            <a:off x="1158568" y="1778212"/>
            <a:ext cx="1320476" cy="362088"/>
          </a:xfrm>
          <a:custGeom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7" name="长方形 6"/>
          <p:cNvSpPr/>
          <p:nvPr userDrawn="1">
            <p:custDataLst>
              <p:tags r:id="rId15"/>
            </p:custDataLst>
          </p:nvPr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椭圆形 8"/>
          <p:cNvSpPr/>
          <p:nvPr userDrawn="1">
            <p:custDataLst>
              <p:tags r:id="rId18"/>
            </p:custDataLst>
          </p:nvPr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EC71654-96A5-4280-94F3-931C61A9F92C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3"/>
            <p:custDataLst>
              <p:tags r:id="rId20"/>
            </p:custDataLst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</a:p>
        </p:txBody>
      </p:sp>
      <p:sp>
        <p:nvSpPr>
          <p:cNvPr id="11" name="图片占位符 2"/>
          <p:cNvSpPr>
            <a:spLocks noGrp="1"/>
          </p:cNvSpPr>
          <p:nvPr>
            <p:ph type="pic" sz="quarter" idx="14"/>
            <p:custDataLst>
              <p:tags r:id="rId21"/>
            </p:custDataLst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</a:p>
        </p:txBody>
      </p:sp>
      <p:sp>
        <p:nvSpPr>
          <p:cNvPr id="12" name="图片占位符 2"/>
          <p:cNvSpPr>
            <a:spLocks noGrp="1"/>
          </p:cNvSpPr>
          <p:nvPr>
            <p:ph type="pic" sz="quarter" idx="15"/>
            <p:custDataLst>
              <p:tags r:id="rId22"/>
            </p:custDataLst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</a:p>
        </p:txBody>
      </p:sp>
      <p:sp>
        <p:nvSpPr>
          <p:cNvPr id="13" name="图片占位符 2"/>
          <p:cNvSpPr>
            <a:spLocks noGrp="1"/>
          </p:cNvSpPr>
          <p:nvPr>
            <p:ph type="pic" sz="quarter" idx="16"/>
            <p:custDataLst>
              <p:tags r:id="rId23"/>
            </p:custDataLst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</a:p>
        </p:txBody>
      </p:sp>
      <p:sp>
        <p:nvSpPr>
          <p:cNvPr id="27" name="内容占位符 2"/>
          <p:cNvSpPr>
            <a:spLocks noGrp="1"/>
          </p:cNvSpPr>
          <p:nvPr>
            <p:ph idx="1"/>
            <p:custDataLst>
              <p:tags r:id="rId24"/>
            </p:custDataLst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28" name="内容占位符 2"/>
          <p:cNvSpPr>
            <a:spLocks noGrp="1"/>
          </p:cNvSpPr>
          <p:nvPr>
            <p:ph idx="17" hasCustomPrompt="1"/>
            <p:custDataLst>
              <p:tags r:id="rId25"/>
            </p:custDataLst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管理者 </a:t>
            </a:r>
            <a:r>
              <a:rPr lang="en-US" altLang="zh-CN" noProof="0"/>
              <a:t>01</a:t>
            </a:r>
          </a:p>
        </p:txBody>
      </p:sp>
      <p:sp>
        <p:nvSpPr>
          <p:cNvPr id="29" name="内容占位符 2"/>
          <p:cNvSpPr>
            <a:spLocks noGrp="1"/>
          </p:cNvSpPr>
          <p:nvPr>
            <p:ph idx="18"/>
            <p:custDataLst>
              <p:tags r:id="rId26"/>
            </p:custDataLst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30" name="内容占位符 2"/>
          <p:cNvSpPr>
            <a:spLocks noGrp="1"/>
          </p:cNvSpPr>
          <p:nvPr>
            <p:ph idx="19" hasCustomPrompt="1"/>
            <p:custDataLst>
              <p:tags r:id="rId27"/>
            </p:custDataLst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管理者 </a:t>
            </a:r>
            <a:r>
              <a:rPr lang="en-US" altLang="zh-CN" noProof="0"/>
              <a:t>01</a:t>
            </a:r>
          </a:p>
        </p:txBody>
      </p:sp>
      <p:sp>
        <p:nvSpPr>
          <p:cNvPr id="31" name="内容占位符 2"/>
          <p:cNvSpPr>
            <a:spLocks noGrp="1"/>
          </p:cNvSpPr>
          <p:nvPr>
            <p:ph idx="20"/>
            <p:custDataLst>
              <p:tags r:id="rId28"/>
            </p:custDataLst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32" name="内容占位符 2"/>
          <p:cNvSpPr>
            <a:spLocks noGrp="1"/>
          </p:cNvSpPr>
          <p:nvPr>
            <p:ph idx="21" hasCustomPrompt="1"/>
            <p:custDataLst>
              <p:tags r:id="rId29"/>
            </p:custDataLst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管理者 </a:t>
            </a:r>
            <a:r>
              <a:rPr lang="en-US" altLang="zh-CN" noProof="0"/>
              <a:t>01</a:t>
            </a:r>
          </a:p>
        </p:txBody>
      </p:sp>
      <p:sp>
        <p:nvSpPr>
          <p:cNvPr id="33" name="内容占位符 2"/>
          <p:cNvSpPr>
            <a:spLocks noGrp="1"/>
          </p:cNvSpPr>
          <p:nvPr>
            <p:ph idx="22"/>
            <p:custDataLst>
              <p:tags r:id="rId30"/>
            </p:custDataLst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34" name="内容占位符 2"/>
          <p:cNvSpPr>
            <a:spLocks noGrp="1"/>
          </p:cNvSpPr>
          <p:nvPr>
            <p:ph idx="23" hasCustomPrompt="1"/>
            <p:custDataLst>
              <p:tags r:id="rId31"/>
            </p:custDataLst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管理者 </a:t>
            </a:r>
            <a:r>
              <a:rPr lang="en-US" altLang="zh-CN" noProof="0"/>
              <a:t>01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谢谢 01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电子邮件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  <p:custDataLst>
              <p:tags r:id="rId3"/>
            </p:custDataLst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</a:p>
        </p:txBody>
      </p:sp>
      <p:grpSp>
        <p:nvGrpSpPr>
          <p:cNvPr id="14" name="组 13"/>
          <p:cNvGrpSpPr/>
          <p:nvPr userDrawn="1">
            <p:custDataLst>
              <p:tags r:id="rId4"/>
            </p:custDataLst>
          </p:nvPr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任意多边形(F) 5"/>
            <p:cNvSpPr/>
            <p:nvPr>
              <p:custDataLst>
                <p:tags r:id="rId5"/>
              </p:custDataLst>
            </p:nvPr>
          </p:nvSpPr>
          <p:spPr bwMode="auto">
            <a:xfrm>
              <a:off x="11114088" y="2241550"/>
              <a:ext cx="1905000" cy="2354263"/>
            </a:xfrm>
            <a:custGeom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" name="任意多边形(F) 6"/>
            <p:cNvSpPr/>
            <p:nvPr>
              <p:custDataLst>
                <p:tags r:id="rId6"/>
              </p:custDataLst>
            </p:nvPr>
          </p:nvSpPr>
          <p:spPr bwMode="auto">
            <a:xfrm>
              <a:off x="11412538" y="2590800"/>
              <a:ext cx="835025" cy="1673225"/>
            </a:xfrm>
            <a:custGeom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直接连接符​​(S) 4"/>
          <p:cNvCxnSpPr/>
          <p:nvPr userDrawn="1">
            <p:custDataLst>
              <p:tags r:id="rId9"/>
            </p:custDataLst>
          </p:nvPr>
        </p:nvCxnSpPr>
        <p:spPr>
          <a:xfrm>
            <a:off x="6469778" y="4233582"/>
            <a:ext cx="2160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占位符 6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smtClean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marL="228600" lvl="0" indent="-228600" rtl="0"/>
            <a:r>
              <a:rPr lang="zh-CN" altLang="en-US" noProof="0"/>
              <a:t>此处是网站 </a:t>
            </a:r>
            <a:r>
              <a:rPr lang="en-US" altLang="zh-CN" noProof="0"/>
              <a:t>URL</a:t>
            </a:r>
          </a:p>
        </p:txBody>
      </p:sp>
      <p:pic>
        <p:nvPicPr>
          <p:cNvPr id="17" name="图形 16" descr="信封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图形 17" descr="网络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372998" y="3309109"/>
            <a:ext cx="5163222" cy="673365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</a:lstStyle>
          <a:p>
            <a:pPr marL="0" lvl="0" rtl="0"/>
            <a:r>
              <a:rPr lang="zh-CN" altLang="en-US" noProof="0"/>
              <a:t>单击此处编辑母版标题样式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幻灯片_02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长方形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  <p:custDataLst>
              <p:tags r:id="rId3"/>
            </p:custDataLst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</a:p>
        </p:txBody>
      </p:sp>
      <p:grpSp>
        <p:nvGrpSpPr>
          <p:cNvPr id="14" name="组 13"/>
          <p:cNvGrpSpPr/>
          <p:nvPr userDrawn="1">
            <p:custDataLst>
              <p:tags r:id="rId4"/>
            </p:custDataLst>
          </p:nvPr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任意多边形(F) 5"/>
            <p:cNvSpPr/>
            <p:nvPr>
              <p:custDataLst>
                <p:tags r:id="rId5"/>
              </p:custDataLst>
            </p:nvPr>
          </p:nvSpPr>
          <p:spPr bwMode="auto">
            <a:xfrm>
              <a:off x="11114088" y="2241550"/>
              <a:ext cx="1905000" cy="2354263"/>
            </a:xfrm>
            <a:custGeom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" name="任意多边形(F) 6"/>
            <p:cNvSpPr/>
            <p:nvPr>
              <p:custDataLst>
                <p:tags r:id="rId6"/>
              </p:custDataLst>
            </p:nvPr>
          </p:nvSpPr>
          <p:spPr bwMode="auto">
            <a:xfrm>
              <a:off x="11412538" y="2590800"/>
              <a:ext cx="835025" cy="1673225"/>
            </a:xfrm>
            <a:custGeom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直接连接符​​(S) 11"/>
          <p:cNvCxnSpPr/>
          <p:nvPr userDrawn="1">
            <p:custDataLst>
              <p:tags r:id="rId10"/>
            </p:custDataLst>
          </p:nvPr>
        </p:nvCxnSpPr>
        <p:spPr>
          <a:xfrm>
            <a:off x="6469778" y="4233582"/>
            <a:ext cx="21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副标题 2"/>
          <p:cNvSpPr>
            <a:spLocks noGrp="1"/>
          </p:cNvSpPr>
          <p:nvPr>
            <p:ph type="subTitle" idx="1" hasCustomPrompt="1"/>
            <p:custDataLst>
              <p:tags r:id="rId11"/>
            </p:custDataLst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电子邮件</a:t>
            </a:r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11" hasCustomPrompt="1"/>
            <p:custDataLst>
              <p:tags r:id="rId12"/>
            </p:custDataLst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marL="228600" lvl="0" indent="-228600" rtl="0"/>
            <a:r>
              <a:rPr lang="zh-CN" altLang="en-US" noProof="0"/>
              <a:t>此处是网站 </a:t>
            </a:r>
            <a:r>
              <a:rPr lang="en-US" altLang="zh-CN" noProof="0"/>
              <a:t>URL</a:t>
            </a:r>
          </a:p>
        </p:txBody>
      </p:sp>
      <p:pic>
        <p:nvPicPr>
          <p:cNvPr id="18" name="图形 16" descr="信封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3" name="图形 17" descr="网络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347744" y="3275218"/>
            <a:ext cx="5188475" cy="82662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</a:lstStyle>
          <a:p>
            <a:pPr marL="0" lvl="0" rtl="0"/>
            <a:r>
              <a:rPr lang="zh-CN" altLang="en-US" noProof="0"/>
              <a:t>单击此处编辑母版标题样式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长方形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椭圆形 5"/>
          <p:cNvSpPr/>
          <p:nvPr userDrawn="1">
            <p:custDataLst>
              <p:tags r:id="rId3"/>
            </p:custDataLst>
          </p:nvPr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此处是标题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单击此处编辑母版副标题样式</a:t>
            </a:r>
          </a:p>
        </p:txBody>
      </p:sp>
      <p:grpSp>
        <p:nvGrpSpPr>
          <p:cNvPr id="14" name="组 13"/>
          <p:cNvGrpSpPr/>
          <p:nvPr userDrawn="1">
            <p:custDataLst>
              <p:tags r:id="rId6"/>
            </p:custDataLst>
          </p:nvPr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任意多边形(F) 5"/>
            <p:cNvSpPr/>
            <p:nvPr>
              <p:custDataLst>
                <p:tags r:id="rId7"/>
              </p:custDataLst>
            </p:nvPr>
          </p:nvSpPr>
          <p:spPr bwMode="auto">
            <a:xfrm>
              <a:off x="11114088" y="2241550"/>
              <a:ext cx="1905000" cy="2354263"/>
            </a:xfrm>
            <a:custGeom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" name="任意多边形(F) 6"/>
            <p:cNvSpPr/>
            <p:nvPr>
              <p:custDataLst>
                <p:tags r:id="rId8"/>
              </p:custDataLst>
            </p:nvPr>
          </p:nvSpPr>
          <p:spPr bwMode="auto">
            <a:xfrm>
              <a:off x="11412538" y="2590800"/>
              <a:ext cx="835025" cy="1673225"/>
            </a:xfrm>
            <a:custGeom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直接连接符​​(S) 4"/>
          <p:cNvCxnSpPr/>
          <p:nvPr userDrawn="1">
            <p:custDataLst>
              <p:tags r:id="rId12"/>
            </p:custDataLst>
          </p:nvPr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椭圆形 10"/>
          <p:cNvSpPr/>
          <p:nvPr userDrawn="1">
            <p:custDataLst>
              <p:tags r:id="rId6"/>
            </p:custDataLst>
          </p:nvPr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EC71654-96A5-4280-94F3-931C61A9F92C}" type="slidenum">
              <a:rPr lang="en-US" altLang="zh-CN" smtClean="0"/>
              <a:t>‹#›</a:t>
            </a:fld>
            <a:endParaRPr lang="zh-CN" altLang="en-US"/>
          </a:p>
        </p:txBody>
      </p:sp>
      <p:grpSp>
        <p:nvGrpSpPr>
          <p:cNvPr id="4" name="组 3"/>
          <p:cNvGrpSpPr/>
          <p:nvPr userDrawn="1">
            <p:custDataLst>
              <p:tags r:id="rId8"/>
            </p:custDataLst>
          </p:nvPr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椭圆形 16"/>
            <p:cNvSpPr/>
            <p:nvPr userDrawn="1">
              <p:custDataLst>
                <p:tags r:id="rId9"/>
              </p:custDataLst>
            </p:nvPr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grpSp>
          <p:nvGrpSpPr>
            <p:cNvPr id="18" name="组 17"/>
            <p:cNvGrpSpPr/>
            <p:nvPr userDrawn="1">
              <p:custDataLst>
                <p:tags r:id="rId10"/>
              </p:custDataLst>
            </p:nvPr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任意多边形(F) 5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1114088" y="2241550"/>
                <a:ext cx="1905000" cy="2354263"/>
              </a:xfrm>
              <a:custGeom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rtl="0"/>
                <a:endParaRPr lang="zh-CN" altLang="en-US" noProof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" name="任意多边形(F) 6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1412538" y="2590800"/>
                <a:ext cx="835025" cy="1673225"/>
              </a:xfrm>
              <a:custGeom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rtl="0"/>
                <a:endParaRPr lang="zh-CN" altLang="en-US" noProof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</p:grpSp>
      <p:sp>
        <p:nvSpPr>
          <p:cNvPr id="21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22" name="组 21"/>
          <p:cNvGrpSpPr/>
          <p:nvPr userDrawn="1">
            <p:custDataLst>
              <p:tags r:id="rId2"/>
            </p:custDataLst>
          </p:nvPr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任意多边形(F) 5"/>
            <p:cNvSpPr/>
            <p:nvPr>
              <p:custDataLst>
                <p:tags r:id="rId3"/>
              </p:custDataLst>
            </p:nvPr>
          </p:nvSpPr>
          <p:spPr bwMode="auto">
            <a:xfrm>
              <a:off x="11114088" y="2241550"/>
              <a:ext cx="1905000" cy="2354263"/>
            </a:xfrm>
            <a:custGeom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5" name="任意多边形 6"/>
            <p:cNvSpPr/>
            <p:nvPr>
              <p:custDataLst>
                <p:tags r:id="rId4"/>
              </p:custDataLst>
            </p:nvPr>
          </p:nvSpPr>
          <p:spPr bwMode="auto">
            <a:xfrm>
              <a:off x="11412538" y="2590800"/>
              <a:ext cx="835025" cy="1673225"/>
            </a:xfrm>
            <a:custGeom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6" name="任意多边形(F) 7"/>
            <p:cNvSpPr/>
            <p:nvPr>
              <p:custDataLst>
                <p:tags r:id="rId5"/>
              </p:custDataLst>
            </p:nvPr>
          </p:nvSpPr>
          <p:spPr bwMode="auto">
            <a:xfrm>
              <a:off x="11728451" y="3071813"/>
              <a:ext cx="306388" cy="719138"/>
            </a:xfrm>
            <a:custGeom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7" name="长方形 6"/>
          <p:cNvSpPr/>
          <p:nvPr userDrawn="1">
            <p:custDataLst>
              <p:tags r:id="rId6"/>
            </p:custDataLst>
          </p:nvPr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椭圆形 14"/>
          <p:cNvSpPr/>
          <p:nvPr userDrawn="1">
            <p:custDataLst>
              <p:tags r:id="rId7"/>
            </p:custDataLst>
          </p:nvPr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EC71654-96A5-4280-94F3-931C61A9F92C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15938" y="365125"/>
            <a:ext cx="10837862" cy="1325563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27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 17"/>
          <p:cNvGrpSpPr/>
          <p:nvPr userDrawn="1">
            <p:custDataLst>
              <p:tags r:id="rId2"/>
            </p:custDataLst>
          </p:nvPr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任意多边形(F) 5"/>
            <p:cNvSpPr/>
            <p:nvPr>
              <p:custDataLst>
                <p:tags r:id="rId3"/>
              </p:custDataLst>
            </p:nvPr>
          </p:nvSpPr>
          <p:spPr bwMode="auto">
            <a:xfrm>
              <a:off x="11114088" y="2241550"/>
              <a:ext cx="1905000" cy="2354263"/>
            </a:xfrm>
            <a:custGeom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" name="任意多边形 6"/>
            <p:cNvSpPr/>
            <p:nvPr>
              <p:custDataLst>
                <p:tags r:id="rId4"/>
              </p:custDataLst>
            </p:nvPr>
          </p:nvSpPr>
          <p:spPr bwMode="auto">
            <a:xfrm>
              <a:off x="11412538" y="2590800"/>
              <a:ext cx="835025" cy="1673225"/>
            </a:xfrm>
            <a:custGeom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" name="任意多边形(F) 7"/>
            <p:cNvSpPr/>
            <p:nvPr>
              <p:custDataLst>
                <p:tags r:id="rId5"/>
              </p:custDataLst>
            </p:nvPr>
          </p:nvSpPr>
          <p:spPr bwMode="auto">
            <a:xfrm>
              <a:off x="11728451" y="3071813"/>
              <a:ext cx="306388" cy="719138"/>
            </a:xfrm>
            <a:custGeom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7" name="长方形 6"/>
          <p:cNvSpPr/>
          <p:nvPr userDrawn="1">
            <p:custDataLst>
              <p:tags r:id="rId6"/>
            </p:custDataLst>
          </p:nvPr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椭圆形 14"/>
          <p:cNvSpPr/>
          <p:nvPr userDrawn="1">
            <p:custDataLst>
              <p:tags r:id="rId9"/>
            </p:custDataLst>
          </p:nvPr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EC71654-96A5-4280-94F3-931C61A9F92C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15938" y="365125"/>
            <a:ext cx="10837862" cy="1325563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4" name="内容占位符 2"/>
          <p:cNvSpPr>
            <a:spLocks noGrp="1"/>
          </p:cNvSpPr>
          <p:nvPr>
            <p:ph sz="half" idx="1"/>
            <p:custDataLst>
              <p:tags r:id="rId12"/>
            </p:custDataLst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</a:p>
        </p:txBody>
      </p:sp>
      <p:sp>
        <p:nvSpPr>
          <p:cNvPr id="17" name="内容占位符 3"/>
          <p:cNvSpPr>
            <a:spLocks noGrp="1"/>
          </p:cNvSpPr>
          <p:nvPr>
            <p:ph sz="half" idx="2"/>
            <p:custDataLst>
              <p:tags r:id="rId13"/>
            </p:custDataLst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20" name="组 19"/>
          <p:cNvGrpSpPr/>
          <p:nvPr userDrawn="1">
            <p:custDataLst>
              <p:tags r:id="rId2"/>
            </p:custDataLst>
          </p:nvPr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任意多边形(F) 5"/>
            <p:cNvSpPr/>
            <p:nvPr>
              <p:custDataLst>
                <p:tags r:id="rId3"/>
              </p:custDataLst>
            </p:nvPr>
          </p:nvSpPr>
          <p:spPr bwMode="auto">
            <a:xfrm>
              <a:off x="11114088" y="2241550"/>
              <a:ext cx="1905000" cy="2354263"/>
            </a:xfrm>
            <a:custGeom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3" name="任意多边形 6"/>
            <p:cNvSpPr/>
            <p:nvPr>
              <p:custDataLst>
                <p:tags r:id="rId4"/>
              </p:custDataLst>
            </p:nvPr>
          </p:nvSpPr>
          <p:spPr bwMode="auto">
            <a:xfrm>
              <a:off x="11412538" y="2590800"/>
              <a:ext cx="835025" cy="1673225"/>
            </a:xfrm>
            <a:custGeom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4" name="任意多边形(F) 7"/>
            <p:cNvSpPr/>
            <p:nvPr>
              <p:custDataLst>
                <p:tags r:id="rId5"/>
              </p:custDataLst>
            </p:nvPr>
          </p:nvSpPr>
          <p:spPr bwMode="auto">
            <a:xfrm>
              <a:off x="11728451" y="3071813"/>
              <a:ext cx="306388" cy="719138"/>
            </a:xfrm>
            <a:custGeom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7" name="长方形 6"/>
          <p:cNvSpPr/>
          <p:nvPr userDrawn="1">
            <p:custDataLst>
              <p:tags r:id="rId6"/>
            </p:custDataLst>
          </p:nvPr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椭圆形 14"/>
          <p:cNvSpPr/>
          <p:nvPr userDrawn="1">
            <p:custDataLst>
              <p:tags r:id="rId9"/>
            </p:custDataLst>
          </p:nvPr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EC71654-96A5-4280-94F3-931C61A9F92C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15938" y="365125"/>
            <a:ext cx="10837862" cy="1325563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4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17" name="内容占位符 3"/>
          <p:cNvSpPr>
            <a:spLocks noGrp="1"/>
          </p:cNvSpPr>
          <p:nvPr>
            <p:ph sz="half" idx="2"/>
            <p:custDataLst>
              <p:tags r:id="rId13"/>
            </p:custDataLst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</a:p>
        </p:txBody>
      </p:sp>
      <p:sp>
        <p:nvSpPr>
          <p:cNvPr id="18" name="文本占位符 4"/>
          <p:cNvSpPr>
            <a:spLocks noGrp="1"/>
          </p:cNvSpPr>
          <p:nvPr>
            <p:ph type="body" sz="quarter" idx="3"/>
            <p:custDataLst>
              <p:tags r:id="rId14"/>
            </p:custDataLst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19" name="内容占位符 5"/>
          <p:cNvSpPr>
            <a:spLocks noGrp="1"/>
          </p:cNvSpPr>
          <p:nvPr>
            <p:ph sz="quarter" idx="4"/>
            <p:custDataLst>
              <p:tags r:id="rId15"/>
            </p:custDataLst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带标题的图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2" name="图片占位符 21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96000" y="768485"/>
            <a:ext cx="5305662" cy="5305662"/>
          </a:xfrm>
          <a:custGeom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noProof="0"/>
              <a:t>单击图标添加图片</a:t>
            </a:r>
          </a:p>
        </p:txBody>
      </p:sp>
      <p:grpSp>
        <p:nvGrpSpPr>
          <p:cNvPr id="14" name="组 13"/>
          <p:cNvGrpSpPr/>
          <p:nvPr userDrawn="1">
            <p:custDataLst>
              <p:tags r:id="rId3"/>
            </p:custDataLst>
          </p:nvPr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任意多边形(F) 5"/>
            <p:cNvSpPr/>
            <p:nvPr>
              <p:custDataLst>
                <p:tags r:id="rId4"/>
              </p:custDataLst>
            </p:nvPr>
          </p:nvSpPr>
          <p:spPr bwMode="auto">
            <a:xfrm>
              <a:off x="11114088" y="2241550"/>
              <a:ext cx="1905000" cy="2354263"/>
            </a:xfrm>
            <a:custGeom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" name="任意多边形 6"/>
            <p:cNvSpPr/>
            <p:nvPr>
              <p:custDataLst>
                <p:tags r:id="rId5"/>
              </p:custDataLst>
            </p:nvPr>
          </p:nvSpPr>
          <p:spPr bwMode="auto">
            <a:xfrm>
              <a:off x="11412538" y="2590800"/>
              <a:ext cx="835025" cy="1673225"/>
            </a:xfrm>
            <a:custGeom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19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20" name="文本占位符 3"/>
          <p:cNvSpPr>
            <a:spLocks noGrp="1"/>
          </p:cNvSpPr>
          <p:nvPr>
            <p:ph type="body" sz="half" idx="2"/>
            <p:custDataLst>
              <p:tags r:id="rId7"/>
            </p:custDataLst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带标题的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19" name="组 18"/>
          <p:cNvGrpSpPr/>
          <p:nvPr userDrawn="1">
            <p:custDataLst>
              <p:tags r:id="rId2"/>
            </p:custDataLst>
          </p:nvPr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任意多边形 5"/>
            <p:cNvSpPr/>
            <p:nvPr>
              <p:custDataLst>
                <p:tags r:id="rId3"/>
              </p:custDataLst>
            </p:nvPr>
          </p:nvSpPr>
          <p:spPr bwMode="auto">
            <a:xfrm>
              <a:off x="11114088" y="2241550"/>
              <a:ext cx="1905000" cy="2354263"/>
            </a:xfrm>
            <a:custGeom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" name="任意多边形 6"/>
            <p:cNvSpPr/>
            <p:nvPr>
              <p:custDataLst>
                <p:tags r:id="rId4"/>
              </p:custDataLst>
            </p:nvPr>
          </p:nvSpPr>
          <p:spPr bwMode="auto">
            <a:xfrm>
              <a:off x="11412538" y="2590800"/>
              <a:ext cx="835025" cy="1673225"/>
            </a:xfrm>
            <a:custGeom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3" name="任意多边形(F) 7"/>
            <p:cNvSpPr/>
            <p:nvPr>
              <p:custDataLst>
                <p:tags r:id="rId5"/>
              </p:custDataLst>
            </p:nvPr>
          </p:nvSpPr>
          <p:spPr bwMode="auto">
            <a:xfrm>
              <a:off x="11728451" y="3071813"/>
              <a:ext cx="306388" cy="719138"/>
            </a:xfrm>
            <a:custGeom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7" name="长方形 6"/>
          <p:cNvSpPr/>
          <p:nvPr userDrawn="1">
            <p:custDataLst>
              <p:tags r:id="rId6"/>
            </p:custDataLst>
          </p:nvPr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椭圆形 14"/>
          <p:cNvSpPr/>
          <p:nvPr userDrawn="1">
            <p:custDataLst>
              <p:tags r:id="rId9"/>
            </p:custDataLst>
          </p:nvPr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EC71654-96A5-4280-94F3-931C61A9F92C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7" name="文本占位符 3"/>
          <p:cNvSpPr>
            <a:spLocks noGrp="1"/>
          </p:cNvSpPr>
          <p:nvPr>
            <p:ph type="body" sz="half" idx="2"/>
            <p:custDataLst>
              <p:tags r:id="rId12"/>
            </p:custDataLst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18" name="内容占位符 2"/>
          <p:cNvSpPr>
            <a:spLocks noGrp="1"/>
          </p:cNvSpPr>
          <p:nvPr>
            <p:ph idx="1"/>
            <p:custDataLst>
              <p:tags r:id="rId13"/>
            </p:custDataLst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sz="2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_02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长方形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此处是标题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单击此处编辑母版副标题样式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  <p:custDataLst>
              <p:tags r:id="rId5"/>
            </p:custDataLst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</a:p>
        </p:txBody>
      </p:sp>
      <p:grpSp>
        <p:nvGrpSpPr>
          <p:cNvPr id="14" name="组 13"/>
          <p:cNvGrpSpPr/>
          <p:nvPr userDrawn="1">
            <p:custDataLst>
              <p:tags r:id="rId6"/>
            </p:custDataLst>
          </p:nvPr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任意多边形(F) 5"/>
            <p:cNvSpPr/>
            <p:nvPr>
              <p:custDataLst>
                <p:tags r:id="rId7"/>
              </p:custDataLst>
            </p:nvPr>
          </p:nvSpPr>
          <p:spPr bwMode="auto">
            <a:xfrm>
              <a:off x="11114088" y="2241550"/>
              <a:ext cx="1905000" cy="2354263"/>
            </a:xfrm>
            <a:custGeom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" name="任意多边形(F) 6"/>
            <p:cNvSpPr/>
            <p:nvPr>
              <p:custDataLst>
                <p:tags r:id="rId8"/>
              </p:custDataLst>
            </p:nvPr>
          </p:nvSpPr>
          <p:spPr bwMode="auto">
            <a:xfrm>
              <a:off x="11412538" y="2590800"/>
              <a:ext cx="835025" cy="1673225"/>
            </a:xfrm>
            <a:custGeom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直接连接符​​(S) 4"/>
          <p:cNvCxnSpPr/>
          <p:nvPr userDrawn="1">
            <p:custDataLst>
              <p:tags r:id="rId12"/>
            </p:custDataLst>
          </p:nvPr>
        </p:nvCxnSpPr>
        <p:spPr>
          <a:xfrm>
            <a:off x="6469778" y="4233582"/>
            <a:ext cx="425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1_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1588063-547F-44B2-9DD1-A4C20CE4E866}" type="datetime1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EC71654-96A5-4280-94F3-931C61A9F92C}" type="slidenum">
              <a:rPr lang="en-US" altLang="zh-CN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kumimoji="0" lang="zh-CN" altLang="en-US" sz="2400" b="1" i="0" u="none" strike="noStrike" kern="1200" cap="none" spc="200" normalizeH="0" baseline="0" noProof="1">
                <a:uLnTx/>
                <a:uFillTx/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3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kumimoji="0" lang="zh-CN" altLang="en-US" sz="1600" b="0" i="0" u="none" strike="noStrike" kern="1200" cap="none" spc="150" normalizeH="0" baseline="0" noProof="1">
                <a:uLnTx/>
                <a:uFillTx/>
                <a:sym typeface="+mn-ea"/>
              </a:rPr>
              <a:t>单击此处编辑母版文本样式</a:t>
            </a:r>
          </a:p>
          <a:p>
            <a:pPr lvl="1" fontAlgn="auto"/>
            <a:r>
              <a:rPr kumimoji="0" lang="zh-CN" altLang="en-US" sz="1600" b="0" i="0" u="none" strike="noStrike" kern="1200" cap="none" spc="150" normalizeH="0" baseline="0" noProof="1">
                <a:uLnTx/>
                <a:uFillTx/>
                <a:sym typeface="+mn-ea"/>
              </a:rPr>
              <a:t>第二级</a:t>
            </a:r>
          </a:p>
          <a:p>
            <a:pPr lvl="2" fontAlgn="auto"/>
            <a:r>
              <a:rPr kumimoji="0" lang="zh-CN" altLang="en-US" sz="1600" b="0" i="0" u="none" strike="noStrike" kern="1200" cap="none" spc="150" normalizeH="0" baseline="0" noProof="1">
                <a:uLnTx/>
                <a:uFillTx/>
                <a:sym typeface="+mn-ea"/>
              </a:rPr>
              <a:t>第三级</a:t>
            </a:r>
          </a:p>
          <a:p>
            <a:pPr lvl="3" fontAlgn="auto"/>
            <a:r>
              <a:rPr kumimoji="0" lang="zh-CN" altLang="en-US" sz="1600" b="0" i="0" u="none" strike="noStrike" kern="1200" cap="none" spc="150" normalizeH="0" baseline="0" noProof="1">
                <a:uLnTx/>
                <a:uFillTx/>
                <a:sym typeface="+mn-ea"/>
              </a:rPr>
              <a:t>第四级</a:t>
            </a:r>
          </a:p>
          <a:p>
            <a:pPr lvl="4" fontAlgn="auto"/>
            <a:r>
              <a:rPr kumimoji="0" lang="zh-CN" altLang="en-US" sz="1600" b="0" i="0" u="none" strike="noStrike" kern="1200" cap="none" spc="150" normalizeH="0" baseline="0" noProof="1">
                <a:uLnTx/>
                <a:uFillTx/>
                <a:sym typeface="+mn-ea"/>
              </a:rPr>
              <a:t>第五级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80533" y="6350000"/>
            <a:ext cx="2698749" cy="315912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vert="horz" wrap="square" lIns="91440" tIns="45720" rIns="91440" bIns="45720" anchor="ctr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/>
            <a:fld id="{971EA186-A9F7-4FC2-8E3F-FDB6E663784E}" type="datetime1">
              <a:rPr lang="zh-CN" altLang="en-US" sz="1200">
                <a:solidFill>
                  <a:srgbClr val="898989"/>
                </a:solidFill>
                <a:ea typeface="微软雅黑" panose="020b0503020204020204" charset="-122"/>
              </a:rPr>
              <a:t>2021/11/26</a:t>
            </a:fld>
            <a:endParaRPr lang="zh-CN" altLang="en-US" sz="1200">
              <a:solidFill>
                <a:srgbClr val="898989"/>
              </a:solidFill>
              <a:ea typeface="微软雅黑" panose="020b0503020204020204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917" y="6350000"/>
            <a:ext cx="3958167" cy="315912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vert="horz" wrap="square" lIns="91440" tIns="45720" rIns="91440" bIns="45720" anchor="ctr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hangingPunct="1"/>
            <a:endParaRPr lang="zh-CN" altLang="en-US" sz="1200">
              <a:solidFill>
                <a:srgbClr val="898989"/>
              </a:solidFill>
              <a:ea typeface="微软雅黑" panose="020b0503020204020204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000"/>
            <a:ext cx="2700867" cy="315912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vert="horz" wrap="square" lIns="91440" tIns="45720" rIns="91440" bIns="45720" anchor="ctr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eaLnBrk="1" hangingPunct="1"/>
            <a:fld id="{3525EC1C-8ABE-40C7-9E5E-FA3B259B6135}" type="slidenum">
              <a:rPr lang="zh-CN" altLang="en-US" sz="1200">
                <a:solidFill>
                  <a:srgbClr val="898989"/>
                </a:solidFill>
                <a:ea typeface="微软雅黑" panose="020b0503020204020204" charset="-122"/>
              </a:rPr>
              <a:t>‹#›</a:t>
            </a:fld>
            <a:endParaRPr lang="zh-CN" altLang="en-US" sz="1200">
              <a:solidFill>
                <a:srgbClr val="898989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49" cy="315912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vert="horz" wrap="square" lIns="91440" tIns="45720" rIns="91440" bIns="45720" anchor="ctr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/>
            <a:fld id="{971EA186-A9F7-4FC2-8E3F-FDB6E663784E}" type="datetime1">
              <a:rPr lang="zh-CN" altLang="en-US" sz="1200">
                <a:solidFill>
                  <a:srgbClr val="898989"/>
                </a:solidFill>
                <a:ea typeface="微软雅黑" panose="020b0503020204020204" charset="-122"/>
              </a:rPr>
              <a:t>2021/11/26</a:t>
            </a:fld>
            <a:endParaRPr lang="zh-CN" altLang="en-US" sz="1200">
              <a:solidFill>
                <a:srgbClr val="898989"/>
              </a:solidFill>
              <a:ea typeface="微软雅黑" panose="020b0503020204020204" charset="-122"/>
            </a:endParaRPr>
          </a:p>
        </p:txBody>
      </p:sp>
      <p:sp>
        <p:nvSpPr>
          <p:cNvPr id="2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2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vert="horz" wrap="square" lIns="91440" tIns="45720" rIns="91440" bIns="45720" anchor="ctr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hangingPunct="1"/>
            <a:endParaRPr lang="zh-CN" altLang="en-US" sz="1200">
              <a:solidFill>
                <a:srgbClr val="898989"/>
              </a:solidFill>
              <a:ea typeface="微软雅黑" panose="020b0503020204020204" charset="-122"/>
            </a:endParaRPr>
          </a:p>
        </p:txBody>
      </p:sp>
      <p:sp>
        <p:nvSpPr>
          <p:cNvPr id="3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2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vert="horz" wrap="square" lIns="91440" tIns="45720" rIns="91440" bIns="45720" anchor="ctr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eaLnBrk="1" hangingPunct="1"/>
            <a:fld id="{3525EC1C-8ABE-40C7-9E5E-FA3B259B6135}" type="slidenum">
              <a:rPr lang="zh-CN" altLang="en-US" sz="1200">
                <a:solidFill>
                  <a:srgbClr val="898989"/>
                </a:solidFill>
                <a:ea typeface="微软雅黑" panose="020b0503020204020204" charset="-122"/>
              </a:rPr>
              <a:t>‹#›</a:t>
            </a:fld>
            <a:endParaRPr lang="zh-CN" altLang="en-US" sz="1200">
              <a:solidFill>
                <a:srgbClr val="898989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0534" y="0"/>
            <a:ext cx="12021466" cy="960173"/>
          </a:xfrm>
          <a:solidFill>
            <a:schemeClr val="accent6"/>
          </a:solidFill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EBAB773-DD3F-4CFF-B01F-327C1ADAE125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1788007-0DF0-403D-83E4-1846682321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包含图像的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长方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/>
              <a:t>此处是虚拟文本</a:t>
            </a: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椭圆形 10"/>
          <p:cNvSpPr/>
          <p:nvPr userDrawn="1">
            <p:custDataLst>
              <p:tags r:id="rId7"/>
            </p:custDataLst>
          </p:nvPr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EC71654-96A5-4280-94F3-931C61A9F92C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  <p:custDataLst>
              <p:tags r:id="rId9"/>
            </p:custDataLst>
          </p:nvPr>
        </p:nvSpPr>
        <p:spPr>
          <a:xfrm>
            <a:off x="2993041" y="2270376"/>
            <a:ext cx="6206400" cy="4587625"/>
          </a:xfrm>
          <a:custGeom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包含图像的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</a:p>
        </p:txBody>
      </p:sp>
      <p:sp>
        <p:nvSpPr>
          <p:cNvPr id="7" name="长方形 6"/>
          <p:cNvSpPr/>
          <p:nvPr userDrawn="1">
            <p:custDataLst>
              <p:tags r:id="rId3"/>
            </p:custDataLst>
          </p:nvPr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组 9"/>
          <p:cNvGrpSpPr/>
          <p:nvPr userDrawn="1">
            <p:custDataLst>
              <p:tags r:id="rId6"/>
            </p:custDataLst>
          </p:nvPr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任意多边形(F) 5"/>
            <p:cNvSpPr/>
            <p:nvPr>
              <p:custDataLst>
                <p:tags r:id="rId7"/>
              </p:custDataLst>
            </p:nvPr>
          </p:nvSpPr>
          <p:spPr bwMode="auto">
            <a:xfrm>
              <a:off x="11114088" y="2241550"/>
              <a:ext cx="1905000" cy="2354263"/>
            </a:xfrm>
            <a:custGeom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2" name="任意多边形 6"/>
            <p:cNvSpPr/>
            <p:nvPr>
              <p:custDataLst>
                <p:tags r:id="rId8"/>
              </p:custDataLst>
            </p:nvPr>
          </p:nvSpPr>
          <p:spPr bwMode="auto">
            <a:xfrm>
              <a:off x="11412538" y="2590800"/>
              <a:ext cx="835025" cy="1673225"/>
            </a:xfrm>
            <a:custGeom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" name="任意多边形(F) 7"/>
            <p:cNvSpPr/>
            <p:nvPr>
              <p:custDataLst>
                <p:tags r:id="rId9"/>
              </p:custDataLst>
            </p:nvPr>
          </p:nvSpPr>
          <p:spPr bwMode="auto">
            <a:xfrm>
              <a:off x="11728451" y="3071813"/>
              <a:ext cx="306388" cy="719138"/>
            </a:xfrm>
            <a:custGeom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15" name="椭圆形 14"/>
          <p:cNvSpPr/>
          <p:nvPr userDrawn="1">
            <p:custDataLst>
              <p:tags r:id="rId10"/>
            </p:custDataLst>
          </p:nvPr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EC71654-96A5-4280-94F3-931C61A9F92C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23" name="图片占位符 22"/>
          <p:cNvSpPr>
            <a:spLocks noGrp="1"/>
          </p:cNvSpPr>
          <p:nvPr>
            <p:ph type="pic" sz="quarter" idx="13"/>
            <p:custDataLst>
              <p:tags r:id="rId12"/>
            </p:custDataLst>
          </p:nvPr>
        </p:nvSpPr>
        <p:spPr>
          <a:xfrm>
            <a:off x="5884648" y="0"/>
            <a:ext cx="6307353" cy="5780372"/>
          </a:xfrm>
          <a:custGeom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</a:p>
        </p:txBody>
      </p:sp>
      <p:sp>
        <p:nvSpPr>
          <p:cNvPr id="14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 02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</a:p>
        </p:txBody>
      </p:sp>
      <p:sp>
        <p:nvSpPr>
          <p:cNvPr id="7" name="长方形 6"/>
          <p:cNvSpPr/>
          <p:nvPr userDrawn="1">
            <p:custDataLst>
              <p:tags r:id="rId4"/>
            </p:custDataLst>
          </p:nvPr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椭圆形 14"/>
          <p:cNvSpPr/>
          <p:nvPr userDrawn="1">
            <p:custDataLst>
              <p:tags r:id="rId7"/>
            </p:custDataLst>
          </p:nvPr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EC71654-96A5-4280-94F3-931C61A9F92C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14" name="长方形 13"/>
          <p:cNvSpPr/>
          <p:nvPr userDrawn="1">
            <p:custDataLst>
              <p:tags r:id="rId9"/>
            </p:custDataLst>
          </p:nvPr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椭圆形 3"/>
          <p:cNvSpPr/>
          <p:nvPr userDrawn="1">
            <p:custDataLst>
              <p:tags r:id="rId10"/>
            </p:custDataLst>
          </p:nvPr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8" name="图片占位符 5"/>
          <p:cNvSpPr>
            <a:spLocks noGrp="1"/>
          </p:cNvSpPr>
          <p:nvPr>
            <p:ph type="pic" sz="quarter" idx="13"/>
            <p:custDataLst>
              <p:tags r:id="rId11"/>
            </p:custDataLst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 03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9" name="长方形 18"/>
          <p:cNvSpPr/>
          <p:nvPr userDrawn="1">
            <p:custDataLst>
              <p:tags r:id="rId2"/>
            </p:custDataLst>
          </p:nvPr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2" name="椭圆形 21"/>
          <p:cNvSpPr>
            <a:spLocks noChangeAspect="1"/>
          </p:cNvSpPr>
          <p:nvPr userDrawn="1">
            <p:custDataLst>
              <p:tags r:id="rId3"/>
            </p:custDataLst>
          </p:nvPr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" name="图片占位符 11"/>
          <p:cNvSpPr>
            <a:spLocks noGrp="1"/>
          </p:cNvSpPr>
          <p:nvPr>
            <p:ph type="pic" sz="quarter" idx="19" hasCustomPrompt="1"/>
            <p:custDataLst>
              <p:tags r:id="rId4"/>
            </p:custDataLst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图标</a:t>
            </a:r>
          </a:p>
        </p:txBody>
      </p:sp>
      <p:sp>
        <p:nvSpPr>
          <p:cNvPr id="9" name="长方形 8"/>
          <p:cNvSpPr/>
          <p:nvPr userDrawn="1">
            <p:custDataLst>
              <p:tags r:id="rId5"/>
            </p:custDataLst>
          </p:nvPr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椭圆形 3"/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7" name="长方形 6"/>
          <p:cNvSpPr/>
          <p:nvPr userDrawn="1">
            <p:custDataLst>
              <p:tags r:id="rId9"/>
            </p:custDataLst>
          </p:nvPr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椭圆形 14"/>
          <p:cNvSpPr/>
          <p:nvPr userDrawn="1">
            <p:custDataLst>
              <p:tags r:id="rId12"/>
            </p:custDataLst>
          </p:nvPr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EC71654-96A5-4280-94F3-931C61A9F92C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3"/>
            <p:custDataLst>
              <p:tags r:id="rId14"/>
            </p:custDataLst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</a:p>
        </p:txBody>
      </p:sp>
      <p:sp>
        <p:nvSpPr>
          <p:cNvPr id="17" name="内容占位符 2"/>
          <p:cNvSpPr>
            <a:spLocks noGrp="1"/>
          </p:cNvSpPr>
          <p:nvPr>
            <p:ph idx="14"/>
            <p:custDataLst>
              <p:tags r:id="rId15"/>
            </p:custDataLst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20" name="内容占位符 2"/>
          <p:cNvSpPr>
            <a:spLocks noGrp="1"/>
          </p:cNvSpPr>
          <p:nvPr>
            <p:ph idx="15"/>
            <p:custDataLst>
              <p:tags r:id="rId16"/>
            </p:custDataLst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21" name="内容占位符 2"/>
          <p:cNvSpPr>
            <a:spLocks noGrp="1"/>
          </p:cNvSpPr>
          <p:nvPr>
            <p:ph idx="16"/>
            <p:custDataLst>
              <p:tags r:id="rId17"/>
            </p:custDataLst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7" hasCustomPrompt="1"/>
            <p:custDataLst>
              <p:tags r:id="rId18"/>
            </p:custDataLst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图标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带图像的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2" name="长方形 21"/>
          <p:cNvSpPr/>
          <p:nvPr userDrawn="1">
            <p:custDataLst>
              <p:tags r:id="rId2"/>
            </p:custDataLst>
          </p:nvPr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长方形 3"/>
          <p:cNvSpPr/>
          <p:nvPr userDrawn="1">
            <p:custDataLst>
              <p:tags r:id="rId3"/>
            </p:custDataLst>
          </p:nvPr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7" name="长方形 6"/>
          <p:cNvSpPr/>
          <p:nvPr userDrawn="1">
            <p:custDataLst>
              <p:tags r:id="rId6"/>
            </p:custDataLst>
          </p:nvPr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solidFill>
                <a:schemeClr val="accent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椭圆形 14"/>
          <p:cNvSpPr/>
          <p:nvPr userDrawn="1">
            <p:custDataLst>
              <p:tags r:id="rId9"/>
            </p:custDataLst>
          </p:nvPr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EC71654-96A5-4280-94F3-931C61A9F92C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20" name="内容占位符 2"/>
          <p:cNvSpPr>
            <a:spLocks noGrp="1"/>
          </p:cNvSpPr>
          <p:nvPr>
            <p:ph idx="15" hasCustomPrompt="1"/>
            <p:custDataLst>
              <p:tags r:id="rId11"/>
            </p:custDataLst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此处是主题 </a:t>
            </a:r>
            <a:r>
              <a:rPr lang="en-US" altLang="zh-CN" noProof="0"/>
              <a:t>01</a:t>
            </a:r>
          </a:p>
        </p:txBody>
      </p:sp>
      <p:sp>
        <p:nvSpPr>
          <p:cNvPr id="23" name="内容占位符 2"/>
          <p:cNvSpPr>
            <a:spLocks noGrp="1"/>
          </p:cNvSpPr>
          <p:nvPr>
            <p:ph idx="19"/>
            <p:custDataLst>
              <p:tags r:id="rId12"/>
            </p:custDataLst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25" name="内容占位符 2"/>
          <p:cNvSpPr>
            <a:spLocks noGrp="1"/>
          </p:cNvSpPr>
          <p:nvPr>
            <p:ph idx="20" hasCustomPrompt="1"/>
            <p:custDataLst>
              <p:tags r:id="rId13"/>
            </p:custDataLst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zh-CN" altLang="en-US" noProof="0"/>
              <a:t>此处是主题 </a:t>
            </a:r>
            <a:r>
              <a:rPr lang="en-US" altLang="zh-CN" noProof="0"/>
              <a:t>02</a:t>
            </a:r>
          </a:p>
        </p:txBody>
      </p:sp>
      <p:sp>
        <p:nvSpPr>
          <p:cNvPr id="21" name="椭圆形 20"/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4" name="图片占位符 11"/>
          <p:cNvSpPr>
            <a:spLocks noGrp="1"/>
          </p:cNvSpPr>
          <p:nvPr>
            <p:ph type="pic" sz="quarter" idx="21" hasCustomPrompt="1"/>
            <p:custDataLst>
              <p:tags r:id="rId15"/>
            </p:custDataLst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图标</a:t>
            </a:r>
          </a:p>
        </p:txBody>
      </p:sp>
      <p:sp>
        <p:nvSpPr>
          <p:cNvPr id="28" name="椭圆形 27"/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9" name="图片占位符 11"/>
          <p:cNvSpPr>
            <a:spLocks noGrp="1"/>
          </p:cNvSpPr>
          <p:nvPr>
            <p:ph type="pic" sz="quarter" idx="22" hasCustomPrompt="1"/>
            <p:custDataLst>
              <p:tags r:id="rId17"/>
            </p:custDataLst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图标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6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7" name="长方形 6"/>
          <p:cNvSpPr/>
          <p:nvPr userDrawn="1">
            <p:custDataLst>
              <p:tags r:id="rId3"/>
            </p:custDataLst>
          </p:nvPr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椭圆形 8"/>
          <p:cNvSpPr/>
          <p:nvPr userDrawn="1">
            <p:custDataLst>
              <p:tags r:id="rId6"/>
            </p:custDataLst>
          </p:nvPr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EC71654-96A5-4280-94F3-931C61A9F92C}" type="slidenum">
              <a:rPr lang="en-US" altLang="zh-CN" smtClean="0"/>
              <a:t>‹#›</a:t>
            </a:fld>
            <a:endParaRPr lang="zh-CN" altLang="en-US"/>
          </a:p>
        </p:txBody>
      </p:sp>
      <p:grpSp>
        <p:nvGrpSpPr>
          <p:cNvPr id="11" name="组 10"/>
          <p:cNvGrpSpPr/>
          <p:nvPr userDrawn="1">
            <p:custDataLst>
              <p:tags r:id="rId8"/>
            </p:custDataLst>
          </p:nvPr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任意多边形(F) 5"/>
            <p:cNvSpPr/>
            <p:nvPr>
              <p:custDataLst>
                <p:tags r:id="rId9"/>
              </p:custDataLst>
            </p:nvPr>
          </p:nvSpPr>
          <p:spPr bwMode="auto">
            <a:xfrm>
              <a:off x="11114088" y="2241550"/>
              <a:ext cx="1905000" cy="2354263"/>
            </a:xfrm>
            <a:custGeom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" name="任意多边形 6"/>
            <p:cNvSpPr/>
            <p:nvPr>
              <p:custDataLst>
                <p:tags r:id="rId10"/>
              </p:custDataLst>
            </p:nvPr>
          </p:nvSpPr>
          <p:spPr bwMode="auto">
            <a:xfrm>
              <a:off x="11412538" y="2590800"/>
              <a:ext cx="835025" cy="1673225"/>
            </a:xfrm>
            <a:custGeom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4" name="任意多边形(F) 7"/>
            <p:cNvSpPr/>
            <p:nvPr>
              <p:custDataLst>
                <p:tags r:id="rId11"/>
              </p:custDataLst>
            </p:nvPr>
          </p:nvSpPr>
          <p:spPr bwMode="auto">
            <a:xfrm>
              <a:off x="11728451" y="3071813"/>
              <a:ext cx="306388" cy="719138"/>
            </a:xfrm>
            <a:custGeom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长方形 6"/>
          <p:cNvSpPr/>
          <p:nvPr userDrawn="1">
            <p:custDataLst>
              <p:tags r:id="rId2"/>
            </p:custDataLst>
          </p:nvPr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pSp>
        <p:nvGrpSpPr>
          <p:cNvPr id="11" name="组 10"/>
          <p:cNvGrpSpPr/>
          <p:nvPr userDrawn="1">
            <p:custDataLst>
              <p:tags r:id="rId3"/>
            </p:custDataLst>
          </p:nvPr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任意多边形(F) 5"/>
            <p:cNvSpPr/>
            <p:nvPr>
              <p:custDataLst>
                <p:tags r:id="rId4"/>
              </p:custDataLst>
            </p:nvPr>
          </p:nvSpPr>
          <p:spPr bwMode="auto">
            <a:xfrm>
              <a:off x="11114088" y="2241550"/>
              <a:ext cx="1905000" cy="2354263"/>
            </a:xfrm>
            <a:custGeom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" name="任意多边形 6"/>
            <p:cNvSpPr/>
            <p:nvPr>
              <p:custDataLst>
                <p:tags r:id="rId5"/>
              </p:custDataLst>
            </p:nvPr>
          </p:nvSpPr>
          <p:spPr bwMode="auto">
            <a:xfrm>
              <a:off x="11412538" y="2590800"/>
              <a:ext cx="835025" cy="1673225"/>
            </a:xfrm>
            <a:custGeom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4" name="任意多边形(F) 7"/>
            <p:cNvSpPr/>
            <p:nvPr>
              <p:custDataLst>
                <p:tags r:id="rId6"/>
              </p:custDataLst>
            </p:nvPr>
          </p:nvSpPr>
          <p:spPr bwMode="auto">
            <a:xfrm>
              <a:off x="11728451" y="3071813"/>
              <a:ext cx="306388" cy="719138"/>
            </a:xfrm>
            <a:custGeom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slideLayout" Target="../slideLayouts/slideLayout20.xml" /><Relationship Id="rId21" Type="http://schemas.openxmlformats.org/officeDocument/2006/relationships/tags" Target="../tags/tag234.xml" /><Relationship Id="rId22" Type="http://schemas.openxmlformats.org/officeDocument/2006/relationships/tags" Target="../tags/tag235.xml" /><Relationship Id="rId23" Type="http://schemas.openxmlformats.org/officeDocument/2006/relationships/tags" Target="../tags/tag236.xml" /><Relationship Id="rId24" Type="http://schemas.openxmlformats.org/officeDocument/2006/relationships/tags" Target="../tags/tag237.xml" /><Relationship Id="rId25" Type="http://schemas.openxmlformats.org/officeDocument/2006/relationships/tags" Target="../tags/tag238.xml" /><Relationship Id="rId26" Type="http://schemas.openxmlformats.org/officeDocument/2006/relationships/tags" Target="../tags/tag239.xml" /><Relationship Id="rId27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10" Type="http://schemas.openxmlformats.org/officeDocument/2006/relationships/tags" Target="../tags/tag259.xml" /><Relationship Id="rId11" Type="http://schemas.openxmlformats.org/officeDocument/2006/relationships/tags" Target="../tags/tag260.xml" /><Relationship Id="rId12" Type="http://schemas.openxmlformats.org/officeDocument/2006/relationships/tags" Target="../tags/tag261.xml" /><Relationship Id="rId13" Type="http://schemas.openxmlformats.org/officeDocument/2006/relationships/tags" Target="../tags/tag262.xml" /><Relationship Id="rId14" Type="http://schemas.openxmlformats.org/officeDocument/2006/relationships/tags" Target="../tags/tag263.xml" /><Relationship Id="rId15" Type="http://schemas.openxmlformats.org/officeDocument/2006/relationships/theme" Target="../theme/theme2.xml" /><Relationship Id="rId2" Type="http://schemas.openxmlformats.org/officeDocument/2006/relationships/slideLayout" Target="../slideLayouts/slideLayout22.xml" /><Relationship Id="rId3" Type="http://schemas.openxmlformats.org/officeDocument/2006/relationships/slideLayout" Target="../slideLayouts/slideLayout23.xml" /><Relationship Id="rId4" Type="http://schemas.openxmlformats.org/officeDocument/2006/relationships/tags" Target="../tags/tag255.xml" /><Relationship Id="rId5" Type="http://schemas.openxmlformats.org/officeDocument/2006/relationships/tags" Target="../tags/tag256.xml" /><Relationship Id="rId6" Type="http://schemas.openxmlformats.org/officeDocument/2006/relationships/image" Target="../media/image12.png" /><Relationship Id="rId7" Type="http://schemas.openxmlformats.org/officeDocument/2006/relationships/tags" Target="../tags/tag257.xml" /><Relationship Id="rId8" Type="http://schemas.openxmlformats.org/officeDocument/2006/relationships/image" Target="../media/image13.png" /><Relationship Id="rId9" Type="http://schemas.openxmlformats.org/officeDocument/2006/relationships/tags" Target="../tags/tag258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21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81588063-547F-44B2-9DD1-A4C20CE4E866}" type="datetime1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EC71654-96A5-4280-94F3-931C61A9F92C}" type="slidenum">
              <a:rPr lang="en-US" altLang="zh-CN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4"/>
          </p:custDataLst>
        </p:nvPr>
      </p:nvGrpSpPr>
      <p:grpSpPr>
        <a:xfrm>
          <a:off x="0" y="0"/>
          <a:ext cx="0" cy="0"/>
        </a:xfrm>
      </p:grpSpPr>
      <p:sp>
        <p:nvSpPr>
          <p:cNvPr id="10242" name="KSO_TEMPLATE" hidden="1"/>
          <p:cNvSpPr/>
          <p:nvPr userDrawn="1">
            <p:custDataLst>
              <p:tags r:id="rId5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  <a:solidFill>
            <a:srgbClr val="3C78B9"/>
          </a:solidFill>
          <a:ln w="12700" cap="flat" cmpd="sng" algn="ctr">
            <a:solidFill>
              <a:srgbClr val="295687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10243" name="图片 5" descr="G:/信息系统与社会/file:/C:/Users/1V994W2/PycharmProjects/PPT_Background_Generation/pic_temp/0_pic_quater_right_down.png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719667" cy="4857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244" name="图片 7" descr="G:/信息系统与社会/file:/C:/Users/1V994W2/PycharmProjects/PPT_Background_Generation/pic_temp/1_pic_quater_left_down.png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472333" y="0"/>
            <a:ext cx="719667" cy="48577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0245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610600" y="6350000"/>
            <a:ext cx="2700867" cy="315912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vert="horz" wrap="square" lIns="91440" tIns="45720" rIns="91440" bIns="45720" anchor="ctr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algn="r" eaLnBrk="1" hangingPunct="1"/>
            <a:fld id="{A2FE94E0-654F-4A43-9CB6-8BBBB8964131}" type="slidenum">
              <a:rPr lang="zh-CN" altLang="en-US" sz="1200">
                <a:solidFill>
                  <a:srgbClr val="898989"/>
                </a:solidFill>
                <a:ea typeface="微软雅黑" panose="020b0503020204020204" charset="-122"/>
              </a:rPr>
              <a:t>‹#›</a:t>
            </a:fld>
            <a:endParaRPr lang="zh-CN" altLang="en-US" sz="1200">
              <a:solidFill>
                <a:srgbClr val="898989"/>
              </a:solidFill>
              <a:ea typeface="微软雅黑" panose="020b0503020204020204" charset="-122"/>
            </a:endParaRPr>
          </a:p>
        </p:txBody>
      </p:sp>
      <p:sp>
        <p:nvSpPr>
          <p:cNvPr id="10246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68867" y="442912"/>
            <a:ext cx="10854267" cy="4429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0170" tIns="46990" rIns="90170" bIns="46990" anchor="ctr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400" b="1" u="none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t>单击此处编辑母版标题样式</a:t>
            </a:r>
          </a:p>
        </p:txBody>
      </p:sp>
      <p:sp>
        <p:nvSpPr>
          <p:cNvPr id="10247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68867" y="962025"/>
            <a:ext cx="10854267" cy="538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0170" tIns="46990" rIns="90170" bIns="46990" anchor="t" anchorCtr="0"/>
          <a:lstStyle>
            <a:lvl1pPr marL="228600" indent="-228600" algn="l" defTabSz="914400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 lang="zh-CN" altLang="en-US" sz="1600" u="none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algn="l" defTabSz="914400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09725"/>
              </a:tabLst>
              <a:defRPr lang="zh-CN" altLang="en-US" sz="1600" u="none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algn="l" defTabSz="914400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09725"/>
              </a:tabLst>
              <a:defRPr lang="zh-CN" altLang="en-US" sz="1600" u="none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algn="l" defTabSz="914400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09725"/>
              </a:tabLst>
              <a:defRPr lang="zh-CN" altLang="en-US" sz="1600" u="none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algn="l" defTabSz="914400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09725"/>
              </a:tabLst>
              <a:defRPr lang="zh-CN" altLang="en-US" sz="1600" u="none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10248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880533" y="6350000"/>
            <a:ext cx="2698749" cy="315912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vert="horz" wrap="square" lIns="91440" tIns="45720" rIns="91440" bIns="45720" anchor="ctr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eaLnBrk="1" hangingPunct="1"/>
            <a:fld id="{8E20AC10-313C-4F2E-8E7E-ED4A918F16F1}" type="datetime1">
              <a:rPr lang="zh-CN" altLang="en-US" sz="1200">
                <a:solidFill>
                  <a:srgbClr val="898989"/>
                </a:solidFill>
                <a:ea typeface="微软雅黑" panose="020b0503020204020204" charset="-122"/>
              </a:rPr>
              <a:t>2021/11/26</a:t>
            </a:fld>
            <a:endParaRPr lang="zh-CN" altLang="en-US" sz="1200">
              <a:solidFill>
                <a:srgbClr val="898989"/>
              </a:solidFill>
              <a:ea typeface="微软雅黑" panose="020b0503020204020204" charset="-122"/>
            </a:endParaRPr>
          </a:p>
        </p:txBody>
      </p:sp>
      <p:sp>
        <p:nvSpPr>
          <p:cNvPr id="10249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917" y="6350000"/>
            <a:ext cx="3958167" cy="315912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vert="horz" wrap="square" lIns="91440" tIns="45720" rIns="91440" bIns="45720" anchor="ctr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algn="ctr" eaLnBrk="1" hangingPunct="1"/>
            <a:endParaRPr lang="zh-CN" altLang="en-US" sz="1200">
              <a:solidFill>
                <a:srgbClr val="898989"/>
              </a:solidFill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ransition/>
  <p:timing/>
  <p:txStyles>
    <p:titleStyle>
      <a:lvl1pPr marL="0" indent="0" algn="l" defTabSz="914400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400" b="1" u="none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</a:defRPr>
      </a:lvl1pPr>
    </p:titleStyle>
    <p:bodyStyle>
      <a:lvl1pPr marL="228600" indent="-228600" algn="l" defTabSz="91440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defRPr sz="1600" u="none" baseline="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</a:defRPr>
      </a:lvl1pPr>
      <a:lvl2pPr marL="685800" indent="-228600" algn="l" defTabSz="91440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>
          <a:tab pos="1609725"/>
        </a:tabLst>
        <a:defRPr sz="1600" u="none" baseline="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</a:defRPr>
      </a:lvl2pPr>
      <a:lvl3pPr marL="1143000" indent="-228600" algn="l" defTabSz="91440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>
          <a:tab pos="1609725"/>
        </a:tabLst>
        <a:defRPr sz="1600" u="none" baseline="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</a:defRPr>
      </a:lvl3pPr>
      <a:lvl4pPr marL="1600200" indent="-228600" algn="l" defTabSz="91440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>
          <a:tab pos="1609725"/>
        </a:tabLst>
        <a:defRPr sz="1600" u="none" baseline="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</a:defRPr>
      </a:lvl4pPr>
      <a:lvl5pPr marL="2057400" indent="-228600" algn="l" defTabSz="91440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>
          <a:tab pos="1609725"/>
        </a:tabLst>
        <a:defRPr sz="1600" u="none" baseline="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</a:defRPr>
      </a:lvl5pPr>
    </p:bodyStyle>
    <p:otherStyle>
      <a:lvl1pPr marL="0" indent="0" algn="l" defTabSz="914400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</a:defRPr>
      </a:lvl1pPr>
      <a:lvl2pPr marL="457200" indent="0" algn="l" defTabSz="914400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</a:defRPr>
      </a:lvl2pPr>
      <a:lvl3pPr marL="914400" indent="0" algn="l" defTabSz="914400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</a:defRPr>
      </a:lvl3pPr>
      <a:lvl4pPr marL="1371600" indent="0" algn="l" defTabSz="914400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</a:defRPr>
      </a:lvl4pPr>
      <a:lvl5pPr marL="1828800" indent="0" algn="l" defTabSz="914400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</a:defRPr>
      </a:lvl5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280.xml" /><Relationship Id="rId4" Type="http://schemas.openxmlformats.org/officeDocument/2006/relationships/tags" Target="../tags/tag281.xml" /><Relationship Id="rId5" Type="http://schemas.openxmlformats.org/officeDocument/2006/relationships/tags" Target="../tags/tag282.xml" /><Relationship Id="rId6" Type="http://schemas.openxmlformats.org/officeDocument/2006/relationships/image" Target="../media/image14.jpeg" /><Relationship Id="rId7" Type="http://schemas.openxmlformats.org/officeDocument/2006/relationships/tags" Target="../tags/tag283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10" Type="http://schemas.openxmlformats.org/officeDocument/2006/relationships/tags" Target="../tags/tag345.xml" /><Relationship Id="rId11" Type="http://schemas.openxmlformats.org/officeDocument/2006/relationships/tags" Target="../tags/tag346.xml" /><Relationship Id="rId12" Type="http://schemas.openxmlformats.org/officeDocument/2006/relationships/tags" Target="../tags/tag347.xml" /><Relationship Id="rId2" Type="http://schemas.openxmlformats.org/officeDocument/2006/relationships/tags" Target="../tags/tag337.xml" /><Relationship Id="rId3" Type="http://schemas.openxmlformats.org/officeDocument/2006/relationships/tags" Target="../tags/tag338.xml" /><Relationship Id="rId4" Type="http://schemas.openxmlformats.org/officeDocument/2006/relationships/tags" Target="../tags/tag339.xml" /><Relationship Id="rId5" Type="http://schemas.openxmlformats.org/officeDocument/2006/relationships/tags" Target="../tags/tag340.xml" /><Relationship Id="rId6" Type="http://schemas.openxmlformats.org/officeDocument/2006/relationships/tags" Target="../tags/tag341.xml" /><Relationship Id="rId7" Type="http://schemas.openxmlformats.org/officeDocument/2006/relationships/tags" Target="../tags/tag342.xml" /><Relationship Id="rId8" Type="http://schemas.openxmlformats.org/officeDocument/2006/relationships/tags" Target="../tags/tag343.xml" /><Relationship Id="rId9" Type="http://schemas.openxmlformats.org/officeDocument/2006/relationships/tags" Target="../tags/tag34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357.xml" /><Relationship Id="rId11" Type="http://schemas.openxmlformats.org/officeDocument/2006/relationships/tags" Target="../tags/tag358.xml" /><Relationship Id="rId12" Type="http://schemas.openxmlformats.org/officeDocument/2006/relationships/tags" Target="../tags/tag359.xml" /><Relationship Id="rId13" Type="http://schemas.openxmlformats.org/officeDocument/2006/relationships/tags" Target="../tags/tag360.xml" /><Relationship Id="rId14" Type="http://schemas.openxmlformats.org/officeDocument/2006/relationships/tags" Target="../tags/tag361.xml" /><Relationship Id="rId15" Type="http://schemas.openxmlformats.org/officeDocument/2006/relationships/tags" Target="../tags/tag362.xml" /><Relationship Id="rId16" Type="http://schemas.openxmlformats.org/officeDocument/2006/relationships/tags" Target="../tags/tag363.xml" /><Relationship Id="rId17" Type="http://schemas.openxmlformats.org/officeDocument/2006/relationships/tags" Target="../tags/tag364.xml" /><Relationship Id="rId18" Type="http://schemas.openxmlformats.org/officeDocument/2006/relationships/tags" Target="../tags/tag365.xml" /><Relationship Id="rId19" Type="http://schemas.openxmlformats.org/officeDocument/2006/relationships/tags" Target="../tags/tag366.xml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367.xml" /><Relationship Id="rId21" Type="http://schemas.openxmlformats.org/officeDocument/2006/relationships/tags" Target="../tags/tag368.xml" /><Relationship Id="rId22" Type="http://schemas.openxmlformats.org/officeDocument/2006/relationships/tags" Target="../tags/tag369.xml" /><Relationship Id="rId23" Type="http://schemas.openxmlformats.org/officeDocument/2006/relationships/tags" Target="../tags/tag370.xml" /><Relationship Id="rId24" Type="http://schemas.openxmlformats.org/officeDocument/2006/relationships/tags" Target="../tags/tag371.xml" /><Relationship Id="rId25" Type="http://schemas.openxmlformats.org/officeDocument/2006/relationships/tags" Target="../tags/tag372.xml" /><Relationship Id="rId26" Type="http://schemas.openxmlformats.org/officeDocument/2006/relationships/tags" Target="../tags/tag373.xml" /><Relationship Id="rId27" Type="http://schemas.openxmlformats.org/officeDocument/2006/relationships/tags" Target="../tags/tag374.xml" /><Relationship Id="rId28" Type="http://schemas.openxmlformats.org/officeDocument/2006/relationships/tags" Target="../tags/tag375.xml" /><Relationship Id="rId29" Type="http://schemas.openxmlformats.org/officeDocument/2006/relationships/tags" Target="../tags/tag376.xml" /><Relationship Id="rId3" Type="http://schemas.openxmlformats.org/officeDocument/2006/relationships/tags" Target="../tags/tag352.xml" /><Relationship Id="rId30" Type="http://schemas.openxmlformats.org/officeDocument/2006/relationships/tags" Target="../tags/tag377.xml" /><Relationship Id="rId31" Type="http://schemas.openxmlformats.org/officeDocument/2006/relationships/tags" Target="../tags/tag378.xml" /><Relationship Id="rId32" Type="http://schemas.openxmlformats.org/officeDocument/2006/relationships/tags" Target="../tags/tag379.xml" /><Relationship Id="rId33" Type="http://schemas.openxmlformats.org/officeDocument/2006/relationships/tags" Target="../tags/tag380.xml" /><Relationship Id="rId34" Type="http://schemas.openxmlformats.org/officeDocument/2006/relationships/tags" Target="../tags/tag381.xml" /><Relationship Id="rId35" Type="http://schemas.openxmlformats.org/officeDocument/2006/relationships/tags" Target="../tags/tag382.xml" /><Relationship Id="rId36" Type="http://schemas.openxmlformats.org/officeDocument/2006/relationships/tags" Target="../tags/tag383.xml" /><Relationship Id="rId37" Type="http://schemas.openxmlformats.org/officeDocument/2006/relationships/tags" Target="../tags/tag384.xml" /><Relationship Id="rId38" Type="http://schemas.openxmlformats.org/officeDocument/2006/relationships/tags" Target="../tags/tag385.xml" /><Relationship Id="rId39" Type="http://schemas.openxmlformats.org/officeDocument/2006/relationships/tags" Target="../tags/tag386.xml" /><Relationship Id="rId4" Type="http://schemas.openxmlformats.org/officeDocument/2006/relationships/tags" Target="../tags/tag353.xml" /><Relationship Id="rId40" Type="http://schemas.openxmlformats.org/officeDocument/2006/relationships/tags" Target="../tags/tag387.xml" /><Relationship Id="rId5" Type="http://schemas.openxmlformats.org/officeDocument/2006/relationships/image" Target="../media/image25.png" /><Relationship Id="rId6" Type="http://schemas.microsoft.com/office/2007/relationships/hdphoto" Target="../media/image26.wdp" /><Relationship Id="rId7" Type="http://schemas.openxmlformats.org/officeDocument/2006/relationships/tags" Target="../tags/tag354.xml" /><Relationship Id="rId8" Type="http://schemas.openxmlformats.org/officeDocument/2006/relationships/tags" Target="../tags/tag355.xml" /><Relationship Id="rId9" Type="http://schemas.openxmlformats.org/officeDocument/2006/relationships/tags" Target="../tags/tag356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397.xml" /><Relationship Id="rId11" Type="http://schemas.openxmlformats.org/officeDocument/2006/relationships/tags" Target="../tags/tag398.xml" /><Relationship Id="rId12" Type="http://schemas.openxmlformats.org/officeDocument/2006/relationships/tags" Target="../tags/tag399.xml" /><Relationship Id="rId13" Type="http://schemas.openxmlformats.org/officeDocument/2006/relationships/image" Target="../media/image27.png" /><Relationship Id="rId14" Type="http://schemas.openxmlformats.org/officeDocument/2006/relationships/tags" Target="../tags/tag400.xml" /><Relationship Id="rId15" Type="http://schemas.openxmlformats.org/officeDocument/2006/relationships/image" Target="../media/image28.png" /><Relationship Id="rId16" Type="http://schemas.openxmlformats.org/officeDocument/2006/relationships/tags" Target="../tags/tag401.xml" /><Relationship Id="rId17" Type="http://schemas.openxmlformats.org/officeDocument/2006/relationships/image" Target="../media/image29.png" /><Relationship Id="rId18" Type="http://schemas.openxmlformats.org/officeDocument/2006/relationships/tags" Target="../tags/tag402.xml" /><Relationship Id="rId19" Type="http://schemas.openxmlformats.org/officeDocument/2006/relationships/image" Target="../media/image30.png" /><Relationship Id="rId2" Type="http://schemas.openxmlformats.org/officeDocument/2006/relationships/notesSlide" Target="../notesSlides/notesSlide3.xml" /><Relationship Id="rId20" Type="http://schemas.openxmlformats.org/officeDocument/2006/relationships/tags" Target="../tags/tag403.xml" /><Relationship Id="rId21" Type="http://schemas.openxmlformats.org/officeDocument/2006/relationships/image" Target="../media/image31.png" /><Relationship Id="rId22" Type="http://schemas.openxmlformats.org/officeDocument/2006/relationships/tags" Target="../tags/tag404.xml" /><Relationship Id="rId23" Type="http://schemas.openxmlformats.org/officeDocument/2006/relationships/image" Target="../media/image32.png" /><Relationship Id="rId24" Type="http://schemas.openxmlformats.org/officeDocument/2006/relationships/tags" Target="../tags/tag405.xml" /><Relationship Id="rId25" Type="http://schemas.openxmlformats.org/officeDocument/2006/relationships/image" Target="../media/image33.png" /><Relationship Id="rId26" Type="http://schemas.openxmlformats.org/officeDocument/2006/relationships/tags" Target="../tags/tag406.xml" /><Relationship Id="rId27" Type="http://schemas.openxmlformats.org/officeDocument/2006/relationships/tags" Target="../tags/tag407.xml" /><Relationship Id="rId3" Type="http://schemas.openxmlformats.org/officeDocument/2006/relationships/tags" Target="../tags/tag392.xml" /><Relationship Id="rId4" Type="http://schemas.openxmlformats.org/officeDocument/2006/relationships/tags" Target="../tags/tag393.xml" /><Relationship Id="rId5" Type="http://schemas.openxmlformats.org/officeDocument/2006/relationships/image" Target="../media/image12.png" /><Relationship Id="rId6" Type="http://schemas.openxmlformats.org/officeDocument/2006/relationships/tags" Target="../tags/tag394.xml" /><Relationship Id="rId7" Type="http://schemas.openxmlformats.org/officeDocument/2006/relationships/image" Target="../media/image13.png" /><Relationship Id="rId8" Type="http://schemas.openxmlformats.org/officeDocument/2006/relationships/tags" Target="../tags/tag395.xml" /><Relationship Id="rId9" Type="http://schemas.openxmlformats.org/officeDocument/2006/relationships/tags" Target="../tags/tag396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417.xml" /><Relationship Id="rId11" Type="http://schemas.openxmlformats.org/officeDocument/2006/relationships/tags" Target="../tags/tag418.xml" /><Relationship Id="rId12" Type="http://schemas.openxmlformats.org/officeDocument/2006/relationships/tags" Target="../tags/tag419.xml" /><Relationship Id="rId13" Type="http://schemas.openxmlformats.org/officeDocument/2006/relationships/image" Target="../media/image34.png" /><Relationship Id="rId14" Type="http://schemas.openxmlformats.org/officeDocument/2006/relationships/tags" Target="../tags/tag420.xml" /><Relationship Id="rId15" Type="http://schemas.openxmlformats.org/officeDocument/2006/relationships/image" Target="../media/image28.png" /><Relationship Id="rId16" Type="http://schemas.openxmlformats.org/officeDocument/2006/relationships/tags" Target="../tags/tag421.xml" /><Relationship Id="rId17" Type="http://schemas.openxmlformats.org/officeDocument/2006/relationships/image" Target="../media/image29.png" /><Relationship Id="rId18" Type="http://schemas.openxmlformats.org/officeDocument/2006/relationships/tags" Target="../tags/tag422.xml" /><Relationship Id="rId19" Type="http://schemas.openxmlformats.org/officeDocument/2006/relationships/image" Target="../media/image30.png" /><Relationship Id="rId2" Type="http://schemas.openxmlformats.org/officeDocument/2006/relationships/notesSlide" Target="../notesSlides/notesSlide4.xml" /><Relationship Id="rId20" Type="http://schemas.openxmlformats.org/officeDocument/2006/relationships/tags" Target="../tags/tag423.xml" /><Relationship Id="rId21" Type="http://schemas.openxmlformats.org/officeDocument/2006/relationships/image" Target="../media/image31.png" /><Relationship Id="rId22" Type="http://schemas.openxmlformats.org/officeDocument/2006/relationships/tags" Target="../tags/tag424.xml" /><Relationship Id="rId23" Type="http://schemas.openxmlformats.org/officeDocument/2006/relationships/image" Target="../media/image32.png" /><Relationship Id="rId24" Type="http://schemas.openxmlformats.org/officeDocument/2006/relationships/tags" Target="../tags/tag425.xml" /><Relationship Id="rId25" Type="http://schemas.openxmlformats.org/officeDocument/2006/relationships/image" Target="../media/image33.png" /><Relationship Id="rId26" Type="http://schemas.openxmlformats.org/officeDocument/2006/relationships/tags" Target="../tags/tag426.xml" /><Relationship Id="rId27" Type="http://schemas.openxmlformats.org/officeDocument/2006/relationships/tags" Target="../tags/tag427.xml" /><Relationship Id="rId3" Type="http://schemas.openxmlformats.org/officeDocument/2006/relationships/tags" Target="../tags/tag412.xml" /><Relationship Id="rId4" Type="http://schemas.openxmlformats.org/officeDocument/2006/relationships/tags" Target="../tags/tag413.xml" /><Relationship Id="rId5" Type="http://schemas.openxmlformats.org/officeDocument/2006/relationships/image" Target="../media/image12.png" /><Relationship Id="rId6" Type="http://schemas.openxmlformats.org/officeDocument/2006/relationships/tags" Target="../tags/tag414.xml" /><Relationship Id="rId7" Type="http://schemas.openxmlformats.org/officeDocument/2006/relationships/image" Target="../media/image13.png" /><Relationship Id="rId8" Type="http://schemas.openxmlformats.org/officeDocument/2006/relationships/tags" Target="../tags/tag415.xml" /><Relationship Id="rId9" Type="http://schemas.openxmlformats.org/officeDocument/2006/relationships/tags" Target="../tags/tag416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437.xml" /><Relationship Id="rId11" Type="http://schemas.openxmlformats.org/officeDocument/2006/relationships/tags" Target="../tags/tag438.xml" /><Relationship Id="rId12" Type="http://schemas.openxmlformats.org/officeDocument/2006/relationships/image" Target="../media/image28.png" /><Relationship Id="rId13" Type="http://schemas.openxmlformats.org/officeDocument/2006/relationships/tags" Target="../tags/tag439.xml" /><Relationship Id="rId14" Type="http://schemas.openxmlformats.org/officeDocument/2006/relationships/image" Target="../media/image29.png" /><Relationship Id="rId15" Type="http://schemas.openxmlformats.org/officeDocument/2006/relationships/tags" Target="../tags/tag440.xml" /><Relationship Id="rId16" Type="http://schemas.openxmlformats.org/officeDocument/2006/relationships/image" Target="../media/image30.png" /><Relationship Id="rId17" Type="http://schemas.openxmlformats.org/officeDocument/2006/relationships/tags" Target="../tags/tag441.xml" /><Relationship Id="rId18" Type="http://schemas.openxmlformats.org/officeDocument/2006/relationships/image" Target="../media/image31.png" /><Relationship Id="rId19" Type="http://schemas.openxmlformats.org/officeDocument/2006/relationships/tags" Target="../tags/tag442.xml" /><Relationship Id="rId2" Type="http://schemas.openxmlformats.org/officeDocument/2006/relationships/notesSlide" Target="../notesSlides/notesSlide5.xml" /><Relationship Id="rId20" Type="http://schemas.openxmlformats.org/officeDocument/2006/relationships/image" Target="../media/image32.png" /><Relationship Id="rId21" Type="http://schemas.openxmlformats.org/officeDocument/2006/relationships/tags" Target="../tags/tag443.xml" /><Relationship Id="rId22" Type="http://schemas.openxmlformats.org/officeDocument/2006/relationships/image" Target="../media/image33.png" /><Relationship Id="rId23" Type="http://schemas.openxmlformats.org/officeDocument/2006/relationships/tags" Target="../tags/tag444.xml" /><Relationship Id="rId24" Type="http://schemas.openxmlformats.org/officeDocument/2006/relationships/tags" Target="../tags/tag445.xml" /><Relationship Id="rId25" Type="http://schemas.openxmlformats.org/officeDocument/2006/relationships/image" Target="../media/image35.png" /><Relationship Id="rId26" Type="http://schemas.openxmlformats.org/officeDocument/2006/relationships/tags" Target="../tags/tag446.xml" /><Relationship Id="rId27" Type="http://schemas.openxmlformats.org/officeDocument/2006/relationships/tags" Target="../tags/tag447.xml" /><Relationship Id="rId3" Type="http://schemas.openxmlformats.org/officeDocument/2006/relationships/tags" Target="../tags/tag432.xml" /><Relationship Id="rId4" Type="http://schemas.openxmlformats.org/officeDocument/2006/relationships/tags" Target="../tags/tag433.xml" /><Relationship Id="rId5" Type="http://schemas.openxmlformats.org/officeDocument/2006/relationships/image" Target="../media/image12.png" /><Relationship Id="rId6" Type="http://schemas.openxmlformats.org/officeDocument/2006/relationships/tags" Target="../tags/tag434.xml" /><Relationship Id="rId7" Type="http://schemas.openxmlformats.org/officeDocument/2006/relationships/image" Target="../media/image13.png" /><Relationship Id="rId8" Type="http://schemas.openxmlformats.org/officeDocument/2006/relationships/tags" Target="../tags/tag435.xml" /><Relationship Id="rId9" Type="http://schemas.openxmlformats.org/officeDocument/2006/relationships/tags" Target="../tags/tag43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457.xml" /><Relationship Id="rId11" Type="http://schemas.openxmlformats.org/officeDocument/2006/relationships/tags" Target="../tags/tag458.xml" /><Relationship Id="rId12" Type="http://schemas.openxmlformats.org/officeDocument/2006/relationships/tags" Target="../tags/tag459.xml" /><Relationship Id="rId13" Type="http://schemas.openxmlformats.org/officeDocument/2006/relationships/image" Target="../media/image36.png" /><Relationship Id="rId14" Type="http://schemas.openxmlformats.org/officeDocument/2006/relationships/tags" Target="../tags/tag460.xml" /><Relationship Id="rId15" Type="http://schemas.openxmlformats.org/officeDocument/2006/relationships/image" Target="../media/image28.png" /><Relationship Id="rId16" Type="http://schemas.openxmlformats.org/officeDocument/2006/relationships/tags" Target="../tags/tag461.xml" /><Relationship Id="rId17" Type="http://schemas.openxmlformats.org/officeDocument/2006/relationships/image" Target="../media/image29.png" /><Relationship Id="rId18" Type="http://schemas.openxmlformats.org/officeDocument/2006/relationships/tags" Target="../tags/tag462.xml" /><Relationship Id="rId19" Type="http://schemas.openxmlformats.org/officeDocument/2006/relationships/image" Target="../media/image30.png" /><Relationship Id="rId2" Type="http://schemas.openxmlformats.org/officeDocument/2006/relationships/notesSlide" Target="../notesSlides/notesSlide6.xml" /><Relationship Id="rId20" Type="http://schemas.openxmlformats.org/officeDocument/2006/relationships/tags" Target="../tags/tag463.xml" /><Relationship Id="rId21" Type="http://schemas.openxmlformats.org/officeDocument/2006/relationships/image" Target="../media/image31.png" /><Relationship Id="rId22" Type="http://schemas.openxmlformats.org/officeDocument/2006/relationships/tags" Target="../tags/tag464.xml" /><Relationship Id="rId23" Type="http://schemas.openxmlformats.org/officeDocument/2006/relationships/image" Target="../media/image32.png" /><Relationship Id="rId24" Type="http://schemas.openxmlformats.org/officeDocument/2006/relationships/tags" Target="../tags/tag465.xml" /><Relationship Id="rId25" Type="http://schemas.openxmlformats.org/officeDocument/2006/relationships/image" Target="../media/image33.png" /><Relationship Id="rId26" Type="http://schemas.openxmlformats.org/officeDocument/2006/relationships/tags" Target="../tags/tag466.xml" /><Relationship Id="rId27" Type="http://schemas.openxmlformats.org/officeDocument/2006/relationships/tags" Target="../tags/tag467.xml" /><Relationship Id="rId3" Type="http://schemas.openxmlformats.org/officeDocument/2006/relationships/tags" Target="../tags/tag452.xml" /><Relationship Id="rId4" Type="http://schemas.openxmlformats.org/officeDocument/2006/relationships/tags" Target="../tags/tag453.xml" /><Relationship Id="rId5" Type="http://schemas.openxmlformats.org/officeDocument/2006/relationships/image" Target="../media/image12.png" /><Relationship Id="rId6" Type="http://schemas.openxmlformats.org/officeDocument/2006/relationships/tags" Target="../tags/tag454.xml" /><Relationship Id="rId7" Type="http://schemas.openxmlformats.org/officeDocument/2006/relationships/image" Target="../media/image13.png" /><Relationship Id="rId8" Type="http://schemas.openxmlformats.org/officeDocument/2006/relationships/tags" Target="../tags/tag455.xml" /><Relationship Id="rId9" Type="http://schemas.openxmlformats.org/officeDocument/2006/relationships/tags" Target="../tags/tag45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477.xml" /><Relationship Id="rId11" Type="http://schemas.openxmlformats.org/officeDocument/2006/relationships/tags" Target="../tags/tag478.xml" /><Relationship Id="rId12" Type="http://schemas.openxmlformats.org/officeDocument/2006/relationships/tags" Target="../tags/tag479.xml" /><Relationship Id="rId13" Type="http://schemas.openxmlformats.org/officeDocument/2006/relationships/image" Target="../media/image37.png" /><Relationship Id="rId14" Type="http://schemas.openxmlformats.org/officeDocument/2006/relationships/tags" Target="../tags/tag480.xml" /><Relationship Id="rId15" Type="http://schemas.openxmlformats.org/officeDocument/2006/relationships/image" Target="../media/image28.png" /><Relationship Id="rId16" Type="http://schemas.openxmlformats.org/officeDocument/2006/relationships/tags" Target="../tags/tag481.xml" /><Relationship Id="rId17" Type="http://schemas.openxmlformats.org/officeDocument/2006/relationships/image" Target="../media/image29.png" /><Relationship Id="rId18" Type="http://schemas.openxmlformats.org/officeDocument/2006/relationships/tags" Target="../tags/tag482.xml" /><Relationship Id="rId19" Type="http://schemas.openxmlformats.org/officeDocument/2006/relationships/image" Target="../media/image30.png" /><Relationship Id="rId2" Type="http://schemas.openxmlformats.org/officeDocument/2006/relationships/notesSlide" Target="../notesSlides/notesSlide7.xml" /><Relationship Id="rId20" Type="http://schemas.openxmlformats.org/officeDocument/2006/relationships/tags" Target="../tags/tag483.xml" /><Relationship Id="rId21" Type="http://schemas.openxmlformats.org/officeDocument/2006/relationships/image" Target="../media/image31.png" /><Relationship Id="rId22" Type="http://schemas.openxmlformats.org/officeDocument/2006/relationships/tags" Target="../tags/tag484.xml" /><Relationship Id="rId23" Type="http://schemas.openxmlformats.org/officeDocument/2006/relationships/image" Target="../media/image32.png" /><Relationship Id="rId24" Type="http://schemas.openxmlformats.org/officeDocument/2006/relationships/tags" Target="../tags/tag485.xml" /><Relationship Id="rId25" Type="http://schemas.openxmlformats.org/officeDocument/2006/relationships/image" Target="../media/image33.png" /><Relationship Id="rId26" Type="http://schemas.openxmlformats.org/officeDocument/2006/relationships/tags" Target="../tags/tag486.xml" /><Relationship Id="rId27" Type="http://schemas.openxmlformats.org/officeDocument/2006/relationships/tags" Target="../tags/tag487.xml" /><Relationship Id="rId3" Type="http://schemas.openxmlformats.org/officeDocument/2006/relationships/tags" Target="../tags/tag472.xml" /><Relationship Id="rId4" Type="http://schemas.openxmlformats.org/officeDocument/2006/relationships/tags" Target="../tags/tag473.xml" /><Relationship Id="rId5" Type="http://schemas.openxmlformats.org/officeDocument/2006/relationships/image" Target="../media/image12.png" /><Relationship Id="rId6" Type="http://schemas.openxmlformats.org/officeDocument/2006/relationships/tags" Target="../tags/tag474.xml" /><Relationship Id="rId7" Type="http://schemas.openxmlformats.org/officeDocument/2006/relationships/image" Target="../media/image13.png" /><Relationship Id="rId8" Type="http://schemas.openxmlformats.org/officeDocument/2006/relationships/tags" Target="../tags/tag475.xml" /><Relationship Id="rId9" Type="http://schemas.openxmlformats.org/officeDocument/2006/relationships/tags" Target="../tags/tag47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497.xml" /><Relationship Id="rId11" Type="http://schemas.openxmlformats.org/officeDocument/2006/relationships/tags" Target="../tags/tag498.xml" /><Relationship Id="rId12" Type="http://schemas.openxmlformats.org/officeDocument/2006/relationships/tags" Target="../tags/tag499.xml" /><Relationship Id="rId13" Type="http://schemas.openxmlformats.org/officeDocument/2006/relationships/image" Target="../media/image38.png" /><Relationship Id="rId14" Type="http://schemas.openxmlformats.org/officeDocument/2006/relationships/tags" Target="../tags/tag500.xml" /><Relationship Id="rId15" Type="http://schemas.openxmlformats.org/officeDocument/2006/relationships/image" Target="../media/image28.png" /><Relationship Id="rId16" Type="http://schemas.openxmlformats.org/officeDocument/2006/relationships/tags" Target="../tags/tag501.xml" /><Relationship Id="rId17" Type="http://schemas.openxmlformats.org/officeDocument/2006/relationships/image" Target="../media/image29.png" /><Relationship Id="rId18" Type="http://schemas.openxmlformats.org/officeDocument/2006/relationships/tags" Target="../tags/tag502.xml" /><Relationship Id="rId19" Type="http://schemas.openxmlformats.org/officeDocument/2006/relationships/image" Target="../media/image30.png" /><Relationship Id="rId2" Type="http://schemas.openxmlformats.org/officeDocument/2006/relationships/notesSlide" Target="../notesSlides/notesSlide8.xml" /><Relationship Id="rId20" Type="http://schemas.openxmlformats.org/officeDocument/2006/relationships/tags" Target="../tags/tag503.xml" /><Relationship Id="rId21" Type="http://schemas.openxmlformats.org/officeDocument/2006/relationships/image" Target="../media/image31.png" /><Relationship Id="rId22" Type="http://schemas.openxmlformats.org/officeDocument/2006/relationships/tags" Target="../tags/tag504.xml" /><Relationship Id="rId23" Type="http://schemas.openxmlformats.org/officeDocument/2006/relationships/image" Target="../media/image32.png" /><Relationship Id="rId24" Type="http://schemas.openxmlformats.org/officeDocument/2006/relationships/tags" Target="../tags/tag505.xml" /><Relationship Id="rId25" Type="http://schemas.openxmlformats.org/officeDocument/2006/relationships/image" Target="../media/image33.png" /><Relationship Id="rId26" Type="http://schemas.openxmlformats.org/officeDocument/2006/relationships/tags" Target="../tags/tag506.xml" /><Relationship Id="rId27" Type="http://schemas.openxmlformats.org/officeDocument/2006/relationships/tags" Target="../tags/tag507.xml" /><Relationship Id="rId3" Type="http://schemas.openxmlformats.org/officeDocument/2006/relationships/tags" Target="../tags/tag492.xml" /><Relationship Id="rId4" Type="http://schemas.openxmlformats.org/officeDocument/2006/relationships/tags" Target="../tags/tag493.xml" /><Relationship Id="rId5" Type="http://schemas.openxmlformats.org/officeDocument/2006/relationships/image" Target="../media/image12.png" /><Relationship Id="rId6" Type="http://schemas.openxmlformats.org/officeDocument/2006/relationships/tags" Target="../tags/tag494.xml" /><Relationship Id="rId7" Type="http://schemas.openxmlformats.org/officeDocument/2006/relationships/image" Target="../media/image13.png" /><Relationship Id="rId8" Type="http://schemas.openxmlformats.org/officeDocument/2006/relationships/tags" Target="../tags/tag495.xml" /><Relationship Id="rId9" Type="http://schemas.openxmlformats.org/officeDocument/2006/relationships/tags" Target="../tags/tag496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512.xml" /><Relationship Id="rId4" Type="http://schemas.openxmlformats.org/officeDocument/2006/relationships/tags" Target="../tags/tag513.xml" /><Relationship Id="rId5" Type="http://schemas.openxmlformats.org/officeDocument/2006/relationships/tags" Target="../tags/tag514.xml" /><Relationship Id="rId6" Type="http://schemas.openxmlformats.org/officeDocument/2006/relationships/tags" Target="../tags/tag515.xml" /><Relationship Id="rId7" Type="http://schemas.openxmlformats.org/officeDocument/2006/relationships/tags" Target="../tags/tag516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521.xml" /><Relationship Id="rId4" Type="http://schemas.openxmlformats.org/officeDocument/2006/relationships/tags" Target="../tags/tag522.xml" /><Relationship Id="rId5" Type="http://schemas.openxmlformats.org/officeDocument/2006/relationships/tags" Target="../tags/tag523.xml" /><Relationship Id="rId6" Type="http://schemas.openxmlformats.org/officeDocument/2006/relationships/tags" Target="../tags/tag524.xml" /><Relationship Id="rId7" Type="http://schemas.openxmlformats.org/officeDocument/2006/relationships/tags" Target="../tags/tag525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tags" Target="../tags/tag284.xml" /><Relationship Id="rId3" Type="http://schemas.openxmlformats.org/officeDocument/2006/relationships/tags" Target="../tags/tag285.xml" /><Relationship Id="rId4" Type="http://schemas.openxmlformats.org/officeDocument/2006/relationships/image" Target="../media/image15.png" /><Relationship Id="rId5" Type="http://schemas.openxmlformats.org/officeDocument/2006/relationships/tags" Target="../tags/tag286.xml" /><Relationship Id="rId6" Type="http://schemas.openxmlformats.org/officeDocument/2006/relationships/tags" Target="../tags/tag287.xml" /><Relationship Id="rId7" Type="http://schemas.openxmlformats.org/officeDocument/2006/relationships/tags" Target="../tags/tag28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537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530.xml" /><Relationship Id="rId4" Type="http://schemas.openxmlformats.org/officeDocument/2006/relationships/tags" Target="../tags/tag531.xml" /><Relationship Id="rId5" Type="http://schemas.openxmlformats.org/officeDocument/2006/relationships/tags" Target="../tags/tag532.xml" /><Relationship Id="rId6" Type="http://schemas.openxmlformats.org/officeDocument/2006/relationships/tags" Target="../tags/tag533.xml" /><Relationship Id="rId7" Type="http://schemas.openxmlformats.org/officeDocument/2006/relationships/tags" Target="../tags/tag534.xml" /><Relationship Id="rId8" Type="http://schemas.openxmlformats.org/officeDocument/2006/relationships/tags" Target="../tags/tag535.xml" /><Relationship Id="rId9" Type="http://schemas.openxmlformats.org/officeDocument/2006/relationships/tags" Target="../tags/tag536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547.xml" /><Relationship Id="rId11" Type="http://schemas.openxmlformats.org/officeDocument/2006/relationships/tags" Target="../tags/tag548.xml" /><Relationship Id="rId12" Type="http://schemas.openxmlformats.org/officeDocument/2006/relationships/tags" Target="../tags/tag549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542.xml" /><Relationship Id="rId4" Type="http://schemas.openxmlformats.org/officeDocument/2006/relationships/tags" Target="../tags/tag543.xml" /><Relationship Id="rId5" Type="http://schemas.openxmlformats.org/officeDocument/2006/relationships/image" Target="../media/image12.png" /><Relationship Id="rId6" Type="http://schemas.openxmlformats.org/officeDocument/2006/relationships/tags" Target="../tags/tag544.xml" /><Relationship Id="rId7" Type="http://schemas.openxmlformats.org/officeDocument/2006/relationships/image" Target="../media/image13.png" /><Relationship Id="rId8" Type="http://schemas.openxmlformats.org/officeDocument/2006/relationships/tags" Target="../tags/tag545.xml" /><Relationship Id="rId9" Type="http://schemas.openxmlformats.org/officeDocument/2006/relationships/tags" Target="../tags/tag546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image" Target="../media/image42.png" /><Relationship Id="rId11" Type="http://schemas.openxmlformats.org/officeDocument/2006/relationships/tags" Target="../tags/tag558.xml" /><Relationship Id="rId12" Type="http://schemas.openxmlformats.org/officeDocument/2006/relationships/image" Target="../media/image43.png" /><Relationship Id="rId13" Type="http://schemas.openxmlformats.org/officeDocument/2006/relationships/tags" Target="../tags/tag559.xml" /><Relationship Id="rId14" Type="http://schemas.openxmlformats.org/officeDocument/2006/relationships/image" Target="../media/image44.png" /><Relationship Id="rId15" Type="http://schemas.openxmlformats.org/officeDocument/2006/relationships/tags" Target="../tags/tag560.xml" /><Relationship Id="rId16" Type="http://schemas.openxmlformats.org/officeDocument/2006/relationships/image" Target="../media/image45.png" /><Relationship Id="rId17" Type="http://schemas.openxmlformats.org/officeDocument/2006/relationships/tags" Target="../tags/tag561.xml" /><Relationship Id="rId18" Type="http://schemas.openxmlformats.org/officeDocument/2006/relationships/tags" Target="../tags/tag562.xml" /><Relationship Id="rId19" Type="http://schemas.openxmlformats.org/officeDocument/2006/relationships/image" Target="../media/image46.png" /><Relationship Id="rId2" Type="http://schemas.openxmlformats.org/officeDocument/2006/relationships/notesSlide" Target="../notesSlides/notesSlide13.xml" /><Relationship Id="rId20" Type="http://schemas.openxmlformats.org/officeDocument/2006/relationships/tags" Target="../tags/tag563.xml" /><Relationship Id="rId21" Type="http://schemas.openxmlformats.org/officeDocument/2006/relationships/tags" Target="../tags/tag564.xml" /><Relationship Id="rId22" Type="http://schemas.openxmlformats.org/officeDocument/2006/relationships/tags" Target="../tags/tag565.xml" /><Relationship Id="rId23" Type="http://schemas.openxmlformats.org/officeDocument/2006/relationships/tags" Target="../tags/tag566.xml" /><Relationship Id="rId24" Type="http://schemas.openxmlformats.org/officeDocument/2006/relationships/tags" Target="../tags/tag567.xml" /><Relationship Id="rId25" Type="http://schemas.openxmlformats.org/officeDocument/2006/relationships/tags" Target="../tags/tag568.xml" /><Relationship Id="rId26" Type="http://schemas.openxmlformats.org/officeDocument/2006/relationships/tags" Target="../tags/tag569.xml" /><Relationship Id="rId27" Type="http://schemas.openxmlformats.org/officeDocument/2006/relationships/tags" Target="../tags/tag570.xml" /><Relationship Id="rId28" Type="http://schemas.openxmlformats.org/officeDocument/2006/relationships/tags" Target="../tags/tag571.xml" /><Relationship Id="rId29" Type="http://schemas.openxmlformats.org/officeDocument/2006/relationships/image" Target="../media/image47.png" /><Relationship Id="rId3" Type="http://schemas.openxmlformats.org/officeDocument/2006/relationships/tags" Target="../tags/tag554.xml" /><Relationship Id="rId30" Type="http://schemas.openxmlformats.org/officeDocument/2006/relationships/tags" Target="../tags/tag572.xml" /><Relationship Id="rId31" Type="http://schemas.openxmlformats.org/officeDocument/2006/relationships/tags" Target="../tags/tag573.xml" /><Relationship Id="rId32" Type="http://schemas.openxmlformats.org/officeDocument/2006/relationships/tags" Target="../tags/tag574.xml" /><Relationship Id="rId33" Type="http://schemas.openxmlformats.org/officeDocument/2006/relationships/tags" Target="../tags/tag575.xml" /><Relationship Id="rId34" Type="http://schemas.openxmlformats.org/officeDocument/2006/relationships/tags" Target="../tags/tag576.xml" /><Relationship Id="rId35" Type="http://schemas.openxmlformats.org/officeDocument/2006/relationships/tags" Target="../tags/tag577.xml" /><Relationship Id="rId36" Type="http://schemas.openxmlformats.org/officeDocument/2006/relationships/tags" Target="../tags/tag578.xml" /><Relationship Id="rId37" Type="http://schemas.openxmlformats.org/officeDocument/2006/relationships/tags" Target="../tags/tag579.xml" /><Relationship Id="rId4" Type="http://schemas.openxmlformats.org/officeDocument/2006/relationships/image" Target="../media/image39.png" /><Relationship Id="rId5" Type="http://schemas.openxmlformats.org/officeDocument/2006/relationships/tags" Target="../tags/tag555.xml" /><Relationship Id="rId6" Type="http://schemas.openxmlformats.org/officeDocument/2006/relationships/image" Target="../media/image40.png" /><Relationship Id="rId7" Type="http://schemas.openxmlformats.org/officeDocument/2006/relationships/tags" Target="../tags/tag556.xml" /><Relationship Id="rId8" Type="http://schemas.openxmlformats.org/officeDocument/2006/relationships/image" Target="../media/image41.png" /><Relationship Id="rId9" Type="http://schemas.openxmlformats.org/officeDocument/2006/relationships/tags" Target="../tags/tag557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589.xml" /><Relationship Id="rId11" Type="http://schemas.openxmlformats.org/officeDocument/2006/relationships/image" Target="../media/image48.png" /><Relationship Id="rId12" Type="http://schemas.openxmlformats.org/officeDocument/2006/relationships/tags" Target="../tags/tag590.xml" /><Relationship Id="rId13" Type="http://schemas.openxmlformats.org/officeDocument/2006/relationships/tags" Target="../tags/tag591.xml" /><Relationship Id="rId14" Type="http://schemas.openxmlformats.org/officeDocument/2006/relationships/tags" Target="../tags/tag592.xml" /><Relationship Id="rId15" Type="http://schemas.openxmlformats.org/officeDocument/2006/relationships/tags" Target="../tags/tag593.xml" /><Relationship Id="rId16" Type="http://schemas.openxmlformats.org/officeDocument/2006/relationships/tags" Target="../tags/tag594.xml" /><Relationship Id="rId17" Type="http://schemas.openxmlformats.org/officeDocument/2006/relationships/tags" Target="../tags/tag595.xml" /><Relationship Id="rId18" Type="http://schemas.openxmlformats.org/officeDocument/2006/relationships/tags" Target="../tags/tag596.xml" /><Relationship Id="rId19" Type="http://schemas.openxmlformats.org/officeDocument/2006/relationships/tags" Target="../tags/tag597.xml" /><Relationship Id="rId2" Type="http://schemas.openxmlformats.org/officeDocument/2006/relationships/notesSlide" Target="../notesSlides/notesSlide14.xml" /><Relationship Id="rId20" Type="http://schemas.openxmlformats.org/officeDocument/2006/relationships/tags" Target="../tags/tag598.xml" /><Relationship Id="rId21" Type="http://schemas.openxmlformats.org/officeDocument/2006/relationships/tags" Target="../tags/tag599.xml" /><Relationship Id="rId3" Type="http://schemas.openxmlformats.org/officeDocument/2006/relationships/tags" Target="../tags/tag584.xml" /><Relationship Id="rId4" Type="http://schemas.openxmlformats.org/officeDocument/2006/relationships/tags" Target="../tags/tag585.xml" /><Relationship Id="rId5" Type="http://schemas.openxmlformats.org/officeDocument/2006/relationships/image" Target="../media/image12.png" /><Relationship Id="rId6" Type="http://schemas.openxmlformats.org/officeDocument/2006/relationships/tags" Target="../tags/tag586.xml" /><Relationship Id="rId7" Type="http://schemas.openxmlformats.org/officeDocument/2006/relationships/image" Target="../media/image13.png" /><Relationship Id="rId8" Type="http://schemas.openxmlformats.org/officeDocument/2006/relationships/tags" Target="../tags/tag587.xml" /><Relationship Id="rId9" Type="http://schemas.openxmlformats.org/officeDocument/2006/relationships/tags" Target="../tags/tag588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609.xml" /><Relationship Id="rId11" Type="http://schemas.openxmlformats.org/officeDocument/2006/relationships/tags" Target="../tags/tag610.xml" /><Relationship Id="rId12" Type="http://schemas.openxmlformats.org/officeDocument/2006/relationships/tags" Target="../tags/tag611.xml" /><Relationship Id="rId13" Type="http://schemas.openxmlformats.org/officeDocument/2006/relationships/tags" Target="../tags/tag612.xml" /><Relationship Id="rId14" Type="http://schemas.openxmlformats.org/officeDocument/2006/relationships/tags" Target="../tags/tag613.xml" /><Relationship Id="rId15" Type="http://schemas.openxmlformats.org/officeDocument/2006/relationships/tags" Target="../tags/tag614.xml" /><Relationship Id="rId16" Type="http://schemas.openxmlformats.org/officeDocument/2006/relationships/tags" Target="../tags/tag615.xml" /><Relationship Id="rId17" Type="http://schemas.openxmlformats.org/officeDocument/2006/relationships/tags" Target="../tags/tag616.xml" /><Relationship Id="rId18" Type="http://schemas.openxmlformats.org/officeDocument/2006/relationships/tags" Target="../tags/tag617.xml" /><Relationship Id="rId19" Type="http://schemas.openxmlformats.org/officeDocument/2006/relationships/tags" Target="../tags/tag618.xml" /><Relationship Id="rId2" Type="http://schemas.openxmlformats.org/officeDocument/2006/relationships/notesSlide" Target="../notesSlides/notesSlide15.xml" /><Relationship Id="rId20" Type="http://schemas.openxmlformats.org/officeDocument/2006/relationships/tags" Target="../tags/tag619.xml" /><Relationship Id="rId21" Type="http://schemas.openxmlformats.org/officeDocument/2006/relationships/tags" Target="../tags/tag620.xml" /><Relationship Id="rId22" Type="http://schemas.openxmlformats.org/officeDocument/2006/relationships/tags" Target="../tags/tag621.xml" /><Relationship Id="rId23" Type="http://schemas.openxmlformats.org/officeDocument/2006/relationships/tags" Target="../tags/tag622.xml" /><Relationship Id="rId24" Type="http://schemas.openxmlformats.org/officeDocument/2006/relationships/tags" Target="../tags/tag623.xml" /><Relationship Id="rId25" Type="http://schemas.openxmlformats.org/officeDocument/2006/relationships/tags" Target="../tags/tag624.xml" /><Relationship Id="rId26" Type="http://schemas.openxmlformats.org/officeDocument/2006/relationships/tags" Target="../tags/tag625.xml" /><Relationship Id="rId27" Type="http://schemas.openxmlformats.org/officeDocument/2006/relationships/tags" Target="../tags/tag626.xml" /><Relationship Id="rId28" Type="http://schemas.openxmlformats.org/officeDocument/2006/relationships/tags" Target="../tags/tag627.xml" /><Relationship Id="rId29" Type="http://schemas.openxmlformats.org/officeDocument/2006/relationships/tags" Target="../tags/tag628.xml" /><Relationship Id="rId3" Type="http://schemas.openxmlformats.org/officeDocument/2006/relationships/tags" Target="../tags/tag604.xml" /><Relationship Id="rId30" Type="http://schemas.openxmlformats.org/officeDocument/2006/relationships/tags" Target="../tags/tag629.xml" /><Relationship Id="rId31" Type="http://schemas.openxmlformats.org/officeDocument/2006/relationships/tags" Target="../tags/tag630.xml" /><Relationship Id="rId32" Type="http://schemas.openxmlformats.org/officeDocument/2006/relationships/tags" Target="../tags/tag631.xml" /><Relationship Id="rId33" Type="http://schemas.openxmlformats.org/officeDocument/2006/relationships/tags" Target="../tags/tag632.xml" /><Relationship Id="rId34" Type="http://schemas.openxmlformats.org/officeDocument/2006/relationships/tags" Target="../tags/tag633.xml" /><Relationship Id="rId35" Type="http://schemas.openxmlformats.org/officeDocument/2006/relationships/tags" Target="../tags/tag634.xml" /><Relationship Id="rId36" Type="http://schemas.openxmlformats.org/officeDocument/2006/relationships/tags" Target="../tags/tag635.xml" /><Relationship Id="rId37" Type="http://schemas.openxmlformats.org/officeDocument/2006/relationships/tags" Target="../tags/tag636.xml" /><Relationship Id="rId38" Type="http://schemas.openxmlformats.org/officeDocument/2006/relationships/tags" Target="../tags/tag637.xml" /><Relationship Id="rId39" Type="http://schemas.openxmlformats.org/officeDocument/2006/relationships/tags" Target="../tags/tag638.xml" /><Relationship Id="rId4" Type="http://schemas.openxmlformats.org/officeDocument/2006/relationships/tags" Target="../tags/tag605.xml" /><Relationship Id="rId40" Type="http://schemas.openxmlformats.org/officeDocument/2006/relationships/tags" Target="../tags/tag639.xml" /><Relationship Id="rId41" Type="http://schemas.openxmlformats.org/officeDocument/2006/relationships/tags" Target="../tags/tag640.xml" /><Relationship Id="rId42" Type="http://schemas.openxmlformats.org/officeDocument/2006/relationships/tags" Target="../tags/tag641.xml" /><Relationship Id="rId43" Type="http://schemas.openxmlformats.org/officeDocument/2006/relationships/tags" Target="../tags/tag642.xml" /><Relationship Id="rId44" Type="http://schemas.openxmlformats.org/officeDocument/2006/relationships/tags" Target="../tags/tag643.xml" /><Relationship Id="rId5" Type="http://schemas.openxmlformats.org/officeDocument/2006/relationships/image" Target="../media/image12.png" /><Relationship Id="rId6" Type="http://schemas.openxmlformats.org/officeDocument/2006/relationships/tags" Target="../tags/tag606.xml" /><Relationship Id="rId7" Type="http://schemas.openxmlformats.org/officeDocument/2006/relationships/image" Target="../media/image13.png" /><Relationship Id="rId8" Type="http://schemas.openxmlformats.org/officeDocument/2006/relationships/tags" Target="../tags/tag607.xml" /><Relationship Id="rId9" Type="http://schemas.openxmlformats.org/officeDocument/2006/relationships/tags" Target="../tags/tag608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653.xml" /><Relationship Id="rId11" Type="http://schemas.openxmlformats.org/officeDocument/2006/relationships/tags" Target="../tags/tag654.xml" /><Relationship Id="rId12" Type="http://schemas.openxmlformats.org/officeDocument/2006/relationships/tags" Target="../tags/tag655.xml" /><Relationship Id="rId13" Type="http://schemas.openxmlformats.org/officeDocument/2006/relationships/tags" Target="../tags/tag656.xml" /><Relationship Id="rId14" Type="http://schemas.openxmlformats.org/officeDocument/2006/relationships/tags" Target="../tags/tag657.xml" /><Relationship Id="rId15" Type="http://schemas.openxmlformats.org/officeDocument/2006/relationships/tags" Target="../tags/tag658.xml" /><Relationship Id="rId16" Type="http://schemas.openxmlformats.org/officeDocument/2006/relationships/tags" Target="../tags/tag659.xml" /><Relationship Id="rId17" Type="http://schemas.openxmlformats.org/officeDocument/2006/relationships/tags" Target="../tags/tag660.xml" /><Relationship Id="rId18" Type="http://schemas.openxmlformats.org/officeDocument/2006/relationships/tags" Target="../tags/tag661.xml" /><Relationship Id="rId19" Type="http://schemas.openxmlformats.org/officeDocument/2006/relationships/tags" Target="../tags/tag662.xml" /><Relationship Id="rId2" Type="http://schemas.openxmlformats.org/officeDocument/2006/relationships/notesSlide" Target="../notesSlides/notesSlide16.xml" /><Relationship Id="rId20" Type="http://schemas.openxmlformats.org/officeDocument/2006/relationships/tags" Target="../tags/tag663.xml" /><Relationship Id="rId21" Type="http://schemas.openxmlformats.org/officeDocument/2006/relationships/tags" Target="../tags/tag664.xml" /><Relationship Id="rId22" Type="http://schemas.openxmlformats.org/officeDocument/2006/relationships/tags" Target="../tags/tag665.xml" /><Relationship Id="rId23" Type="http://schemas.openxmlformats.org/officeDocument/2006/relationships/tags" Target="../tags/tag666.xml" /><Relationship Id="rId24" Type="http://schemas.openxmlformats.org/officeDocument/2006/relationships/tags" Target="../tags/tag667.xml" /><Relationship Id="rId25" Type="http://schemas.openxmlformats.org/officeDocument/2006/relationships/tags" Target="../tags/tag668.xml" /><Relationship Id="rId26" Type="http://schemas.openxmlformats.org/officeDocument/2006/relationships/tags" Target="../tags/tag669.xml" /><Relationship Id="rId27" Type="http://schemas.openxmlformats.org/officeDocument/2006/relationships/tags" Target="../tags/tag670.xml" /><Relationship Id="rId28" Type="http://schemas.openxmlformats.org/officeDocument/2006/relationships/tags" Target="../tags/tag671.xml" /><Relationship Id="rId29" Type="http://schemas.openxmlformats.org/officeDocument/2006/relationships/tags" Target="../tags/tag672.xml" /><Relationship Id="rId3" Type="http://schemas.openxmlformats.org/officeDocument/2006/relationships/tags" Target="../tags/tag648.xml" /><Relationship Id="rId30" Type="http://schemas.openxmlformats.org/officeDocument/2006/relationships/tags" Target="../tags/tag673.xml" /><Relationship Id="rId31" Type="http://schemas.openxmlformats.org/officeDocument/2006/relationships/tags" Target="../tags/tag674.xml" /><Relationship Id="rId32" Type="http://schemas.openxmlformats.org/officeDocument/2006/relationships/tags" Target="../tags/tag675.xml" /><Relationship Id="rId33" Type="http://schemas.openxmlformats.org/officeDocument/2006/relationships/tags" Target="../tags/tag676.xml" /><Relationship Id="rId34" Type="http://schemas.openxmlformats.org/officeDocument/2006/relationships/tags" Target="../tags/tag677.xml" /><Relationship Id="rId35" Type="http://schemas.openxmlformats.org/officeDocument/2006/relationships/tags" Target="../tags/tag678.xml" /><Relationship Id="rId36" Type="http://schemas.openxmlformats.org/officeDocument/2006/relationships/tags" Target="../tags/tag679.xml" /><Relationship Id="rId37" Type="http://schemas.openxmlformats.org/officeDocument/2006/relationships/tags" Target="../tags/tag680.xml" /><Relationship Id="rId38" Type="http://schemas.openxmlformats.org/officeDocument/2006/relationships/tags" Target="../tags/tag681.xml" /><Relationship Id="rId39" Type="http://schemas.openxmlformats.org/officeDocument/2006/relationships/tags" Target="../tags/tag682.xml" /><Relationship Id="rId4" Type="http://schemas.openxmlformats.org/officeDocument/2006/relationships/tags" Target="../tags/tag649.xml" /><Relationship Id="rId40" Type="http://schemas.openxmlformats.org/officeDocument/2006/relationships/tags" Target="../tags/tag683.xml" /><Relationship Id="rId41" Type="http://schemas.openxmlformats.org/officeDocument/2006/relationships/tags" Target="../tags/tag684.xml" /><Relationship Id="rId42" Type="http://schemas.openxmlformats.org/officeDocument/2006/relationships/tags" Target="../tags/tag685.xml" /><Relationship Id="rId43" Type="http://schemas.openxmlformats.org/officeDocument/2006/relationships/tags" Target="../tags/tag686.xml" /><Relationship Id="rId44" Type="http://schemas.openxmlformats.org/officeDocument/2006/relationships/tags" Target="../tags/tag687.xml" /><Relationship Id="rId5" Type="http://schemas.openxmlformats.org/officeDocument/2006/relationships/image" Target="../media/image12.png" /><Relationship Id="rId6" Type="http://schemas.openxmlformats.org/officeDocument/2006/relationships/tags" Target="../tags/tag650.xml" /><Relationship Id="rId7" Type="http://schemas.openxmlformats.org/officeDocument/2006/relationships/image" Target="../media/image13.png" /><Relationship Id="rId8" Type="http://schemas.openxmlformats.org/officeDocument/2006/relationships/tags" Target="../tags/tag651.xml" /><Relationship Id="rId9" Type="http://schemas.openxmlformats.org/officeDocument/2006/relationships/tags" Target="../tags/tag652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697.xml" /><Relationship Id="rId11" Type="http://schemas.openxmlformats.org/officeDocument/2006/relationships/image" Target="../media/image49.png" /><Relationship Id="rId12" Type="http://schemas.openxmlformats.org/officeDocument/2006/relationships/tags" Target="../tags/tag698.xml" /><Relationship Id="rId13" Type="http://schemas.openxmlformats.org/officeDocument/2006/relationships/image" Target="../media/image50.png" /><Relationship Id="rId14" Type="http://schemas.openxmlformats.org/officeDocument/2006/relationships/tags" Target="../tags/tag699.xml" /><Relationship Id="rId15" Type="http://schemas.openxmlformats.org/officeDocument/2006/relationships/image" Target="../media/image51.png" /><Relationship Id="rId16" Type="http://schemas.openxmlformats.org/officeDocument/2006/relationships/tags" Target="../tags/tag700.xml" /><Relationship Id="rId17" Type="http://schemas.openxmlformats.org/officeDocument/2006/relationships/image" Target="../media/image52.png" /><Relationship Id="rId18" Type="http://schemas.openxmlformats.org/officeDocument/2006/relationships/tags" Target="../tags/tag701.xml" /><Relationship Id="rId19" Type="http://schemas.openxmlformats.org/officeDocument/2006/relationships/tags" Target="../tags/tag702.xml" /><Relationship Id="rId2" Type="http://schemas.openxmlformats.org/officeDocument/2006/relationships/notesSlide" Target="../notesSlides/notesSlide17.xml" /><Relationship Id="rId20" Type="http://schemas.openxmlformats.org/officeDocument/2006/relationships/tags" Target="../tags/tag703.xml" /><Relationship Id="rId3" Type="http://schemas.openxmlformats.org/officeDocument/2006/relationships/tags" Target="../tags/tag692.xml" /><Relationship Id="rId4" Type="http://schemas.openxmlformats.org/officeDocument/2006/relationships/tags" Target="../tags/tag693.xml" /><Relationship Id="rId5" Type="http://schemas.openxmlformats.org/officeDocument/2006/relationships/image" Target="../media/image12.png" /><Relationship Id="rId6" Type="http://schemas.openxmlformats.org/officeDocument/2006/relationships/tags" Target="../tags/tag694.xml" /><Relationship Id="rId7" Type="http://schemas.openxmlformats.org/officeDocument/2006/relationships/image" Target="../media/image13.png" /><Relationship Id="rId8" Type="http://schemas.openxmlformats.org/officeDocument/2006/relationships/tags" Target="../tags/tag695.xml" /><Relationship Id="rId9" Type="http://schemas.openxmlformats.org/officeDocument/2006/relationships/tags" Target="../tags/tag696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713.xml" /><Relationship Id="rId11" Type="http://schemas.openxmlformats.org/officeDocument/2006/relationships/tags" Target="../tags/tag714.xml" /><Relationship Id="rId12" Type="http://schemas.openxmlformats.org/officeDocument/2006/relationships/image" Target="../media/image53.png" /><Relationship Id="rId13" Type="http://schemas.openxmlformats.org/officeDocument/2006/relationships/tags" Target="../tags/tag715.xml" /><Relationship Id="rId14" Type="http://schemas.openxmlformats.org/officeDocument/2006/relationships/tags" Target="../tags/tag716.xml" /><Relationship Id="rId2" Type="http://schemas.openxmlformats.org/officeDocument/2006/relationships/notesSlide" Target="../notesSlides/notesSlide18.xml" /><Relationship Id="rId3" Type="http://schemas.openxmlformats.org/officeDocument/2006/relationships/tags" Target="../tags/tag708.xml" /><Relationship Id="rId4" Type="http://schemas.openxmlformats.org/officeDocument/2006/relationships/tags" Target="../tags/tag709.xml" /><Relationship Id="rId5" Type="http://schemas.openxmlformats.org/officeDocument/2006/relationships/image" Target="../media/image12.png" /><Relationship Id="rId6" Type="http://schemas.openxmlformats.org/officeDocument/2006/relationships/tags" Target="../tags/tag710.xml" /><Relationship Id="rId7" Type="http://schemas.openxmlformats.org/officeDocument/2006/relationships/image" Target="../media/image13.png" /><Relationship Id="rId8" Type="http://schemas.openxmlformats.org/officeDocument/2006/relationships/tags" Target="../tags/tag711.xml" /><Relationship Id="rId9" Type="http://schemas.openxmlformats.org/officeDocument/2006/relationships/tags" Target="../tags/tag712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726.xml" /><Relationship Id="rId11" Type="http://schemas.openxmlformats.org/officeDocument/2006/relationships/tags" Target="../tags/tag727.xml" /><Relationship Id="rId12" Type="http://schemas.openxmlformats.org/officeDocument/2006/relationships/image" Target="../media/image54.png" /><Relationship Id="rId13" Type="http://schemas.openxmlformats.org/officeDocument/2006/relationships/tags" Target="../tags/tag728.xml" /><Relationship Id="rId14" Type="http://schemas.openxmlformats.org/officeDocument/2006/relationships/tags" Target="../tags/tag729.xml" /><Relationship Id="rId2" Type="http://schemas.openxmlformats.org/officeDocument/2006/relationships/notesSlide" Target="../notesSlides/notesSlide19.xml" /><Relationship Id="rId3" Type="http://schemas.openxmlformats.org/officeDocument/2006/relationships/tags" Target="../tags/tag721.xml" /><Relationship Id="rId4" Type="http://schemas.openxmlformats.org/officeDocument/2006/relationships/tags" Target="../tags/tag722.xml" /><Relationship Id="rId5" Type="http://schemas.openxmlformats.org/officeDocument/2006/relationships/image" Target="../media/image12.png" /><Relationship Id="rId6" Type="http://schemas.openxmlformats.org/officeDocument/2006/relationships/tags" Target="../tags/tag723.xml" /><Relationship Id="rId7" Type="http://schemas.openxmlformats.org/officeDocument/2006/relationships/image" Target="../media/image13.png" /><Relationship Id="rId8" Type="http://schemas.openxmlformats.org/officeDocument/2006/relationships/tags" Target="../tags/tag724.xml" /><Relationship Id="rId9" Type="http://schemas.openxmlformats.org/officeDocument/2006/relationships/tags" Target="../tags/tag725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10" Type="http://schemas.openxmlformats.org/officeDocument/2006/relationships/tags" Target="../tags/tag738.xml" /><Relationship Id="rId11" Type="http://schemas.openxmlformats.org/officeDocument/2006/relationships/tags" Target="../tags/tag739.xml" /><Relationship Id="rId2" Type="http://schemas.openxmlformats.org/officeDocument/2006/relationships/tags" Target="../tags/tag730.xml" /><Relationship Id="rId3" Type="http://schemas.openxmlformats.org/officeDocument/2006/relationships/tags" Target="../tags/tag731.xml" /><Relationship Id="rId4" Type="http://schemas.openxmlformats.org/officeDocument/2006/relationships/tags" Target="../tags/tag732.xml" /><Relationship Id="rId5" Type="http://schemas.openxmlformats.org/officeDocument/2006/relationships/tags" Target="../tags/tag733.xml" /><Relationship Id="rId6" Type="http://schemas.openxmlformats.org/officeDocument/2006/relationships/tags" Target="../tags/tag734.xml" /><Relationship Id="rId7" Type="http://schemas.openxmlformats.org/officeDocument/2006/relationships/tags" Target="../tags/tag735.xml" /><Relationship Id="rId8" Type="http://schemas.openxmlformats.org/officeDocument/2006/relationships/tags" Target="../tags/tag736.xml" /><Relationship Id="rId9" Type="http://schemas.openxmlformats.org/officeDocument/2006/relationships/tags" Target="../tags/tag737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tags" Target="../tags/tag289.xml" /><Relationship Id="rId3" Type="http://schemas.openxmlformats.org/officeDocument/2006/relationships/image" Target="../media/image16.png" /><Relationship Id="rId4" Type="http://schemas.openxmlformats.org/officeDocument/2006/relationships/tags" Target="../tags/tag290.xml" /><Relationship Id="rId5" Type="http://schemas.openxmlformats.org/officeDocument/2006/relationships/image" Target="../media/image17.png" /><Relationship Id="rId6" Type="http://schemas.openxmlformats.org/officeDocument/2006/relationships/tags" Target="../tags/tag291.xml" /><Relationship Id="rId7" Type="http://schemas.openxmlformats.org/officeDocument/2006/relationships/tags" Target="../tags/tag292.xml" /><Relationship Id="rId8" Type="http://schemas.openxmlformats.org/officeDocument/2006/relationships/tags" Target="../tags/tag293.xml" /><Relationship Id="rId9" Type="http://schemas.openxmlformats.org/officeDocument/2006/relationships/tags" Target="../tags/tag294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2" Type="http://schemas.openxmlformats.org/officeDocument/2006/relationships/notesSlide" Target="../notesSlides/notesSlide20.xml" /><Relationship Id="rId3" Type="http://schemas.openxmlformats.org/officeDocument/2006/relationships/tags" Target="../tags/tag744.xml" /><Relationship Id="rId4" Type="http://schemas.openxmlformats.org/officeDocument/2006/relationships/tags" Target="../tags/tag745.xml" /><Relationship Id="rId5" Type="http://schemas.openxmlformats.org/officeDocument/2006/relationships/tags" Target="../tags/tag746.xml" /><Relationship Id="rId6" Type="http://schemas.openxmlformats.org/officeDocument/2006/relationships/tags" Target="../tags/tag747.xml" /><Relationship Id="rId7" Type="http://schemas.openxmlformats.org/officeDocument/2006/relationships/tags" Target="../tags/tag748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758.xml" /><Relationship Id="rId2" Type="http://schemas.openxmlformats.org/officeDocument/2006/relationships/notesSlide" Target="../notesSlides/notesSlide21.xml" /><Relationship Id="rId3" Type="http://schemas.openxmlformats.org/officeDocument/2006/relationships/tags" Target="../tags/tag753.xml" /><Relationship Id="rId4" Type="http://schemas.openxmlformats.org/officeDocument/2006/relationships/tags" Target="../tags/tag754.xml" /><Relationship Id="rId5" Type="http://schemas.openxmlformats.org/officeDocument/2006/relationships/tags" Target="../tags/tag755.xml" /><Relationship Id="rId6" Type="http://schemas.openxmlformats.org/officeDocument/2006/relationships/image" Target="../media/image55.png" /><Relationship Id="rId7" Type="http://schemas.openxmlformats.org/officeDocument/2006/relationships/tags" Target="../tags/tag756.xml" /><Relationship Id="rId8" Type="http://schemas.openxmlformats.org/officeDocument/2006/relationships/image" Target="../media/image56.png" /><Relationship Id="rId9" Type="http://schemas.openxmlformats.org/officeDocument/2006/relationships/tags" Target="../tags/tag757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microsoft.com/office/2007/relationships/media" Target="../media/media1.mp4" /><Relationship Id="rId2" Type="http://schemas.openxmlformats.org/officeDocument/2006/relationships/notesSlide" Target="../notesSlides/notesSlide22.xml" /><Relationship Id="rId3" Type="http://schemas.openxmlformats.org/officeDocument/2006/relationships/tags" Target="../tags/tag763.xml" /><Relationship Id="rId4" Type="http://schemas.openxmlformats.org/officeDocument/2006/relationships/tags" Target="../tags/tag764.xml" /><Relationship Id="rId5" Type="http://schemas.openxmlformats.org/officeDocument/2006/relationships/tags" Target="../tags/tag765.xml" /><Relationship Id="rId6" Type="http://schemas.openxmlformats.org/officeDocument/2006/relationships/tags" Target="../tags/tag766.xml" /><Relationship Id="rId7" Type="http://schemas.openxmlformats.org/officeDocument/2006/relationships/image" Target="../media/image57.png" /><Relationship Id="rId8" Type="http://schemas.openxmlformats.org/officeDocument/2006/relationships/tags" Target="../tags/tag767.xml" /><Relationship Id="rId9" Type="http://schemas.openxmlformats.org/officeDocument/2006/relationships/video" Target="../media/media1.mp4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10" Type="http://schemas.openxmlformats.org/officeDocument/2006/relationships/tags" Target="../tags/tag776.xml" /><Relationship Id="rId11" Type="http://schemas.openxmlformats.org/officeDocument/2006/relationships/tags" Target="../tags/tag777.xml" /><Relationship Id="rId2" Type="http://schemas.openxmlformats.org/officeDocument/2006/relationships/tags" Target="../tags/tag768.xml" /><Relationship Id="rId3" Type="http://schemas.openxmlformats.org/officeDocument/2006/relationships/tags" Target="../tags/tag769.xml" /><Relationship Id="rId4" Type="http://schemas.openxmlformats.org/officeDocument/2006/relationships/tags" Target="../tags/tag770.xml" /><Relationship Id="rId5" Type="http://schemas.openxmlformats.org/officeDocument/2006/relationships/tags" Target="../tags/tag771.xml" /><Relationship Id="rId6" Type="http://schemas.openxmlformats.org/officeDocument/2006/relationships/tags" Target="../tags/tag772.xml" /><Relationship Id="rId7" Type="http://schemas.openxmlformats.org/officeDocument/2006/relationships/tags" Target="../tags/tag773.xml" /><Relationship Id="rId8" Type="http://schemas.openxmlformats.org/officeDocument/2006/relationships/tags" Target="../tags/tag774.xml" /><Relationship Id="rId9" Type="http://schemas.openxmlformats.org/officeDocument/2006/relationships/tags" Target="../tags/tag775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10" Type="http://schemas.openxmlformats.org/officeDocument/2006/relationships/tags" Target="../tags/tag786.xml" /><Relationship Id="rId2" Type="http://schemas.openxmlformats.org/officeDocument/2006/relationships/tags" Target="../tags/tag778.xml" /><Relationship Id="rId3" Type="http://schemas.openxmlformats.org/officeDocument/2006/relationships/tags" Target="../tags/tag779.xml" /><Relationship Id="rId4" Type="http://schemas.openxmlformats.org/officeDocument/2006/relationships/tags" Target="../tags/tag780.xml" /><Relationship Id="rId5" Type="http://schemas.openxmlformats.org/officeDocument/2006/relationships/tags" Target="../tags/tag781.xml" /><Relationship Id="rId6" Type="http://schemas.openxmlformats.org/officeDocument/2006/relationships/tags" Target="../tags/tag782.xml" /><Relationship Id="rId7" Type="http://schemas.openxmlformats.org/officeDocument/2006/relationships/tags" Target="../tags/tag783.xml" /><Relationship Id="rId8" Type="http://schemas.openxmlformats.org/officeDocument/2006/relationships/tags" Target="../tags/tag784.xml" /><Relationship Id="rId9" Type="http://schemas.openxmlformats.org/officeDocument/2006/relationships/tags" Target="../tags/tag785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798.xml" /><Relationship Id="rId11" Type="http://schemas.openxmlformats.org/officeDocument/2006/relationships/tags" Target="../tags/tag799.xml" /><Relationship Id="rId12" Type="http://schemas.openxmlformats.org/officeDocument/2006/relationships/tags" Target="../tags/tag800.xml" /><Relationship Id="rId13" Type="http://schemas.openxmlformats.org/officeDocument/2006/relationships/tags" Target="../tags/tag801.xml" /><Relationship Id="rId14" Type="http://schemas.openxmlformats.org/officeDocument/2006/relationships/image" Target="../media/image58.png" /><Relationship Id="rId15" Type="http://schemas.openxmlformats.org/officeDocument/2006/relationships/tags" Target="../tags/tag802.xml" /><Relationship Id="rId2" Type="http://schemas.openxmlformats.org/officeDocument/2006/relationships/notesSlide" Target="../notesSlides/notesSlide23.xml" /><Relationship Id="rId3" Type="http://schemas.openxmlformats.org/officeDocument/2006/relationships/tags" Target="../tags/tag791.xml" /><Relationship Id="rId4" Type="http://schemas.openxmlformats.org/officeDocument/2006/relationships/tags" Target="../tags/tag792.xml" /><Relationship Id="rId5" Type="http://schemas.openxmlformats.org/officeDocument/2006/relationships/tags" Target="../tags/tag793.xml" /><Relationship Id="rId6" Type="http://schemas.openxmlformats.org/officeDocument/2006/relationships/tags" Target="../tags/tag794.xml" /><Relationship Id="rId7" Type="http://schemas.openxmlformats.org/officeDocument/2006/relationships/tags" Target="../tags/tag795.xml" /><Relationship Id="rId8" Type="http://schemas.openxmlformats.org/officeDocument/2006/relationships/tags" Target="../tags/tag796.xml" /><Relationship Id="rId9" Type="http://schemas.openxmlformats.org/officeDocument/2006/relationships/tags" Target="../tags/tag797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tags" Target="../tags/tag295.xml" /><Relationship Id="rId3" Type="http://schemas.openxmlformats.org/officeDocument/2006/relationships/image" Target="../media/image18.png" /><Relationship Id="rId4" Type="http://schemas.openxmlformats.org/officeDocument/2006/relationships/tags" Target="../tags/tag296.xml" /><Relationship Id="rId5" Type="http://schemas.openxmlformats.org/officeDocument/2006/relationships/image" Target="../media/image17.png" /><Relationship Id="rId6" Type="http://schemas.openxmlformats.org/officeDocument/2006/relationships/tags" Target="../tags/tag297.xml" /><Relationship Id="rId7" Type="http://schemas.openxmlformats.org/officeDocument/2006/relationships/tags" Target="../tags/tag298.xml" /><Relationship Id="rId8" Type="http://schemas.openxmlformats.org/officeDocument/2006/relationships/tags" Target="../tags/tag299.xml" /><Relationship Id="rId9" Type="http://schemas.openxmlformats.org/officeDocument/2006/relationships/tags" Target="../tags/tag300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tags" Target="../tags/tag301.xml" /><Relationship Id="rId3" Type="http://schemas.openxmlformats.org/officeDocument/2006/relationships/tags" Target="../tags/tag302.xml" /><Relationship Id="rId4" Type="http://schemas.openxmlformats.org/officeDocument/2006/relationships/image" Target="../media/image19.png" /><Relationship Id="rId5" Type="http://schemas.openxmlformats.org/officeDocument/2006/relationships/tags" Target="../tags/tag303.xml" /><Relationship Id="rId6" Type="http://schemas.openxmlformats.org/officeDocument/2006/relationships/tags" Target="../tags/tag304.xml" /><Relationship Id="rId7" Type="http://schemas.openxmlformats.org/officeDocument/2006/relationships/tags" Target="../tags/tag305.xml" /><Relationship Id="rId8" Type="http://schemas.openxmlformats.org/officeDocument/2006/relationships/tags" Target="../tags/tag306.xml" /><Relationship Id="rId9" Type="http://schemas.openxmlformats.org/officeDocument/2006/relationships/tags" Target="../tags/tag30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10" Type="http://schemas.openxmlformats.org/officeDocument/2006/relationships/tags" Target="../tags/tag314.xml" /><Relationship Id="rId11" Type="http://schemas.openxmlformats.org/officeDocument/2006/relationships/tags" Target="../tags/tag315.xml" /><Relationship Id="rId2" Type="http://schemas.openxmlformats.org/officeDocument/2006/relationships/tags" Target="../tags/tag308.xml" /><Relationship Id="rId3" Type="http://schemas.openxmlformats.org/officeDocument/2006/relationships/tags" Target="../tags/tag309.xml" /><Relationship Id="rId4" Type="http://schemas.openxmlformats.org/officeDocument/2006/relationships/tags" Target="../tags/tag310.xml" /><Relationship Id="rId5" Type="http://schemas.openxmlformats.org/officeDocument/2006/relationships/image" Target="../media/image20.png" /><Relationship Id="rId6" Type="http://schemas.openxmlformats.org/officeDocument/2006/relationships/tags" Target="../tags/tag311.xml" /><Relationship Id="rId7" Type="http://schemas.openxmlformats.org/officeDocument/2006/relationships/image" Target="../media/image21.png" /><Relationship Id="rId8" Type="http://schemas.openxmlformats.org/officeDocument/2006/relationships/tags" Target="../tags/tag312.xml" /><Relationship Id="rId9" Type="http://schemas.openxmlformats.org/officeDocument/2006/relationships/tags" Target="../tags/tag31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tags" Target="../tags/tag316.xml" /><Relationship Id="rId3" Type="http://schemas.openxmlformats.org/officeDocument/2006/relationships/tags" Target="../tags/tag317.xml" /><Relationship Id="rId4" Type="http://schemas.openxmlformats.org/officeDocument/2006/relationships/tags" Target="../tags/tag318.xml" /><Relationship Id="rId5" Type="http://schemas.openxmlformats.org/officeDocument/2006/relationships/image" Target="../media/image22.png" /><Relationship Id="rId6" Type="http://schemas.openxmlformats.org/officeDocument/2006/relationships/tags" Target="../tags/tag319.xml" /><Relationship Id="rId7" Type="http://schemas.openxmlformats.org/officeDocument/2006/relationships/tags" Target="../tags/tag320.xml" /><Relationship Id="rId8" Type="http://schemas.openxmlformats.org/officeDocument/2006/relationships/tags" Target="../tags/tag321.xml" /><Relationship Id="rId9" Type="http://schemas.openxmlformats.org/officeDocument/2006/relationships/tags" Target="../tags/tag32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tags" Target="../tags/tag323.xml" /><Relationship Id="rId3" Type="http://schemas.openxmlformats.org/officeDocument/2006/relationships/tags" Target="../tags/tag324.xml" /><Relationship Id="rId4" Type="http://schemas.openxmlformats.org/officeDocument/2006/relationships/tags" Target="../tags/tag325.xml" /><Relationship Id="rId5" Type="http://schemas.openxmlformats.org/officeDocument/2006/relationships/image" Target="../media/image23.png" /><Relationship Id="rId6" Type="http://schemas.openxmlformats.org/officeDocument/2006/relationships/tags" Target="../tags/tag326.xml" /><Relationship Id="rId7" Type="http://schemas.openxmlformats.org/officeDocument/2006/relationships/tags" Target="../tags/tag327.xml" /><Relationship Id="rId8" Type="http://schemas.openxmlformats.org/officeDocument/2006/relationships/tags" Target="../tags/tag328.xml" /><Relationship Id="rId9" Type="http://schemas.openxmlformats.org/officeDocument/2006/relationships/tags" Target="../tags/tag329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tags" Target="../tags/tag330.xml" /><Relationship Id="rId3" Type="http://schemas.openxmlformats.org/officeDocument/2006/relationships/tags" Target="../tags/tag331.xml" /><Relationship Id="rId4" Type="http://schemas.openxmlformats.org/officeDocument/2006/relationships/tags" Target="../tags/tag332.xml" /><Relationship Id="rId5" Type="http://schemas.openxmlformats.org/officeDocument/2006/relationships/tags" Target="../tags/tag333.xml" /><Relationship Id="rId6" Type="http://schemas.openxmlformats.org/officeDocument/2006/relationships/tags" Target="../tags/tag334.xml" /><Relationship Id="rId7" Type="http://schemas.openxmlformats.org/officeDocument/2006/relationships/image" Target="../media/image24.png" /><Relationship Id="rId8" Type="http://schemas.openxmlformats.org/officeDocument/2006/relationships/tags" Target="../tags/tag335.xml" /><Relationship Id="rId9" Type="http://schemas.openxmlformats.org/officeDocument/2006/relationships/tags" Target="../tags/tag336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  <p:custDataLst>
              <p:tags r:id="rId4"/>
            </p:custDataLst>
          </p:nvPr>
        </p:nvSpPr>
        <p:spPr>
          <a:xfrm>
            <a:off x="710565" y="1073150"/>
            <a:ext cx="4662170" cy="4711700"/>
          </a:xfrm>
        </p:spPr>
        <p:txBody>
          <a:bodyPr/>
          <a:lstStyle/>
          <a:p/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5618480" y="1831340"/>
            <a:ext cx="6228715" cy="2091055"/>
          </a:xfrm>
        </p:spPr>
        <p:txBody>
          <a:bodyPr rtlCol="0"/>
          <a:lstStyle/>
          <a:p>
            <a:pPr algn="ctr" rtl="0"/>
            <a:r>
              <a:rPr lang="zh-CN" altLang="en-US" sz="4000"/>
              <a:t>信息系统的组成和功能</a:t>
            </a:r>
          </a:p>
        </p:txBody>
      </p:sp>
      <p:pic>
        <p:nvPicPr>
          <p:cNvPr id="10" name="图片占位符 9" descr="天际线建筑物仰视图"/>
          <p:cNvPicPr>
            <a:picLocks noGrp="1"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10565" y="1073150"/>
            <a:ext cx="4711700" cy="4711700"/>
          </a:xfrm>
          <a:prstGeom prst="ellipse">
            <a:avLst/>
          </a:prstGeom>
          <a:solidFill>
            <a:schemeClr val="bg2"/>
          </a:solidFill>
        </p:spPr>
      </p:pic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04520" y="1519555"/>
          <a:ext cx="10655935" cy="450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635"/>
                <a:gridCol w="7480300"/>
              </a:tblGrid>
              <a:tr h="78740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功能类别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功能举例</a:t>
                      </a:r>
                    </a:p>
                  </a:txBody>
                  <a:tcPr/>
                </a:tc>
              </a:tr>
              <a:tr h="65087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spc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sym typeface="+mn-ea"/>
                        </a:rPr>
                        <a:t>添加图书数据</a:t>
                      </a:r>
                    </a:p>
                  </a:txBody>
                  <a:tcPr/>
                </a:tc>
              </a:tr>
              <a:tr h="59626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spc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sym typeface="+mn-ea"/>
                        </a:rPr>
                        <a:t>存储所有图书的数据</a:t>
                      </a:r>
                    </a:p>
                  </a:txBody>
                  <a:tcPr/>
                </a:tc>
              </a:tr>
              <a:tr h="62357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spc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sym typeface="+mn-ea"/>
                        </a:rPr>
                        <a:t>用户指定类别，查找该类别的所有图书</a:t>
                      </a:r>
                    </a:p>
                  </a:txBody>
                  <a:tcPr/>
                </a:tc>
              </a:tr>
              <a:tr h="59626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spc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sym typeface="+mn-ea"/>
                        </a:rPr>
                        <a:t>借阅和归还时，系统里的图书状态改变</a:t>
                      </a:r>
                    </a:p>
                  </a:txBody>
                  <a:tcPr/>
                </a:tc>
              </a:tr>
              <a:tr h="65786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spc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+mn-ea"/>
                        </a:rPr>
                        <a:t>输出显示所有图书的数据</a:t>
                      </a: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  <a:tr h="59626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spc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+mn-ea"/>
                        </a:rPr>
                        <a:t>将进货的申请传输到总部</a:t>
                      </a: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0770" name="矩形 4"/>
          <p:cNvSpPr/>
          <p:nvPr>
            <p:custDataLst>
              <p:tags r:id="rId4"/>
            </p:custDataLst>
          </p:nvPr>
        </p:nvSpPr>
        <p:spPr>
          <a:xfrm>
            <a:off x="705485" y="278765"/>
            <a:ext cx="418274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95350" y="391160"/>
            <a:ext cx="3992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图书管理系统有哪些功能？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895350" y="2407920"/>
            <a:ext cx="25831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数据收集和输入功能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895350" y="3070860"/>
            <a:ext cx="17830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数据存储功能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866140" y="4250690"/>
            <a:ext cx="23164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数据加工处理功能</a:t>
            </a: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895350" y="4879975"/>
            <a:ext cx="17830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数据输出功能</a:t>
            </a: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895350" y="5509895"/>
            <a:ext cx="17830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数据传输功能</a:t>
            </a: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895350" y="3669030"/>
            <a:ext cx="17830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数据查询功能</a:t>
            </a:r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405130" y="1830705"/>
            <a:ext cx="11340465" cy="3279140"/>
            <a:chOff x="638" y="2883"/>
            <a:chExt cx="17859" cy="5164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" y="3537"/>
              <a:ext cx="3846" cy="3846"/>
            </a:xfrm>
            <a:prstGeom prst="rect">
              <a:avLst/>
            </a:prstGeom>
          </p:spPr>
        </p:pic>
        <p:sp>
          <p:nvSpPr>
            <p:cNvPr id="5" name="椭圆 4"/>
            <p:cNvSpPr/>
            <p:nvPr>
              <p:custDataLst>
                <p:tags r:id="rId8"/>
              </p:custDataLst>
            </p:nvPr>
          </p:nvSpPr>
          <p:spPr>
            <a:xfrm>
              <a:off x="7018" y="2883"/>
              <a:ext cx="5164" cy="5164"/>
            </a:xfrm>
            <a:prstGeom prst="ellipse">
              <a:avLst/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>
              <p:custDataLst>
                <p:tags r:id="rId9"/>
              </p:custDataLst>
            </p:nvPr>
          </p:nvGrpSpPr>
          <p:grpSpPr>
            <a:xfrm>
              <a:off x="7249" y="4829"/>
              <a:ext cx="4806" cy="1030"/>
              <a:chOff x="7249" y="4829"/>
              <a:chExt cx="4806" cy="1030"/>
            </a:xfrm>
          </p:grpSpPr>
          <p:sp>
            <p:nvSpPr>
              <p:cNvPr id="34" name="矩形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7249" y="4829"/>
                <a:ext cx="4806" cy="1031"/>
              </a:xfrm>
              <a:custGeom>
                <a:gdLst>
                  <a:gd name="connsiteX0" fmla="*/ 0 w 3051672"/>
                  <a:gd name="connsiteY0" fmla="*/ 0 h 616944"/>
                  <a:gd name="connsiteX1" fmla="*/ 3051672 w 3051672"/>
                  <a:gd name="connsiteY1" fmla="*/ 0 h 616944"/>
                  <a:gd name="connsiteX2" fmla="*/ 3051672 w 3051672"/>
                  <a:gd name="connsiteY2" fmla="*/ 616944 h 616944"/>
                  <a:gd name="connsiteX3" fmla="*/ 0 w 3051672"/>
                  <a:gd name="connsiteY3" fmla="*/ 616944 h 616944"/>
                  <a:gd name="connsiteX4" fmla="*/ 0 w 3051672"/>
                  <a:gd name="connsiteY4" fmla="*/ 0 h 616944"/>
                  <a:gd name="connsiteX0-1" fmla="*/ 0 w 3051672"/>
                  <a:gd name="connsiteY0-2" fmla="*/ 37458 h 654402"/>
                  <a:gd name="connsiteX1-3" fmla="*/ 1602036 w 3051672"/>
                  <a:gd name="connsiteY1-4" fmla="*/ 0 h 654402"/>
                  <a:gd name="connsiteX2-5" fmla="*/ 3051672 w 3051672"/>
                  <a:gd name="connsiteY2-6" fmla="*/ 37458 h 654402"/>
                  <a:gd name="connsiteX3-7" fmla="*/ 3051672 w 3051672"/>
                  <a:gd name="connsiteY3-8" fmla="*/ 654402 h 654402"/>
                  <a:gd name="connsiteX4-9" fmla="*/ 0 w 3051672"/>
                  <a:gd name="connsiteY4-10" fmla="*/ 654402 h 654402"/>
                  <a:gd name="connsiteX5" fmla="*/ 0 w 3051672"/>
                  <a:gd name="connsiteY5" fmla="*/ 37458 h 654402"/>
                  <a:gd name="connsiteX0-11" fmla="*/ 0 w 3051672"/>
                  <a:gd name="connsiteY0-12" fmla="*/ 37458 h 654402"/>
                  <a:gd name="connsiteX1-13" fmla="*/ 1602036 w 3051672"/>
                  <a:gd name="connsiteY1-14" fmla="*/ 0 h 654402"/>
                  <a:gd name="connsiteX2-15" fmla="*/ 3051672 w 3051672"/>
                  <a:gd name="connsiteY2-16" fmla="*/ 37458 h 654402"/>
                  <a:gd name="connsiteX3-17" fmla="*/ 3051672 w 3051672"/>
                  <a:gd name="connsiteY3-18" fmla="*/ 654402 h 654402"/>
                  <a:gd name="connsiteX4-19" fmla="*/ 1602036 w 3051672"/>
                  <a:gd name="connsiteY4-20" fmla="*/ 617220 h 654402"/>
                  <a:gd name="connsiteX5-21" fmla="*/ 0 w 3051672"/>
                  <a:gd name="connsiteY5-22" fmla="*/ 654402 h 654402"/>
                  <a:gd name="connsiteX6" fmla="*/ 0 w 3051672"/>
                  <a:gd name="connsiteY6" fmla="*/ 37458 h 654402"/>
                </a:gdLst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51672" h="654402">
                    <a:moveTo>
                      <a:pt x="0" y="37458"/>
                    </a:moveTo>
                    <a:cubicBezTo>
                      <a:pt x="534012" y="36402"/>
                      <a:pt x="1068024" y="1056"/>
                      <a:pt x="1602036" y="0"/>
                    </a:cubicBezTo>
                    <a:lnTo>
                      <a:pt x="3051672" y="37458"/>
                    </a:lnTo>
                    <a:lnTo>
                      <a:pt x="3051672" y="654402"/>
                    </a:lnTo>
                    <a:cubicBezTo>
                      <a:pt x="2568460" y="653438"/>
                      <a:pt x="2085248" y="618184"/>
                      <a:pt x="1602036" y="617220"/>
                    </a:cubicBezTo>
                    <a:lnTo>
                      <a:pt x="0" y="654402"/>
                    </a:lnTo>
                    <a:lnTo>
                      <a:pt x="0" y="37458"/>
                    </a:lnTo>
                    <a:close/>
                  </a:path>
                </a:pathLst>
              </a:custGeom>
              <a:solidFill>
                <a:srgbClr val="1D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405" y="4933"/>
                <a:ext cx="4208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信息系统的功能</a:t>
                </a:r>
              </a:p>
            </p:txBody>
          </p:sp>
        </p:grpSp>
        <p:grpSp>
          <p:nvGrpSpPr>
            <p:cNvPr id="7" name="组合 6"/>
            <p:cNvGrpSpPr/>
            <p:nvPr>
              <p:custDataLst>
                <p:tags r:id="rId12"/>
              </p:custDataLst>
            </p:nvPr>
          </p:nvGrpSpPr>
          <p:grpSpPr>
            <a:xfrm>
              <a:off x="638" y="3272"/>
              <a:ext cx="7138" cy="839"/>
              <a:chOff x="-833915" y="1358846"/>
              <a:chExt cx="5234465" cy="598383"/>
            </a:xfrm>
          </p:grpSpPr>
          <p:sp>
            <p:nvSpPr>
              <p:cNvPr id="30" name="流程图: 终止 29"/>
              <p:cNvSpPr/>
              <p:nvPr>
                <p:custDataLst>
                  <p:tags r:id="rId13"/>
                </p:custDataLst>
              </p:nvPr>
            </p:nvSpPr>
            <p:spPr>
              <a:xfrm>
                <a:off x="-833915" y="1358846"/>
                <a:ext cx="4685787" cy="598383"/>
              </a:xfrm>
              <a:prstGeom prst="flowChartTerminator">
                <a:avLst/>
              </a:prstGeom>
              <a:solidFill>
                <a:srgbClr val="3CB0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-381842" y="1402034"/>
                <a:ext cx="3528638" cy="51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数据收集和输入功能</a:t>
                </a:r>
              </a:p>
            </p:txBody>
          </p:sp>
          <p:sp>
            <p:nvSpPr>
              <p:cNvPr id="32" name="iconfont-1186-567130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092508" y="1444186"/>
                <a:ext cx="396131" cy="461665"/>
              </a:xfrm>
              <a:custGeom>
                <a:gdLst>
                  <a:gd name="T0" fmla="*/ 9460 w 11005"/>
                  <a:gd name="T1" fmla="*/ 7916 h 12825"/>
                  <a:gd name="T2" fmla="*/ 10232 w 11005"/>
                  <a:gd name="T3" fmla="*/ 8715 h 12825"/>
                  <a:gd name="T4" fmla="*/ 11005 w 11005"/>
                  <a:gd name="T5" fmla="*/ 7916 h 12825"/>
                  <a:gd name="T6" fmla="*/ 11005 w 11005"/>
                  <a:gd name="T7" fmla="*/ 4827 h 12825"/>
                  <a:gd name="T8" fmla="*/ 10232 w 11005"/>
                  <a:gd name="T9" fmla="*/ 4027 h 12825"/>
                  <a:gd name="T10" fmla="*/ 9460 w 11005"/>
                  <a:gd name="T11" fmla="*/ 4827 h 12825"/>
                  <a:gd name="T12" fmla="*/ 9460 w 11005"/>
                  <a:gd name="T13" fmla="*/ 7916 h 12825"/>
                  <a:gd name="T14" fmla="*/ 6647 w 11005"/>
                  <a:gd name="T15" fmla="*/ 2234 h 12825"/>
                  <a:gd name="T16" fmla="*/ 7033 w 11005"/>
                  <a:gd name="T17" fmla="*/ 1848 h 12825"/>
                  <a:gd name="T18" fmla="*/ 7419 w 11005"/>
                  <a:gd name="T19" fmla="*/ 2234 h 12825"/>
                  <a:gd name="T20" fmla="*/ 7033 w 11005"/>
                  <a:gd name="T21" fmla="*/ 2620 h 12825"/>
                  <a:gd name="T22" fmla="*/ 6647 w 11005"/>
                  <a:gd name="T23" fmla="*/ 2234 h 12825"/>
                  <a:gd name="T24" fmla="*/ 3668 w 11005"/>
                  <a:gd name="T25" fmla="*/ 2234 h 12825"/>
                  <a:gd name="T26" fmla="*/ 4054 w 11005"/>
                  <a:gd name="T27" fmla="*/ 1848 h 12825"/>
                  <a:gd name="T28" fmla="*/ 4440 w 11005"/>
                  <a:gd name="T29" fmla="*/ 2234 h 12825"/>
                  <a:gd name="T30" fmla="*/ 4054 w 11005"/>
                  <a:gd name="T31" fmla="*/ 2620 h 12825"/>
                  <a:gd name="T32" fmla="*/ 3668 w 11005"/>
                  <a:gd name="T33" fmla="*/ 2234 h 12825"/>
                  <a:gd name="T34" fmla="*/ 2041 w 11005"/>
                  <a:gd name="T35" fmla="*/ 9708 h 12825"/>
                  <a:gd name="T36" fmla="*/ 2648 w 11005"/>
                  <a:gd name="T37" fmla="*/ 10315 h 12825"/>
                  <a:gd name="T38" fmla="*/ 3337 w 11005"/>
                  <a:gd name="T39" fmla="*/ 10315 h 12825"/>
                  <a:gd name="T40" fmla="*/ 3337 w 11005"/>
                  <a:gd name="T41" fmla="*/ 12025 h 12825"/>
                  <a:gd name="T42" fmla="*/ 4109 w 11005"/>
                  <a:gd name="T43" fmla="*/ 12825 h 12825"/>
                  <a:gd name="T44" fmla="*/ 4882 w 11005"/>
                  <a:gd name="T45" fmla="*/ 12025 h 12825"/>
                  <a:gd name="T46" fmla="*/ 4882 w 11005"/>
                  <a:gd name="T47" fmla="*/ 10315 h 12825"/>
                  <a:gd name="T48" fmla="*/ 6095 w 11005"/>
                  <a:gd name="T49" fmla="*/ 10315 h 12825"/>
                  <a:gd name="T50" fmla="*/ 6095 w 11005"/>
                  <a:gd name="T51" fmla="*/ 12025 h 12825"/>
                  <a:gd name="T52" fmla="*/ 6867 w 11005"/>
                  <a:gd name="T53" fmla="*/ 12825 h 12825"/>
                  <a:gd name="T54" fmla="*/ 7640 w 11005"/>
                  <a:gd name="T55" fmla="*/ 12025 h 12825"/>
                  <a:gd name="T56" fmla="*/ 7640 w 11005"/>
                  <a:gd name="T57" fmla="*/ 10315 h 12825"/>
                  <a:gd name="T58" fmla="*/ 8329 w 11005"/>
                  <a:gd name="T59" fmla="*/ 10315 h 12825"/>
                  <a:gd name="T60" fmla="*/ 8936 w 11005"/>
                  <a:gd name="T61" fmla="*/ 9708 h 12825"/>
                  <a:gd name="T62" fmla="*/ 8936 w 11005"/>
                  <a:gd name="T63" fmla="*/ 4054 h 12825"/>
                  <a:gd name="T64" fmla="*/ 2041 w 11005"/>
                  <a:gd name="T65" fmla="*/ 4054 h 12825"/>
                  <a:gd name="T66" fmla="*/ 2041 w 11005"/>
                  <a:gd name="T67" fmla="*/ 9708 h 12825"/>
                  <a:gd name="T68" fmla="*/ 9019 w 11005"/>
                  <a:gd name="T69" fmla="*/ 3585 h 12825"/>
                  <a:gd name="T70" fmla="*/ 7198 w 11005"/>
                  <a:gd name="T71" fmla="*/ 1158 h 12825"/>
                  <a:gd name="T72" fmla="*/ 7833 w 11005"/>
                  <a:gd name="T73" fmla="*/ 221 h 12825"/>
                  <a:gd name="T74" fmla="*/ 7805 w 11005"/>
                  <a:gd name="T75" fmla="*/ 55 h 12825"/>
                  <a:gd name="T76" fmla="*/ 7640 w 11005"/>
                  <a:gd name="T77" fmla="*/ 83 h 12825"/>
                  <a:gd name="T78" fmla="*/ 6978 w 11005"/>
                  <a:gd name="T79" fmla="*/ 1048 h 12825"/>
                  <a:gd name="T80" fmla="*/ 5544 w 11005"/>
                  <a:gd name="T81" fmla="*/ 772 h 12825"/>
                  <a:gd name="T82" fmla="*/ 4082 w 11005"/>
                  <a:gd name="T83" fmla="*/ 1048 h 12825"/>
                  <a:gd name="T84" fmla="*/ 3420 w 11005"/>
                  <a:gd name="T85" fmla="*/ 83 h 12825"/>
                  <a:gd name="T86" fmla="*/ 3254 w 11005"/>
                  <a:gd name="T87" fmla="*/ 55 h 12825"/>
                  <a:gd name="T88" fmla="*/ 3227 w 11005"/>
                  <a:gd name="T89" fmla="*/ 221 h 12825"/>
                  <a:gd name="T90" fmla="*/ 3861 w 11005"/>
                  <a:gd name="T91" fmla="*/ 1158 h 12825"/>
                  <a:gd name="T92" fmla="*/ 2041 w 11005"/>
                  <a:gd name="T93" fmla="*/ 3585 h 12825"/>
                  <a:gd name="T94" fmla="*/ 9019 w 11005"/>
                  <a:gd name="T95" fmla="*/ 3585 h 12825"/>
                  <a:gd name="T96" fmla="*/ 0 w 11005"/>
                  <a:gd name="T97" fmla="*/ 7916 h 12825"/>
                  <a:gd name="T98" fmla="*/ 772 w 11005"/>
                  <a:gd name="T99" fmla="*/ 8715 h 12825"/>
                  <a:gd name="T100" fmla="*/ 1544 w 11005"/>
                  <a:gd name="T101" fmla="*/ 7916 h 12825"/>
                  <a:gd name="T102" fmla="*/ 1544 w 11005"/>
                  <a:gd name="T103" fmla="*/ 4827 h 12825"/>
                  <a:gd name="T104" fmla="*/ 772 w 11005"/>
                  <a:gd name="T105" fmla="*/ 4027 h 12825"/>
                  <a:gd name="T106" fmla="*/ 0 w 11005"/>
                  <a:gd name="T107" fmla="*/ 4827 h 12825"/>
                  <a:gd name="T108" fmla="*/ 0 w 11005"/>
                  <a:gd name="T109" fmla="*/ 7916 h 12825"/>
                  <a:gd name="T110" fmla="*/ 0 w 11005"/>
                  <a:gd name="T111" fmla="*/ 7916 h 1282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005" h="12825">
                    <a:moveTo>
                      <a:pt x="9460" y="7916"/>
                    </a:moveTo>
                    <a:cubicBezTo>
                      <a:pt x="9460" y="8357"/>
                      <a:pt x="9819" y="8715"/>
                      <a:pt x="10232" y="8715"/>
                    </a:cubicBezTo>
                    <a:cubicBezTo>
                      <a:pt x="10674" y="8715"/>
                      <a:pt x="11005" y="8357"/>
                      <a:pt x="11005" y="7916"/>
                    </a:cubicBezTo>
                    <a:lnTo>
                      <a:pt x="11005" y="4827"/>
                    </a:lnTo>
                    <a:cubicBezTo>
                      <a:pt x="11005" y="4385"/>
                      <a:pt x="10646" y="4027"/>
                      <a:pt x="10232" y="4027"/>
                    </a:cubicBezTo>
                    <a:cubicBezTo>
                      <a:pt x="9791" y="4027"/>
                      <a:pt x="9460" y="4385"/>
                      <a:pt x="9460" y="4827"/>
                    </a:cubicBezTo>
                    <a:lnTo>
                      <a:pt x="9460" y="7916"/>
                    </a:lnTo>
                    <a:close/>
                    <a:moveTo>
                      <a:pt x="6647" y="2234"/>
                    </a:moveTo>
                    <a:cubicBezTo>
                      <a:pt x="6647" y="2013"/>
                      <a:pt x="6812" y="1848"/>
                      <a:pt x="7033" y="1848"/>
                    </a:cubicBezTo>
                    <a:cubicBezTo>
                      <a:pt x="7254" y="1848"/>
                      <a:pt x="7419" y="2013"/>
                      <a:pt x="7419" y="2234"/>
                    </a:cubicBezTo>
                    <a:cubicBezTo>
                      <a:pt x="7419" y="2455"/>
                      <a:pt x="7254" y="2620"/>
                      <a:pt x="7033" y="2620"/>
                    </a:cubicBezTo>
                    <a:cubicBezTo>
                      <a:pt x="6812" y="2620"/>
                      <a:pt x="6647" y="2455"/>
                      <a:pt x="6647" y="2234"/>
                    </a:cubicBezTo>
                    <a:close/>
                    <a:moveTo>
                      <a:pt x="3668" y="2234"/>
                    </a:moveTo>
                    <a:cubicBezTo>
                      <a:pt x="3668" y="2013"/>
                      <a:pt x="3834" y="1848"/>
                      <a:pt x="4054" y="1848"/>
                    </a:cubicBezTo>
                    <a:cubicBezTo>
                      <a:pt x="4275" y="1848"/>
                      <a:pt x="4440" y="2013"/>
                      <a:pt x="4440" y="2234"/>
                    </a:cubicBezTo>
                    <a:cubicBezTo>
                      <a:pt x="4440" y="2455"/>
                      <a:pt x="4275" y="2620"/>
                      <a:pt x="4054" y="2620"/>
                    </a:cubicBezTo>
                    <a:cubicBezTo>
                      <a:pt x="3834" y="2620"/>
                      <a:pt x="3668" y="2455"/>
                      <a:pt x="3668" y="2234"/>
                    </a:cubicBezTo>
                    <a:close/>
                    <a:moveTo>
                      <a:pt x="2041" y="9708"/>
                    </a:moveTo>
                    <a:cubicBezTo>
                      <a:pt x="2041" y="10039"/>
                      <a:pt x="2317" y="10315"/>
                      <a:pt x="2648" y="10315"/>
                    </a:cubicBezTo>
                    <a:lnTo>
                      <a:pt x="3337" y="10315"/>
                    </a:lnTo>
                    <a:lnTo>
                      <a:pt x="3337" y="12025"/>
                    </a:lnTo>
                    <a:cubicBezTo>
                      <a:pt x="3337" y="12466"/>
                      <a:pt x="3668" y="12825"/>
                      <a:pt x="4109" y="12825"/>
                    </a:cubicBezTo>
                    <a:cubicBezTo>
                      <a:pt x="4523" y="12825"/>
                      <a:pt x="4882" y="12466"/>
                      <a:pt x="4882" y="12025"/>
                    </a:cubicBezTo>
                    <a:lnTo>
                      <a:pt x="4882" y="10315"/>
                    </a:lnTo>
                    <a:lnTo>
                      <a:pt x="6095" y="10315"/>
                    </a:lnTo>
                    <a:lnTo>
                      <a:pt x="6095" y="12025"/>
                    </a:lnTo>
                    <a:cubicBezTo>
                      <a:pt x="6095" y="12466"/>
                      <a:pt x="6426" y="12825"/>
                      <a:pt x="6867" y="12825"/>
                    </a:cubicBezTo>
                    <a:cubicBezTo>
                      <a:pt x="7309" y="12825"/>
                      <a:pt x="7640" y="12466"/>
                      <a:pt x="7640" y="12025"/>
                    </a:cubicBezTo>
                    <a:lnTo>
                      <a:pt x="7640" y="10315"/>
                    </a:lnTo>
                    <a:lnTo>
                      <a:pt x="8329" y="10315"/>
                    </a:lnTo>
                    <a:cubicBezTo>
                      <a:pt x="8688" y="10315"/>
                      <a:pt x="8936" y="10039"/>
                      <a:pt x="8936" y="9708"/>
                    </a:cubicBezTo>
                    <a:lnTo>
                      <a:pt x="8936" y="4054"/>
                    </a:lnTo>
                    <a:lnTo>
                      <a:pt x="2041" y="4054"/>
                    </a:lnTo>
                    <a:lnTo>
                      <a:pt x="2041" y="9708"/>
                    </a:lnTo>
                    <a:close/>
                    <a:moveTo>
                      <a:pt x="9019" y="3585"/>
                    </a:moveTo>
                    <a:cubicBezTo>
                      <a:pt x="8908" y="2510"/>
                      <a:pt x="8219" y="1627"/>
                      <a:pt x="7198" y="1158"/>
                    </a:cubicBezTo>
                    <a:lnTo>
                      <a:pt x="7833" y="221"/>
                    </a:lnTo>
                    <a:cubicBezTo>
                      <a:pt x="7888" y="165"/>
                      <a:pt x="7860" y="83"/>
                      <a:pt x="7805" y="55"/>
                    </a:cubicBezTo>
                    <a:cubicBezTo>
                      <a:pt x="7750" y="27"/>
                      <a:pt x="7695" y="55"/>
                      <a:pt x="7640" y="83"/>
                    </a:cubicBezTo>
                    <a:lnTo>
                      <a:pt x="6978" y="1048"/>
                    </a:lnTo>
                    <a:cubicBezTo>
                      <a:pt x="6536" y="882"/>
                      <a:pt x="6040" y="772"/>
                      <a:pt x="5544" y="772"/>
                    </a:cubicBezTo>
                    <a:cubicBezTo>
                      <a:pt x="5020" y="772"/>
                      <a:pt x="4523" y="882"/>
                      <a:pt x="4082" y="1048"/>
                    </a:cubicBezTo>
                    <a:lnTo>
                      <a:pt x="3420" y="83"/>
                    </a:lnTo>
                    <a:cubicBezTo>
                      <a:pt x="3365" y="27"/>
                      <a:pt x="3310" y="0"/>
                      <a:pt x="3254" y="55"/>
                    </a:cubicBezTo>
                    <a:cubicBezTo>
                      <a:pt x="3199" y="83"/>
                      <a:pt x="3199" y="165"/>
                      <a:pt x="3227" y="221"/>
                    </a:cubicBezTo>
                    <a:lnTo>
                      <a:pt x="3861" y="1158"/>
                    </a:lnTo>
                    <a:cubicBezTo>
                      <a:pt x="2841" y="1627"/>
                      <a:pt x="2124" y="2510"/>
                      <a:pt x="2041" y="3585"/>
                    </a:cubicBezTo>
                    <a:lnTo>
                      <a:pt x="9019" y="3585"/>
                    </a:lnTo>
                    <a:close/>
                    <a:moveTo>
                      <a:pt x="0" y="7916"/>
                    </a:moveTo>
                    <a:cubicBezTo>
                      <a:pt x="0" y="8357"/>
                      <a:pt x="331" y="8715"/>
                      <a:pt x="772" y="8715"/>
                    </a:cubicBezTo>
                    <a:cubicBezTo>
                      <a:pt x="1186" y="8715"/>
                      <a:pt x="1544" y="8357"/>
                      <a:pt x="1544" y="7916"/>
                    </a:cubicBezTo>
                    <a:lnTo>
                      <a:pt x="1544" y="4827"/>
                    </a:lnTo>
                    <a:cubicBezTo>
                      <a:pt x="1544" y="4385"/>
                      <a:pt x="1186" y="4027"/>
                      <a:pt x="772" y="4027"/>
                    </a:cubicBezTo>
                    <a:cubicBezTo>
                      <a:pt x="331" y="4027"/>
                      <a:pt x="0" y="4385"/>
                      <a:pt x="0" y="4827"/>
                    </a:cubicBezTo>
                    <a:lnTo>
                      <a:pt x="0" y="7916"/>
                    </a:lnTo>
                    <a:close/>
                    <a:moveTo>
                      <a:pt x="0" y="7916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cxnSp>
            <p:nvCxnSpPr>
              <p:cNvPr id="33" name="直接连接符 32"/>
              <p:cNvCxnSpPr>
                <a:stCxn id="30" idx="3"/>
              </p:cNvCxnSpPr>
              <p:nvPr>
                <p:custDataLst>
                  <p:tags r:id="rId16"/>
                </p:custDataLst>
              </p:nvPr>
            </p:nvCxnSpPr>
            <p:spPr>
              <a:xfrm flipV="1">
                <a:off x="3851910" y="1657350"/>
                <a:ext cx="548640" cy="811"/>
              </a:xfrm>
              <a:prstGeom prst="line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>
              <p:custDataLst>
                <p:tags r:id="rId17"/>
              </p:custDataLst>
            </p:nvPr>
          </p:nvGrpSpPr>
          <p:grpSpPr>
            <a:xfrm>
              <a:off x="847" y="4956"/>
              <a:ext cx="6135" cy="839"/>
              <a:chOff x="35779" y="1358846"/>
              <a:chExt cx="4498855" cy="598383"/>
            </a:xfrm>
          </p:grpSpPr>
          <p:sp>
            <p:nvSpPr>
              <p:cNvPr id="26" name="流程图: 终止 25"/>
              <p:cNvSpPr/>
              <p:nvPr>
                <p:custDataLst>
                  <p:tags r:id="rId18"/>
                </p:custDataLst>
              </p:nvPr>
            </p:nvSpPr>
            <p:spPr>
              <a:xfrm>
                <a:off x="35779" y="1358846"/>
                <a:ext cx="3816093" cy="598383"/>
              </a:xfrm>
              <a:prstGeom prst="flowChartTerminator">
                <a:avLst/>
              </a:prstGeom>
              <a:solidFill>
                <a:srgbClr val="3CB0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26628" y="1358846"/>
                <a:ext cx="2716876" cy="51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数据存储功能</a:t>
                </a:r>
              </a:p>
            </p:txBody>
          </p:sp>
          <p:sp>
            <p:nvSpPr>
              <p:cNvPr id="28" name="iconfont-1186-567130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3092508" y="1444186"/>
                <a:ext cx="396131" cy="461665"/>
              </a:xfrm>
              <a:custGeom>
                <a:gdLst>
                  <a:gd name="T0" fmla="*/ 9460 w 11005"/>
                  <a:gd name="T1" fmla="*/ 7916 h 12825"/>
                  <a:gd name="T2" fmla="*/ 10232 w 11005"/>
                  <a:gd name="T3" fmla="*/ 8715 h 12825"/>
                  <a:gd name="T4" fmla="*/ 11005 w 11005"/>
                  <a:gd name="T5" fmla="*/ 7916 h 12825"/>
                  <a:gd name="T6" fmla="*/ 11005 w 11005"/>
                  <a:gd name="T7" fmla="*/ 4827 h 12825"/>
                  <a:gd name="T8" fmla="*/ 10232 w 11005"/>
                  <a:gd name="T9" fmla="*/ 4027 h 12825"/>
                  <a:gd name="T10" fmla="*/ 9460 w 11005"/>
                  <a:gd name="T11" fmla="*/ 4827 h 12825"/>
                  <a:gd name="T12" fmla="*/ 9460 w 11005"/>
                  <a:gd name="T13" fmla="*/ 7916 h 12825"/>
                  <a:gd name="T14" fmla="*/ 6647 w 11005"/>
                  <a:gd name="T15" fmla="*/ 2234 h 12825"/>
                  <a:gd name="T16" fmla="*/ 7033 w 11005"/>
                  <a:gd name="T17" fmla="*/ 1848 h 12825"/>
                  <a:gd name="T18" fmla="*/ 7419 w 11005"/>
                  <a:gd name="T19" fmla="*/ 2234 h 12825"/>
                  <a:gd name="T20" fmla="*/ 7033 w 11005"/>
                  <a:gd name="T21" fmla="*/ 2620 h 12825"/>
                  <a:gd name="T22" fmla="*/ 6647 w 11005"/>
                  <a:gd name="T23" fmla="*/ 2234 h 12825"/>
                  <a:gd name="T24" fmla="*/ 3668 w 11005"/>
                  <a:gd name="T25" fmla="*/ 2234 h 12825"/>
                  <a:gd name="T26" fmla="*/ 4054 w 11005"/>
                  <a:gd name="T27" fmla="*/ 1848 h 12825"/>
                  <a:gd name="T28" fmla="*/ 4440 w 11005"/>
                  <a:gd name="T29" fmla="*/ 2234 h 12825"/>
                  <a:gd name="T30" fmla="*/ 4054 w 11005"/>
                  <a:gd name="T31" fmla="*/ 2620 h 12825"/>
                  <a:gd name="T32" fmla="*/ 3668 w 11005"/>
                  <a:gd name="T33" fmla="*/ 2234 h 12825"/>
                  <a:gd name="T34" fmla="*/ 2041 w 11005"/>
                  <a:gd name="T35" fmla="*/ 9708 h 12825"/>
                  <a:gd name="T36" fmla="*/ 2648 w 11005"/>
                  <a:gd name="T37" fmla="*/ 10315 h 12825"/>
                  <a:gd name="T38" fmla="*/ 3337 w 11005"/>
                  <a:gd name="T39" fmla="*/ 10315 h 12825"/>
                  <a:gd name="T40" fmla="*/ 3337 w 11005"/>
                  <a:gd name="T41" fmla="*/ 12025 h 12825"/>
                  <a:gd name="T42" fmla="*/ 4109 w 11005"/>
                  <a:gd name="T43" fmla="*/ 12825 h 12825"/>
                  <a:gd name="T44" fmla="*/ 4882 w 11005"/>
                  <a:gd name="T45" fmla="*/ 12025 h 12825"/>
                  <a:gd name="T46" fmla="*/ 4882 w 11005"/>
                  <a:gd name="T47" fmla="*/ 10315 h 12825"/>
                  <a:gd name="T48" fmla="*/ 6095 w 11005"/>
                  <a:gd name="T49" fmla="*/ 10315 h 12825"/>
                  <a:gd name="T50" fmla="*/ 6095 w 11005"/>
                  <a:gd name="T51" fmla="*/ 12025 h 12825"/>
                  <a:gd name="T52" fmla="*/ 6867 w 11005"/>
                  <a:gd name="T53" fmla="*/ 12825 h 12825"/>
                  <a:gd name="T54" fmla="*/ 7640 w 11005"/>
                  <a:gd name="T55" fmla="*/ 12025 h 12825"/>
                  <a:gd name="T56" fmla="*/ 7640 w 11005"/>
                  <a:gd name="T57" fmla="*/ 10315 h 12825"/>
                  <a:gd name="T58" fmla="*/ 8329 w 11005"/>
                  <a:gd name="T59" fmla="*/ 10315 h 12825"/>
                  <a:gd name="T60" fmla="*/ 8936 w 11005"/>
                  <a:gd name="T61" fmla="*/ 9708 h 12825"/>
                  <a:gd name="T62" fmla="*/ 8936 w 11005"/>
                  <a:gd name="T63" fmla="*/ 4054 h 12825"/>
                  <a:gd name="T64" fmla="*/ 2041 w 11005"/>
                  <a:gd name="T65" fmla="*/ 4054 h 12825"/>
                  <a:gd name="T66" fmla="*/ 2041 w 11005"/>
                  <a:gd name="T67" fmla="*/ 9708 h 12825"/>
                  <a:gd name="T68" fmla="*/ 9019 w 11005"/>
                  <a:gd name="T69" fmla="*/ 3585 h 12825"/>
                  <a:gd name="T70" fmla="*/ 7198 w 11005"/>
                  <a:gd name="T71" fmla="*/ 1158 h 12825"/>
                  <a:gd name="T72" fmla="*/ 7833 w 11005"/>
                  <a:gd name="T73" fmla="*/ 221 h 12825"/>
                  <a:gd name="T74" fmla="*/ 7805 w 11005"/>
                  <a:gd name="T75" fmla="*/ 55 h 12825"/>
                  <a:gd name="T76" fmla="*/ 7640 w 11005"/>
                  <a:gd name="T77" fmla="*/ 83 h 12825"/>
                  <a:gd name="T78" fmla="*/ 6978 w 11005"/>
                  <a:gd name="T79" fmla="*/ 1048 h 12825"/>
                  <a:gd name="T80" fmla="*/ 5544 w 11005"/>
                  <a:gd name="T81" fmla="*/ 772 h 12825"/>
                  <a:gd name="T82" fmla="*/ 4082 w 11005"/>
                  <a:gd name="T83" fmla="*/ 1048 h 12825"/>
                  <a:gd name="T84" fmla="*/ 3420 w 11005"/>
                  <a:gd name="T85" fmla="*/ 83 h 12825"/>
                  <a:gd name="T86" fmla="*/ 3254 w 11005"/>
                  <a:gd name="T87" fmla="*/ 55 h 12825"/>
                  <a:gd name="T88" fmla="*/ 3227 w 11005"/>
                  <a:gd name="T89" fmla="*/ 221 h 12825"/>
                  <a:gd name="T90" fmla="*/ 3861 w 11005"/>
                  <a:gd name="T91" fmla="*/ 1158 h 12825"/>
                  <a:gd name="T92" fmla="*/ 2041 w 11005"/>
                  <a:gd name="T93" fmla="*/ 3585 h 12825"/>
                  <a:gd name="T94" fmla="*/ 9019 w 11005"/>
                  <a:gd name="T95" fmla="*/ 3585 h 12825"/>
                  <a:gd name="T96" fmla="*/ 0 w 11005"/>
                  <a:gd name="T97" fmla="*/ 7916 h 12825"/>
                  <a:gd name="T98" fmla="*/ 772 w 11005"/>
                  <a:gd name="T99" fmla="*/ 8715 h 12825"/>
                  <a:gd name="T100" fmla="*/ 1544 w 11005"/>
                  <a:gd name="T101" fmla="*/ 7916 h 12825"/>
                  <a:gd name="T102" fmla="*/ 1544 w 11005"/>
                  <a:gd name="T103" fmla="*/ 4827 h 12825"/>
                  <a:gd name="T104" fmla="*/ 772 w 11005"/>
                  <a:gd name="T105" fmla="*/ 4027 h 12825"/>
                  <a:gd name="T106" fmla="*/ 0 w 11005"/>
                  <a:gd name="T107" fmla="*/ 4827 h 12825"/>
                  <a:gd name="T108" fmla="*/ 0 w 11005"/>
                  <a:gd name="T109" fmla="*/ 7916 h 12825"/>
                  <a:gd name="T110" fmla="*/ 0 w 11005"/>
                  <a:gd name="T111" fmla="*/ 7916 h 1282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005" h="12825">
                    <a:moveTo>
                      <a:pt x="9460" y="7916"/>
                    </a:moveTo>
                    <a:cubicBezTo>
                      <a:pt x="9460" y="8357"/>
                      <a:pt x="9819" y="8715"/>
                      <a:pt x="10232" y="8715"/>
                    </a:cubicBezTo>
                    <a:cubicBezTo>
                      <a:pt x="10674" y="8715"/>
                      <a:pt x="11005" y="8357"/>
                      <a:pt x="11005" y="7916"/>
                    </a:cubicBezTo>
                    <a:lnTo>
                      <a:pt x="11005" y="4827"/>
                    </a:lnTo>
                    <a:cubicBezTo>
                      <a:pt x="11005" y="4385"/>
                      <a:pt x="10646" y="4027"/>
                      <a:pt x="10232" y="4027"/>
                    </a:cubicBezTo>
                    <a:cubicBezTo>
                      <a:pt x="9791" y="4027"/>
                      <a:pt x="9460" y="4385"/>
                      <a:pt x="9460" y="4827"/>
                    </a:cubicBezTo>
                    <a:lnTo>
                      <a:pt x="9460" y="7916"/>
                    </a:lnTo>
                    <a:close/>
                    <a:moveTo>
                      <a:pt x="6647" y="2234"/>
                    </a:moveTo>
                    <a:cubicBezTo>
                      <a:pt x="6647" y="2013"/>
                      <a:pt x="6812" y="1848"/>
                      <a:pt x="7033" y="1848"/>
                    </a:cubicBezTo>
                    <a:cubicBezTo>
                      <a:pt x="7254" y="1848"/>
                      <a:pt x="7419" y="2013"/>
                      <a:pt x="7419" y="2234"/>
                    </a:cubicBezTo>
                    <a:cubicBezTo>
                      <a:pt x="7419" y="2455"/>
                      <a:pt x="7254" y="2620"/>
                      <a:pt x="7033" y="2620"/>
                    </a:cubicBezTo>
                    <a:cubicBezTo>
                      <a:pt x="6812" y="2620"/>
                      <a:pt x="6647" y="2455"/>
                      <a:pt x="6647" y="2234"/>
                    </a:cubicBezTo>
                    <a:close/>
                    <a:moveTo>
                      <a:pt x="3668" y="2234"/>
                    </a:moveTo>
                    <a:cubicBezTo>
                      <a:pt x="3668" y="2013"/>
                      <a:pt x="3834" y="1848"/>
                      <a:pt x="4054" y="1848"/>
                    </a:cubicBezTo>
                    <a:cubicBezTo>
                      <a:pt x="4275" y="1848"/>
                      <a:pt x="4440" y="2013"/>
                      <a:pt x="4440" y="2234"/>
                    </a:cubicBezTo>
                    <a:cubicBezTo>
                      <a:pt x="4440" y="2455"/>
                      <a:pt x="4275" y="2620"/>
                      <a:pt x="4054" y="2620"/>
                    </a:cubicBezTo>
                    <a:cubicBezTo>
                      <a:pt x="3834" y="2620"/>
                      <a:pt x="3668" y="2455"/>
                      <a:pt x="3668" y="2234"/>
                    </a:cubicBezTo>
                    <a:close/>
                    <a:moveTo>
                      <a:pt x="2041" y="9708"/>
                    </a:moveTo>
                    <a:cubicBezTo>
                      <a:pt x="2041" y="10039"/>
                      <a:pt x="2317" y="10315"/>
                      <a:pt x="2648" y="10315"/>
                    </a:cubicBezTo>
                    <a:lnTo>
                      <a:pt x="3337" y="10315"/>
                    </a:lnTo>
                    <a:lnTo>
                      <a:pt x="3337" y="12025"/>
                    </a:lnTo>
                    <a:cubicBezTo>
                      <a:pt x="3337" y="12466"/>
                      <a:pt x="3668" y="12825"/>
                      <a:pt x="4109" y="12825"/>
                    </a:cubicBezTo>
                    <a:cubicBezTo>
                      <a:pt x="4523" y="12825"/>
                      <a:pt x="4882" y="12466"/>
                      <a:pt x="4882" y="12025"/>
                    </a:cubicBezTo>
                    <a:lnTo>
                      <a:pt x="4882" y="10315"/>
                    </a:lnTo>
                    <a:lnTo>
                      <a:pt x="6095" y="10315"/>
                    </a:lnTo>
                    <a:lnTo>
                      <a:pt x="6095" y="12025"/>
                    </a:lnTo>
                    <a:cubicBezTo>
                      <a:pt x="6095" y="12466"/>
                      <a:pt x="6426" y="12825"/>
                      <a:pt x="6867" y="12825"/>
                    </a:cubicBezTo>
                    <a:cubicBezTo>
                      <a:pt x="7309" y="12825"/>
                      <a:pt x="7640" y="12466"/>
                      <a:pt x="7640" y="12025"/>
                    </a:cubicBezTo>
                    <a:lnTo>
                      <a:pt x="7640" y="10315"/>
                    </a:lnTo>
                    <a:lnTo>
                      <a:pt x="8329" y="10315"/>
                    </a:lnTo>
                    <a:cubicBezTo>
                      <a:pt x="8688" y="10315"/>
                      <a:pt x="8936" y="10039"/>
                      <a:pt x="8936" y="9708"/>
                    </a:cubicBezTo>
                    <a:lnTo>
                      <a:pt x="8936" y="4054"/>
                    </a:lnTo>
                    <a:lnTo>
                      <a:pt x="2041" y="4054"/>
                    </a:lnTo>
                    <a:lnTo>
                      <a:pt x="2041" y="9708"/>
                    </a:lnTo>
                    <a:close/>
                    <a:moveTo>
                      <a:pt x="9019" y="3585"/>
                    </a:moveTo>
                    <a:cubicBezTo>
                      <a:pt x="8908" y="2510"/>
                      <a:pt x="8219" y="1627"/>
                      <a:pt x="7198" y="1158"/>
                    </a:cubicBezTo>
                    <a:lnTo>
                      <a:pt x="7833" y="221"/>
                    </a:lnTo>
                    <a:cubicBezTo>
                      <a:pt x="7888" y="165"/>
                      <a:pt x="7860" y="83"/>
                      <a:pt x="7805" y="55"/>
                    </a:cubicBezTo>
                    <a:cubicBezTo>
                      <a:pt x="7750" y="27"/>
                      <a:pt x="7695" y="55"/>
                      <a:pt x="7640" y="83"/>
                    </a:cubicBezTo>
                    <a:lnTo>
                      <a:pt x="6978" y="1048"/>
                    </a:lnTo>
                    <a:cubicBezTo>
                      <a:pt x="6536" y="882"/>
                      <a:pt x="6040" y="772"/>
                      <a:pt x="5544" y="772"/>
                    </a:cubicBezTo>
                    <a:cubicBezTo>
                      <a:pt x="5020" y="772"/>
                      <a:pt x="4523" y="882"/>
                      <a:pt x="4082" y="1048"/>
                    </a:cubicBezTo>
                    <a:lnTo>
                      <a:pt x="3420" y="83"/>
                    </a:lnTo>
                    <a:cubicBezTo>
                      <a:pt x="3365" y="27"/>
                      <a:pt x="3310" y="0"/>
                      <a:pt x="3254" y="55"/>
                    </a:cubicBezTo>
                    <a:cubicBezTo>
                      <a:pt x="3199" y="83"/>
                      <a:pt x="3199" y="165"/>
                      <a:pt x="3227" y="221"/>
                    </a:cubicBezTo>
                    <a:lnTo>
                      <a:pt x="3861" y="1158"/>
                    </a:lnTo>
                    <a:cubicBezTo>
                      <a:pt x="2841" y="1627"/>
                      <a:pt x="2124" y="2510"/>
                      <a:pt x="2041" y="3585"/>
                    </a:cubicBezTo>
                    <a:lnTo>
                      <a:pt x="9019" y="3585"/>
                    </a:lnTo>
                    <a:close/>
                    <a:moveTo>
                      <a:pt x="0" y="7916"/>
                    </a:moveTo>
                    <a:cubicBezTo>
                      <a:pt x="0" y="8357"/>
                      <a:pt x="331" y="8715"/>
                      <a:pt x="772" y="8715"/>
                    </a:cubicBezTo>
                    <a:cubicBezTo>
                      <a:pt x="1186" y="8715"/>
                      <a:pt x="1544" y="8357"/>
                      <a:pt x="1544" y="7916"/>
                    </a:cubicBezTo>
                    <a:lnTo>
                      <a:pt x="1544" y="4827"/>
                    </a:lnTo>
                    <a:cubicBezTo>
                      <a:pt x="1544" y="4385"/>
                      <a:pt x="1186" y="4027"/>
                      <a:pt x="772" y="4027"/>
                    </a:cubicBezTo>
                    <a:cubicBezTo>
                      <a:pt x="331" y="4027"/>
                      <a:pt x="0" y="4385"/>
                      <a:pt x="0" y="4827"/>
                    </a:cubicBezTo>
                    <a:lnTo>
                      <a:pt x="0" y="7916"/>
                    </a:lnTo>
                    <a:close/>
                    <a:moveTo>
                      <a:pt x="0" y="7916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cxnSp>
            <p:nvCxnSpPr>
              <p:cNvPr id="29" name="直接连接符 28"/>
              <p:cNvCxnSpPr>
                <a:stCxn id="26" idx="3"/>
              </p:cNvCxnSpPr>
              <p:nvPr>
                <p:custDataLst>
                  <p:tags r:id="rId21"/>
                </p:custDataLst>
              </p:nvPr>
            </p:nvCxnSpPr>
            <p:spPr>
              <a:xfrm flipV="1">
                <a:off x="3852194" y="1657350"/>
                <a:ext cx="682440" cy="811"/>
              </a:xfrm>
              <a:prstGeom prst="line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>
              <p:custDataLst>
                <p:tags r:id="rId22"/>
              </p:custDataLst>
            </p:nvPr>
          </p:nvGrpSpPr>
          <p:grpSpPr>
            <a:xfrm>
              <a:off x="721" y="6773"/>
              <a:ext cx="5178" cy="838"/>
              <a:chOff x="953" y="8003"/>
              <a:chExt cx="5178" cy="838"/>
            </a:xfrm>
          </p:grpSpPr>
          <p:sp>
            <p:nvSpPr>
              <p:cNvPr id="23" name="流程图: 终止 22"/>
              <p:cNvSpPr/>
              <p:nvPr>
                <p:custDataLst>
                  <p:tags r:id="rId23"/>
                </p:custDataLst>
              </p:nvPr>
            </p:nvSpPr>
            <p:spPr>
              <a:xfrm>
                <a:off x="953" y="8003"/>
                <a:ext cx="5178" cy="839"/>
              </a:xfrm>
              <a:prstGeom prst="flowChartTerminator">
                <a:avLst/>
              </a:prstGeom>
              <a:solidFill>
                <a:srgbClr val="3CB0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1526" y="8062"/>
                <a:ext cx="3666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数据传输功能</a:t>
                </a:r>
              </a:p>
            </p:txBody>
          </p:sp>
          <p:sp>
            <p:nvSpPr>
              <p:cNvPr id="25" name="iconfont-1186-567130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5096" y="8123"/>
                <a:ext cx="540" cy="647"/>
              </a:xfrm>
              <a:custGeom>
                <a:gdLst>
                  <a:gd name="T0" fmla="*/ 9460 w 11005"/>
                  <a:gd name="T1" fmla="*/ 7916 h 12825"/>
                  <a:gd name="T2" fmla="*/ 10232 w 11005"/>
                  <a:gd name="T3" fmla="*/ 8715 h 12825"/>
                  <a:gd name="T4" fmla="*/ 11005 w 11005"/>
                  <a:gd name="T5" fmla="*/ 7916 h 12825"/>
                  <a:gd name="T6" fmla="*/ 11005 w 11005"/>
                  <a:gd name="T7" fmla="*/ 4827 h 12825"/>
                  <a:gd name="T8" fmla="*/ 10232 w 11005"/>
                  <a:gd name="T9" fmla="*/ 4027 h 12825"/>
                  <a:gd name="T10" fmla="*/ 9460 w 11005"/>
                  <a:gd name="T11" fmla="*/ 4827 h 12825"/>
                  <a:gd name="T12" fmla="*/ 9460 w 11005"/>
                  <a:gd name="T13" fmla="*/ 7916 h 12825"/>
                  <a:gd name="T14" fmla="*/ 6647 w 11005"/>
                  <a:gd name="T15" fmla="*/ 2234 h 12825"/>
                  <a:gd name="T16" fmla="*/ 7033 w 11005"/>
                  <a:gd name="T17" fmla="*/ 1848 h 12825"/>
                  <a:gd name="T18" fmla="*/ 7419 w 11005"/>
                  <a:gd name="T19" fmla="*/ 2234 h 12825"/>
                  <a:gd name="T20" fmla="*/ 7033 w 11005"/>
                  <a:gd name="T21" fmla="*/ 2620 h 12825"/>
                  <a:gd name="T22" fmla="*/ 6647 w 11005"/>
                  <a:gd name="T23" fmla="*/ 2234 h 12825"/>
                  <a:gd name="T24" fmla="*/ 3668 w 11005"/>
                  <a:gd name="T25" fmla="*/ 2234 h 12825"/>
                  <a:gd name="T26" fmla="*/ 4054 w 11005"/>
                  <a:gd name="T27" fmla="*/ 1848 h 12825"/>
                  <a:gd name="T28" fmla="*/ 4440 w 11005"/>
                  <a:gd name="T29" fmla="*/ 2234 h 12825"/>
                  <a:gd name="T30" fmla="*/ 4054 w 11005"/>
                  <a:gd name="T31" fmla="*/ 2620 h 12825"/>
                  <a:gd name="T32" fmla="*/ 3668 w 11005"/>
                  <a:gd name="T33" fmla="*/ 2234 h 12825"/>
                  <a:gd name="T34" fmla="*/ 2041 w 11005"/>
                  <a:gd name="T35" fmla="*/ 9708 h 12825"/>
                  <a:gd name="T36" fmla="*/ 2648 w 11005"/>
                  <a:gd name="T37" fmla="*/ 10315 h 12825"/>
                  <a:gd name="T38" fmla="*/ 3337 w 11005"/>
                  <a:gd name="T39" fmla="*/ 10315 h 12825"/>
                  <a:gd name="T40" fmla="*/ 3337 w 11005"/>
                  <a:gd name="T41" fmla="*/ 12025 h 12825"/>
                  <a:gd name="T42" fmla="*/ 4109 w 11005"/>
                  <a:gd name="T43" fmla="*/ 12825 h 12825"/>
                  <a:gd name="T44" fmla="*/ 4882 w 11005"/>
                  <a:gd name="T45" fmla="*/ 12025 h 12825"/>
                  <a:gd name="T46" fmla="*/ 4882 w 11005"/>
                  <a:gd name="T47" fmla="*/ 10315 h 12825"/>
                  <a:gd name="T48" fmla="*/ 6095 w 11005"/>
                  <a:gd name="T49" fmla="*/ 10315 h 12825"/>
                  <a:gd name="T50" fmla="*/ 6095 w 11005"/>
                  <a:gd name="T51" fmla="*/ 12025 h 12825"/>
                  <a:gd name="T52" fmla="*/ 6867 w 11005"/>
                  <a:gd name="T53" fmla="*/ 12825 h 12825"/>
                  <a:gd name="T54" fmla="*/ 7640 w 11005"/>
                  <a:gd name="T55" fmla="*/ 12025 h 12825"/>
                  <a:gd name="T56" fmla="*/ 7640 w 11005"/>
                  <a:gd name="T57" fmla="*/ 10315 h 12825"/>
                  <a:gd name="T58" fmla="*/ 8329 w 11005"/>
                  <a:gd name="T59" fmla="*/ 10315 h 12825"/>
                  <a:gd name="T60" fmla="*/ 8936 w 11005"/>
                  <a:gd name="T61" fmla="*/ 9708 h 12825"/>
                  <a:gd name="T62" fmla="*/ 8936 w 11005"/>
                  <a:gd name="T63" fmla="*/ 4054 h 12825"/>
                  <a:gd name="T64" fmla="*/ 2041 w 11005"/>
                  <a:gd name="T65" fmla="*/ 4054 h 12825"/>
                  <a:gd name="T66" fmla="*/ 2041 w 11005"/>
                  <a:gd name="T67" fmla="*/ 9708 h 12825"/>
                  <a:gd name="T68" fmla="*/ 9019 w 11005"/>
                  <a:gd name="T69" fmla="*/ 3585 h 12825"/>
                  <a:gd name="T70" fmla="*/ 7198 w 11005"/>
                  <a:gd name="T71" fmla="*/ 1158 h 12825"/>
                  <a:gd name="T72" fmla="*/ 7833 w 11005"/>
                  <a:gd name="T73" fmla="*/ 221 h 12825"/>
                  <a:gd name="T74" fmla="*/ 7805 w 11005"/>
                  <a:gd name="T75" fmla="*/ 55 h 12825"/>
                  <a:gd name="T76" fmla="*/ 7640 w 11005"/>
                  <a:gd name="T77" fmla="*/ 83 h 12825"/>
                  <a:gd name="T78" fmla="*/ 6978 w 11005"/>
                  <a:gd name="T79" fmla="*/ 1048 h 12825"/>
                  <a:gd name="T80" fmla="*/ 5544 w 11005"/>
                  <a:gd name="T81" fmla="*/ 772 h 12825"/>
                  <a:gd name="T82" fmla="*/ 4082 w 11005"/>
                  <a:gd name="T83" fmla="*/ 1048 h 12825"/>
                  <a:gd name="T84" fmla="*/ 3420 w 11005"/>
                  <a:gd name="T85" fmla="*/ 83 h 12825"/>
                  <a:gd name="T86" fmla="*/ 3254 w 11005"/>
                  <a:gd name="T87" fmla="*/ 55 h 12825"/>
                  <a:gd name="T88" fmla="*/ 3227 w 11005"/>
                  <a:gd name="T89" fmla="*/ 221 h 12825"/>
                  <a:gd name="T90" fmla="*/ 3861 w 11005"/>
                  <a:gd name="T91" fmla="*/ 1158 h 12825"/>
                  <a:gd name="T92" fmla="*/ 2041 w 11005"/>
                  <a:gd name="T93" fmla="*/ 3585 h 12825"/>
                  <a:gd name="T94" fmla="*/ 9019 w 11005"/>
                  <a:gd name="T95" fmla="*/ 3585 h 12825"/>
                  <a:gd name="T96" fmla="*/ 0 w 11005"/>
                  <a:gd name="T97" fmla="*/ 7916 h 12825"/>
                  <a:gd name="T98" fmla="*/ 772 w 11005"/>
                  <a:gd name="T99" fmla="*/ 8715 h 12825"/>
                  <a:gd name="T100" fmla="*/ 1544 w 11005"/>
                  <a:gd name="T101" fmla="*/ 7916 h 12825"/>
                  <a:gd name="T102" fmla="*/ 1544 w 11005"/>
                  <a:gd name="T103" fmla="*/ 4827 h 12825"/>
                  <a:gd name="T104" fmla="*/ 772 w 11005"/>
                  <a:gd name="T105" fmla="*/ 4027 h 12825"/>
                  <a:gd name="T106" fmla="*/ 0 w 11005"/>
                  <a:gd name="T107" fmla="*/ 4827 h 12825"/>
                  <a:gd name="T108" fmla="*/ 0 w 11005"/>
                  <a:gd name="T109" fmla="*/ 7916 h 12825"/>
                  <a:gd name="T110" fmla="*/ 0 w 11005"/>
                  <a:gd name="T111" fmla="*/ 7916 h 1282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005" h="12825">
                    <a:moveTo>
                      <a:pt x="9460" y="7916"/>
                    </a:moveTo>
                    <a:cubicBezTo>
                      <a:pt x="9460" y="8357"/>
                      <a:pt x="9819" y="8715"/>
                      <a:pt x="10232" y="8715"/>
                    </a:cubicBezTo>
                    <a:cubicBezTo>
                      <a:pt x="10674" y="8715"/>
                      <a:pt x="11005" y="8357"/>
                      <a:pt x="11005" y="7916"/>
                    </a:cubicBezTo>
                    <a:lnTo>
                      <a:pt x="11005" y="4827"/>
                    </a:lnTo>
                    <a:cubicBezTo>
                      <a:pt x="11005" y="4385"/>
                      <a:pt x="10646" y="4027"/>
                      <a:pt x="10232" y="4027"/>
                    </a:cubicBezTo>
                    <a:cubicBezTo>
                      <a:pt x="9791" y="4027"/>
                      <a:pt x="9460" y="4385"/>
                      <a:pt x="9460" y="4827"/>
                    </a:cubicBezTo>
                    <a:lnTo>
                      <a:pt x="9460" y="7916"/>
                    </a:lnTo>
                    <a:close/>
                    <a:moveTo>
                      <a:pt x="6647" y="2234"/>
                    </a:moveTo>
                    <a:cubicBezTo>
                      <a:pt x="6647" y="2013"/>
                      <a:pt x="6812" y="1848"/>
                      <a:pt x="7033" y="1848"/>
                    </a:cubicBezTo>
                    <a:cubicBezTo>
                      <a:pt x="7254" y="1848"/>
                      <a:pt x="7419" y="2013"/>
                      <a:pt x="7419" y="2234"/>
                    </a:cubicBezTo>
                    <a:cubicBezTo>
                      <a:pt x="7419" y="2455"/>
                      <a:pt x="7254" y="2620"/>
                      <a:pt x="7033" y="2620"/>
                    </a:cubicBezTo>
                    <a:cubicBezTo>
                      <a:pt x="6812" y="2620"/>
                      <a:pt x="6647" y="2455"/>
                      <a:pt x="6647" y="2234"/>
                    </a:cubicBezTo>
                    <a:close/>
                    <a:moveTo>
                      <a:pt x="3668" y="2234"/>
                    </a:moveTo>
                    <a:cubicBezTo>
                      <a:pt x="3668" y="2013"/>
                      <a:pt x="3834" y="1848"/>
                      <a:pt x="4054" y="1848"/>
                    </a:cubicBezTo>
                    <a:cubicBezTo>
                      <a:pt x="4275" y="1848"/>
                      <a:pt x="4440" y="2013"/>
                      <a:pt x="4440" y="2234"/>
                    </a:cubicBezTo>
                    <a:cubicBezTo>
                      <a:pt x="4440" y="2455"/>
                      <a:pt x="4275" y="2620"/>
                      <a:pt x="4054" y="2620"/>
                    </a:cubicBezTo>
                    <a:cubicBezTo>
                      <a:pt x="3834" y="2620"/>
                      <a:pt x="3668" y="2455"/>
                      <a:pt x="3668" y="2234"/>
                    </a:cubicBezTo>
                    <a:close/>
                    <a:moveTo>
                      <a:pt x="2041" y="9708"/>
                    </a:moveTo>
                    <a:cubicBezTo>
                      <a:pt x="2041" y="10039"/>
                      <a:pt x="2317" y="10315"/>
                      <a:pt x="2648" y="10315"/>
                    </a:cubicBezTo>
                    <a:lnTo>
                      <a:pt x="3337" y="10315"/>
                    </a:lnTo>
                    <a:lnTo>
                      <a:pt x="3337" y="12025"/>
                    </a:lnTo>
                    <a:cubicBezTo>
                      <a:pt x="3337" y="12466"/>
                      <a:pt x="3668" y="12825"/>
                      <a:pt x="4109" y="12825"/>
                    </a:cubicBezTo>
                    <a:cubicBezTo>
                      <a:pt x="4523" y="12825"/>
                      <a:pt x="4882" y="12466"/>
                      <a:pt x="4882" y="12025"/>
                    </a:cubicBezTo>
                    <a:lnTo>
                      <a:pt x="4882" y="10315"/>
                    </a:lnTo>
                    <a:lnTo>
                      <a:pt x="6095" y="10315"/>
                    </a:lnTo>
                    <a:lnTo>
                      <a:pt x="6095" y="12025"/>
                    </a:lnTo>
                    <a:cubicBezTo>
                      <a:pt x="6095" y="12466"/>
                      <a:pt x="6426" y="12825"/>
                      <a:pt x="6867" y="12825"/>
                    </a:cubicBezTo>
                    <a:cubicBezTo>
                      <a:pt x="7309" y="12825"/>
                      <a:pt x="7640" y="12466"/>
                      <a:pt x="7640" y="12025"/>
                    </a:cubicBezTo>
                    <a:lnTo>
                      <a:pt x="7640" y="10315"/>
                    </a:lnTo>
                    <a:lnTo>
                      <a:pt x="8329" y="10315"/>
                    </a:lnTo>
                    <a:cubicBezTo>
                      <a:pt x="8688" y="10315"/>
                      <a:pt x="8936" y="10039"/>
                      <a:pt x="8936" y="9708"/>
                    </a:cubicBezTo>
                    <a:lnTo>
                      <a:pt x="8936" y="4054"/>
                    </a:lnTo>
                    <a:lnTo>
                      <a:pt x="2041" y="4054"/>
                    </a:lnTo>
                    <a:lnTo>
                      <a:pt x="2041" y="9708"/>
                    </a:lnTo>
                    <a:close/>
                    <a:moveTo>
                      <a:pt x="9019" y="3585"/>
                    </a:moveTo>
                    <a:cubicBezTo>
                      <a:pt x="8908" y="2510"/>
                      <a:pt x="8219" y="1627"/>
                      <a:pt x="7198" y="1158"/>
                    </a:cubicBezTo>
                    <a:lnTo>
                      <a:pt x="7833" y="221"/>
                    </a:lnTo>
                    <a:cubicBezTo>
                      <a:pt x="7888" y="165"/>
                      <a:pt x="7860" y="83"/>
                      <a:pt x="7805" y="55"/>
                    </a:cubicBezTo>
                    <a:cubicBezTo>
                      <a:pt x="7750" y="27"/>
                      <a:pt x="7695" y="55"/>
                      <a:pt x="7640" y="83"/>
                    </a:cubicBezTo>
                    <a:lnTo>
                      <a:pt x="6978" y="1048"/>
                    </a:lnTo>
                    <a:cubicBezTo>
                      <a:pt x="6536" y="882"/>
                      <a:pt x="6040" y="772"/>
                      <a:pt x="5544" y="772"/>
                    </a:cubicBezTo>
                    <a:cubicBezTo>
                      <a:pt x="5020" y="772"/>
                      <a:pt x="4523" y="882"/>
                      <a:pt x="4082" y="1048"/>
                    </a:cubicBezTo>
                    <a:lnTo>
                      <a:pt x="3420" y="83"/>
                    </a:lnTo>
                    <a:cubicBezTo>
                      <a:pt x="3365" y="27"/>
                      <a:pt x="3310" y="0"/>
                      <a:pt x="3254" y="55"/>
                    </a:cubicBezTo>
                    <a:cubicBezTo>
                      <a:pt x="3199" y="83"/>
                      <a:pt x="3199" y="165"/>
                      <a:pt x="3227" y="221"/>
                    </a:cubicBezTo>
                    <a:lnTo>
                      <a:pt x="3861" y="1158"/>
                    </a:lnTo>
                    <a:cubicBezTo>
                      <a:pt x="2841" y="1627"/>
                      <a:pt x="2124" y="2510"/>
                      <a:pt x="2041" y="3585"/>
                    </a:cubicBezTo>
                    <a:lnTo>
                      <a:pt x="9019" y="3585"/>
                    </a:lnTo>
                    <a:close/>
                    <a:moveTo>
                      <a:pt x="0" y="7916"/>
                    </a:moveTo>
                    <a:cubicBezTo>
                      <a:pt x="0" y="8357"/>
                      <a:pt x="331" y="8715"/>
                      <a:pt x="772" y="8715"/>
                    </a:cubicBezTo>
                    <a:cubicBezTo>
                      <a:pt x="1186" y="8715"/>
                      <a:pt x="1544" y="8357"/>
                      <a:pt x="1544" y="7916"/>
                    </a:cubicBezTo>
                    <a:lnTo>
                      <a:pt x="1544" y="4827"/>
                    </a:lnTo>
                    <a:cubicBezTo>
                      <a:pt x="1544" y="4385"/>
                      <a:pt x="1186" y="4027"/>
                      <a:pt x="772" y="4027"/>
                    </a:cubicBezTo>
                    <a:cubicBezTo>
                      <a:pt x="331" y="4027"/>
                      <a:pt x="0" y="4385"/>
                      <a:pt x="0" y="4827"/>
                    </a:cubicBezTo>
                    <a:lnTo>
                      <a:pt x="0" y="7916"/>
                    </a:lnTo>
                    <a:close/>
                    <a:moveTo>
                      <a:pt x="0" y="7916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</p:grpSp>
        <p:cxnSp>
          <p:nvCxnSpPr>
            <p:cNvPr id="10" name="直接连接符 9"/>
            <p:cNvCxnSpPr/>
            <p:nvPr>
              <p:custDataLst>
                <p:tags r:id="rId26"/>
              </p:custDataLst>
            </p:nvPr>
          </p:nvCxnSpPr>
          <p:spPr>
            <a:xfrm>
              <a:off x="5931" y="7151"/>
              <a:ext cx="1602" cy="3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流程图: 终止 10"/>
            <p:cNvSpPr/>
            <p:nvPr>
              <p:custDataLst>
                <p:tags r:id="rId27"/>
              </p:custDataLst>
            </p:nvPr>
          </p:nvSpPr>
          <p:spPr>
            <a:xfrm flipH="1">
              <a:off x="12489" y="3223"/>
              <a:ext cx="6009" cy="943"/>
            </a:xfrm>
            <a:prstGeom prst="flowChartTerminator">
              <a:avLst/>
            </a:prstGeom>
            <a:solidFill>
              <a:srgbClr val="EC7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28"/>
              </p:custDataLst>
            </p:nvPr>
          </p:nvSpPr>
          <p:spPr>
            <a:xfrm flipH="1">
              <a:off x="13833" y="3331"/>
              <a:ext cx="446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数据加工处理功能</a:t>
              </a:r>
            </a:p>
          </p:txBody>
        </p:sp>
        <p:sp>
          <p:nvSpPr>
            <p:cNvPr id="13" name="iconfont-1186-567130"/>
            <p:cNvSpPr>
              <a:spLocks noChangeAspect="1"/>
            </p:cNvSpPr>
            <p:nvPr>
              <p:custDataLst>
                <p:tags r:id="rId29"/>
              </p:custDataLst>
            </p:nvPr>
          </p:nvSpPr>
          <p:spPr bwMode="auto">
            <a:xfrm flipH="1">
              <a:off x="13061" y="3357"/>
              <a:ext cx="624" cy="727"/>
            </a:xfrm>
            <a:custGeom>
              <a:gdLst>
                <a:gd name="T0" fmla="*/ 9460 w 11005"/>
                <a:gd name="T1" fmla="*/ 7916 h 12825"/>
                <a:gd name="T2" fmla="*/ 10232 w 11005"/>
                <a:gd name="T3" fmla="*/ 8715 h 12825"/>
                <a:gd name="T4" fmla="*/ 11005 w 11005"/>
                <a:gd name="T5" fmla="*/ 7916 h 12825"/>
                <a:gd name="T6" fmla="*/ 11005 w 11005"/>
                <a:gd name="T7" fmla="*/ 4827 h 12825"/>
                <a:gd name="T8" fmla="*/ 10232 w 11005"/>
                <a:gd name="T9" fmla="*/ 4027 h 12825"/>
                <a:gd name="T10" fmla="*/ 9460 w 11005"/>
                <a:gd name="T11" fmla="*/ 4827 h 12825"/>
                <a:gd name="T12" fmla="*/ 9460 w 11005"/>
                <a:gd name="T13" fmla="*/ 7916 h 12825"/>
                <a:gd name="T14" fmla="*/ 6647 w 11005"/>
                <a:gd name="T15" fmla="*/ 2234 h 12825"/>
                <a:gd name="T16" fmla="*/ 7033 w 11005"/>
                <a:gd name="T17" fmla="*/ 1848 h 12825"/>
                <a:gd name="T18" fmla="*/ 7419 w 11005"/>
                <a:gd name="T19" fmla="*/ 2234 h 12825"/>
                <a:gd name="T20" fmla="*/ 7033 w 11005"/>
                <a:gd name="T21" fmla="*/ 2620 h 12825"/>
                <a:gd name="T22" fmla="*/ 6647 w 11005"/>
                <a:gd name="T23" fmla="*/ 2234 h 12825"/>
                <a:gd name="T24" fmla="*/ 3668 w 11005"/>
                <a:gd name="T25" fmla="*/ 2234 h 12825"/>
                <a:gd name="T26" fmla="*/ 4054 w 11005"/>
                <a:gd name="T27" fmla="*/ 1848 h 12825"/>
                <a:gd name="T28" fmla="*/ 4440 w 11005"/>
                <a:gd name="T29" fmla="*/ 2234 h 12825"/>
                <a:gd name="T30" fmla="*/ 4054 w 11005"/>
                <a:gd name="T31" fmla="*/ 2620 h 12825"/>
                <a:gd name="T32" fmla="*/ 3668 w 11005"/>
                <a:gd name="T33" fmla="*/ 2234 h 12825"/>
                <a:gd name="T34" fmla="*/ 2041 w 11005"/>
                <a:gd name="T35" fmla="*/ 9708 h 12825"/>
                <a:gd name="T36" fmla="*/ 2648 w 11005"/>
                <a:gd name="T37" fmla="*/ 10315 h 12825"/>
                <a:gd name="T38" fmla="*/ 3337 w 11005"/>
                <a:gd name="T39" fmla="*/ 10315 h 12825"/>
                <a:gd name="T40" fmla="*/ 3337 w 11005"/>
                <a:gd name="T41" fmla="*/ 12025 h 12825"/>
                <a:gd name="T42" fmla="*/ 4109 w 11005"/>
                <a:gd name="T43" fmla="*/ 12825 h 12825"/>
                <a:gd name="T44" fmla="*/ 4882 w 11005"/>
                <a:gd name="T45" fmla="*/ 12025 h 12825"/>
                <a:gd name="T46" fmla="*/ 4882 w 11005"/>
                <a:gd name="T47" fmla="*/ 10315 h 12825"/>
                <a:gd name="T48" fmla="*/ 6095 w 11005"/>
                <a:gd name="T49" fmla="*/ 10315 h 12825"/>
                <a:gd name="T50" fmla="*/ 6095 w 11005"/>
                <a:gd name="T51" fmla="*/ 12025 h 12825"/>
                <a:gd name="T52" fmla="*/ 6867 w 11005"/>
                <a:gd name="T53" fmla="*/ 12825 h 12825"/>
                <a:gd name="T54" fmla="*/ 7640 w 11005"/>
                <a:gd name="T55" fmla="*/ 12025 h 12825"/>
                <a:gd name="T56" fmla="*/ 7640 w 11005"/>
                <a:gd name="T57" fmla="*/ 10315 h 12825"/>
                <a:gd name="T58" fmla="*/ 8329 w 11005"/>
                <a:gd name="T59" fmla="*/ 10315 h 12825"/>
                <a:gd name="T60" fmla="*/ 8936 w 11005"/>
                <a:gd name="T61" fmla="*/ 9708 h 12825"/>
                <a:gd name="T62" fmla="*/ 8936 w 11005"/>
                <a:gd name="T63" fmla="*/ 4054 h 12825"/>
                <a:gd name="T64" fmla="*/ 2041 w 11005"/>
                <a:gd name="T65" fmla="*/ 4054 h 12825"/>
                <a:gd name="T66" fmla="*/ 2041 w 11005"/>
                <a:gd name="T67" fmla="*/ 9708 h 12825"/>
                <a:gd name="T68" fmla="*/ 9019 w 11005"/>
                <a:gd name="T69" fmla="*/ 3585 h 12825"/>
                <a:gd name="T70" fmla="*/ 7198 w 11005"/>
                <a:gd name="T71" fmla="*/ 1158 h 12825"/>
                <a:gd name="T72" fmla="*/ 7833 w 11005"/>
                <a:gd name="T73" fmla="*/ 221 h 12825"/>
                <a:gd name="T74" fmla="*/ 7805 w 11005"/>
                <a:gd name="T75" fmla="*/ 55 h 12825"/>
                <a:gd name="T76" fmla="*/ 7640 w 11005"/>
                <a:gd name="T77" fmla="*/ 83 h 12825"/>
                <a:gd name="T78" fmla="*/ 6978 w 11005"/>
                <a:gd name="T79" fmla="*/ 1048 h 12825"/>
                <a:gd name="T80" fmla="*/ 5544 w 11005"/>
                <a:gd name="T81" fmla="*/ 772 h 12825"/>
                <a:gd name="T82" fmla="*/ 4082 w 11005"/>
                <a:gd name="T83" fmla="*/ 1048 h 12825"/>
                <a:gd name="T84" fmla="*/ 3420 w 11005"/>
                <a:gd name="T85" fmla="*/ 83 h 12825"/>
                <a:gd name="T86" fmla="*/ 3254 w 11005"/>
                <a:gd name="T87" fmla="*/ 55 h 12825"/>
                <a:gd name="T88" fmla="*/ 3227 w 11005"/>
                <a:gd name="T89" fmla="*/ 221 h 12825"/>
                <a:gd name="T90" fmla="*/ 3861 w 11005"/>
                <a:gd name="T91" fmla="*/ 1158 h 12825"/>
                <a:gd name="T92" fmla="*/ 2041 w 11005"/>
                <a:gd name="T93" fmla="*/ 3585 h 12825"/>
                <a:gd name="T94" fmla="*/ 9019 w 11005"/>
                <a:gd name="T95" fmla="*/ 3585 h 12825"/>
                <a:gd name="T96" fmla="*/ 0 w 11005"/>
                <a:gd name="T97" fmla="*/ 7916 h 12825"/>
                <a:gd name="T98" fmla="*/ 772 w 11005"/>
                <a:gd name="T99" fmla="*/ 8715 h 12825"/>
                <a:gd name="T100" fmla="*/ 1544 w 11005"/>
                <a:gd name="T101" fmla="*/ 7916 h 12825"/>
                <a:gd name="T102" fmla="*/ 1544 w 11005"/>
                <a:gd name="T103" fmla="*/ 4827 h 12825"/>
                <a:gd name="T104" fmla="*/ 772 w 11005"/>
                <a:gd name="T105" fmla="*/ 4027 h 12825"/>
                <a:gd name="T106" fmla="*/ 0 w 11005"/>
                <a:gd name="T107" fmla="*/ 4827 h 12825"/>
                <a:gd name="T108" fmla="*/ 0 w 11005"/>
                <a:gd name="T109" fmla="*/ 7916 h 12825"/>
                <a:gd name="T110" fmla="*/ 0 w 11005"/>
                <a:gd name="T111" fmla="*/ 7916 h 1282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005" h="12825">
                  <a:moveTo>
                    <a:pt x="9460" y="7916"/>
                  </a:moveTo>
                  <a:cubicBezTo>
                    <a:pt x="9460" y="8357"/>
                    <a:pt x="9819" y="8715"/>
                    <a:pt x="10232" y="8715"/>
                  </a:cubicBezTo>
                  <a:cubicBezTo>
                    <a:pt x="10674" y="8715"/>
                    <a:pt x="11005" y="8357"/>
                    <a:pt x="11005" y="7916"/>
                  </a:cubicBezTo>
                  <a:lnTo>
                    <a:pt x="11005" y="4827"/>
                  </a:lnTo>
                  <a:cubicBezTo>
                    <a:pt x="11005" y="4385"/>
                    <a:pt x="10646" y="4027"/>
                    <a:pt x="10232" y="4027"/>
                  </a:cubicBezTo>
                  <a:cubicBezTo>
                    <a:pt x="9791" y="4027"/>
                    <a:pt x="9460" y="4385"/>
                    <a:pt x="9460" y="4827"/>
                  </a:cubicBezTo>
                  <a:lnTo>
                    <a:pt x="9460" y="7916"/>
                  </a:lnTo>
                  <a:close/>
                  <a:moveTo>
                    <a:pt x="6647" y="2234"/>
                  </a:moveTo>
                  <a:cubicBezTo>
                    <a:pt x="6647" y="2013"/>
                    <a:pt x="6812" y="1848"/>
                    <a:pt x="7033" y="1848"/>
                  </a:cubicBezTo>
                  <a:cubicBezTo>
                    <a:pt x="7254" y="1848"/>
                    <a:pt x="7419" y="2013"/>
                    <a:pt x="7419" y="2234"/>
                  </a:cubicBezTo>
                  <a:cubicBezTo>
                    <a:pt x="7419" y="2455"/>
                    <a:pt x="7254" y="2620"/>
                    <a:pt x="7033" y="2620"/>
                  </a:cubicBezTo>
                  <a:cubicBezTo>
                    <a:pt x="6812" y="2620"/>
                    <a:pt x="6647" y="2455"/>
                    <a:pt x="6647" y="2234"/>
                  </a:cubicBezTo>
                  <a:close/>
                  <a:moveTo>
                    <a:pt x="3668" y="2234"/>
                  </a:moveTo>
                  <a:cubicBezTo>
                    <a:pt x="3668" y="2013"/>
                    <a:pt x="3834" y="1848"/>
                    <a:pt x="4054" y="1848"/>
                  </a:cubicBezTo>
                  <a:cubicBezTo>
                    <a:pt x="4275" y="1848"/>
                    <a:pt x="4440" y="2013"/>
                    <a:pt x="4440" y="2234"/>
                  </a:cubicBezTo>
                  <a:cubicBezTo>
                    <a:pt x="4440" y="2455"/>
                    <a:pt x="4275" y="2620"/>
                    <a:pt x="4054" y="2620"/>
                  </a:cubicBezTo>
                  <a:cubicBezTo>
                    <a:pt x="3834" y="2620"/>
                    <a:pt x="3668" y="2455"/>
                    <a:pt x="3668" y="2234"/>
                  </a:cubicBezTo>
                  <a:close/>
                  <a:moveTo>
                    <a:pt x="2041" y="9708"/>
                  </a:moveTo>
                  <a:cubicBezTo>
                    <a:pt x="2041" y="10039"/>
                    <a:pt x="2317" y="10315"/>
                    <a:pt x="2648" y="10315"/>
                  </a:cubicBezTo>
                  <a:lnTo>
                    <a:pt x="3337" y="10315"/>
                  </a:lnTo>
                  <a:lnTo>
                    <a:pt x="3337" y="12025"/>
                  </a:lnTo>
                  <a:cubicBezTo>
                    <a:pt x="3337" y="12466"/>
                    <a:pt x="3668" y="12825"/>
                    <a:pt x="4109" y="12825"/>
                  </a:cubicBezTo>
                  <a:cubicBezTo>
                    <a:pt x="4523" y="12825"/>
                    <a:pt x="4882" y="12466"/>
                    <a:pt x="4882" y="12025"/>
                  </a:cubicBezTo>
                  <a:lnTo>
                    <a:pt x="4882" y="10315"/>
                  </a:lnTo>
                  <a:lnTo>
                    <a:pt x="6095" y="10315"/>
                  </a:lnTo>
                  <a:lnTo>
                    <a:pt x="6095" y="12025"/>
                  </a:lnTo>
                  <a:cubicBezTo>
                    <a:pt x="6095" y="12466"/>
                    <a:pt x="6426" y="12825"/>
                    <a:pt x="6867" y="12825"/>
                  </a:cubicBezTo>
                  <a:cubicBezTo>
                    <a:pt x="7309" y="12825"/>
                    <a:pt x="7640" y="12466"/>
                    <a:pt x="7640" y="12025"/>
                  </a:cubicBezTo>
                  <a:lnTo>
                    <a:pt x="7640" y="10315"/>
                  </a:lnTo>
                  <a:lnTo>
                    <a:pt x="8329" y="10315"/>
                  </a:lnTo>
                  <a:cubicBezTo>
                    <a:pt x="8688" y="10315"/>
                    <a:pt x="8936" y="10039"/>
                    <a:pt x="8936" y="9708"/>
                  </a:cubicBezTo>
                  <a:lnTo>
                    <a:pt x="8936" y="4054"/>
                  </a:lnTo>
                  <a:lnTo>
                    <a:pt x="2041" y="4054"/>
                  </a:lnTo>
                  <a:lnTo>
                    <a:pt x="2041" y="9708"/>
                  </a:lnTo>
                  <a:close/>
                  <a:moveTo>
                    <a:pt x="9019" y="3585"/>
                  </a:moveTo>
                  <a:cubicBezTo>
                    <a:pt x="8908" y="2510"/>
                    <a:pt x="8219" y="1627"/>
                    <a:pt x="7198" y="1158"/>
                  </a:cubicBezTo>
                  <a:lnTo>
                    <a:pt x="7833" y="221"/>
                  </a:lnTo>
                  <a:cubicBezTo>
                    <a:pt x="7888" y="165"/>
                    <a:pt x="7860" y="83"/>
                    <a:pt x="7805" y="55"/>
                  </a:cubicBezTo>
                  <a:cubicBezTo>
                    <a:pt x="7750" y="27"/>
                    <a:pt x="7695" y="55"/>
                    <a:pt x="7640" y="83"/>
                  </a:cubicBezTo>
                  <a:lnTo>
                    <a:pt x="6978" y="1048"/>
                  </a:lnTo>
                  <a:cubicBezTo>
                    <a:pt x="6536" y="882"/>
                    <a:pt x="6040" y="772"/>
                    <a:pt x="5544" y="772"/>
                  </a:cubicBezTo>
                  <a:cubicBezTo>
                    <a:pt x="5020" y="772"/>
                    <a:pt x="4523" y="882"/>
                    <a:pt x="4082" y="1048"/>
                  </a:cubicBezTo>
                  <a:lnTo>
                    <a:pt x="3420" y="83"/>
                  </a:lnTo>
                  <a:cubicBezTo>
                    <a:pt x="3365" y="27"/>
                    <a:pt x="3310" y="0"/>
                    <a:pt x="3254" y="55"/>
                  </a:cubicBezTo>
                  <a:cubicBezTo>
                    <a:pt x="3199" y="83"/>
                    <a:pt x="3199" y="165"/>
                    <a:pt x="3227" y="221"/>
                  </a:cubicBezTo>
                  <a:lnTo>
                    <a:pt x="3861" y="1158"/>
                  </a:lnTo>
                  <a:cubicBezTo>
                    <a:pt x="2841" y="1627"/>
                    <a:pt x="2124" y="2510"/>
                    <a:pt x="2041" y="3585"/>
                  </a:cubicBezTo>
                  <a:lnTo>
                    <a:pt x="9019" y="3585"/>
                  </a:lnTo>
                  <a:close/>
                  <a:moveTo>
                    <a:pt x="0" y="7916"/>
                  </a:moveTo>
                  <a:cubicBezTo>
                    <a:pt x="0" y="8357"/>
                    <a:pt x="331" y="8715"/>
                    <a:pt x="772" y="8715"/>
                  </a:cubicBezTo>
                  <a:cubicBezTo>
                    <a:pt x="1186" y="8715"/>
                    <a:pt x="1544" y="8357"/>
                    <a:pt x="1544" y="7916"/>
                  </a:cubicBezTo>
                  <a:lnTo>
                    <a:pt x="1544" y="4827"/>
                  </a:lnTo>
                  <a:cubicBezTo>
                    <a:pt x="1544" y="4385"/>
                    <a:pt x="1186" y="4027"/>
                    <a:pt x="772" y="4027"/>
                  </a:cubicBezTo>
                  <a:cubicBezTo>
                    <a:pt x="331" y="4027"/>
                    <a:pt x="0" y="4385"/>
                    <a:pt x="0" y="4827"/>
                  </a:cubicBezTo>
                  <a:lnTo>
                    <a:pt x="0" y="7916"/>
                  </a:lnTo>
                  <a:close/>
                  <a:moveTo>
                    <a:pt x="0" y="7916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cxnSp>
          <p:nvCxnSpPr>
            <p:cNvPr id="14" name="直接连接符 13"/>
            <p:cNvCxnSpPr>
              <a:stCxn id="11" idx="3"/>
            </p:cNvCxnSpPr>
            <p:nvPr>
              <p:custDataLst>
                <p:tags r:id="rId30"/>
              </p:custDataLst>
            </p:nvPr>
          </p:nvCxnSpPr>
          <p:spPr>
            <a:xfrm flipH="1" flipV="1">
              <a:off x="11625" y="3694"/>
              <a:ext cx="864" cy="1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流程图: 终止 14"/>
            <p:cNvSpPr/>
            <p:nvPr>
              <p:custDataLst>
                <p:tags r:id="rId31"/>
              </p:custDataLst>
            </p:nvPr>
          </p:nvSpPr>
          <p:spPr>
            <a:xfrm flipH="1">
              <a:off x="13261" y="4780"/>
              <a:ext cx="5237" cy="943"/>
            </a:xfrm>
            <a:prstGeom prst="flowChartTerminator">
              <a:avLst/>
            </a:prstGeom>
            <a:solidFill>
              <a:srgbClr val="EC7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32"/>
              </p:custDataLst>
            </p:nvPr>
          </p:nvSpPr>
          <p:spPr>
            <a:xfrm flipH="1">
              <a:off x="14533" y="4888"/>
              <a:ext cx="342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数据输出功能</a:t>
              </a:r>
            </a:p>
          </p:txBody>
        </p:sp>
        <p:sp>
          <p:nvSpPr>
            <p:cNvPr id="17" name="iconfont-1186-567130"/>
            <p:cNvSpPr>
              <a:spLocks noChangeAspect="1"/>
            </p:cNvSpPr>
            <p:nvPr>
              <p:custDataLst>
                <p:tags r:id="rId33"/>
              </p:custDataLst>
            </p:nvPr>
          </p:nvSpPr>
          <p:spPr bwMode="auto">
            <a:xfrm flipH="1">
              <a:off x="13833" y="4915"/>
              <a:ext cx="624" cy="727"/>
            </a:xfrm>
            <a:custGeom>
              <a:gdLst>
                <a:gd name="T0" fmla="*/ 9460 w 11005"/>
                <a:gd name="T1" fmla="*/ 7916 h 12825"/>
                <a:gd name="T2" fmla="*/ 10232 w 11005"/>
                <a:gd name="T3" fmla="*/ 8715 h 12825"/>
                <a:gd name="T4" fmla="*/ 11005 w 11005"/>
                <a:gd name="T5" fmla="*/ 7916 h 12825"/>
                <a:gd name="T6" fmla="*/ 11005 w 11005"/>
                <a:gd name="T7" fmla="*/ 4827 h 12825"/>
                <a:gd name="T8" fmla="*/ 10232 w 11005"/>
                <a:gd name="T9" fmla="*/ 4027 h 12825"/>
                <a:gd name="T10" fmla="*/ 9460 w 11005"/>
                <a:gd name="T11" fmla="*/ 4827 h 12825"/>
                <a:gd name="T12" fmla="*/ 9460 w 11005"/>
                <a:gd name="T13" fmla="*/ 7916 h 12825"/>
                <a:gd name="T14" fmla="*/ 6647 w 11005"/>
                <a:gd name="T15" fmla="*/ 2234 h 12825"/>
                <a:gd name="T16" fmla="*/ 7033 w 11005"/>
                <a:gd name="T17" fmla="*/ 1848 h 12825"/>
                <a:gd name="T18" fmla="*/ 7419 w 11005"/>
                <a:gd name="T19" fmla="*/ 2234 h 12825"/>
                <a:gd name="T20" fmla="*/ 7033 w 11005"/>
                <a:gd name="T21" fmla="*/ 2620 h 12825"/>
                <a:gd name="T22" fmla="*/ 6647 w 11005"/>
                <a:gd name="T23" fmla="*/ 2234 h 12825"/>
                <a:gd name="T24" fmla="*/ 3668 w 11005"/>
                <a:gd name="T25" fmla="*/ 2234 h 12825"/>
                <a:gd name="T26" fmla="*/ 4054 w 11005"/>
                <a:gd name="T27" fmla="*/ 1848 h 12825"/>
                <a:gd name="T28" fmla="*/ 4440 w 11005"/>
                <a:gd name="T29" fmla="*/ 2234 h 12825"/>
                <a:gd name="T30" fmla="*/ 4054 w 11005"/>
                <a:gd name="T31" fmla="*/ 2620 h 12825"/>
                <a:gd name="T32" fmla="*/ 3668 w 11005"/>
                <a:gd name="T33" fmla="*/ 2234 h 12825"/>
                <a:gd name="T34" fmla="*/ 2041 w 11005"/>
                <a:gd name="T35" fmla="*/ 9708 h 12825"/>
                <a:gd name="T36" fmla="*/ 2648 w 11005"/>
                <a:gd name="T37" fmla="*/ 10315 h 12825"/>
                <a:gd name="T38" fmla="*/ 3337 w 11005"/>
                <a:gd name="T39" fmla="*/ 10315 h 12825"/>
                <a:gd name="T40" fmla="*/ 3337 w 11005"/>
                <a:gd name="T41" fmla="*/ 12025 h 12825"/>
                <a:gd name="T42" fmla="*/ 4109 w 11005"/>
                <a:gd name="T43" fmla="*/ 12825 h 12825"/>
                <a:gd name="T44" fmla="*/ 4882 w 11005"/>
                <a:gd name="T45" fmla="*/ 12025 h 12825"/>
                <a:gd name="T46" fmla="*/ 4882 w 11005"/>
                <a:gd name="T47" fmla="*/ 10315 h 12825"/>
                <a:gd name="T48" fmla="*/ 6095 w 11005"/>
                <a:gd name="T49" fmla="*/ 10315 h 12825"/>
                <a:gd name="T50" fmla="*/ 6095 w 11005"/>
                <a:gd name="T51" fmla="*/ 12025 h 12825"/>
                <a:gd name="T52" fmla="*/ 6867 w 11005"/>
                <a:gd name="T53" fmla="*/ 12825 h 12825"/>
                <a:gd name="T54" fmla="*/ 7640 w 11005"/>
                <a:gd name="T55" fmla="*/ 12025 h 12825"/>
                <a:gd name="T56" fmla="*/ 7640 w 11005"/>
                <a:gd name="T57" fmla="*/ 10315 h 12825"/>
                <a:gd name="T58" fmla="*/ 8329 w 11005"/>
                <a:gd name="T59" fmla="*/ 10315 h 12825"/>
                <a:gd name="T60" fmla="*/ 8936 w 11005"/>
                <a:gd name="T61" fmla="*/ 9708 h 12825"/>
                <a:gd name="T62" fmla="*/ 8936 w 11005"/>
                <a:gd name="T63" fmla="*/ 4054 h 12825"/>
                <a:gd name="T64" fmla="*/ 2041 w 11005"/>
                <a:gd name="T65" fmla="*/ 4054 h 12825"/>
                <a:gd name="T66" fmla="*/ 2041 w 11005"/>
                <a:gd name="T67" fmla="*/ 9708 h 12825"/>
                <a:gd name="T68" fmla="*/ 9019 w 11005"/>
                <a:gd name="T69" fmla="*/ 3585 h 12825"/>
                <a:gd name="T70" fmla="*/ 7198 w 11005"/>
                <a:gd name="T71" fmla="*/ 1158 h 12825"/>
                <a:gd name="T72" fmla="*/ 7833 w 11005"/>
                <a:gd name="T73" fmla="*/ 221 h 12825"/>
                <a:gd name="T74" fmla="*/ 7805 w 11005"/>
                <a:gd name="T75" fmla="*/ 55 h 12825"/>
                <a:gd name="T76" fmla="*/ 7640 w 11005"/>
                <a:gd name="T77" fmla="*/ 83 h 12825"/>
                <a:gd name="T78" fmla="*/ 6978 w 11005"/>
                <a:gd name="T79" fmla="*/ 1048 h 12825"/>
                <a:gd name="T80" fmla="*/ 5544 w 11005"/>
                <a:gd name="T81" fmla="*/ 772 h 12825"/>
                <a:gd name="T82" fmla="*/ 4082 w 11005"/>
                <a:gd name="T83" fmla="*/ 1048 h 12825"/>
                <a:gd name="T84" fmla="*/ 3420 w 11005"/>
                <a:gd name="T85" fmla="*/ 83 h 12825"/>
                <a:gd name="T86" fmla="*/ 3254 w 11005"/>
                <a:gd name="T87" fmla="*/ 55 h 12825"/>
                <a:gd name="T88" fmla="*/ 3227 w 11005"/>
                <a:gd name="T89" fmla="*/ 221 h 12825"/>
                <a:gd name="T90" fmla="*/ 3861 w 11005"/>
                <a:gd name="T91" fmla="*/ 1158 h 12825"/>
                <a:gd name="T92" fmla="*/ 2041 w 11005"/>
                <a:gd name="T93" fmla="*/ 3585 h 12825"/>
                <a:gd name="T94" fmla="*/ 9019 w 11005"/>
                <a:gd name="T95" fmla="*/ 3585 h 12825"/>
                <a:gd name="T96" fmla="*/ 0 w 11005"/>
                <a:gd name="T97" fmla="*/ 7916 h 12825"/>
                <a:gd name="T98" fmla="*/ 772 w 11005"/>
                <a:gd name="T99" fmla="*/ 8715 h 12825"/>
                <a:gd name="T100" fmla="*/ 1544 w 11005"/>
                <a:gd name="T101" fmla="*/ 7916 h 12825"/>
                <a:gd name="T102" fmla="*/ 1544 w 11005"/>
                <a:gd name="T103" fmla="*/ 4827 h 12825"/>
                <a:gd name="T104" fmla="*/ 772 w 11005"/>
                <a:gd name="T105" fmla="*/ 4027 h 12825"/>
                <a:gd name="T106" fmla="*/ 0 w 11005"/>
                <a:gd name="T107" fmla="*/ 4827 h 12825"/>
                <a:gd name="T108" fmla="*/ 0 w 11005"/>
                <a:gd name="T109" fmla="*/ 7916 h 12825"/>
                <a:gd name="T110" fmla="*/ 0 w 11005"/>
                <a:gd name="T111" fmla="*/ 7916 h 1282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005" h="12825">
                  <a:moveTo>
                    <a:pt x="9460" y="7916"/>
                  </a:moveTo>
                  <a:cubicBezTo>
                    <a:pt x="9460" y="8357"/>
                    <a:pt x="9819" y="8715"/>
                    <a:pt x="10232" y="8715"/>
                  </a:cubicBezTo>
                  <a:cubicBezTo>
                    <a:pt x="10674" y="8715"/>
                    <a:pt x="11005" y="8357"/>
                    <a:pt x="11005" y="7916"/>
                  </a:cubicBezTo>
                  <a:lnTo>
                    <a:pt x="11005" y="4827"/>
                  </a:lnTo>
                  <a:cubicBezTo>
                    <a:pt x="11005" y="4385"/>
                    <a:pt x="10646" y="4027"/>
                    <a:pt x="10232" y="4027"/>
                  </a:cubicBezTo>
                  <a:cubicBezTo>
                    <a:pt x="9791" y="4027"/>
                    <a:pt x="9460" y="4385"/>
                    <a:pt x="9460" y="4827"/>
                  </a:cubicBezTo>
                  <a:lnTo>
                    <a:pt x="9460" y="7916"/>
                  </a:lnTo>
                  <a:close/>
                  <a:moveTo>
                    <a:pt x="6647" y="2234"/>
                  </a:moveTo>
                  <a:cubicBezTo>
                    <a:pt x="6647" y="2013"/>
                    <a:pt x="6812" y="1848"/>
                    <a:pt x="7033" y="1848"/>
                  </a:cubicBezTo>
                  <a:cubicBezTo>
                    <a:pt x="7254" y="1848"/>
                    <a:pt x="7419" y="2013"/>
                    <a:pt x="7419" y="2234"/>
                  </a:cubicBezTo>
                  <a:cubicBezTo>
                    <a:pt x="7419" y="2455"/>
                    <a:pt x="7254" y="2620"/>
                    <a:pt x="7033" y="2620"/>
                  </a:cubicBezTo>
                  <a:cubicBezTo>
                    <a:pt x="6812" y="2620"/>
                    <a:pt x="6647" y="2455"/>
                    <a:pt x="6647" y="2234"/>
                  </a:cubicBezTo>
                  <a:close/>
                  <a:moveTo>
                    <a:pt x="3668" y="2234"/>
                  </a:moveTo>
                  <a:cubicBezTo>
                    <a:pt x="3668" y="2013"/>
                    <a:pt x="3834" y="1848"/>
                    <a:pt x="4054" y="1848"/>
                  </a:cubicBezTo>
                  <a:cubicBezTo>
                    <a:pt x="4275" y="1848"/>
                    <a:pt x="4440" y="2013"/>
                    <a:pt x="4440" y="2234"/>
                  </a:cubicBezTo>
                  <a:cubicBezTo>
                    <a:pt x="4440" y="2455"/>
                    <a:pt x="4275" y="2620"/>
                    <a:pt x="4054" y="2620"/>
                  </a:cubicBezTo>
                  <a:cubicBezTo>
                    <a:pt x="3834" y="2620"/>
                    <a:pt x="3668" y="2455"/>
                    <a:pt x="3668" y="2234"/>
                  </a:cubicBezTo>
                  <a:close/>
                  <a:moveTo>
                    <a:pt x="2041" y="9708"/>
                  </a:moveTo>
                  <a:cubicBezTo>
                    <a:pt x="2041" y="10039"/>
                    <a:pt x="2317" y="10315"/>
                    <a:pt x="2648" y="10315"/>
                  </a:cubicBezTo>
                  <a:lnTo>
                    <a:pt x="3337" y="10315"/>
                  </a:lnTo>
                  <a:lnTo>
                    <a:pt x="3337" y="12025"/>
                  </a:lnTo>
                  <a:cubicBezTo>
                    <a:pt x="3337" y="12466"/>
                    <a:pt x="3668" y="12825"/>
                    <a:pt x="4109" y="12825"/>
                  </a:cubicBezTo>
                  <a:cubicBezTo>
                    <a:pt x="4523" y="12825"/>
                    <a:pt x="4882" y="12466"/>
                    <a:pt x="4882" y="12025"/>
                  </a:cubicBezTo>
                  <a:lnTo>
                    <a:pt x="4882" y="10315"/>
                  </a:lnTo>
                  <a:lnTo>
                    <a:pt x="6095" y="10315"/>
                  </a:lnTo>
                  <a:lnTo>
                    <a:pt x="6095" y="12025"/>
                  </a:lnTo>
                  <a:cubicBezTo>
                    <a:pt x="6095" y="12466"/>
                    <a:pt x="6426" y="12825"/>
                    <a:pt x="6867" y="12825"/>
                  </a:cubicBezTo>
                  <a:cubicBezTo>
                    <a:pt x="7309" y="12825"/>
                    <a:pt x="7640" y="12466"/>
                    <a:pt x="7640" y="12025"/>
                  </a:cubicBezTo>
                  <a:lnTo>
                    <a:pt x="7640" y="10315"/>
                  </a:lnTo>
                  <a:lnTo>
                    <a:pt x="8329" y="10315"/>
                  </a:lnTo>
                  <a:cubicBezTo>
                    <a:pt x="8688" y="10315"/>
                    <a:pt x="8936" y="10039"/>
                    <a:pt x="8936" y="9708"/>
                  </a:cubicBezTo>
                  <a:lnTo>
                    <a:pt x="8936" y="4054"/>
                  </a:lnTo>
                  <a:lnTo>
                    <a:pt x="2041" y="4054"/>
                  </a:lnTo>
                  <a:lnTo>
                    <a:pt x="2041" y="9708"/>
                  </a:lnTo>
                  <a:close/>
                  <a:moveTo>
                    <a:pt x="9019" y="3585"/>
                  </a:moveTo>
                  <a:cubicBezTo>
                    <a:pt x="8908" y="2510"/>
                    <a:pt x="8219" y="1627"/>
                    <a:pt x="7198" y="1158"/>
                  </a:cubicBezTo>
                  <a:lnTo>
                    <a:pt x="7833" y="221"/>
                  </a:lnTo>
                  <a:cubicBezTo>
                    <a:pt x="7888" y="165"/>
                    <a:pt x="7860" y="83"/>
                    <a:pt x="7805" y="55"/>
                  </a:cubicBezTo>
                  <a:cubicBezTo>
                    <a:pt x="7750" y="27"/>
                    <a:pt x="7695" y="55"/>
                    <a:pt x="7640" y="83"/>
                  </a:cubicBezTo>
                  <a:lnTo>
                    <a:pt x="6978" y="1048"/>
                  </a:lnTo>
                  <a:cubicBezTo>
                    <a:pt x="6536" y="882"/>
                    <a:pt x="6040" y="772"/>
                    <a:pt x="5544" y="772"/>
                  </a:cubicBezTo>
                  <a:cubicBezTo>
                    <a:pt x="5020" y="772"/>
                    <a:pt x="4523" y="882"/>
                    <a:pt x="4082" y="1048"/>
                  </a:cubicBezTo>
                  <a:lnTo>
                    <a:pt x="3420" y="83"/>
                  </a:lnTo>
                  <a:cubicBezTo>
                    <a:pt x="3365" y="27"/>
                    <a:pt x="3310" y="0"/>
                    <a:pt x="3254" y="55"/>
                  </a:cubicBezTo>
                  <a:cubicBezTo>
                    <a:pt x="3199" y="83"/>
                    <a:pt x="3199" y="165"/>
                    <a:pt x="3227" y="221"/>
                  </a:cubicBezTo>
                  <a:lnTo>
                    <a:pt x="3861" y="1158"/>
                  </a:lnTo>
                  <a:cubicBezTo>
                    <a:pt x="2841" y="1627"/>
                    <a:pt x="2124" y="2510"/>
                    <a:pt x="2041" y="3585"/>
                  </a:cubicBezTo>
                  <a:lnTo>
                    <a:pt x="9019" y="3585"/>
                  </a:lnTo>
                  <a:close/>
                  <a:moveTo>
                    <a:pt x="0" y="7916"/>
                  </a:moveTo>
                  <a:cubicBezTo>
                    <a:pt x="0" y="8357"/>
                    <a:pt x="331" y="8715"/>
                    <a:pt x="772" y="8715"/>
                  </a:cubicBezTo>
                  <a:cubicBezTo>
                    <a:pt x="1186" y="8715"/>
                    <a:pt x="1544" y="8357"/>
                    <a:pt x="1544" y="7916"/>
                  </a:cubicBezTo>
                  <a:lnTo>
                    <a:pt x="1544" y="4827"/>
                  </a:lnTo>
                  <a:cubicBezTo>
                    <a:pt x="1544" y="4385"/>
                    <a:pt x="1186" y="4027"/>
                    <a:pt x="772" y="4027"/>
                  </a:cubicBezTo>
                  <a:cubicBezTo>
                    <a:pt x="331" y="4027"/>
                    <a:pt x="0" y="4385"/>
                    <a:pt x="0" y="4827"/>
                  </a:cubicBezTo>
                  <a:lnTo>
                    <a:pt x="0" y="7916"/>
                  </a:lnTo>
                  <a:close/>
                  <a:moveTo>
                    <a:pt x="0" y="7916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cxnSp>
          <p:nvCxnSpPr>
            <p:cNvPr id="18" name="直接连接符 17"/>
            <p:cNvCxnSpPr>
              <a:stCxn id="15" idx="3"/>
            </p:cNvCxnSpPr>
            <p:nvPr>
              <p:custDataLst>
                <p:tags r:id="rId34"/>
              </p:custDataLst>
            </p:nvPr>
          </p:nvCxnSpPr>
          <p:spPr>
            <a:xfrm flipH="1" flipV="1">
              <a:off x="12397" y="5251"/>
              <a:ext cx="864" cy="1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流程图: 终止 18"/>
            <p:cNvSpPr/>
            <p:nvPr>
              <p:custDataLst>
                <p:tags r:id="rId35"/>
              </p:custDataLst>
            </p:nvPr>
          </p:nvSpPr>
          <p:spPr>
            <a:xfrm flipH="1">
              <a:off x="12571" y="6669"/>
              <a:ext cx="5382" cy="943"/>
            </a:xfrm>
            <a:prstGeom prst="flowChartTerminator">
              <a:avLst/>
            </a:prstGeom>
            <a:solidFill>
              <a:srgbClr val="EC7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36"/>
              </p:custDataLst>
            </p:nvPr>
          </p:nvSpPr>
          <p:spPr>
            <a:xfrm flipH="1">
              <a:off x="13897" y="6777"/>
              <a:ext cx="342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数据查询功能</a:t>
              </a:r>
            </a:p>
          </p:txBody>
        </p:sp>
        <p:sp>
          <p:nvSpPr>
            <p:cNvPr id="21" name="iconfont-1186-567130"/>
            <p:cNvSpPr>
              <a:spLocks noChangeAspect="1"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13143" y="6803"/>
              <a:ext cx="624" cy="727"/>
            </a:xfrm>
            <a:custGeom>
              <a:gdLst>
                <a:gd name="T0" fmla="*/ 9460 w 11005"/>
                <a:gd name="T1" fmla="*/ 7916 h 12825"/>
                <a:gd name="T2" fmla="*/ 10232 w 11005"/>
                <a:gd name="T3" fmla="*/ 8715 h 12825"/>
                <a:gd name="T4" fmla="*/ 11005 w 11005"/>
                <a:gd name="T5" fmla="*/ 7916 h 12825"/>
                <a:gd name="T6" fmla="*/ 11005 w 11005"/>
                <a:gd name="T7" fmla="*/ 4827 h 12825"/>
                <a:gd name="T8" fmla="*/ 10232 w 11005"/>
                <a:gd name="T9" fmla="*/ 4027 h 12825"/>
                <a:gd name="T10" fmla="*/ 9460 w 11005"/>
                <a:gd name="T11" fmla="*/ 4827 h 12825"/>
                <a:gd name="T12" fmla="*/ 9460 w 11005"/>
                <a:gd name="T13" fmla="*/ 7916 h 12825"/>
                <a:gd name="T14" fmla="*/ 6647 w 11005"/>
                <a:gd name="T15" fmla="*/ 2234 h 12825"/>
                <a:gd name="T16" fmla="*/ 7033 w 11005"/>
                <a:gd name="T17" fmla="*/ 1848 h 12825"/>
                <a:gd name="T18" fmla="*/ 7419 w 11005"/>
                <a:gd name="T19" fmla="*/ 2234 h 12825"/>
                <a:gd name="T20" fmla="*/ 7033 w 11005"/>
                <a:gd name="T21" fmla="*/ 2620 h 12825"/>
                <a:gd name="T22" fmla="*/ 6647 w 11005"/>
                <a:gd name="T23" fmla="*/ 2234 h 12825"/>
                <a:gd name="T24" fmla="*/ 3668 w 11005"/>
                <a:gd name="T25" fmla="*/ 2234 h 12825"/>
                <a:gd name="T26" fmla="*/ 4054 w 11005"/>
                <a:gd name="T27" fmla="*/ 1848 h 12825"/>
                <a:gd name="T28" fmla="*/ 4440 w 11005"/>
                <a:gd name="T29" fmla="*/ 2234 h 12825"/>
                <a:gd name="T30" fmla="*/ 4054 w 11005"/>
                <a:gd name="T31" fmla="*/ 2620 h 12825"/>
                <a:gd name="T32" fmla="*/ 3668 w 11005"/>
                <a:gd name="T33" fmla="*/ 2234 h 12825"/>
                <a:gd name="T34" fmla="*/ 2041 w 11005"/>
                <a:gd name="T35" fmla="*/ 9708 h 12825"/>
                <a:gd name="T36" fmla="*/ 2648 w 11005"/>
                <a:gd name="T37" fmla="*/ 10315 h 12825"/>
                <a:gd name="T38" fmla="*/ 3337 w 11005"/>
                <a:gd name="T39" fmla="*/ 10315 h 12825"/>
                <a:gd name="T40" fmla="*/ 3337 w 11005"/>
                <a:gd name="T41" fmla="*/ 12025 h 12825"/>
                <a:gd name="T42" fmla="*/ 4109 w 11005"/>
                <a:gd name="T43" fmla="*/ 12825 h 12825"/>
                <a:gd name="T44" fmla="*/ 4882 w 11005"/>
                <a:gd name="T45" fmla="*/ 12025 h 12825"/>
                <a:gd name="T46" fmla="*/ 4882 w 11005"/>
                <a:gd name="T47" fmla="*/ 10315 h 12825"/>
                <a:gd name="T48" fmla="*/ 6095 w 11005"/>
                <a:gd name="T49" fmla="*/ 10315 h 12825"/>
                <a:gd name="T50" fmla="*/ 6095 w 11005"/>
                <a:gd name="T51" fmla="*/ 12025 h 12825"/>
                <a:gd name="T52" fmla="*/ 6867 w 11005"/>
                <a:gd name="T53" fmla="*/ 12825 h 12825"/>
                <a:gd name="T54" fmla="*/ 7640 w 11005"/>
                <a:gd name="T55" fmla="*/ 12025 h 12825"/>
                <a:gd name="T56" fmla="*/ 7640 w 11005"/>
                <a:gd name="T57" fmla="*/ 10315 h 12825"/>
                <a:gd name="T58" fmla="*/ 8329 w 11005"/>
                <a:gd name="T59" fmla="*/ 10315 h 12825"/>
                <a:gd name="T60" fmla="*/ 8936 w 11005"/>
                <a:gd name="T61" fmla="*/ 9708 h 12825"/>
                <a:gd name="T62" fmla="*/ 8936 w 11005"/>
                <a:gd name="T63" fmla="*/ 4054 h 12825"/>
                <a:gd name="T64" fmla="*/ 2041 w 11005"/>
                <a:gd name="T65" fmla="*/ 4054 h 12825"/>
                <a:gd name="T66" fmla="*/ 2041 w 11005"/>
                <a:gd name="T67" fmla="*/ 9708 h 12825"/>
                <a:gd name="T68" fmla="*/ 9019 w 11005"/>
                <a:gd name="T69" fmla="*/ 3585 h 12825"/>
                <a:gd name="T70" fmla="*/ 7198 w 11005"/>
                <a:gd name="T71" fmla="*/ 1158 h 12825"/>
                <a:gd name="T72" fmla="*/ 7833 w 11005"/>
                <a:gd name="T73" fmla="*/ 221 h 12825"/>
                <a:gd name="T74" fmla="*/ 7805 w 11005"/>
                <a:gd name="T75" fmla="*/ 55 h 12825"/>
                <a:gd name="T76" fmla="*/ 7640 w 11005"/>
                <a:gd name="T77" fmla="*/ 83 h 12825"/>
                <a:gd name="T78" fmla="*/ 6978 w 11005"/>
                <a:gd name="T79" fmla="*/ 1048 h 12825"/>
                <a:gd name="T80" fmla="*/ 5544 w 11005"/>
                <a:gd name="T81" fmla="*/ 772 h 12825"/>
                <a:gd name="T82" fmla="*/ 4082 w 11005"/>
                <a:gd name="T83" fmla="*/ 1048 h 12825"/>
                <a:gd name="T84" fmla="*/ 3420 w 11005"/>
                <a:gd name="T85" fmla="*/ 83 h 12825"/>
                <a:gd name="T86" fmla="*/ 3254 w 11005"/>
                <a:gd name="T87" fmla="*/ 55 h 12825"/>
                <a:gd name="T88" fmla="*/ 3227 w 11005"/>
                <a:gd name="T89" fmla="*/ 221 h 12825"/>
                <a:gd name="T90" fmla="*/ 3861 w 11005"/>
                <a:gd name="T91" fmla="*/ 1158 h 12825"/>
                <a:gd name="T92" fmla="*/ 2041 w 11005"/>
                <a:gd name="T93" fmla="*/ 3585 h 12825"/>
                <a:gd name="T94" fmla="*/ 9019 w 11005"/>
                <a:gd name="T95" fmla="*/ 3585 h 12825"/>
                <a:gd name="T96" fmla="*/ 0 w 11005"/>
                <a:gd name="T97" fmla="*/ 7916 h 12825"/>
                <a:gd name="T98" fmla="*/ 772 w 11005"/>
                <a:gd name="T99" fmla="*/ 8715 h 12825"/>
                <a:gd name="T100" fmla="*/ 1544 w 11005"/>
                <a:gd name="T101" fmla="*/ 7916 h 12825"/>
                <a:gd name="T102" fmla="*/ 1544 w 11005"/>
                <a:gd name="T103" fmla="*/ 4827 h 12825"/>
                <a:gd name="T104" fmla="*/ 772 w 11005"/>
                <a:gd name="T105" fmla="*/ 4027 h 12825"/>
                <a:gd name="T106" fmla="*/ 0 w 11005"/>
                <a:gd name="T107" fmla="*/ 4827 h 12825"/>
                <a:gd name="T108" fmla="*/ 0 w 11005"/>
                <a:gd name="T109" fmla="*/ 7916 h 12825"/>
                <a:gd name="T110" fmla="*/ 0 w 11005"/>
                <a:gd name="T111" fmla="*/ 7916 h 1282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005" h="12825">
                  <a:moveTo>
                    <a:pt x="9460" y="7916"/>
                  </a:moveTo>
                  <a:cubicBezTo>
                    <a:pt x="9460" y="8357"/>
                    <a:pt x="9819" y="8715"/>
                    <a:pt x="10232" y="8715"/>
                  </a:cubicBezTo>
                  <a:cubicBezTo>
                    <a:pt x="10674" y="8715"/>
                    <a:pt x="11005" y="8357"/>
                    <a:pt x="11005" y="7916"/>
                  </a:cubicBezTo>
                  <a:lnTo>
                    <a:pt x="11005" y="4827"/>
                  </a:lnTo>
                  <a:cubicBezTo>
                    <a:pt x="11005" y="4385"/>
                    <a:pt x="10646" y="4027"/>
                    <a:pt x="10232" y="4027"/>
                  </a:cubicBezTo>
                  <a:cubicBezTo>
                    <a:pt x="9791" y="4027"/>
                    <a:pt x="9460" y="4385"/>
                    <a:pt x="9460" y="4827"/>
                  </a:cubicBezTo>
                  <a:lnTo>
                    <a:pt x="9460" y="7916"/>
                  </a:lnTo>
                  <a:close/>
                  <a:moveTo>
                    <a:pt x="6647" y="2234"/>
                  </a:moveTo>
                  <a:cubicBezTo>
                    <a:pt x="6647" y="2013"/>
                    <a:pt x="6812" y="1848"/>
                    <a:pt x="7033" y="1848"/>
                  </a:cubicBezTo>
                  <a:cubicBezTo>
                    <a:pt x="7254" y="1848"/>
                    <a:pt x="7419" y="2013"/>
                    <a:pt x="7419" y="2234"/>
                  </a:cubicBezTo>
                  <a:cubicBezTo>
                    <a:pt x="7419" y="2455"/>
                    <a:pt x="7254" y="2620"/>
                    <a:pt x="7033" y="2620"/>
                  </a:cubicBezTo>
                  <a:cubicBezTo>
                    <a:pt x="6812" y="2620"/>
                    <a:pt x="6647" y="2455"/>
                    <a:pt x="6647" y="2234"/>
                  </a:cubicBezTo>
                  <a:close/>
                  <a:moveTo>
                    <a:pt x="3668" y="2234"/>
                  </a:moveTo>
                  <a:cubicBezTo>
                    <a:pt x="3668" y="2013"/>
                    <a:pt x="3834" y="1848"/>
                    <a:pt x="4054" y="1848"/>
                  </a:cubicBezTo>
                  <a:cubicBezTo>
                    <a:pt x="4275" y="1848"/>
                    <a:pt x="4440" y="2013"/>
                    <a:pt x="4440" y="2234"/>
                  </a:cubicBezTo>
                  <a:cubicBezTo>
                    <a:pt x="4440" y="2455"/>
                    <a:pt x="4275" y="2620"/>
                    <a:pt x="4054" y="2620"/>
                  </a:cubicBezTo>
                  <a:cubicBezTo>
                    <a:pt x="3834" y="2620"/>
                    <a:pt x="3668" y="2455"/>
                    <a:pt x="3668" y="2234"/>
                  </a:cubicBezTo>
                  <a:close/>
                  <a:moveTo>
                    <a:pt x="2041" y="9708"/>
                  </a:moveTo>
                  <a:cubicBezTo>
                    <a:pt x="2041" y="10039"/>
                    <a:pt x="2317" y="10315"/>
                    <a:pt x="2648" y="10315"/>
                  </a:cubicBezTo>
                  <a:lnTo>
                    <a:pt x="3337" y="10315"/>
                  </a:lnTo>
                  <a:lnTo>
                    <a:pt x="3337" y="12025"/>
                  </a:lnTo>
                  <a:cubicBezTo>
                    <a:pt x="3337" y="12466"/>
                    <a:pt x="3668" y="12825"/>
                    <a:pt x="4109" y="12825"/>
                  </a:cubicBezTo>
                  <a:cubicBezTo>
                    <a:pt x="4523" y="12825"/>
                    <a:pt x="4882" y="12466"/>
                    <a:pt x="4882" y="12025"/>
                  </a:cubicBezTo>
                  <a:lnTo>
                    <a:pt x="4882" y="10315"/>
                  </a:lnTo>
                  <a:lnTo>
                    <a:pt x="6095" y="10315"/>
                  </a:lnTo>
                  <a:lnTo>
                    <a:pt x="6095" y="12025"/>
                  </a:lnTo>
                  <a:cubicBezTo>
                    <a:pt x="6095" y="12466"/>
                    <a:pt x="6426" y="12825"/>
                    <a:pt x="6867" y="12825"/>
                  </a:cubicBezTo>
                  <a:cubicBezTo>
                    <a:pt x="7309" y="12825"/>
                    <a:pt x="7640" y="12466"/>
                    <a:pt x="7640" y="12025"/>
                  </a:cubicBezTo>
                  <a:lnTo>
                    <a:pt x="7640" y="10315"/>
                  </a:lnTo>
                  <a:lnTo>
                    <a:pt x="8329" y="10315"/>
                  </a:lnTo>
                  <a:cubicBezTo>
                    <a:pt x="8688" y="10315"/>
                    <a:pt x="8936" y="10039"/>
                    <a:pt x="8936" y="9708"/>
                  </a:cubicBezTo>
                  <a:lnTo>
                    <a:pt x="8936" y="4054"/>
                  </a:lnTo>
                  <a:lnTo>
                    <a:pt x="2041" y="4054"/>
                  </a:lnTo>
                  <a:lnTo>
                    <a:pt x="2041" y="9708"/>
                  </a:lnTo>
                  <a:close/>
                  <a:moveTo>
                    <a:pt x="9019" y="3585"/>
                  </a:moveTo>
                  <a:cubicBezTo>
                    <a:pt x="8908" y="2510"/>
                    <a:pt x="8219" y="1627"/>
                    <a:pt x="7198" y="1158"/>
                  </a:cubicBezTo>
                  <a:lnTo>
                    <a:pt x="7833" y="221"/>
                  </a:lnTo>
                  <a:cubicBezTo>
                    <a:pt x="7888" y="165"/>
                    <a:pt x="7860" y="83"/>
                    <a:pt x="7805" y="55"/>
                  </a:cubicBezTo>
                  <a:cubicBezTo>
                    <a:pt x="7750" y="27"/>
                    <a:pt x="7695" y="55"/>
                    <a:pt x="7640" y="83"/>
                  </a:cubicBezTo>
                  <a:lnTo>
                    <a:pt x="6978" y="1048"/>
                  </a:lnTo>
                  <a:cubicBezTo>
                    <a:pt x="6536" y="882"/>
                    <a:pt x="6040" y="772"/>
                    <a:pt x="5544" y="772"/>
                  </a:cubicBezTo>
                  <a:cubicBezTo>
                    <a:pt x="5020" y="772"/>
                    <a:pt x="4523" y="882"/>
                    <a:pt x="4082" y="1048"/>
                  </a:cubicBezTo>
                  <a:lnTo>
                    <a:pt x="3420" y="83"/>
                  </a:lnTo>
                  <a:cubicBezTo>
                    <a:pt x="3365" y="27"/>
                    <a:pt x="3310" y="0"/>
                    <a:pt x="3254" y="55"/>
                  </a:cubicBezTo>
                  <a:cubicBezTo>
                    <a:pt x="3199" y="83"/>
                    <a:pt x="3199" y="165"/>
                    <a:pt x="3227" y="221"/>
                  </a:cubicBezTo>
                  <a:lnTo>
                    <a:pt x="3861" y="1158"/>
                  </a:lnTo>
                  <a:cubicBezTo>
                    <a:pt x="2841" y="1627"/>
                    <a:pt x="2124" y="2510"/>
                    <a:pt x="2041" y="3585"/>
                  </a:cubicBezTo>
                  <a:lnTo>
                    <a:pt x="9019" y="3585"/>
                  </a:lnTo>
                  <a:close/>
                  <a:moveTo>
                    <a:pt x="0" y="7916"/>
                  </a:moveTo>
                  <a:cubicBezTo>
                    <a:pt x="0" y="8357"/>
                    <a:pt x="331" y="8715"/>
                    <a:pt x="772" y="8715"/>
                  </a:cubicBezTo>
                  <a:cubicBezTo>
                    <a:pt x="1186" y="8715"/>
                    <a:pt x="1544" y="8357"/>
                    <a:pt x="1544" y="7916"/>
                  </a:cubicBezTo>
                  <a:lnTo>
                    <a:pt x="1544" y="4827"/>
                  </a:lnTo>
                  <a:cubicBezTo>
                    <a:pt x="1544" y="4385"/>
                    <a:pt x="1186" y="4027"/>
                    <a:pt x="772" y="4027"/>
                  </a:cubicBezTo>
                  <a:cubicBezTo>
                    <a:pt x="331" y="4027"/>
                    <a:pt x="0" y="4385"/>
                    <a:pt x="0" y="4827"/>
                  </a:cubicBezTo>
                  <a:lnTo>
                    <a:pt x="0" y="7916"/>
                  </a:lnTo>
                  <a:close/>
                  <a:moveTo>
                    <a:pt x="0" y="7916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cxnSp>
          <p:nvCxnSpPr>
            <p:cNvPr id="22" name="直接连接符 21"/>
            <p:cNvCxnSpPr>
              <a:stCxn id="19" idx="3"/>
            </p:cNvCxnSpPr>
            <p:nvPr>
              <p:custDataLst>
                <p:tags r:id="rId38"/>
              </p:custDataLst>
            </p:nvPr>
          </p:nvCxnSpPr>
          <p:spPr>
            <a:xfrm flipH="1" flipV="1">
              <a:off x="11707" y="7140"/>
              <a:ext cx="864" cy="1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770" name="矩形 4"/>
          <p:cNvSpPr/>
          <p:nvPr>
            <p:custDataLst>
              <p:tags r:id="rId39"/>
            </p:custDataLst>
          </p:nvPr>
        </p:nvSpPr>
        <p:spPr>
          <a:xfrm>
            <a:off x="705485" y="278765"/>
            <a:ext cx="278193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40"/>
            </p:custDataLst>
          </p:nvPr>
        </p:nvSpPr>
        <p:spPr>
          <a:xfrm>
            <a:off x="895350" y="391160"/>
            <a:ext cx="24053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信息系统的功能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60770" name="矩形 4"/>
          <p:cNvSpPr/>
          <p:nvPr>
            <p:custDataLst>
              <p:tags r:id="rId4"/>
            </p:custDataLst>
          </p:nvPr>
        </p:nvSpPr>
        <p:spPr>
          <a:xfrm>
            <a:off x="796290" y="171450"/>
            <a:ext cx="3369310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160771" name="图片 6" descr="G:/信息系统与社会/file:/C:/Users/1V994W2/PycharmProjects/PPT_Background_Generation/pic_temp/0_pic_quater_right_down.png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63605" y="6001067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60772" name="图片 8" descr="G:/信息系统与社会/file:/C:/Users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6290" y="6001067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60773" name="矩形 3"/>
          <p:cNvSpPr/>
          <p:nvPr>
            <p:custDataLst>
              <p:tags r:id="rId9"/>
            </p:custDataLst>
          </p:nvPr>
        </p:nvSpPr>
        <p:spPr>
          <a:xfrm>
            <a:off x="5882005" y="662305"/>
            <a:ext cx="5721350" cy="5248275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60774" name="文本框 14"/>
          <p:cNvSpPr txBox="1"/>
          <p:nvPr>
            <p:custDataLst>
              <p:tags r:id="rId10"/>
            </p:custDataLst>
          </p:nvPr>
        </p:nvSpPr>
        <p:spPr>
          <a:xfrm>
            <a:off x="6210300" y="1078865"/>
            <a:ext cx="4853305" cy="15957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>
                <a:solidFill>
                  <a:srgbClr val="404040"/>
                </a:solidFill>
                <a:ea typeface="微软雅黑" panose="020b0503020204020204" charset="-122"/>
                <a:sym typeface="微软雅黑" panose="020b0503020204020204" charset="-122"/>
              </a:rPr>
              <a:t>信息系统的</a:t>
            </a:r>
            <a:r>
              <a:rPr sz="2000">
                <a:solidFill>
                  <a:schemeClr val="accent1"/>
                </a:solidFill>
                <a:ea typeface="微软雅黑" panose="020b0503020204020204" charset="-122"/>
                <a:sym typeface="微软雅黑" panose="020b0503020204020204" charset="-122"/>
              </a:rPr>
              <a:t>首要任务</a:t>
            </a:r>
            <a:r>
              <a:rPr sz="2000">
                <a:solidFill>
                  <a:srgbClr val="404040"/>
                </a:solidFill>
                <a:ea typeface="微软雅黑" panose="020b0503020204020204" charset="-122"/>
                <a:sym typeface="微软雅黑" panose="020b0503020204020204" charset="-122"/>
              </a:rPr>
              <a:t>是把数据收集并记录下来，整理成信息系统要求的格式和形式</a:t>
            </a:r>
            <a:endParaRPr sz="2000">
              <a:solidFill>
                <a:srgbClr val="404040"/>
              </a:solidFill>
              <a:latin typeface="楷体" panose="02010609060101010101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0775" name="Title 6"/>
          <p:cNvSpPr/>
          <p:nvPr>
            <p:custDataLst>
              <p:tags r:id="rId11"/>
            </p:custDataLst>
          </p:nvPr>
        </p:nvSpPr>
        <p:spPr>
          <a:xfrm>
            <a:off x="976947" y="285750"/>
            <a:ext cx="8231188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sz="2400" b="1">
                <a:solidFill>
                  <a:srgbClr val="262626"/>
                </a:solidFill>
                <a:ea typeface="微软雅黑" panose="020b0503020204020204" charset="-122"/>
                <a:sym typeface="微软雅黑" panose="020b0503020204020204" charset="-122"/>
              </a:rPr>
              <a:t>数据收集和输入功能</a:t>
            </a:r>
          </a:p>
        </p:txBody>
      </p:sp>
      <p:sp>
        <p:nvSpPr>
          <p:cNvPr id="9" name="左箭头 8"/>
          <p:cNvSpPr/>
          <p:nvPr>
            <p:custDataLst>
              <p:tags r:id="rId12"/>
            </p:custDataLst>
          </p:nvPr>
        </p:nvSpPr>
        <p:spPr>
          <a:xfrm>
            <a:off x="4017010" y="1520825"/>
            <a:ext cx="906145" cy="4089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52665" y="3448685"/>
            <a:ext cx="3064510" cy="21005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66115" y="1162050"/>
            <a:ext cx="2795270" cy="8242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64540" y="2159635"/>
            <a:ext cx="2744470" cy="5149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17220" y="5015865"/>
            <a:ext cx="2842895" cy="5854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95020" y="3555365"/>
            <a:ext cx="2665730" cy="5797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96290" y="4368800"/>
            <a:ext cx="2663825" cy="4851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831850" y="2850515"/>
            <a:ext cx="2628265" cy="528955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60770" name="矩形 4"/>
          <p:cNvSpPr/>
          <p:nvPr>
            <p:custDataLst>
              <p:tags r:id="rId4"/>
            </p:custDataLst>
          </p:nvPr>
        </p:nvSpPr>
        <p:spPr>
          <a:xfrm>
            <a:off x="796290" y="171450"/>
            <a:ext cx="3369310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160771" name="图片 6" descr="G:/信息系统与社会/file:/C:/Users/1V994W2/PycharmProjects/PPT_Background_Generation/pic_temp/0_pic_quater_right_down.png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63605" y="6001067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60772" name="图片 8" descr="G:/信息系统与社会/file:/C:/Users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6290" y="6001067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60773" name="矩形 3"/>
          <p:cNvSpPr/>
          <p:nvPr>
            <p:custDataLst>
              <p:tags r:id="rId9"/>
            </p:custDataLst>
          </p:nvPr>
        </p:nvSpPr>
        <p:spPr>
          <a:xfrm>
            <a:off x="5882005" y="662305"/>
            <a:ext cx="5721350" cy="5248275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60774" name="文本框 14"/>
          <p:cNvSpPr txBox="1"/>
          <p:nvPr>
            <p:custDataLst>
              <p:tags r:id="rId10"/>
            </p:custDataLst>
          </p:nvPr>
        </p:nvSpPr>
        <p:spPr>
          <a:xfrm>
            <a:off x="6210300" y="1078865"/>
            <a:ext cx="4853305" cy="15957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>
                <a:solidFill>
                  <a:srgbClr val="404040"/>
                </a:solidFill>
                <a:ea typeface="微软雅黑" panose="020b0503020204020204" charset="-122"/>
                <a:sym typeface="微软雅黑" panose="020b0503020204020204" charset="-122"/>
              </a:rPr>
              <a:t>当数据达到一定的数量后，形成数据集合。实际上就形成了</a:t>
            </a:r>
            <a:r>
              <a:rPr lang="en-US" altLang="zh-CN" sz="2000">
                <a:solidFill>
                  <a:srgbClr val="404040"/>
                </a:solidFill>
                <a:ea typeface="微软雅黑" panose="020b0503020204020204" charset="-122"/>
                <a:sym typeface="微软雅黑" panose="020b0503020204020204" charset="-122"/>
              </a:rPr>
              <a:t>“</a:t>
            </a:r>
            <a:r>
              <a:rPr sz="2000">
                <a:solidFill>
                  <a:srgbClr val="404040"/>
                </a:solidFill>
                <a:ea typeface="微软雅黑" panose="020b0503020204020204" charset="-122"/>
                <a:sym typeface="微软雅黑" panose="020b0503020204020204" charset="-122"/>
              </a:rPr>
              <a:t>数据仓库</a:t>
            </a:r>
            <a:r>
              <a:rPr lang="en-US" altLang="zh-CN" sz="2000">
                <a:solidFill>
                  <a:srgbClr val="404040"/>
                </a:solidFill>
                <a:ea typeface="微软雅黑" panose="020b0503020204020204" charset="-122"/>
                <a:sym typeface="微软雅黑" panose="020b0503020204020204" charset="-122"/>
              </a:rPr>
              <a:t>”</a:t>
            </a:r>
            <a:r>
              <a:rPr sz="2000">
                <a:solidFill>
                  <a:srgbClr val="404040"/>
                </a:solidFill>
                <a:ea typeface="微软雅黑" panose="020b0503020204020204" charset="-122"/>
                <a:sym typeface="微软雅黑" panose="020b0503020204020204" charset="-122"/>
              </a:rPr>
              <a:t>。</a:t>
            </a:r>
            <a:endParaRPr sz="2000">
              <a:solidFill>
                <a:srgbClr val="404040"/>
              </a:solidFill>
              <a:latin typeface="楷体" panose="02010609060101010101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0775" name="Title 6"/>
          <p:cNvSpPr/>
          <p:nvPr>
            <p:custDataLst>
              <p:tags r:id="rId11"/>
            </p:custDataLst>
          </p:nvPr>
        </p:nvSpPr>
        <p:spPr>
          <a:xfrm>
            <a:off x="976947" y="285750"/>
            <a:ext cx="8231188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sz="2400" b="1">
                <a:solidFill>
                  <a:srgbClr val="262626"/>
                </a:solidFill>
                <a:ea typeface="微软雅黑" panose="020b0503020204020204" charset="-122"/>
                <a:sym typeface="微软雅黑" panose="020b0503020204020204" charset="-122"/>
              </a:rPr>
              <a:t>数据存储功能</a:t>
            </a:r>
          </a:p>
        </p:txBody>
      </p:sp>
      <p:sp>
        <p:nvSpPr>
          <p:cNvPr id="9" name="左箭头 8"/>
          <p:cNvSpPr/>
          <p:nvPr>
            <p:custDataLst>
              <p:tags r:id="rId12"/>
            </p:custDataLst>
          </p:nvPr>
        </p:nvSpPr>
        <p:spPr>
          <a:xfrm>
            <a:off x="3957320" y="2212975"/>
            <a:ext cx="906145" cy="4089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095365" y="2952750"/>
            <a:ext cx="5431155" cy="2438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66115" y="1162050"/>
            <a:ext cx="2795270" cy="8242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64540" y="2159635"/>
            <a:ext cx="2744470" cy="5149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17220" y="5015865"/>
            <a:ext cx="2842895" cy="5854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95020" y="3555365"/>
            <a:ext cx="2665730" cy="5797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96290" y="4368800"/>
            <a:ext cx="2663825" cy="4851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831850" y="2850515"/>
            <a:ext cx="2628265" cy="528955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60770" name="矩形 4"/>
          <p:cNvSpPr/>
          <p:nvPr>
            <p:custDataLst>
              <p:tags r:id="rId4"/>
            </p:custDataLst>
          </p:nvPr>
        </p:nvSpPr>
        <p:spPr>
          <a:xfrm>
            <a:off x="796290" y="171450"/>
            <a:ext cx="3369310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160771" name="图片 6" descr="G:/信息系统与社会/file:/C:/Users/1V994W2/PycharmProjects/PPT_Background_Generation/pic_temp/0_pic_quater_right_down.png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63605" y="6001067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60772" name="图片 8" descr="G:/信息系统与社会/file:/C:/Users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6290" y="6001067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60773" name="矩形 3"/>
          <p:cNvSpPr/>
          <p:nvPr>
            <p:custDataLst>
              <p:tags r:id="rId9"/>
            </p:custDataLst>
          </p:nvPr>
        </p:nvSpPr>
        <p:spPr>
          <a:xfrm>
            <a:off x="5882005" y="662305"/>
            <a:ext cx="5721350" cy="5248275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60774" name="文本框 14"/>
          <p:cNvSpPr txBox="1"/>
          <p:nvPr>
            <p:custDataLst>
              <p:tags r:id="rId10"/>
            </p:custDataLst>
          </p:nvPr>
        </p:nvSpPr>
        <p:spPr>
          <a:xfrm>
            <a:off x="6210300" y="1078865"/>
            <a:ext cx="4853305" cy="15957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>
                <a:solidFill>
                  <a:srgbClr val="404040"/>
                </a:solidFill>
                <a:ea typeface="微软雅黑" panose="020b0503020204020204" charset="-122"/>
                <a:sym typeface="微软雅黑" panose="020b0503020204020204" charset="-122"/>
              </a:rPr>
              <a:t>单项查询、组合查询</a:t>
            </a: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>
                <a:solidFill>
                  <a:srgbClr val="404040"/>
                </a:solidFill>
                <a:ea typeface="微软雅黑" panose="020b0503020204020204" charset="-122"/>
                <a:sym typeface="微软雅黑" panose="020b0503020204020204" charset="-122"/>
              </a:rPr>
              <a:t>模糊查询（搜索条件和得到结果之间存在一定的差异）</a:t>
            </a: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>
                <a:solidFill>
                  <a:srgbClr val="404040"/>
                </a:solidFill>
                <a:latin typeface="楷体" panose="02010609060101010101" charset="-122"/>
                <a:ea typeface="微软雅黑" panose="020b0503020204020204" charset="-122"/>
                <a:sym typeface="微软雅黑" panose="020b0503020204020204" charset="-122"/>
              </a:rPr>
              <a:t>本地信息查询、远程信息查询</a:t>
            </a:r>
          </a:p>
        </p:txBody>
      </p:sp>
      <p:sp>
        <p:nvSpPr>
          <p:cNvPr id="160775" name="Title 6"/>
          <p:cNvSpPr/>
          <p:nvPr>
            <p:custDataLst>
              <p:tags r:id="rId11"/>
            </p:custDataLst>
          </p:nvPr>
        </p:nvSpPr>
        <p:spPr>
          <a:xfrm>
            <a:off x="976947" y="285750"/>
            <a:ext cx="8231188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sz="2400" b="1">
                <a:solidFill>
                  <a:srgbClr val="262626"/>
                </a:solidFill>
                <a:ea typeface="微软雅黑" panose="020b0503020204020204" charset="-122"/>
                <a:sym typeface="微软雅黑" panose="020b0503020204020204" charset="-122"/>
              </a:rPr>
              <a:t>数据查询功能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66115" y="1162050"/>
            <a:ext cx="2795270" cy="8242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64540" y="2159635"/>
            <a:ext cx="2744470" cy="5149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17220" y="5015865"/>
            <a:ext cx="2842895" cy="5854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95020" y="3555365"/>
            <a:ext cx="2665730" cy="5797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96290" y="4368800"/>
            <a:ext cx="2663825" cy="485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31850" y="2850515"/>
            <a:ext cx="2628265" cy="528955"/>
          </a:xfrm>
          <a:prstGeom prst="rect">
            <a:avLst/>
          </a:prstGeom>
        </p:spPr>
      </p:pic>
      <p:sp>
        <p:nvSpPr>
          <p:cNvPr id="9" name="左箭头 8"/>
          <p:cNvSpPr/>
          <p:nvPr>
            <p:custDataLst>
              <p:tags r:id="rId24"/>
            </p:custDataLst>
          </p:nvPr>
        </p:nvSpPr>
        <p:spPr>
          <a:xfrm>
            <a:off x="3821430" y="2910840"/>
            <a:ext cx="906145" cy="4089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532880" y="3039110"/>
            <a:ext cx="3296285" cy="2536825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60770" name="矩形 4"/>
          <p:cNvSpPr/>
          <p:nvPr>
            <p:custDataLst>
              <p:tags r:id="rId4"/>
            </p:custDataLst>
          </p:nvPr>
        </p:nvSpPr>
        <p:spPr>
          <a:xfrm>
            <a:off x="796290" y="171450"/>
            <a:ext cx="3369310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160771" name="图片 6" descr="G:/信息系统与社会/file:/C:/Users/1V994W2/PycharmProjects/PPT_Background_Generation/pic_temp/0_pic_quater_right_down.png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63605" y="6001067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60772" name="图片 8" descr="G:/信息系统与社会/file:/C:/Users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6290" y="6001067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60773" name="矩形 3"/>
          <p:cNvSpPr/>
          <p:nvPr>
            <p:custDataLst>
              <p:tags r:id="rId9"/>
            </p:custDataLst>
          </p:nvPr>
        </p:nvSpPr>
        <p:spPr>
          <a:xfrm>
            <a:off x="5882005" y="662305"/>
            <a:ext cx="5721350" cy="5248275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60774" name="文本框 14"/>
          <p:cNvSpPr txBox="1"/>
          <p:nvPr>
            <p:custDataLst>
              <p:tags r:id="rId10"/>
            </p:custDataLst>
          </p:nvPr>
        </p:nvSpPr>
        <p:spPr>
          <a:xfrm>
            <a:off x="6210300" y="941705"/>
            <a:ext cx="4853305" cy="26136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>
                <a:solidFill>
                  <a:srgbClr val="404040"/>
                </a:solidFill>
                <a:ea typeface="微软雅黑" panose="020b0503020204020204" charset="-122"/>
                <a:sym typeface="微软雅黑" panose="020b0503020204020204" charset="-122"/>
              </a:rPr>
              <a:t>查询、排序、合并、计算</a:t>
            </a:r>
            <a:r>
              <a:rPr lang="en-US" altLang="zh-CN" sz="2000">
                <a:solidFill>
                  <a:srgbClr val="404040"/>
                </a:solidFill>
                <a:ea typeface="微软雅黑" panose="020b0503020204020204" charset="-122"/>
                <a:sym typeface="微软雅黑" panose="020b0503020204020204" charset="-122"/>
              </a:rPr>
              <a:t>……</a:t>
            </a: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>
                <a:solidFill>
                  <a:srgbClr val="404040"/>
                </a:solidFill>
                <a:latin typeface="楷体" panose="02010609060101010101" charset="-122"/>
                <a:ea typeface="微软雅黑" panose="020b0503020204020204" charset="-122"/>
                <a:sym typeface="微软雅黑" panose="020b0503020204020204" charset="-122"/>
              </a:rPr>
              <a:t>优化计算、统计分析、预测决策</a:t>
            </a:r>
            <a:r>
              <a:rPr lang="en-US" altLang="zh-CN" sz="2000">
                <a:solidFill>
                  <a:srgbClr val="404040"/>
                </a:solidFill>
                <a:latin typeface="楷体" panose="02010609060101010101" charset="-122"/>
                <a:ea typeface="微软雅黑" panose="020b0503020204020204" charset="-122"/>
                <a:sym typeface="微软雅黑" panose="020b0503020204020204" charset="-122"/>
              </a:rPr>
              <a:t>……</a:t>
            </a: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>
                <a:solidFill>
                  <a:schemeClr val="accent1"/>
                </a:solidFill>
                <a:latin typeface="楷体" panose="02010609060101010101" charset="-122"/>
                <a:ea typeface="微软雅黑" panose="020b0503020204020204" charset="-122"/>
                <a:sym typeface="微软雅黑" panose="020b0503020204020204" charset="-122"/>
              </a:rPr>
              <a:t>数据挖掘</a:t>
            </a:r>
            <a:r>
              <a:rPr sz="2000">
                <a:solidFill>
                  <a:srgbClr val="404040"/>
                </a:solidFill>
                <a:latin typeface="楷体" panose="02010609060101010101" charset="-122"/>
                <a:ea typeface="微软雅黑" panose="020b0503020204020204" charset="-122"/>
                <a:sym typeface="微软雅黑" panose="020b0503020204020204" charset="-122"/>
              </a:rPr>
              <a:t>是典型的数据加工方法，运用</a:t>
            </a:r>
            <a:r>
              <a:rPr sz="2000">
                <a:solidFill>
                  <a:schemeClr val="accent1"/>
                </a:solidFill>
                <a:latin typeface="楷体" panose="02010609060101010101" charset="-122"/>
                <a:ea typeface="微软雅黑" panose="020b0503020204020204" charset="-122"/>
                <a:sym typeface="微软雅黑" panose="020b0503020204020204" charset="-122"/>
              </a:rPr>
              <a:t>统计或概率理论</a:t>
            </a:r>
            <a:r>
              <a:rPr sz="2000">
                <a:solidFill>
                  <a:srgbClr val="404040"/>
                </a:solidFill>
                <a:latin typeface="楷体" panose="02010609060101010101" charset="-122"/>
                <a:ea typeface="微软雅黑" panose="020b0503020204020204" charset="-122"/>
                <a:sym typeface="微软雅黑" panose="020b0503020204020204" charset="-122"/>
              </a:rPr>
              <a:t>对数据分析，根据结果建立决策支持系统，提供解决问题的方案</a:t>
            </a:r>
          </a:p>
        </p:txBody>
      </p:sp>
      <p:sp>
        <p:nvSpPr>
          <p:cNvPr id="160775" name="Title 6"/>
          <p:cNvSpPr/>
          <p:nvPr>
            <p:custDataLst>
              <p:tags r:id="rId11"/>
            </p:custDataLst>
          </p:nvPr>
        </p:nvSpPr>
        <p:spPr>
          <a:xfrm>
            <a:off x="976947" y="285750"/>
            <a:ext cx="8231188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sz="2400" b="1">
                <a:solidFill>
                  <a:srgbClr val="262626"/>
                </a:solidFill>
                <a:ea typeface="微软雅黑" panose="020b0503020204020204" charset="-122"/>
                <a:sym typeface="微软雅黑" panose="020b0503020204020204" charset="-122"/>
              </a:rPr>
              <a:t>数据加工处理功能</a:t>
            </a:r>
          </a:p>
        </p:txBody>
      </p:sp>
      <p:sp>
        <p:nvSpPr>
          <p:cNvPr id="9" name="左箭头 8"/>
          <p:cNvSpPr/>
          <p:nvPr>
            <p:custDataLst>
              <p:tags r:id="rId12"/>
            </p:custDataLst>
          </p:nvPr>
        </p:nvSpPr>
        <p:spPr>
          <a:xfrm>
            <a:off x="3940810" y="3641090"/>
            <a:ext cx="906145" cy="4089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762750" y="3853180"/>
            <a:ext cx="2357120" cy="1769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66115" y="1162050"/>
            <a:ext cx="2795270" cy="8242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64540" y="2159635"/>
            <a:ext cx="2744470" cy="5149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17220" y="5015865"/>
            <a:ext cx="2842895" cy="5854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95020" y="3555365"/>
            <a:ext cx="2665730" cy="5797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96290" y="4368800"/>
            <a:ext cx="2663825" cy="4851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831850" y="2850515"/>
            <a:ext cx="2628265" cy="528955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60770" name="矩形 4"/>
          <p:cNvSpPr/>
          <p:nvPr>
            <p:custDataLst>
              <p:tags r:id="rId4"/>
            </p:custDataLst>
          </p:nvPr>
        </p:nvSpPr>
        <p:spPr>
          <a:xfrm>
            <a:off x="796290" y="171450"/>
            <a:ext cx="3369310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160771" name="图片 6" descr="G:/信息系统与社会/file:/C:/Users/1V994W2/PycharmProjects/PPT_Background_Generation/pic_temp/0_pic_quater_right_down.png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63605" y="6001067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60772" name="图片 8" descr="G:/信息系统与社会/file:/C:/Users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6290" y="6001067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60773" name="矩形 3"/>
          <p:cNvSpPr/>
          <p:nvPr>
            <p:custDataLst>
              <p:tags r:id="rId9"/>
            </p:custDataLst>
          </p:nvPr>
        </p:nvSpPr>
        <p:spPr>
          <a:xfrm>
            <a:off x="5882005" y="662305"/>
            <a:ext cx="5721350" cy="5248275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60774" name="文本框 14"/>
          <p:cNvSpPr txBox="1"/>
          <p:nvPr>
            <p:custDataLst>
              <p:tags r:id="rId10"/>
            </p:custDataLst>
          </p:nvPr>
        </p:nvSpPr>
        <p:spPr>
          <a:xfrm>
            <a:off x="6210300" y="1078865"/>
            <a:ext cx="4853305" cy="15957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>
                <a:solidFill>
                  <a:srgbClr val="404040"/>
                </a:solidFill>
                <a:ea typeface="微软雅黑" panose="020b0503020204020204" charset="-122"/>
                <a:sym typeface="微软雅黑" panose="020b0503020204020204" charset="-122"/>
              </a:rPr>
              <a:t>加工处理后的数据根据不同的需要，以不同的形式和格式向不同的通信端口输出</a:t>
            </a:r>
            <a:endParaRPr sz="2000">
              <a:solidFill>
                <a:srgbClr val="404040"/>
              </a:solidFill>
              <a:latin typeface="楷体" panose="02010609060101010101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0775" name="Title 6"/>
          <p:cNvSpPr/>
          <p:nvPr>
            <p:custDataLst>
              <p:tags r:id="rId11"/>
            </p:custDataLst>
          </p:nvPr>
        </p:nvSpPr>
        <p:spPr>
          <a:xfrm>
            <a:off x="976947" y="285750"/>
            <a:ext cx="8231188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sz="2400" b="1">
                <a:solidFill>
                  <a:srgbClr val="262626"/>
                </a:solidFill>
                <a:ea typeface="微软雅黑" panose="020b0503020204020204" charset="-122"/>
                <a:sym typeface="微软雅黑" panose="020b0503020204020204" charset="-122"/>
              </a:rPr>
              <a:t>数据输出功能</a:t>
            </a:r>
          </a:p>
        </p:txBody>
      </p:sp>
      <p:sp>
        <p:nvSpPr>
          <p:cNvPr id="9" name="左箭头 8"/>
          <p:cNvSpPr/>
          <p:nvPr>
            <p:custDataLst>
              <p:tags r:id="rId12"/>
            </p:custDataLst>
          </p:nvPr>
        </p:nvSpPr>
        <p:spPr>
          <a:xfrm>
            <a:off x="3856990" y="4406900"/>
            <a:ext cx="906145" cy="4089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671310" y="3135630"/>
            <a:ext cx="3225165" cy="23450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66115" y="1162050"/>
            <a:ext cx="2795270" cy="8242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64540" y="2159635"/>
            <a:ext cx="2744470" cy="5149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17220" y="5015865"/>
            <a:ext cx="2842895" cy="5854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95020" y="3555365"/>
            <a:ext cx="2665730" cy="5797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96290" y="4368800"/>
            <a:ext cx="2663825" cy="4851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831850" y="2850515"/>
            <a:ext cx="2628265" cy="528955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60770" name="矩形 4"/>
          <p:cNvSpPr/>
          <p:nvPr>
            <p:custDataLst>
              <p:tags r:id="rId4"/>
            </p:custDataLst>
          </p:nvPr>
        </p:nvSpPr>
        <p:spPr>
          <a:xfrm>
            <a:off x="796290" y="171450"/>
            <a:ext cx="3369310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160771" name="图片 6" descr="G:/信息系统与社会/file:/C:/Users/1V994W2/PycharmProjects/PPT_Background_Generation/pic_temp/0_pic_quater_right_down.png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63605" y="6001067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60772" name="图片 8" descr="G:/信息系统与社会/file:/C:/Users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6290" y="6001067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60773" name="矩形 3"/>
          <p:cNvSpPr/>
          <p:nvPr>
            <p:custDataLst>
              <p:tags r:id="rId9"/>
            </p:custDataLst>
          </p:nvPr>
        </p:nvSpPr>
        <p:spPr>
          <a:xfrm>
            <a:off x="5882005" y="662305"/>
            <a:ext cx="5721350" cy="5248275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60774" name="文本框 14"/>
          <p:cNvSpPr txBox="1"/>
          <p:nvPr>
            <p:custDataLst>
              <p:tags r:id="rId10"/>
            </p:custDataLst>
          </p:nvPr>
        </p:nvSpPr>
        <p:spPr>
          <a:xfrm>
            <a:off x="6210300" y="1078865"/>
            <a:ext cx="4853305" cy="15957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>
                <a:solidFill>
                  <a:srgbClr val="404040"/>
                </a:solidFill>
                <a:ea typeface="微软雅黑" panose="020b0503020204020204" charset="-122"/>
                <a:sym typeface="微软雅黑" panose="020b0503020204020204" charset="-122"/>
              </a:rPr>
              <a:t>为了收集和使用信息，需要把信息从一个子系统传送到另一个子系统，即数据通信</a:t>
            </a:r>
            <a:endParaRPr sz="2000">
              <a:solidFill>
                <a:srgbClr val="404040"/>
              </a:solidFill>
              <a:latin typeface="楷体" panose="02010609060101010101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endParaRPr sz="2000">
              <a:solidFill>
                <a:srgbClr val="404040"/>
              </a:solidFill>
              <a:latin typeface="楷体" panose="02010609060101010101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0775" name="Title 6"/>
          <p:cNvSpPr/>
          <p:nvPr>
            <p:custDataLst>
              <p:tags r:id="rId11"/>
            </p:custDataLst>
          </p:nvPr>
        </p:nvSpPr>
        <p:spPr>
          <a:xfrm>
            <a:off x="988377" y="285750"/>
            <a:ext cx="8231188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sz="2400" b="1">
                <a:solidFill>
                  <a:srgbClr val="262626"/>
                </a:solidFill>
                <a:ea typeface="微软雅黑" panose="020b0503020204020204" charset="-122"/>
                <a:sym typeface="微软雅黑" panose="020b0503020204020204" charset="-122"/>
              </a:rPr>
              <a:t>数据传输功能</a:t>
            </a:r>
          </a:p>
        </p:txBody>
      </p:sp>
      <p:sp>
        <p:nvSpPr>
          <p:cNvPr id="9" name="左箭头 8"/>
          <p:cNvSpPr/>
          <p:nvPr>
            <p:custDataLst>
              <p:tags r:id="rId12"/>
            </p:custDataLst>
          </p:nvPr>
        </p:nvSpPr>
        <p:spPr>
          <a:xfrm>
            <a:off x="3898900" y="5104130"/>
            <a:ext cx="906145" cy="4089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13930" y="3597275"/>
            <a:ext cx="2857500" cy="17462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66115" y="1162050"/>
            <a:ext cx="2795270" cy="8242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64540" y="2159635"/>
            <a:ext cx="2744470" cy="5149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17220" y="5015865"/>
            <a:ext cx="2842895" cy="5854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95020" y="3555365"/>
            <a:ext cx="2665730" cy="5797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96290" y="4368800"/>
            <a:ext cx="2663825" cy="4851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831850" y="2850515"/>
            <a:ext cx="2628265" cy="528955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1658003" y="1393638"/>
            <a:ext cx="8875993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ym typeface="+mn-ea"/>
              </a:rPr>
              <a:t> 以下不属于信息系统的功能是(       )。</a:t>
            </a:r>
          </a:p>
          <a:p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A.数据收集和输入功能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>
                <a:sym typeface="+mn-ea"/>
              </a:rPr>
              <a:t>B.数据存储功能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>
                <a:sym typeface="+mn-ea"/>
              </a:rPr>
              <a:t>C数据防伪功能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>
                <a:sym typeface="+mn-ea"/>
              </a:rPr>
              <a:t>D.数据查询功能</a:t>
            </a:r>
            <a:endParaRPr lang="zh-CN" altLang="en-US" sz="2800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6942908" y="1319348"/>
            <a:ext cx="81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</a:rPr>
              <a:t>C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174082" name="矩形 4"/>
          <p:cNvSpPr/>
          <p:nvPr>
            <p:custDataLst>
              <p:tags r:id="rId6"/>
            </p:custDataLst>
          </p:nvPr>
        </p:nvSpPr>
        <p:spPr>
          <a:xfrm>
            <a:off x="782320" y="177800"/>
            <a:ext cx="179387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74087" name="Title 6"/>
          <p:cNvSpPr/>
          <p:nvPr>
            <p:custDataLst>
              <p:tags r:id="rId7"/>
            </p:custDataLst>
          </p:nvPr>
        </p:nvSpPr>
        <p:spPr>
          <a:xfrm>
            <a:off x="980440" y="292100"/>
            <a:ext cx="1421130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sz="2400" b="1">
                <a:solidFill>
                  <a:srgbClr val="262626"/>
                </a:solidFill>
                <a:ea typeface="微软雅黑" panose="020b0503020204020204" charset="-122"/>
              </a:rPr>
              <a:t>课堂练习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852805" y="1352550"/>
            <a:ext cx="1038542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  <a:buClrTx/>
              <a:buSzTx/>
              <a:buNone/>
            </a:pPr>
            <a:r>
              <a:rPr lang="zh-CN" altLang="en-US" sz="3200">
                <a:sym typeface="+mn-ea"/>
              </a:rPr>
              <a:t>通过成绩分析系统打印出班级考试成绩属于信息系统的（     ）</a:t>
            </a:r>
            <a:endParaRPr lang="zh-CN" altLang="en-US" sz="3200"/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3200">
                <a:sym typeface="+mn-ea"/>
              </a:rPr>
              <a:t>   </a:t>
            </a:r>
            <a:r>
              <a:rPr lang="zh-CN" altLang="en-US" sz="2800">
                <a:sym typeface="+mn-ea"/>
              </a:rPr>
              <a:t>A.输入功能</a:t>
            </a:r>
            <a:endParaRPr lang="en-US" altLang="zh-CN" sz="2800"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sym typeface="+mn-ea"/>
              </a:rPr>
              <a:t>   B.输出功能</a:t>
            </a:r>
            <a:endParaRPr lang="en-US" altLang="zh-CN" sz="2800"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sym typeface="+mn-ea"/>
              </a:rPr>
              <a:t>   C.处理与控制功能（数据加工处理功能）</a:t>
            </a:r>
            <a:endParaRPr lang="en-US" altLang="zh-CN" sz="2800"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sym typeface="+mn-ea"/>
              </a:rPr>
              <a:t>   D.存储功能</a:t>
            </a:r>
            <a:endParaRPr lang="en-US" altLang="zh-CN" sz="2800"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2800">
                <a:sym typeface="+mn-ea"/>
              </a:rPr>
              <a:t>   E.</a:t>
            </a:r>
            <a:r>
              <a:rPr lang="zh-CN" altLang="en-US" sz="2800">
                <a:sym typeface="+mn-ea"/>
              </a:rPr>
              <a:t>数据查询功能</a:t>
            </a:r>
            <a:endParaRPr lang="zh-CN" altLang="en-US" sz="2800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715614" y="1884124"/>
            <a:ext cx="81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</a:rPr>
              <a:t>B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174082" name="矩形 4"/>
          <p:cNvSpPr/>
          <p:nvPr>
            <p:custDataLst>
              <p:tags r:id="rId6"/>
            </p:custDataLst>
          </p:nvPr>
        </p:nvSpPr>
        <p:spPr>
          <a:xfrm>
            <a:off x="782320" y="177800"/>
            <a:ext cx="179387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74087" name="Title 6"/>
          <p:cNvSpPr/>
          <p:nvPr>
            <p:custDataLst>
              <p:tags r:id="rId7"/>
            </p:custDataLst>
          </p:nvPr>
        </p:nvSpPr>
        <p:spPr>
          <a:xfrm>
            <a:off x="980440" y="292100"/>
            <a:ext cx="1421130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sz="2400" b="1">
                <a:solidFill>
                  <a:srgbClr val="262626"/>
                </a:solidFill>
                <a:ea typeface="微软雅黑" panose="020b0503020204020204" charset="-122"/>
              </a:rPr>
              <a:t>课堂练习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0770" name="矩形 4"/>
          <p:cNvSpPr/>
          <p:nvPr>
            <p:custDataLst>
              <p:tags r:id="rId3"/>
            </p:custDataLst>
          </p:nvPr>
        </p:nvSpPr>
        <p:spPr>
          <a:xfrm>
            <a:off x="742950" y="278130"/>
            <a:ext cx="418274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96890" y="1767840"/>
            <a:ext cx="5856605" cy="415036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895350" y="391160"/>
            <a:ext cx="3992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你有去过学校里的书店吗？</a:t>
            </a:r>
          </a:p>
        </p:txBody>
      </p:sp>
    </p:spTree>
    <p:custDataLst>
      <p:tags r:id="rId7"/>
    </p:custData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41020" y="836930"/>
            <a:ext cx="1104455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3200">
                <a:sym typeface="+mn-ea"/>
              </a:rPr>
              <a:t>       </a:t>
            </a:r>
            <a:r>
              <a:rPr lang="zh-CN" altLang="en-US" sz="3200">
                <a:sym typeface="+mn-ea"/>
              </a:rPr>
              <a:t>利用</a:t>
            </a:r>
            <a:r>
              <a:rPr lang="en-US" altLang="zh-CN" sz="3200">
                <a:sym typeface="+mn-ea"/>
              </a:rPr>
              <a:t>12306</a:t>
            </a:r>
            <a:r>
              <a:rPr lang="zh-CN" altLang="en-US" sz="3200">
                <a:sym typeface="+mn-ea"/>
              </a:rPr>
              <a:t>网上售票系统购买火车票，以下选项从功能上分析属于信息系统输入功能的是（     ）</a:t>
            </a:r>
            <a:endParaRPr lang="en-US" altLang="zh-CN" sz="3200"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endParaRPr lang="zh-CN" altLang="en-US" sz="3200"/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sym typeface="+mn-ea"/>
              </a:rPr>
              <a:t>   A.用户输入身份证号码、联系电话等信息</a:t>
            </a:r>
            <a:endParaRPr lang="en-US" altLang="zh-CN" sz="2800"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sym typeface="+mn-ea"/>
              </a:rPr>
              <a:t>   B.记录了所有的购买、退票、付款等信息</a:t>
            </a:r>
            <a:endParaRPr lang="zh-CN" altLang="en-US" sz="2800"/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sym typeface="+mn-ea"/>
              </a:rPr>
              <a:t>   C.根据用户输入信息，查询所有车次和坐席信息</a:t>
            </a:r>
            <a:endParaRPr lang="zh-CN" altLang="en-US" sz="2800"/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sym typeface="+mn-ea"/>
              </a:rPr>
              <a:t>   D.存储了所有车次信息和购买车票的用户信息</a:t>
            </a:r>
            <a:endParaRPr lang="zh-CN" altLang="en-US" sz="2800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8664132" y="1682418"/>
            <a:ext cx="81642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</a:rPr>
              <a:t>A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4" name="TextBox 6"/>
          <p:cNvSpPr txBox="1"/>
          <p:nvPr>
            <p:custDataLst>
              <p:tags r:id="rId6"/>
            </p:custDataLst>
          </p:nvPr>
        </p:nvSpPr>
        <p:spPr>
          <a:xfrm>
            <a:off x="8377566" y="3876635"/>
            <a:ext cx="222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数据存储功能</a:t>
            </a:r>
          </a:p>
        </p:txBody>
      </p:sp>
      <p:sp>
        <p:nvSpPr>
          <p:cNvPr id="5" name="TextBox 4"/>
          <p:cNvSpPr txBox="1"/>
          <p:nvPr>
            <p:custDataLst>
              <p:tags r:id="rId7"/>
            </p:custDataLst>
          </p:nvPr>
        </p:nvSpPr>
        <p:spPr>
          <a:xfrm>
            <a:off x="8995067" y="456961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数据查询功能</a:t>
            </a:r>
          </a:p>
        </p:txBody>
      </p:sp>
      <p:sp>
        <p:nvSpPr>
          <p:cNvPr id="6" name="TextBox 5"/>
          <p:cNvSpPr txBox="1"/>
          <p:nvPr>
            <p:custDataLst>
              <p:tags r:id="rId8"/>
            </p:custDataLst>
          </p:nvPr>
        </p:nvSpPr>
        <p:spPr>
          <a:xfrm>
            <a:off x="8424904" y="521225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数据存储功能</a:t>
            </a:r>
          </a:p>
        </p:txBody>
      </p:sp>
      <p:sp>
        <p:nvSpPr>
          <p:cNvPr id="174082" name="矩形 4"/>
          <p:cNvSpPr/>
          <p:nvPr>
            <p:custDataLst>
              <p:tags r:id="rId9"/>
            </p:custDataLst>
          </p:nvPr>
        </p:nvSpPr>
        <p:spPr>
          <a:xfrm>
            <a:off x="782320" y="177800"/>
            <a:ext cx="179387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74087" name="Title 6"/>
          <p:cNvSpPr/>
          <p:nvPr>
            <p:custDataLst>
              <p:tags r:id="rId10"/>
            </p:custDataLst>
          </p:nvPr>
        </p:nvSpPr>
        <p:spPr>
          <a:xfrm>
            <a:off x="980440" y="292100"/>
            <a:ext cx="1421130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sz="2400" b="1">
                <a:solidFill>
                  <a:srgbClr val="262626"/>
                </a:solidFill>
                <a:ea typeface="微软雅黑" panose="020b0503020204020204" charset="-122"/>
              </a:rPr>
              <a:t>课堂练习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74082" name="矩形 4"/>
          <p:cNvSpPr/>
          <p:nvPr>
            <p:custDataLst>
              <p:tags r:id="rId4"/>
            </p:custDataLst>
          </p:nvPr>
        </p:nvSpPr>
        <p:spPr>
          <a:xfrm>
            <a:off x="782320" y="177800"/>
            <a:ext cx="318579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174083" name="图片 6" descr="G:/信息系统与社会/file:/C:/Users/1V994W2/PycharmProjects/PPT_Background_Generation/pic_temp/0_pic_quater_right_down.png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71225" y="6212522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74084" name="图片 8" descr="G:/信息系统与社会/file:/C:/Users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29565" y="6116002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74085" name="矩形 3"/>
          <p:cNvSpPr/>
          <p:nvPr>
            <p:custDataLst>
              <p:tags r:id="rId9"/>
            </p:custDataLst>
          </p:nvPr>
        </p:nvSpPr>
        <p:spPr>
          <a:xfrm>
            <a:off x="869315" y="1178560"/>
            <a:ext cx="10652125" cy="4500245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74087" name="Title 6"/>
          <p:cNvSpPr/>
          <p:nvPr>
            <p:custDataLst>
              <p:tags r:id="rId10"/>
            </p:custDataLst>
          </p:nvPr>
        </p:nvSpPr>
        <p:spPr>
          <a:xfrm>
            <a:off x="980440" y="292100"/>
            <a:ext cx="3429000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lang="zh-CN" altLang="en-US" sz="2400" b="1">
                <a:solidFill>
                  <a:srgbClr val="262626"/>
                </a:solidFill>
                <a:ea typeface="微软雅黑" panose="020b0503020204020204" charset="-122"/>
              </a:rPr>
              <a:t>信息系统的定义</a:t>
            </a:r>
          </a:p>
        </p:txBody>
      </p:sp>
      <p:sp>
        <p:nvSpPr>
          <p:cNvPr id="160774" name="文本框 14"/>
          <p:cNvSpPr txBox="1"/>
          <p:nvPr>
            <p:custDataLst>
              <p:tags r:id="rId11"/>
            </p:custDataLst>
          </p:nvPr>
        </p:nvSpPr>
        <p:spPr>
          <a:xfrm>
            <a:off x="1311910" y="1562735"/>
            <a:ext cx="10100310" cy="26136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信息系统是指由</a:t>
            </a:r>
            <a:r>
              <a:rPr sz="2000" spc="100">
                <a:solidFill>
                  <a:schemeClr val="accent1"/>
                </a:solidFill>
                <a:ea typeface="微软雅黑" panose="020b0503020204020204" charset="-122"/>
                <a:sym typeface="+mn-ea"/>
              </a:rPr>
              <a:t>硬件软件设施、通信网络、数据和用户</a:t>
            </a:r>
            <a:r>
              <a:rPr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构成的人机交互系统</a:t>
            </a:r>
            <a:endParaRPr sz="2000">
              <a:solidFill>
                <a:srgbClr val="404040"/>
              </a:solidFill>
              <a:latin typeface="楷体" panose="02010609060101010101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04180" y="4372610"/>
            <a:ext cx="2668905" cy="17678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05200" y="116840"/>
            <a:ext cx="2794000" cy="2089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08915" y="116840"/>
            <a:ext cx="2720975" cy="21951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8618" y="4345147"/>
            <a:ext cx="2378618" cy="22340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25775" y="4309745"/>
            <a:ext cx="1516380" cy="20618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297420" y="173990"/>
            <a:ext cx="1752600" cy="19850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731375" y="86360"/>
            <a:ext cx="1936115" cy="225552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8"/>
            </p:custDataLst>
          </p:nvPr>
        </p:nvSpPr>
        <p:spPr>
          <a:xfrm>
            <a:off x="2264109" y="3185621"/>
            <a:ext cx="7370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方正姚体" panose="02010601030101010101" pitchFamily="2" charset="-122"/>
                <a:ea typeface="方正姚体" panose="02010601030101010101" pitchFamily="2" charset="-122"/>
              </a:rPr>
              <a:t>硬件     软件</a:t>
            </a:r>
            <a:r>
              <a:rPr lang="en-US" altLang="zh-CN" sz="3200">
                <a:latin typeface="方正姚体" panose="02010601030101010101" pitchFamily="2" charset="-122"/>
                <a:ea typeface="方正姚体" panose="02010601030101010101" pitchFamily="2" charset="-122"/>
              </a:rPr>
              <a:t>    </a:t>
            </a:r>
            <a:r>
              <a:rPr lang="zh-CN" altLang="en-US" sz="3200">
                <a:latin typeface="方正姚体" panose="02010601030101010101" pitchFamily="2" charset="-122"/>
                <a:ea typeface="方正姚体" panose="02010601030101010101" pitchFamily="2" charset="-122"/>
              </a:rPr>
              <a:t>通信网络    数据    用户</a:t>
            </a: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856345" y="4556125"/>
            <a:ext cx="3187700" cy="2066290"/>
          </a:xfrm>
          <a:prstGeom prst="rect">
            <a:avLst/>
          </a:prstGeom>
        </p:spPr>
      </p:pic>
      <p:cxnSp>
        <p:nvCxnSpPr>
          <p:cNvPr id="22" name="直接连接符 21"/>
          <p:cNvCxnSpPr/>
          <p:nvPr>
            <p:custDataLst>
              <p:tags r:id="rId21"/>
            </p:custDataLst>
          </p:nvPr>
        </p:nvCxnSpPr>
        <p:spPr>
          <a:xfrm>
            <a:off x="1770845" y="2466304"/>
            <a:ext cx="953037" cy="7856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>
            <a:stCxn id="9" idx="0"/>
          </p:cNvCxnSpPr>
          <p:nvPr>
            <p:custDataLst>
              <p:tags r:id="rId22"/>
            </p:custDataLst>
          </p:nvPr>
        </p:nvCxnSpPr>
        <p:spPr>
          <a:xfrm flipV="1">
            <a:off x="1398562" y="3770396"/>
            <a:ext cx="1504690" cy="5747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23"/>
            </p:custDataLst>
          </p:nvPr>
        </p:nvCxnSpPr>
        <p:spPr>
          <a:xfrm flipH="1">
            <a:off x="2929949" y="2510094"/>
            <a:ext cx="1504834" cy="7343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>
            <p:custDataLst>
              <p:tags r:id="rId24"/>
            </p:custDataLst>
          </p:nvPr>
        </p:nvCxnSpPr>
        <p:spPr>
          <a:xfrm flipH="1">
            <a:off x="4148939" y="2517595"/>
            <a:ext cx="3334582" cy="7268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25"/>
            </p:custDataLst>
          </p:nvPr>
        </p:nvCxnSpPr>
        <p:spPr>
          <a:xfrm flipH="1">
            <a:off x="3737167" y="3731733"/>
            <a:ext cx="326118" cy="6409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26"/>
            </p:custDataLst>
          </p:nvPr>
        </p:nvCxnSpPr>
        <p:spPr>
          <a:xfrm flipH="1" flipV="1">
            <a:off x="6379027" y="3605062"/>
            <a:ext cx="3499379" cy="8504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27"/>
            </p:custDataLst>
          </p:nvPr>
        </p:nvCxnSpPr>
        <p:spPr>
          <a:xfrm flipH="1">
            <a:off x="6585949" y="3731733"/>
            <a:ext cx="767888" cy="6134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28"/>
            </p:custDataLst>
          </p:nvPr>
        </p:nvCxnSpPr>
        <p:spPr>
          <a:xfrm flipH="1">
            <a:off x="8509635" y="2385377"/>
            <a:ext cx="2244224" cy="9939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208915" y="90170"/>
            <a:ext cx="2721610" cy="22802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3505200" y="61595"/>
            <a:ext cx="2794635" cy="22802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6742430" y="104140"/>
            <a:ext cx="2590165" cy="2113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9549765" y="187325"/>
            <a:ext cx="2416810" cy="21247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49860" y="4345305"/>
            <a:ext cx="2515870" cy="22123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2691765" y="4309745"/>
            <a:ext cx="2294890" cy="22758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5394325" y="4277995"/>
            <a:ext cx="2902585" cy="2292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9050020" y="4372610"/>
            <a:ext cx="2902585" cy="2292985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74082" name="矩形 4"/>
          <p:cNvSpPr/>
          <p:nvPr>
            <p:custDataLst>
              <p:tags r:id="rId4"/>
            </p:custDataLst>
          </p:nvPr>
        </p:nvSpPr>
        <p:spPr>
          <a:xfrm>
            <a:off x="782320" y="177800"/>
            <a:ext cx="113728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174083" name="图片 6" descr="G:/信息系统与社会/file:/C:/Users/1V994W2/PycharmProjects/PPT_Background_Generation/pic_temp/0_pic_quater_right_down.png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71225" y="6212522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74084" name="图片 8" descr="G:/信息系统与社会/file:/C:/Users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29565" y="6116002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74085" name="矩形 3"/>
          <p:cNvSpPr/>
          <p:nvPr>
            <p:custDataLst>
              <p:tags r:id="rId9"/>
            </p:custDataLst>
          </p:nvPr>
        </p:nvSpPr>
        <p:spPr>
          <a:xfrm>
            <a:off x="822325" y="1338580"/>
            <a:ext cx="10842625" cy="4500245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74087" name="Title 6"/>
          <p:cNvSpPr/>
          <p:nvPr>
            <p:custDataLst>
              <p:tags r:id="rId10"/>
            </p:custDataLst>
          </p:nvPr>
        </p:nvSpPr>
        <p:spPr>
          <a:xfrm>
            <a:off x="980440" y="292100"/>
            <a:ext cx="1947545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lang="zh-CN" altLang="en-US" sz="2400" b="1">
                <a:solidFill>
                  <a:srgbClr val="262626"/>
                </a:solidFill>
                <a:ea typeface="微软雅黑" panose="020b0503020204020204" charset="-122"/>
              </a:rPr>
              <a:t>数据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847330" y="1739900"/>
            <a:ext cx="2514600" cy="25146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13"/>
            </p:custDataLst>
          </p:nvPr>
        </p:nvSpPr>
        <p:spPr>
          <a:xfrm>
            <a:off x="1401445" y="3679190"/>
            <a:ext cx="9448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数据</a:t>
            </a:r>
          </a:p>
        </p:txBody>
      </p:sp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3257550" y="3679825"/>
            <a:ext cx="9448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信息</a:t>
            </a:r>
          </a:p>
        </p:txBody>
      </p:sp>
      <p:sp>
        <p:nvSpPr>
          <p:cNvPr id="10" name="文本框 9"/>
          <p:cNvSpPr txBox="1"/>
          <p:nvPr>
            <p:custDataLst>
              <p:tags r:id="rId15"/>
            </p:custDataLst>
          </p:nvPr>
        </p:nvSpPr>
        <p:spPr>
          <a:xfrm>
            <a:off x="4991735" y="3680460"/>
            <a:ext cx="2413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数据（存储和传输）</a:t>
            </a:r>
          </a:p>
        </p:txBody>
      </p:sp>
      <p:sp>
        <p:nvSpPr>
          <p:cNvPr id="12" name="燕尾形箭头 11"/>
          <p:cNvSpPr/>
          <p:nvPr>
            <p:custDataLst>
              <p:tags r:id="rId16"/>
            </p:custDataLst>
          </p:nvPr>
        </p:nvSpPr>
        <p:spPr>
          <a:xfrm>
            <a:off x="2299970" y="3629660"/>
            <a:ext cx="781050" cy="46799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箭头 12"/>
          <p:cNvSpPr/>
          <p:nvPr>
            <p:custDataLst>
              <p:tags r:id="rId17"/>
            </p:custDataLst>
          </p:nvPr>
        </p:nvSpPr>
        <p:spPr>
          <a:xfrm>
            <a:off x="4091305" y="3630295"/>
            <a:ext cx="781050" cy="46799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18"/>
            </p:custDataLst>
          </p:nvPr>
        </p:nvSpPr>
        <p:spPr>
          <a:xfrm>
            <a:off x="2109470" y="3261995"/>
            <a:ext cx="1148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加工处理</a:t>
            </a:r>
          </a:p>
        </p:txBody>
      </p:sp>
      <p:sp>
        <p:nvSpPr>
          <p:cNvPr id="15" name="文本框 14"/>
          <p:cNvSpPr txBox="1"/>
          <p:nvPr>
            <p:custDataLst>
              <p:tags r:id="rId19"/>
            </p:custDataLst>
          </p:nvPr>
        </p:nvSpPr>
        <p:spPr>
          <a:xfrm>
            <a:off x="3907790" y="3205480"/>
            <a:ext cx="906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数字化</a:t>
            </a:r>
          </a:p>
        </p:txBody>
      </p:sp>
      <p:sp>
        <p:nvSpPr>
          <p:cNvPr id="160774" name="文本框 14"/>
          <p:cNvSpPr txBox="1"/>
          <p:nvPr>
            <p:custDataLst>
              <p:tags r:id="rId20"/>
            </p:custDataLst>
          </p:nvPr>
        </p:nvSpPr>
        <p:spPr>
          <a:xfrm>
            <a:off x="1278255" y="344805"/>
            <a:ext cx="5118735" cy="38614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 spc="100">
                <a:solidFill>
                  <a:schemeClr val="accent1"/>
                </a:solidFill>
                <a:ea typeface="微软雅黑" panose="020b0503020204020204" charset="-122"/>
                <a:sym typeface="+mn-ea"/>
              </a:rPr>
              <a:t>有组织的数据</a:t>
            </a:r>
            <a:r>
              <a:rPr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是信息系统的重要资源。</a:t>
            </a:r>
            <a:endParaRPr sz="2000">
              <a:solidFill>
                <a:srgbClr val="404040"/>
              </a:solidFill>
              <a:latin typeface="楷体" panose="02010609060101010101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21"/>
    </p:custData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74082" name="矩形 4"/>
          <p:cNvSpPr/>
          <p:nvPr>
            <p:custDataLst>
              <p:tags r:id="rId4"/>
            </p:custDataLst>
          </p:nvPr>
        </p:nvSpPr>
        <p:spPr>
          <a:xfrm>
            <a:off x="782320" y="177800"/>
            <a:ext cx="1160780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174083" name="图片 6" descr="G:/信息系统与社会/file:/C:/Users/1V994W2/PycharmProjects/PPT_Background_Generation/pic_temp/0_pic_quater_right_down.png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71225" y="6212522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74084" name="图片 8" descr="G:/信息系统与社会/file:/C:/Users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29565" y="6116002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74085" name="矩形 3"/>
          <p:cNvSpPr/>
          <p:nvPr>
            <p:custDataLst>
              <p:tags r:id="rId9"/>
            </p:custDataLst>
          </p:nvPr>
        </p:nvSpPr>
        <p:spPr>
          <a:xfrm>
            <a:off x="869315" y="1178560"/>
            <a:ext cx="10652125" cy="4500245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74087" name="Title 6"/>
          <p:cNvSpPr/>
          <p:nvPr>
            <p:custDataLst>
              <p:tags r:id="rId10"/>
            </p:custDataLst>
          </p:nvPr>
        </p:nvSpPr>
        <p:spPr>
          <a:xfrm>
            <a:off x="980440" y="292100"/>
            <a:ext cx="1947545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lang="zh-CN" altLang="en-US" sz="2400" b="1">
                <a:solidFill>
                  <a:srgbClr val="262626"/>
                </a:solidFill>
                <a:ea typeface="微软雅黑" panose="020b0503020204020204" charset="-122"/>
              </a:rPr>
              <a:t>硬件</a:t>
            </a:r>
          </a:p>
        </p:txBody>
      </p:sp>
      <p:grpSp>
        <p:nvGrpSpPr>
          <p:cNvPr id="15" name="组合 14"/>
          <p:cNvGrpSpPr/>
          <p:nvPr>
            <p:custDataLst>
              <p:tags r:id="rId11"/>
            </p:custDataLst>
          </p:nvPr>
        </p:nvGrpSpPr>
        <p:grpSpPr>
          <a:xfrm>
            <a:off x="5686425" y="1510665"/>
            <a:ext cx="5626100" cy="3705860"/>
            <a:chOff x="335" y="4348"/>
            <a:chExt cx="10274" cy="5836"/>
          </a:xfrm>
        </p:grpSpPr>
        <p:sp>
          <p:nvSpPr>
            <p:cNvPr id="16" name="圆角矩形 60"/>
            <p:cNvSpPr/>
            <p:nvPr>
              <p:custDataLst>
                <p:tags r:id="rId12"/>
              </p:custDataLst>
            </p:nvPr>
          </p:nvSpPr>
          <p:spPr>
            <a:xfrm>
              <a:off x="3554" y="4348"/>
              <a:ext cx="3906" cy="87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solidFill>
                    <a:schemeClr val="tx1"/>
                  </a:solidFill>
                </a:rPr>
                <a:t>计算机硬件</a:t>
              </a:r>
            </a:p>
          </p:txBody>
        </p:sp>
        <p:cxnSp>
          <p:nvCxnSpPr>
            <p:cNvPr id="17" name="直接连接符 16"/>
            <p:cNvCxnSpPr/>
            <p:nvPr>
              <p:custDataLst>
                <p:tags r:id="rId13"/>
              </p:custDataLst>
            </p:nvPr>
          </p:nvCxnSpPr>
          <p:spPr>
            <a:xfrm flipH="1">
              <a:off x="4792" y="5225"/>
              <a:ext cx="0" cy="71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14"/>
              </p:custDataLst>
            </p:nvPr>
          </p:nvCxnSpPr>
          <p:spPr>
            <a:xfrm>
              <a:off x="1332" y="5944"/>
              <a:ext cx="692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15"/>
              </p:custDataLst>
            </p:nvPr>
          </p:nvCxnSpPr>
          <p:spPr>
            <a:xfrm flipH="1">
              <a:off x="1332" y="5926"/>
              <a:ext cx="0" cy="84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16"/>
              </p:custDataLst>
            </p:nvPr>
          </p:nvCxnSpPr>
          <p:spPr>
            <a:xfrm flipH="1">
              <a:off x="3062" y="5926"/>
              <a:ext cx="0" cy="84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17"/>
              </p:custDataLst>
            </p:nvPr>
          </p:nvCxnSpPr>
          <p:spPr>
            <a:xfrm flipH="1">
              <a:off x="4792" y="5926"/>
              <a:ext cx="0" cy="84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18"/>
              </p:custDataLst>
            </p:nvPr>
          </p:nvCxnSpPr>
          <p:spPr>
            <a:xfrm flipH="1">
              <a:off x="6522" y="5926"/>
              <a:ext cx="0" cy="84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19"/>
              </p:custDataLst>
            </p:nvPr>
          </p:nvCxnSpPr>
          <p:spPr>
            <a:xfrm flipH="1">
              <a:off x="8252" y="5926"/>
              <a:ext cx="0" cy="84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圆角矩形 68"/>
            <p:cNvSpPr/>
            <p:nvPr>
              <p:custDataLst>
                <p:tags r:id="rId20"/>
              </p:custDataLst>
            </p:nvPr>
          </p:nvSpPr>
          <p:spPr>
            <a:xfrm>
              <a:off x="335" y="6766"/>
              <a:ext cx="1614" cy="87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运算器</a:t>
              </a:r>
            </a:p>
          </p:txBody>
        </p:sp>
        <p:sp>
          <p:nvSpPr>
            <p:cNvPr id="26" name="圆角矩形 69"/>
            <p:cNvSpPr/>
            <p:nvPr>
              <p:custDataLst>
                <p:tags r:id="rId21"/>
              </p:custDataLst>
            </p:nvPr>
          </p:nvSpPr>
          <p:spPr>
            <a:xfrm>
              <a:off x="2162" y="6766"/>
              <a:ext cx="1553" cy="87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控制器</a:t>
              </a:r>
            </a:p>
          </p:txBody>
        </p:sp>
        <p:sp>
          <p:nvSpPr>
            <p:cNvPr id="27" name="圆角矩形 70"/>
            <p:cNvSpPr/>
            <p:nvPr>
              <p:custDataLst>
                <p:tags r:id="rId22"/>
              </p:custDataLst>
            </p:nvPr>
          </p:nvSpPr>
          <p:spPr>
            <a:xfrm>
              <a:off x="3928" y="6766"/>
              <a:ext cx="1553" cy="87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存储器</a:t>
              </a:r>
            </a:p>
          </p:txBody>
        </p:sp>
        <p:sp>
          <p:nvSpPr>
            <p:cNvPr id="28" name="圆角矩形 71"/>
            <p:cNvSpPr/>
            <p:nvPr>
              <p:custDataLst>
                <p:tags r:id="rId23"/>
              </p:custDataLst>
            </p:nvPr>
          </p:nvSpPr>
          <p:spPr>
            <a:xfrm>
              <a:off x="5694" y="6766"/>
              <a:ext cx="1767" cy="87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tx1"/>
                  </a:solidFill>
                </a:rPr>
                <a:t>输入设备</a:t>
              </a:r>
            </a:p>
          </p:txBody>
        </p:sp>
        <p:sp>
          <p:nvSpPr>
            <p:cNvPr id="29" name="圆角矩形 72"/>
            <p:cNvSpPr/>
            <p:nvPr>
              <p:custDataLst>
                <p:tags r:id="rId24"/>
              </p:custDataLst>
            </p:nvPr>
          </p:nvSpPr>
          <p:spPr>
            <a:xfrm>
              <a:off x="7579" y="6766"/>
              <a:ext cx="1787" cy="87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tx1"/>
                  </a:solidFill>
                </a:rPr>
                <a:t>输出设备</a:t>
              </a:r>
            </a:p>
          </p:txBody>
        </p:sp>
        <p:sp>
          <p:nvSpPr>
            <p:cNvPr id="30" name="左大括号 29"/>
            <p:cNvSpPr/>
            <p:nvPr>
              <p:custDataLst>
                <p:tags r:id="rId25"/>
              </p:custDataLst>
            </p:nvPr>
          </p:nvSpPr>
          <p:spPr>
            <a:xfrm rot="16200000">
              <a:off x="1765" y="6856"/>
              <a:ext cx="733" cy="2307"/>
            </a:xfrm>
            <a:prstGeom prst="leftBrace">
              <a:avLst/>
            </a:prstGeom>
            <a:ln>
              <a:headEnd type="diamond" w="med" len="med"/>
              <a:tailEnd type="diamond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圆角矩形 75"/>
            <p:cNvSpPr/>
            <p:nvPr>
              <p:custDataLst>
                <p:tags r:id="rId26"/>
              </p:custDataLst>
            </p:nvPr>
          </p:nvSpPr>
          <p:spPr>
            <a:xfrm>
              <a:off x="679" y="8376"/>
              <a:ext cx="2634" cy="87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tx1"/>
                  </a:solidFill>
                </a:rPr>
                <a:t>中央处理器（</a:t>
              </a:r>
              <a:r>
                <a:rPr lang="en-US" altLang="zh-CN" sz="1600">
                  <a:solidFill>
                    <a:schemeClr val="tx1"/>
                  </a:solidFill>
                  <a:sym typeface="+mn-ea"/>
                </a:rPr>
                <a:t>CPU</a:t>
              </a:r>
              <a:r>
                <a:rPr lang="zh-CN" altLang="en-US" sz="1600">
                  <a:solidFill>
                    <a:schemeClr val="tx1"/>
                  </a:solidFill>
                </a:rPr>
                <a:t>）</a:t>
              </a:r>
              <a:endParaRPr lang="en-US" altLang="zh-CN" sz="1600">
                <a:solidFill>
                  <a:schemeClr val="tx1"/>
                </a:solidFill>
              </a:endParaRPr>
            </a:p>
          </p:txBody>
        </p:sp>
        <p:sp>
          <p:nvSpPr>
            <p:cNvPr id="32" name="右大括号 31"/>
            <p:cNvSpPr/>
            <p:nvPr>
              <p:custDataLst>
                <p:tags r:id="rId27"/>
              </p:custDataLst>
            </p:nvPr>
          </p:nvSpPr>
          <p:spPr>
            <a:xfrm rot="16200000">
              <a:off x="4107" y="7307"/>
              <a:ext cx="1012" cy="1737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>
              <p:custDataLst>
                <p:tags r:id="rId28"/>
              </p:custDataLst>
            </p:nvPr>
          </p:nvGrpSpPr>
          <p:grpSpPr>
            <a:xfrm>
              <a:off x="3439" y="8609"/>
              <a:ext cx="891" cy="1553"/>
              <a:chOff x="3439" y="8609"/>
              <a:chExt cx="891" cy="1553"/>
            </a:xfrm>
          </p:grpSpPr>
          <p:sp>
            <p:nvSpPr>
              <p:cNvPr id="45" name="圆角矩形 78"/>
              <p:cNvSpPr/>
              <p:nvPr>
                <p:custDataLst>
                  <p:tags r:id="rId29"/>
                </p:custDataLst>
              </p:nvPr>
            </p:nvSpPr>
            <p:spPr>
              <a:xfrm rot="5400000">
                <a:off x="3115" y="8947"/>
                <a:ext cx="1553" cy="87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99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文本框 45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3439" y="8905"/>
                <a:ext cx="840" cy="102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/>
                  <a:t>内存</a:t>
                </a:r>
              </a:p>
            </p:txBody>
          </p:sp>
        </p:grpSp>
        <p:grpSp>
          <p:nvGrpSpPr>
            <p:cNvPr id="34" name="组合 33"/>
            <p:cNvGrpSpPr/>
            <p:nvPr>
              <p:custDataLst>
                <p:tags r:id="rId31"/>
              </p:custDataLst>
            </p:nvPr>
          </p:nvGrpSpPr>
          <p:grpSpPr>
            <a:xfrm>
              <a:off x="4990" y="8631"/>
              <a:ext cx="891" cy="1553"/>
              <a:chOff x="3439" y="8609"/>
              <a:chExt cx="891" cy="1553"/>
            </a:xfrm>
          </p:grpSpPr>
          <p:sp>
            <p:nvSpPr>
              <p:cNvPr id="43" name="圆角矩形 84"/>
              <p:cNvSpPr/>
              <p:nvPr>
                <p:custDataLst>
                  <p:tags r:id="rId32"/>
                </p:custDataLst>
              </p:nvPr>
            </p:nvSpPr>
            <p:spPr>
              <a:xfrm rot="5400000">
                <a:off x="3115" y="8947"/>
                <a:ext cx="1553" cy="87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99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3439" y="8905"/>
                <a:ext cx="840" cy="102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/>
                  <a:t>外存</a:t>
                </a:r>
              </a:p>
            </p:txBody>
          </p:sp>
        </p:grpSp>
        <p:grpSp>
          <p:nvGrpSpPr>
            <p:cNvPr id="35" name="组合 34"/>
            <p:cNvGrpSpPr/>
            <p:nvPr>
              <p:custDataLst>
                <p:tags r:id="rId34"/>
              </p:custDataLst>
            </p:nvPr>
          </p:nvGrpSpPr>
          <p:grpSpPr>
            <a:xfrm>
              <a:off x="5966" y="7805"/>
              <a:ext cx="2287" cy="1447"/>
              <a:chOff x="5966" y="7805"/>
              <a:chExt cx="2287" cy="1447"/>
            </a:xfrm>
          </p:grpSpPr>
          <p:sp>
            <p:nvSpPr>
              <p:cNvPr id="41" name="圆角矩形 87"/>
              <p:cNvSpPr/>
              <p:nvPr>
                <p:custDataLst>
                  <p:tags r:id="rId35"/>
                </p:custDataLst>
              </p:nvPr>
            </p:nvSpPr>
            <p:spPr>
              <a:xfrm>
                <a:off x="5982" y="7805"/>
                <a:ext cx="2270" cy="144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99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5966" y="7886"/>
                <a:ext cx="2287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/>
                  <a:t>鼠标、键盘、扫描仪和各种传感器等</a:t>
                </a:r>
              </a:p>
            </p:txBody>
          </p:sp>
        </p:grpSp>
        <p:grpSp>
          <p:nvGrpSpPr>
            <p:cNvPr id="36" name="组合 35"/>
            <p:cNvGrpSpPr/>
            <p:nvPr>
              <p:custDataLst>
                <p:tags r:id="rId37"/>
              </p:custDataLst>
            </p:nvPr>
          </p:nvGrpSpPr>
          <p:grpSpPr>
            <a:xfrm>
              <a:off x="8590" y="7933"/>
              <a:ext cx="2019" cy="1333"/>
              <a:chOff x="5982" y="7805"/>
              <a:chExt cx="2270" cy="1820"/>
            </a:xfrm>
          </p:grpSpPr>
          <p:sp>
            <p:nvSpPr>
              <p:cNvPr id="39" name="圆角矩形 90"/>
              <p:cNvSpPr/>
              <p:nvPr>
                <p:custDataLst>
                  <p:tags r:id="rId38"/>
                </p:custDataLst>
              </p:nvPr>
            </p:nvSpPr>
            <p:spPr>
              <a:xfrm>
                <a:off x="5982" y="7805"/>
                <a:ext cx="2270" cy="144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99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6131" y="7841"/>
                <a:ext cx="1881" cy="1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/>
                  <a:t>显示器、打印机等</a:t>
                </a:r>
              </a:p>
            </p:txBody>
          </p:sp>
        </p:grpSp>
        <p:cxnSp>
          <p:nvCxnSpPr>
            <p:cNvPr id="37" name="直接连接符 36"/>
            <p:cNvCxnSpPr/>
            <p:nvPr>
              <p:custDataLst>
                <p:tags r:id="rId40"/>
              </p:custDataLst>
            </p:nvPr>
          </p:nvCxnSpPr>
          <p:spPr>
            <a:xfrm flipH="1">
              <a:off x="6833" y="7653"/>
              <a:ext cx="0" cy="28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41"/>
              </p:custDataLst>
            </p:nvPr>
          </p:nvCxnSpPr>
          <p:spPr>
            <a:xfrm flipH="1">
              <a:off x="9122" y="7618"/>
              <a:ext cx="0" cy="28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>
            <p:custDataLst>
              <p:tags r:id="rId42"/>
            </p:custDataLst>
          </p:nvPr>
        </p:nvSpPr>
        <p:spPr>
          <a:xfrm>
            <a:off x="7179945" y="2087880"/>
            <a:ext cx="25234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spc="100">
                <a:solidFill>
                  <a:srgbClr val="C00000"/>
                </a:solidFill>
                <a:ea typeface="微软雅黑" panose="020b0503020204020204" charset="-122"/>
                <a:sym typeface="+mn-ea"/>
              </a:rPr>
              <a:t>冯</a:t>
            </a:r>
            <a:r>
              <a:rPr lang="en-US" altLang="zh-CN" sz="2800" spc="100">
                <a:solidFill>
                  <a:srgbClr val="C00000"/>
                </a:solidFill>
                <a:ea typeface="微软雅黑" panose="020b0503020204020204" charset="-122"/>
                <a:sym typeface="+mn-ea"/>
              </a:rPr>
              <a:t>·</a:t>
            </a:r>
            <a:r>
              <a:rPr lang="zh-CN" altLang="en-US" sz="2800" spc="100">
                <a:solidFill>
                  <a:srgbClr val="C00000"/>
                </a:solidFill>
                <a:ea typeface="微软雅黑" panose="020b0503020204020204" charset="-122"/>
                <a:sym typeface="+mn-ea"/>
              </a:rPr>
              <a:t>诺依曼结构</a:t>
            </a:r>
          </a:p>
        </p:txBody>
      </p:sp>
      <p:sp>
        <p:nvSpPr>
          <p:cNvPr id="160774" name="文本框 14"/>
          <p:cNvSpPr txBox="1"/>
          <p:nvPr>
            <p:custDataLst>
              <p:tags r:id="rId43"/>
            </p:custDataLst>
          </p:nvPr>
        </p:nvSpPr>
        <p:spPr>
          <a:xfrm>
            <a:off x="1303020" y="1602740"/>
            <a:ext cx="4099560" cy="26136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看得见、摸得着的设备</a:t>
            </a:r>
            <a:endParaRPr lang="zh-CN" altLang="en-US" sz="2000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包含计算机硬件、移动终端硬件、通信网络设备</a:t>
            </a: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endParaRPr sz="2000">
              <a:solidFill>
                <a:srgbClr val="404040"/>
              </a:solidFill>
              <a:latin typeface="楷体" panose="02010609060101010101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4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74082" name="矩形 4"/>
          <p:cNvSpPr/>
          <p:nvPr>
            <p:custDataLst>
              <p:tags r:id="rId4"/>
            </p:custDataLst>
          </p:nvPr>
        </p:nvSpPr>
        <p:spPr>
          <a:xfrm>
            <a:off x="782320" y="177800"/>
            <a:ext cx="1160780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174083" name="图片 6" descr="G:/信息系统与社会/file:/C:/Users/1V994W2/PycharmProjects/PPT_Background_Generation/pic_temp/0_pic_quater_right_down.png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71225" y="6212522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74084" name="图片 8" descr="G:/信息系统与社会/file:/C:/Users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29565" y="6116002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74085" name="矩形 3"/>
          <p:cNvSpPr/>
          <p:nvPr>
            <p:custDataLst>
              <p:tags r:id="rId9"/>
            </p:custDataLst>
          </p:nvPr>
        </p:nvSpPr>
        <p:spPr>
          <a:xfrm>
            <a:off x="869315" y="1178560"/>
            <a:ext cx="10652125" cy="4500245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74087" name="Title 6"/>
          <p:cNvSpPr/>
          <p:nvPr>
            <p:custDataLst>
              <p:tags r:id="rId10"/>
            </p:custDataLst>
          </p:nvPr>
        </p:nvSpPr>
        <p:spPr>
          <a:xfrm>
            <a:off x="980440" y="292100"/>
            <a:ext cx="1947545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lang="zh-CN" altLang="en-US" sz="2400" b="1">
                <a:solidFill>
                  <a:srgbClr val="262626"/>
                </a:solidFill>
                <a:ea typeface="微软雅黑" panose="020b0503020204020204" charset="-122"/>
              </a:rPr>
              <a:t>硬件</a:t>
            </a:r>
          </a:p>
        </p:txBody>
      </p:sp>
      <p:grpSp>
        <p:nvGrpSpPr>
          <p:cNvPr id="15" name="组合 14"/>
          <p:cNvGrpSpPr/>
          <p:nvPr>
            <p:custDataLst>
              <p:tags r:id="rId11"/>
            </p:custDataLst>
          </p:nvPr>
        </p:nvGrpSpPr>
        <p:grpSpPr>
          <a:xfrm>
            <a:off x="5686425" y="1510665"/>
            <a:ext cx="5626100" cy="3705860"/>
            <a:chOff x="335" y="4348"/>
            <a:chExt cx="10274" cy="5836"/>
          </a:xfrm>
        </p:grpSpPr>
        <p:sp>
          <p:nvSpPr>
            <p:cNvPr id="16" name="圆角矩形 60"/>
            <p:cNvSpPr/>
            <p:nvPr>
              <p:custDataLst>
                <p:tags r:id="rId12"/>
              </p:custDataLst>
            </p:nvPr>
          </p:nvSpPr>
          <p:spPr>
            <a:xfrm>
              <a:off x="3554" y="4348"/>
              <a:ext cx="3906" cy="87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solidFill>
                    <a:schemeClr val="tx1"/>
                  </a:solidFill>
                </a:rPr>
                <a:t>计算机硬件</a:t>
              </a:r>
            </a:p>
          </p:txBody>
        </p:sp>
        <p:cxnSp>
          <p:nvCxnSpPr>
            <p:cNvPr id="17" name="直接连接符 16"/>
            <p:cNvCxnSpPr/>
            <p:nvPr>
              <p:custDataLst>
                <p:tags r:id="rId13"/>
              </p:custDataLst>
            </p:nvPr>
          </p:nvCxnSpPr>
          <p:spPr>
            <a:xfrm flipH="1">
              <a:off x="4792" y="5225"/>
              <a:ext cx="0" cy="71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14"/>
              </p:custDataLst>
            </p:nvPr>
          </p:nvCxnSpPr>
          <p:spPr>
            <a:xfrm>
              <a:off x="1332" y="5944"/>
              <a:ext cx="692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15"/>
              </p:custDataLst>
            </p:nvPr>
          </p:nvCxnSpPr>
          <p:spPr>
            <a:xfrm flipH="1">
              <a:off x="1332" y="5926"/>
              <a:ext cx="0" cy="84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16"/>
              </p:custDataLst>
            </p:nvPr>
          </p:nvCxnSpPr>
          <p:spPr>
            <a:xfrm flipH="1">
              <a:off x="3062" y="5926"/>
              <a:ext cx="0" cy="84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17"/>
              </p:custDataLst>
            </p:nvPr>
          </p:nvCxnSpPr>
          <p:spPr>
            <a:xfrm flipH="1">
              <a:off x="4792" y="5926"/>
              <a:ext cx="0" cy="84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18"/>
              </p:custDataLst>
            </p:nvPr>
          </p:nvCxnSpPr>
          <p:spPr>
            <a:xfrm flipH="1">
              <a:off x="6522" y="5926"/>
              <a:ext cx="0" cy="84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19"/>
              </p:custDataLst>
            </p:nvPr>
          </p:nvCxnSpPr>
          <p:spPr>
            <a:xfrm flipH="1">
              <a:off x="8252" y="5926"/>
              <a:ext cx="0" cy="84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圆角矩形 68"/>
            <p:cNvSpPr/>
            <p:nvPr>
              <p:custDataLst>
                <p:tags r:id="rId20"/>
              </p:custDataLst>
            </p:nvPr>
          </p:nvSpPr>
          <p:spPr>
            <a:xfrm>
              <a:off x="335" y="6766"/>
              <a:ext cx="1614" cy="87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运算器</a:t>
              </a:r>
            </a:p>
          </p:txBody>
        </p:sp>
        <p:sp>
          <p:nvSpPr>
            <p:cNvPr id="26" name="圆角矩形 69"/>
            <p:cNvSpPr/>
            <p:nvPr>
              <p:custDataLst>
                <p:tags r:id="rId21"/>
              </p:custDataLst>
            </p:nvPr>
          </p:nvSpPr>
          <p:spPr>
            <a:xfrm>
              <a:off x="2162" y="6766"/>
              <a:ext cx="1553" cy="87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控制器</a:t>
              </a:r>
            </a:p>
          </p:txBody>
        </p:sp>
        <p:sp>
          <p:nvSpPr>
            <p:cNvPr id="27" name="圆角矩形 70"/>
            <p:cNvSpPr/>
            <p:nvPr>
              <p:custDataLst>
                <p:tags r:id="rId22"/>
              </p:custDataLst>
            </p:nvPr>
          </p:nvSpPr>
          <p:spPr>
            <a:xfrm>
              <a:off x="3928" y="6766"/>
              <a:ext cx="1553" cy="87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存储器</a:t>
              </a:r>
            </a:p>
          </p:txBody>
        </p:sp>
        <p:sp>
          <p:nvSpPr>
            <p:cNvPr id="28" name="圆角矩形 71"/>
            <p:cNvSpPr/>
            <p:nvPr>
              <p:custDataLst>
                <p:tags r:id="rId23"/>
              </p:custDataLst>
            </p:nvPr>
          </p:nvSpPr>
          <p:spPr>
            <a:xfrm>
              <a:off x="5694" y="6766"/>
              <a:ext cx="1767" cy="87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tx1"/>
                  </a:solidFill>
                </a:rPr>
                <a:t>输入设备</a:t>
              </a:r>
            </a:p>
          </p:txBody>
        </p:sp>
        <p:sp>
          <p:nvSpPr>
            <p:cNvPr id="29" name="圆角矩形 72"/>
            <p:cNvSpPr/>
            <p:nvPr>
              <p:custDataLst>
                <p:tags r:id="rId24"/>
              </p:custDataLst>
            </p:nvPr>
          </p:nvSpPr>
          <p:spPr>
            <a:xfrm>
              <a:off x="7579" y="6766"/>
              <a:ext cx="1787" cy="87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tx1"/>
                  </a:solidFill>
                </a:rPr>
                <a:t>输出设备</a:t>
              </a:r>
            </a:p>
          </p:txBody>
        </p:sp>
        <p:sp>
          <p:nvSpPr>
            <p:cNvPr id="30" name="左大括号 29"/>
            <p:cNvSpPr/>
            <p:nvPr>
              <p:custDataLst>
                <p:tags r:id="rId25"/>
              </p:custDataLst>
            </p:nvPr>
          </p:nvSpPr>
          <p:spPr>
            <a:xfrm rot="16200000">
              <a:off x="1765" y="6856"/>
              <a:ext cx="733" cy="2307"/>
            </a:xfrm>
            <a:prstGeom prst="leftBrace">
              <a:avLst/>
            </a:prstGeom>
            <a:ln>
              <a:headEnd type="diamond" w="med" len="med"/>
              <a:tailEnd type="diamond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圆角矩形 75"/>
            <p:cNvSpPr/>
            <p:nvPr>
              <p:custDataLst>
                <p:tags r:id="rId26"/>
              </p:custDataLst>
            </p:nvPr>
          </p:nvSpPr>
          <p:spPr>
            <a:xfrm>
              <a:off x="679" y="8376"/>
              <a:ext cx="2634" cy="87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tx1"/>
                  </a:solidFill>
                </a:rPr>
                <a:t>中央处理器（</a:t>
              </a:r>
              <a:r>
                <a:rPr lang="en-US" altLang="zh-CN" sz="1600">
                  <a:solidFill>
                    <a:schemeClr val="tx1"/>
                  </a:solidFill>
                  <a:sym typeface="+mn-ea"/>
                </a:rPr>
                <a:t>CPU</a:t>
              </a:r>
              <a:r>
                <a:rPr lang="zh-CN" altLang="en-US" sz="1600">
                  <a:solidFill>
                    <a:schemeClr val="tx1"/>
                  </a:solidFill>
                </a:rPr>
                <a:t>）</a:t>
              </a:r>
              <a:endParaRPr lang="en-US" altLang="zh-CN" sz="1600">
                <a:solidFill>
                  <a:schemeClr val="tx1"/>
                </a:solidFill>
              </a:endParaRPr>
            </a:p>
          </p:txBody>
        </p:sp>
        <p:sp>
          <p:nvSpPr>
            <p:cNvPr id="32" name="右大括号 31"/>
            <p:cNvSpPr/>
            <p:nvPr>
              <p:custDataLst>
                <p:tags r:id="rId27"/>
              </p:custDataLst>
            </p:nvPr>
          </p:nvSpPr>
          <p:spPr>
            <a:xfrm rot="16200000">
              <a:off x="4107" y="7307"/>
              <a:ext cx="1012" cy="1737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>
              <p:custDataLst>
                <p:tags r:id="rId28"/>
              </p:custDataLst>
            </p:nvPr>
          </p:nvGrpSpPr>
          <p:grpSpPr>
            <a:xfrm>
              <a:off x="3439" y="8609"/>
              <a:ext cx="891" cy="1553"/>
              <a:chOff x="3439" y="8609"/>
              <a:chExt cx="891" cy="1553"/>
            </a:xfrm>
          </p:grpSpPr>
          <p:sp>
            <p:nvSpPr>
              <p:cNvPr id="45" name="圆角矩形 78"/>
              <p:cNvSpPr/>
              <p:nvPr>
                <p:custDataLst>
                  <p:tags r:id="rId29"/>
                </p:custDataLst>
              </p:nvPr>
            </p:nvSpPr>
            <p:spPr>
              <a:xfrm rot="5400000">
                <a:off x="3115" y="8947"/>
                <a:ext cx="1553" cy="87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99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文本框 45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3439" y="8905"/>
                <a:ext cx="840" cy="102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/>
                  <a:t>内存</a:t>
                </a:r>
              </a:p>
            </p:txBody>
          </p:sp>
        </p:grpSp>
        <p:grpSp>
          <p:nvGrpSpPr>
            <p:cNvPr id="34" name="组合 33"/>
            <p:cNvGrpSpPr/>
            <p:nvPr>
              <p:custDataLst>
                <p:tags r:id="rId31"/>
              </p:custDataLst>
            </p:nvPr>
          </p:nvGrpSpPr>
          <p:grpSpPr>
            <a:xfrm>
              <a:off x="4990" y="8631"/>
              <a:ext cx="891" cy="1553"/>
              <a:chOff x="3439" y="8609"/>
              <a:chExt cx="891" cy="1553"/>
            </a:xfrm>
          </p:grpSpPr>
          <p:sp>
            <p:nvSpPr>
              <p:cNvPr id="43" name="圆角矩形 84"/>
              <p:cNvSpPr/>
              <p:nvPr>
                <p:custDataLst>
                  <p:tags r:id="rId32"/>
                </p:custDataLst>
              </p:nvPr>
            </p:nvSpPr>
            <p:spPr>
              <a:xfrm rot="5400000">
                <a:off x="3115" y="8947"/>
                <a:ext cx="1553" cy="87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99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3439" y="8905"/>
                <a:ext cx="840" cy="102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/>
                  <a:t>外存</a:t>
                </a:r>
              </a:p>
            </p:txBody>
          </p:sp>
        </p:grpSp>
        <p:grpSp>
          <p:nvGrpSpPr>
            <p:cNvPr id="35" name="组合 34"/>
            <p:cNvGrpSpPr/>
            <p:nvPr>
              <p:custDataLst>
                <p:tags r:id="rId34"/>
              </p:custDataLst>
            </p:nvPr>
          </p:nvGrpSpPr>
          <p:grpSpPr>
            <a:xfrm>
              <a:off x="5966" y="7805"/>
              <a:ext cx="2287" cy="1447"/>
              <a:chOff x="5966" y="7805"/>
              <a:chExt cx="2287" cy="1447"/>
            </a:xfrm>
          </p:grpSpPr>
          <p:sp>
            <p:nvSpPr>
              <p:cNvPr id="41" name="圆角矩形 87"/>
              <p:cNvSpPr/>
              <p:nvPr>
                <p:custDataLst>
                  <p:tags r:id="rId35"/>
                </p:custDataLst>
              </p:nvPr>
            </p:nvSpPr>
            <p:spPr>
              <a:xfrm>
                <a:off x="5982" y="7805"/>
                <a:ext cx="2270" cy="144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99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5966" y="7886"/>
                <a:ext cx="2287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/>
                  <a:t>鼠标、键盘、扫描仪和各种传感器等</a:t>
                </a:r>
              </a:p>
            </p:txBody>
          </p:sp>
        </p:grpSp>
        <p:grpSp>
          <p:nvGrpSpPr>
            <p:cNvPr id="36" name="组合 35"/>
            <p:cNvGrpSpPr/>
            <p:nvPr>
              <p:custDataLst>
                <p:tags r:id="rId37"/>
              </p:custDataLst>
            </p:nvPr>
          </p:nvGrpSpPr>
          <p:grpSpPr>
            <a:xfrm>
              <a:off x="8590" y="7933"/>
              <a:ext cx="2019" cy="1333"/>
              <a:chOff x="5982" y="7805"/>
              <a:chExt cx="2270" cy="1820"/>
            </a:xfrm>
          </p:grpSpPr>
          <p:sp>
            <p:nvSpPr>
              <p:cNvPr id="39" name="圆角矩形 90"/>
              <p:cNvSpPr/>
              <p:nvPr>
                <p:custDataLst>
                  <p:tags r:id="rId38"/>
                </p:custDataLst>
              </p:nvPr>
            </p:nvSpPr>
            <p:spPr>
              <a:xfrm>
                <a:off x="5982" y="7805"/>
                <a:ext cx="2270" cy="144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99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6131" y="7841"/>
                <a:ext cx="1881" cy="1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/>
                  <a:t>显示器、打印机等</a:t>
                </a:r>
              </a:p>
            </p:txBody>
          </p:sp>
        </p:grpSp>
        <p:cxnSp>
          <p:nvCxnSpPr>
            <p:cNvPr id="37" name="直接连接符 36"/>
            <p:cNvCxnSpPr/>
            <p:nvPr>
              <p:custDataLst>
                <p:tags r:id="rId40"/>
              </p:custDataLst>
            </p:nvPr>
          </p:nvCxnSpPr>
          <p:spPr>
            <a:xfrm flipH="1">
              <a:off x="6833" y="7653"/>
              <a:ext cx="0" cy="28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41"/>
              </p:custDataLst>
            </p:nvPr>
          </p:nvCxnSpPr>
          <p:spPr>
            <a:xfrm flipH="1">
              <a:off x="9122" y="7618"/>
              <a:ext cx="0" cy="28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>
            <p:custDataLst>
              <p:tags r:id="rId42"/>
            </p:custDataLst>
          </p:nvPr>
        </p:nvSpPr>
        <p:spPr>
          <a:xfrm>
            <a:off x="7179945" y="2087880"/>
            <a:ext cx="25234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spc="100">
                <a:solidFill>
                  <a:srgbClr val="C00000"/>
                </a:solidFill>
                <a:ea typeface="微软雅黑" panose="020b0503020204020204" charset="-122"/>
                <a:sym typeface="+mn-ea"/>
              </a:rPr>
              <a:t>冯</a:t>
            </a:r>
            <a:r>
              <a:rPr lang="en-US" altLang="zh-CN" sz="2800" spc="100">
                <a:solidFill>
                  <a:srgbClr val="C00000"/>
                </a:solidFill>
                <a:ea typeface="微软雅黑" panose="020b0503020204020204" charset="-122"/>
                <a:sym typeface="+mn-ea"/>
              </a:rPr>
              <a:t>·</a:t>
            </a:r>
            <a:r>
              <a:rPr lang="zh-CN" altLang="en-US" sz="2800" spc="100">
                <a:solidFill>
                  <a:srgbClr val="C00000"/>
                </a:solidFill>
                <a:ea typeface="微软雅黑" panose="020b0503020204020204" charset="-122"/>
                <a:sym typeface="+mn-ea"/>
              </a:rPr>
              <a:t>诺依曼结构</a:t>
            </a:r>
          </a:p>
        </p:txBody>
      </p:sp>
      <p:sp>
        <p:nvSpPr>
          <p:cNvPr id="160774" name="文本框 14"/>
          <p:cNvSpPr txBox="1"/>
          <p:nvPr>
            <p:custDataLst>
              <p:tags r:id="rId43"/>
            </p:custDataLst>
          </p:nvPr>
        </p:nvSpPr>
        <p:spPr>
          <a:xfrm>
            <a:off x="1267460" y="1649095"/>
            <a:ext cx="4099560" cy="26136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冯·诺伊曼体系结构是现代计算机的基础，现在大多计算机仍是冯·诺伊曼计算机的组织结构，只是作了一些改进而已，冯·诺伊曼也因此被人们称为“计算机之父”</a:t>
            </a: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endParaRPr sz="2000">
              <a:solidFill>
                <a:srgbClr val="404040"/>
              </a:solidFill>
              <a:latin typeface="楷体" panose="02010609060101010101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44"/>
    </p:custData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74082" name="矩形 4"/>
          <p:cNvSpPr/>
          <p:nvPr>
            <p:custDataLst>
              <p:tags r:id="rId4"/>
            </p:custDataLst>
          </p:nvPr>
        </p:nvSpPr>
        <p:spPr>
          <a:xfrm>
            <a:off x="782320" y="177800"/>
            <a:ext cx="113728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174083" name="图片 6" descr="G:/信息系统与社会/file:/C:/Users/1V994W2/PycharmProjects/PPT_Background_Generation/pic_temp/0_pic_quater_right_down.png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71225" y="6212522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74084" name="图片 8" descr="G:/信息系统与社会/file:/C:/Users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29565" y="6116002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74085" name="矩形 3"/>
          <p:cNvSpPr/>
          <p:nvPr>
            <p:custDataLst>
              <p:tags r:id="rId9"/>
            </p:custDataLst>
          </p:nvPr>
        </p:nvSpPr>
        <p:spPr>
          <a:xfrm>
            <a:off x="869315" y="1178560"/>
            <a:ext cx="10842625" cy="4500245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74087" name="Title 6"/>
          <p:cNvSpPr/>
          <p:nvPr>
            <p:custDataLst>
              <p:tags r:id="rId10"/>
            </p:custDataLst>
          </p:nvPr>
        </p:nvSpPr>
        <p:spPr>
          <a:xfrm>
            <a:off x="980440" y="292100"/>
            <a:ext cx="1947545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lang="zh-CN" altLang="en-US" sz="2400" b="1">
                <a:solidFill>
                  <a:srgbClr val="262626"/>
                </a:solidFill>
                <a:ea typeface="微软雅黑" panose="020b0503020204020204" charset="-122"/>
              </a:rPr>
              <a:t>软件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929755" y="1550670"/>
            <a:ext cx="3686175" cy="1933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126605" y="4053205"/>
            <a:ext cx="733425" cy="752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299450" y="4053205"/>
            <a:ext cx="781050" cy="752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448165" y="4053205"/>
            <a:ext cx="733425" cy="752475"/>
          </a:xfrm>
          <a:prstGeom prst="rect">
            <a:avLst/>
          </a:prstGeom>
        </p:spPr>
      </p:pic>
      <p:sp>
        <p:nvSpPr>
          <p:cNvPr id="160774" name="文本框 14"/>
          <p:cNvSpPr txBox="1"/>
          <p:nvPr>
            <p:custDataLst>
              <p:tags r:id="rId19"/>
            </p:custDataLst>
          </p:nvPr>
        </p:nvSpPr>
        <p:spPr>
          <a:xfrm>
            <a:off x="1224280" y="1497965"/>
            <a:ext cx="5118735" cy="38614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分为系统软件和应用软件</a:t>
            </a:r>
            <a:endParaRPr lang="zh-CN" altLang="en-US" sz="2000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系统软件控制协调计算机，支持软件开发和运行</a:t>
            </a:r>
            <a:endParaRPr lang="zh-CN" altLang="en-US" sz="2000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应用软件为了特定用途开发，对信息进行采集、处理、输出和存储</a:t>
            </a:r>
            <a:endParaRPr lang="en-US" altLang="zh-CN" sz="2000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endParaRPr sz="2000">
              <a:solidFill>
                <a:srgbClr val="404040"/>
              </a:solidFill>
              <a:latin typeface="楷体" panose="02010609060101010101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74082" name="矩形 4"/>
          <p:cNvSpPr/>
          <p:nvPr>
            <p:custDataLst>
              <p:tags r:id="rId4"/>
            </p:custDataLst>
          </p:nvPr>
        </p:nvSpPr>
        <p:spPr>
          <a:xfrm>
            <a:off x="782320" y="177800"/>
            <a:ext cx="168846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174083" name="图片 6" descr="G:/信息系统与社会/file:/C:/Users/1V994W2/PycharmProjects/PPT_Background_Generation/pic_temp/0_pic_quater_right_down.png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71225" y="6212522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74084" name="图片 8" descr="G:/信息系统与社会/file:/C:/Users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29565" y="6116002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74085" name="矩形 3"/>
          <p:cNvSpPr/>
          <p:nvPr>
            <p:custDataLst>
              <p:tags r:id="rId9"/>
            </p:custDataLst>
          </p:nvPr>
        </p:nvSpPr>
        <p:spPr>
          <a:xfrm>
            <a:off x="822325" y="1338580"/>
            <a:ext cx="10842625" cy="4500245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74087" name="Title 6"/>
          <p:cNvSpPr/>
          <p:nvPr>
            <p:custDataLst>
              <p:tags r:id="rId10"/>
            </p:custDataLst>
          </p:nvPr>
        </p:nvSpPr>
        <p:spPr>
          <a:xfrm>
            <a:off x="980440" y="292100"/>
            <a:ext cx="1947545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lang="zh-CN" altLang="en-US" sz="2400" b="1">
                <a:solidFill>
                  <a:srgbClr val="262626"/>
                </a:solidFill>
                <a:ea typeface="微软雅黑" panose="020b0503020204020204" charset="-122"/>
              </a:rPr>
              <a:t>通信网络</a:t>
            </a:r>
          </a:p>
        </p:txBody>
      </p:sp>
      <p:sp>
        <p:nvSpPr>
          <p:cNvPr id="160774" name="文本框 14"/>
          <p:cNvSpPr txBox="1"/>
          <p:nvPr>
            <p:custDataLst>
              <p:tags r:id="rId11"/>
            </p:custDataLst>
          </p:nvPr>
        </p:nvSpPr>
        <p:spPr>
          <a:xfrm>
            <a:off x="1200150" y="1487170"/>
            <a:ext cx="8956675" cy="30416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用于通信的信息发送、接收、转换和传输的设施</a:t>
            </a: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实现人与人、人与计算机、计算机与计算机之间的信息交换，资源共享</a:t>
            </a:r>
            <a:endParaRPr lang="zh-CN" altLang="en-US" sz="2000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endParaRPr lang="zh-CN" altLang="en-US" sz="2000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endParaRPr lang="zh-CN" altLang="en-US" sz="2000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endParaRPr sz="2000">
              <a:solidFill>
                <a:srgbClr val="404040"/>
              </a:solidFill>
              <a:latin typeface="楷体" panose="02010609060101010101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8645" y="3221355"/>
            <a:ext cx="4501515" cy="217614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74082" name="矩形 4"/>
          <p:cNvSpPr/>
          <p:nvPr>
            <p:custDataLst>
              <p:tags r:id="rId4"/>
            </p:custDataLst>
          </p:nvPr>
        </p:nvSpPr>
        <p:spPr>
          <a:xfrm>
            <a:off x="782320" y="177800"/>
            <a:ext cx="149542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174083" name="图片 6" descr="G:/信息系统与社会/file:/C:/Users/1V994W2/PycharmProjects/PPT_Background_Generation/pic_temp/0_pic_quater_right_down.png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71225" y="6212522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74084" name="图片 8" descr="G:/信息系统与社会/file:/C:/Users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29565" y="6116002"/>
            <a:ext cx="539750" cy="36353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74085" name="矩形 3"/>
          <p:cNvSpPr/>
          <p:nvPr>
            <p:custDataLst>
              <p:tags r:id="rId9"/>
            </p:custDataLst>
          </p:nvPr>
        </p:nvSpPr>
        <p:spPr>
          <a:xfrm>
            <a:off x="822325" y="1338580"/>
            <a:ext cx="10842625" cy="4500245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74087" name="Title 6"/>
          <p:cNvSpPr/>
          <p:nvPr>
            <p:custDataLst>
              <p:tags r:id="rId10"/>
            </p:custDataLst>
          </p:nvPr>
        </p:nvSpPr>
        <p:spPr>
          <a:xfrm>
            <a:off x="980440" y="292100"/>
            <a:ext cx="1947545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lang="zh-CN" altLang="en-US" sz="2400" b="1">
                <a:solidFill>
                  <a:srgbClr val="262626"/>
                </a:solidFill>
                <a:ea typeface="微软雅黑" panose="020b0503020204020204" charset="-122"/>
              </a:rPr>
              <a:t>用户</a:t>
            </a:r>
          </a:p>
        </p:txBody>
      </p:sp>
      <p:sp>
        <p:nvSpPr>
          <p:cNvPr id="160774" name="文本框 14"/>
          <p:cNvSpPr txBox="1"/>
          <p:nvPr>
            <p:custDataLst>
              <p:tags r:id="rId11"/>
            </p:custDataLst>
          </p:nvPr>
        </p:nvSpPr>
        <p:spPr>
          <a:xfrm>
            <a:off x="1152525" y="1571625"/>
            <a:ext cx="5280660" cy="38614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信息系统的使用者、维护者、管理者和设计者</a:t>
            </a:r>
            <a:endParaRPr lang="zh-CN" altLang="en-US" sz="2000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r>
              <a:rPr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用户应自觉遵守信息社会的道德准则和法律法规，合理使用信息系统</a:t>
            </a:r>
            <a:endParaRPr lang="zh-CN" altLang="en-US" sz="2000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endParaRPr lang="zh-CN" altLang="en-US" sz="2000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endParaRPr lang="zh-CN" altLang="en-US" sz="2000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pPr marL="457200" marR="0" lvl="0" indent="-457200" algn="just">
              <a:lnSpc>
                <a:spcPct val="130000"/>
              </a:lnSpc>
              <a:spcAft>
                <a:spcPts val="800"/>
              </a:spcAft>
              <a:buClr>
                <a:srgbClr val="404040"/>
              </a:buClr>
              <a:buFont typeface="Wingdings" panose="05000000000000000000"/>
              <a:buChar char="u"/>
            </a:pPr>
            <a:endParaRPr sz="2000">
              <a:solidFill>
                <a:srgbClr val="404040"/>
              </a:solidFill>
              <a:latin typeface="楷体" panose="02010609060101010101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166610" y="1571625"/>
            <a:ext cx="3904615" cy="391795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04520" y="1519555"/>
          <a:ext cx="10655935" cy="3912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635"/>
                <a:gridCol w="7480300"/>
              </a:tblGrid>
              <a:tr h="78740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分类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描述</a:t>
                      </a:r>
                    </a:p>
                  </a:txBody>
                  <a:tcPr/>
                </a:tc>
              </a:tr>
              <a:tr h="65087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硬件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  <a:tr h="59626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软件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  <a:tr h="62357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通信网络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  <a:tr h="59626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数据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  <a:tr h="65786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用户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0770" name="矩形 4"/>
          <p:cNvSpPr/>
          <p:nvPr>
            <p:custDataLst>
              <p:tags r:id="rId4"/>
            </p:custDataLst>
          </p:nvPr>
        </p:nvSpPr>
        <p:spPr>
          <a:xfrm>
            <a:off x="705485" y="278765"/>
            <a:ext cx="418274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95350" y="391160"/>
            <a:ext cx="36753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图书管理系统的组成部分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080510" y="2411730"/>
            <a:ext cx="9829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计算机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4080510" y="3056890"/>
            <a:ext cx="25831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图书管理系统的程序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4037965" y="4257040"/>
            <a:ext cx="12496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图书数据</a:t>
            </a: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4080510" y="4893310"/>
            <a:ext cx="39166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借书学生，书店老板，总部人员</a:t>
            </a: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080510" y="3620770"/>
            <a:ext cx="9829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互联网</a:t>
            </a: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79465" y="2448560"/>
            <a:ext cx="5257800" cy="2753995"/>
          </a:xfrm>
          <a:prstGeom prst="rect">
            <a:avLst/>
          </a:prstGeom>
        </p:spPr>
      </p:pic>
      <p:pic>
        <p:nvPicPr>
          <p:cNvPr id="3" name="图片 2" descr="C:/Users/37452/AppData/Local/Temp/picturecompress_20211123192252/output_1.pngoutput_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rot="6120000">
            <a:off x="977265" y="2709545"/>
            <a:ext cx="3314700" cy="2318385"/>
          </a:xfrm>
          <a:prstGeom prst="rect">
            <a:avLst/>
          </a:prstGeom>
        </p:spPr>
      </p:pic>
      <p:sp>
        <p:nvSpPr>
          <p:cNvPr id="160770" name="矩形 4"/>
          <p:cNvSpPr/>
          <p:nvPr>
            <p:custDataLst>
              <p:tags r:id="rId7"/>
            </p:custDataLst>
          </p:nvPr>
        </p:nvSpPr>
        <p:spPr>
          <a:xfrm>
            <a:off x="742950" y="278130"/>
            <a:ext cx="418274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895350" y="391160"/>
            <a:ext cx="3992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你有去过学校里的书店吗？</a:t>
            </a: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981075" y="1393825"/>
            <a:ext cx="1021651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关于信息系统的组成,以下说法不正确的是(      )。</a:t>
            </a:r>
          </a:p>
          <a:p>
            <a:endParaRPr lang="zh-CN" altLang="en-US" sz="28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</a:rPr>
              <a:t>A.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信息系统中的硬件是信息系统中看得见、摸得着的设备</a:t>
            </a:r>
          </a:p>
          <a:p>
            <a:endParaRPr lang="zh-CN" altLang="en-US" sz="28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信息系统中的软件包括网站和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</a:rPr>
              <a:t>APP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两大部分</a:t>
            </a:r>
          </a:p>
          <a:p>
            <a:endParaRPr lang="zh-CN" altLang="en-US" sz="28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C.无线和有线都属于通信网络</a:t>
            </a:r>
          </a:p>
          <a:p>
            <a:endParaRPr lang="zh-CN" altLang="en-US" sz="28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D系统分析员也是用户的一种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235349" y="1393643"/>
            <a:ext cx="81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</a:rPr>
              <a:t>B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174082" name="矩形 4"/>
          <p:cNvSpPr/>
          <p:nvPr>
            <p:custDataLst>
              <p:tags r:id="rId6"/>
            </p:custDataLst>
          </p:nvPr>
        </p:nvSpPr>
        <p:spPr>
          <a:xfrm>
            <a:off x="782320" y="177800"/>
            <a:ext cx="179387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74087" name="Title 6"/>
          <p:cNvSpPr/>
          <p:nvPr>
            <p:custDataLst>
              <p:tags r:id="rId7"/>
            </p:custDataLst>
          </p:nvPr>
        </p:nvSpPr>
        <p:spPr>
          <a:xfrm>
            <a:off x="980440" y="292100"/>
            <a:ext cx="1421130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sz="2400" b="1">
                <a:solidFill>
                  <a:srgbClr val="262626"/>
                </a:solidFill>
                <a:ea typeface="微软雅黑" panose="020b0503020204020204" charset="-122"/>
              </a:rPr>
              <a:t>课堂练习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74082" name="矩形 4"/>
          <p:cNvSpPr/>
          <p:nvPr>
            <p:custDataLst>
              <p:tags r:id="rId4"/>
            </p:custDataLst>
          </p:nvPr>
        </p:nvSpPr>
        <p:spPr>
          <a:xfrm>
            <a:off x="782320" y="177800"/>
            <a:ext cx="3037840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74087" name="Title 6"/>
          <p:cNvSpPr/>
          <p:nvPr>
            <p:custDataLst>
              <p:tags r:id="rId5"/>
            </p:custDataLst>
          </p:nvPr>
        </p:nvSpPr>
        <p:spPr>
          <a:xfrm>
            <a:off x="980440" y="292100"/>
            <a:ext cx="2527935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sz="2400" b="1">
                <a:solidFill>
                  <a:srgbClr val="262626"/>
                </a:solidFill>
                <a:ea typeface="微软雅黑" panose="020b0503020204020204" charset="-122"/>
              </a:rPr>
              <a:t>共享单车系统</a:t>
            </a:r>
            <a:endParaRPr lang="en-US" altLang="zh-CN" sz="2400" b="1">
              <a:solidFill>
                <a:srgbClr val="262626"/>
              </a:solidFill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80440" y="2681605"/>
            <a:ext cx="4302760" cy="31267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03620" y="2681605"/>
            <a:ext cx="4666615" cy="31337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5283200" y="1009015"/>
            <a:ext cx="47675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观看视频，分析共享单车系统的组成和功能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74082" name="矩形 4"/>
          <p:cNvSpPr/>
          <p:nvPr>
            <p:custDataLst>
              <p:tags r:id="rId4"/>
            </p:custDataLst>
          </p:nvPr>
        </p:nvSpPr>
        <p:spPr>
          <a:xfrm>
            <a:off x="782320" y="177800"/>
            <a:ext cx="3037840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74087" name="Title 6"/>
          <p:cNvSpPr/>
          <p:nvPr>
            <p:custDataLst>
              <p:tags r:id="rId5"/>
            </p:custDataLst>
          </p:nvPr>
        </p:nvSpPr>
        <p:spPr>
          <a:xfrm>
            <a:off x="980440" y="292100"/>
            <a:ext cx="2527935" cy="457200"/>
          </a:xfrm>
          <a:prstGeom prst="rect">
            <a:avLst/>
          </a:prstGeom>
          <a:noFill/>
          <a:ln w="3175">
            <a:noFill/>
            <a:prstDash val="dash"/>
            <a:miter lim="800000"/>
          </a:ln>
        </p:spPr>
        <p:txBody>
          <a:bodyPr wrap="square" lIns="54000" tIns="27000" rIns="54000" bIns="27000" anchor="b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12495" eaLnBrk="1" hangingPunct="1">
              <a:lnSpc>
                <a:spcPct val="90000"/>
              </a:lnSpc>
            </a:pPr>
            <a:r>
              <a:rPr sz="2400" b="1">
                <a:solidFill>
                  <a:srgbClr val="262626"/>
                </a:solidFill>
                <a:ea typeface="微软雅黑" panose="020b0503020204020204" charset="-122"/>
              </a:rPr>
              <a:t>共享单车系统</a:t>
            </a:r>
            <a:endParaRPr lang="en-US" altLang="zh-CN" sz="2400" b="1">
              <a:solidFill>
                <a:srgbClr val="262626"/>
              </a:solidFill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026660" y="292100"/>
            <a:ext cx="47675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观看视频，分析共享单车系统的组成和功能</a:t>
            </a:r>
          </a:p>
        </p:txBody>
      </p:sp>
      <p:pic>
        <p:nvPicPr>
          <p:cNvPr id="2" name="ofo使用说明">
            <a:hlinkClick action="ppaction://media"/>
          </p:cNvPr>
          <p:cNvPicPr/>
          <p:nvPr>
            <a:videoFile r:link="rId9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115695"/>
            <a:ext cx="12193270" cy="5742305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04520" y="1519555"/>
          <a:ext cx="10655935" cy="3912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635"/>
                <a:gridCol w="7480300"/>
              </a:tblGrid>
              <a:tr h="78740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分类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描述</a:t>
                      </a:r>
                    </a:p>
                  </a:txBody>
                  <a:tcPr/>
                </a:tc>
              </a:tr>
              <a:tr h="65087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硬件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  <a:tr h="59626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软件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  <a:tr h="62357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通信网络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  <a:tr h="59626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数据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  <a:tr h="65786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用户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0770" name="矩形 4"/>
          <p:cNvSpPr/>
          <p:nvPr>
            <p:custDataLst>
              <p:tags r:id="rId4"/>
            </p:custDataLst>
          </p:nvPr>
        </p:nvSpPr>
        <p:spPr>
          <a:xfrm>
            <a:off x="705485" y="278765"/>
            <a:ext cx="418274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95350" y="391160"/>
            <a:ext cx="36753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共享单车系统的组成部分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080510" y="2411730"/>
            <a:ext cx="31165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自行车、智能锁、服务器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4080510" y="3056890"/>
            <a:ext cx="72961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APP</a:t>
            </a:r>
            <a:endParaRPr lang="zh-CN" altLang="en-US" sz="2000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4037965" y="4257040"/>
            <a:ext cx="39166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用户数据、骑行数据、消费数据</a:t>
            </a: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4080510" y="4893310"/>
            <a:ext cx="33832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使用者、管理员、维护人员</a:t>
            </a: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080510" y="3620770"/>
            <a:ext cx="9829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物联网</a:t>
            </a: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11505" y="1679575"/>
          <a:ext cx="10655935" cy="4260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635"/>
                <a:gridCol w="7480300"/>
              </a:tblGrid>
              <a:tr h="78740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分类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描述</a:t>
                      </a:r>
                    </a:p>
                  </a:txBody>
                  <a:tcPr/>
                </a:tc>
              </a:tr>
              <a:tr h="81026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数据收集和输入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  <a:tr h="88773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数据存储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  <a:tr h="90805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数据查询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  <a:tr h="86677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数据加工处理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 spc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0770" name="矩形 4"/>
          <p:cNvSpPr/>
          <p:nvPr>
            <p:custDataLst>
              <p:tags r:id="rId4"/>
            </p:custDataLst>
          </p:nvPr>
        </p:nvSpPr>
        <p:spPr>
          <a:xfrm>
            <a:off x="705485" y="278765"/>
            <a:ext cx="418274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95350" y="391160"/>
            <a:ext cx="30403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共享单车系统的功能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080510" y="2493010"/>
            <a:ext cx="2849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系统收集用户定位信息</a:t>
            </a:r>
          </a:p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用户输入个人信息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4024630" y="3353435"/>
            <a:ext cx="44500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数据库存储所有车辆信息和用户信息</a:t>
            </a:r>
          </a:p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数据库记录了所有骑行、付款信息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4080510" y="5120640"/>
            <a:ext cx="47167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根据时间，计算出费用</a:t>
            </a:r>
          </a:p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根据历年使用数据，安排车辆放置数量</a:t>
            </a: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4080510" y="4391025"/>
            <a:ext cx="44500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根据用户位置，查询所有的车辆信息</a:t>
            </a: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9" name="流程图: 可选过程 8"/>
          <p:cNvSpPr/>
          <p:nvPr>
            <p:custDataLst>
              <p:tags r:id="rId4"/>
            </p:custDataLst>
          </p:nvPr>
        </p:nvSpPr>
        <p:spPr>
          <a:xfrm>
            <a:off x="370840" y="2875915"/>
            <a:ext cx="3220720" cy="110553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信息系统组成与功能</a:t>
            </a:r>
          </a:p>
        </p:txBody>
      </p:sp>
      <p:sp>
        <p:nvSpPr>
          <p:cNvPr id="10" name="左大括号 9"/>
          <p:cNvSpPr/>
          <p:nvPr>
            <p:custDataLst>
              <p:tags r:id="rId5"/>
            </p:custDataLst>
          </p:nvPr>
        </p:nvSpPr>
        <p:spPr>
          <a:xfrm>
            <a:off x="3606165" y="1710690"/>
            <a:ext cx="1332230" cy="3213100"/>
          </a:xfrm>
          <a:prstGeom prst="leftBrace">
            <a:avLst/>
          </a:prstGeom>
          <a:ln w="63500" cap="rnd" cmpd="sng">
            <a:solidFill>
              <a:schemeClr val="accent1">
                <a:shade val="50000"/>
              </a:schemeClr>
            </a:solidFill>
            <a:prstDash val="solid"/>
            <a:rou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7"/>
          <p:cNvSpPr/>
          <p:nvPr>
            <p:custDataLst>
              <p:tags r:id="rId6"/>
            </p:custDataLst>
          </p:nvPr>
        </p:nvSpPr>
        <p:spPr>
          <a:xfrm>
            <a:off x="4857750" y="1424940"/>
            <a:ext cx="1054735" cy="537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组成</a:t>
            </a:r>
          </a:p>
        </p:txBody>
      </p:sp>
      <p:sp>
        <p:nvSpPr>
          <p:cNvPr id="12" name="圆角矩形 8"/>
          <p:cNvSpPr/>
          <p:nvPr>
            <p:custDataLst>
              <p:tags r:id="rId7"/>
            </p:custDataLst>
          </p:nvPr>
        </p:nvSpPr>
        <p:spPr>
          <a:xfrm>
            <a:off x="4938395" y="4579620"/>
            <a:ext cx="1054735" cy="537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功能</a:t>
            </a:r>
          </a:p>
        </p:txBody>
      </p:sp>
      <p:sp>
        <p:nvSpPr>
          <p:cNvPr id="13" name="左大括号 12"/>
          <p:cNvSpPr/>
          <p:nvPr>
            <p:custDataLst>
              <p:tags r:id="rId8"/>
            </p:custDataLst>
          </p:nvPr>
        </p:nvSpPr>
        <p:spPr>
          <a:xfrm>
            <a:off x="6044565" y="725170"/>
            <a:ext cx="435610" cy="2028825"/>
          </a:xfrm>
          <a:prstGeom prst="leftBrace">
            <a:avLst/>
          </a:prstGeom>
          <a:ln w="476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左大括号 13"/>
          <p:cNvSpPr/>
          <p:nvPr>
            <p:custDataLst>
              <p:tags r:id="rId9"/>
            </p:custDataLst>
          </p:nvPr>
        </p:nvSpPr>
        <p:spPr>
          <a:xfrm>
            <a:off x="6044565" y="3575685"/>
            <a:ext cx="435610" cy="2484120"/>
          </a:xfrm>
          <a:prstGeom prst="leftBrace">
            <a:avLst/>
          </a:prstGeom>
          <a:ln w="476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6663055" y="664210"/>
            <a:ext cx="311404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/>
              <a:buChar char="Ø"/>
            </a:pPr>
            <a:r>
              <a:rPr lang="zh-CN" altLang="en-US" sz="2800"/>
              <a:t>硬件</a:t>
            </a:r>
          </a:p>
          <a:p>
            <a:pPr marL="457200" indent="-457200">
              <a:buFont typeface="Wingdings" panose="05000000000000000000"/>
              <a:buChar char="Ø"/>
            </a:pPr>
            <a:r>
              <a:rPr lang="zh-CN" altLang="en-US" sz="2800"/>
              <a:t>软件</a:t>
            </a:r>
          </a:p>
          <a:p>
            <a:pPr marL="457200" indent="-457200">
              <a:buFont typeface="Wingdings" panose="05000000000000000000"/>
              <a:buChar char="Ø"/>
            </a:pPr>
            <a:r>
              <a:rPr lang="zh-CN" altLang="en-US" sz="2800"/>
              <a:t>数据</a:t>
            </a:r>
          </a:p>
          <a:p>
            <a:pPr marL="457200" indent="-457200">
              <a:buFont typeface="Wingdings" panose="05000000000000000000"/>
              <a:buChar char="Ø"/>
            </a:pPr>
            <a:r>
              <a:rPr lang="zh-CN" altLang="en-US" sz="2800"/>
              <a:t>通信系统</a:t>
            </a:r>
          </a:p>
          <a:p>
            <a:pPr marL="457200" indent="-457200">
              <a:buFont typeface="Wingdings" panose="05000000000000000000"/>
              <a:buChar char="Ø"/>
            </a:pPr>
            <a:r>
              <a:rPr lang="zh-CN" altLang="en-US" sz="2800"/>
              <a:t>用户</a:t>
            </a: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6562090" y="3514725"/>
            <a:ext cx="534479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/>
              <a:buChar char="Ø"/>
            </a:pPr>
            <a:r>
              <a:rPr lang="zh-CN" altLang="en-US" sz="2800"/>
              <a:t>数据收集与输入功能</a:t>
            </a:r>
          </a:p>
          <a:p>
            <a:pPr marL="457200" indent="-457200">
              <a:buFont typeface="Wingdings" panose="05000000000000000000"/>
              <a:buChar char="Ø"/>
            </a:pPr>
            <a:r>
              <a:rPr lang="zh-CN" altLang="en-US" sz="2800"/>
              <a:t>数据传输功能</a:t>
            </a:r>
          </a:p>
          <a:p>
            <a:pPr marL="457200" indent="-457200">
              <a:buFont typeface="Wingdings" panose="05000000000000000000"/>
              <a:buChar char="Ø"/>
            </a:pPr>
            <a:r>
              <a:rPr lang="zh-CN" altLang="en-US" sz="2800"/>
              <a:t>数据存储功能</a:t>
            </a:r>
          </a:p>
          <a:p>
            <a:pPr marL="457200" indent="-457200">
              <a:buFont typeface="Wingdings" panose="05000000000000000000"/>
              <a:buChar char="Ø"/>
            </a:pPr>
            <a:r>
              <a:rPr lang="zh-CN" altLang="en-US" sz="2800"/>
              <a:t>数据加工处理功能</a:t>
            </a:r>
          </a:p>
          <a:p>
            <a:pPr marL="457200" indent="-457200">
              <a:buFont typeface="Wingdings" panose="05000000000000000000"/>
              <a:buChar char="Ø"/>
            </a:pPr>
            <a:r>
              <a:rPr lang="zh-CN" altLang="en-US" sz="2800"/>
              <a:t>数据输出功能</a:t>
            </a:r>
          </a:p>
          <a:p>
            <a:pPr marL="457200" indent="-457200">
              <a:buFont typeface="Wingdings" panose="05000000000000000000"/>
              <a:buChar char="Ø"/>
            </a:pPr>
            <a:r>
              <a:rPr lang="zh-CN" altLang="en-US" sz="2800"/>
              <a:t>数据查询功能</a:t>
            </a:r>
          </a:p>
          <a:p>
            <a:pPr marL="457200" indent="-457200"/>
            <a:endParaRPr lang="zh-CN" altLang="en-US" sz="2800"/>
          </a:p>
        </p:txBody>
      </p:sp>
      <p:sp>
        <p:nvSpPr>
          <p:cNvPr id="160770" name="矩形 4"/>
          <p:cNvSpPr/>
          <p:nvPr>
            <p:custDataLst>
              <p:tags r:id="rId12"/>
            </p:custDataLst>
          </p:nvPr>
        </p:nvSpPr>
        <p:spPr>
          <a:xfrm>
            <a:off x="705485" y="278765"/>
            <a:ext cx="151701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3"/>
            </p:custDataLst>
          </p:nvPr>
        </p:nvSpPr>
        <p:spPr>
          <a:xfrm>
            <a:off x="895350" y="391160"/>
            <a:ext cx="817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小结</a:t>
            </a:r>
          </a:p>
        </p:txBody>
      </p:sp>
      <p:pic>
        <p:nvPicPr>
          <p:cNvPr id="160771" name="New picture"/>
          <p:cNvPicPr/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074400" y="11036300"/>
            <a:ext cx="317500" cy="228600"/>
          </a:xfrm>
          <a:prstGeom prst="cube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32655" y="1939290"/>
            <a:ext cx="6852920" cy="3653155"/>
          </a:xfrm>
          <a:prstGeom prst="rect">
            <a:avLst/>
          </a:prstGeom>
        </p:spPr>
      </p:pic>
      <p:pic>
        <p:nvPicPr>
          <p:cNvPr id="4" name="图片 3" descr="C:/Users/37452/AppData/Local/Temp/picturecompress_20211123192252/output_1.pngoutput_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rot="6120000">
            <a:off x="977265" y="2709545"/>
            <a:ext cx="3314700" cy="2318385"/>
          </a:xfrm>
          <a:prstGeom prst="rect">
            <a:avLst/>
          </a:prstGeom>
        </p:spPr>
      </p:pic>
      <p:sp>
        <p:nvSpPr>
          <p:cNvPr id="160770" name="矩形 4"/>
          <p:cNvSpPr/>
          <p:nvPr>
            <p:custDataLst>
              <p:tags r:id="rId7"/>
            </p:custDataLst>
          </p:nvPr>
        </p:nvSpPr>
        <p:spPr>
          <a:xfrm>
            <a:off x="742950" y="278130"/>
            <a:ext cx="418274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895350" y="391160"/>
            <a:ext cx="36753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借阅一本信息技术必修二</a:t>
            </a: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0773" name="矩形 3"/>
          <p:cNvSpPr/>
          <p:nvPr>
            <p:custDataLst>
              <p:tags r:id="rId3"/>
            </p:custDataLst>
          </p:nvPr>
        </p:nvSpPr>
        <p:spPr>
          <a:xfrm>
            <a:off x="528320" y="1334770"/>
            <a:ext cx="5121275" cy="4500880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23940" y="1954530"/>
            <a:ext cx="5450840" cy="280162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64845" y="1763395"/>
            <a:ext cx="4602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(1)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用户指定类别，查找该类别的所有图书</a:t>
            </a:r>
          </a:p>
        </p:txBody>
      </p:sp>
      <p:sp>
        <p:nvSpPr>
          <p:cNvPr id="160770" name="矩形 4"/>
          <p:cNvSpPr/>
          <p:nvPr>
            <p:custDataLst>
              <p:tags r:id="rId7"/>
            </p:custDataLst>
          </p:nvPr>
        </p:nvSpPr>
        <p:spPr>
          <a:xfrm>
            <a:off x="742950" y="278130"/>
            <a:ext cx="418274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895350" y="391160"/>
            <a:ext cx="3992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图书管理系统有哪些功能？</a:t>
            </a: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0773" name="矩形 3"/>
          <p:cNvSpPr/>
          <p:nvPr>
            <p:custDataLst>
              <p:tags r:id="rId3"/>
            </p:custDataLst>
          </p:nvPr>
        </p:nvSpPr>
        <p:spPr>
          <a:xfrm>
            <a:off x="522605" y="1334770"/>
            <a:ext cx="5121275" cy="4500880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64845" y="1763395"/>
            <a:ext cx="4602480" cy="1753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(1)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用户指定类别，查找该类别的所有图书</a:t>
            </a:r>
          </a:p>
          <a:p>
            <a:pPr algn="l"/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pPr algn="l"/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(2)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借阅和归还时，系统里的图书状态改变</a:t>
            </a:r>
          </a:p>
          <a:p>
            <a:pPr algn="l"/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14415" y="1403350"/>
            <a:ext cx="5438775" cy="29038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114415" y="4742180"/>
            <a:ext cx="5438140" cy="914400"/>
          </a:xfrm>
          <a:prstGeom prst="rect">
            <a:avLst/>
          </a:prstGeom>
        </p:spPr>
      </p:pic>
      <p:sp>
        <p:nvSpPr>
          <p:cNvPr id="160770" name="矩形 4"/>
          <p:cNvSpPr/>
          <p:nvPr>
            <p:custDataLst>
              <p:tags r:id="rId9"/>
            </p:custDataLst>
          </p:nvPr>
        </p:nvSpPr>
        <p:spPr>
          <a:xfrm>
            <a:off x="742950" y="278130"/>
            <a:ext cx="418274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895350" y="391160"/>
            <a:ext cx="3992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图书管理系统有哪些功能？</a:t>
            </a: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0773" name="矩形 3"/>
          <p:cNvSpPr/>
          <p:nvPr>
            <p:custDataLst>
              <p:tags r:id="rId3"/>
            </p:custDataLst>
          </p:nvPr>
        </p:nvSpPr>
        <p:spPr>
          <a:xfrm>
            <a:off x="528320" y="1334770"/>
            <a:ext cx="5121275" cy="4500880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64845" y="1763395"/>
            <a:ext cx="4602480" cy="23069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(1)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用户指定类别，查找该类别的所有图书</a:t>
            </a: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(2)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借阅和归还时，系统里的图书状态改变</a:t>
            </a: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(3)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输入书名，添加新的图书数据</a:t>
            </a: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72810" y="1998980"/>
            <a:ext cx="5695950" cy="3171825"/>
          </a:xfrm>
          <a:prstGeom prst="rect">
            <a:avLst/>
          </a:prstGeom>
        </p:spPr>
      </p:pic>
      <p:sp>
        <p:nvSpPr>
          <p:cNvPr id="160770" name="矩形 4"/>
          <p:cNvSpPr/>
          <p:nvPr>
            <p:custDataLst>
              <p:tags r:id="rId7"/>
            </p:custDataLst>
          </p:nvPr>
        </p:nvSpPr>
        <p:spPr>
          <a:xfrm>
            <a:off x="742950" y="278130"/>
            <a:ext cx="418274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895350" y="391160"/>
            <a:ext cx="3992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图书管理系统有哪些功能？</a:t>
            </a: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0773" name="矩形 3"/>
          <p:cNvSpPr/>
          <p:nvPr>
            <p:custDataLst>
              <p:tags r:id="rId3"/>
            </p:custDataLst>
          </p:nvPr>
        </p:nvSpPr>
        <p:spPr>
          <a:xfrm>
            <a:off x="528320" y="1334770"/>
            <a:ext cx="5121275" cy="4500880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64845" y="1763395"/>
            <a:ext cx="4602480" cy="39693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(1)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用户指定类别，查找该类别的所有图书</a:t>
            </a: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(2)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借阅和归还时，系统里的图书状态改变</a:t>
            </a: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(3)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输入书名，添加新的图书数据</a:t>
            </a: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(4)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存储所有图书的数据</a:t>
            </a: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(5)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输出显示所有图书的数据</a:t>
            </a: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20155" y="2313305"/>
            <a:ext cx="5410835" cy="1862455"/>
          </a:xfrm>
          <a:prstGeom prst="rect">
            <a:avLst/>
          </a:prstGeom>
        </p:spPr>
      </p:pic>
      <p:sp>
        <p:nvSpPr>
          <p:cNvPr id="160770" name="矩形 4"/>
          <p:cNvSpPr/>
          <p:nvPr>
            <p:custDataLst>
              <p:tags r:id="rId7"/>
            </p:custDataLst>
          </p:nvPr>
        </p:nvSpPr>
        <p:spPr>
          <a:xfrm>
            <a:off x="742950" y="278130"/>
            <a:ext cx="418274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895350" y="391160"/>
            <a:ext cx="3992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图书管理系统有哪些功能？</a:t>
            </a: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0773" name="矩形 3"/>
          <p:cNvSpPr/>
          <p:nvPr>
            <p:custDataLst>
              <p:tags r:id="rId3"/>
            </p:custDataLst>
          </p:nvPr>
        </p:nvSpPr>
        <p:spPr>
          <a:xfrm>
            <a:off x="528320" y="1334770"/>
            <a:ext cx="5121275" cy="4500880"/>
          </a:xfrm>
          <a:prstGeom prst="rect">
            <a:avLst/>
          </a:prstGeom>
          <a:solidFill>
            <a:srgbClr val="FBFBF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txBody>
          <a:bodyPr wrap="square"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64845" y="1763395"/>
            <a:ext cx="4602480" cy="45231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(1)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用户指定类别，查找该类别的所有图书</a:t>
            </a: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(2)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借阅和归还时，系统里的图书状态改变</a:t>
            </a: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(3)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输入书名，添加新的图书数据</a:t>
            </a: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(4)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存储所有图书的数据</a:t>
            </a: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(5)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输出显示所有图书的数据</a:t>
            </a: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r>
              <a:rPr lang="en-US" altLang="zh-CN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(6)</a:t>
            </a:r>
            <a:r>
              <a: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将进货的申请传输到总部</a:t>
            </a: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  <a:p>
            <a:endParaRPr lang="zh-CN" altLang="en-US" spc="1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sym typeface="+mn-ea"/>
            </a:endParaRPr>
          </a:p>
        </p:txBody>
      </p:sp>
      <p:sp>
        <p:nvSpPr>
          <p:cNvPr id="160770" name="矩形 4"/>
          <p:cNvSpPr/>
          <p:nvPr>
            <p:custDataLst>
              <p:tags r:id="rId5"/>
            </p:custDataLst>
          </p:nvPr>
        </p:nvSpPr>
        <p:spPr>
          <a:xfrm>
            <a:off x="742950" y="278130"/>
            <a:ext cx="4182745" cy="685800"/>
          </a:xfrm>
          <a:prstGeom prst="rect">
            <a:avLst/>
          </a:prstGeom>
          <a:solidFill>
            <a:srgbClr val="EAECEF"/>
          </a:solidFill>
          <a:ln w="12700" cap="flat" cmpd="sng" algn="ctr">
            <a:solidFill>
              <a:srgbClr val="29568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895350" y="391160"/>
            <a:ext cx="3992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pc="1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sym typeface="+mn-ea"/>
              </a:rPr>
              <a:t>图书管理系统有哪些功能？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993765" y="1763395"/>
            <a:ext cx="5676900" cy="338137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1931"/>
</p:tagLst>
</file>

<file path=ppt/tags/tag10.xml><?xml version="1.0" encoding="utf-8"?>
<p:tagLst xmlns:p="http://schemas.openxmlformats.org/presentationml/2006/main">
  <p:tag name="AS_UNIQUEID" val="1940"/>
</p:tagLst>
</file>

<file path=ppt/tags/tag100.xml><?xml version="1.0" encoding="utf-8"?>
<p:tagLst xmlns:p="http://schemas.openxmlformats.org/presentationml/2006/main">
  <p:tag name="AS_UNIQUEID" val="2030"/>
</p:tagLst>
</file>

<file path=ppt/tags/tag101.xml><?xml version="1.0" encoding="utf-8"?>
<p:tagLst xmlns:p="http://schemas.openxmlformats.org/presentationml/2006/main">
  <p:tag name="AS_UNIQUEID" val="2031"/>
</p:tagLst>
</file>

<file path=ppt/tags/tag102.xml><?xml version="1.0" encoding="utf-8"?>
<p:tagLst xmlns:p="http://schemas.openxmlformats.org/presentationml/2006/main">
  <p:tag name="AS_UNIQUEID" val="2032"/>
</p:tagLst>
</file>

<file path=ppt/tags/tag103.xml><?xml version="1.0" encoding="utf-8"?>
<p:tagLst xmlns:p="http://schemas.openxmlformats.org/presentationml/2006/main">
  <p:tag name="AS_UNIQUEID" val="2033"/>
</p:tagLst>
</file>

<file path=ppt/tags/tag104.xml><?xml version="1.0" encoding="utf-8"?>
<p:tagLst xmlns:p="http://schemas.openxmlformats.org/presentationml/2006/main">
  <p:tag name="AS_UNIQUEID" val="2034"/>
</p:tagLst>
</file>

<file path=ppt/tags/tag105.xml><?xml version="1.0" encoding="utf-8"?>
<p:tagLst xmlns:p="http://schemas.openxmlformats.org/presentationml/2006/main">
  <p:tag name="AS_UNIQUEID" val="2035"/>
</p:tagLst>
</file>

<file path=ppt/tags/tag106.xml><?xml version="1.0" encoding="utf-8"?>
<p:tagLst xmlns:p="http://schemas.openxmlformats.org/presentationml/2006/main">
  <p:tag name="AS_UNIQUEID" val="2036"/>
</p:tagLst>
</file>

<file path=ppt/tags/tag107.xml><?xml version="1.0" encoding="utf-8"?>
<p:tagLst xmlns:p="http://schemas.openxmlformats.org/presentationml/2006/main">
  <p:tag name="AS_UNIQUEID" val="2037"/>
</p:tagLst>
</file>

<file path=ppt/tags/tag108.xml><?xml version="1.0" encoding="utf-8"?>
<p:tagLst xmlns:p="http://schemas.openxmlformats.org/presentationml/2006/main">
  <p:tag name="AS_UNIQUEID" val="2038"/>
</p:tagLst>
</file>

<file path=ppt/tags/tag109.xml><?xml version="1.0" encoding="utf-8"?>
<p:tagLst xmlns:p="http://schemas.openxmlformats.org/presentationml/2006/main">
  <p:tag name="AS_UNIQUEID" val="2039"/>
</p:tagLst>
</file>

<file path=ppt/tags/tag11.xml><?xml version="1.0" encoding="utf-8"?>
<p:tagLst xmlns:p="http://schemas.openxmlformats.org/presentationml/2006/main">
  <p:tag name="AS_UNIQUEID" val="1941"/>
</p:tagLst>
</file>

<file path=ppt/tags/tag110.xml><?xml version="1.0" encoding="utf-8"?>
<p:tagLst xmlns:p="http://schemas.openxmlformats.org/presentationml/2006/main">
  <p:tag name="AS_UNIQUEID" val="2040"/>
</p:tagLst>
</file>

<file path=ppt/tags/tag111.xml><?xml version="1.0" encoding="utf-8"?>
<p:tagLst xmlns:p="http://schemas.openxmlformats.org/presentationml/2006/main">
  <p:tag name="AS_UNIQUEID" val="2041"/>
</p:tagLst>
</file>

<file path=ppt/tags/tag112.xml><?xml version="1.0" encoding="utf-8"?>
<p:tagLst xmlns:p="http://schemas.openxmlformats.org/presentationml/2006/main">
  <p:tag name="AS_UNIQUEID" val="2042"/>
</p:tagLst>
</file>

<file path=ppt/tags/tag113.xml><?xml version="1.0" encoding="utf-8"?>
<p:tagLst xmlns:p="http://schemas.openxmlformats.org/presentationml/2006/main">
  <p:tag name="AS_UNIQUEID" val="2043"/>
</p:tagLst>
</file>

<file path=ppt/tags/tag114.xml><?xml version="1.0" encoding="utf-8"?>
<p:tagLst xmlns:p="http://schemas.openxmlformats.org/presentationml/2006/main">
  <p:tag name="AS_UNIQUEID" val="2044"/>
</p:tagLst>
</file>

<file path=ppt/tags/tag115.xml><?xml version="1.0" encoding="utf-8"?>
<p:tagLst xmlns:p="http://schemas.openxmlformats.org/presentationml/2006/main">
  <p:tag name="AS_UNIQUEID" val="2045"/>
</p:tagLst>
</file>

<file path=ppt/tags/tag116.xml><?xml version="1.0" encoding="utf-8"?>
<p:tagLst xmlns:p="http://schemas.openxmlformats.org/presentationml/2006/main">
  <p:tag name="AS_UNIQUEID" val="2046"/>
</p:tagLst>
</file>

<file path=ppt/tags/tag117.xml><?xml version="1.0" encoding="utf-8"?>
<p:tagLst xmlns:p="http://schemas.openxmlformats.org/presentationml/2006/main">
  <p:tag name="AS_UNIQUEID" val="2047"/>
</p:tagLst>
</file>

<file path=ppt/tags/tag118.xml><?xml version="1.0" encoding="utf-8"?>
<p:tagLst xmlns:p="http://schemas.openxmlformats.org/presentationml/2006/main">
  <p:tag name="AS_UNIQUEID" val="2048"/>
</p:tagLst>
</file>

<file path=ppt/tags/tag119.xml><?xml version="1.0" encoding="utf-8"?>
<p:tagLst xmlns:p="http://schemas.openxmlformats.org/presentationml/2006/main">
  <p:tag name="AS_UNIQUEID" val="2049"/>
</p:tagLst>
</file>

<file path=ppt/tags/tag12.xml><?xml version="1.0" encoding="utf-8"?>
<p:tagLst xmlns:p="http://schemas.openxmlformats.org/presentationml/2006/main">
  <p:tag name="AS_UNIQUEID" val="1942"/>
</p:tagLst>
</file>

<file path=ppt/tags/tag120.xml><?xml version="1.0" encoding="utf-8"?>
<p:tagLst xmlns:p="http://schemas.openxmlformats.org/presentationml/2006/main">
  <p:tag name="AS_UNIQUEID" val="2050"/>
</p:tagLst>
</file>

<file path=ppt/tags/tag121.xml><?xml version="1.0" encoding="utf-8"?>
<p:tagLst xmlns:p="http://schemas.openxmlformats.org/presentationml/2006/main">
  <p:tag name="AS_UNIQUEID" val="2051"/>
</p:tagLst>
</file>

<file path=ppt/tags/tag122.xml><?xml version="1.0" encoding="utf-8"?>
<p:tagLst xmlns:p="http://schemas.openxmlformats.org/presentationml/2006/main">
  <p:tag name="AS_UNIQUEID" val="2052"/>
</p:tagLst>
</file>

<file path=ppt/tags/tag123.xml><?xml version="1.0" encoding="utf-8"?>
<p:tagLst xmlns:p="http://schemas.openxmlformats.org/presentationml/2006/main">
  <p:tag name="AS_UNIQUEID" val="2053"/>
</p:tagLst>
</file>

<file path=ppt/tags/tag124.xml><?xml version="1.0" encoding="utf-8"?>
<p:tagLst xmlns:p="http://schemas.openxmlformats.org/presentationml/2006/main">
  <p:tag name="AS_UNIQUEID" val="2054"/>
</p:tagLst>
</file>

<file path=ppt/tags/tag125.xml><?xml version="1.0" encoding="utf-8"?>
<p:tagLst xmlns:p="http://schemas.openxmlformats.org/presentationml/2006/main">
  <p:tag name="AS_UNIQUEID" val="2055"/>
</p:tagLst>
</file>

<file path=ppt/tags/tag126.xml><?xml version="1.0" encoding="utf-8"?>
<p:tagLst xmlns:p="http://schemas.openxmlformats.org/presentationml/2006/main">
  <p:tag name="AS_UNIQUEID" val="2056"/>
</p:tagLst>
</file>

<file path=ppt/tags/tag127.xml><?xml version="1.0" encoding="utf-8"?>
<p:tagLst xmlns:p="http://schemas.openxmlformats.org/presentationml/2006/main">
  <p:tag name="AS_UNIQUEID" val="2057"/>
</p:tagLst>
</file>

<file path=ppt/tags/tag128.xml><?xml version="1.0" encoding="utf-8"?>
<p:tagLst xmlns:p="http://schemas.openxmlformats.org/presentationml/2006/main">
  <p:tag name="AS_UNIQUEID" val="2058"/>
</p:tagLst>
</file>

<file path=ppt/tags/tag129.xml><?xml version="1.0" encoding="utf-8"?>
<p:tagLst xmlns:p="http://schemas.openxmlformats.org/presentationml/2006/main">
  <p:tag name="AS_UNIQUEID" val="2059"/>
</p:tagLst>
</file>

<file path=ppt/tags/tag13.xml><?xml version="1.0" encoding="utf-8"?>
<p:tagLst xmlns:p="http://schemas.openxmlformats.org/presentationml/2006/main">
  <p:tag name="AS_UNIQUEID" val="1943"/>
</p:tagLst>
</file>

<file path=ppt/tags/tag130.xml><?xml version="1.0" encoding="utf-8"?>
<p:tagLst xmlns:p="http://schemas.openxmlformats.org/presentationml/2006/main">
  <p:tag name="AS_UNIQUEID" val="2060"/>
</p:tagLst>
</file>

<file path=ppt/tags/tag131.xml><?xml version="1.0" encoding="utf-8"?>
<p:tagLst xmlns:p="http://schemas.openxmlformats.org/presentationml/2006/main">
  <p:tag name="AS_UNIQUEID" val="2061"/>
</p:tagLst>
</file>

<file path=ppt/tags/tag132.xml><?xml version="1.0" encoding="utf-8"?>
<p:tagLst xmlns:p="http://schemas.openxmlformats.org/presentationml/2006/main">
  <p:tag name="AS_UNIQUEID" val="2062"/>
</p:tagLst>
</file>

<file path=ppt/tags/tag133.xml><?xml version="1.0" encoding="utf-8"?>
<p:tagLst xmlns:p="http://schemas.openxmlformats.org/presentationml/2006/main">
  <p:tag name="AS_UNIQUEID" val="2063"/>
</p:tagLst>
</file>

<file path=ppt/tags/tag134.xml><?xml version="1.0" encoding="utf-8"?>
<p:tagLst xmlns:p="http://schemas.openxmlformats.org/presentationml/2006/main">
  <p:tag name="AS_UNIQUEID" val="2064"/>
</p:tagLst>
</file>

<file path=ppt/tags/tag135.xml><?xml version="1.0" encoding="utf-8"?>
<p:tagLst xmlns:p="http://schemas.openxmlformats.org/presentationml/2006/main">
  <p:tag name="AS_UNIQUEID" val="2065"/>
</p:tagLst>
</file>

<file path=ppt/tags/tag136.xml><?xml version="1.0" encoding="utf-8"?>
<p:tagLst xmlns:p="http://schemas.openxmlformats.org/presentationml/2006/main">
  <p:tag name="AS_UNIQUEID" val="2066"/>
</p:tagLst>
</file>

<file path=ppt/tags/tag137.xml><?xml version="1.0" encoding="utf-8"?>
<p:tagLst xmlns:p="http://schemas.openxmlformats.org/presentationml/2006/main">
  <p:tag name="AS_UNIQUEID" val="2067"/>
</p:tagLst>
</file>

<file path=ppt/tags/tag138.xml><?xml version="1.0" encoding="utf-8"?>
<p:tagLst xmlns:p="http://schemas.openxmlformats.org/presentationml/2006/main">
  <p:tag name="AS_UNIQUEID" val="2068"/>
</p:tagLst>
</file>

<file path=ppt/tags/tag139.xml><?xml version="1.0" encoding="utf-8"?>
<p:tagLst xmlns:p="http://schemas.openxmlformats.org/presentationml/2006/main">
  <p:tag name="AS_UNIQUEID" val="2069"/>
</p:tagLst>
</file>

<file path=ppt/tags/tag14.xml><?xml version="1.0" encoding="utf-8"?>
<p:tagLst xmlns:p="http://schemas.openxmlformats.org/presentationml/2006/main">
  <p:tag name="AS_UNIQUEID" val="1944"/>
</p:tagLst>
</file>

<file path=ppt/tags/tag140.xml><?xml version="1.0" encoding="utf-8"?>
<p:tagLst xmlns:p="http://schemas.openxmlformats.org/presentationml/2006/main">
  <p:tag name="AS_UNIQUEID" val="2070"/>
</p:tagLst>
</file>

<file path=ppt/tags/tag141.xml><?xml version="1.0" encoding="utf-8"?>
<p:tagLst xmlns:p="http://schemas.openxmlformats.org/presentationml/2006/main">
  <p:tag name="AS_UNIQUEID" val="2071"/>
</p:tagLst>
</file>

<file path=ppt/tags/tag142.xml><?xml version="1.0" encoding="utf-8"?>
<p:tagLst xmlns:p="http://schemas.openxmlformats.org/presentationml/2006/main">
  <p:tag name="AS_UNIQUEID" val="2072"/>
</p:tagLst>
</file>

<file path=ppt/tags/tag143.xml><?xml version="1.0" encoding="utf-8"?>
<p:tagLst xmlns:p="http://schemas.openxmlformats.org/presentationml/2006/main">
  <p:tag name="AS_UNIQUEID" val="2073"/>
</p:tagLst>
</file>

<file path=ppt/tags/tag144.xml><?xml version="1.0" encoding="utf-8"?>
<p:tagLst xmlns:p="http://schemas.openxmlformats.org/presentationml/2006/main">
  <p:tag name="AS_UNIQUEID" val="2074"/>
</p:tagLst>
</file>

<file path=ppt/tags/tag145.xml><?xml version="1.0" encoding="utf-8"?>
<p:tagLst xmlns:p="http://schemas.openxmlformats.org/presentationml/2006/main">
  <p:tag name="AS_UNIQUEID" val="2075"/>
</p:tagLst>
</file>

<file path=ppt/tags/tag146.xml><?xml version="1.0" encoding="utf-8"?>
<p:tagLst xmlns:p="http://schemas.openxmlformats.org/presentationml/2006/main">
  <p:tag name="AS_UNIQUEID" val="2076"/>
</p:tagLst>
</file>

<file path=ppt/tags/tag147.xml><?xml version="1.0" encoding="utf-8"?>
<p:tagLst xmlns:p="http://schemas.openxmlformats.org/presentationml/2006/main">
  <p:tag name="AS_UNIQUEID" val="2077"/>
</p:tagLst>
</file>

<file path=ppt/tags/tag148.xml><?xml version="1.0" encoding="utf-8"?>
<p:tagLst xmlns:p="http://schemas.openxmlformats.org/presentationml/2006/main">
  <p:tag name="AS_UNIQUEID" val="2078"/>
</p:tagLst>
</file>

<file path=ppt/tags/tag149.xml><?xml version="1.0" encoding="utf-8"?>
<p:tagLst xmlns:p="http://schemas.openxmlformats.org/presentationml/2006/main">
  <p:tag name="AS_UNIQUEID" val="2079"/>
</p:tagLst>
</file>

<file path=ppt/tags/tag15.xml><?xml version="1.0" encoding="utf-8"?>
<p:tagLst xmlns:p="http://schemas.openxmlformats.org/presentationml/2006/main">
  <p:tag name="AS_UNIQUEID" val="1945"/>
</p:tagLst>
</file>

<file path=ppt/tags/tag150.xml><?xml version="1.0" encoding="utf-8"?>
<p:tagLst xmlns:p="http://schemas.openxmlformats.org/presentationml/2006/main">
  <p:tag name="AS_UNIQUEID" val="2080"/>
</p:tagLst>
</file>

<file path=ppt/tags/tag151.xml><?xml version="1.0" encoding="utf-8"?>
<p:tagLst xmlns:p="http://schemas.openxmlformats.org/presentationml/2006/main">
  <p:tag name="AS_UNIQUEID" val="2081"/>
</p:tagLst>
</file>

<file path=ppt/tags/tag152.xml><?xml version="1.0" encoding="utf-8"?>
<p:tagLst xmlns:p="http://schemas.openxmlformats.org/presentationml/2006/main">
  <p:tag name="AS_UNIQUEID" val="2082"/>
</p:tagLst>
</file>

<file path=ppt/tags/tag153.xml><?xml version="1.0" encoding="utf-8"?>
<p:tagLst xmlns:p="http://schemas.openxmlformats.org/presentationml/2006/main">
  <p:tag name="AS_UNIQUEID" val="2083"/>
</p:tagLst>
</file>

<file path=ppt/tags/tag154.xml><?xml version="1.0" encoding="utf-8"?>
<p:tagLst xmlns:p="http://schemas.openxmlformats.org/presentationml/2006/main">
  <p:tag name="AS_UNIQUEID" val="2084"/>
</p:tagLst>
</file>

<file path=ppt/tags/tag155.xml><?xml version="1.0" encoding="utf-8"?>
<p:tagLst xmlns:p="http://schemas.openxmlformats.org/presentationml/2006/main">
  <p:tag name="AS_UNIQUEID" val="2085"/>
</p:tagLst>
</file>

<file path=ppt/tags/tag156.xml><?xml version="1.0" encoding="utf-8"?>
<p:tagLst xmlns:p="http://schemas.openxmlformats.org/presentationml/2006/main">
  <p:tag name="AS_UNIQUEID" val="2086"/>
</p:tagLst>
</file>

<file path=ppt/tags/tag157.xml><?xml version="1.0" encoding="utf-8"?>
<p:tagLst xmlns:p="http://schemas.openxmlformats.org/presentationml/2006/main">
  <p:tag name="AS_UNIQUEID" val="2087"/>
</p:tagLst>
</file>

<file path=ppt/tags/tag158.xml><?xml version="1.0" encoding="utf-8"?>
<p:tagLst xmlns:p="http://schemas.openxmlformats.org/presentationml/2006/main">
  <p:tag name="AS_UNIQUEID" val="2088"/>
</p:tagLst>
</file>

<file path=ppt/tags/tag159.xml><?xml version="1.0" encoding="utf-8"?>
<p:tagLst xmlns:p="http://schemas.openxmlformats.org/presentationml/2006/main">
  <p:tag name="AS_UNIQUEID" val="2089"/>
</p:tagLst>
</file>

<file path=ppt/tags/tag16.xml><?xml version="1.0" encoding="utf-8"?>
<p:tagLst xmlns:p="http://schemas.openxmlformats.org/presentationml/2006/main">
  <p:tag name="AS_UNIQUEID" val="1946"/>
</p:tagLst>
</file>

<file path=ppt/tags/tag160.xml><?xml version="1.0" encoding="utf-8"?>
<p:tagLst xmlns:p="http://schemas.openxmlformats.org/presentationml/2006/main">
  <p:tag name="AS_UNIQUEID" val="2090"/>
</p:tagLst>
</file>

<file path=ppt/tags/tag161.xml><?xml version="1.0" encoding="utf-8"?>
<p:tagLst xmlns:p="http://schemas.openxmlformats.org/presentationml/2006/main">
  <p:tag name="AS_UNIQUEID" val="2091"/>
</p:tagLst>
</file>

<file path=ppt/tags/tag162.xml><?xml version="1.0" encoding="utf-8"?>
<p:tagLst xmlns:p="http://schemas.openxmlformats.org/presentationml/2006/main">
  <p:tag name="AS_UNIQUEID" val="2092"/>
</p:tagLst>
</file>

<file path=ppt/tags/tag163.xml><?xml version="1.0" encoding="utf-8"?>
<p:tagLst xmlns:p="http://schemas.openxmlformats.org/presentationml/2006/main">
  <p:tag name="AS_UNIQUEID" val="2093"/>
</p:tagLst>
</file>

<file path=ppt/tags/tag164.xml><?xml version="1.0" encoding="utf-8"?>
<p:tagLst xmlns:p="http://schemas.openxmlformats.org/presentationml/2006/main">
  <p:tag name="AS_UNIQUEID" val="2094"/>
</p:tagLst>
</file>

<file path=ppt/tags/tag165.xml><?xml version="1.0" encoding="utf-8"?>
<p:tagLst xmlns:p="http://schemas.openxmlformats.org/presentationml/2006/main">
  <p:tag name="AS_UNIQUEID" val="2095"/>
</p:tagLst>
</file>

<file path=ppt/tags/tag166.xml><?xml version="1.0" encoding="utf-8"?>
<p:tagLst xmlns:p="http://schemas.openxmlformats.org/presentationml/2006/main">
  <p:tag name="AS_UNIQUEID" val="2096"/>
</p:tagLst>
</file>

<file path=ppt/tags/tag167.xml><?xml version="1.0" encoding="utf-8"?>
<p:tagLst xmlns:p="http://schemas.openxmlformats.org/presentationml/2006/main">
  <p:tag name="AS_UNIQUEID" val="2097"/>
</p:tagLst>
</file>

<file path=ppt/tags/tag168.xml><?xml version="1.0" encoding="utf-8"?>
<p:tagLst xmlns:p="http://schemas.openxmlformats.org/presentationml/2006/main">
  <p:tag name="AS_UNIQUEID" val="2098"/>
</p:tagLst>
</file>

<file path=ppt/tags/tag169.xml><?xml version="1.0" encoding="utf-8"?>
<p:tagLst xmlns:p="http://schemas.openxmlformats.org/presentationml/2006/main">
  <p:tag name="AS_UNIQUEID" val="2099"/>
</p:tagLst>
</file>

<file path=ppt/tags/tag17.xml><?xml version="1.0" encoding="utf-8"?>
<p:tagLst xmlns:p="http://schemas.openxmlformats.org/presentationml/2006/main">
  <p:tag name="AS_UNIQUEID" val="1947"/>
</p:tagLst>
</file>

<file path=ppt/tags/tag170.xml><?xml version="1.0" encoding="utf-8"?>
<p:tagLst xmlns:p="http://schemas.openxmlformats.org/presentationml/2006/main">
  <p:tag name="AS_UNIQUEID" val="2100"/>
</p:tagLst>
</file>

<file path=ppt/tags/tag171.xml><?xml version="1.0" encoding="utf-8"?>
<p:tagLst xmlns:p="http://schemas.openxmlformats.org/presentationml/2006/main">
  <p:tag name="AS_UNIQUEID" val="2101"/>
</p:tagLst>
</file>

<file path=ppt/tags/tag172.xml><?xml version="1.0" encoding="utf-8"?>
<p:tagLst xmlns:p="http://schemas.openxmlformats.org/presentationml/2006/main">
  <p:tag name="AS_UNIQUEID" val="2102"/>
</p:tagLst>
</file>

<file path=ppt/tags/tag173.xml><?xml version="1.0" encoding="utf-8"?>
<p:tagLst xmlns:p="http://schemas.openxmlformats.org/presentationml/2006/main">
  <p:tag name="AS_UNIQUEID" val="2103"/>
</p:tagLst>
</file>

<file path=ppt/tags/tag174.xml><?xml version="1.0" encoding="utf-8"?>
<p:tagLst xmlns:p="http://schemas.openxmlformats.org/presentationml/2006/main">
  <p:tag name="AS_UNIQUEID" val="2104"/>
</p:tagLst>
</file>

<file path=ppt/tags/tag175.xml><?xml version="1.0" encoding="utf-8"?>
<p:tagLst xmlns:p="http://schemas.openxmlformats.org/presentationml/2006/main">
  <p:tag name="AS_UNIQUEID" val="2105"/>
</p:tagLst>
</file>

<file path=ppt/tags/tag176.xml><?xml version="1.0" encoding="utf-8"?>
<p:tagLst xmlns:p="http://schemas.openxmlformats.org/presentationml/2006/main">
  <p:tag name="AS_UNIQUEID" val="2106"/>
</p:tagLst>
</file>

<file path=ppt/tags/tag177.xml><?xml version="1.0" encoding="utf-8"?>
<p:tagLst xmlns:p="http://schemas.openxmlformats.org/presentationml/2006/main">
  <p:tag name="AS_UNIQUEID" val="2107"/>
</p:tagLst>
</file>

<file path=ppt/tags/tag178.xml><?xml version="1.0" encoding="utf-8"?>
<p:tagLst xmlns:p="http://schemas.openxmlformats.org/presentationml/2006/main">
  <p:tag name="AS_UNIQUEID" val="2108"/>
</p:tagLst>
</file>

<file path=ppt/tags/tag179.xml><?xml version="1.0" encoding="utf-8"?>
<p:tagLst xmlns:p="http://schemas.openxmlformats.org/presentationml/2006/main">
  <p:tag name="AS_UNIQUEID" val="2109"/>
</p:tagLst>
</file>

<file path=ppt/tags/tag18.xml><?xml version="1.0" encoding="utf-8"?>
<p:tagLst xmlns:p="http://schemas.openxmlformats.org/presentationml/2006/main">
  <p:tag name="AS_UNIQUEID" val="1948"/>
</p:tagLst>
</file>

<file path=ppt/tags/tag180.xml><?xml version="1.0" encoding="utf-8"?>
<p:tagLst xmlns:p="http://schemas.openxmlformats.org/presentationml/2006/main">
  <p:tag name="AS_UNIQUEID" val="2110"/>
</p:tagLst>
</file>

<file path=ppt/tags/tag181.xml><?xml version="1.0" encoding="utf-8"?>
<p:tagLst xmlns:p="http://schemas.openxmlformats.org/presentationml/2006/main">
  <p:tag name="AS_UNIQUEID" val="2111"/>
</p:tagLst>
</file>

<file path=ppt/tags/tag182.xml><?xml version="1.0" encoding="utf-8"?>
<p:tagLst xmlns:p="http://schemas.openxmlformats.org/presentationml/2006/main">
  <p:tag name="AS_UNIQUEID" val="2112"/>
</p:tagLst>
</file>

<file path=ppt/tags/tag183.xml><?xml version="1.0" encoding="utf-8"?>
<p:tagLst xmlns:p="http://schemas.openxmlformats.org/presentationml/2006/main">
  <p:tag name="AS_UNIQUEID" val="2113"/>
</p:tagLst>
</file>

<file path=ppt/tags/tag184.xml><?xml version="1.0" encoding="utf-8"?>
<p:tagLst xmlns:p="http://schemas.openxmlformats.org/presentationml/2006/main">
  <p:tag name="AS_UNIQUEID" val="2114"/>
</p:tagLst>
</file>

<file path=ppt/tags/tag185.xml><?xml version="1.0" encoding="utf-8"?>
<p:tagLst xmlns:p="http://schemas.openxmlformats.org/presentationml/2006/main">
  <p:tag name="AS_UNIQUEID" val="2115"/>
</p:tagLst>
</file>

<file path=ppt/tags/tag186.xml><?xml version="1.0" encoding="utf-8"?>
<p:tagLst xmlns:p="http://schemas.openxmlformats.org/presentationml/2006/main">
  <p:tag name="AS_UNIQUEID" val="2116"/>
</p:tagLst>
</file>

<file path=ppt/tags/tag187.xml><?xml version="1.0" encoding="utf-8"?>
<p:tagLst xmlns:p="http://schemas.openxmlformats.org/presentationml/2006/main">
  <p:tag name="AS_UNIQUEID" val="2117"/>
</p:tagLst>
</file>

<file path=ppt/tags/tag188.xml><?xml version="1.0" encoding="utf-8"?>
<p:tagLst xmlns:p="http://schemas.openxmlformats.org/presentationml/2006/main">
  <p:tag name="AS_UNIQUEID" val="2118"/>
</p:tagLst>
</file>

<file path=ppt/tags/tag189.xml><?xml version="1.0" encoding="utf-8"?>
<p:tagLst xmlns:p="http://schemas.openxmlformats.org/presentationml/2006/main">
  <p:tag name="AS_UNIQUEID" val="2119"/>
</p:tagLst>
</file>

<file path=ppt/tags/tag19.xml><?xml version="1.0" encoding="utf-8"?>
<p:tagLst xmlns:p="http://schemas.openxmlformats.org/presentationml/2006/main">
  <p:tag name="AS_UNIQUEID" val="1949"/>
</p:tagLst>
</file>

<file path=ppt/tags/tag190.xml><?xml version="1.0" encoding="utf-8"?>
<p:tagLst xmlns:p="http://schemas.openxmlformats.org/presentationml/2006/main">
  <p:tag name="AS_UNIQUEID" val="2120"/>
</p:tagLst>
</file>

<file path=ppt/tags/tag191.xml><?xml version="1.0" encoding="utf-8"?>
<p:tagLst xmlns:p="http://schemas.openxmlformats.org/presentationml/2006/main">
  <p:tag name="AS_UNIQUEID" val="2121"/>
</p:tagLst>
</file>

<file path=ppt/tags/tag192.xml><?xml version="1.0" encoding="utf-8"?>
<p:tagLst xmlns:p="http://schemas.openxmlformats.org/presentationml/2006/main">
  <p:tag name="AS_UNIQUEID" val="2122"/>
</p:tagLst>
</file>

<file path=ppt/tags/tag193.xml><?xml version="1.0" encoding="utf-8"?>
<p:tagLst xmlns:p="http://schemas.openxmlformats.org/presentationml/2006/main">
  <p:tag name="AS_UNIQUEID" val="2123"/>
</p:tagLst>
</file>

<file path=ppt/tags/tag194.xml><?xml version="1.0" encoding="utf-8"?>
<p:tagLst xmlns:p="http://schemas.openxmlformats.org/presentationml/2006/main">
  <p:tag name="AS_UNIQUEID" val="2124"/>
</p:tagLst>
</file>

<file path=ppt/tags/tag195.xml><?xml version="1.0" encoding="utf-8"?>
<p:tagLst xmlns:p="http://schemas.openxmlformats.org/presentationml/2006/main">
  <p:tag name="AS_UNIQUEID" val="2125"/>
</p:tagLst>
</file>

<file path=ppt/tags/tag196.xml><?xml version="1.0" encoding="utf-8"?>
<p:tagLst xmlns:p="http://schemas.openxmlformats.org/presentationml/2006/main">
  <p:tag name="AS_UNIQUEID" val="2126"/>
</p:tagLst>
</file>

<file path=ppt/tags/tag197.xml><?xml version="1.0" encoding="utf-8"?>
<p:tagLst xmlns:p="http://schemas.openxmlformats.org/presentationml/2006/main">
  <p:tag name="AS_UNIQUEID" val="2127"/>
</p:tagLst>
</file>

<file path=ppt/tags/tag198.xml><?xml version="1.0" encoding="utf-8"?>
<p:tagLst xmlns:p="http://schemas.openxmlformats.org/presentationml/2006/main">
  <p:tag name="AS_UNIQUEID" val="2128"/>
</p:tagLst>
</file>

<file path=ppt/tags/tag199.xml><?xml version="1.0" encoding="utf-8"?>
<p:tagLst xmlns:p="http://schemas.openxmlformats.org/presentationml/2006/main">
  <p:tag name="AS_UNIQUEID" val="2129"/>
</p:tagLst>
</file>

<file path=ppt/tags/tag2.xml><?xml version="1.0" encoding="utf-8"?>
<p:tagLst xmlns:p="http://schemas.openxmlformats.org/presentationml/2006/main">
  <p:tag name="AS_UNIQUEID" val="1932"/>
</p:tagLst>
</file>

<file path=ppt/tags/tag20.xml><?xml version="1.0" encoding="utf-8"?>
<p:tagLst xmlns:p="http://schemas.openxmlformats.org/presentationml/2006/main">
  <p:tag name="AS_UNIQUEID" val="1950"/>
</p:tagLst>
</file>

<file path=ppt/tags/tag200.xml><?xml version="1.0" encoding="utf-8"?>
<p:tagLst xmlns:p="http://schemas.openxmlformats.org/presentationml/2006/main">
  <p:tag name="AS_UNIQUEID" val="2130"/>
</p:tagLst>
</file>

<file path=ppt/tags/tag201.xml><?xml version="1.0" encoding="utf-8"?>
<p:tagLst xmlns:p="http://schemas.openxmlformats.org/presentationml/2006/main">
  <p:tag name="AS_UNIQUEID" val="2131"/>
</p:tagLst>
</file>

<file path=ppt/tags/tag202.xml><?xml version="1.0" encoding="utf-8"?>
<p:tagLst xmlns:p="http://schemas.openxmlformats.org/presentationml/2006/main">
  <p:tag name="AS_UNIQUEID" val="2132"/>
</p:tagLst>
</file>

<file path=ppt/tags/tag203.xml><?xml version="1.0" encoding="utf-8"?>
<p:tagLst xmlns:p="http://schemas.openxmlformats.org/presentationml/2006/main">
  <p:tag name="AS_UNIQUEID" val="2133"/>
</p:tagLst>
</file>

<file path=ppt/tags/tag204.xml><?xml version="1.0" encoding="utf-8"?>
<p:tagLst xmlns:p="http://schemas.openxmlformats.org/presentationml/2006/main">
  <p:tag name="AS_UNIQUEID" val="2134"/>
</p:tagLst>
</file>

<file path=ppt/tags/tag205.xml><?xml version="1.0" encoding="utf-8"?>
<p:tagLst xmlns:p="http://schemas.openxmlformats.org/presentationml/2006/main">
  <p:tag name="AS_UNIQUEID" val="2135"/>
</p:tagLst>
</file>

<file path=ppt/tags/tag206.xml><?xml version="1.0" encoding="utf-8"?>
<p:tagLst xmlns:p="http://schemas.openxmlformats.org/presentationml/2006/main">
  <p:tag name="AS_UNIQUEID" val="2136"/>
</p:tagLst>
</file>

<file path=ppt/tags/tag207.xml><?xml version="1.0" encoding="utf-8"?>
<p:tagLst xmlns:p="http://schemas.openxmlformats.org/presentationml/2006/main">
  <p:tag name="AS_UNIQUEID" val="2137"/>
</p:tagLst>
</file>

<file path=ppt/tags/tag208.xml><?xml version="1.0" encoding="utf-8"?>
<p:tagLst xmlns:p="http://schemas.openxmlformats.org/presentationml/2006/main">
  <p:tag name="AS_UNIQUEID" val="2138"/>
</p:tagLst>
</file>

<file path=ppt/tags/tag209.xml><?xml version="1.0" encoding="utf-8"?>
<p:tagLst xmlns:p="http://schemas.openxmlformats.org/presentationml/2006/main">
  <p:tag name="AS_UNIQUEID" val="2139"/>
</p:tagLst>
</file>

<file path=ppt/tags/tag21.xml><?xml version="1.0" encoding="utf-8"?>
<p:tagLst xmlns:p="http://schemas.openxmlformats.org/presentationml/2006/main">
  <p:tag name="AS_UNIQUEID" val="1951"/>
</p:tagLst>
</file>

<file path=ppt/tags/tag210.xml><?xml version="1.0" encoding="utf-8"?>
<p:tagLst xmlns:p="http://schemas.openxmlformats.org/presentationml/2006/main">
  <p:tag name="AS_UNIQUEID" val="2140"/>
</p:tagLst>
</file>

<file path=ppt/tags/tag211.xml><?xml version="1.0" encoding="utf-8"?>
<p:tagLst xmlns:p="http://schemas.openxmlformats.org/presentationml/2006/main">
  <p:tag name="AS_UNIQUEID" val="2141"/>
</p:tagLst>
</file>

<file path=ppt/tags/tag212.xml><?xml version="1.0" encoding="utf-8"?>
<p:tagLst xmlns:p="http://schemas.openxmlformats.org/presentationml/2006/main">
  <p:tag name="AS_UNIQUEID" val="2142"/>
</p:tagLst>
</file>

<file path=ppt/tags/tag213.xml><?xml version="1.0" encoding="utf-8"?>
<p:tagLst xmlns:p="http://schemas.openxmlformats.org/presentationml/2006/main">
  <p:tag name="AS_UNIQUEID" val="2143"/>
</p:tagLst>
</file>

<file path=ppt/tags/tag214.xml><?xml version="1.0" encoding="utf-8"?>
<p:tagLst xmlns:p="http://schemas.openxmlformats.org/presentationml/2006/main">
  <p:tag name="AS_UNIQUEID" val="2144"/>
</p:tagLst>
</file>

<file path=ppt/tags/tag215.xml><?xml version="1.0" encoding="utf-8"?>
<p:tagLst xmlns:p="http://schemas.openxmlformats.org/presentationml/2006/main">
  <p:tag name="AS_UNIQUEID" val="2145"/>
</p:tagLst>
</file>

<file path=ppt/tags/tag216.xml><?xml version="1.0" encoding="utf-8"?>
<p:tagLst xmlns:p="http://schemas.openxmlformats.org/presentationml/2006/main">
  <p:tag name="AS_UNIQUEID" val="2146"/>
</p:tagLst>
</file>

<file path=ppt/tags/tag217.xml><?xml version="1.0" encoding="utf-8"?>
<p:tagLst xmlns:p="http://schemas.openxmlformats.org/presentationml/2006/main">
  <p:tag name="AS_UNIQUEID" val="2147"/>
</p:tagLst>
</file>

<file path=ppt/tags/tag218.xml><?xml version="1.0" encoding="utf-8"?>
<p:tagLst xmlns:p="http://schemas.openxmlformats.org/presentationml/2006/main">
  <p:tag name="AS_UNIQUEID" val="2148"/>
</p:tagLst>
</file>

<file path=ppt/tags/tag219.xml><?xml version="1.0" encoding="utf-8"?>
<p:tagLst xmlns:p="http://schemas.openxmlformats.org/presentationml/2006/main">
  <p:tag name="AS_UNIQUEID" val="2149"/>
</p:tagLst>
</file>

<file path=ppt/tags/tag22.xml><?xml version="1.0" encoding="utf-8"?>
<p:tagLst xmlns:p="http://schemas.openxmlformats.org/presentationml/2006/main">
  <p:tag name="AS_UNIQUEID" val="1952"/>
</p:tagLst>
</file>

<file path=ppt/tags/tag220.xml><?xml version="1.0" encoding="utf-8"?>
<p:tagLst xmlns:p="http://schemas.openxmlformats.org/presentationml/2006/main">
  <p:tag name="AS_UNIQUEID" val="2150"/>
</p:tagLst>
</file>

<file path=ppt/tags/tag221.xml><?xml version="1.0" encoding="utf-8"?>
<p:tagLst xmlns:p="http://schemas.openxmlformats.org/presentationml/2006/main">
  <p:tag name="AS_UNIQUEID" val="2151"/>
</p:tagLst>
</file>

<file path=ppt/tags/tag222.xml><?xml version="1.0" encoding="utf-8"?>
<p:tagLst xmlns:p="http://schemas.openxmlformats.org/presentationml/2006/main">
  <p:tag name="AS_UNIQUEID" val="2152"/>
</p:tagLst>
</file>

<file path=ppt/tags/tag223.xml><?xml version="1.0" encoding="utf-8"?>
<p:tagLst xmlns:p="http://schemas.openxmlformats.org/presentationml/2006/main">
  <p:tag name="AS_UNIQUEID" val="2153"/>
</p:tagLst>
</file>

<file path=ppt/tags/tag224.xml><?xml version="1.0" encoding="utf-8"?>
<p:tagLst xmlns:p="http://schemas.openxmlformats.org/presentationml/2006/main">
  <p:tag name="AS_UNIQUEID" val="2154"/>
</p:tagLst>
</file>

<file path=ppt/tags/tag225.xml><?xml version="1.0" encoding="utf-8"?>
<p:tagLst xmlns:p="http://schemas.openxmlformats.org/presentationml/2006/main">
  <p:tag name="AS_UNIQUEID" val="2155"/>
</p:tagLst>
</file>

<file path=ppt/tags/tag226.xml><?xml version="1.0" encoding="utf-8"?>
<p:tagLst xmlns:p="http://schemas.openxmlformats.org/presentationml/2006/main">
  <p:tag name="AS_UNIQUEID" val="2156"/>
</p:tagLst>
</file>

<file path=ppt/tags/tag227.xml><?xml version="1.0" encoding="utf-8"?>
<p:tagLst xmlns:p="http://schemas.openxmlformats.org/presentationml/2006/main">
  <p:tag name="AS_UNIQUEID" val="2157"/>
</p:tagLst>
</file>

<file path=ppt/tags/tag228.xml><?xml version="1.0" encoding="utf-8"?>
<p:tagLst xmlns:p="http://schemas.openxmlformats.org/presentationml/2006/main">
  <p:tag name="AS_UNIQUEID" val="2158"/>
</p:tagLst>
</file>

<file path=ppt/tags/tag229.xml><?xml version="1.0" encoding="utf-8"?>
<p:tagLst xmlns:p="http://schemas.openxmlformats.org/presentationml/2006/main">
  <p:tag name="AS_UNIQUEID" val="2159"/>
</p:tagLst>
</file>

<file path=ppt/tags/tag23.xml><?xml version="1.0" encoding="utf-8"?>
<p:tagLst xmlns:p="http://schemas.openxmlformats.org/presentationml/2006/main">
  <p:tag name="AS_UNIQUEID" val="1953"/>
</p:tagLst>
</file>

<file path=ppt/tags/tag230.xml><?xml version="1.0" encoding="utf-8"?>
<p:tagLst xmlns:p="http://schemas.openxmlformats.org/presentationml/2006/main">
  <p:tag name="AS_UNIQUEID" val="2160"/>
</p:tagLst>
</file>

<file path=ppt/tags/tag231.xml><?xml version="1.0" encoding="utf-8"?>
<p:tagLst xmlns:p="http://schemas.openxmlformats.org/presentationml/2006/main">
  <p:tag name="AS_UNIQUEID" val="2161"/>
</p:tagLst>
</file>

<file path=ppt/tags/tag232.xml><?xml version="1.0" encoding="utf-8"?>
<p:tagLst xmlns:p="http://schemas.openxmlformats.org/presentationml/2006/main">
  <p:tag name="AS_UNIQUEID" val="2162"/>
</p:tagLst>
</file>

<file path=ppt/tags/tag233.xml><?xml version="1.0" encoding="utf-8"?>
<p:tagLst xmlns:p="http://schemas.openxmlformats.org/presentationml/2006/main">
  <p:tag name="AS_UNIQUEID" val="2163"/>
</p:tagLst>
</file>

<file path=ppt/tags/tag234.xml><?xml version="1.0" encoding="utf-8"?>
<p:tagLst xmlns:p="http://schemas.openxmlformats.org/presentationml/2006/main">
  <p:tag name="AS_UNIQUEID" val="2164"/>
</p:tagLst>
</file>

<file path=ppt/tags/tag235.xml><?xml version="1.0" encoding="utf-8"?>
<p:tagLst xmlns:p="http://schemas.openxmlformats.org/presentationml/2006/main">
  <p:tag name="AS_UNIQUEID" val="2165"/>
</p:tagLst>
</file>

<file path=ppt/tags/tag236.xml><?xml version="1.0" encoding="utf-8"?>
<p:tagLst xmlns:p="http://schemas.openxmlformats.org/presentationml/2006/main">
  <p:tag name="AS_UNIQUEID" val="2166"/>
</p:tagLst>
</file>

<file path=ppt/tags/tag237.xml><?xml version="1.0" encoding="utf-8"?>
<p:tagLst xmlns:p="http://schemas.openxmlformats.org/presentationml/2006/main">
  <p:tag name="AS_UNIQUEID" val="2167"/>
</p:tagLst>
</file>

<file path=ppt/tags/tag238.xml><?xml version="1.0" encoding="utf-8"?>
<p:tagLst xmlns:p="http://schemas.openxmlformats.org/presentationml/2006/main">
  <p:tag name="AS_UNIQUEID" val="2168"/>
</p:tagLst>
</file>

<file path=ppt/tags/tag239.xml><?xml version="1.0" encoding="utf-8"?>
<p:tagLst xmlns:p="http://schemas.openxmlformats.org/presentationml/2006/main">
  <p:tag name="AS_UNIQUEID" val="2169"/>
</p:tagLst>
</file>

<file path=ppt/tags/tag24.xml><?xml version="1.0" encoding="utf-8"?>
<p:tagLst xmlns:p="http://schemas.openxmlformats.org/presentationml/2006/main">
  <p:tag name="AS_UNIQUEID" val="1954"/>
</p:tagLst>
</file>

<file path=ppt/tags/tag240.xml><?xml version="1.0" encoding="utf-8"?>
<p:tagLst xmlns:p="http://schemas.openxmlformats.org/presentationml/2006/main">
  <p:tag name="AS_UNIQUEID" val="2170"/>
</p:tagLst>
</file>

<file path=ppt/tags/tag241.xml><?xml version="1.0" encoding="utf-8"?>
<p:tagLst xmlns:p="http://schemas.openxmlformats.org/presentationml/2006/main">
  <p:tag name="AS_UNIQUEID" val="1669"/>
</p:tagLst>
</file>

<file path=ppt/tags/tag242.xml><?xml version="1.0" encoding="utf-8"?>
<p:tagLst xmlns:p="http://schemas.openxmlformats.org/presentationml/2006/main">
  <p:tag name="AS_UNIQUEID" val="1670"/>
</p:tagLst>
</file>

<file path=ppt/tags/tag243.xml><?xml version="1.0" encoding="utf-8"?>
<p:tagLst xmlns:p="http://schemas.openxmlformats.org/presentationml/2006/main">
  <p:tag name="AS_UNIQUEID" val="12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44.xml><?xml version="1.0" encoding="utf-8"?>
<p:tagLst xmlns:p="http://schemas.openxmlformats.org/presentationml/2006/main">
  <p:tag name="AS_UNIQUEID" val="12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45.xml><?xml version="1.0" encoding="utf-8"?>
<p:tagLst xmlns:p="http://schemas.openxmlformats.org/presentationml/2006/main">
  <p:tag name="AS_UNIQUEID" val="12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46.xml><?xml version="1.0" encoding="utf-8"?>
<p:tagLst xmlns:p="http://schemas.openxmlformats.org/presentationml/2006/main">
  <p:tag name="AS_UNIQUEID" val="2171"/>
</p:tagLst>
</file>

<file path=ppt/tags/tag247.xml><?xml version="1.0" encoding="utf-8"?>
<p:tagLst xmlns:p="http://schemas.openxmlformats.org/presentationml/2006/main">
  <p:tag name="AS_UNIQUEID" val="13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48.xml><?xml version="1.0" encoding="utf-8"?>
<p:tagLst xmlns:p="http://schemas.openxmlformats.org/presentationml/2006/main">
  <p:tag name="AS_UNIQUEID" val="13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49.xml><?xml version="1.0" encoding="utf-8"?>
<p:tagLst xmlns:p="http://schemas.openxmlformats.org/presentationml/2006/main">
  <p:tag name="AS_UNIQUEID" val="13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5.xml><?xml version="1.0" encoding="utf-8"?>
<p:tagLst xmlns:p="http://schemas.openxmlformats.org/presentationml/2006/main">
  <p:tag name="AS_UNIQUEID" val="1955"/>
</p:tagLst>
</file>

<file path=ppt/tags/tag250.xml><?xml version="1.0" encoding="utf-8"?>
<p:tagLst xmlns:p="http://schemas.openxmlformats.org/presentationml/2006/main">
  <p:tag name="AS_UNIQUEID" val="2172"/>
</p:tagLst>
</file>

<file path=ppt/tags/tag251.xml><?xml version="1.0" encoding="utf-8"?>
<p:tagLst xmlns:p="http://schemas.openxmlformats.org/presentationml/2006/main">
  <p:tag name="AS_UNIQUEID" val="2173"/>
</p:tagLst>
</file>

<file path=ppt/tags/tag252.xml><?xml version="1.0" encoding="utf-8"?>
<p:tagLst xmlns:p="http://schemas.openxmlformats.org/presentationml/2006/main">
  <p:tag name="AS_UNIQUEID" val="2174"/>
</p:tagLst>
</file>

<file path=ppt/tags/tag253.xml><?xml version="1.0" encoding="utf-8"?>
<p:tagLst xmlns:p="http://schemas.openxmlformats.org/presentationml/2006/main">
  <p:tag name="AS_UNIQUEID" val="2175"/>
</p:tagLst>
</file>

<file path=ppt/tags/tag254.xml><?xml version="1.0" encoding="utf-8"?>
<p:tagLst xmlns:p="http://schemas.openxmlformats.org/presentationml/2006/main">
  <p:tag name="AS_UNIQUEID" val="2176"/>
</p:tagLst>
</file>

<file path=ppt/tags/tag255.xml><?xml version="1.0" encoding="utf-8"?>
<p:tagLst xmlns:p="http://schemas.openxmlformats.org/presentationml/2006/main">
  <p:tag name="AS_UNIQUEID" val="2177"/>
</p:tagLst>
</file>

<file path=ppt/tags/tag256.xml><?xml version="1.0" encoding="utf-8"?>
<p:tagLst xmlns:p="http://schemas.openxmlformats.org/presentationml/2006/main">
  <p:tag name="AS_UNIQUEID" val="0"/>
  <p:tag name="KSO_WM_BEAUTIFY_FLAG" val="#wm#"/>
  <p:tag name="KSO_WM_TAG_VERSION" val="1.0"/>
  <p:tag name="KSO_WM_TEMPLATE_CATEGORY" val="custom"/>
  <p:tag name="KSO_WM_TEMPLATE_COLOR_TYPE" val="1"/>
  <p:tag name="KSO_WM_TEMPLATE_INDEX" val="20204421"/>
  <p:tag name="KSO_WM_TEMPLATE_MASTER_THUMB_INDEX" val="12"/>
  <p:tag name="KSO_WM_TEMPLATE_MASTER_TYPE" val="1"/>
  <p:tag name="KSO_WM_TEMPLATE_SUBCATEGORY" val="0"/>
  <p:tag name="KSO_WM_TEMPLATE_THUMBS_INDEX" val="1、4、7、9、11、15、19、20、21、22、23、26、31、35、39、40"/>
</p:tagLst>
</file>

<file path=ppt/tags/tag257.xml><?xml version="1.0" encoding="utf-8"?>
<p:tagLst xmlns:p="http://schemas.openxmlformats.org/presentationml/2006/main">
  <p:tag name="AS_UNIQUEID" val="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58.xml><?xml version="1.0" encoding="utf-8"?>
<p:tagLst xmlns:p="http://schemas.openxmlformats.org/presentationml/2006/main">
  <p:tag name="AS_UNIQUEID" val="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59.xml><?xml version="1.0" encoding="utf-8"?>
<p:tagLst xmlns:p="http://schemas.openxmlformats.org/presentationml/2006/main">
  <p:tag name="AS_UNIQUEID" val="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6.xml><?xml version="1.0" encoding="utf-8"?>
<p:tagLst xmlns:p="http://schemas.openxmlformats.org/presentationml/2006/main">
  <p:tag name="AS_UNIQUEID" val="1956"/>
</p:tagLst>
</file>

<file path=ppt/tags/tag260.xml><?xml version="1.0" encoding="utf-8"?>
<p:tagLst xmlns:p="http://schemas.openxmlformats.org/presentationml/2006/main">
  <p:tag name="AS_UNIQUEID" val="46"/>
  <p:tag name="KSO_WM_BEAUTIFY_FLAG" val="#wm#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61.xml><?xml version="1.0" encoding="utf-8"?>
<p:tagLst xmlns:p="http://schemas.openxmlformats.org/presentationml/2006/main">
  <p:tag name="AS_UNIQUEID" val="47"/>
  <p:tag name="KSO_WM_BEAUTIFY_FLAG" val="#wm#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62.xml><?xml version="1.0" encoding="utf-8"?>
<p:tagLst xmlns:p="http://schemas.openxmlformats.org/presentationml/2006/main">
  <p:tag name="AS_UNIQUEID" val="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63.xml><?xml version="1.0" encoding="utf-8"?>
<p:tagLst xmlns:p="http://schemas.openxmlformats.org/presentationml/2006/main">
  <p:tag name="AS_UNIQUEID" val="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64.xml><?xml version="1.0" encoding="utf-8"?>
<p:tagLst xmlns:p="http://schemas.openxmlformats.org/presentationml/2006/main">
  <p:tag name="AS_UNIQUEID" val="2178"/>
</p:tagLst>
</file>

<file path=ppt/tags/tag265.xml><?xml version="1.0" encoding="utf-8"?>
<p:tagLst xmlns:p="http://schemas.openxmlformats.org/presentationml/2006/main">
  <p:tag name="AS_UNIQUEID" val="2179"/>
</p:tagLst>
</file>

<file path=ppt/tags/tag266.xml><?xml version="1.0" encoding="utf-8"?>
<p:tagLst xmlns:p="http://schemas.openxmlformats.org/presentationml/2006/main">
  <p:tag name="AS_UNIQUEID" val="2180"/>
</p:tagLst>
</file>

<file path=ppt/tags/tag267.xml><?xml version="1.0" encoding="utf-8"?>
<p:tagLst xmlns:p="http://schemas.openxmlformats.org/presentationml/2006/main">
  <p:tag name="AS_UNIQUEID" val="2181"/>
</p:tagLst>
</file>

<file path=ppt/tags/tag268.xml><?xml version="1.0" encoding="utf-8"?>
<p:tagLst xmlns:p="http://schemas.openxmlformats.org/presentationml/2006/main">
  <p:tag name="AS_UNIQUEID" val="2182"/>
</p:tagLst>
</file>

<file path=ppt/tags/tag269.xml><?xml version="1.0" encoding="utf-8"?>
<p:tagLst xmlns:p="http://schemas.openxmlformats.org/presentationml/2006/main">
  <p:tag name="AS_UNIQUEID" val="2183"/>
</p:tagLst>
</file>

<file path=ppt/tags/tag27.xml><?xml version="1.0" encoding="utf-8"?>
<p:tagLst xmlns:p="http://schemas.openxmlformats.org/presentationml/2006/main">
  <p:tag name="AS_UNIQUEID" val="1957"/>
</p:tagLst>
</file>

<file path=ppt/tags/tag270.xml><?xml version="1.0" encoding="utf-8"?>
<p:tagLst xmlns:p="http://schemas.openxmlformats.org/presentationml/2006/main">
  <p:tag name="AS_UNIQUEID" val="2184"/>
</p:tagLst>
</file>

<file path=ppt/tags/tag271.xml><?xml version="1.0" encoding="utf-8"?>
<p:tagLst xmlns:p="http://schemas.openxmlformats.org/presentationml/2006/main">
  <p:tag name="AS_UNIQUEID" val="2185"/>
</p:tagLst>
</file>

<file path=ppt/tags/tag272.xml><?xml version="1.0" encoding="utf-8"?>
<p:tagLst xmlns:p="http://schemas.openxmlformats.org/presentationml/2006/main">
  <p:tag name="AS_UNIQUEID" val="2186"/>
</p:tagLst>
</file>

<file path=ppt/tags/tag273.xml><?xml version="1.0" encoding="utf-8"?>
<p:tagLst xmlns:p="http://schemas.openxmlformats.org/presentationml/2006/main">
  <p:tag name="AS_UNIQUEID" val="2187"/>
</p:tagLst>
</file>

<file path=ppt/tags/tag274.xml><?xml version="1.0" encoding="utf-8"?>
<p:tagLst xmlns:p="http://schemas.openxmlformats.org/presentationml/2006/main">
  <p:tag name="AS_UNIQUEID" val="2188"/>
</p:tagLst>
</file>

<file path=ppt/tags/tag275.xml><?xml version="1.0" encoding="utf-8"?>
<p:tagLst xmlns:p="http://schemas.openxmlformats.org/presentationml/2006/main">
  <p:tag name="AS_UNIQUEID" val="2189"/>
</p:tagLst>
</file>

<file path=ppt/tags/tag276.xml><?xml version="1.0" encoding="utf-8"?>
<p:tagLst xmlns:p="http://schemas.openxmlformats.org/presentationml/2006/main">
  <p:tag name="AS_UNIQUEID" val="2190"/>
</p:tagLst>
</file>

<file path=ppt/tags/tag277.xml><?xml version="1.0" encoding="utf-8"?>
<p:tagLst xmlns:p="http://schemas.openxmlformats.org/presentationml/2006/main">
  <p:tag name="AS_UNIQUEID" val="2191"/>
</p:tagLst>
</file>

<file path=ppt/tags/tag278.xml><?xml version="1.0" encoding="utf-8"?>
<p:tagLst xmlns:p="http://schemas.openxmlformats.org/presentationml/2006/main">
  <p:tag name="AS_UNIQUEID" val="2192"/>
</p:tagLst>
</file>

<file path=ppt/tags/tag279.xml><?xml version="1.0" encoding="utf-8"?>
<p:tagLst xmlns:p="http://schemas.openxmlformats.org/presentationml/2006/main">
  <p:tag name="AS_UNIQUEID" val="2193"/>
</p:tagLst>
</file>

<file path=ppt/tags/tag28.xml><?xml version="1.0" encoding="utf-8"?>
<p:tagLst xmlns:p="http://schemas.openxmlformats.org/presentationml/2006/main">
  <p:tag name="AS_UNIQUEID" val="1958"/>
</p:tagLst>
</file>

<file path=ppt/tags/tag280.xml><?xml version="1.0" encoding="utf-8"?>
<p:tagLst xmlns:p="http://schemas.openxmlformats.org/presentationml/2006/main">
  <p:tag name="AS_UNIQUEID" val="2194"/>
</p:tagLst>
</file>

<file path=ppt/tags/tag281.xml><?xml version="1.0" encoding="utf-8"?>
<p:tagLst xmlns:p="http://schemas.openxmlformats.org/presentationml/2006/main">
  <p:tag name="AS_UNIQUEID" val="2195"/>
</p:tagLst>
</file>

<file path=ppt/tags/tag282.xml><?xml version="1.0" encoding="utf-8"?>
<p:tagLst xmlns:p="http://schemas.openxmlformats.org/presentationml/2006/main">
  <p:tag name="AS_UNIQUEID" val="2196"/>
</p:tagLst>
</file>

<file path=ppt/tags/tag283.xml><?xml version="1.0" encoding="utf-8"?>
<p:tagLst xmlns:p="http://schemas.openxmlformats.org/presentationml/2006/main">
  <p:tag name="AS_UNIQUEID" val="2197"/>
</p:tagLst>
</file>

<file path=ppt/tags/tag284.xml><?xml version="1.0" encoding="utf-8"?>
<p:tagLst xmlns:p="http://schemas.openxmlformats.org/presentationml/2006/main">
  <p:tag name="AS_UNIQUEID" val="2198"/>
</p:tagLst>
</file>

<file path=ppt/tags/tag285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286.xml><?xml version="1.0" encoding="utf-8"?>
<p:tagLst xmlns:p="http://schemas.openxmlformats.org/presentationml/2006/main">
  <p:tag name="AS_UNIQUEID" val="2199"/>
</p:tagLst>
</file>

<file path=ppt/tags/tag287.xml><?xml version="1.0" encoding="utf-8"?>
<p:tagLst xmlns:p="http://schemas.openxmlformats.org/presentationml/2006/main">
  <p:tag name="AS_UNIQUEID" val="2200"/>
</p:tagLst>
</file>

<file path=ppt/tags/tag288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21"/>
</p:tagLst>
</file>

<file path=ppt/tags/tag289.xml><?xml version="1.0" encoding="utf-8"?>
<p:tagLst xmlns:p="http://schemas.openxmlformats.org/presentationml/2006/main">
  <p:tag name="AS_UNIQUEID" val="2201"/>
</p:tagLst>
</file>

<file path=ppt/tags/tag29.xml><?xml version="1.0" encoding="utf-8"?>
<p:tagLst xmlns:p="http://schemas.openxmlformats.org/presentationml/2006/main">
  <p:tag name="AS_UNIQUEID" val="1959"/>
</p:tagLst>
</file>

<file path=ppt/tags/tag290.xml><?xml version="1.0" encoding="utf-8"?>
<p:tagLst xmlns:p="http://schemas.openxmlformats.org/presentationml/2006/main">
  <p:tag name="AS_UNIQUEID" val="2202"/>
  <p:tag name="KSO_WM_UNIT_PLACING_PICTURE_USER_VIEWPORT" val="{&quot;height&quot;:6765,&quot;width&quot;:12915}"/>
</p:tagLst>
</file>

<file path=ppt/tags/tag291.xml><?xml version="1.0" encoding="utf-8"?>
<p:tagLst xmlns:p="http://schemas.openxmlformats.org/presentationml/2006/main">
  <p:tag name="AS_UNIQUEID" val="2203"/>
</p:tagLst>
</file>

<file path=ppt/tags/tag292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293.xml><?xml version="1.0" encoding="utf-8"?>
<p:tagLst xmlns:p="http://schemas.openxmlformats.org/presentationml/2006/main">
  <p:tag name="AS_UNIQUEID" val="2204"/>
</p:tagLst>
</file>

<file path=ppt/tags/tag294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21"/>
</p:tagLst>
</file>

<file path=ppt/tags/tag295.xml><?xml version="1.0" encoding="utf-8"?>
<p:tagLst xmlns:p="http://schemas.openxmlformats.org/presentationml/2006/main">
  <p:tag name="AS_UNIQUEID" val="2205"/>
</p:tagLst>
</file>

<file path=ppt/tags/tag296.xml><?xml version="1.0" encoding="utf-8"?>
<p:tagLst xmlns:p="http://schemas.openxmlformats.org/presentationml/2006/main">
  <p:tag name="AS_UNIQUEID" val="2206"/>
</p:tagLst>
</file>

<file path=ppt/tags/tag297.xml><?xml version="1.0" encoding="utf-8"?>
<p:tagLst xmlns:p="http://schemas.openxmlformats.org/presentationml/2006/main">
  <p:tag name="AS_UNIQUEID" val="2207"/>
</p:tagLst>
</file>

<file path=ppt/tags/tag298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299.xml><?xml version="1.0" encoding="utf-8"?>
<p:tagLst xmlns:p="http://schemas.openxmlformats.org/presentationml/2006/main">
  <p:tag name="AS_UNIQUEID" val="2208"/>
</p:tagLst>
</file>

<file path=ppt/tags/tag3.xml><?xml version="1.0" encoding="utf-8"?>
<p:tagLst xmlns:p="http://schemas.openxmlformats.org/presentationml/2006/main">
  <p:tag name="AS_UNIQUEID" val="1933"/>
</p:tagLst>
</file>

<file path=ppt/tags/tag30.xml><?xml version="1.0" encoding="utf-8"?>
<p:tagLst xmlns:p="http://schemas.openxmlformats.org/presentationml/2006/main">
  <p:tag name="AS_UNIQUEID" val="1960"/>
</p:tagLst>
</file>

<file path=ppt/tags/tag300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21"/>
</p:tagLst>
</file>

<file path=ppt/tags/tag301.xml><?xml version="1.0" encoding="utf-8"?>
<p:tagLst xmlns:p="http://schemas.openxmlformats.org/presentationml/2006/main">
  <p:tag name="AS_UNIQUEID" val="2209"/>
</p:tagLst>
</file>

<file path=ppt/tags/tag302.xml><?xml version="1.0" encoding="utf-8"?>
<p:tagLst xmlns:p="http://schemas.openxmlformats.org/presentationml/2006/main">
  <p:tag name="AS_UNIQUEID" val="156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303.xml><?xml version="1.0" encoding="utf-8"?>
<p:tagLst xmlns:p="http://schemas.openxmlformats.org/presentationml/2006/main">
  <p:tag name="AS_UNIQUEID" val="2210"/>
</p:tagLst>
</file>

<file path=ppt/tags/tag304.xml><?xml version="1.0" encoding="utf-8"?>
<p:tagLst xmlns:p="http://schemas.openxmlformats.org/presentationml/2006/main">
  <p:tag name="AS_UNIQUEID" val="2211"/>
</p:tagLst>
</file>

<file path=ppt/tags/tag305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306.xml><?xml version="1.0" encoding="utf-8"?>
<p:tagLst xmlns:p="http://schemas.openxmlformats.org/presentationml/2006/main">
  <p:tag name="AS_UNIQUEID" val="2212"/>
</p:tagLst>
</file>

<file path=ppt/tags/tag307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21"/>
</p:tagLst>
</file>

<file path=ppt/tags/tag308.xml><?xml version="1.0" encoding="utf-8"?>
<p:tagLst xmlns:p="http://schemas.openxmlformats.org/presentationml/2006/main">
  <p:tag name="AS_UNIQUEID" val="2213"/>
</p:tagLst>
</file>

<file path=ppt/tags/tag309.xml><?xml version="1.0" encoding="utf-8"?>
<p:tagLst xmlns:p="http://schemas.openxmlformats.org/presentationml/2006/main">
  <p:tag name="AS_UNIQUEID" val="156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31.xml><?xml version="1.0" encoding="utf-8"?>
<p:tagLst xmlns:p="http://schemas.openxmlformats.org/presentationml/2006/main">
  <p:tag name="AS_UNIQUEID" val="1961"/>
</p:tagLst>
</file>

<file path=ppt/tags/tag310.xml><?xml version="1.0" encoding="utf-8"?>
<p:tagLst xmlns:p="http://schemas.openxmlformats.org/presentationml/2006/main">
  <p:tag name="AS_UNIQUEID" val="2214"/>
</p:tagLst>
</file>

<file path=ppt/tags/tag311.xml><?xml version="1.0" encoding="utf-8"?>
<p:tagLst xmlns:p="http://schemas.openxmlformats.org/presentationml/2006/main">
  <p:tag name="AS_UNIQUEID" val="2215"/>
</p:tagLst>
</file>

<file path=ppt/tags/tag312.xml><?xml version="1.0" encoding="utf-8"?>
<p:tagLst xmlns:p="http://schemas.openxmlformats.org/presentationml/2006/main">
  <p:tag name="AS_UNIQUEID" val="2216"/>
</p:tagLst>
</file>

<file path=ppt/tags/tag313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314.xml><?xml version="1.0" encoding="utf-8"?>
<p:tagLst xmlns:p="http://schemas.openxmlformats.org/presentationml/2006/main">
  <p:tag name="AS_UNIQUEID" val="2217"/>
</p:tagLst>
</file>

<file path=ppt/tags/tag315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21"/>
</p:tagLst>
</file>

<file path=ppt/tags/tag316.xml><?xml version="1.0" encoding="utf-8"?>
<p:tagLst xmlns:p="http://schemas.openxmlformats.org/presentationml/2006/main">
  <p:tag name="AS_UNIQUEID" val="2218"/>
</p:tagLst>
</file>

<file path=ppt/tags/tag317.xml><?xml version="1.0" encoding="utf-8"?>
<p:tagLst xmlns:p="http://schemas.openxmlformats.org/presentationml/2006/main">
  <p:tag name="AS_UNIQUEID" val="156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318.xml><?xml version="1.0" encoding="utf-8"?>
<p:tagLst xmlns:p="http://schemas.openxmlformats.org/presentationml/2006/main">
  <p:tag name="AS_UNIQUEID" val="2219"/>
</p:tagLst>
</file>

<file path=ppt/tags/tag319.xml><?xml version="1.0" encoding="utf-8"?>
<p:tagLst xmlns:p="http://schemas.openxmlformats.org/presentationml/2006/main">
  <p:tag name="AS_UNIQUEID" val="2220"/>
</p:tagLst>
</file>

<file path=ppt/tags/tag32.xml><?xml version="1.0" encoding="utf-8"?>
<p:tagLst xmlns:p="http://schemas.openxmlformats.org/presentationml/2006/main">
  <p:tag name="AS_UNIQUEID" val="1962"/>
</p:tagLst>
</file>

<file path=ppt/tags/tag320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321.xml><?xml version="1.0" encoding="utf-8"?>
<p:tagLst xmlns:p="http://schemas.openxmlformats.org/presentationml/2006/main">
  <p:tag name="AS_UNIQUEID" val="2221"/>
</p:tagLst>
</file>

<file path=ppt/tags/tag322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21"/>
</p:tagLst>
</file>

<file path=ppt/tags/tag323.xml><?xml version="1.0" encoding="utf-8"?>
<p:tagLst xmlns:p="http://schemas.openxmlformats.org/presentationml/2006/main">
  <p:tag name="AS_UNIQUEID" val="2222"/>
</p:tagLst>
</file>

<file path=ppt/tags/tag324.xml><?xml version="1.0" encoding="utf-8"?>
<p:tagLst xmlns:p="http://schemas.openxmlformats.org/presentationml/2006/main">
  <p:tag name="AS_UNIQUEID" val="156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325.xml><?xml version="1.0" encoding="utf-8"?>
<p:tagLst xmlns:p="http://schemas.openxmlformats.org/presentationml/2006/main">
  <p:tag name="AS_UNIQUEID" val="2223"/>
</p:tagLst>
</file>

<file path=ppt/tags/tag326.xml><?xml version="1.0" encoding="utf-8"?>
<p:tagLst xmlns:p="http://schemas.openxmlformats.org/presentationml/2006/main">
  <p:tag name="AS_UNIQUEID" val="2224"/>
</p:tagLst>
</file>

<file path=ppt/tags/tag327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328.xml><?xml version="1.0" encoding="utf-8"?>
<p:tagLst xmlns:p="http://schemas.openxmlformats.org/presentationml/2006/main">
  <p:tag name="AS_UNIQUEID" val="2225"/>
</p:tagLst>
</file>

<file path=ppt/tags/tag329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21"/>
</p:tagLst>
</file>

<file path=ppt/tags/tag33.xml><?xml version="1.0" encoding="utf-8"?>
<p:tagLst xmlns:p="http://schemas.openxmlformats.org/presentationml/2006/main">
  <p:tag name="AS_UNIQUEID" val="1963"/>
</p:tagLst>
</file>

<file path=ppt/tags/tag330.xml><?xml version="1.0" encoding="utf-8"?>
<p:tagLst xmlns:p="http://schemas.openxmlformats.org/presentationml/2006/main">
  <p:tag name="AS_UNIQUEID" val="2226"/>
</p:tagLst>
</file>

<file path=ppt/tags/tag331.xml><?xml version="1.0" encoding="utf-8"?>
<p:tagLst xmlns:p="http://schemas.openxmlformats.org/presentationml/2006/main">
  <p:tag name="AS_UNIQUEID" val="156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332.xml><?xml version="1.0" encoding="utf-8"?>
<p:tagLst xmlns:p="http://schemas.openxmlformats.org/presentationml/2006/main">
  <p:tag name="AS_UNIQUEID" val="2227"/>
</p:tagLst>
</file>

<file path=ppt/tags/tag333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334.xml><?xml version="1.0" encoding="utf-8"?>
<p:tagLst xmlns:p="http://schemas.openxmlformats.org/presentationml/2006/main">
  <p:tag name="AS_UNIQUEID" val="2228"/>
</p:tagLst>
</file>

<file path=ppt/tags/tag335.xml><?xml version="1.0" encoding="utf-8"?>
<p:tagLst xmlns:p="http://schemas.openxmlformats.org/presentationml/2006/main">
  <p:tag name="AS_UNIQUEID" val="2229"/>
</p:tagLst>
</file>

<file path=ppt/tags/tag336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21"/>
</p:tagLst>
</file>

<file path=ppt/tags/tag337.xml><?xml version="1.0" encoding="utf-8"?>
<p:tagLst xmlns:p="http://schemas.openxmlformats.org/presentationml/2006/main">
  <p:tag name="AS_UNIQUEID" val="2230"/>
</p:tagLst>
</file>

<file path=ppt/tags/tag338.xml><?xml version="1.0" encoding="utf-8"?>
<p:tagLst xmlns:p="http://schemas.openxmlformats.org/presentationml/2006/main">
  <p:tag name="AS_UNIQUEID" val="2231"/>
  <p:tag name="KSO_WM_UNIT_TABLE_BEAUTIFY" val="smartTable{d2e1f644-3af9-4196-a71b-d5f0908684ad}"/>
  <p:tag name="TABLE_ENDDRAG_ORIGIN_RECT" val="839*310"/>
  <p:tag name="TABLE_ENDDRAG_RECT" val="60*113*839*310"/>
</p:tagLst>
</file>

<file path=ppt/tags/tag339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34.xml><?xml version="1.0" encoding="utf-8"?>
<p:tagLst xmlns:p="http://schemas.openxmlformats.org/presentationml/2006/main">
  <p:tag name="AS_UNIQUEID" val="1964"/>
</p:tagLst>
</file>

<file path=ppt/tags/tag340.xml><?xml version="1.0" encoding="utf-8"?>
<p:tagLst xmlns:p="http://schemas.openxmlformats.org/presentationml/2006/main">
  <p:tag name="AS_UNIQUEID" val="2232"/>
</p:tagLst>
</file>

<file path=ppt/tags/tag341.xml><?xml version="1.0" encoding="utf-8"?>
<p:tagLst xmlns:p="http://schemas.openxmlformats.org/presentationml/2006/main">
  <p:tag name="AS_UNIQUEID" val="2233"/>
</p:tagLst>
</file>

<file path=ppt/tags/tag342.xml><?xml version="1.0" encoding="utf-8"?>
<p:tagLst xmlns:p="http://schemas.openxmlformats.org/presentationml/2006/main">
  <p:tag name="AS_UNIQUEID" val="2234"/>
</p:tagLst>
</file>

<file path=ppt/tags/tag343.xml><?xml version="1.0" encoding="utf-8"?>
<p:tagLst xmlns:p="http://schemas.openxmlformats.org/presentationml/2006/main">
  <p:tag name="AS_UNIQUEID" val="2235"/>
</p:tagLst>
</file>

<file path=ppt/tags/tag344.xml><?xml version="1.0" encoding="utf-8"?>
<p:tagLst xmlns:p="http://schemas.openxmlformats.org/presentationml/2006/main">
  <p:tag name="AS_UNIQUEID" val="2236"/>
</p:tagLst>
</file>

<file path=ppt/tags/tag345.xml><?xml version="1.0" encoding="utf-8"?>
<p:tagLst xmlns:p="http://schemas.openxmlformats.org/presentationml/2006/main">
  <p:tag name="AS_UNIQUEID" val="2237"/>
</p:tagLst>
</file>

<file path=ppt/tags/tag346.xml><?xml version="1.0" encoding="utf-8"?>
<p:tagLst xmlns:p="http://schemas.openxmlformats.org/presentationml/2006/main">
  <p:tag name="AS_UNIQUEID" val="2238"/>
</p:tagLst>
</file>

<file path=ppt/tags/tag347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21"/>
</p:tagLst>
</file>

<file path=ppt/tags/tag348.xml><?xml version="1.0" encoding="utf-8"?>
<p:tagLst xmlns:p="http://schemas.openxmlformats.org/presentationml/2006/main">
  <p:tag name="AS_UNIQUEID" val="2239"/>
</p:tagLst>
</file>

<file path=ppt/tags/tag349.xml><?xml version="1.0" encoding="utf-8"?>
<p:tagLst xmlns:p="http://schemas.openxmlformats.org/presentationml/2006/main">
  <p:tag name="AS_UNIQUEID" val="2240"/>
</p:tagLst>
</file>

<file path=ppt/tags/tag35.xml><?xml version="1.0" encoding="utf-8"?>
<p:tagLst xmlns:p="http://schemas.openxmlformats.org/presentationml/2006/main">
  <p:tag name="AS_UNIQUEID" val="1965"/>
</p:tagLst>
</file>

<file path=ppt/tags/tag350.xml><?xml version="1.0" encoding="utf-8"?>
<p:tagLst xmlns:p="http://schemas.openxmlformats.org/presentationml/2006/main">
  <p:tag name="AS_UNIQUEID" val="2241"/>
</p:tagLst>
</file>

<file path=ppt/tags/tag351.xml><?xml version="1.0" encoding="utf-8"?>
<p:tagLst xmlns:p="http://schemas.openxmlformats.org/presentationml/2006/main">
  <p:tag name="AS_UNIQUEID" val="2242"/>
</p:tagLst>
</file>

<file path=ppt/tags/tag352.xml><?xml version="1.0" encoding="utf-8"?>
<p:tagLst xmlns:p="http://schemas.openxmlformats.org/presentationml/2006/main">
  <p:tag name="AS_UNIQUEID" val="2243"/>
</p:tagLst>
</file>

<file path=ppt/tags/tag353.xml><?xml version="1.0" encoding="utf-8"?>
<p:tagLst xmlns:p="http://schemas.openxmlformats.org/presentationml/2006/main">
  <p:tag name="AS_UNIQUEID" val="1699"/>
</p:tagLst>
</file>

<file path=ppt/tags/tag354.xml><?xml version="1.0" encoding="utf-8"?>
<p:tagLst xmlns:p="http://schemas.openxmlformats.org/presentationml/2006/main">
  <p:tag name="AS_UNIQUEID" val="1700"/>
</p:tagLst>
</file>

<file path=ppt/tags/tag355.xml><?xml version="1.0" encoding="utf-8"?>
<p:tagLst xmlns:p="http://schemas.openxmlformats.org/presentationml/2006/main">
  <p:tag name="AS_UNIQUEID" val="1701"/>
</p:tagLst>
</file>

<file path=ppt/tags/tag356.xml><?xml version="1.0" encoding="utf-8"?>
<p:tagLst xmlns:p="http://schemas.openxmlformats.org/presentationml/2006/main">
  <p:tag name="AS_UNIQUEID" val="1702"/>
</p:tagLst>
</file>

<file path=ppt/tags/tag357.xml><?xml version="1.0" encoding="utf-8"?>
<p:tagLst xmlns:p="http://schemas.openxmlformats.org/presentationml/2006/main">
  <p:tag name="AS_UNIQUEID" val="1703"/>
</p:tagLst>
</file>

<file path=ppt/tags/tag358.xml><?xml version="1.0" encoding="utf-8"?>
<p:tagLst xmlns:p="http://schemas.openxmlformats.org/presentationml/2006/main">
  <p:tag name="AS_UNIQUEID" val="1704"/>
</p:tagLst>
</file>

<file path=ppt/tags/tag359.xml><?xml version="1.0" encoding="utf-8"?>
<p:tagLst xmlns:p="http://schemas.openxmlformats.org/presentationml/2006/main">
  <p:tag name="AS_UNIQUEID" val="1705"/>
</p:tagLst>
</file>

<file path=ppt/tags/tag36.xml><?xml version="1.0" encoding="utf-8"?>
<p:tagLst xmlns:p="http://schemas.openxmlformats.org/presentationml/2006/main">
  <p:tag name="AS_UNIQUEID" val="1966"/>
</p:tagLst>
</file>

<file path=ppt/tags/tag360.xml><?xml version="1.0" encoding="utf-8"?>
<p:tagLst xmlns:p="http://schemas.openxmlformats.org/presentationml/2006/main">
  <p:tag name="AS_UNIQUEID" val="1706"/>
</p:tagLst>
</file>

<file path=ppt/tags/tag361.xml><?xml version="1.0" encoding="utf-8"?>
<p:tagLst xmlns:p="http://schemas.openxmlformats.org/presentationml/2006/main">
  <p:tag name="AS_UNIQUEID" val="1707"/>
</p:tagLst>
</file>

<file path=ppt/tags/tag362.xml><?xml version="1.0" encoding="utf-8"?>
<p:tagLst xmlns:p="http://schemas.openxmlformats.org/presentationml/2006/main">
  <p:tag name="AS_UNIQUEID" val="1708"/>
</p:tagLst>
</file>

<file path=ppt/tags/tag363.xml><?xml version="1.0" encoding="utf-8"?>
<p:tagLst xmlns:p="http://schemas.openxmlformats.org/presentationml/2006/main">
  <p:tag name="AS_UNIQUEID" val="1709"/>
</p:tagLst>
</file>

<file path=ppt/tags/tag364.xml><?xml version="1.0" encoding="utf-8"?>
<p:tagLst xmlns:p="http://schemas.openxmlformats.org/presentationml/2006/main">
  <p:tag name="AS_UNIQUEID" val="1710"/>
</p:tagLst>
</file>

<file path=ppt/tags/tag365.xml><?xml version="1.0" encoding="utf-8"?>
<p:tagLst xmlns:p="http://schemas.openxmlformats.org/presentationml/2006/main">
  <p:tag name="AS_UNIQUEID" val="1711"/>
</p:tagLst>
</file>

<file path=ppt/tags/tag366.xml><?xml version="1.0" encoding="utf-8"?>
<p:tagLst xmlns:p="http://schemas.openxmlformats.org/presentationml/2006/main">
  <p:tag name="AS_UNIQUEID" val="1712"/>
</p:tagLst>
</file>

<file path=ppt/tags/tag367.xml><?xml version="1.0" encoding="utf-8"?>
<p:tagLst xmlns:p="http://schemas.openxmlformats.org/presentationml/2006/main">
  <p:tag name="AS_UNIQUEID" val="1713"/>
</p:tagLst>
</file>

<file path=ppt/tags/tag368.xml><?xml version="1.0" encoding="utf-8"?>
<p:tagLst xmlns:p="http://schemas.openxmlformats.org/presentationml/2006/main">
  <p:tag name="AS_UNIQUEID" val="1714"/>
</p:tagLst>
</file>

<file path=ppt/tags/tag369.xml><?xml version="1.0" encoding="utf-8"?>
<p:tagLst xmlns:p="http://schemas.openxmlformats.org/presentationml/2006/main">
  <p:tag name="AS_UNIQUEID" val="1715"/>
</p:tagLst>
</file>

<file path=ppt/tags/tag37.xml><?xml version="1.0" encoding="utf-8"?>
<p:tagLst xmlns:p="http://schemas.openxmlformats.org/presentationml/2006/main">
  <p:tag name="AS_UNIQUEID" val="1967"/>
</p:tagLst>
</file>

<file path=ppt/tags/tag370.xml><?xml version="1.0" encoding="utf-8"?>
<p:tagLst xmlns:p="http://schemas.openxmlformats.org/presentationml/2006/main">
  <p:tag name="AS_UNIQUEID" val="1716"/>
</p:tagLst>
</file>

<file path=ppt/tags/tag371.xml><?xml version="1.0" encoding="utf-8"?>
<p:tagLst xmlns:p="http://schemas.openxmlformats.org/presentationml/2006/main">
  <p:tag name="AS_UNIQUEID" val="1717"/>
</p:tagLst>
</file>

<file path=ppt/tags/tag372.xml><?xml version="1.0" encoding="utf-8"?>
<p:tagLst xmlns:p="http://schemas.openxmlformats.org/presentationml/2006/main">
  <p:tag name="AS_UNIQUEID" val="1718"/>
</p:tagLst>
</file>

<file path=ppt/tags/tag373.xml><?xml version="1.0" encoding="utf-8"?>
<p:tagLst xmlns:p="http://schemas.openxmlformats.org/presentationml/2006/main">
  <p:tag name="AS_UNIQUEID" val="1719"/>
</p:tagLst>
</file>

<file path=ppt/tags/tag374.xml><?xml version="1.0" encoding="utf-8"?>
<p:tagLst xmlns:p="http://schemas.openxmlformats.org/presentationml/2006/main">
  <p:tag name="AS_UNIQUEID" val="1720"/>
</p:tagLst>
</file>

<file path=ppt/tags/tag375.xml><?xml version="1.0" encoding="utf-8"?>
<p:tagLst xmlns:p="http://schemas.openxmlformats.org/presentationml/2006/main">
  <p:tag name="AS_UNIQUEID" val="1721"/>
</p:tagLst>
</file>

<file path=ppt/tags/tag376.xml><?xml version="1.0" encoding="utf-8"?>
<p:tagLst xmlns:p="http://schemas.openxmlformats.org/presentationml/2006/main">
  <p:tag name="AS_UNIQUEID" val="1722"/>
</p:tagLst>
</file>

<file path=ppt/tags/tag377.xml><?xml version="1.0" encoding="utf-8"?>
<p:tagLst xmlns:p="http://schemas.openxmlformats.org/presentationml/2006/main">
  <p:tag name="AS_UNIQUEID" val="1723"/>
</p:tagLst>
</file>

<file path=ppt/tags/tag378.xml><?xml version="1.0" encoding="utf-8"?>
<p:tagLst xmlns:p="http://schemas.openxmlformats.org/presentationml/2006/main">
  <p:tag name="AS_UNIQUEID" val="1724"/>
</p:tagLst>
</file>

<file path=ppt/tags/tag379.xml><?xml version="1.0" encoding="utf-8"?>
<p:tagLst xmlns:p="http://schemas.openxmlformats.org/presentationml/2006/main">
  <p:tag name="AS_UNIQUEID" val="1725"/>
</p:tagLst>
</file>

<file path=ppt/tags/tag38.xml><?xml version="1.0" encoding="utf-8"?>
<p:tagLst xmlns:p="http://schemas.openxmlformats.org/presentationml/2006/main">
  <p:tag name="AS_UNIQUEID" val="1968"/>
</p:tagLst>
</file>

<file path=ppt/tags/tag380.xml><?xml version="1.0" encoding="utf-8"?>
<p:tagLst xmlns:p="http://schemas.openxmlformats.org/presentationml/2006/main">
  <p:tag name="AS_UNIQUEID" val="1726"/>
</p:tagLst>
</file>

<file path=ppt/tags/tag381.xml><?xml version="1.0" encoding="utf-8"?>
<p:tagLst xmlns:p="http://schemas.openxmlformats.org/presentationml/2006/main">
  <p:tag name="AS_UNIQUEID" val="1727"/>
</p:tagLst>
</file>

<file path=ppt/tags/tag382.xml><?xml version="1.0" encoding="utf-8"?>
<p:tagLst xmlns:p="http://schemas.openxmlformats.org/presentationml/2006/main">
  <p:tag name="AS_UNIQUEID" val="1728"/>
</p:tagLst>
</file>

<file path=ppt/tags/tag383.xml><?xml version="1.0" encoding="utf-8"?>
<p:tagLst xmlns:p="http://schemas.openxmlformats.org/presentationml/2006/main">
  <p:tag name="AS_UNIQUEID" val="1729"/>
</p:tagLst>
</file>

<file path=ppt/tags/tag384.xml><?xml version="1.0" encoding="utf-8"?>
<p:tagLst xmlns:p="http://schemas.openxmlformats.org/presentationml/2006/main">
  <p:tag name="AS_UNIQUEID" val="1730"/>
</p:tagLst>
</file>

<file path=ppt/tags/tag385.xml><?xml version="1.0" encoding="utf-8"?>
<p:tagLst xmlns:p="http://schemas.openxmlformats.org/presentationml/2006/main">
  <p:tag name="AS_UNIQUEID" val="1731"/>
</p:tagLst>
</file>

<file path=ppt/tags/tag386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387.xml><?xml version="1.0" encoding="utf-8"?>
<p:tagLst xmlns:p="http://schemas.openxmlformats.org/presentationml/2006/main">
  <p:tag name="AS_UNIQUEID" val="2244"/>
</p:tagLst>
</file>

<file path=ppt/tags/tag388.xml><?xml version="1.0" encoding="utf-8"?>
<p:tagLst xmlns:p="http://schemas.openxmlformats.org/presentationml/2006/main">
  <p:tag name="AS_UNIQUEID" val="2245"/>
</p:tagLst>
</file>

<file path=ppt/tags/tag389.xml><?xml version="1.0" encoding="utf-8"?>
<p:tagLst xmlns:p="http://schemas.openxmlformats.org/presentationml/2006/main">
  <p:tag name="AS_UNIQUEID" val="1593"/>
</p:tagLst>
</file>

<file path=ppt/tags/tag39.xml><?xml version="1.0" encoding="utf-8"?>
<p:tagLst xmlns:p="http://schemas.openxmlformats.org/presentationml/2006/main">
  <p:tag name="AS_UNIQUEID" val="1969"/>
</p:tagLst>
</file>

<file path=ppt/tags/tag390.xml><?xml version="1.0" encoding="utf-8"?>
<p:tagLst xmlns:p="http://schemas.openxmlformats.org/presentationml/2006/main">
  <p:tag name="AS_UNIQUEID" val="1594"/>
</p:tagLst>
</file>

<file path=ppt/tags/tag391.xml><?xml version="1.0" encoding="utf-8"?>
<p:tagLst xmlns:p="http://schemas.openxmlformats.org/presentationml/2006/main">
  <p:tag name="AS_UNIQUEID" val="1595"/>
</p:tagLst>
</file>

<file path=ppt/tags/tag392.xml><?xml version="1.0" encoding="utf-8"?>
<p:tagLst xmlns:p="http://schemas.openxmlformats.org/presentationml/2006/main">
  <p:tag name="AS_UNIQUEID" val="2246"/>
</p:tagLst>
</file>

<file path=ppt/tags/tag393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394.xml><?xml version="1.0" encoding="utf-8"?>
<p:tagLst xmlns:p="http://schemas.openxmlformats.org/presentationml/2006/main">
  <p:tag name="AS_UNIQUEID" val="1565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TYPE" val="i"/>
</p:tagLst>
</file>

<file path=ppt/tags/tag395.xml><?xml version="1.0" encoding="utf-8"?>
<p:tagLst xmlns:p="http://schemas.openxmlformats.org/presentationml/2006/main">
  <p:tag name="AS_UNIQUEID" val="1566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2"/>
  <p:tag name="KSO_WM_UNIT_INDEX" val="2"/>
  <p:tag name="KSO_WM_UNIT_LAYERLEVEL" val="1"/>
  <p:tag name="KSO_WM_UNIT_TYPE" val="i"/>
</p:tagLst>
</file>

<file path=ppt/tags/tag396.xml><?xml version="1.0" encoding="utf-8"?>
<p:tagLst xmlns:p="http://schemas.openxmlformats.org/presentationml/2006/main">
  <p:tag name="AS_UNIQUEID" val="156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397.xml><?xml version="1.0" encoding="utf-8"?>
<p:tagLst xmlns:p="http://schemas.openxmlformats.org/presentationml/2006/main">
  <p:tag name="AS_UNIQUEID" val="1568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16;24;2"/>
  <p:tag name="KSO_WM_UNIT_DIAGRAM_ISNUMVISUAL" val="0"/>
  <p:tag name="KSO_WM_UNIT_DIAGRAM_ISREFERUNIT" val="0"/>
  <p:tag name="KSO_WM_UNIT_HIGHLIGHT" val="0"/>
  <p:tag name="KSO_WM_UNIT_ID" val="custom20204421_8*f*1"/>
  <p:tag name="KSO_WM_UNIT_ISCONTENTSTITLE" val="0"/>
  <p:tag name="KSO_WM_UNIT_LAYERLEVEL" val="1"/>
  <p:tag name="KSO_WM_UNIT_NOCLEAR" val="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字字珠玑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。"/>
  <p:tag name="KSO_WM_UNIT_SUBTYPE" val="a"/>
  <p:tag name="KSO_WM_UNIT_VALUE" val="380"/>
</p:tagLst>
</file>

<file path=ppt/tags/tag398.xml><?xml version="1.0" encoding="utf-8"?>
<p:tagLst xmlns:p="http://schemas.openxmlformats.org/presentationml/2006/main">
  <p:tag name="AS_UNIQUEID" val="156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399.xml><?xml version="1.0" encoding="utf-8"?>
<p:tagLst xmlns:p="http://schemas.openxmlformats.org/presentationml/2006/main">
  <p:tag name="AS_UNIQUEID" val="2247"/>
</p:tagLst>
</file>

<file path=ppt/tags/tag4.xml><?xml version="1.0" encoding="utf-8"?>
<p:tagLst xmlns:p="http://schemas.openxmlformats.org/presentationml/2006/main">
  <p:tag name="AS_UNIQUEID" val="1934"/>
</p:tagLst>
</file>

<file path=ppt/tags/tag40.xml><?xml version="1.0" encoding="utf-8"?>
<p:tagLst xmlns:p="http://schemas.openxmlformats.org/presentationml/2006/main">
  <p:tag name="AS_UNIQUEID" val="1970"/>
</p:tagLst>
</file>

<file path=ppt/tags/tag400.xml><?xml version="1.0" encoding="utf-8"?>
<p:tagLst xmlns:p="http://schemas.openxmlformats.org/presentationml/2006/main">
  <p:tag name="AS_UNIQUEID" val="2248"/>
</p:tagLst>
</file>

<file path=ppt/tags/tag401.xml><?xml version="1.0" encoding="utf-8"?>
<p:tagLst xmlns:p="http://schemas.openxmlformats.org/presentationml/2006/main">
  <p:tag name="AS_UNIQUEID" val="2249"/>
</p:tagLst>
</file>

<file path=ppt/tags/tag402.xml><?xml version="1.0" encoding="utf-8"?>
<p:tagLst xmlns:p="http://schemas.openxmlformats.org/presentationml/2006/main">
  <p:tag name="AS_UNIQUEID" val="2250"/>
</p:tagLst>
</file>

<file path=ppt/tags/tag403.xml><?xml version="1.0" encoding="utf-8"?>
<p:tagLst xmlns:p="http://schemas.openxmlformats.org/presentationml/2006/main">
  <p:tag name="AS_UNIQUEID" val="2251"/>
</p:tagLst>
</file>

<file path=ppt/tags/tag404.xml><?xml version="1.0" encoding="utf-8"?>
<p:tagLst xmlns:p="http://schemas.openxmlformats.org/presentationml/2006/main">
  <p:tag name="AS_UNIQUEID" val="2252"/>
</p:tagLst>
</file>

<file path=ppt/tags/tag405.xml><?xml version="1.0" encoding="utf-8"?>
<p:tagLst xmlns:p="http://schemas.openxmlformats.org/presentationml/2006/main">
  <p:tag name="AS_UNIQUEID" val="2253"/>
</p:tagLst>
</file>

<file path=ppt/tags/tag406.xml><?xml version="1.0" encoding="utf-8"?>
<p:tagLst xmlns:p="http://schemas.openxmlformats.org/presentationml/2006/main">
  <p:tag name="AS_UNIQUEID" val="2254"/>
</p:tagLst>
</file>

<file path=ppt/tags/tag407.xml><?xml version="1.0" encoding="utf-8"?>
<p:tagLst xmlns:p="http://schemas.openxmlformats.org/presentationml/2006/main">
  <p:tag name="KSO_WM_BEAUTIFY_FLAG" val="#wm#"/>
  <p:tag name="KSO_WM_SLIDE_BACKGROUND" val="[&quot;general&quot;,&quot;navigation&quot;]"/>
  <p:tag name="KSO_WM_SLIDE_ID" val="custom20204421_8"/>
  <p:tag name="KSO_WM_SLIDE_INDEX" val="8"/>
  <p:tag name="KSO_WM_SLIDE_ITEM_CNT" val="0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POSITION" val="0*0"/>
  <p:tag name="KSO_WM_SLIDE_RATIO" val="1.777778"/>
  <p:tag name="KSO_WM_SLIDE_SIZE" val="960*539"/>
  <p:tag name="KSO_WM_SLIDE_SUBTYPE" val="pureTxt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04421"/>
  <p:tag name="KSO_WM_TEMPLATE_MASTER_TYPE" val="1"/>
  <p:tag name="KSO_WM_TEMPLATE_SUBCATEGORY" val="0"/>
</p:tagLst>
</file>

<file path=ppt/tags/tag408.xml><?xml version="1.0" encoding="utf-8"?>
<p:tagLst xmlns:p="http://schemas.openxmlformats.org/presentationml/2006/main">
  <p:tag name="AS_UNIQUEID" val="2255"/>
</p:tagLst>
</file>

<file path=ppt/tags/tag409.xml><?xml version="1.0" encoding="utf-8"?>
<p:tagLst xmlns:p="http://schemas.openxmlformats.org/presentationml/2006/main">
  <p:tag name="AS_UNIQUEID" val="1593"/>
</p:tagLst>
</file>

<file path=ppt/tags/tag41.xml><?xml version="1.0" encoding="utf-8"?>
<p:tagLst xmlns:p="http://schemas.openxmlformats.org/presentationml/2006/main">
  <p:tag name="AS_UNIQUEID" val="1971"/>
</p:tagLst>
</file>

<file path=ppt/tags/tag410.xml><?xml version="1.0" encoding="utf-8"?>
<p:tagLst xmlns:p="http://schemas.openxmlformats.org/presentationml/2006/main">
  <p:tag name="AS_UNIQUEID" val="1594"/>
</p:tagLst>
</file>

<file path=ppt/tags/tag411.xml><?xml version="1.0" encoding="utf-8"?>
<p:tagLst xmlns:p="http://schemas.openxmlformats.org/presentationml/2006/main">
  <p:tag name="AS_UNIQUEID" val="1595"/>
</p:tagLst>
</file>

<file path=ppt/tags/tag412.xml><?xml version="1.0" encoding="utf-8"?>
<p:tagLst xmlns:p="http://schemas.openxmlformats.org/presentationml/2006/main">
  <p:tag name="AS_UNIQUEID" val="2256"/>
</p:tagLst>
</file>

<file path=ppt/tags/tag413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414.xml><?xml version="1.0" encoding="utf-8"?>
<p:tagLst xmlns:p="http://schemas.openxmlformats.org/presentationml/2006/main">
  <p:tag name="AS_UNIQUEID" val="1565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TYPE" val="i"/>
</p:tagLst>
</file>

<file path=ppt/tags/tag415.xml><?xml version="1.0" encoding="utf-8"?>
<p:tagLst xmlns:p="http://schemas.openxmlformats.org/presentationml/2006/main">
  <p:tag name="AS_UNIQUEID" val="1566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2"/>
  <p:tag name="KSO_WM_UNIT_INDEX" val="2"/>
  <p:tag name="KSO_WM_UNIT_LAYERLEVEL" val="1"/>
  <p:tag name="KSO_WM_UNIT_TYPE" val="i"/>
</p:tagLst>
</file>

<file path=ppt/tags/tag416.xml><?xml version="1.0" encoding="utf-8"?>
<p:tagLst xmlns:p="http://schemas.openxmlformats.org/presentationml/2006/main">
  <p:tag name="AS_UNIQUEID" val="156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417.xml><?xml version="1.0" encoding="utf-8"?>
<p:tagLst xmlns:p="http://schemas.openxmlformats.org/presentationml/2006/main">
  <p:tag name="AS_UNIQUEID" val="1568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16;24;2"/>
  <p:tag name="KSO_WM_UNIT_DIAGRAM_ISNUMVISUAL" val="0"/>
  <p:tag name="KSO_WM_UNIT_DIAGRAM_ISREFERUNIT" val="0"/>
  <p:tag name="KSO_WM_UNIT_HIGHLIGHT" val="0"/>
  <p:tag name="KSO_WM_UNIT_ID" val="custom20204421_8*f*1"/>
  <p:tag name="KSO_WM_UNIT_ISCONTENTSTITLE" val="0"/>
  <p:tag name="KSO_WM_UNIT_LAYERLEVEL" val="1"/>
  <p:tag name="KSO_WM_UNIT_NOCLEAR" val="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字字珠玑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。"/>
  <p:tag name="KSO_WM_UNIT_SUBTYPE" val="a"/>
  <p:tag name="KSO_WM_UNIT_VALUE" val="380"/>
</p:tagLst>
</file>

<file path=ppt/tags/tag418.xml><?xml version="1.0" encoding="utf-8"?>
<p:tagLst xmlns:p="http://schemas.openxmlformats.org/presentationml/2006/main">
  <p:tag name="AS_UNIQUEID" val="156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419.xml><?xml version="1.0" encoding="utf-8"?>
<p:tagLst xmlns:p="http://schemas.openxmlformats.org/presentationml/2006/main">
  <p:tag name="AS_UNIQUEID" val="2257"/>
</p:tagLst>
</file>

<file path=ppt/tags/tag42.xml><?xml version="1.0" encoding="utf-8"?>
<p:tagLst xmlns:p="http://schemas.openxmlformats.org/presentationml/2006/main">
  <p:tag name="AS_UNIQUEID" val="1972"/>
</p:tagLst>
</file>

<file path=ppt/tags/tag420.xml><?xml version="1.0" encoding="utf-8"?>
<p:tagLst xmlns:p="http://schemas.openxmlformats.org/presentationml/2006/main">
  <p:tag name="AS_UNIQUEID" val="2258"/>
</p:tagLst>
</file>

<file path=ppt/tags/tag421.xml><?xml version="1.0" encoding="utf-8"?>
<p:tagLst xmlns:p="http://schemas.openxmlformats.org/presentationml/2006/main">
  <p:tag name="AS_UNIQUEID" val="2259"/>
</p:tagLst>
</file>

<file path=ppt/tags/tag422.xml><?xml version="1.0" encoding="utf-8"?>
<p:tagLst xmlns:p="http://schemas.openxmlformats.org/presentationml/2006/main">
  <p:tag name="AS_UNIQUEID" val="2260"/>
</p:tagLst>
</file>

<file path=ppt/tags/tag423.xml><?xml version="1.0" encoding="utf-8"?>
<p:tagLst xmlns:p="http://schemas.openxmlformats.org/presentationml/2006/main">
  <p:tag name="AS_UNIQUEID" val="2261"/>
</p:tagLst>
</file>

<file path=ppt/tags/tag424.xml><?xml version="1.0" encoding="utf-8"?>
<p:tagLst xmlns:p="http://schemas.openxmlformats.org/presentationml/2006/main">
  <p:tag name="AS_UNIQUEID" val="2262"/>
</p:tagLst>
</file>

<file path=ppt/tags/tag425.xml><?xml version="1.0" encoding="utf-8"?>
<p:tagLst xmlns:p="http://schemas.openxmlformats.org/presentationml/2006/main">
  <p:tag name="AS_UNIQUEID" val="2263"/>
</p:tagLst>
</file>

<file path=ppt/tags/tag426.xml><?xml version="1.0" encoding="utf-8"?>
<p:tagLst xmlns:p="http://schemas.openxmlformats.org/presentationml/2006/main">
  <p:tag name="AS_UNIQUEID" val="2264"/>
</p:tagLst>
</file>

<file path=ppt/tags/tag427.xml><?xml version="1.0" encoding="utf-8"?>
<p:tagLst xmlns:p="http://schemas.openxmlformats.org/presentationml/2006/main">
  <p:tag name="KSO_WM_BEAUTIFY_FLAG" val="#wm#"/>
  <p:tag name="KSO_WM_SLIDE_BACKGROUND" val="[&quot;general&quot;,&quot;navigation&quot;]"/>
  <p:tag name="KSO_WM_SLIDE_ID" val="custom20204421_8"/>
  <p:tag name="KSO_WM_SLIDE_INDEX" val="8"/>
  <p:tag name="KSO_WM_SLIDE_ITEM_CNT" val="0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POSITION" val="0*0"/>
  <p:tag name="KSO_WM_SLIDE_RATIO" val="1.777778"/>
  <p:tag name="KSO_WM_SLIDE_SIZE" val="960*539"/>
  <p:tag name="KSO_WM_SLIDE_SUBTYPE" val="pureTxt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04421"/>
  <p:tag name="KSO_WM_TEMPLATE_MASTER_TYPE" val="1"/>
  <p:tag name="KSO_WM_TEMPLATE_SUBCATEGORY" val="0"/>
</p:tagLst>
</file>

<file path=ppt/tags/tag428.xml><?xml version="1.0" encoding="utf-8"?>
<p:tagLst xmlns:p="http://schemas.openxmlformats.org/presentationml/2006/main">
  <p:tag name="AS_UNIQUEID" val="2265"/>
</p:tagLst>
</file>

<file path=ppt/tags/tag429.xml><?xml version="1.0" encoding="utf-8"?>
<p:tagLst xmlns:p="http://schemas.openxmlformats.org/presentationml/2006/main">
  <p:tag name="AS_UNIQUEID" val="1593"/>
</p:tagLst>
</file>

<file path=ppt/tags/tag43.xml><?xml version="1.0" encoding="utf-8"?>
<p:tagLst xmlns:p="http://schemas.openxmlformats.org/presentationml/2006/main">
  <p:tag name="AS_UNIQUEID" val="1973"/>
</p:tagLst>
</file>

<file path=ppt/tags/tag430.xml><?xml version="1.0" encoding="utf-8"?>
<p:tagLst xmlns:p="http://schemas.openxmlformats.org/presentationml/2006/main">
  <p:tag name="AS_UNIQUEID" val="1594"/>
</p:tagLst>
</file>

<file path=ppt/tags/tag431.xml><?xml version="1.0" encoding="utf-8"?>
<p:tagLst xmlns:p="http://schemas.openxmlformats.org/presentationml/2006/main">
  <p:tag name="AS_UNIQUEID" val="1595"/>
</p:tagLst>
</file>

<file path=ppt/tags/tag432.xml><?xml version="1.0" encoding="utf-8"?>
<p:tagLst xmlns:p="http://schemas.openxmlformats.org/presentationml/2006/main">
  <p:tag name="AS_UNIQUEID" val="2266"/>
</p:tagLst>
</file>

<file path=ppt/tags/tag433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434.xml><?xml version="1.0" encoding="utf-8"?>
<p:tagLst xmlns:p="http://schemas.openxmlformats.org/presentationml/2006/main">
  <p:tag name="AS_UNIQUEID" val="1565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TYPE" val="i"/>
</p:tagLst>
</file>

<file path=ppt/tags/tag435.xml><?xml version="1.0" encoding="utf-8"?>
<p:tagLst xmlns:p="http://schemas.openxmlformats.org/presentationml/2006/main">
  <p:tag name="AS_UNIQUEID" val="1566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2"/>
  <p:tag name="KSO_WM_UNIT_INDEX" val="2"/>
  <p:tag name="KSO_WM_UNIT_LAYERLEVEL" val="1"/>
  <p:tag name="KSO_WM_UNIT_TYPE" val="i"/>
</p:tagLst>
</file>

<file path=ppt/tags/tag436.xml><?xml version="1.0" encoding="utf-8"?>
<p:tagLst xmlns:p="http://schemas.openxmlformats.org/presentationml/2006/main">
  <p:tag name="AS_UNIQUEID" val="156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437.xml><?xml version="1.0" encoding="utf-8"?>
<p:tagLst xmlns:p="http://schemas.openxmlformats.org/presentationml/2006/main">
  <p:tag name="AS_UNIQUEID" val="1568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16;24;2"/>
  <p:tag name="KSO_WM_UNIT_DIAGRAM_ISNUMVISUAL" val="0"/>
  <p:tag name="KSO_WM_UNIT_DIAGRAM_ISREFERUNIT" val="0"/>
  <p:tag name="KSO_WM_UNIT_HIGHLIGHT" val="0"/>
  <p:tag name="KSO_WM_UNIT_ID" val="custom20204421_8*f*1"/>
  <p:tag name="KSO_WM_UNIT_ISCONTENTSTITLE" val="0"/>
  <p:tag name="KSO_WM_UNIT_LAYERLEVEL" val="1"/>
  <p:tag name="KSO_WM_UNIT_NOCLEAR" val="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字字珠玑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。"/>
  <p:tag name="KSO_WM_UNIT_SUBTYPE" val="a"/>
  <p:tag name="KSO_WM_UNIT_VALUE" val="380"/>
</p:tagLst>
</file>

<file path=ppt/tags/tag438.xml><?xml version="1.0" encoding="utf-8"?>
<p:tagLst xmlns:p="http://schemas.openxmlformats.org/presentationml/2006/main">
  <p:tag name="AS_UNIQUEID" val="156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439.xml><?xml version="1.0" encoding="utf-8"?>
<p:tagLst xmlns:p="http://schemas.openxmlformats.org/presentationml/2006/main">
  <p:tag name="AS_UNIQUEID" val="2267"/>
</p:tagLst>
</file>

<file path=ppt/tags/tag44.xml><?xml version="1.0" encoding="utf-8"?>
<p:tagLst xmlns:p="http://schemas.openxmlformats.org/presentationml/2006/main">
  <p:tag name="AS_UNIQUEID" val="1974"/>
</p:tagLst>
</file>

<file path=ppt/tags/tag440.xml><?xml version="1.0" encoding="utf-8"?>
<p:tagLst xmlns:p="http://schemas.openxmlformats.org/presentationml/2006/main">
  <p:tag name="AS_UNIQUEID" val="2268"/>
</p:tagLst>
</file>

<file path=ppt/tags/tag441.xml><?xml version="1.0" encoding="utf-8"?>
<p:tagLst xmlns:p="http://schemas.openxmlformats.org/presentationml/2006/main">
  <p:tag name="AS_UNIQUEID" val="2269"/>
</p:tagLst>
</file>

<file path=ppt/tags/tag442.xml><?xml version="1.0" encoding="utf-8"?>
<p:tagLst xmlns:p="http://schemas.openxmlformats.org/presentationml/2006/main">
  <p:tag name="AS_UNIQUEID" val="2270"/>
</p:tagLst>
</file>

<file path=ppt/tags/tag443.xml><?xml version="1.0" encoding="utf-8"?>
<p:tagLst xmlns:p="http://schemas.openxmlformats.org/presentationml/2006/main">
  <p:tag name="AS_UNIQUEID" val="2271"/>
</p:tagLst>
</file>

<file path=ppt/tags/tag444.xml><?xml version="1.0" encoding="utf-8"?>
<p:tagLst xmlns:p="http://schemas.openxmlformats.org/presentationml/2006/main">
  <p:tag name="AS_UNIQUEID" val="2272"/>
</p:tagLst>
</file>

<file path=ppt/tags/tag445.xml><?xml version="1.0" encoding="utf-8"?>
<p:tagLst xmlns:p="http://schemas.openxmlformats.org/presentationml/2006/main">
  <p:tag name="AS_UNIQUEID" val="2273"/>
</p:tagLst>
</file>

<file path=ppt/tags/tag446.xml><?xml version="1.0" encoding="utf-8"?>
<p:tagLst xmlns:p="http://schemas.openxmlformats.org/presentationml/2006/main">
  <p:tag name="AS_UNIQUEID" val="2274"/>
</p:tagLst>
</file>

<file path=ppt/tags/tag447.xml><?xml version="1.0" encoding="utf-8"?>
<p:tagLst xmlns:p="http://schemas.openxmlformats.org/presentationml/2006/main">
  <p:tag name="KSO_WM_BEAUTIFY_FLAG" val="#wm#"/>
  <p:tag name="KSO_WM_SLIDE_BACKGROUND" val="[&quot;general&quot;,&quot;navigation&quot;]"/>
  <p:tag name="KSO_WM_SLIDE_ID" val="custom20204421_8"/>
  <p:tag name="KSO_WM_SLIDE_INDEX" val="8"/>
  <p:tag name="KSO_WM_SLIDE_ITEM_CNT" val="0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POSITION" val="0*0"/>
  <p:tag name="KSO_WM_SLIDE_RATIO" val="1.777778"/>
  <p:tag name="KSO_WM_SLIDE_SIZE" val="960*539"/>
  <p:tag name="KSO_WM_SLIDE_SUBTYPE" val="pureTxt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04421"/>
  <p:tag name="KSO_WM_TEMPLATE_MASTER_TYPE" val="1"/>
  <p:tag name="KSO_WM_TEMPLATE_SUBCATEGORY" val="0"/>
</p:tagLst>
</file>

<file path=ppt/tags/tag448.xml><?xml version="1.0" encoding="utf-8"?>
<p:tagLst xmlns:p="http://schemas.openxmlformats.org/presentationml/2006/main">
  <p:tag name="AS_UNIQUEID" val="2275"/>
</p:tagLst>
</file>

<file path=ppt/tags/tag449.xml><?xml version="1.0" encoding="utf-8"?>
<p:tagLst xmlns:p="http://schemas.openxmlformats.org/presentationml/2006/main">
  <p:tag name="AS_UNIQUEID" val="1593"/>
</p:tagLst>
</file>

<file path=ppt/tags/tag45.xml><?xml version="1.0" encoding="utf-8"?>
<p:tagLst xmlns:p="http://schemas.openxmlformats.org/presentationml/2006/main">
  <p:tag name="AS_UNIQUEID" val="1975"/>
</p:tagLst>
</file>

<file path=ppt/tags/tag450.xml><?xml version="1.0" encoding="utf-8"?>
<p:tagLst xmlns:p="http://schemas.openxmlformats.org/presentationml/2006/main">
  <p:tag name="AS_UNIQUEID" val="1594"/>
</p:tagLst>
</file>

<file path=ppt/tags/tag451.xml><?xml version="1.0" encoding="utf-8"?>
<p:tagLst xmlns:p="http://schemas.openxmlformats.org/presentationml/2006/main">
  <p:tag name="AS_UNIQUEID" val="1595"/>
</p:tagLst>
</file>

<file path=ppt/tags/tag452.xml><?xml version="1.0" encoding="utf-8"?>
<p:tagLst xmlns:p="http://schemas.openxmlformats.org/presentationml/2006/main">
  <p:tag name="AS_UNIQUEID" val="2276"/>
</p:tagLst>
</file>

<file path=ppt/tags/tag453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454.xml><?xml version="1.0" encoding="utf-8"?>
<p:tagLst xmlns:p="http://schemas.openxmlformats.org/presentationml/2006/main">
  <p:tag name="AS_UNIQUEID" val="1565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TYPE" val="i"/>
</p:tagLst>
</file>

<file path=ppt/tags/tag455.xml><?xml version="1.0" encoding="utf-8"?>
<p:tagLst xmlns:p="http://schemas.openxmlformats.org/presentationml/2006/main">
  <p:tag name="AS_UNIQUEID" val="1566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2"/>
  <p:tag name="KSO_WM_UNIT_INDEX" val="2"/>
  <p:tag name="KSO_WM_UNIT_LAYERLEVEL" val="1"/>
  <p:tag name="KSO_WM_UNIT_TYPE" val="i"/>
</p:tagLst>
</file>

<file path=ppt/tags/tag456.xml><?xml version="1.0" encoding="utf-8"?>
<p:tagLst xmlns:p="http://schemas.openxmlformats.org/presentationml/2006/main">
  <p:tag name="AS_UNIQUEID" val="156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457.xml><?xml version="1.0" encoding="utf-8"?>
<p:tagLst xmlns:p="http://schemas.openxmlformats.org/presentationml/2006/main">
  <p:tag name="AS_UNIQUEID" val="1568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16;24;2"/>
  <p:tag name="KSO_WM_UNIT_DIAGRAM_ISNUMVISUAL" val="0"/>
  <p:tag name="KSO_WM_UNIT_DIAGRAM_ISREFERUNIT" val="0"/>
  <p:tag name="KSO_WM_UNIT_HIGHLIGHT" val="0"/>
  <p:tag name="KSO_WM_UNIT_ID" val="custom20204421_8*f*1"/>
  <p:tag name="KSO_WM_UNIT_ISCONTENTSTITLE" val="0"/>
  <p:tag name="KSO_WM_UNIT_LAYERLEVEL" val="1"/>
  <p:tag name="KSO_WM_UNIT_NOCLEAR" val="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字字珠玑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。"/>
  <p:tag name="KSO_WM_UNIT_SUBTYPE" val="a"/>
  <p:tag name="KSO_WM_UNIT_VALUE" val="380"/>
</p:tagLst>
</file>

<file path=ppt/tags/tag458.xml><?xml version="1.0" encoding="utf-8"?>
<p:tagLst xmlns:p="http://schemas.openxmlformats.org/presentationml/2006/main">
  <p:tag name="AS_UNIQUEID" val="156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459.xml><?xml version="1.0" encoding="utf-8"?>
<p:tagLst xmlns:p="http://schemas.openxmlformats.org/presentationml/2006/main">
  <p:tag name="AS_UNIQUEID" val="2277"/>
</p:tagLst>
</file>

<file path=ppt/tags/tag46.xml><?xml version="1.0" encoding="utf-8"?>
<p:tagLst xmlns:p="http://schemas.openxmlformats.org/presentationml/2006/main">
  <p:tag name="AS_UNIQUEID" val="1976"/>
</p:tagLst>
</file>

<file path=ppt/tags/tag460.xml><?xml version="1.0" encoding="utf-8"?>
<p:tagLst xmlns:p="http://schemas.openxmlformats.org/presentationml/2006/main">
  <p:tag name="AS_UNIQUEID" val="2278"/>
</p:tagLst>
</file>

<file path=ppt/tags/tag461.xml><?xml version="1.0" encoding="utf-8"?>
<p:tagLst xmlns:p="http://schemas.openxmlformats.org/presentationml/2006/main">
  <p:tag name="AS_UNIQUEID" val="2279"/>
</p:tagLst>
</file>

<file path=ppt/tags/tag462.xml><?xml version="1.0" encoding="utf-8"?>
<p:tagLst xmlns:p="http://schemas.openxmlformats.org/presentationml/2006/main">
  <p:tag name="AS_UNIQUEID" val="2280"/>
</p:tagLst>
</file>

<file path=ppt/tags/tag463.xml><?xml version="1.0" encoding="utf-8"?>
<p:tagLst xmlns:p="http://schemas.openxmlformats.org/presentationml/2006/main">
  <p:tag name="AS_UNIQUEID" val="2281"/>
</p:tagLst>
</file>

<file path=ppt/tags/tag464.xml><?xml version="1.0" encoding="utf-8"?>
<p:tagLst xmlns:p="http://schemas.openxmlformats.org/presentationml/2006/main">
  <p:tag name="AS_UNIQUEID" val="2282"/>
</p:tagLst>
</file>

<file path=ppt/tags/tag465.xml><?xml version="1.0" encoding="utf-8"?>
<p:tagLst xmlns:p="http://schemas.openxmlformats.org/presentationml/2006/main">
  <p:tag name="AS_UNIQUEID" val="2283"/>
</p:tagLst>
</file>

<file path=ppt/tags/tag466.xml><?xml version="1.0" encoding="utf-8"?>
<p:tagLst xmlns:p="http://schemas.openxmlformats.org/presentationml/2006/main">
  <p:tag name="AS_UNIQUEID" val="2284"/>
</p:tagLst>
</file>

<file path=ppt/tags/tag467.xml><?xml version="1.0" encoding="utf-8"?>
<p:tagLst xmlns:p="http://schemas.openxmlformats.org/presentationml/2006/main">
  <p:tag name="KSO_WM_BEAUTIFY_FLAG" val="#wm#"/>
  <p:tag name="KSO_WM_SLIDE_BACKGROUND" val="[&quot;general&quot;,&quot;navigation&quot;]"/>
  <p:tag name="KSO_WM_SLIDE_ID" val="custom20204421_8"/>
  <p:tag name="KSO_WM_SLIDE_INDEX" val="8"/>
  <p:tag name="KSO_WM_SLIDE_ITEM_CNT" val="0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POSITION" val="0*0"/>
  <p:tag name="KSO_WM_SLIDE_RATIO" val="1.777778"/>
  <p:tag name="KSO_WM_SLIDE_SIZE" val="960*539"/>
  <p:tag name="KSO_WM_SLIDE_SUBTYPE" val="pureTxt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04421"/>
  <p:tag name="KSO_WM_TEMPLATE_MASTER_TYPE" val="1"/>
  <p:tag name="KSO_WM_TEMPLATE_SUBCATEGORY" val="0"/>
</p:tagLst>
</file>

<file path=ppt/tags/tag468.xml><?xml version="1.0" encoding="utf-8"?>
<p:tagLst xmlns:p="http://schemas.openxmlformats.org/presentationml/2006/main">
  <p:tag name="AS_UNIQUEID" val="2285"/>
</p:tagLst>
</file>

<file path=ppt/tags/tag469.xml><?xml version="1.0" encoding="utf-8"?>
<p:tagLst xmlns:p="http://schemas.openxmlformats.org/presentationml/2006/main">
  <p:tag name="AS_UNIQUEID" val="1593"/>
</p:tagLst>
</file>

<file path=ppt/tags/tag47.xml><?xml version="1.0" encoding="utf-8"?>
<p:tagLst xmlns:p="http://schemas.openxmlformats.org/presentationml/2006/main">
  <p:tag name="AS_UNIQUEID" val="1977"/>
</p:tagLst>
</file>

<file path=ppt/tags/tag470.xml><?xml version="1.0" encoding="utf-8"?>
<p:tagLst xmlns:p="http://schemas.openxmlformats.org/presentationml/2006/main">
  <p:tag name="AS_UNIQUEID" val="1594"/>
</p:tagLst>
</file>

<file path=ppt/tags/tag471.xml><?xml version="1.0" encoding="utf-8"?>
<p:tagLst xmlns:p="http://schemas.openxmlformats.org/presentationml/2006/main">
  <p:tag name="AS_UNIQUEID" val="1595"/>
</p:tagLst>
</file>

<file path=ppt/tags/tag472.xml><?xml version="1.0" encoding="utf-8"?>
<p:tagLst xmlns:p="http://schemas.openxmlformats.org/presentationml/2006/main">
  <p:tag name="AS_UNIQUEID" val="2286"/>
</p:tagLst>
</file>

<file path=ppt/tags/tag473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474.xml><?xml version="1.0" encoding="utf-8"?>
<p:tagLst xmlns:p="http://schemas.openxmlformats.org/presentationml/2006/main">
  <p:tag name="AS_UNIQUEID" val="1565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TYPE" val="i"/>
</p:tagLst>
</file>

<file path=ppt/tags/tag475.xml><?xml version="1.0" encoding="utf-8"?>
<p:tagLst xmlns:p="http://schemas.openxmlformats.org/presentationml/2006/main">
  <p:tag name="AS_UNIQUEID" val="1566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2"/>
  <p:tag name="KSO_WM_UNIT_INDEX" val="2"/>
  <p:tag name="KSO_WM_UNIT_LAYERLEVEL" val="1"/>
  <p:tag name="KSO_WM_UNIT_TYPE" val="i"/>
</p:tagLst>
</file>

<file path=ppt/tags/tag476.xml><?xml version="1.0" encoding="utf-8"?>
<p:tagLst xmlns:p="http://schemas.openxmlformats.org/presentationml/2006/main">
  <p:tag name="AS_UNIQUEID" val="156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477.xml><?xml version="1.0" encoding="utf-8"?>
<p:tagLst xmlns:p="http://schemas.openxmlformats.org/presentationml/2006/main">
  <p:tag name="AS_UNIQUEID" val="1568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16;24;2"/>
  <p:tag name="KSO_WM_UNIT_DIAGRAM_ISNUMVISUAL" val="0"/>
  <p:tag name="KSO_WM_UNIT_DIAGRAM_ISREFERUNIT" val="0"/>
  <p:tag name="KSO_WM_UNIT_HIGHLIGHT" val="0"/>
  <p:tag name="KSO_WM_UNIT_ID" val="custom20204421_8*f*1"/>
  <p:tag name="KSO_WM_UNIT_ISCONTENTSTITLE" val="0"/>
  <p:tag name="KSO_WM_UNIT_LAYERLEVEL" val="1"/>
  <p:tag name="KSO_WM_UNIT_NOCLEAR" val="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字字珠玑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。"/>
  <p:tag name="KSO_WM_UNIT_SUBTYPE" val="a"/>
  <p:tag name="KSO_WM_UNIT_VALUE" val="380"/>
</p:tagLst>
</file>

<file path=ppt/tags/tag478.xml><?xml version="1.0" encoding="utf-8"?>
<p:tagLst xmlns:p="http://schemas.openxmlformats.org/presentationml/2006/main">
  <p:tag name="AS_UNIQUEID" val="156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479.xml><?xml version="1.0" encoding="utf-8"?>
<p:tagLst xmlns:p="http://schemas.openxmlformats.org/presentationml/2006/main">
  <p:tag name="AS_UNIQUEID" val="2287"/>
</p:tagLst>
</file>

<file path=ppt/tags/tag48.xml><?xml version="1.0" encoding="utf-8"?>
<p:tagLst xmlns:p="http://schemas.openxmlformats.org/presentationml/2006/main">
  <p:tag name="AS_UNIQUEID" val="1978"/>
</p:tagLst>
</file>

<file path=ppt/tags/tag480.xml><?xml version="1.0" encoding="utf-8"?>
<p:tagLst xmlns:p="http://schemas.openxmlformats.org/presentationml/2006/main">
  <p:tag name="AS_UNIQUEID" val="2288"/>
</p:tagLst>
</file>

<file path=ppt/tags/tag481.xml><?xml version="1.0" encoding="utf-8"?>
<p:tagLst xmlns:p="http://schemas.openxmlformats.org/presentationml/2006/main">
  <p:tag name="AS_UNIQUEID" val="2289"/>
</p:tagLst>
</file>

<file path=ppt/tags/tag482.xml><?xml version="1.0" encoding="utf-8"?>
<p:tagLst xmlns:p="http://schemas.openxmlformats.org/presentationml/2006/main">
  <p:tag name="AS_UNIQUEID" val="2290"/>
</p:tagLst>
</file>

<file path=ppt/tags/tag483.xml><?xml version="1.0" encoding="utf-8"?>
<p:tagLst xmlns:p="http://schemas.openxmlformats.org/presentationml/2006/main">
  <p:tag name="AS_UNIQUEID" val="2291"/>
</p:tagLst>
</file>

<file path=ppt/tags/tag484.xml><?xml version="1.0" encoding="utf-8"?>
<p:tagLst xmlns:p="http://schemas.openxmlformats.org/presentationml/2006/main">
  <p:tag name="AS_UNIQUEID" val="2292"/>
</p:tagLst>
</file>

<file path=ppt/tags/tag485.xml><?xml version="1.0" encoding="utf-8"?>
<p:tagLst xmlns:p="http://schemas.openxmlformats.org/presentationml/2006/main">
  <p:tag name="AS_UNIQUEID" val="2293"/>
</p:tagLst>
</file>

<file path=ppt/tags/tag486.xml><?xml version="1.0" encoding="utf-8"?>
<p:tagLst xmlns:p="http://schemas.openxmlformats.org/presentationml/2006/main">
  <p:tag name="AS_UNIQUEID" val="2294"/>
</p:tagLst>
</file>

<file path=ppt/tags/tag487.xml><?xml version="1.0" encoding="utf-8"?>
<p:tagLst xmlns:p="http://schemas.openxmlformats.org/presentationml/2006/main">
  <p:tag name="KSO_WM_BEAUTIFY_FLAG" val="#wm#"/>
  <p:tag name="KSO_WM_SLIDE_BACKGROUND" val="[&quot;general&quot;,&quot;navigation&quot;]"/>
  <p:tag name="KSO_WM_SLIDE_ID" val="custom20204421_8"/>
  <p:tag name="KSO_WM_SLIDE_INDEX" val="8"/>
  <p:tag name="KSO_WM_SLIDE_ITEM_CNT" val="0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POSITION" val="0*0"/>
  <p:tag name="KSO_WM_SLIDE_RATIO" val="1.777778"/>
  <p:tag name="KSO_WM_SLIDE_SIZE" val="960*539"/>
  <p:tag name="KSO_WM_SLIDE_SUBTYPE" val="pureTxt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04421"/>
  <p:tag name="KSO_WM_TEMPLATE_MASTER_TYPE" val="1"/>
  <p:tag name="KSO_WM_TEMPLATE_SUBCATEGORY" val="0"/>
</p:tagLst>
</file>

<file path=ppt/tags/tag488.xml><?xml version="1.0" encoding="utf-8"?>
<p:tagLst xmlns:p="http://schemas.openxmlformats.org/presentationml/2006/main">
  <p:tag name="AS_UNIQUEID" val="2295"/>
</p:tagLst>
</file>

<file path=ppt/tags/tag489.xml><?xml version="1.0" encoding="utf-8"?>
<p:tagLst xmlns:p="http://schemas.openxmlformats.org/presentationml/2006/main">
  <p:tag name="AS_UNIQUEID" val="1593"/>
</p:tagLst>
</file>

<file path=ppt/tags/tag49.xml><?xml version="1.0" encoding="utf-8"?>
<p:tagLst xmlns:p="http://schemas.openxmlformats.org/presentationml/2006/main">
  <p:tag name="AS_UNIQUEID" val="1979"/>
</p:tagLst>
</file>

<file path=ppt/tags/tag490.xml><?xml version="1.0" encoding="utf-8"?>
<p:tagLst xmlns:p="http://schemas.openxmlformats.org/presentationml/2006/main">
  <p:tag name="AS_UNIQUEID" val="1594"/>
</p:tagLst>
</file>

<file path=ppt/tags/tag491.xml><?xml version="1.0" encoding="utf-8"?>
<p:tagLst xmlns:p="http://schemas.openxmlformats.org/presentationml/2006/main">
  <p:tag name="AS_UNIQUEID" val="1595"/>
</p:tagLst>
</file>

<file path=ppt/tags/tag492.xml><?xml version="1.0" encoding="utf-8"?>
<p:tagLst xmlns:p="http://schemas.openxmlformats.org/presentationml/2006/main">
  <p:tag name="AS_UNIQUEID" val="2296"/>
</p:tagLst>
</file>

<file path=ppt/tags/tag493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494.xml><?xml version="1.0" encoding="utf-8"?>
<p:tagLst xmlns:p="http://schemas.openxmlformats.org/presentationml/2006/main">
  <p:tag name="AS_UNIQUEID" val="1565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TYPE" val="i"/>
</p:tagLst>
</file>

<file path=ppt/tags/tag495.xml><?xml version="1.0" encoding="utf-8"?>
<p:tagLst xmlns:p="http://schemas.openxmlformats.org/presentationml/2006/main">
  <p:tag name="AS_UNIQUEID" val="1566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2"/>
  <p:tag name="KSO_WM_UNIT_INDEX" val="2"/>
  <p:tag name="KSO_WM_UNIT_LAYERLEVEL" val="1"/>
  <p:tag name="KSO_WM_UNIT_TYPE" val="i"/>
</p:tagLst>
</file>

<file path=ppt/tags/tag496.xml><?xml version="1.0" encoding="utf-8"?>
<p:tagLst xmlns:p="http://schemas.openxmlformats.org/presentationml/2006/main">
  <p:tag name="AS_UNIQUEID" val="156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497.xml><?xml version="1.0" encoding="utf-8"?>
<p:tagLst xmlns:p="http://schemas.openxmlformats.org/presentationml/2006/main">
  <p:tag name="AS_UNIQUEID" val="1568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16;24;2"/>
  <p:tag name="KSO_WM_UNIT_DIAGRAM_ISNUMVISUAL" val="0"/>
  <p:tag name="KSO_WM_UNIT_DIAGRAM_ISREFERUNIT" val="0"/>
  <p:tag name="KSO_WM_UNIT_HIGHLIGHT" val="0"/>
  <p:tag name="KSO_WM_UNIT_ID" val="custom20204421_8*f*1"/>
  <p:tag name="KSO_WM_UNIT_ISCONTENTSTITLE" val="0"/>
  <p:tag name="KSO_WM_UNIT_LAYERLEVEL" val="1"/>
  <p:tag name="KSO_WM_UNIT_NOCLEAR" val="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字字珠玑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。"/>
  <p:tag name="KSO_WM_UNIT_SUBTYPE" val="a"/>
  <p:tag name="KSO_WM_UNIT_VALUE" val="380"/>
</p:tagLst>
</file>

<file path=ppt/tags/tag498.xml><?xml version="1.0" encoding="utf-8"?>
<p:tagLst xmlns:p="http://schemas.openxmlformats.org/presentationml/2006/main">
  <p:tag name="AS_UNIQUEID" val="156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499.xml><?xml version="1.0" encoding="utf-8"?>
<p:tagLst xmlns:p="http://schemas.openxmlformats.org/presentationml/2006/main">
  <p:tag name="AS_UNIQUEID" val="2297"/>
</p:tagLst>
</file>

<file path=ppt/tags/tag5.xml><?xml version="1.0" encoding="utf-8"?>
<p:tagLst xmlns:p="http://schemas.openxmlformats.org/presentationml/2006/main">
  <p:tag name="AS_UNIQUEID" val="1935"/>
</p:tagLst>
</file>

<file path=ppt/tags/tag50.xml><?xml version="1.0" encoding="utf-8"?>
<p:tagLst xmlns:p="http://schemas.openxmlformats.org/presentationml/2006/main">
  <p:tag name="AS_UNIQUEID" val="1980"/>
</p:tagLst>
</file>

<file path=ppt/tags/tag500.xml><?xml version="1.0" encoding="utf-8"?>
<p:tagLst xmlns:p="http://schemas.openxmlformats.org/presentationml/2006/main">
  <p:tag name="AS_UNIQUEID" val="2298"/>
</p:tagLst>
</file>

<file path=ppt/tags/tag501.xml><?xml version="1.0" encoding="utf-8"?>
<p:tagLst xmlns:p="http://schemas.openxmlformats.org/presentationml/2006/main">
  <p:tag name="AS_UNIQUEID" val="2299"/>
</p:tagLst>
</file>

<file path=ppt/tags/tag502.xml><?xml version="1.0" encoding="utf-8"?>
<p:tagLst xmlns:p="http://schemas.openxmlformats.org/presentationml/2006/main">
  <p:tag name="AS_UNIQUEID" val="2300"/>
</p:tagLst>
</file>

<file path=ppt/tags/tag503.xml><?xml version="1.0" encoding="utf-8"?>
<p:tagLst xmlns:p="http://schemas.openxmlformats.org/presentationml/2006/main">
  <p:tag name="AS_UNIQUEID" val="2301"/>
</p:tagLst>
</file>

<file path=ppt/tags/tag504.xml><?xml version="1.0" encoding="utf-8"?>
<p:tagLst xmlns:p="http://schemas.openxmlformats.org/presentationml/2006/main">
  <p:tag name="AS_UNIQUEID" val="2302"/>
</p:tagLst>
</file>

<file path=ppt/tags/tag505.xml><?xml version="1.0" encoding="utf-8"?>
<p:tagLst xmlns:p="http://schemas.openxmlformats.org/presentationml/2006/main">
  <p:tag name="AS_UNIQUEID" val="2303"/>
</p:tagLst>
</file>

<file path=ppt/tags/tag506.xml><?xml version="1.0" encoding="utf-8"?>
<p:tagLst xmlns:p="http://schemas.openxmlformats.org/presentationml/2006/main">
  <p:tag name="AS_UNIQUEID" val="2304"/>
</p:tagLst>
</file>

<file path=ppt/tags/tag507.xml><?xml version="1.0" encoding="utf-8"?>
<p:tagLst xmlns:p="http://schemas.openxmlformats.org/presentationml/2006/main">
  <p:tag name="KSO_WM_BEAUTIFY_FLAG" val="#wm#"/>
  <p:tag name="KSO_WM_SLIDE_BACKGROUND" val="[&quot;general&quot;,&quot;navigation&quot;]"/>
  <p:tag name="KSO_WM_SLIDE_ID" val="custom20204421_8"/>
  <p:tag name="KSO_WM_SLIDE_INDEX" val="8"/>
  <p:tag name="KSO_WM_SLIDE_ITEM_CNT" val="0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POSITION" val="0*0"/>
  <p:tag name="KSO_WM_SLIDE_RATIO" val="1.777778"/>
  <p:tag name="KSO_WM_SLIDE_SIZE" val="960*539"/>
  <p:tag name="KSO_WM_SLIDE_SUBTYPE" val="pureTxt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04421"/>
  <p:tag name="KSO_WM_TEMPLATE_MASTER_TYPE" val="1"/>
  <p:tag name="KSO_WM_TEMPLATE_SUBCATEGORY" val="0"/>
</p:tagLst>
</file>

<file path=ppt/tags/tag508.xml><?xml version="1.0" encoding="utf-8"?>
<p:tagLst xmlns:p="http://schemas.openxmlformats.org/presentationml/2006/main">
  <p:tag name="AS_UNIQUEID" val="2305"/>
</p:tagLst>
</file>

<file path=ppt/tags/tag509.xml><?xml version="1.0" encoding="utf-8"?>
<p:tagLst xmlns:p="http://schemas.openxmlformats.org/presentationml/2006/main">
  <p:tag name="AS_UNIQUEID" val="2306"/>
</p:tagLst>
</file>

<file path=ppt/tags/tag51.xml><?xml version="1.0" encoding="utf-8"?>
<p:tagLst xmlns:p="http://schemas.openxmlformats.org/presentationml/2006/main">
  <p:tag name="AS_UNIQUEID" val="1981"/>
</p:tagLst>
</file>

<file path=ppt/tags/tag510.xml><?xml version="1.0" encoding="utf-8"?>
<p:tagLst xmlns:p="http://schemas.openxmlformats.org/presentationml/2006/main">
  <p:tag name="AS_UNIQUEID" val="2307"/>
</p:tagLst>
</file>

<file path=ppt/tags/tag511.xml><?xml version="1.0" encoding="utf-8"?>
<p:tagLst xmlns:p="http://schemas.openxmlformats.org/presentationml/2006/main">
  <p:tag name="AS_UNIQUEID" val="2308"/>
</p:tagLst>
</file>

<file path=ppt/tags/tag512.xml><?xml version="1.0" encoding="utf-8"?>
<p:tagLst xmlns:p="http://schemas.openxmlformats.org/presentationml/2006/main">
  <p:tag name="AS_UNIQUEID" val="2309"/>
</p:tagLst>
</file>

<file path=ppt/tags/tag513.xml><?xml version="1.0" encoding="utf-8"?>
<p:tagLst xmlns:p="http://schemas.openxmlformats.org/presentationml/2006/main">
  <p:tag name="AS_UNIQUEID" val="2310"/>
</p:tagLst>
</file>

<file path=ppt/tags/tag514.xml><?xml version="1.0" encoding="utf-8"?>
<p:tagLst xmlns:p="http://schemas.openxmlformats.org/presentationml/2006/main">
  <p:tag name="AS_UNIQUEID" val="2311"/>
</p:tagLst>
</file>

<file path=ppt/tags/tag515.xml><?xml version="1.0" encoding="utf-8"?>
<p:tagLst xmlns:p="http://schemas.openxmlformats.org/presentationml/2006/main">
  <p:tag name="AS_UNIQUEID" val="145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516.xml><?xml version="1.0" encoding="utf-8"?>
<p:tagLst xmlns:p="http://schemas.openxmlformats.org/presentationml/2006/main">
  <p:tag name="AS_UNIQUEID" val="145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517.xml><?xml version="1.0" encoding="utf-8"?>
<p:tagLst xmlns:p="http://schemas.openxmlformats.org/presentationml/2006/main">
  <p:tag name="AS_UNIQUEID" val="2312"/>
</p:tagLst>
</file>

<file path=ppt/tags/tag518.xml><?xml version="1.0" encoding="utf-8"?>
<p:tagLst xmlns:p="http://schemas.openxmlformats.org/presentationml/2006/main">
  <p:tag name="AS_UNIQUEID" val="2313"/>
</p:tagLst>
</file>

<file path=ppt/tags/tag519.xml><?xml version="1.0" encoding="utf-8"?>
<p:tagLst xmlns:p="http://schemas.openxmlformats.org/presentationml/2006/main">
  <p:tag name="AS_UNIQUEID" val="2314"/>
</p:tagLst>
</file>

<file path=ppt/tags/tag52.xml><?xml version="1.0" encoding="utf-8"?>
<p:tagLst xmlns:p="http://schemas.openxmlformats.org/presentationml/2006/main">
  <p:tag name="AS_UNIQUEID" val="1982"/>
</p:tagLst>
</file>

<file path=ppt/tags/tag520.xml><?xml version="1.0" encoding="utf-8"?>
<p:tagLst xmlns:p="http://schemas.openxmlformats.org/presentationml/2006/main">
  <p:tag name="AS_UNIQUEID" val="2315"/>
</p:tagLst>
</file>

<file path=ppt/tags/tag521.xml><?xml version="1.0" encoding="utf-8"?>
<p:tagLst xmlns:p="http://schemas.openxmlformats.org/presentationml/2006/main">
  <p:tag name="AS_UNIQUEID" val="2316"/>
</p:tagLst>
</file>

<file path=ppt/tags/tag522.xml><?xml version="1.0" encoding="utf-8"?>
<p:tagLst xmlns:p="http://schemas.openxmlformats.org/presentationml/2006/main">
  <p:tag name="AS_UNIQUEID" val="2317"/>
</p:tagLst>
</file>

<file path=ppt/tags/tag523.xml><?xml version="1.0" encoding="utf-8"?>
<p:tagLst xmlns:p="http://schemas.openxmlformats.org/presentationml/2006/main">
  <p:tag name="AS_UNIQUEID" val="2318"/>
</p:tagLst>
</file>

<file path=ppt/tags/tag524.xml><?xml version="1.0" encoding="utf-8"?>
<p:tagLst xmlns:p="http://schemas.openxmlformats.org/presentationml/2006/main">
  <p:tag name="AS_UNIQUEID" val="145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525.xml><?xml version="1.0" encoding="utf-8"?>
<p:tagLst xmlns:p="http://schemas.openxmlformats.org/presentationml/2006/main">
  <p:tag name="AS_UNIQUEID" val="145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526.xml><?xml version="1.0" encoding="utf-8"?>
<p:tagLst xmlns:p="http://schemas.openxmlformats.org/presentationml/2006/main">
  <p:tag name="AS_UNIQUEID" val="2319"/>
</p:tagLst>
</file>

<file path=ppt/tags/tag527.xml><?xml version="1.0" encoding="utf-8"?>
<p:tagLst xmlns:p="http://schemas.openxmlformats.org/presentationml/2006/main">
  <p:tag name="AS_UNIQUEID" val="2320"/>
</p:tagLst>
</file>

<file path=ppt/tags/tag528.xml><?xml version="1.0" encoding="utf-8"?>
<p:tagLst xmlns:p="http://schemas.openxmlformats.org/presentationml/2006/main">
  <p:tag name="AS_UNIQUEID" val="2321"/>
</p:tagLst>
</file>

<file path=ppt/tags/tag529.xml><?xml version="1.0" encoding="utf-8"?>
<p:tagLst xmlns:p="http://schemas.openxmlformats.org/presentationml/2006/main">
  <p:tag name="AS_UNIQUEID" val="2322"/>
</p:tagLst>
</file>

<file path=ppt/tags/tag53.xml><?xml version="1.0" encoding="utf-8"?>
<p:tagLst xmlns:p="http://schemas.openxmlformats.org/presentationml/2006/main">
  <p:tag name="AS_UNIQUEID" val="1983"/>
</p:tagLst>
</file>

<file path=ppt/tags/tag530.xml><?xml version="1.0" encoding="utf-8"?>
<p:tagLst xmlns:p="http://schemas.openxmlformats.org/presentationml/2006/main">
  <p:tag name="AS_UNIQUEID" val="2323"/>
</p:tagLst>
</file>

<file path=ppt/tags/tag531.xml><?xml version="1.0" encoding="utf-8"?>
<p:tagLst xmlns:p="http://schemas.openxmlformats.org/presentationml/2006/main">
  <p:tag name="AS_UNIQUEID" val="2324"/>
</p:tagLst>
</file>

<file path=ppt/tags/tag532.xml><?xml version="1.0" encoding="utf-8"?>
<p:tagLst xmlns:p="http://schemas.openxmlformats.org/presentationml/2006/main">
  <p:tag name="AS_UNIQUEID" val="2325"/>
</p:tagLst>
</file>

<file path=ppt/tags/tag533.xml><?xml version="1.0" encoding="utf-8"?>
<p:tagLst xmlns:p="http://schemas.openxmlformats.org/presentationml/2006/main">
  <p:tag name="AS_UNIQUEID" val="1930"/>
</p:tagLst>
</file>

<file path=ppt/tags/tag534.xml><?xml version="1.0" encoding="utf-8"?>
<p:tagLst xmlns:p="http://schemas.openxmlformats.org/presentationml/2006/main">
  <p:tag name="AS_UNIQUEID" val="1928"/>
</p:tagLst>
</file>

<file path=ppt/tags/tag535.xml><?xml version="1.0" encoding="utf-8"?>
<p:tagLst xmlns:p="http://schemas.openxmlformats.org/presentationml/2006/main">
  <p:tag name="AS_UNIQUEID" val="1929"/>
</p:tagLst>
</file>

<file path=ppt/tags/tag536.xml><?xml version="1.0" encoding="utf-8"?>
<p:tagLst xmlns:p="http://schemas.openxmlformats.org/presentationml/2006/main">
  <p:tag name="AS_UNIQUEID" val="145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537.xml><?xml version="1.0" encoding="utf-8"?>
<p:tagLst xmlns:p="http://schemas.openxmlformats.org/presentationml/2006/main">
  <p:tag name="AS_UNIQUEID" val="145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538.xml><?xml version="1.0" encoding="utf-8"?>
<p:tagLst xmlns:p="http://schemas.openxmlformats.org/presentationml/2006/main">
  <p:tag name="AS_UNIQUEID" val="2326"/>
</p:tagLst>
</file>

<file path=ppt/tags/tag539.xml><?xml version="1.0" encoding="utf-8"?>
<p:tagLst xmlns:p="http://schemas.openxmlformats.org/presentationml/2006/main">
  <p:tag name="AS_UNIQUEID" val="1629"/>
</p:tagLst>
</file>

<file path=ppt/tags/tag54.xml><?xml version="1.0" encoding="utf-8"?>
<p:tagLst xmlns:p="http://schemas.openxmlformats.org/presentationml/2006/main">
  <p:tag name="AS_UNIQUEID" val="1984"/>
</p:tagLst>
</file>

<file path=ppt/tags/tag540.xml><?xml version="1.0" encoding="utf-8"?>
<p:tagLst xmlns:p="http://schemas.openxmlformats.org/presentationml/2006/main">
  <p:tag name="AS_UNIQUEID" val="1630"/>
</p:tagLst>
</file>

<file path=ppt/tags/tag541.xml><?xml version="1.0" encoding="utf-8"?>
<p:tagLst xmlns:p="http://schemas.openxmlformats.org/presentationml/2006/main">
  <p:tag name="AS_UNIQUEID" val="1631"/>
</p:tagLst>
</file>

<file path=ppt/tags/tag542.xml><?xml version="1.0" encoding="utf-8"?>
<p:tagLst xmlns:p="http://schemas.openxmlformats.org/presentationml/2006/main">
  <p:tag name="AS_UNIQUEID" val="2327"/>
</p:tagLst>
</file>

<file path=ppt/tags/tag543.xml><?xml version="1.0" encoding="utf-8"?>
<p:tagLst xmlns:p="http://schemas.openxmlformats.org/presentationml/2006/main">
  <p:tag name="AS_UNIQUEID" val="145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544.xml><?xml version="1.0" encoding="utf-8"?>
<p:tagLst xmlns:p="http://schemas.openxmlformats.org/presentationml/2006/main">
  <p:tag name="AS_UNIQUEID" val="1455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TYPE" val="i"/>
</p:tagLst>
</file>

<file path=ppt/tags/tag545.xml><?xml version="1.0" encoding="utf-8"?>
<p:tagLst xmlns:p="http://schemas.openxmlformats.org/presentationml/2006/main">
  <p:tag name="AS_UNIQUEID" val="1456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2"/>
  <p:tag name="KSO_WM_UNIT_INDEX" val="2"/>
  <p:tag name="KSO_WM_UNIT_LAYERLEVEL" val="1"/>
  <p:tag name="KSO_WM_UNIT_TYPE" val="i"/>
</p:tagLst>
</file>

<file path=ppt/tags/tag546.xml><?xml version="1.0" encoding="utf-8"?>
<p:tagLst xmlns:p="http://schemas.openxmlformats.org/presentationml/2006/main">
  <p:tag name="AS_UNIQUEID" val="145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547.xml><?xml version="1.0" encoding="utf-8"?>
<p:tagLst xmlns:p="http://schemas.openxmlformats.org/presentationml/2006/main">
  <p:tag name="AS_UNIQUEID" val="145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548.xml><?xml version="1.0" encoding="utf-8"?>
<p:tagLst xmlns:p="http://schemas.openxmlformats.org/presentationml/2006/main">
  <p:tag name="AS_UNIQUEID" val="1568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16;24;2"/>
  <p:tag name="KSO_WM_UNIT_DIAGRAM_ISNUMVISUAL" val="0"/>
  <p:tag name="KSO_WM_UNIT_DIAGRAM_ISREFERUNIT" val="0"/>
  <p:tag name="KSO_WM_UNIT_HIGHLIGHT" val="0"/>
  <p:tag name="KSO_WM_UNIT_ID" val="custom20204421_8*f*1"/>
  <p:tag name="KSO_WM_UNIT_ISCONTENTSTITLE" val="0"/>
  <p:tag name="KSO_WM_UNIT_LAYERLEVEL" val="1"/>
  <p:tag name="KSO_WM_UNIT_NOCLEAR" val="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字字珠玑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。"/>
  <p:tag name="KSO_WM_UNIT_SUBTYPE" val="a"/>
  <p:tag name="KSO_WM_UNIT_VALUE" val="380"/>
</p:tagLst>
</file>

<file path=ppt/tags/tag549.xml><?xml version="1.0" encoding="utf-8"?>
<p:tagLst xmlns:p="http://schemas.openxmlformats.org/presentationml/2006/main">
  <p:tag name="KSO_WM_BEAUTIFY_FLAG" val="#wm#"/>
  <p:tag name="KSO_WM_SLIDE_BACKGROUND" val="[&quot;general&quot;,&quot;navigation&quot;]"/>
  <p:tag name="KSO_WM_SLIDE_ID" val="custom20204421_8"/>
  <p:tag name="KSO_WM_SLIDE_INDEX" val="8"/>
  <p:tag name="KSO_WM_SLIDE_ITEM_CNT" val="0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POSITION" val="0*0"/>
  <p:tag name="KSO_WM_SLIDE_RATIO" val="1.777778"/>
  <p:tag name="KSO_WM_SLIDE_SIZE" val="960*539"/>
  <p:tag name="KSO_WM_SLIDE_SUBTYPE" val="pureTxt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04421"/>
  <p:tag name="KSO_WM_TEMPLATE_MASTER_TYPE" val="1"/>
  <p:tag name="KSO_WM_TEMPLATE_SUBCATEGORY" val="0"/>
</p:tagLst>
</file>

<file path=ppt/tags/tag55.xml><?xml version="1.0" encoding="utf-8"?>
<p:tagLst xmlns:p="http://schemas.openxmlformats.org/presentationml/2006/main">
  <p:tag name="AS_UNIQUEID" val="1985"/>
</p:tagLst>
</file>

<file path=ppt/tags/tag550.xml><?xml version="1.0" encoding="utf-8"?>
<p:tagLst xmlns:p="http://schemas.openxmlformats.org/presentationml/2006/main">
  <p:tag name="AS_UNIQUEID" val="2328"/>
</p:tagLst>
</file>

<file path=ppt/tags/tag551.xml><?xml version="1.0" encoding="utf-8"?>
<p:tagLst xmlns:p="http://schemas.openxmlformats.org/presentationml/2006/main">
  <p:tag name="AS_UNIQUEID" val="2329"/>
</p:tagLst>
</file>

<file path=ppt/tags/tag552.xml><?xml version="1.0" encoding="utf-8"?>
<p:tagLst xmlns:p="http://schemas.openxmlformats.org/presentationml/2006/main">
  <p:tag name="AS_UNIQUEID" val="2330"/>
</p:tagLst>
</file>

<file path=ppt/tags/tag553.xml><?xml version="1.0" encoding="utf-8"?>
<p:tagLst xmlns:p="http://schemas.openxmlformats.org/presentationml/2006/main">
  <p:tag name="AS_UNIQUEID" val="2331"/>
</p:tagLst>
</file>

<file path=ppt/tags/tag554.xml><?xml version="1.0" encoding="utf-8"?>
<p:tagLst xmlns:p="http://schemas.openxmlformats.org/presentationml/2006/main">
  <p:tag name="AS_UNIQUEID" val="2332"/>
</p:tagLst>
</file>

<file path=ppt/tags/tag555.xml><?xml version="1.0" encoding="utf-8"?>
<p:tagLst xmlns:p="http://schemas.openxmlformats.org/presentationml/2006/main">
  <p:tag name="AS_UNIQUEID" val="2333"/>
</p:tagLst>
</file>

<file path=ppt/tags/tag556.xml><?xml version="1.0" encoding="utf-8"?>
<p:tagLst xmlns:p="http://schemas.openxmlformats.org/presentationml/2006/main">
  <p:tag name="AS_UNIQUEID" val="2334"/>
</p:tagLst>
</file>

<file path=ppt/tags/tag557.xml><?xml version="1.0" encoding="utf-8"?>
<p:tagLst xmlns:p="http://schemas.openxmlformats.org/presentationml/2006/main">
  <p:tag name="AS_UNIQUEID" val="2335"/>
</p:tagLst>
</file>

<file path=ppt/tags/tag558.xml><?xml version="1.0" encoding="utf-8"?>
<p:tagLst xmlns:p="http://schemas.openxmlformats.org/presentationml/2006/main">
  <p:tag name="AS_UNIQUEID" val="2336"/>
</p:tagLst>
</file>

<file path=ppt/tags/tag559.xml><?xml version="1.0" encoding="utf-8"?>
<p:tagLst xmlns:p="http://schemas.openxmlformats.org/presentationml/2006/main">
  <p:tag name="AS_UNIQUEID" val="2337"/>
</p:tagLst>
</file>

<file path=ppt/tags/tag56.xml><?xml version="1.0" encoding="utf-8"?>
<p:tagLst xmlns:p="http://schemas.openxmlformats.org/presentationml/2006/main">
  <p:tag name="AS_UNIQUEID" val="1986"/>
</p:tagLst>
</file>

<file path=ppt/tags/tag560.xml><?xml version="1.0" encoding="utf-8"?>
<p:tagLst xmlns:p="http://schemas.openxmlformats.org/presentationml/2006/main">
  <p:tag name="AS_UNIQUEID" val="2338"/>
</p:tagLst>
</file>

<file path=ppt/tags/tag561.xml><?xml version="1.0" encoding="utf-8"?>
<p:tagLst xmlns:p="http://schemas.openxmlformats.org/presentationml/2006/main">
  <p:tag name="AS_UNIQUEID" val="2339"/>
</p:tagLst>
</file>

<file path=ppt/tags/tag562.xml><?xml version="1.0" encoding="utf-8"?>
<p:tagLst xmlns:p="http://schemas.openxmlformats.org/presentationml/2006/main">
  <p:tag name="AS_UNIQUEID" val="2340"/>
</p:tagLst>
</file>

<file path=ppt/tags/tag563.xml><?xml version="1.0" encoding="utf-8"?>
<p:tagLst xmlns:p="http://schemas.openxmlformats.org/presentationml/2006/main">
  <p:tag name="AS_UNIQUEID" val="2341"/>
</p:tagLst>
</file>

<file path=ppt/tags/tag564.xml><?xml version="1.0" encoding="utf-8"?>
<p:tagLst xmlns:p="http://schemas.openxmlformats.org/presentationml/2006/main">
  <p:tag name="AS_UNIQUEID" val="2342"/>
</p:tagLst>
</file>

<file path=ppt/tags/tag565.xml><?xml version="1.0" encoding="utf-8"?>
<p:tagLst xmlns:p="http://schemas.openxmlformats.org/presentationml/2006/main">
  <p:tag name="AS_UNIQUEID" val="2343"/>
</p:tagLst>
</file>

<file path=ppt/tags/tag566.xml><?xml version="1.0" encoding="utf-8"?>
<p:tagLst xmlns:p="http://schemas.openxmlformats.org/presentationml/2006/main">
  <p:tag name="AS_UNIQUEID" val="2344"/>
</p:tagLst>
</file>

<file path=ppt/tags/tag567.xml><?xml version="1.0" encoding="utf-8"?>
<p:tagLst xmlns:p="http://schemas.openxmlformats.org/presentationml/2006/main">
  <p:tag name="AS_UNIQUEID" val="2345"/>
</p:tagLst>
</file>

<file path=ppt/tags/tag568.xml><?xml version="1.0" encoding="utf-8"?>
<p:tagLst xmlns:p="http://schemas.openxmlformats.org/presentationml/2006/main">
  <p:tag name="AS_UNIQUEID" val="2346"/>
</p:tagLst>
</file>

<file path=ppt/tags/tag569.xml><?xml version="1.0" encoding="utf-8"?>
<p:tagLst xmlns:p="http://schemas.openxmlformats.org/presentationml/2006/main">
  <p:tag name="AS_UNIQUEID" val="2347"/>
</p:tagLst>
</file>

<file path=ppt/tags/tag57.xml><?xml version="1.0" encoding="utf-8"?>
<p:tagLst xmlns:p="http://schemas.openxmlformats.org/presentationml/2006/main">
  <p:tag name="AS_UNIQUEID" val="1987"/>
</p:tagLst>
</file>

<file path=ppt/tags/tag570.xml><?xml version="1.0" encoding="utf-8"?>
<p:tagLst xmlns:p="http://schemas.openxmlformats.org/presentationml/2006/main">
  <p:tag name="AS_UNIQUEID" val="2348"/>
</p:tagLst>
</file>

<file path=ppt/tags/tag571.xml><?xml version="1.0" encoding="utf-8"?>
<p:tagLst xmlns:p="http://schemas.openxmlformats.org/presentationml/2006/main">
  <p:tag name="AS_UNIQUEID" val="2349"/>
</p:tagLst>
</file>

<file path=ppt/tags/tag572.xml><?xml version="1.0" encoding="utf-8"?>
<p:tagLst xmlns:p="http://schemas.openxmlformats.org/presentationml/2006/main">
  <p:tag name="AS_UNIQUEID" val="2350"/>
</p:tagLst>
</file>

<file path=ppt/tags/tag573.xml><?xml version="1.0" encoding="utf-8"?>
<p:tagLst xmlns:p="http://schemas.openxmlformats.org/presentationml/2006/main">
  <p:tag name="AS_UNIQUEID" val="2351"/>
</p:tagLst>
</file>

<file path=ppt/tags/tag574.xml><?xml version="1.0" encoding="utf-8"?>
<p:tagLst xmlns:p="http://schemas.openxmlformats.org/presentationml/2006/main">
  <p:tag name="AS_UNIQUEID" val="2352"/>
</p:tagLst>
</file>

<file path=ppt/tags/tag575.xml><?xml version="1.0" encoding="utf-8"?>
<p:tagLst xmlns:p="http://schemas.openxmlformats.org/presentationml/2006/main">
  <p:tag name="AS_UNIQUEID" val="2353"/>
</p:tagLst>
</file>

<file path=ppt/tags/tag576.xml><?xml version="1.0" encoding="utf-8"?>
<p:tagLst xmlns:p="http://schemas.openxmlformats.org/presentationml/2006/main">
  <p:tag name="AS_UNIQUEID" val="2354"/>
</p:tagLst>
</file>

<file path=ppt/tags/tag577.xml><?xml version="1.0" encoding="utf-8"?>
<p:tagLst xmlns:p="http://schemas.openxmlformats.org/presentationml/2006/main">
  <p:tag name="AS_UNIQUEID" val="2355"/>
</p:tagLst>
</file>

<file path=ppt/tags/tag578.xml><?xml version="1.0" encoding="utf-8"?>
<p:tagLst xmlns:p="http://schemas.openxmlformats.org/presentationml/2006/main">
  <p:tag name="AS_UNIQUEID" val="2356"/>
</p:tagLst>
</file>

<file path=ppt/tags/tag579.xml><?xml version="1.0" encoding="utf-8"?>
<p:tagLst xmlns:p="http://schemas.openxmlformats.org/presentationml/2006/main">
  <p:tag name="AS_UNIQUEID" val="2357"/>
</p:tagLst>
</file>

<file path=ppt/tags/tag58.xml><?xml version="1.0" encoding="utf-8"?>
<p:tagLst xmlns:p="http://schemas.openxmlformats.org/presentationml/2006/main">
  <p:tag name="AS_UNIQUEID" val="1988"/>
</p:tagLst>
</file>

<file path=ppt/tags/tag580.xml><?xml version="1.0" encoding="utf-8"?>
<p:tagLst xmlns:p="http://schemas.openxmlformats.org/presentationml/2006/main">
  <p:tag name="AS_UNIQUEID" val="2358"/>
</p:tagLst>
</file>

<file path=ppt/tags/tag581.xml><?xml version="1.0" encoding="utf-8"?>
<p:tagLst xmlns:p="http://schemas.openxmlformats.org/presentationml/2006/main">
  <p:tag name="AS_UNIQUEID" val="1629"/>
</p:tagLst>
</file>

<file path=ppt/tags/tag582.xml><?xml version="1.0" encoding="utf-8"?>
<p:tagLst xmlns:p="http://schemas.openxmlformats.org/presentationml/2006/main">
  <p:tag name="AS_UNIQUEID" val="1630"/>
</p:tagLst>
</file>

<file path=ppt/tags/tag583.xml><?xml version="1.0" encoding="utf-8"?>
<p:tagLst xmlns:p="http://schemas.openxmlformats.org/presentationml/2006/main">
  <p:tag name="AS_UNIQUEID" val="1631"/>
</p:tagLst>
</file>

<file path=ppt/tags/tag584.xml><?xml version="1.0" encoding="utf-8"?>
<p:tagLst xmlns:p="http://schemas.openxmlformats.org/presentationml/2006/main">
  <p:tag name="AS_UNIQUEID" val="2359"/>
</p:tagLst>
</file>

<file path=ppt/tags/tag585.xml><?xml version="1.0" encoding="utf-8"?>
<p:tagLst xmlns:p="http://schemas.openxmlformats.org/presentationml/2006/main">
  <p:tag name="AS_UNIQUEID" val="145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586.xml><?xml version="1.0" encoding="utf-8"?>
<p:tagLst xmlns:p="http://schemas.openxmlformats.org/presentationml/2006/main">
  <p:tag name="AS_UNIQUEID" val="1455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TYPE" val="i"/>
</p:tagLst>
</file>

<file path=ppt/tags/tag587.xml><?xml version="1.0" encoding="utf-8"?>
<p:tagLst xmlns:p="http://schemas.openxmlformats.org/presentationml/2006/main">
  <p:tag name="AS_UNIQUEID" val="1456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2"/>
  <p:tag name="KSO_WM_UNIT_INDEX" val="2"/>
  <p:tag name="KSO_WM_UNIT_LAYERLEVEL" val="1"/>
  <p:tag name="KSO_WM_UNIT_TYPE" val="i"/>
</p:tagLst>
</file>

<file path=ppt/tags/tag588.xml><?xml version="1.0" encoding="utf-8"?>
<p:tagLst xmlns:p="http://schemas.openxmlformats.org/presentationml/2006/main">
  <p:tag name="AS_UNIQUEID" val="145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589.xml><?xml version="1.0" encoding="utf-8"?>
<p:tagLst xmlns:p="http://schemas.openxmlformats.org/presentationml/2006/main">
  <p:tag name="AS_UNIQUEID" val="145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59.xml><?xml version="1.0" encoding="utf-8"?>
<p:tagLst xmlns:p="http://schemas.openxmlformats.org/presentationml/2006/main">
  <p:tag name="AS_UNIQUEID" val="1989"/>
</p:tagLst>
</file>

<file path=ppt/tags/tag590.xml><?xml version="1.0" encoding="utf-8"?>
<p:tagLst xmlns:p="http://schemas.openxmlformats.org/presentationml/2006/main">
  <p:tag name="AS_UNIQUEID" val="2360"/>
</p:tagLst>
</file>

<file path=ppt/tags/tag591.xml><?xml version="1.0" encoding="utf-8"?>
<p:tagLst xmlns:p="http://schemas.openxmlformats.org/presentationml/2006/main">
  <p:tag name="AS_UNIQUEID" val="2361"/>
</p:tagLst>
</file>

<file path=ppt/tags/tag592.xml><?xml version="1.0" encoding="utf-8"?>
<p:tagLst xmlns:p="http://schemas.openxmlformats.org/presentationml/2006/main">
  <p:tag name="AS_UNIQUEID" val="2362"/>
</p:tagLst>
</file>

<file path=ppt/tags/tag593.xml><?xml version="1.0" encoding="utf-8"?>
<p:tagLst xmlns:p="http://schemas.openxmlformats.org/presentationml/2006/main">
  <p:tag name="AS_UNIQUEID" val="2363"/>
</p:tagLst>
</file>

<file path=ppt/tags/tag594.xml><?xml version="1.0" encoding="utf-8"?>
<p:tagLst xmlns:p="http://schemas.openxmlformats.org/presentationml/2006/main">
  <p:tag name="AS_UNIQUEID" val="2364"/>
</p:tagLst>
</file>

<file path=ppt/tags/tag595.xml><?xml version="1.0" encoding="utf-8"?>
<p:tagLst xmlns:p="http://schemas.openxmlformats.org/presentationml/2006/main">
  <p:tag name="AS_UNIQUEID" val="2365"/>
</p:tagLst>
</file>

<file path=ppt/tags/tag596.xml><?xml version="1.0" encoding="utf-8"?>
<p:tagLst xmlns:p="http://schemas.openxmlformats.org/presentationml/2006/main">
  <p:tag name="AS_UNIQUEID" val="2366"/>
</p:tagLst>
</file>

<file path=ppt/tags/tag597.xml><?xml version="1.0" encoding="utf-8"?>
<p:tagLst xmlns:p="http://schemas.openxmlformats.org/presentationml/2006/main">
  <p:tag name="AS_UNIQUEID" val="2367"/>
</p:tagLst>
</file>

<file path=ppt/tags/tag598.xml><?xml version="1.0" encoding="utf-8"?>
<p:tagLst xmlns:p="http://schemas.openxmlformats.org/presentationml/2006/main">
  <p:tag name="AS_UNIQUEID" val="1568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16;24;2"/>
  <p:tag name="KSO_WM_UNIT_DIAGRAM_ISNUMVISUAL" val="0"/>
  <p:tag name="KSO_WM_UNIT_DIAGRAM_ISREFERUNIT" val="0"/>
  <p:tag name="KSO_WM_UNIT_HIGHLIGHT" val="0"/>
  <p:tag name="KSO_WM_UNIT_ID" val="custom20204421_8*f*1"/>
  <p:tag name="KSO_WM_UNIT_ISCONTENTSTITLE" val="0"/>
  <p:tag name="KSO_WM_UNIT_LAYERLEVEL" val="1"/>
  <p:tag name="KSO_WM_UNIT_NOCLEAR" val="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字字珠玑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。"/>
  <p:tag name="KSO_WM_UNIT_SUBTYPE" val="a"/>
  <p:tag name="KSO_WM_UNIT_VALUE" val="380"/>
</p:tagLst>
</file>

<file path=ppt/tags/tag599.xml><?xml version="1.0" encoding="utf-8"?>
<p:tagLst xmlns:p="http://schemas.openxmlformats.org/presentationml/2006/main">
  <p:tag name="KSO_WM_BEAUTIFY_FLAG" val="#wm#"/>
  <p:tag name="KSO_WM_SLIDE_BACKGROUND" val="[&quot;general&quot;,&quot;navigation&quot;]"/>
  <p:tag name="KSO_WM_SLIDE_ID" val="custom20204421_8"/>
  <p:tag name="KSO_WM_SLIDE_INDEX" val="8"/>
  <p:tag name="KSO_WM_SLIDE_ITEM_CNT" val="0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POSITION" val="0*0"/>
  <p:tag name="KSO_WM_SLIDE_RATIO" val="1.777778"/>
  <p:tag name="KSO_WM_SLIDE_SIZE" val="960*539"/>
  <p:tag name="KSO_WM_SLIDE_SUBTYPE" val="pureTxt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04421"/>
  <p:tag name="KSO_WM_TEMPLATE_MASTER_TYPE" val="1"/>
  <p:tag name="KSO_WM_TEMPLATE_SUBCATEGORY" val="0"/>
</p:tagLst>
</file>

<file path=ppt/tags/tag6.xml><?xml version="1.0" encoding="utf-8"?>
<p:tagLst xmlns:p="http://schemas.openxmlformats.org/presentationml/2006/main">
  <p:tag name="AS_UNIQUEID" val="1936"/>
</p:tagLst>
</file>

<file path=ppt/tags/tag60.xml><?xml version="1.0" encoding="utf-8"?>
<p:tagLst xmlns:p="http://schemas.openxmlformats.org/presentationml/2006/main">
  <p:tag name="AS_UNIQUEID" val="1990"/>
</p:tagLst>
</file>

<file path=ppt/tags/tag600.xml><?xml version="1.0" encoding="utf-8"?>
<p:tagLst xmlns:p="http://schemas.openxmlformats.org/presentationml/2006/main">
  <p:tag name="AS_UNIQUEID" val="2368"/>
</p:tagLst>
</file>

<file path=ppt/tags/tag601.xml><?xml version="1.0" encoding="utf-8"?>
<p:tagLst xmlns:p="http://schemas.openxmlformats.org/presentationml/2006/main">
  <p:tag name="AS_UNIQUEID" val="1629"/>
</p:tagLst>
</file>

<file path=ppt/tags/tag602.xml><?xml version="1.0" encoding="utf-8"?>
<p:tagLst xmlns:p="http://schemas.openxmlformats.org/presentationml/2006/main">
  <p:tag name="AS_UNIQUEID" val="1630"/>
</p:tagLst>
</file>

<file path=ppt/tags/tag603.xml><?xml version="1.0" encoding="utf-8"?>
<p:tagLst xmlns:p="http://schemas.openxmlformats.org/presentationml/2006/main">
  <p:tag name="AS_UNIQUEID" val="1631"/>
</p:tagLst>
</file>

<file path=ppt/tags/tag604.xml><?xml version="1.0" encoding="utf-8"?>
<p:tagLst xmlns:p="http://schemas.openxmlformats.org/presentationml/2006/main">
  <p:tag name="AS_UNIQUEID" val="2369"/>
</p:tagLst>
</file>

<file path=ppt/tags/tag605.xml><?xml version="1.0" encoding="utf-8"?>
<p:tagLst xmlns:p="http://schemas.openxmlformats.org/presentationml/2006/main">
  <p:tag name="AS_UNIQUEID" val="145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606.xml><?xml version="1.0" encoding="utf-8"?>
<p:tagLst xmlns:p="http://schemas.openxmlformats.org/presentationml/2006/main">
  <p:tag name="AS_UNIQUEID" val="1455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TYPE" val="i"/>
</p:tagLst>
</file>

<file path=ppt/tags/tag607.xml><?xml version="1.0" encoding="utf-8"?>
<p:tagLst xmlns:p="http://schemas.openxmlformats.org/presentationml/2006/main">
  <p:tag name="AS_UNIQUEID" val="1456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2"/>
  <p:tag name="KSO_WM_UNIT_INDEX" val="2"/>
  <p:tag name="KSO_WM_UNIT_LAYERLEVEL" val="1"/>
  <p:tag name="KSO_WM_UNIT_TYPE" val="i"/>
</p:tagLst>
</file>

<file path=ppt/tags/tag608.xml><?xml version="1.0" encoding="utf-8"?>
<p:tagLst xmlns:p="http://schemas.openxmlformats.org/presentationml/2006/main">
  <p:tag name="AS_UNIQUEID" val="145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609.xml><?xml version="1.0" encoding="utf-8"?>
<p:tagLst xmlns:p="http://schemas.openxmlformats.org/presentationml/2006/main">
  <p:tag name="AS_UNIQUEID" val="145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61.xml><?xml version="1.0" encoding="utf-8"?>
<p:tagLst xmlns:p="http://schemas.openxmlformats.org/presentationml/2006/main">
  <p:tag name="AS_UNIQUEID" val="1991"/>
</p:tagLst>
</file>

<file path=ppt/tags/tag610.xml><?xml version="1.0" encoding="utf-8"?>
<p:tagLst xmlns:p="http://schemas.openxmlformats.org/presentationml/2006/main">
  <p:tag name="AS_UNIQUEID" val="1590"/>
</p:tagLst>
</file>

<file path=ppt/tags/tag611.xml><?xml version="1.0" encoding="utf-8"?>
<p:tagLst xmlns:p="http://schemas.openxmlformats.org/presentationml/2006/main">
  <p:tag name="AS_UNIQUEID" val="1591"/>
</p:tagLst>
</file>

<file path=ppt/tags/tag612.xml><?xml version="1.0" encoding="utf-8"?>
<p:tagLst xmlns:p="http://schemas.openxmlformats.org/presentationml/2006/main">
  <p:tag name="AS_UNIQUEID" val="1592"/>
</p:tagLst>
</file>

<file path=ppt/tags/tag613.xml><?xml version="1.0" encoding="utf-8"?>
<p:tagLst xmlns:p="http://schemas.openxmlformats.org/presentationml/2006/main">
  <p:tag name="AS_UNIQUEID" val="1593"/>
</p:tagLst>
</file>

<file path=ppt/tags/tag614.xml><?xml version="1.0" encoding="utf-8"?>
<p:tagLst xmlns:p="http://schemas.openxmlformats.org/presentationml/2006/main">
  <p:tag name="AS_UNIQUEID" val="1594"/>
</p:tagLst>
</file>

<file path=ppt/tags/tag615.xml><?xml version="1.0" encoding="utf-8"?>
<p:tagLst xmlns:p="http://schemas.openxmlformats.org/presentationml/2006/main">
  <p:tag name="AS_UNIQUEID" val="1595"/>
</p:tagLst>
</file>

<file path=ppt/tags/tag616.xml><?xml version="1.0" encoding="utf-8"?>
<p:tagLst xmlns:p="http://schemas.openxmlformats.org/presentationml/2006/main">
  <p:tag name="AS_UNIQUEID" val="1596"/>
</p:tagLst>
</file>

<file path=ppt/tags/tag617.xml><?xml version="1.0" encoding="utf-8"?>
<p:tagLst xmlns:p="http://schemas.openxmlformats.org/presentationml/2006/main">
  <p:tag name="AS_UNIQUEID" val="1597"/>
</p:tagLst>
</file>

<file path=ppt/tags/tag618.xml><?xml version="1.0" encoding="utf-8"?>
<p:tagLst xmlns:p="http://schemas.openxmlformats.org/presentationml/2006/main">
  <p:tag name="AS_UNIQUEID" val="1598"/>
</p:tagLst>
</file>

<file path=ppt/tags/tag619.xml><?xml version="1.0" encoding="utf-8"?>
<p:tagLst xmlns:p="http://schemas.openxmlformats.org/presentationml/2006/main">
  <p:tag name="AS_UNIQUEID" val="1599"/>
</p:tagLst>
</file>

<file path=ppt/tags/tag62.xml><?xml version="1.0" encoding="utf-8"?>
<p:tagLst xmlns:p="http://schemas.openxmlformats.org/presentationml/2006/main">
  <p:tag name="AS_UNIQUEID" val="1992"/>
</p:tagLst>
</file>

<file path=ppt/tags/tag620.xml><?xml version="1.0" encoding="utf-8"?>
<p:tagLst xmlns:p="http://schemas.openxmlformats.org/presentationml/2006/main">
  <p:tag name="AS_UNIQUEID" val="1600"/>
</p:tagLst>
</file>

<file path=ppt/tags/tag621.xml><?xml version="1.0" encoding="utf-8"?>
<p:tagLst xmlns:p="http://schemas.openxmlformats.org/presentationml/2006/main">
  <p:tag name="AS_UNIQUEID" val="1601"/>
</p:tagLst>
</file>

<file path=ppt/tags/tag622.xml><?xml version="1.0" encoding="utf-8"?>
<p:tagLst xmlns:p="http://schemas.openxmlformats.org/presentationml/2006/main">
  <p:tag name="AS_UNIQUEID" val="1602"/>
</p:tagLst>
</file>

<file path=ppt/tags/tag623.xml><?xml version="1.0" encoding="utf-8"?>
<p:tagLst xmlns:p="http://schemas.openxmlformats.org/presentationml/2006/main">
  <p:tag name="AS_UNIQUEID" val="1603"/>
</p:tagLst>
</file>

<file path=ppt/tags/tag624.xml><?xml version="1.0" encoding="utf-8"?>
<p:tagLst xmlns:p="http://schemas.openxmlformats.org/presentationml/2006/main">
  <p:tag name="AS_UNIQUEID" val="1604"/>
</p:tagLst>
</file>

<file path=ppt/tags/tag625.xml><?xml version="1.0" encoding="utf-8"?>
<p:tagLst xmlns:p="http://schemas.openxmlformats.org/presentationml/2006/main">
  <p:tag name="AS_UNIQUEID" val="1605"/>
</p:tagLst>
</file>

<file path=ppt/tags/tag626.xml><?xml version="1.0" encoding="utf-8"?>
<p:tagLst xmlns:p="http://schemas.openxmlformats.org/presentationml/2006/main">
  <p:tag name="AS_UNIQUEID" val="1606"/>
</p:tagLst>
</file>

<file path=ppt/tags/tag627.xml><?xml version="1.0" encoding="utf-8"?>
<p:tagLst xmlns:p="http://schemas.openxmlformats.org/presentationml/2006/main">
  <p:tag name="AS_UNIQUEID" val="1607"/>
</p:tagLst>
</file>

<file path=ppt/tags/tag628.xml><?xml version="1.0" encoding="utf-8"?>
<p:tagLst xmlns:p="http://schemas.openxmlformats.org/presentationml/2006/main">
  <p:tag name="AS_UNIQUEID" val="1608"/>
</p:tagLst>
</file>

<file path=ppt/tags/tag629.xml><?xml version="1.0" encoding="utf-8"?>
<p:tagLst xmlns:p="http://schemas.openxmlformats.org/presentationml/2006/main">
  <p:tag name="AS_UNIQUEID" val="1609"/>
</p:tagLst>
</file>

<file path=ppt/tags/tag63.xml><?xml version="1.0" encoding="utf-8"?>
<p:tagLst xmlns:p="http://schemas.openxmlformats.org/presentationml/2006/main">
  <p:tag name="AS_UNIQUEID" val="1993"/>
</p:tagLst>
</file>

<file path=ppt/tags/tag630.xml><?xml version="1.0" encoding="utf-8"?>
<p:tagLst xmlns:p="http://schemas.openxmlformats.org/presentationml/2006/main">
  <p:tag name="AS_UNIQUEID" val="1610"/>
</p:tagLst>
</file>

<file path=ppt/tags/tag631.xml><?xml version="1.0" encoding="utf-8"?>
<p:tagLst xmlns:p="http://schemas.openxmlformats.org/presentationml/2006/main">
  <p:tag name="AS_UNIQUEID" val="1611"/>
</p:tagLst>
</file>

<file path=ppt/tags/tag632.xml><?xml version="1.0" encoding="utf-8"?>
<p:tagLst xmlns:p="http://schemas.openxmlformats.org/presentationml/2006/main">
  <p:tag name="AS_UNIQUEID" val="1612"/>
</p:tagLst>
</file>

<file path=ppt/tags/tag633.xml><?xml version="1.0" encoding="utf-8"?>
<p:tagLst xmlns:p="http://schemas.openxmlformats.org/presentationml/2006/main">
  <p:tag name="AS_UNIQUEID" val="1613"/>
</p:tagLst>
</file>

<file path=ppt/tags/tag634.xml><?xml version="1.0" encoding="utf-8"?>
<p:tagLst xmlns:p="http://schemas.openxmlformats.org/presentationml/2006/main">
  <p:tag name="AS_UNIQUEID" val="1614"/>
</p:tagLst>
</file>

<file path=ppt/tags/tag635.xml><?xml version="1.0" encoding="utf-8"?>
<p:tagLst xmlns:p="http://schemas.openxmlformats.org/presentationml/2006/main">
  <p:tag name="AS_UNIQUEID" val="1615"/>
</p:tagLst>
</file>

<file path=ppt/tags/tag636.xml><?xml version="1.0" encoding="utf-8"?>
<p:tagLst xmlns:p="http://schemas.openxmlformats.org/presentationml/2006/main">
  <p:tag name="AS_UNIQUEID" val="1616"/>
</p:tagLst>
</file>

<file path=ppt/tags/tag637.xml><?xml version="1.0" encoding="utf-8"?>
<p:tagLst xmlns:p="http://schemas.openxmlformats.org/presentationml/2006/main">
  <p:tag name="AS_UNIQUEID" val="1617"/>
</p:tagLst>
</file>

<file path=ppt/tags/tag638.xml><?xml version="1.0" encoding="utf-8"?>
<p:tagLst xmlns:p="http://schemas.openxmlformats.org/presentationml/2006/main">
  <p:tag name="AS_UNIQUEID" val="1618"/>
</p:tagLst>
</file>

<file path=ppt/tags/tag639.xml><?xml version="1.0" encoding="utf-8"?>
<p:tagLst xmlns:p="http://schemas.openxmlformats.org/presentationml/2006/main">
  <p:tag name="AS_UNIQUEID" val="1619"/>
</p:tagLst>
</file>

<file path=ppt/tags/tag64.xml><?xml version="1.0" encoding="utf-8"?>
<p:tagLst xmlns:p="http://schemas.openxmlformats.org/presentationml/2006/main">
  <p:tag name="AS_UNIQUEID" val="1994"/>
</p:tagLst>
</file>

<file path=ppt/tags/tag640.xml><?xml version="1.0" encoding="utf-8"?>
<p:tagLst xmlns:p="http://schemas.openxmlformats.org/presentationml/2006/main">
  <p:tag name="AS_UNIQUEID" val="1620"/>
</p:tagLst>
</file>

<file path=ppt/tags/tag641.xml><?xml version="1.0" encoding="utf-8"?>
<p:tagLst xmlns:p="http://schemas.openxmlformats.org/presentationml/2006/main">
  <p:tag name="AS_UNIQUEID" val="2370"/>
</p:tagLst>
</file>

<file path=ppt/tags/tag642.xml><?xml version="1.0" encoding="utf-8"?>
<p:tagLst xmlns:p="http://schemas.openxmlformats.org/presentationml/2006/main">
  <p:tag name="AS_UNIQUEID" val="1568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16;24;2"/>
  <p:tag name="KSO_WM_UNIT_DIAGRAM_ISNUMVISUAL" val="0"/>
  <p:tag name="KSO_WM_UNIT_DIAGRAM_ISREFERUNIT" val="0"/>
  <p:tag name="KSO_WM_UNIT_HIGHLIGHT" val="0"/>
  <p:tag name="KSO_WM_UNIT_ID" val="custom20204421_8*f*1"/>
  <p:tag name="KSO_WM_UNIT_ISCONTENTSTITLE" val="0"/>
  <p:tag name="KSO_WM_UNIT_LAYERLEVEL" val="1"/>
  <p:tag name="KSO_WM_UNIT_NOCLEAR" val="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字字珠玑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。"/>
  <p:tag name="KSO_WM_UNIT_SUBTYPE" val="a"/>
  <p:tag name="KSO_WM_UNIT_VALUE" val="380"/>
</p:tagLst>
</file>

<file path=ppt/tags/tag643.xml><?xml version="1.0" encoding="utf-8"?>
<p:tagLst xmlns:p="http://schemas.openxmlformats.org/presentationml/2006/main">
  <p:tag name="KSO_WM_BEAUTIFY_FLAG" val="#wm#"/>
  <p:tag name="KSO_WM_SLIDE_BACKGROUND" val="[&quot;general&quot;,&quot;navigation&quot;]"/>
  <p:tag name="KSO_WM_SLIDE_ID" val="custom20204421_8"/>
  <p:tag name="KSO_WM_SLIDE_INDEX" val="8"/>
  <p:tag name="KSO_WM_SLIDE_ITEM_CNT" val="0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POSITION" val="0*0"/>
  <p:tag name="KSO_WM_SLIDE_RATIO" val="1.777778"/>
  <p:tag name="KSO_WM_SLIDE_SIZE" val="960*539"/>
  <p:tag name="KSO_WM_SLIDE_SUBTYPE" val="pureTxt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04421"/>
  <p:tag name="KSO_WM_TEMPLATE_MASTER_TYPE" val="1"/>
  <p:tag name="KSO_WM_TEMPLATE_SUBCATEGORY" val="0"/>
</p:tagLst>
</file>

<file path=ppt/tags/tag644.xml><?xml version="1.0" encoding="utf-8"?>
<p:tagLst xmlns:p="http://schemas.openxmlformats.org/presentationml/2006/main">
  <p:tag name="AS_UNIQUEID" val="2371"/>
</p:tagLst>
</file>

<file path=ppt/tags/tag645.xml><?xml version="1.0" encoding="utf-8"?>
<p:tagLst xmlns:p="http://schemas.openxmlformats.org/presentationml/2006/main">
  <p:tag name="AS_UNIQUEID" val="1629"/>
</p:tagLst>
</file>

<file path=ppt/tags/tag646.xml><?xml version="1.0" encoding="utf-8"?>
<p:tagLst xmlns:p="http://schemas.openxmlformats.org/presentationml/2006/main">
  <p:tag name="AS_UNIQUEID" val="1630"/>
</p:tagLst>
</file>

<file path=ppt/tags/tag647.xml><?xml version="1.0" encoding="utf-8"?>
<p:tagLst xmlns:p="http://schemas.openxmlformats.org/presentationml/2006/main">
  <p:tag name="AS_UNIQUEID" val="1631"/>
</p:tagLst>
</file>

<file path=ppt/tags/tag648.xml><?xml version="1.0" encoding="utf-8"?>
<p:tagLst xmlns:p="http://schemas.openxmlformats.org/presentationml/2006/main">
  <p:tag name="AS_UNIQUEID" val="2372"/>
</p:tagLst>
</file>

<file path=ppt/tags/tag649.xml><?xml version="1.0" encoding="utf-8"?>
<p:tagLst xmlns:p="http://schemas.openxmlformats.org/presentationml/2006/main">
  <p:tag name="AS_UNIQUEID" val="145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65.xml><?xml version="1.0" encoding="utf-8"?>
<p:tagLst xmlns:p="http://schemas.openxmlformats.org/presentationml/2006/main">
  <p:tag name="AS_UNIQUEID" val="1995"/>
</p:tagLst>
</file>

<file path=ppt/tags/tag650.xml><?xml version="1.0" encoding="utf-8"?>
<p:tagLst xmlns:p="http://schemas.openxmlformats.org/presentationml/2006/main">
  <p:tag name="AS_UNIQUEID" val="1455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TYPE" val="i"/>
</p:tagLst>
</file>

<file path=ppt/tags/tag651.xml><?xml version="1.0" encoding="utf-8"?>
<p:tagLst xmlns:p="http://schemas.openxmlformats.org/presentationml/2006/main">
  <p:tag name="AS_UNIQUEID" val="1456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2"/>
  <p:tag name="KSO_WM_UNIT_INDEX" val="2"/>
  <p:tag name="KSO_WM_UNIT_LAYERLEVEL" val="1"/>
  <p:tag name="KSO_WM_UNIT_TYPE" val="i"/>
</p:tagLst>
</file>

<file path=ppt/tags/tag652.xml><?xml version="1.0" encoding="utf-8"?>
<p:tagLst xmlns:p="http://schemas.openxmlformats.org/presentationml/2006/main">
  <p:tag name="AS_UNIQUEID" val="145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653.xml><?xml version="1.0" encoding="utf-8"?>
<p:tagLst xmlns:p="http://schemas.openxmlformats.org/presentationml/2006/main">
  <p:tag name="AS_UNIQUEID" val="145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654.xml><?xml version="1.0" encoding="utf-8"?>
<p:tagLst xmlns:p="http://schemas.openxmlformats.org/presentationml/2006/main">
  <p:tag name="AS_UNIQUEID" val="1590"/>
</p:tagLst>
</file>

<file path=ppt/tags/tag655.xml><?xml version="1.0" encoding="utf-8"?>
<p:tagLst xmlns:p="http://schemas.openxmlformats.org/presentationml/2006/main">
  <p:tag name="AS_UNIQUEID" val="1591"/>
</p:tagLst>
</file>

<file path=ppt/tags/tag656.xml><?xml version="1.0" encoding="utf-8"?>
<p:tagLst xmlns:p="http://schemas.openxmlformats.org/presentationml/2006/main">
  <p:tag name="AS_UNIQUEID" val="1592"/>
</p:tagLst>
</file>

<file path=ppt/tags/tag657.xml><?xml version="1.0" encoding="utf-8"?>
<p:tagLst xmlns:p="http://schemas.openxmlformats.org/presentationml/2006/main">
  <p:tag name="AS_UNIQUEID" val="1593"/>
</p:tagLst>
</file>

<file path=ppt/tags/tag658.xml><?xml version="1.0" encoding="utf-8"?>
<p:tagLst xmlns:p="http://schemas.openxmlformats.org/presentationml/2006/main">
  <p:tag name="AS_UNIQUEID" val="1594"/>
</p:tagLst>
</file>

<file path=ppt/tags/tag659.xml><?xml version="1.0" encoding="utf-8"?>
<p:tagLst xmlns:p="http://schemas.openxmlformats.org/presentationml/2006/main">
  <p:tag name="AS_UNIQUEID" val="1595"/>
</p:tagLst>
</file>

<file path=ppt/tags/tag66.xml><?xml version="1.0" encoding="utf-8"?>
<p:tagLst xmlns:p="http://schemas.openxmlformats.org/presentationml/2006/main">
  <p:tag name="AS_UNIQUEID" val="1996"/>
</p:tagLst>
</file>

<file path=ppt/tags/tag660.xml><?xml version="1.0" encoding="utf-8"?>
<p:tagLst xmlns:p="http://schemas.openxmlformats.org/presentationml/2006/main">
  <p:tag name="AS_UNIQUEID" val="1596"/>
</p:tagLst>
</file>

<file path=ppt/tags/tag661.xml><?xml version="1.0" encoding="utf-8"?>
<p:tagLst xmlns:p="http://schemas.openxmlformats.org/presentationml/2006/main">
  <p:tag name="AS_UNIQUEID" val="1597"/>
</p:tagLst>
</file>

<file path=ppt/tags/tag662.xml><?xml version="1.0" encoding="utf-8"?>
<p:tagLst xmlns:p="http://schemas.openxmlformats.org/presentationml/2006/main">
  <p:tag name="AS_UNIQUEID" val="1598"/>
</p:tagLst>
</file>

<file path=ppt/tags/tag663.xml><?xml version="1.0" encoding="utf-8"?>
<p:tagLst xmlns:p="http://schemas.openxmlformats.org/presentationml/2006/main">
  <p:tag name="AS_UNIQUEID" val="1599"/>
</p:tagLst>
</file>

<file path=ppt/tags/tag664.xml><?xml version="1.0" encoding="utf-8"?>
<p:tagLst xmlns:p="http://schemas.openxmlformats.org/presentationml/2006/main">
  <p:tag name="AS_UNIQUEID" val="1600"/>
</p:tagLst>
</file>

<file path=ppt/tags/tag665.xml><?xml version="1.0" encoding="utf-8"?>
<p:tagLst xmlns:p="http://schemas.openxmlformats.org/presentationml/2006/main">
  <p:tag name="AS_UNIQUEID" val="1601"/>
</p:tagLst>
</file>

<file path=ppt/tags/tag666.xml><?xml version="1.0" encoding="utf-8"?>
<p:tagLst xmlns:p="http://schemas.openxmlformats.org/presentationml/2006/main">
  <p:tag name="AS_UNIQUEID" val="1602"/>
</p:tagLst>
</file>

<file path=ppt/tags/tag667.xml><?xml version="1.0" encoding="utf-8"?>
<p:tagLst xmlns:p="http://schemas.openxmlformats.org/presentationml/2006/main">
  <p:tag name="AS_UNIQUEID" val="1603"/>
</p:tagLst>
</file>

<file path=ppt/tags/tag668.xml><?xml version="1.0" encoding="utf-8"?>
<p:tagLst xmlns:p="http://schemas.openxmlformats.org/presentationml/2006/main">
  <p:tag name="AS_UNIQUEID" val="1604"/>
</p:tagLst>
</file>

<file path=ppt/tags/tag669.xml><?xml version="1.0" encoding="utf-8"?>
<p:tagLst xmlns:p="http://schemas.openxmlformats.org/presentationml/2006/main">
  <p:tag name="AS_UNIQUEID" val="1605"/>
</p:tagLst>
</file>

<file path=ppt/tags/tag67.xml><?xml version="1.0" encoding="utf-8"?>
<p:tagLst xmlns:p="http://schemas.openxmlformats.org/presentationml/2006/main">
  <p:tag name="AS_UNIQUEID" val="1997"/>
</p:tagLst>
</file>

<file path=ppt/tags/tag670.xml><?xml version="1.0" encoding="utf-8"?>
<p:tagLst xmlns:p="http://schemas.openxmlformats.org/presentationml/2006/main">
  <p:tag name="AS_UNIQUEID" val="1606"/>
</p:tagLst>
</file>

<file path=ppt/tags/tag671.xml><?xml version="1.0" encoding="utf-8"?>
<p:tagLst xmlns:p="http://schemas.openxmlformats.org/presentationml/2006/main">
  <p:tag name="AS_UNIQUEID" val="1607"/>
</p:tagLst>
</file>

<file path=ppt/tags/tag672.xml><?xml version="1.0" encoding="utf-8"?>
<p:tagLst xmlns:p="http://schemas.openxmlformats.org/presentationml/2006/main">
  <p:tag name="AS_UNIQUEID" val="1608"/>
</p:tagLst>
</file>

<file path=ppt/tags/tag673.xml><?xml version="1.0" encoding="utf-8"?>
<p:tagLst xmlns:p="http://schemas.openxmlformats.org/presentationml/2006/main">
  <p:tag name="AS_UNIQUEID" val="1609"/>
</p:tagLst>
</file>

<file path=ppt/tags/tag674.xml><?xml version="1.0" encoding="utf-8"?>
<p:tagLst xmlns:p="http://schemas.openxmlformats.org/presentationml/2006/main">
  <p:tag name="AS_UNIQUEID" val="1610"/>
</p:tagLst>
</file>

<file path=ppt/tags/tag675.xml><?xml version="1.0" encoding="utf-8"?>
<p:tagLst xmlns:p="http://schemas.openxmlformats.org/presentationml/2006/main">
  <p:tag name="AS_UNIQUEID" val="1611"/>
</p:tagLst>
</file>

<file path=ppt/tags/tag676.xml><?xml version="1.0" encoding="utf-8"?>
<p:tagLst xmlns:p="http://schemas.openxmlformats.org/presentationml/2006/main">
  <p:tag name="AS_UNIQUEID" val="1612"/>
</p:tagLst>
</file>

<file path=ppt/tags/tag677.xml><?xml version="1.0" encoding="utf-8"?>
<p:tagLst xmlns:p="http://schemas.openxmlformats.org/presentationml/2006/main">
  <p:tag name="AS_UNIQUEID" val="1613"/>
</p:tagLst>
</file>

<file path=ppt/tags/tag678.xml><?xml version="1.0" encoding="utf-8"?>
<p:tagLst xmlns:p="http://schemas.openxmlformats.org/presentationml/2006/main">
  <p:tag name="AS_UNIQUEID" val="1614"/>
</p:tagLst>
</file>

<file path=ppt/tags/tag679.xml><?xml version="1.0" encoding="utf-8"?>
<p:tagLst xmlns:p="http://schemas.openxmlformats.org/presentationml/2006/main">
  <p:tag name="AS_UNIQUEID" val="1615"/>
</p:tagLst>
</file>

<file path=ppt/tags/tag68.xml><?xml version="1.0" encoding="utf-8"?>
<p:tagLst xmlns:p="http://schemas.openxmlformats.org/presentationml/2006/main">
  <p:tag name="AS_UNIQUEID" val="1998"/>
</p:tagLst>
</file>

<file path=ppt/tags/tag680.xml><?xml version="1.0" encoding="utf-8"?>
<p:tagLst xmlns:p="http://schemas.openxmlformats.org/presentationml/2006/main">
  <p:tag name="AS_UNIQUEID" val="1616"/>
</p:tagLst>
</file>

<file path=ppt/tags/tag681.xml><?xml version="1.0" encoding="utf-8"?>
<p:tagLst xmlns:p="http://schemas.openxmlformats.org/presentationml/2006/main">
  <p:tag name="AS_UNIQUEID" val="1617"/>
</p:tagLst>
</file>

<file path=ppt/tags/tag682.xml><?xml version="1.0" encoding="utf-8"?>
<p:tagLst xmlns:p="http://schemas.openxmlformats.org/presentationml/2006/main">
  <p:tag name="AS_UNIQUEID" val="1618"/>
</p:tagLst>
</file>

<file path=ppt/tags/tag683.xml><?xml version="1.0" encoding="utf-8"?>
<p:tagLst xmlns:p="http://schemas.openxmlformats.org/presentationml/2006/main">
  <p:tag name="AS_UNIQUEID" val="1619"/>
</p:tagLst>
</file>

<file path=ppt/tags/tag684.xml><?xml version="1.0" encoding="utf-8"?>
<p:tagLst xmlns:p="http://schemas.openxmlformats.org/presentationml/2006/main">
  <p:tag name="AS_UNIQUEID" val="1620"/>
</p:tagLst>
</file>

<file path=ppt/tags/tag685.xml><?xml version="1.0" encoding="utf-8"?>
<p:tagLst xmlns:p="http://schemas.openxmlformats.org/presentationml/2006/main">
  <p:tag name="AS_UNIQUEID" val="2373"/>
</p:tagLst>
</file>

<file path=ppt/tags/tag686.xml><?xml version="1.0" encoding="utf-8"?>
<p:tagLst xmlns:p="http://schemas.openxmlformats.org/presentationml/2006/main">
  <p:tag name="AS_UNIQUEID" val="1568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16;24;2"/>
  <p:tag name="KSO_WM_UNIT_DIAGRAM_ISNUMVISUAL" val="0"/>
  <p:tag name="KSO_WM_UNIT_DIAGRAM_ISREFERUNIT" val="0"/>
  <p:tag name="KSO_WM_UNIT_HIGHLIGHT" val="0"/>
  <p:tag name="KSO_WM_UNIT_ID" val="custom20204421_8*f*1"/>
  <p:tag name="KSO_WM_UNIT_ISCONTENTSTITLE" val="0"/>
  <p:tag name="KSO_WM_UNIT_LAYERLEVEL" val="1"/>
  <p:tag name="KSO_WM_UNIT_NOCLEAR" val="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字字珠玑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。"/>
  <p:tag name="KSO_WM_UNIT_SUBTYPE" val="a"/>
  <p:tag name="KSO_WM_UNIT_VALUE" val="380"/>
</p:tagLst>
</file>

<file path=ppt/tags/tag687.xml><?xml version="1.0" encoding="utf-8"?>
<p:tagLst xmlns:p="http://schemas.openxmlformats.org/presentationml/2006/main">
  <p:tag name="KSO_WM_BEAUTIFY_FLAG" val="#wm#"/>
  <p:tag name="KSO_WM_SLIDE_BACKGROUND" val="[&quot;general&quot;,&quot;navigation&quot;]"/>
  <p:tag name="KSO_WM_SLIDE_ID" val="custom20204421_8"/>
  <p:tag name="KSO_WM_SLIDE_INDEX" val="8"/>
  <p:tag name="KSO_WM_SLIDE_ITEM_CNT" val="0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POSITION" val="0*0"/>
  <p:tag name="KSO_WM_SLIDE_RATIO" val="1.777778"/>
  <p:tag name="KSO_WM_SLIDE_SIZE" val="960*539"/>
  <p:tag name="KSO_WM_SLIDE_SUBTYPE" val="pureTxt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04421"/>
  <p:tag name="KSO_WM_TEMPLATE_MASTER_TYPE" val="1"/>
  <p:tag name="KSO_WM_TEMPLATE_SUBCATEGORY" val="0"/>
</p:tagLst>
</file>

<file path=ppt/tags/tag688.xml><?xml version="1.0" encoding="utf-8"?>
<p:tagLst xmlns:p="http://schemas.openxmlformats.org/presentationml/2006/main">
  <p:tag name="AS_UNIQUEID" val="2374"/>
</p:tagLst>
</file>

<file path=ppt/tags/tag689.xml><?xml version="1.0" encoding="utf-8"?>
<p:tagLst xmlns:p="http://schemas.openxmlformats.org/presentationml/2006/main">
  <p:tag name="AS_UNIQUEID" val="1629"/>
</p:tagLst>
</file>

<file path=ppt/tags/tag69.xml><?xml version="1.0" encoding="utf-8"?>
<p:tagLst xmlns:p="http://schemas.openxmlformats.org/presentationml/2006/main">
  <p:tag name="AS_UNIQUEID" val="1999"/>
</p:tagLst>
</file>

<file path=ppt/tags/tag690.xml><?xml version="1.0" encoding="utf-8"?>
<p:tagLst xmlns:p="http://schemas.openxmlformats.org/presentationml/2006/main">
  <p:tag name="AS_UNIQUEID" val="1630"/>
</p:tagLst>
</file>

<file path=ppt/tags/tag691.xml><?xml version="1.0" encoding="utf-8"?>
<p:tagLst xmlns:p="http://schemas.openxmlformats.org/presentationml/2006/main">
  <p:tag name="AS_UNIQUEID" val="1631"/>
</p:tagLst>
</file>

<file path=ppt/tags/tag692.xml><?xml version="1.0" encoding="utf-8"?>
<p:tagLst xmlns:p="http://schemas.openxmlformats.org/presentationml/2006/main">
  <p:tag name="AS_UNIQUEID" val="2375"/>
</p:tagLst>
</file>

<file path=ppt/tags/tag693.xml><?xml version="1.0" encoding="utf-8"?>
<p:tagLst xmlns:p="http://schemas.openxmlformats.org/presentationml/2006/main">
  <p:tag name="AS_UNIQUEID" val="145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694.xml><?xml version="1.0" encoding="utf-8"?>
<p:tagLst xmlns:p="http://schemas.openxmlformats.org/presentationml/2006/main">
  <p:tag name="AS_UNIQUEID" val="1455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TYPE" val="i"/>
</p:tagLst>
</file>

<file path=ppt/tags/tag695.xml><?xml version="1.0" encoding="utf-8"?>
<p:tagLst xmlns:p="http://schemas.openxmlformats.org/presentationml/2006/main">
  <p:tag name="AS_UNIQUEID" val="1456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2"/>
  <p:tag name="KSO_WM_UNIT_INDEX" val="2"/>
  <p:tag name="KSO_WM_UNIT_LAYERLEVEL" val="1"/>
  <p:tag name="KSO_WM_UNIT_TYPE" val="i"/>
</p:tagLst>
</file>

<file path=ppt/tags/tag696.xml><?xml version="1.0" encoding="utf-8"?>
<p:tagLst xmlns:p="http://schemas.openxmlformats.org/presentationml/2006/main">
  <p:tag name="AS_UNIQUEID" val="145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697.xml><?xml version="1.0" encoding="utf-8"?>
<p:tagLst xmlns:p="http://schemas.openxmlformats.org/presentationml/2006/main">
  <p:tag name="AS_UNIQUEID" val="145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698.xml><?xml version="1.0" encoding="utf-8"?>
<p:tagLst xmlns:p="http://schemas.openxmlformats.org/presentationml/2006/main">
  <p:tag name="AS_UNIQUEID" val="2376"/>
</p:tagLst>
</file>

<file path=ppt/tags/tag699.xml><?xml version="1.0" encoding="utf-8"?>
<p:tagLst xmlns:p="http://schemas.openxmlformats.org/presentationml/2006/main">
  <p:tag name="AS_UNIQUEID" val="2377"/>
</p:tagLst>
</file>

<file path=ppt/tags/tag7.xml><?xml version="1.0" encoding="utf-8"?>
<p:tagLst xmlns:p="http://schemas.openxmlformats.org/presentationml/2006/main">
  <p:tag name="AS_UNIQUEID" val="1937"/>
</p:tagLst>
</file>

<file path=ppt/tags/tag70.xml><?xml version="1.0" encoding="utf-8"?>
<p:tagLst xmlns:p="http://schemas.openxmlformats.org/presentationml/2006/main">
  <p:tag name="AS_UNIQUEID" val="2000"/>
</p:tagLst>
</file>

<file path=ppt/tags/tag700.xml><?xml version="1.0" encoding="utf-8"?>
<p:tagLst xmlns:p="http://schemas.openxmlformats.org/presentationml/2006/main">
  <p:tag name="AS_UNIQUEID" val="2378"/>
</p:tagLst>
</file>

<file path=ppt/tags/tag701.xml><?xml version="1.0" encoding="utf-8"?>
<p:tagLst xmlns:p="http://schemas.openxmlformats.org/presentationml/2006/main">
  <p:tag name="AS_UNIQUEID" val="2379"/>
</p:tagLst>
</file>

<file path=ppt/tags/tag702.xml><?xml version="1.0" encoding="utf-8"?>
<p:tagLst xmlns:p="http://schemas.openxmlformats.org/presentationml/2006/main">
  <p:tag name="AS_UNIQUEID" val="1568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16;24;2"/>
  <p:tag name="KSO_WM_UNIT_DIAGRAM_ISNUMVISUAL" val="0"/>
  <p:tag name="KSO_WM_UNIT_DIAGRAM_ISREFERUNIT" val="0"/>
  <p:tag name="KSO_WM_UNIT_HIGHLIGHT" val="0"/>
  <p:tag name="KSO_WM_UNIT_ID" val="custom20204421_8*f*1"/>
  <p:tag name="KSO_WM_UNIT_ISCONTENTSTITLE" val="0"/>
  <p:tag name="KSO_WM_UNIT_LAYERLEVEL" val="1"/>
  <p:tag name="KSO_WM_UNIT_NOCLEAR" val="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字字珠玑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。"/>
  <p:tag name="KSO_WM_UNIT_SUBTYPE" val="a"/>
  <p:tag name="KSO_WM_UNIT_VALUE" val="380"/>
</p:tagLst>
</file>

<file path=ppt/tags/tag703.xml><?xml version="1.0" encoding="utf-8"?>
<p:tagLst xmlns:p="http://schemas.openxmlformats.org/presentationml/2006/main">
  <p:tag name="KSO_WM_BEAUTIFY_FLAG" val="#wm#"/>
  <p:tag name="KSO_WM_SLIDE_BACKGROUND" val="[&quot;general&quot;,&quot;navigation&quot;]"/>
  <p:tag name="KSO_WM_SLIDE_ID" val="custom20204421_8"/>
  <p:tag name="KSO_WM_SLIDE_INDEX" val="8"/>
  <p:tag name="KSO_WM_SLIDE_ITEM_CNT" val="0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POSITION" val="0*0"/>
  <p:tag name="KSO_WM_SLIDE_RATIO" val="1.777778"/>
  <p:tag name="KSO_WM_SLIDE_SIZE" val="960*539"/>
  <p:tag name="KSO_WM_SLIDE_SUBTYPE" val="pureTxt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04421"/>
  <p:tag name="KSO_WM_TEMPLATE_MASTER_TYPE" val="1"/>
  <p:tag name="KSO_WM_TEMPLATE_SUBCATEGORY" val="0"/>
</p:tagLst>
</file>

<file path=ppt/tags/tag704.xml><?xml version="1.0" encoding="utf-8"?>
<p:tagLst xmlns:p="http://schemas.openxmlformats.org/presentationml/2006/main">
  <p:tag name="AS_UNIQUEID" val="2380"/>
</p:tagLst>
</file>

<file path=ppt/tags/tag705.xml><?xml version="1.0" encoding="utf-8"?>
<p:tagLst xmlns:p="http://schemas.openxmlformats.org/presentationml/2006/main">
  <p:tag name="AS_UNIQUEID" val="1629"/>
</p:tagLst>
</file>

<file path=ppt/tags/tag706.xml><?xml version="1.0" encoding="utf-8"?>
<p:tagLst xmlns:p="http://schemas.openxmlformats.org/presentationml/2006/main">
  <p:tag name="AS_UNIQUEID" val="1630"/>
</p:tagLst>
</file>

<file path=ppt/tags/tag707.xml><?xml version="1.0" encoding="utf-8"?>
<p:tagLst xmlns:p="http://schemas.openxmlformats.org/presentationml/2006/main">
  <p:tag name="AS_UNIQUEID" val="1631"/>
</p:tagLst>
</file>

<file path=ppt/tags/tag708.xml><?xml version="1.0" encoding="utf-8"?>
<p:tagLst xmlns:p="http://schemas.openxmlformats.org/presentationml/2006/main">
  <p:tag name="AS_UNIQUEID" val="2381"/>
</p:tagLst>
</file>

<file path=ppt/tags/tag709.xml><?xml version="1.0" encoding="utf-8"?>
<p:tagLst xmlns:p="http://schemas.openxmlformats.org/presentationml/2006/main">
  <p:tag name="AS_UNIQUEID" val="145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71.xml><?xml version="1.0" encoding="utf-8"?>
<p:tagLst xmlns:p="http://schemas.openxmlformats.org/presentationml/2006/main">
  <p:tag name="AS_UNIQUEID" val="2001"/>
</p:tagLst>
</file>

<file path=ppt/tags/tag710.xml><?xml version="1.0" encoding="utf-8"?>
<p:tagLst xmlns:p="http://schemas.openxmlformats.org/presentationml/2006/main">
  <p:tag name="AS_UNIQUEID" val="1455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TYPE" val="i"/>
</p:tagLst>
</file>

<file path=ppt/tags/tag711.xml><?xml version="1.0" encoding="utf-8"?>
<p:tagLst xmlns:p="http://schemas.openxmlformats.org/presentationml/2006/main">
  <p:tag name="AS_UNIQUEID" val="1456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2"/>
  <p:tag name="KSO_WM_UNIT_INDEX" val="2"/>
  <p:tag name="KSO_WM_UNIT_LAYERLEVEL" val="1"/>
  <p:tag name="KSO_WM_UNIT_TYPE" val="i"/>
</p:tagLst>
</file>

<file path=ppt/tags/tag712.xml><?xml version="1.0" encoding="utf-8"?>
<p:tagLst xmlns:p="http://schemas.openxmlformats.org/presentationml/2006/main">
  <p:tag name="AS_UNIQUEID" val="145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713.xml><?xml version="1.0" encoding="utf-8"?>
<p:tagLst xmlns:p="http://schemas.openxmlformats.org/presentationml/2006/main">
  <p:tag name="AS_UNIQUEID" val="145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714.xml><?xml version="1.0" encoding="utf-8"?>
<p:tagLst xmlns:p="http://schemas.openxmlformats.org/presentationml/2006/main">
  <p:tag name="AS_UNIQUEID" val="1568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16;24;2"/>
  <p:tag name="KSO_WM_UNIT_DIAGRAM_ISNUMVISUAL" val="0"/>
  <p:tag name="KSO_WM_UNIT_DIAGRAM_ISREFERUNIT" val="0"/>
  <p:tag name="KSO_WM_UNIT_HIGHLIGHT" val="0"/>
  <p:tag name="KSO_WM_UNIT_ID" val="custom20204421_8*f*1"/>
  <p:tag name="KSO_WM_UNIT_ISCONTENTSTITLE" val="0"/>
  <p:tag name="KSO_WM_UNIT_LAYERLEVEL" val="1"/>
  <p:tag name="KSO_WM_UNIT_NOCLEAR" val="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字字珠玑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。"/>
  <p:tag name="KSO_WM_UNIT_SUBTYPE" val="a"/>
  <p:tag name="KSO_WM_UNIT_VALUE" val="380"/>
</p:tagLst>
</file>

<file path=ppt/tags/tag715.xml><?xml version="1.0" encoding="utf-8"?>
<p:tagLst xmlns:p="http://schemas.openxmlformats.org/presentationml/2006/main">
  <p:tag name="AS_UNIQUEID" val="2382"/>
</p:tagLst>
</file>

<file path=ppt/tags/tag716.xml><?xml version="1.0" encoding="utf-8"?>
<p:tagLst xmlns:p="http://schemas.openxmlformats.org/presentationml/2006/main">
  <p:tag name="KSO_WM_BEAUTIFY_FLAG" val="#wm#"/>
  <p:tag name="KSO_WM_SLIDE_BACKGROUND" val="[&quot;general&quot;,&quot;navigation&quot;]"/>
  <p:tag name="KSO_WM_SLIDE_ID" val="custom20204421_8"/>
  <p:tag name="KSO_WM_SLIDE_INDEX" val="8"/>
  <p:tag name="KSO_WM_SLIDE_ITEM_CNT" val="0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POSITION" val="0*0"/>
  <p:tag name="KSO_WM_SLIDE_RATIO" val="1.777778"/>
  <p:tag name="KSO_WM_SLIDE_SIZE" val="960*539"/>
  <p:tag name="KSO_WM_SLIDE_SUBTYPE" val="pureTxt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04421"/>
  <p:tag name="KSO_WM_TEMPLATE_MASTER_TYPE" val="1"/>
  <p:tag name="KSO_WM_TEMPLATE_SUBCATEGORY" val="0"/>
</p:tagLst>
</file>

<file path=ppt/tags/tag717.xml><?xml version="1.0" encoding="utf-8"?>
<p:tagLst xmlns:p="http://schemas.openxmlformats.org/presentationml/2006/main">
  <p:tag name="AS_UNIQUEID" val="2383"/>
</p:tagLst>
</file>

<file path=ppt/tags/tag718.xml><?xml version="1.0" encoding="utf-8"?>
<p:tagLst xmlns:p="http://schemas.openxmlformats.org/presentationml/2006/main">
  <p:tag name="AS_UNIQUEID" val="1629"/>
</p:tagLst>
</file>

<file path=ppt/tags/tag719.xml><?xml version="1.0" encoding="utf-8"?>
<p:tagLst xmlns:p="http://schemas.openxmlformats.org/presentationml/2006/main">
  <p:tag name="AS_UNIQUEID" val="1630"/>
</p:tagLst>
</file>

<file path=ppt/tags/tag72.xml><?xml version="1.0" encoding="utf-8"?>
<p:tagLst xmlns:p="http://schemas.openxmlformats.org/presentationml/2006/main">
  <p:tag name="AS_UNIQUEID" val="2002"/>
</p:tagLst>
</file>

<file path=ppt/tags/tag720.xml><?xml version="1.0" encoding="utf-8"?>
<p:tagLst xmlns:p="http://schemas.openxmlformats.org/presentationml/2006/main">
  <p:tag name="AS_UNIQUEID" val="1631"/>
</p:tagLst>
</file>

<file path=ppt/tags/tag721.xml><?xml version="1.0" encoding="utf-8"?>
<p:tagLst xmlns:p="http://schemas.openxmlformats.org/presentationml/2006/main">
  <p:tag name="AS_UNIQUEID" val="2384"/>
</p:tagLst>
</file>

<file path=ppt/tags/tag722.xml><?xml version="1.0" encoding="utf-8"?>
<p:tagLst xmlns:p="http://schemas.openxmlformats.org/presentationml/2006/main">
  <p:tag name="AS_UNIQUEID" val="145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723.xml><?xml version="1.0" encoding="utf-8"?>
<p:tagLst xmlns:p="http://schemas.openxmlformats.org/presentationml/2006/main">
  <p:tag name="AS_UNIQUEID" val="1455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TYPE" val="i"/>
</p:tagLst>
</file>

<file path=ppt/tags/tag724.xml><?xml version="1.0" encoding="utf-8"?>
<p:tagLst xmlns:p="http://schemas.openxmlformats.org/presentationml/2006/main">
  <p:tag name="AS_UNIQUEID" val="1456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COMPATIBLE" val="0"/>
  <p:tag name="KSO_WM_UNIT_DIAGRAM_ISNUMVISUAL" val="0"/>
  <p:tag name="KSO_WM_UNIT_DIAGRAM_ISREFERUNIT" val="0"/>
  <p:tag name="KSO_WM_UNIT_HIGHLIGHT" val="0"/>
  <p:tag name="KSO_WM_UNIT_ID" val="custom20204421_8*i*2"/>
  <p:tag name="KSO_WM_UNIT_INDEX" val="2"/>
  <p:tag name="KSO_WM_UNIT_LAYERLEVEL" val="1"/>
  <p:tag name="KSO_WM_UNIT_TYPE" val="i"/>
</p:tagLst>
</file>

<file path=ppt/tags/tag725.xml><?xml version="1.0" encoding="utf-8"?>
<p:tagLst xmlns:p="http://schemas.openxmlformats.org/presentationml/2006/main">
  <p:tag name="AS_UNIQUEID" val="1457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DIAGRAM_ISNUMVISUAL" val="0"/>
  <p:tag name="KSO_WM_UNIT_DIAGRAM_ISREFERUNIT" val="0"/>
  <p:tag name="KSO_WM_UNIT_HIGHLIGHT" val="0"/>
  <p:tag name="KSO_WM_UNIT_ID" val="custom20204421_8*i*3"/>
  <p:tag name="KSO_WM_UNIT_INDEX" val="3"/>
  <p:tag name="KSO_WM_UNIT_LAYERLEVEL" val="1"/>
  <p:tag name="KSO_WM_UNIT_SM_LIMIT_TYPE" val="2"/>
  <p:tag name="KSO_WM_UNIT_TYPE" val="i"/>
</p:tagLst>
</file>

<file path=ppt/tags/tag726.xml><?xml version="1.0" encoding="utf-8"?>
<p:tagLst xmlns:p="http://schemas.openxmlformats.org/presentationml/2006/main">
  <p:tag name="AS_UNIQUEID" val="145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727.xml><?xml version="1.0" encoding="utf-8"?>
<p:tagLst xmlns:p="http://schemas.openxmlformats.org/presentationml/2006/main">
  <p:tag name="AS_UNIQUEID" val="1568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16;24;2"/>
  <p:tag name="KSO_WM_UNIT_DIAGRAM_ISNUMVISUAL" val="0"/>
  <p:tag name="KSO_WM_UNIT_DIAGRAM_ISREFERUNIT" val="0"/>
  <p:tag name="KSO_WM_UNIT_HIGHLIGHT" val="0"/>
  <p:tag name="KSO_WM_UNIT_ID" val="custom20204421_8*f*1"/>
  <p:tag name="KSO_WM_UNIT_ISCONTENTSTITLE" val="0"/>
  <p:tag name="KSO_WM_UNIT_LAYERLEVEL" val="1"/>
  <p:tag name="KSO_WM_UNIT_NOCLEAR" val="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字字珠玑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&#10;单击此处输入你的正文，文字是您思想的提炼。"/>
  <p:tag name="KSO_WM_UNIT_SUBTYPE" val="a"/>
  <p:tag name="KSO_WM_UNIT_VALUE" val="380"/>
</p:tagLst>
</file>

<file path=ppt/tags/tag728.xml><?xml version="1.0" encoding="utf-8"?>
<p:tagLst xmlns:p="http://schemas.openxmlformats.org/presentationml/2006/main">
  <p:tag name="AS_UNIQUEID" val="2385"/>
</p:tagLst>
</file>

<file path=ppt/tags/tag729.xml><?xml version="1.0" encoding="utf-8"?>
<p:tagLst xmlns:p="http://schemas.openxmlformats.org/presentationml/2006/main">
  <p:tag name="KSO_WM_BEAUTIFY_FLAG" val="#wm#"/>
  <p:tag name="KSO_WM_SLIDE_BACKGROUND" val="[&quot;general&quot;,&quot;navigation&quot;]"/>
  <p:tag name="KSO_WM_SLIDE_ID" val="custom20204421_8"/>
  <p:tag name="KSO_WM_SLIDE_INDEX" val="8"/>
  <p:tag name="KSO_WM_SLIDE_ITEM_CNT" val="0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POSITION" val="0*0"/>
  <p:tag name="KSO_WM_SLIDE_RATIO" val="1.777778"/>
  <p:tag name="KSO_WM_SLIDE_SIZE" val="960*539"/>
  <p:tag name="KSO_WM_SLIDE_SUBTYPE" val="pureTxt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04421"/>
  <p:tag name="KSO_WM_TEMPLATE_MASTER_TYPE" val="1"/>
  <p:tag name="KSO_WM_TEMPLATE_SUBCATEGORY" val="0"/>
</p:tagLst>
</file>

<file path=ppt/tags/tag73.xml><?xml version="1.0" encoding="utf-8"?>
<p:tagLst xmlns:p="http://schemas.openxmlformats.org/presentationml/2006/main">
  <p:tag name="AS_UNIQUEID" val="2003"/>
</p:tagLst>
</file>

<file path=ppt/tags/tag730.xml><?xml version="1.0" encoding="utf-8"?>
<p:tagLst xmlns:p="http://schemas.openxmlformats.org/presentationml/2006/main">
  <p:tag name="AS_UNIQUEID" val="2386"/>
</p:tagLst>
</file>

<file path=ppt/tags/tag731.xml><?xml version="1.0" encoding="utf-8"?>
<p:tagLst xmlns:p="http://schemas.openxmlformats.org/presentationml/2006/main">
  <p:tag name="AS_UNIQUEID" val="2387"/>
  <p:tag name="KSO_WM_UNIT_TABLE_BEAUTIFY" val="smartTable{d2e1f644-3af9-4196-a71b-d5f0908684ad}"/>
  <p:tag name="TABLE_ENDDRAG_ORIGIN_RECT" val="839*310"/>
  <p:tag name="TABLE_ENDDRAG_RECT" val="60*113*839*310"/>
</p:tagLst>
</file>

<file path=ppt/tags/tag732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733.xml><?xml version="1.0" encoding="utf-8"?>
<p:tagLst xmlns:p="http://schemas.openxmlformats.org/presentationml/2006/main">
  <p:tag name="AS_UNIQUEID" val="2388"/>
</p:tagLst>
</file>

<file path=ppt/tags/tag734.xml><?xml version="1.0" encoding="utf-8"?>
<p:tagLst xmlns:p="http://schemas.openxmlformats.org/presentationml/2006/main">
  <p:tag name="AS_UNIQUEID" val="2389"/>
</p:tagLst>
</file>

<file path=ppt/tags/tag735.xml><?xml version="1.0" encoding="utf-8"?>
<p:tagLst xmlns:p="http://schemas.openxmlformats.org/presentationml/2006/main">
  <p:tag name="AS_UNIQUEID" val="2390"/>
</p:tagLst>
</file>

<file path=ppt/tags/tag736.xml><?xml version="1.0" encoding="utf-8"?>
<p:tagLst xmlns:p="http://schemas.openxmlformats.org/presentationml/2006/main">
  <p:tag name="AS_UNIQUEID" val="2391"/>
</p:tagLst>
</file>

<file path=ppt/tags/tag737.xml><?xml version="1.0" encoding="utf-8"?>
<p:tagLst xmlns:p="http://schemas.openxmlformats.org/presentationml/2006/main">
  <p:tag name="AS_UNIQUEID" val="2392"/>
</p:tagLst>
</file>

<file path=ppt/tags/tag738.xml><?xml version="1.0" encoding="utf-8"?>
<p:tagLst xmlns:p="http://schemas.openxmlformats.org/presentationml/2006/main">
  <p:tag name="AS_UNIQUEID" val="2393"/>
</p:tagLst>
</file>

<file path=ppt/tags/tag739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21"/>
</p:tagLst>
</file>

<file path=ppt/tags/tag74.xml><?xml version="1.0" encoding="utf-8"?>
<p:tagLst xmlns:p="http://schemas.openxmlformats.org/presentationml/2006/main">
  <p:tag name="AS_UNIQUEID" val="2004"/>
</p:tagLst>
</file>

<file path=ppt/tags/tag740.xml><?xml version="1.0" encoding="utf-8"?>
<p:tagLst xmlns:p="http://schemas.openxmlformats.org/presentationml/2006/main">
  <p:tag name="AS_UNIQUEID" val="2394"/>
</p:tagLst>
</file>

<file path=ppt/tags/tag741.xml><?xml version="1.0" encoding="utf-8"?>
<p:tagLst xmlns:p="http://schemas.openxmlformats.org/presentationml/2006/main">
  <p:tag name="AS_UNIQUEID" val="2395"/>
</p:tagLst>
</file>

<file path=ppt/tags/tag742.xml><?xml version="1.0" encoding="utf-8"?>
<p:tagLst xmlns:p="http://schemas.openxmlformats.org/presentationml/2006/main">
  <p:tag name="AS_UNIQUEID" val="2396"/>
</p:tagLst>
</file>

<file path=ppt/tags/tag743.xml><?xml version="1.0" encoding="utf-8"?>
<p:tagLst xmlns:p="http://schemas.openxmlformats.org/presentationml/2006/main">
  <p:tag name="AS_UNIQUEID" val="2397"/>
</p:tagLst>
</file>

<file path=ppt/tags/tag744.xml><?xml version="1.0" encoding="utf-8"?>
<p:tagLst xmlns:p="http://schemas.openxmlformats.org/presentationml/2006/main">
  <p:tag name="AS_UNIQUEID" val="2398"/>
</p:tagLst>
</file>

<file path=ppt/tags/tag745.xml><?xml version="1.0" encoding="utf-8"?>
<p:tagLst xmlns:p="http://schemas.openxmlformats.org/presentationml/2006/main">
  <p:tag name="AS_UNIQUEID" val="2399"/>
</p:tagLst>
</file>

<file path=ppt/tags/tag746.xml><?xml version="1.0" encoding="utf-8"?>
<p:tagLst xmlns:p="http://schemas.openxmlformats.org/presentationml/2006/main">
  <p:tag name="AS_UNIQUEID" val="2400"/>
</p:tagLst>
</file>

<file path=ppt/tags/tag747.xml><?xml version="1.0" encoding="utf-8"?>
<p:tagLst xmlns:p="http://schemas.openxmlformats.org/presentationml/2006/main">
  <p:tag name="AS_UNIQUEID" val="145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748.xml><?xml version="1.0" encoding="utf-8"?>
<p:tagLst xmlns:p="http://schemas.openxmlformats.org/presentationml/2006/main">
  <p:tag name="AS_UNIQUEID" val="145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749.xml><?xml version="1.0" encoding="utf-8"?>
<p:tagLst xmlns:p="http://schemas.openxmlformats.org/presentationml/2006/main">
  <p:tag name="AS_UNIQUEID" val="2401"/>
</p:tagLst>
</file>

<file path=ppt/tags/tag75.xml><?xml version="1.0" encoding="utf-8"?>
<p:tagLst xmlns:p="http://schemas.openxmlformats.org/presentationml/2006/main">
  <p:tag name="AS_UNIQUEID" val="2005"/>
</p:tagLst>
</file>

<file path=ppt/tags/tag750.xml><?xml version="1.0" encoding="utf-8"?>
<p:tagLst xmlns:p="http://schemas.openxmlformats.org/presentationml/2006/main">
  <p:tag name="AS_UNIQUEID" val="2402"/>
</p:tagLst>
</file>

<file path=ppt/tags/tag751.xml><?xml version="1.0" encoding="utf-8"?>
<p:tagLst xmlns:p="http://schemas.openxmlformats.org/presentationml/2006/main">
  <p:tag name="AS_UNIQUEID" val="2403"/>
</p:tagLst>
</file>

<file path=ppt/tags/tag752.xml><?xml version="1.0" encoding="utf-8"?>
<p:tagLst xmlns:p="http://schemas.openxmlformats.org/presentationml/2006/main">
  <p:tag name="AS_UNIQUEID" val="2404"/>
</p:tagLst>
</file>

<file path=ppt/tags/tag753.xml><?xml version="1.0" encoding="utf-8"?>
<p:tagLst xmlns:p="http://schemas.openxmlformats.org/presentationml/2006/main">
  <p:tag name="AS_UNIQUEID" val="2405"/>
</p:tagLst>
</file>

<file path=ppt/tags/tag754.xml><?xml version="1.0" encoding="utf-8"?>
<p:tagLst xmlns:p="http://schemas.openxmlformats.org/presentationml/2006/main">
  <p:tag name="AS_UNIQUEID" val="145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755.xml><?xml version="1.0" encoding="utf-8"?>
<p:tagLst xmlns:p="http://schemas.openxmlformats.org/presentationml/2006/main">
  <p:tag name="AS_UNIQUEID" val="145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756.xml><?xml version="1.0" encoding="utf-8"?>
<p:tagLst xmlns:p="http://schemas.openxmlformats.org/presentationml/2006/main">
  <p:tag name="AS_UNIQUEID" val="2406"/>
</p:tagLst>
</file>

<file path=ppt/tags/tag757.xml><?xml version="1.0" encoding="utf-8"?>
<p:tagLst xmlns:p="http://schemas.openxmlformats.org/presentationml/2006/main">
  <p:tag name="AS_UNIQUEID" val="2407"/>
</p:tagLst>
</file>

<file path=ppt/tags/tag758.xml><?xml version="1.0" encoding="utf-8"?>
<p:tagLst xmlns:p="http://schemas.openxmlformats.org/presentationml/2006/main">
  <p:tag name="AS_UNIQUEID" val="2408"/>
</p:tagLst>
</file>

<file path=ppt/tags/tag759.xml><?xml version="1.0" encoding="utf-8"?>
<p:tagLst xmlns:p="http://schemas.openxmlformats.org/presentationml/2006/main">
  <p:tag name="AS_UNIQUEID" val="2409"/>
</p:tagLst>
</file>

<file path=ppt/tags/tag76.xml><?xml version="1.0" encoding="utf-8"?>
<p:tagLst xmlns:p="http://schemas.openxmlformats.org/presentationml/2006/main">
  <p:tag name="AS_UNIQUEID" val="2006"/>
</p:tagLst>
</file>

<file path=ppt/tags/tag760.xml><?xml version="1.0" encoding="utf-8"?>
<p:tagLst xmlns:p="http://schemas.openxmlformats.org/presentationml/2006/main">
  <p:tag name="AS_UNIQUEID" val="2410"/>
</p:tagLst>
</file>

<file path=ppt/tags/tag761.xml><?xml version="1.0" encoding="utf-8"?>
<p:tagLst xmlns:p="http://schemas.openxmlformats.org/presentationml/2006/main">
  <p:tag name="AS_UNIQUEID" val="2411"/>
</p:tagLst>
</file>

<file path=ppt/tags/tag762.xml><?xml version="1.0" encoding="utf-8"?>
<p:tagLst xmlns:p="http://schemas.openxmlformats.org/presentationml/2006/main">
  <p:tag name="AS_UNIQUEID" val="2412"/>
</p:tagLst>
</file>

<file path=ppt/tags/tag763.xml><?xml version="1.0" encoding="utf-8"?>
<p:tagLst xmlns:p="http://schemas.openxmlformats.org/presentationml/2006/main">
  <p:tag name="AS_UNIQUEID" val="2413"/>
</p:tagLst>
</file>

<file path=ppt/tags/tag764.xml><?xml version="1.0" encoding="utf-8"?>
<p:tagLst xmlns:p="http://schemas.openxmlformats.org/presentationml/2006/main">
  <p:tag name="AS_UNIQUEID" val="145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765.xml><?xml version="1.0" encoding="utf-8"?>
<p:tagLst xmlns:p="http://schemas.openxmlformats.org/presentationml/2006/main">
  <p:tag name="AS_UNIQUEID" val="1459"/>
  <p:tag name="KSO_WM_BEAUTIFY_FLAG" val="#wm#"/>
  <p:tag name="KSO_WM_TAG_VERSION" val="1.0"/>
  <p:tag name="KSO_WM_TEMPLATE_CATEGORY" val="custom"/>
  <p:tag name="KSO_WM_TEMPLATE_INDEX" val="20204421"/>
  <p:tag name="KSO_WM_UNIT_BLOCK" val="0"/>
  <p:tag name="KSO_WM_UNIT_COMPATIBLE" val="0"/>
  <p:tag name="KSO_WM_UNIT_DEFAULT_FONT" val="28;32;4"/>
  <p:tag name="KSO_WM_UNIT_DIAGRAM_ISNUMVISUAL" val="0"/>
  <p:tag name="KSO_WM_UNIT_DIAGRAM_ISREFERUNIT" val="0"/>
  <p:tag name="KSO_WM_UNIT_HIGHLIGHT" val="0"/>
  <p:tag name="KSO_WM_UNIT_ID" val="custom20204421_8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"/>
  <p:tag name="KSO_WM_UNIT_TYPE" val="a"/>
  <p:tag name="KSO_WM_UNIT_VALUE" val="30"/>
</p:tagLst>
</file>

<file path=ppt/tags/tag766.xml><?xml version="1.0" encoding="utf-8"?>
<p:tagLst xmlns:p="http://schemas.openxmlformats.org/presentationml/2006/main">
  <p:tag name="AS_UNIQUEID" val="2414"/>
</p:tagLst>
</file>

<file path=ppt/tags/tag767.xml><?xml version="1.0" encoding="utf-8"?>
<p:tagLst xmlns:p="http://schemas.openxmlformats.org/presentationml/2006/main">
  <p:tag name="AS_UNIQUEID" val="2415"/>
</p:tagLst>
</file>

<file path=ppt/tags/tag768.xml><?xml version="1.0" encoding="utf-8"?>
<p:tagLst xmlns:p="http://schemas.openxmlformats.org/presentationml/2006/main">
  <p:tag name="AS_UNIQUEID" val="2416"/>
</p:tagLst>
</file>

<file path=ppt/tags/tag769.xml><?xml version="1.0" encoding="utf-8"?>
<p:tagLst xmlns:p="http://schemas.openxmlformats.org/presentationml/2006/main">
  <p:tag name="AS_UNIQUEID" val="2417"/>
  <p:tag name="KSO_WM_UNIT_TABLE_BEAUTIFY" val="smartTable{d2e1f644-3af9-4196-a71b-d5f0908684ad}"/>
  <p:tag name="TABLE_ENDDRAG_ORIGIN_RECT" val="839*310"/>
  <p:tag name="TABLE_ENDDRAG_RECT" val="60*113*839*310"/>
</p:tagLst>
</file>

<file path=ppt/tags/tag77.xml><?xml version="1.0" encoding="utf-8"?>
<p:tagLst xmlns:p="http://schemas.openxmlformats.org/presentationml/2006/main">
  <p:tag name="AS_UNIQUEID" val="2007"/>
</p:tagLst>
</file>

<file path=ppt/tags/tag770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771.xml><?xml version="1.0" encoding="utf-8"?>
<p:tagLst xmlns:p="http://schemas.openxmlformats.org/presentationml/2006/main">
  <p:tag name="AS_UNIQUEID" val="2418"/>
</p:tagLst>
</file>

<file path=ppt/tags/tag772.xml><?xml version="1.0" encoding="utf-8"?>
<p:tagLst xmlns:p="http://schemas.openxmlformats.org/presentationml/2006/main">
  <p:tag name="AS_UNIQUEID" val="2419"/>
</p:tagLst>
</file>

<file path=ppt/tags/tag773.xml><?xml version="1.0" encoding="utf-8"?>
<p:tagLst xmlns:p="http://schemas.openxmlformats.org/presentationml/2006/main">
  <p:tag name="AS_UNIQUEID" val="2420"/>
</p:tagLst>
</file>

<file path=ppt/tags/tag774.xml><?xml version="1.0" encoding="utf-8"?>
<p:tagLst xmlns:p="http://schemas.openxmlformats.org/presentationml/2006/main">
  <p:tag name="AS_UNIQUEID" val="2421"/>
</p:tagLst>
</file>

<file path=ppt/tags/tag775.xml><?xml version="1.0" encoding="utf-8"?>
<p:tagLst xmlns:p="http://schemas.openxmlformats.org/presentationml/2006/main">
  <p:tag name="AS_UNIQUEID" val="2422"/>
</p:tagLst>
</file>

<file path=ppt/tags/tag776.xml><?xml version="1.0" encoding="utf-8"?>
<p:tagLst xmlns:p="http://schemas.openxmlformats.org/presentationml/2006/main">
  <p:tag name="AS_UNIQUEID" val="2423"/>
</p:tagLst>
</file>

<file path=ppt/tags/tag777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21"/>
</p:tagLst>
</file>

<file path=ppt/tags/tag778.xml><?xml version="1.0" encoding="utf-8"?>
<p:tagLst xmlns:p="http://schemas.openxmlformats.org/presentationml/2006/main">
  <p:tag name="AS_UNIQUEID" val="2424"/>
</p:tagLst>
</file>

<file path=ppt/tags/tag779.xml><?xml version="1.0" encoding="utf-8"?>
<p:tagLst xmlns:p="http://schemas.openxmlformats.org/presentationml/2006/main">
  <p:tag name="AS_UNIQUEID" val="2425"/>
  <p:tag name="KSO_WM_UNIT_TABLE_BEAUTIFY" val="smartTable{d2e1f644-3af9-4196-a71b-d5f0908684ad}"/>
  <p:tag name="TABLE_ENDDRAG_ORIGIN_RECT" val="839*310"/>
  <p:tag name="TABLE_ENDDRAG_RECT" val="60*113*839*310"/>
</p:tagLst>
</file>

<file path=ppt/tags/tag78.xml><?xml version="1.0" encoding="utf-8"?>
<p:tagLst xmlns:p="http://schemas.openxmlformats.org/presentationml/2006/main">
  <p:tag name="AS_UNIQUEID" val="2008"/>
</p:tagLst>
</file>

<file path=ppt/tags/tag780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781.xml><?xml version="1.0" encoding="utf-8"?>
<p:tagLst xmlns:p="http://schemas.openxmlformats.org/presentationml/2006/main">
  <p:tag name="AS_UNIQUEID" val="2426"/>
</p:tagLst>
</file>

<file path=ppt/tags/tag782.xml><?xml version="1.0" encoding="utf-8"?>
<p:tagLst xmlns:p="http://schemas.openxmlformats.org/presentationml/2006/main">
  <p:tag name="AS_UNIQUEID" val="2427"/>
</p:tagLst>
</file>

<file path=ppt/tags/tag783.xml><?xml version="1.0" encoding="utf-8"?>
<p:tagLst xmlns:p="http://schemas.openxmlformats.org/presentationml/2006/main">
  <p:tag name="AS_UNIQUEID" val="2428"/>
</p:tagLst>
</file>

<file path=ppt/tags/tag784.xml><?xml version="1.0" encoding="utf-8"?>
<p:tagLst xmlns:p="http://schemas.openxmlformats.org/presentationml/2006/main">
  <p:tag name="AS_UNIQUEID" val="2429"/>
</p:tagLst>
</file>

<file path=ppt/tags/tag785.xml><?xml version="1.0" encoding="utf-8"?>
<p:tagLst xmlns:p="http://schemas.openxmlformats.org/presentationml/2006/main">
  <p:tag name="AS_UNIQUEID" val="2430"/>
</p:tagLst>
</file>

<file path=ppt/tags/tag786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21"/>
</p:tagLst>
</file>

<file path=ppt/tags/tag787.xml><?xml version="1.0" encoding="utf-8"?>
<p:tagLst xmlns:p="http://schemas.openxmlformats.org/presentationml/2006/main">
  <p:tag name="AS_UNIQUEID" val="2431"/>
</p:tagLst>
</file>

<file path=ppt/tags/tag788.xml><?xml version="1.0" encoding="utf-8"?>
<p:tagLst xmlns:p="http://schemas.openxmlformats.org/presentationml/2006/main">
  <p:tag name="AS_UNIQUEID" val="2432"/>
</p:tagLst>
</file>

<file path=ppt/tags/tag789.xml><?xml version="1.0" encoding="utf-8"?>
<p:tagLst xmlns:p="http://schemas.openxmlformats.org/presentationml/2006/main">
  <p:tag name="AS_UNIQUEID" val="2433"/>
</p:tagLst>
</file>

<file path=ppt/tags/tag79.xml><?xml version="1.0" encoding="utf-8"?>
<p:tagLst xmlns:p="http://schemas.openxmlformats.org/presentationml/2006/main">
  <p:tag name="AS_UNIQUEID" val="2009"/>
</p:tagLst>
</file>

<file path=ppt/tags/tag790.xml><?xml version="1.0" encoding="utf-8"?>
<p:tagLst xmlns:p="http://schemas.openxmlformats.org/presentationml/2006/main">
  <p:tag name="AS_UNIQUEID" val="2434"/>
</p:tagLst>
</file>

<file path=ppt/tags/tag791.xml><?xml version="1.0" encoding="utf-8"?>
<p:tagLst xmlns:p="http://schemas.openxmlformats.org/presentationml/2006/main">
  <p:tag name="AS_UNIQUEID" val="2435"/>
</p:tagLst>
</file>

<file path=ppt/tags/tag792.xml><?xml version="1.0" encoding="utf-8"?>
<p:tagLst xmlns:p="http://schemas.openxmlformats.org/presentationml/2006/main">
  <p:tag name="AS_UNIQUEID" val="2436"/>
</p:tagLst>
</file>

<file path=ppt/tags/tag793.xml><?xml version="1.0" encoding="utf-8"?>
<p:tagLst xmlns:p="http://schemas.openxmlformats.org/presentationml/2006/main">
  <p:tag name="AS_UNIQUEID" val="2437"/>
</p:tagLst>
</file>

<file path=ppt/tags/tag794.xml><?xml version="1.0" encoding="utf-8"?>
<p:tagLst xmlns:p="http://schemas.openxmlformats.org/presentationml/2006/main">
  <p:tag name="AS_UNIQUEID" val="2438"/>
</p:tagLst>
</file>

<file path=ppt/tags/tag795.xml><?xml version="1.0" encoding="utf-8"?>
<p:tagLst xmlns:p="http://schemas.openxmlformats.org/presentationml/2006/main">
  <p:tag name="AS_UNIQUEID" val="2439"/>
</p:tagLst>
</file>

<file path=ppt/tags/tag796.xml><?xml version="1.0" encoding="utf-8"?>
<p:tagLst xmlns:p="http://schemas.openxmlformats.org/presentationml/2006/main">
  <p:tag name="AS_UNIQUEID" val="2440"/>
</p:tagLst>
</file>

<file path=ppt/tags/tag797.xml><?xml version="1.0" encoding="utf-8"?>
<p:tagLst xmlns:p="http://schemas.openxmlformats.org/presentationml/2006/main">
  <p:tag name="AS_UNIQUEID" val="2441"/>
</p:tagLst>
</file>

<file path=ppt/tags/tag798.xml><?xml version="1.0" encoding="utf-8"?>
<p:tagLst xmlns:p="http://schemas.openxmlformats.org/presentationml/2006/main">
  <p:tag name="AS_UNIQUEID" val="2442"/>
</p:tagLst>
</file>

<file path=ppt/tags/tag799.xml><?xml version="1.0" encoding="utf-8"?>
<p:tagLst xmlns:p="http://schemas.openxmlformats.org/presentationml/2006/main">
  <p:tag name="AS_UNIQUEID" val="2443"/>
</p:tagLst>
</file>

<file path=ppt/tags/tag8.xml><?xml version="1.0" encoding="utf-8"?>
<p:tagLst xmlns:p="http://schemas.openxmlformats.org/presentationml/2006/main">
  <p:tag name="AS_UNIQUEID" val="1938"/>
</p:tagLst>
</file>

<file path=ppt/tags/tag80.xml><?xml version="1.0" encoding="utf-8"?>
<p:tagLst xmlns:p="http://schemas.openxmlformats.org/presentationml/2006/main">
  <p:tag name="AS_UNIQUEID" val="2010"/>
</p:tagLst>
</file>

<file path=ppt/tags/tag800.xml><?xml version="1.0" encoding="utf-8"?>
<p:tagLst xmlns:p="http://schemas.openxmlformats.org/presentationml/2006/main">
  <p:tag name="AS_UNIQUEID" val="1564"/>
  <p:tag name="KSO_WM_BEAUTIFY_FLAG" val="#wm#"/>
  <p:tag name="KSO_WM_SLIDE_BACKGROUND_TYPE" val="navigation"/>
  <p:tag name="KSO_WM_TAG_VERSION" val="1.0"/>
  <p:tag name="KSO_WM_TEMPLATE_CATEGORY" val="custom"/>
  <p:tag name="KSO_WM_TEMPLATE_INDEX" val="20204421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custom20204421_8*i*1"/>
  <p:tag name="KSO_WM_UNIT_INDEX" val="1"/>
  <p:tag name="KSO_WM_UNIT_LAYERLEVEL" val="1"/>
  <p:tag name="KSO_WM_UNIT_SUBTYPE" val="h"/>
  <p:tag name="KSO_WM_UNIT_TYPE" val="i"/>
</p:tagLst>
</file>

<file path=ppt/tags/tag801.xml><?xml version="1.0" encoding="utf-8"?>
<p:tagLst xmlns:p="http://schemas.openxmlformats.org/presentationml/2006/main">
  <p:tag name="AS_UNIQUEID" val="2444"/>
</p:tagLst>
</file>

<file path=ppt/tags/tag802.xml><?xml version="1.0" encoding="utf-8"?>
<p:tagLst xmlns:p="http://schemas.openxmlformats.org/presentationml/2006/main">
  <p:tag name="AS_UNIQUEID" val="2445"/>
</p:tagLst>
</file>

<file path=ppt/tags/tag803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81.xml><?xml version="1.0" encoding="utf-8"?>
<p:tagLst xmlns:p="http://schemas.openxmlformats.org/presentationml/2006/main">
  <p:tag name="AS_UNIQUEID" val="2011"/>
</p:tagLst>
</file>

<file path=ppt/tags/tag82.xml><?xml version="1.0" encoding="utf-8"?>
<p:tagLst xmlns:p="http://schemas.openxmlformats.org/presentationml/2006/main">
  <p:tag name="AS_UNIQUEID" val="2012"/>
</p:tagLst>
</file>

<file path=ppt/tags/tag83.xml><?xml version="1.0" encoding="utf-8"?>
<p:tagLst xmlns:p="http://schemas.openxmlformats.org/presentationml/2006/main">
  <p:tag name="AS_UNIQUEID" val="2013"/>
</p:tagLst>
</file>

<file path=ppt/tags/tag84.xml><?xml version="1.0" encoding="utf-8"?>
<p:tagLst xmlns:p="http://schemas.openxmlformats.org/presentationml/2006/main">
  <p:tag name="AS_UNIQUEID" val="2014"/>
</p:tagLst>
</file>

<file path=ppt/tags/tag85.xml><?xml version="1.0" encoding="utf-8"?>
<p:tagLst xmlns:p="http://schemas.openxmlformats.org/presentationml/2006/main">
  <p:tag name="AS_UNIQUEID" val="2015"/>
</p:tagLst>
</file>

<file path=ppt/tags/tag86.xml><?xml version="1.0" encoding="utf-8"?>
<p:tagLst xmlns:p="http://schemas.openxmlformats.org/presentationml/2006/main">
  <p:tag name="AS_UNIQUEID" val="2016"/>
</p:tagLst>
</file>

<file path=ppt/tags/tag87.xml><?xml version="1.0" encoding="utf-8"?>
<p:tagLst xmlns:p="http://schemas.openxmlformats.org/presentationml/2006/main">
  <p:tag name="AS_UNIQUEID" val="2017"/>
</p:tagLst>
</file>

<file path=ppt/tags/tag88.xml><?xml version="1.0" encoding="utf-8"?>
<p:tagLst xmlns:p="http://schemas.openxmlformats.org/presentationml/2006/main">
  <p:tag name="AS_UNIQUEID" val="2018"/>
</p:tagLst>
</file>

<file path=ppt/tags/tag89.xml><?xml version="1.0" encoding="utf-8"?>
<p:tagLst xmlns:p="http://schemas.openxmlformats.org/presentationml/2006/main">
  <p:tag name="AS_UNIQUEID" val="2019"/>
</p:tagLst>
</file>

<file path=ppt/tags/tag9.xml><?xml version="1.0" encoding="utf-8"?>
<p:tagLst xmlns:p="http://schemas.openxmlformats.org/presentationml/2006/main">
  <p:tag name="AS_UNIQUEID" val="1939"/>
</p:tagLst>
</file>

<file path=ppt/tags/tag90.xml><?xml version="1.0" encoding="utf-8"?>
<p:tagLst xmlns:p="http://schemas.openxmlformats.org/presentationml/2006/main">
  <p:tag name="AS_UNIQUEID" val="2020"/>
</p:tagLst>
</file>

<file path=ppt/tags/tag91.xml><?xml version="1.0" encoding="utf-8"?>
<p:tagLst xmlns:p="http://schemas.openxmlformats.org/presentationml/2006/main">
  <p:tag name="AS_UNIQUEID" val="2021"/>
</p:tagLst>
</file>

<file path=ppt/tags/tag92.xml><?xml version="1.0" encoding="utf-8"?>
<p:tagLst xmlns:p="http://schemas.openxmlformats.org/presentationml/2006/main">
  <p:tag name="AS_UNIQUEID" val="2022"/>
</p:tagLst>
</file>

<file path=ppt/tags/tag93.xml><?xml version="1.0" encoding="utf-8"?>
<p:tagLst xmlns:p="http://schemas.openxmlformats.org/presentationml/2006/main">
  <p:tag name="AS_UNIQUEID" val="2023"/>
</p:tagLst>
</file>

<file path=ppt/tags/tag94.xml><?xml version="1.0" encoding="utf-8"?>
<p:tagLst xmlns:p="http://schemas.openxmlformats.org/presentationml/2006/main">
  <p:tag name="AS_UNIQUEID" val="2024"/>
</p:tagLst>
</file>

<file path=ppt/tags/tag95.xml><?xml version="1.0" encoding="utf-8"?>
<p:tagLst xmlns:p="http://schemas.openxmlformats.org/presentationml/2006/main">
  <p:tag name="AS_UNIQUEID" val="2025"/>
</p:tagLst>
</file>

<file path=ppt/tags/tag96.xml><?xml version="1.0" encoding="utf-8"?>
<p:tagLst xmlns:p="http://schemas.openxmlformats.org/presentationml/2006/main">
  <p:tag name="AS_UNIQUEID" val="2026"/>
</p:tagLst>
</file>

<file path=ppt/tags/tag97.xml><?xml version="1.0" encoding="utf-8"?>
<p:tagLst xmlns:p="http://schemas.openxmlformats.org/presentationml/2006/main">
  <p:tag name="AS_UNIQUEID" val="2027"/>
</p:tagLst>
</file>

<file path=ppt/tags/tag98.xml><?xml version="1.0" encoding="utf-8"?>
<p:tagLst xmlns:p="http://schemas.openxmlformats.org/presentationml/2006/main">
  <p:tag name="AS_UNIQUEID" val="2028"/>
</p:tagLst>
</file>

<file path=ppt/tags/tag99.xml><?xml version="1.0" encoding="utf-8"?>
<p:tagLst xmlns:p="http://schemas.openxmlformats.org/presentationml/2006/main">
  <p:tag name="AS_UNIQUEID" val="2029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Contoso v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078"/>
      </a:accent1>
      <a:accent2>
        <a:srgbClr val="0F3955"/>
      </a:accent2>
      <a:accent3>
        <a:srgbClr val="BF678E"/>
      </a:accent3>
      <a:accent4>
        <a:srgbClr val="B2606E"/>
      </a:accent4>
      <a:accent5>
        <a:srgbClr val="731F1C"/>
      </a:accent5>
      <a:accent6>
        <a:srgbClr val="666666"/>
      </a:accent6>
      <a:hlink>
        <a:srgbClr val="BF678E"/>
      </a:hlink>
      <a:folHlink>
        <a:srgbClr val="731F1C"/>
      </a:folHlink>
    </a:clrScheme>
    <a:fontScheme name="Contoso v2">
      <a:majorFont>
        <a:latin typeface="Corbel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2_1_Office 主题​​">
  <a:themeElements>
    <a:clrScheme name="WPS主题色">
      <a:dk1>
        <a:srgbClr val="000000"/>
      </a:dk1>
      <a:lt1>
        <a:srgbClr val="FFFFFF"/>
      </a:lt1>
      <a:dk2>
        <a:srgbClr val="EAECEF"/>
      </a:dk2>
      <a:lt2>
        <a:srgbClr val="FBFBFC"/>
      </a:lt2>
      <a:accent1>
        <a:srgbClr val="3C78B9"/>
      </a:accent1>
      <a:accent2>
        <a:srgbClr val="1D7D8E"/>
      </a:accent2>
      <a:accent3>
        <a:srgbClr val="2A7850"/>
      </a:accent3>
      <a:accent4>
        <a:srgbClr val="576829"/>
      </a:accent4>
      <a:accent5>
        <a:srgbClr val="925022"/>
      </a:accent5>
      <a:accent6>
        <a:srgbClr val="B73C3A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 panose="020b0503020204020204" charset="-122"/>
        <a:cs typeface="Arial"/>
      </a:majorFont>
      <a:minorFont>
        <a:latin typeface="Arial"/>
        <a:ea typeface="微软雅黑" panose="020b0503020204020204" charset="-122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t">
        <a:spAutoFit/>
      </a:bodyPr>
      <a:lstStyle>
        <a:defPPr>
          <a:defRPr lang="zh-CN" altLang="en-US" spc="100">
            <a:solidFill>
              <a:schemeClr val="tx1">
                <a:lumMod val="75000"/>
                <a:lumOff val="25000"/>
              </a:schemeClr>
            </a:solidFill>
            <a:ea typeface="微软雅黑" panose="020B0503020204020204" charset="-122"/>
            <a:sym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177</Paragraphs>
  <Slides>35</Slides>
  <Notes>23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baseType="lpstr" size="46">
      <vt:lpstr>Arial</vt:lpstr>
      <vt:lpstr>Corbel</vt:lpstr>
      <vt:lpstr>Calibri</vt:lpstr>
      <vt:lpstr>Microsoft YaHei UI</vt:lpstr>
      <vt:lpstr>宋体</vt:lpstr>
      <vt:lpstr>微软雅黑</vt:lpstr>
      <vt:lpstr>Calibri Light</vt:lpstr>
      <vt:lpstr>Wingdings</vt:lpstr>
      <vt:lpstr>楷体</vt:lpstr>
      <vt:lpstr>方正姚体</vt:lpstr>
      <vt:lpstr>Office 主题</vt:lpstr>
      <vt:lpstr>信息系统的组成和功能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20.1100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2021-11-26T09:51:48.707</cp:lastPrinted>
  <dcterms:created xsi:type="dcterms:W3CDTF">2021-11-26T09:51:48Z</dcterms:created>
  <dcterms:modified xsi:type="dcterms:W3CDTF">2021-11-26T01:51:52Z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