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0.11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sldIdLst>
    <p:sldId id="334" r:id="rId4"/>
    <p:sldId id="258" r:id="rId5"/>
    <p:sldId id="285" r:id="rId6"/>
    <p:sldId id="315" r:id="rId7"/>
    <p:sldId id="411" r:id="rId8"/>
    <p:sldId id="263" r:id="rId9"/>
    <p:sldId id="413" r:id="rId10"/>
    <p:sldId id="375" r:id="rId11"/>
    <p:sldId id="377" r:id="rId12"/>
    <p:sldId id="378" r:id="rId13"/>
    <p:sldId id="379" r:id="rId14"/>
    <p:sldId id="395" r:id="rId15"/>
    <p:sldId id="396" r:id="rId16"/>
    <p:sldId id="397" r:id="rId17"/>
    <p:sldId id="398" r:id="rId18"/>
    <p:sldId id="400" r:id="rId19"/>
    <p:sldId id="399" r:id="rId20"/>
    <p:sldId id="401" r:id="rId21"/>
    <p:sldId id="402" r:id="rId22"/>
    <p:sldId id="406" r:id="rId23"/>
    <p:sldId id="407" r:id="rId24"/>
    <p:sldId id="408" r:id="rId25"/>
    <p:sldId id="409" r:id="rId26"/>
    <p:sldId id="320" r:id="rId27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0" name="微软中国" initials="" lastIdx="0" clrIdx="0"/>
  <p:cmAuthor id="1" name="幸全" initials="幸全" lastIdx="0" clrIdx="0"/>
  <p:cmAuthor id="2" name="作者" initials="A" lastIdx="0" clrIdx="1"/>
  <p:cmAuthor id="3" name="Author" initials="A" lastIdx="0" clrIdx="2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3259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" y="360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slide" Target="slides/slide21.xml" /><Relationship Id="rId25" Type="http://schemas.openxmlformats.org/officeDocument/2006/relationships/slide" Target="slides/slide22.xml" /><Relationship Id="rId26" Type="http://schemas.openxmlformats.org/officeDocument/2006/relationships/slide" Target="slides/slide23.xml" /><Relationship Id="rId27" Type="http://schemas.openxmlformats.org/officeDocument/2006/relationships/slide" Target="slides/slide24.xml" /><Relationship Id="rId28" Type="http://schemas.openxmlformats.org/officeDocument/2006/relationships/tags" Target="tags/tag450.xml" /><Relationship Id="rId29" Type="http://schemas.openxmlformats.org/officeDocument/2006/relationships/presProps" Target="presProps.xml" /><Relationship Id="rId3" Type="http://schemas.openxmlformats.org/officeDocument/2006/relationships/notesMaster" Target="notesMasters/notesMaster1.xml" /><Relationship Id="rId30" Type="http://schemas.openxmlformats.org/officeDocument/2006/relationships/viewProps" Target="viewProps.xml" /><Relationship Id="rId31" Type="http://schemas.openxmlformats.org/officeDocument/2006/relationships/theme" Target="theme/theme1.xml" /><Relationship Id="rId32" Type="http://schemas.openxmlformats.org/officeDocument/2006/relationships/tableStyles" Target="tableStyles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7.xml" /><Relationship Id="rId2" Type="http://schemas.openxmlformats.org/officeDocument/2006/relationships/tags" Target="../tags/tag168.xml" /><Relationship Id="rId3" Type="http://schemas.openxmlformats.org/officeDocument/2006/relationships/tags" Target="../tags/tag169.xml" /><Relationship Id="rId4" Type="http://schemas.openxmlformats.org/officeDocument/2006/relationships/tags" Target="../tags/tag170.xml" /><Relationship Id="rId5" Type="http://schemas.openxmlformats.org/officeDocument/2006/relationships/tags" Target="../tags/tag171.xml" /><Relationship Id="rId6" Type="http://schemas.openxmlformats.org/officeDocument/2006/relationships/tags" Target="../tags/tag172.xml" /><Relationship Id="rId7" Type="http://schemas.openxmlformats.org/officeDocument/2006/relationships/tags" Target="../tags/tag173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fld id="{A9A87668-3935-4622-B06F-BFE6CC9192A2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fld id="{AE4317D4-B3C0-43D5-8539-2C6BC33497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142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阿里巴巴普惠体 R" panose="00020600040101010101" pitchFamily="18" charset="-122"/>
        <a:ea typeface="阿里巴巴普惠体 R" panose="00020600040101010101" pitchFamily="18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阿里巴巴普惠体 R" panose="00020600040101010101" pitchFamily="18" charset="-122"/>
        <a:ea typeface="阿里巴巴普惠体 R" panose="00020600040101010101" pitchFamily="18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阿里巴巴普惠体 R" panose="00020600040101010101" pitchFamily="18" charset="-122"/>
        <a:ea typeface="阿里巴巴普惠体 R" panose="00020600040101010101" pitchFamily="18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阿里巴巴普惠体 R" panose="00020600040101010101" pitchFamily="18" charset="-122"/>
        <a:ea typeface="阿里巴巴普惠体 R" panose="00020600040101010101" pitchFamily="18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阿里巴巴普惠体 R" panose="00020600040101010101" pitchFamily="18" charset="-122"/>
        <a:ea typeface="阿里巴巴普惠体 R" panose="00020600040101010101" pitchFamily="18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77.xml" /><Relationship Id="rId4" Type="http://schemas.openxmlformats.org/officeDocument/2006/relationships/tags" Target="../tags/tag178.xml" /><Relationship Id="rId5" Type="http://schemas.openxmlformats.org/officeDocument/2006/relationships/tags" Target="../tags/tag179.xml" /><Relationship Id="rId6" Type="http://schemas.openxmlformats.org/officeDocument/2006/relationships/tags" Target="../tags/tag180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86.xml" /><Relationship Id="rId4" Type="http://schemas.openxmlformats.org/officeDocument/2006/relationships/tags" Target="../tags/tag187.xml" /><Relationship Id="rId5" Type="http://schemas.openxmlformats.org/officeDocument/2006/relationships/tags" Target="../tags/tag188.xml" /><Relationship Id="rId6" Type="http://schemas.openxmlformats.org/officeDocument/2006/relationships/tags" Target="../tags/tag189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27.xml" /><Relationship Id="rId4" Type="http://schemas.openxmlformats.org/officeDocument/2006/relationships/tags" Target="../tags/tag228.xml" /><Relationship Id="rId5" Type="http://schemas.openxmlformats.org/officeDocument/2006/relationships/tags" Target="../tags/tag229.xml" /><Relationship Id="rId6" Type="http://schemas.openxmlformats.org/officeDocument/2006/relationships/tags" Target="../tags/tag230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53.xml" /><Relationship Id="rId4" Type="http://schemas.openxmlformats.org/officeDocument/2006/relationships/tags" Target="../tags/tag254.xml" /><Relationship Id="rId5" Type="http://schemas.openxmlformats.org/officeDocument/2006/relationships/tags" Target="../tags/tag255.xml" /><Relationship Id="rId6" Type="http://schemas.openxmlformats.org/officeDocument/2006/relationships/tags" Target="../tags/tag256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61.xml" /><Relationship Id="rId4" Type="http://schemas.openxmlformats.org/officeDocument/2006/relationships/tags" Target="../tags/tag262.xml" /><Relationship Id="rId5" Type="http://schemas.openxmlformats.org/officeDocument/2006/relationships/tags" Target="../tags/tag263.xml" /><Relationship Id="rId6" Type="http://schemas.openxmlformats.org/officeDocument/2006/relationships/tags" Target="../tags/tag264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86.xml" /><Relationship Id="rId4" Type="http://schemas.openxmlformats.org/officeDocument/2006/relationships/tags" Target="../tags/tag287.xml" /><Relationship Id="rId5" Type="http://schemas.openxmlformats.org/officeDocument/2006/relationships/tags" Target="../tags/tag288.xml" /><Relationship Id="rId6" Type="http://schemas.openxmlformats.org/officeDocument/2006/relationships/tags" Target="../tags/tag289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60.xml" /><Relationship Id="rId4" Type="http://schemas.openxmlformats.org/officeDocument/2006/relationships/tags" Target="../tags/tag361.xml" /><Relationship Id="rId5" Type="http://schemas.openxmlformats.org/officeDocument/2006/relationships/tags" Target="../tags/tag362.xml" /><Relationship Id="rId6" Type="http://schemas.openxmlformats.org/officeDocument/2006/relationships/tags" Target="../tags/tag363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41.xml" /><Relationship Id="rId4" Type="http://schemas.openxmlformats.org/officeDocument/2006/relationships/tags" Target="../tags/tag442.xml" /><Relationship Id="rId5" Type="http://schemas.openxmlformats.org/officeDocument/2006/relationships/tags" Target="../tags/tag443.xml" /><Relationship Id="rId6" Type="http://schemas.openxmlformats.org/officeDocument/2006/relationships/tags" Target="../tags/tag444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954F90D1-5D3B-409F-9CD2-EA7740BF2A5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152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954F90D1-5D3B-409F-9CD2-EA7740BF2A5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54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954F90D1-5D3B-409F-9CD2-EA7740BF2A5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259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>
            <a:normAutofit/>
          </a:bodyPr>
          <a:lstStyle/>
          <a:p>
            <a:r>
              <a:t>
聿见思政统编新教材教学网www.yjsz2020.cn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6101C5E1-D8E9-464D-A93E-CE21651935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10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954F90D1-5D3B-409F-9CD2-EA7740BF2A5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320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954F90D1-5D3B-409F-9CD2-EA7740BF2A5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102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954F90D1-5D3B-409F-9CD2-EA7740BF2A5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833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954F90D1-5D3B-409F-9CD2-EA7740BF2A5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898536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tags" Target="../tags/tag6.xml" /><Relationship Id="rId7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8.xml" /><Relationship Id="rId2" Type="http://schemas.openxmlformats.org/officeDocument/2006/relationships/tags" Target="../tags/tag59.xml" /><Relationship Id="rId3" Type="http://schemas.openxmlformats.org/officeDocument/2006/relationships/tags" Target="../tags/tag60.xml" /><Relationship Id="rId4" Type="http://schemas.openxmlformats.org/officeDocument/2006/relationships/tags" Target="../tags/tag61.xml" /><Relationship Id="rId5" Type="http://schemas.openxmlformats.org/officeDocument/2006/relationships/tags" Target="../tags/tag62.xml" /><Relationship Id="rId6" Type="http://schemas.openxmlformats.org/officeDocument/2006/relationships/tags" Target="../tags/tag63.xml" /><Relationship Id="rId7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4.xml" /><Relationship Id="rId2" Type="http://schemas.openxmlformats.org/officeDocument/2006/relationships/tags" Target="../tags/tag65.xml" /><Relationship Id="rId3" Type="http://schemas.openxmlformats.org/officeDocument/2006/relationships/tags" Target="../tags/tag66.xml" /><Relationship Id="rId4" Type="http://schemas.openxmlformats.org/officeDocument/2006/relationships/tags" Target="../tags/tag67.xml" /><Relationship Id="rId5" Type="http://schemas.openxmlformats.org/officeDocument/2006/relationships/tags" Target="../tags/tag68.xml" /><Relationship Id="rId6" Type="http://schemas.openxmlformats.org/officeDocument/2006/relationships/tags" Target="../tags/tag69.xml" /><Relationship Id="rId7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0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71.xml" /><Relationship Id="rId3" Type="http://schemas.openxmlformats.org/officeDocument/2006/relationships/tags" Target="../tags/tag72.xml" /><Relationship Id="rId4" Type="http://schemas.openxmlformats.org/officeDocument/2006/relationships/tags" Target="../tags/tag73.xml" /><Relationship Id="rId5" Type="http://schemas.openxmlformats.org/officeDocument/2006/relationships/image" Target="../media/image1.png" /><Relationship Id="rId6" Type="http://schemas.openxmlformats.org/officeDocument/2006/relationships/tags" Target="../tags/tag74.xml" /><Relationship Id="rId7" Type="http://schemas.openxmlformats.org/officeDocument/2006/relationships/tags" Target="../tags/tag75.xml" /><Relationship Id="rId8" Type="http://schemas.openxmlformats.org/officeDocument/2006/relationships/tags" Target="../tags/tag76.xml" /><Relationship Id="rId9" Type="http://schemas.openxmlformats.org/officeDocument/2006/relationships/tags" Target="../tags/tag77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8.xml" /><Relationship Id="rId2" Type="http://schemas.openxmlformats.org/officeDocument/2006/relationships/tags" Target="../tags/tag79.xml" /><Relationship Id="rId3" Type="http://schemas.openxmlformats.org/officeDocument/2006/relationships/tags" Target="../tags/tag80.xml" /><Relationship Id="rId4" Type="http://schemas.openxmlformats.org/officeDocument/2006/relationships/tags" Target="../tags/tag81.xml" /><Relationship Id="rId5" Type="http://schemas.openxmlformats.org/officeDocument/2006/relationships/tags" Target="../tags/tag82.xml" /><Relationship Id="rId6" Type="http://schemas.openxmlformats.org/officeDocument/2006/relationships/tags" Target="../tags/tag83.xml" /><Relationship Id="rId7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4.xml" /><Relationship Id="rId2" Type="http://schemas.openxmlformats.org/officeDocument/2006/relationships/tags" Target="../tags/tag85.xml" /><Relationship Id="rId3" Type="http://schemas.openxmlformats.org/officeDocument/2006/relationships/tags" Target="../tags/tag86.xml" /><Relationship Id="rId4" Type="http://schemas.openxmlformats.org/officeDocument/2006/relationships/tags" Target="../tags/tag87.xml" /><Relationship Id="rId5" Type="http://schemas.openxmlformats.org/officeDocument/2006/relationships/tags" Target="../tags/tag88.xml" /><Relationship Id="rId6" Type="http://schemas.openxmlformats.org/officeDocument/2006/relationships/tags" Target="../tags/tag89.xml" /><Relationship Id="rId7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0.xml" /><Relationship Id="rId2" Type="http://schemas.openxmlformats.org/officeDocument/2006/relationships/tags" Target="../tags/tag91.xml" /><Relationship Id="rId3" Type="http://schemas.openxmlformats.org/officeDocument/2006/relationships/tags" Target="../tags/tag92.xml" /><Relationship Id="rId4" Type="http://schemas.openxmlformats.org/officeDocument/2006/relationships/tags" Target="../tags/tag93.xml" /><Relationship Id="rId5" Type="http://schemas.openxmlformats.org/officeDocument/2006/relationships/tags" Target="../tags/tag94.xml" /><Relationship Id="rId6" Type="http://schemas.openxmlformats.org/officeDocument/2006/relationships/slideMaster" Target="../slideMasters/slideMaster1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5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96.xml" /><Relationship Id="rId3" Type="http://schemas.openxmlformats.org/officeDocument/2006/relationships/tags" Target="../tags/tag97.xml" /><Relationship Id="rId4" Type="http://schemas.openxmlformats.org/officeDocument/2006/relationships/tags" Target="../tags/tag98.xml" /><Relationship Id="rId5" Type="http://schemas.openxmlformats.org/officeDocument/2006/relationships/image" Target="../media/image1.png" /><Relationship Id="rId6" Type="http://schemas.openxmlformats.org/officeDocument/2006/relationships/tags" Target="../tags/tag99.xml" /><Relationship Id="rId7" Type="http://schemas.openxmlformats.org/officeDocument/2006/relationships/tags" Target="../tags/tag100.xml" /><Relationship Id="rId8" Type="http://schemas.openxmlformats.org/officeDocument/2006/relationships/tags" Target="../tags/tag101.xml" /><Relationship Id="rId9" Type="http://schemas.openxmlformats.org/officeDocument/2006/relationships/tags" Target="../tags/tag102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3.xml" /><Relationship Id="rId10" Type="http://schemas.openxmlformats.org/officeDocument/2006/relationships/tags" Target="../tags/tag112.xml" /><Relationship Id="rId11" Type="http://schemas.openxmlformats.org/officeDocument/2006/relationships/slideMaster" Target="../slideMasters/slideMaster1.xml" /><Relationship Id="rId2" Type="http://schemas.openxmlformats.org/officeDocument/2006/relationships/tags" Target="../tags/tag104.xml" /><Relationship Id="rId3" Type="http://schemas.openxmlformats.org/officeDocument/2006/relationships/tags" Target="../tags/tag105.xml" /><Relationship Id="rId4" Type="http://schemas.openxmlformats.org/officeDocument/2006/relationships/tags" Target="../tags/tag106.xml" /><Relationship Id="rId5" Type="http://schemas.openxmlformats.org/officeDocument/2006/relationships/tags" Target="../tags/tag107.xml" /><Relationship Id="rId6" Type="http://schemas.openxmlformats.org/officeDocument/2006/relationships/tags" Target="../tags/tag108.xml" /><Relationship Id="rId7" Type="http://schemas.openxmlformats.org/officeDocument/2006/relationships/tags" Target="../tags/tag109.xml" /><Relationship Id="rId8" Type="http://schemas.openxmlformats.org/officeDocument/2006/relationships/tags" Target="../tags/tag110.xml" /><Relationship Id="rId9" Type="http://schemas.openxmlformats.org/officeDocument/2006/relationships/tags" Target="../tags/tag111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3.xml" /><Relationship Id="rId2" Type="http://schemas.openxmlformats.org/officeDocument/2006/relationships/tags" Target="../tags/tag114.xml" /><Relationship Id="rId3" Type="http://schemas.openxmlformats.org/officeDocument/2006/relationships/tags" Target="../tags/tag115.xml" /><Relationship Id="rId4" Type="http://schemas.openxmlformats.org/officeDocument/2006/relationships/tags" Target="../tags/tag116.xml" /><Relationship Id="rId5" Type="http://schemas.openxmlformats.org/officeDocument/2006/relationships/tags" Target="../tags/tag117.xml" /><Relationship Id="rId6" Type="http://schemas.openxmlformats.org/officeDocument/2006/relationships/slideMaster" Target="../slideMasters/slideMaster1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8.xml" /><Relationship Id="rId2" Type="http://schemas.openxmlformats.org/officeDocument/2006/relationships/tags" Target="../tags/tag119.xml" /><Relationship Id="rId3" Type="http://schemas.openxmlformats.org/officeDocument/2006/relationships/tags" Target="../tags/tag120.xml" /><Relationship Id="rId4" Type="http://schemas.openxmlformats.org/officeDocument/2006/relationships/tags" Target="../tags/tag121.xml" /><Relationship Id="rId5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tags" Target="../tags/tag8.xml" /><Relationship Id="rId3" Type="http://schemas.openxmlformats.org/officeDocument/2006/relationships/tags" Target="../tags/tag9.xml" /><Relationship Id="rId4" Type="http://schemas.openxmlformats.org/officeDocument/2006/relationships/tags" Target="../tags/tag10.xml" /><Relationship Id="rId5" Type="http://schemas.openxmlformats.org/officeDocument/2006/relationships/tags" Target="../tags/tag11.xml" /><Relationship Id="rId6" Type="http://schemas.openxmlformats.org/officeDocument/2006/relationships/tags" Target="../tags/tag12.xml" /><Relationship Id="rId7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2.xml" /><Relationship Id="rId2" Type="http://schemas.openxmlformats.org/officeDocument/2006/relationships/tags" Target="../tags/tag123.xml" /><Relationship Id="rId3" Type="http://schemas.openxmlformats.org/officeDocument/2006/relationships/tags" Target="../tags/tag124.xml" /><Relationship Id="rId4" Type="http://schemas.openxmlformats.org/officeDocument/2006/relationships/tags" Target="../tags/tag125.xml" /><Relationship Id="rId5" Type="http://schemas.openxmlformats.org/officeDocument/2006/relationships/tags" Target="../tags/tag126.xml" /><Relationship Id="rId6" Type="http://schemas.openxmlformats.org/officeDocument/2006/relationships/tags" Target="../tags/tag127.xml" /><Relationship Id="rId7" Type="http://schemas.openxmlformats.org/officeDocument/2006/relationships/tags" Target="../tags/tag128.xml" /><Relationship Id="rId8" Type="http://schemas.openxmlformats.org/officeDocument/2006/relationships/slideMaster" Target="../slideMasters/slideMaster1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9.xml" /><Relationship Id="rId2" Type="http://schemas.openxmlformats.org/officeDocument/2006/relationships/tags" Target="../tags/tag130.xml" /><Relationship Id="rId3" Type="http://schemas.openxmlformats.org/officeDocument/2006/relationships/tags" Target="../tags/tag131.xml" /><Relationship Id="rId4" Type="http://schemas.openxmlformats.org/officeDocument/2006/relationships/tags" Target="../tags/tag132.xml" /><Relationship Id="rId5" Type="http://schemas.openxmlformats.org/officeDocument/2006/relationships/tags" Target="../tags/tag133.xml" /><Relationship Id="rId6" Type="http://schemas.openxmlformats.org/officeDocument/2006/relationships/tags" Target="../tags/tag134.xml" /><Relationship Id="rId7" Type="http://schemas.openxmlformats.org/officeDocument/2006/relationships/tags" Target="../tags/tag135.xml" /><Relationship Id="rId8" Type="http://schemas.openxmlformats.org/officeDocument/2006/relationships/slideMaster" Target="../slideMasters/slideMaster1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6.xml" /><Relationship Id="rId2" Type="http://schemas.openxmlformats.org/officeDocument/2006/relationships/tags" Target="../tags/tag137.xml" /><Relationship Id="rId3" Type="http://schemas.openxmlformats.org/officeDocument/2006/relationships/tags" Target="../tags/tag138.xml" /><Relationship Id="rId4" Type="http://schemas.openxmlformats.org/officeDocument/2006/relationships/tags" Target="../tags/tag139.xml" /><Relationship Id="rId5" Type="http://schemas.openxmlformats.org/officeDocument/2006/relationships/tags" Target="../tags/tag140.xml" /><Relationship Id="rId6" Type="http://schemas.openxmlformats.org/officeDocument/2006/relationships/tags" Target="../tags/tag141.xml" /><Relationship Id="rId7" Type="http://schemas.openxmlformats.org/officeDocument/2006/relationships/slideMaster" Target="../slideMasters/slideMaster1.xml" /></Relationships>
</file>

<file path=ppt/slideLayouts/_rels/slideLayout2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42.xml" /><Relationship Id="rId2" Type="http://schemas.openxmlformats.org/officeDocument/2006/relationships/tags" Target="../tags/tag143.xml" /><Relationship Id="rId3" Type="http://schemas.openxmlformats.org/officeDocument/2006/relationships/tags" Target="../tags/tag144.xml" /><Relationship Id="rId4" Type="http://schemas.openxmlformats.org/officeDocument/2006/relationships/tags" Target="../tags/tag145.xml" /><Relationship Id="rId5" Type="http://schemas.openxmlformats.org/officeDocument/2006/relationships/tags" Target="../tags/tag146.xml" /><Relationship Id="rId6" Type="http://schemas.openxmlformats.org/officeDocument/2006/relationships/tags" Target="../tags/tag147.xml" /><Relationship Id="rId7" Type="http://schemas.openxmlformats.org/officeDocument/2006/relationships/slideMaster" Target="../slideMasters/slideMaster1.xml" /></Relationships>
</file>

<file path=ppt/slideLayouts/_rels/slideLayout2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48.xml" /><Relationship Id="rId2" Type="http://schemas.openxmlformats.org/officeDocument/2006/relationships/image" Target="../media/image2.png" /><Relationship Id="rId3" Type="http://schemas.openxmlformats.org/officeDocument/2006/relationships/tags" Target="../tags/tag149.xml" /><Relationship Id="rId4" Type="http://schemas.openxmlformats.org/officeDocument/2006/relationships/image" Target="../media/image3.png" /><Relationship Id="rId5" Type="http://schemas.openxmlformats.org/officeDocument/2006/relationships/tags" Target="../tags/tag150.xml" /><Relationship Id="rId6" Type="http://schemas.openxmlformats.org/officeDocument/2006/relationships/tags" Target="../tags/tag151.xml" /><Relationship Id="rId7" Type="http://schemas.openxmlformats.org/officeDocument/2006/relationships/slideMaster" Target="../slideMasters/slideMaster1.xml" /></Relationships>
</file>

<file path=ppt/slideLayouts/_rels/slideLayout2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2.xml" /><Relationship Id="rId2" Type="http://schemas.openxmlformats.org/officeDocument/2006/relationships/tags" Target="../tags/tag153.xml" /><Relationship Id="rId3" Type="http://schemas.openxmlformats.org/officeDocument/2006/relationships/tags" Target="../tags/tag154.xml" /><Relationship Id="rId4" Type="http://schemas.openxmlformats.org/officeDocument/2006/relationships/tags" Target="../tags/tag155.xml" /><Relationship Id="rId5" Type="http://schemas.openxmlformats.org/officeDocument/2006/relationships/tags" Target="../tags/tag156.xml" /><Relationship Id="rId6" Type="http://schemas.openxmlformats.org/officeDocument/2006/relationships/tags" Target="../tags/tag157.xml" /><Relationship Id="rId7" Type="http://schemas.openxmlformats.org/officeDocument/2006/relationships/tags" Target="../tags/tag158.xml" /><Relationship Id="rId8" Type="http://schemas.openxmlformats.org/officeDocument/2006/relationships/tags" Target="../tags/tag159.xml" /><Relationship Id="rId9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.xml" /><Relationship Id="rId2" Type="http://schemas.openxmlformats.org/officeDocument/2006/relationships/tags" Target="../tags/tag14.xml" /><Relationship Id="rId3" Type="http://schemas.openxmlformats.org/officeDocument/2006/relationships/tags" Target="../tags/tag15.xml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tags" Target="../tags/tag18.xml" /><Relationship Id="rId7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.xml" /><Relationship Id="rId2" Type="http://schemas.openxmlformats.org/officeDocument/2006/relationships/tags" Target="../tags/tag20.xml" /><Relationship Id="rId3" Type="http://schemas.openxmlformats.org/officeDocument/2006/relationships/tags" Target="../tags/tag21.xml" /><Relationship Id="rId4" Type="http://schemas.openxmlformats.org/officeDocument/2006/relationships/tags" Target="../tags/tag22.xml" /><Relationship Id="rId5" Type="http://schemas.openxmlformats.org/officeDocument/2006/relationships/tags" Target="../tags/tag23.xml" /><Relationship Id="rId6" Type="http://schemas.openxmlformats.org/officeDocument/2006/relationships/tags" Target="../tags/tag24.xml" /><Relationship Id="rId7" Type="http://schemas.openxmlformats.org/officeDocument/2006/relationships/tags" Target="../tags/tag25.xml" /><Relationship Id="rId8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27.xml" /><Relationship Id="rId3" Type="http://schemas.openxmlformats.org/officeDocument/2006/relationships/tags" Target="../tags/tag28.xml" /><Relationship Id="rId4" Type="http://schemas.openxmlformats.org/officeDocument/2006/relationships/tags" Target="../tags/tag29.xml" /><Relationship Id="rId5" Type="http://schemas.openxmlformats.org/officeDocument/2006/relationships/tags" Target="../tags/tag30.xml" /><Relationship Id="rId6" Type="http://schemas.openxmlformats.org/officeDocument/2006/relationships/tags" Target="../tags/tag31.xml" /><Relationship Id="rId7" Type="http://schemas.openxmlformats.org/officeDocument/2006/relationships/tags" Target="../tags/tag32.xml" /><Relationship Id="rId8" Type="http://schemas.openxmlformats.org/officeDocument/2006/relationships/tags" Target="../tags/tag33.xml" /><Relationship Id="rId9" Type="http://schemas.openxmlformats.org/officeDocument/2006/relationships/tags" Target="../tags/tag34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.xml" /><Relationship Id="rId2" Type="http://schemas.openxmlformats.org/officeDocument/2006/relationships/tags" Target="../tags/tag36.xml" /><Relationship Id="rId3" Type="http://schemas.openxmlformats.org/officeDocument/2006/relationships/tags" Target="../tags/tag37.xml" /><Relationship Id="rId4" Type="http://schemas.openxmlformats.org/officeDocument/2006/relationships/tags" Target="../tags/tag38.xml" /><Relationship Id="rId5" Type="http://schemas.openxmlformats.org/officeDocument/2006/relationships/tags" Target="../tags/tag39.xml" /><Relationship Id="rId6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.xml" /><Relationship Id="rId2" Type="http://schemas.openxmlformats.org/officeDocument/2006/relationships/tags" Target="../tags/tag41.xml" /><Relationship Id="rId3" Type="http://schemas.openxmlformats.org/officeDocument/2006/relationships/tags" Target="../tags/tag42.xml" /><Relationship Id="rId4" Type="http://schemas.openxmlformats.org/officeDocument/2006/relationships/tags" Target="../tags/tag43.xml" /><Relationship Id="rId5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ags" Target="../tags/tag56.xml" /><Relationship Id="rId7" Type="http://schemas.openxmlformats.org/officeDocument/2006/relationships/tags" Target="../tags/tag57.xml" /><Relationship Id="rId8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01302E0-E728-477C-9BC9-403D22012184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67C0587E-23D7-4DD6-973C-8BDA495865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01302E0-E728-477C-9BC9-403D22012184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67C0587E-23D7-4DD6-973C-8BDA495865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01302E0-E728-477C-9BC9-403D22012184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67C0587E-23D7-4DD6-973C-8BDA495865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1_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69E78FB4-2C43-4E24-937C-0F3A997CAB85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DE2B6B9-409F-46B1-8948-827FFF5740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-35103"/>
            <a:ext cx="1328217" cy="1138895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>
            <p:custDataLst>
              <p:tags r:id="rId7"/>
            </p:custDataLst>
          </p:nvPr>
        </p:nvCxnSpPr>
        <p:spPr>
          <a:xfrm>
            <a:off x="-140677" y="685922"/>
            <a:ext cx="12357539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>
            <p:custDataLst>
              <p:tags r:id="rId8"/>
            </p:custDataLst>
          </p:nvPr>
        </p:nvSpPr>
        <p:spPr>
          <a:xfrm>
            <a:off x="-17876" y="6652009"/>
            <a:ext cx="12209876" cy="20599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 R" panose="00020600040101010101" pitchFamily="18" charset="-122"/>
              <a:ea typeface="阿里巴巴普惠体 R" panose="00020600040101010101" pitchFamily="18" charset="-122"/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9"/>
            </p:custDataLst>
          </p:nvPr>
        </p:nvSpPr>
        <p:spPr>
          <a:xfrm>
            <a:off x="10521152" y="324862"/>
            <a:ext cx="1191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>
                <a:solidFill>
                  <a:srgbClr val="DA141F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国庆快乐</a:t>
            </a:r>
          </a:p>
        </p:txBody>
      </p:sp>
    </p:spTree>
  </p:cSld>
  <p:clrMapOvr>
    <a:masterClrMapping/>
  </p:clrMapOvr>
  <p:transition spd="slow">
    <p:wheel spokes="1"/>
  </p:transition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1_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9E78FB4-2C43-4E24-937C-0F3A997CAB85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DE2B6B9-409F-46B1-8948-827FFF5740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1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9E78FB4-2C43-4E24-937C-0F3A997CAB85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DE2B6B9-409F-46B1-8948-827FFF5740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69E78FB4-2C43-4E24-937C-0F3A997CAB85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DE2B6B9-409F-46B1-8948-827FFF5740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>
            <p:custDataLst>
              <p:tags r:id="rId5"/>
            </p:custDataLst>
          </p:nvPr>
        </p:nvSpPr>
        <p:spPr>
          <a:xfrm>
            <a:off x="-17876" y="6652009"/>
            <a:ext cx="12209876" cy="20599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 R" panose="00020600040101010101" pitchFamily="18" charset="-122"/>
              <a:ea typeface="阿里巴巴普惠体 R" panose="00020600040101010101" pitchFamily="18" charset="-122"/>
            </a:endParaRPr>
          </a:p>
        </p:txBody>
      </p:sp>
    </p:spTree>
  </p:cSld>
  <p:clrMapOvr>
    <a:masterClrMapping/>
  </p:clrMapOvr>
  <p:transition spd="slow">
    <p:wheel spokes="1"/>
  </p:transition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69E78FB4-2C43-4E24-937C-0F3A997CAB85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DE2B6B9-409F-46B1-8948-827FFF5740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-35103"/>
            <a:ext cx="1328217" cy="1138895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>
            <p:custDataLst>
              <p:tags r:id="rId7"/>
            </p:custDataLst>
          </p:nvPr>
        </p:nvCxnSpPr>
        <p:spPr>
          <a:xfrm>
            <a:off x="-140677" y="685922"/>
            <a:ext cx="12357539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>
            <p:custDataLst>
              <p:tags r:id="rId8"/>
            </p:custDataLst>
          </p:nvPr>
        </p:nvSpPr>
        <p:spPr>
          <a:xfrm>
            <a:off x="-17876" y="6652009"/>
            <a:ext cx="12209876" cy="20599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 R" panose="00020600040101010101" pitchFamily="18" charset="-122"/>
              <a:ea typeface="阿里巴巴普惠体 R" panose="00020600040101010101" pitchFamily="18" charset="-122"/>
            </a:endParaRPr>
          </a:p>
        </p:txBody>
      </p:sp>
      <p:sp>
        <p:nvSpPr>
          <p:cNvPr id="14" name="文本框 13"/>
          <p:cNvSpPr txBox="1"/>
          <p:nvPr userDrawn="1">
            <p:custDataLst>
              <p:tags r:id="rId9"/>
            </p:custDataLst>
          </p:nvPr>
        </p:nvSpPr>
        <p:spPr>
          <a:xfrm>
            <a:off x="10521152" y="324862"/>
            <a:ext cx="1191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>
                <a:solidFill>
                  <a:srgbClr val="DA141F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国庆快乐</a:t>
            </a:r>
          </a:p>
        </p:txBody>
      </p:sp>
    </p:spTree>
  </p:cSld>
  <p:clrMapOvr>
    <a:masterClrMapping/>
  </p:clrMapOvr>
  <p:transition spd="slow">
    <p:wheel spokes="1"/>
  </p:transition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1_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69E78FB4-2C43-4E24-937C-0F3A997CAB85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EDE2B6B9-409F-46B1-8948-827FFF5740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>
            <p:custDataLst>
              <p:tags r:id="rId10"/>
            </p:custDataLst>
          </p:nvPr>
        </p:nvSpPr>
        <p:spPr>
          <a:xfrm>
            <a:off x="8819910" y="64311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     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  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精美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 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            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工作总结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www.1ppt.com/xiazai/zongjie/ 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工作计划：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www.1ppt.com/xiazai/jihua/</a:t>
            </a:r>
          </a:p>
          <a:p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商务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www.1ppt.com/moban/shangwu/  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个人简历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www.1ppt.com/xiazai/jianli/  </a:t>
            </a:r>
          </a:p>
          <a:p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毕业答辩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www.1ppt.com/xiazai/dabian/  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工作汇报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www.1ppt.com/xiazai/huibao/    </a:t>
            </a:r>
          </a:p>
          <a:p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</a:p>
        </p:txBody>
      </p:sp>
    </p:spTree>
  </p:cSld>
  <p:clrMapOvr>
    <a:masterClrMapping/>
  </p:clrMapOvr>
  <p:transition spd="slow">
    <p:wheel spokes="1"/>
  </p:transition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1_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9E78FB4-2C43-4E24-937C-0F3A997CAB85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DE2B6B9-409F-46B1-8948-827FFF5740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1_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69E78FB4-2C43-4E24-937C-0F3A997CAB85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DE2B6B9-409F-46B1-8948-827FFF5740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01302E0-E728-477C-9BC9-403D22012184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67C0587E-23D7-4DD6-973C-8BDA495865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1_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69E78FB4-2C43-4E24-937C-0F3A997CAB85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EDE2B6B9-409F-46B1-8948-827FFF5740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1_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69E78FB4-2C43-4E24-937C-0F3A997CAB85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EDE2B6B9-409F-46B1-8948-827FFF5740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1_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9E78FB4-2C43-4E24-937C-0F3A997CAB85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DE2B6B9-409F-46B1-8948-827FFF5740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  <p:timing/>
</p:sldLayout>
</file>

<file path=ppt/slideLayouts/slideLayout2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1_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9E78FB4-2C43-4E24-937C-0F3A997CAB85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DE2B6B9-409F-46B1-8948-827FFF5740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  <p:timing/>
</p:sldLayout>
</file>

<file path=ppt/slideLayouts/slideLayout2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1082" y="6380645"/>
            <a:ext cx="12192000" cy="477355"/>
          </a:xfrm>
          <a:prstGeom prst="rect">
            <a:avLst/>
          </a:prstGeom>
        </p:spPr>
      </p:pic>
      <p:pic>
        <p:nvPicPr>
          <p:cNvPr id="15" name="Picture 2" descr="J:\桌面材料\党政素材图片\天安门.png"/>
          <p:cNvPicPr>
            <a:picLocks noChangeAspect="1" noChangeArrowheads="1"/>
          </p:cNvPicPr>
          <p:nvPr userDrawn="1"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 bwMode="auto">
          <a:xfrm flipH="1">
            <a:off x="9977037" y="6031615"/>
            <a:ext cx="2214963" cy="82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6"/>
          <p:cNvSpPr/>
          <p:nvPr userDrawn="1">
            <p:custDataLst>
              <p:tags r:id="rId6"/>
            </p:custDataLst>
          </p:nvPr>
        </p:nvSpPr>
        <p:spPr bwMode="auto">
          <a:xfrm>
            <a:off x="173690" y="62740"/>
            <a:ext cx="881094" cy="790022"/>
          </a:xfrm>
          <a:custGeom>
            <a:gdLst>
              <a:gd name="T0" fmla="*/ 167 w 390"/>
              <a:gd name="T1" fmla="*/ 4 h 350"/>
              <a:gd name="T2" fmla="*/ 260 w 390"/>
              <a:gd name="T3" fmla="*/ 223 h 350"/>
              <a:gd name="T4" fmla="*/ 151 w 390"/>
              <a:gd name="T5" fmla="*/ 113 h 350"/>
              <a:gd name="T6" fmla="*/ 193 w 390"/>
              <a:gd name="T7" fmla="*/ 71 h 350"/>
              <a:gd name="T8" fmla="*/ 167 w 390"/>
              <a:gd name="T9" fmla="*/ 45 h 350"/>
              <a:gd name="T10" fmla="*/ 114 w 390"/>
              <a:gd name="T11" fmla="*/ 56 h 350"/>
              <a:gd name="T12" fmla="*/ 31 w 390"/>
              <a:gd name="T13" fmla="*/ 139 h 350"/>
              <a:gd name="T14" fmla="*/ 78 w 390"/>
              <a:gd name="T15" fmla="*/ 186 h 350"/>
              <a:gd name="T16" fmla="*/ 109 w 390"/>
              <a:gd name="T17" fmla="*/ 155 h 350"/>
              <a:gd name="T18" fmla="*/ 218 w 390"/>
              <a:gd name="T19" fmla="*/ 264 h 350"/>
              <a:gd name="T20" fmla="*/ 36 w 390"/>
              <a:gd name="T21" fmla="*/ 227 h 350"/>
              <a:gd name="T22" fmla="*/ 10 w 390"/>
              <a:gd name="T23" fmla="*/ 254 h 350"/>
              <a:gd name="T24" fmla="*/ 33 w 390"/>
              <a:gd name="T25" fmla="*/ 283 h 350"/>
              <a:gd name="T26" fmla="*/ 30 w 390"/>
              <a:gd name="T27" fmla="*/ 286 h 350"/>
              <a:gd name="T28" fmla="*/ 25 w 390"/>
              <a:gd name="T29" fmla="*/ 285 h 350"/>
              <a:gd name="T30" fmla="*/ 0 w 390"/>
              <a:gd name="T31" fmla="*/ 311 h 350"/>
              <a:gd name="T32" fmla="*/ 25 w 390"/>
              <a:gd name="T33" fmla="*/ 337 h 350"/>
              <a:gd name="T34" fmla="*/ 52 w 390"/>
              <a:gd name="T35" fmla="*/ 311 h 350"/>
              <a:gd name="T36" fmla="*/ 51 w 390"/>
              <a:gd name="T37" fmla="*/ 307 h 350"/>
              <a:gd name="T38" fmla="*/ 55 w 390"/>
              <a:gd name="T39" fmla="*/ 303 h 350"/>
              <a:gd name="T40" fmla="*/ 260 w 390"/>
              <a:gd name="T41" fmla="*/ 306 h 350"/>
              <a:gd name="T42" fmla="*/ 291 w 390"/>
              <a:gd name="T43" fmla="*/ 337 h 350"/>
              <a:gd name="T44" fmla="*/ 333 w 390"/>
              <a:gd name="T45" fmla="*/ 295 h 350"/>
              <a:gd name="T46" fmla="*/ 302 w 390"/>
              <a:gd name="T47" fmla="*/ 264 h 350"/>
              <a:gd name="T48" fmla="*/ 167 w 390"/>
              <a:gd name="T49" fmla="*/ 4 h 35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90" h="350">
                <a:moveTo>
                  <a:pt x="167" y="4"/>
                </a:moveTo>
                <a:cubicBezTo>
                  <a:pt x="253" y="36"/>
                  <a:pt x="305" y="139"/>
                  <a:pt x="260" y="223"/>
                </a:cubicBezTo>
                <a:cubicBezTo>
                  <a:pt x="151" y="113"/>
                  <a:pt x="151" y="113"/>
                  <a:pt x="151" y="113"/>
                </a:cubicBezTo>
                <a:cubicBezTo>
                  <a:pt x="193" y="71"/>
                  <a:pt x="193" y="71"/>
                  <a:pt x="193" y="71"/>
                </a:cubicBezTo>
                <a:cubicBezTo>
                  <a:pt x="167" y="45"/>
                  <a:pt x="167" y="45"/>
                  <a:pt x="167" y="45"/>
                </a:cubicBezTo>
                <a:cubicBezTo>
                  <a:pt x="152" y="59"/>
                  <a:pt x="129" y="62"/>
                  <a:pt x="114" y="56"/>
                </a:cubicBezTo>
                <a:cubicBezTo>
                  <a:pt x="31" y="139"/>
                  <a:pt x="31" y="139"/>
                  <a:pt x="31" y="139"/>
                </a:cubicBezTo>
                <a:cubicBezTo>
                  <a:pt x="78" y="186"/>
                  <a:pt x="78" y="186"/>
                  <a:pt x="78" y="186"/>
                </a:cubicBezTo>
                <a:cubicBezTo>
                  <a:pt x="109" y="155"/>
                  <a:pt x="109" y="155"/>
                  <a:pt x="109" y="155"/>
                </a:cubicBezTo>
                <a:cubicBezTo>
                  <a:pt x="218" y="264"/>
                  <a:pt x="218" y="264"/>
                  <a:pt x="218" y="264"/>
                </a:cubicBezTo>
                <a:cubicBezTo>
                  <a:pt x="165" y="293"/>
                  <a:pt x="91" y="284"/>
                  <a:pt x="36" y="227"/>
                </a:cubicBezTo>
                <a:cubicBezTo>
                  <a:pt x="10" y="254"/>
                  <a:pt x="10" y="254"/>
                  <a:pt x="10" y="254"/>
                </a:cubicBezTo>
                <a:cubicBezTo>
                  <a:pt x="18" y="265"/>
                  <a:pt x="25" y="275"/>
                  <a:pt x="33" y="283"/>
                </a:cubicBezTo>
                <a:cubicBezTo>
                  <a:pt x="32" y="284"/>
                  <a:pt x="30" y="286"/>
                  <a:pt x="30" y="286"/>
                </a:cubicBezTo>
                <a:cubicBezTo>
                  <a:pt x="28" y="286"/>
                  <a:pt x="27" y="285"/>
                  <a:pt x="25" y="285"/>
                </a:cubicBezTo>
                <a:cubicBezTo>
                  <a:pt x="11" y="285"/>
                  <a:pt x="0" y="297"/>
                  <a:pt x="0" y="311"/>
                </a:cubicBezTo>
                <a:cubicBezTo>
                  <a:pt x="0" y="325"/>
                  <a:pt x="11" y="337"/>
                  <a:pt x="25" y="337"/>
                </a:cubicBezTo>
                <a:cubicBezTo>
                  <a:pt x="39" y="337"/>
                  <a:pt x="52" y="325"/>
                  <a:pt x="52" y="311"/>
                </a:cubicBezTo>
                <a:cubicBezTo>
                  <a:pt x="52" y="310"/>
                  <a:pt x="51" y="308"/>
                  <a:pt x="51" y="307"/>
                </a:cubicBezTo>
                <a:cubicBezTo>
                  <a:pt x="55" y="303"/>
                  <a:pt x="55" y="303"/>
                  <a:pt x="55" y="303"/>
                </a:cubicBezTo>
                <a:cubicBezTo>
                  <a:pt x="118" y="345"/>
                  <a:pt x="186" y="350"/>
                  <a:pt x="260" y="306"/>
                </a:cubicBezTo>
                <a:cubicBezTo>
                  <a:pt x="291" y="337"/>
                  <a:pt x="291" y="337"/>
                  <a:pt x="291" y="337"/>
                </a:cubicBezTo>
                <a:cubicBezTo>
                  <a:pt x="333" y="295"/>
                  <a:pt x="333" y="295"/>
                  <a:pt x="333" y="295"/>
                </a:cubicBezTo>
                <a:cubicBezTo>
                  <a:pt x="302" y="264"/>
                  <a:pt x="302" y="264"/>
                  <a:pt x="302" y="264"/>
                </a:cubicBezTo>
                <a:cubicBezTo>
                  <a:pt x="390" y="131"/>
                  <a:pt x="273" y="0"/>
                  <a:pt x="167" y="4"/>
                </a:cubicBezTo>
                <a:close/>
              </a:path>
            </a:pathLst>
          </a:custGeom>
          <a:solidFill>
            <a:schemeClr val="accent1"/>
          </a:solidFill>
          <a:ln w="5" cap="flat">
            <a:noFill/>
            <a:prstDash val="solid"/>
            <a:miter lim="800000"/>
          </a:ln>
          <a:effectLst>
            <a:outerShdw blurRad="330200" dist="203200" dir="2700000" algn="tl" rotWithShape="0">
              <a:prstClr val="black">
                <a:alpha val="14000"/>
              </a:prstClr>
            </a:outerShdw>
          </a:effectLst>
        </p:spPr>
        <p:txBody>
          <a:bodyPr vert="horz" wrap="square" lIns="91419" tIns="45709" rIns="91419" bIns="45709" numCol="1" anchor="t" anchorCtr="0" compatLnSpc="1"/>
          <a:lstStyle/>
          <a:p>
            <a:endParaRPr lang="zh-CN" altLang="en-US" sz="1800">
              <a:latin typeface="阿里巴巴普惠体 R" panose="00020600040101010101" pitchFamily="18" charset="-122"/>
              <a:ea typeface="阿里巴巴普惠体 R" panose="00020600040101010101" pitchFamily="18" charset="-122"/>
            </a:endParaRPr>
          </a:p>
        </p:txBody>
      </p:sp>
    </p:spTree>
  </p:cSld>
  <p:clrMapOvr>
    <a:masterClrMapping/>
  </p:clrMapOvr>
  <p:transition spd="slow">
    <p:wheel spokes="1"/>
  </p:transition>
  <p:timing/>
</p:sldLayout>
</file>

<file path=ppt/slideLayouts/slideLayout2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11310600" y="5928752"/>
            <a:ext cx="881400" cy="943761"/>
            <a:chOff x="11077575" y="5664726"/>
            <a:chExt cx="1114425" cy="1193273"/>
          </a:xfrm>
        </p:grpSpPr>
        <p:sp>
          <p:nvSpPr>
            <p:cNvPr id="10" name="平行四边形 9"/>
            <p:cNvSpPr/>
            <p:nvPr userDrawn="1">
              <p:custDataLst>
                <p:tags r:id="rId3"/>
              </p:custDataLst>
            </p:nvPr>
          </p:nvSpPr>
          <p:spPr>
            <a:xfrm>
              <a:off x="11176724" y="5874326"/>
              <a:ext cx="1015276" cy="983673"/>
            </a:xfrm>
            <a:prstGeom prst="parallelogram">
              <a:avLst>
                <a:gd name="adj" fmla="val 45225"/>
              </a:avLst>
            </a:prstGeom>
            <a:solidFill>
              <a:schemeClr val="accent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平行四边形 10"/>
            <p:cNvSpPr/>
            <p:nvPr userDrawn="1">
              <p:custDataLst>
                <p:tags r:id="rId4"/>
              </p:custDataLst>
            </p:nvPr>
          </p:nvSpPr>
          <p:spPr>
            <a:xfrm>
              <a:off x="11077575" y="5664726"/>
              <a:ext cx="881925" cy="894708"/>
            </a:xfrm>
            <a:prstGeom prst="parallelogram">
              <a:avLst>
                <a:gd name="adj" fmla="val 45225"/>
              </a:avLst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>
    <p:wheel spokes="1"/>
  </p:transition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01302E0-E728-477C-9BC9-403D22012184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67C0587E-23D7-4DD6-973C-8BDA495865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801302E0-E728-477C-9BC9-403D22012184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67C0587E-23D7-4DD6-973C-8BDA495865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801302E0-E728-477C-9BC9-403D22012184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67C0587E-23D7-4DD6-973C-8BDA495865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01302E0-E728-477C-9BC9-403D22012184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67C0587E-23D7-4DD6-973C-8BDA495865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801302E0-E728-477C-9BC9-403D22012184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67C0587E-23D7-4DD6-973C-8BDA495865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801302E0-E728-477C-9BC9-403D22012184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67C0587E-23D7-4DD6-973C-8BDA495865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801302E0-E728-477C-9BC9-403D22012184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67C0587E-23D7-4DD6-973C-8BDA4958655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heel spokes="1"/>
  </p:transition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slideLayout" Target="../slideLayouts/slideLayout16.xml" /><Relationship Id="rId17" Type="http://schemas.openxmlformats.org/officeDocument/2006/relationships/slideLayout" Target="../slideLayouts/slideLayout17.xml" /><Relationship Id="rId18" Type="http://schemas.openxmlformats.org/officeDocument/2006/relationships/slideLayout" Target="../slideLayouts/slideLayout18.xml" /><Relationship Id="rId19" Type="http://schemas.openxmlformats.org/officeDocument/2006/relationships/slideLayout" Target="../slideLayouts/slideLayout19.xml" /><Relationship Id="rId2" Type="http://schemas.openxmlformats.org/officeDocument/2006/relationships/slideLayout" Target="../slideLayouts/slideLayout2.xml" /><Relationship Id="rId20" Type="http://schemas.openxmlformats.org/officeDocument/2006/relationships/slideLayout" Target="../slideLayouts/slideLayout20.xml" /><Relationship Id="rId21" Type="http://schemas.openxmlformats.org/officeDocument/2006/relationships/slideLayout" Target="../slideLayouts/slideLayout21.xml" /><Relationship Id="rId22" Type="http://schemas.openxmlformats.org/officeDocument/2006/relationships/slideLayout" Target="../slideLayouts/slideLayout22.xml" /><Relationship Id="rId23" Type="http://schemas.openxmlformats.org/officeDocument/2006/relationships/slideLayout" Target="../slideLayouts/slideLayout23.xml" /><Relationship Id="rId24" Type="http://schemas.openxmlformats.org/officeDocument/2006/relationships/slideLayout" Target="../slideLayouts/slideLayout24.xml" /><Relationship Id="rId25" Type="http://schemas.openxmlformats.org/officeDocument/2006/relationships/slideLayout" Target="../slideLayouts/slideLayout25.xml" /><Relationship Id="rId26" Type="http://schemas.openxmlformats.org/officeDocument/2006/relationships/tags" Target="../tags/tag160.xml" /><Relationship Id="rId27" Type="http://schemas.openxmlformats.org/officeDocument/2006/relationships/tags" Target="../tags/tag161.xml" /><Relationship Id="rId28" Type="http://schemas.openxmlformats.org/officeDocument/2006/relationships/tags" Target="../tags/tag162.xml" /><Relationship Id="rId29" Type="http://schemas.openxmlformats.org/officeDocument/2006/relationships/tags" Target="../tags/tag163.xml" /><Relationship Id="rId3" Type="http://schemas.openxmlformats.org/officeDocument/2006/relationships/slideLayout" Target="../slideLayouts/slideLayout3.xml" /><Relationship Id="rId30" Type="http://schemas.openxmlformats.org/officeDocument/2006/relationships/tags" Target="../tags/tag164.xml" /><Relationship Id="rId31" Type="http://schemas.openxmlformats.org/officeDocument/2006/relationships/tags" Target="../tags/tag165.xml" /><Relationship Id="rId32" Type="http://schemas.openxmlformats.org/officeDocument/2006/relationships/image" Target="../media/image4.jpeg" /><Relationship Id="rId33" Type="http://schemas.openxmlformats.org/officeDocument/2006/relationships/tags" Target="../tags/tag166.xml" /><Relationship Id="rId34" Type="http://schemas.openxmlformats.org/officeDocument/2006/relationships/theme" Target="../theme/theme1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26"/>
          </p:custDataLst>
        </p:nvPr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7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8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9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fld id="{801302E0-E728-477C-9BC9-403D22012184}" type="datetimeFigureOut">
              <a:rPr lang="zh-CN" altLang="en-US" smtClean="0"/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0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</a:defRPr>
            </a:lvl1pPr>
          </a:lstStyle>
          <a:p>
            <a:fld id="{67C0587E-23D7-4DD6-973C-8BDA4958655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33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ransition spd="slow">
    <p:wheel spokes="1"/>
  </p:transition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 R" panose="00020600040101010101" pitchFamily="18" charset="-122"/>
          <a:ea typeface="阿里巴巴普惠体 R" panose="00020600040101010101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 R" panose="00020600040101010101" pitchFamily="18" charset="-122"/>
          <a:ea typeface="阿里巴巴普惠体 R" panose="00020600040101010101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 R" panose="00020600040101010101" pitchFamily="18" charset="-122"/>
          <a:ea typeface="阿里巴巴普惠体 R" panose="00020600040101010101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 R" panose="00020600040101010101" pitchFamily="18" charset="-122"/>
          <a:ea typeface="阿里巴巴普惠体 R" panose="00020600040101010101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 R" panose="00020600040101010101" pitchFamily="18" charset="-122"/>
          <a:ea typeface="阿里巴巴普惠体 R" panose="00020600040101010101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 R" panose="00020600040101010101" pitchFamily="18" charset="-122"/>
          <a:ea typeface="阿里巴巴普惠体 R" panose="00020600040101010101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74.xml" /><Relationship Id="rId3" Type="http://schemas.openxmlformats.org/officeDocument/2006/relationships/image" Target="../media/image5.png" /><Relationship Id="rId4" Type="http://schemas.openxmlformats.org/officeDocument/2006/relationships/tags" Target="../tags/tag175.xml" /><Relationship Id="rId5" Type="http://schemas.openxmlformats.org/officeDocument/2006/relationships/video" Target="../media/media1.mp4" /><Relationship Id="rId6" Type="http://schemas.microsoft.com/office/2007/relationships/media" Target="../media/media1.mp4" /><Relationship Id="rId7" Type="http://schemas.openxmlformats.org/officeDocument/2006/relationships/tags" Target="../tags/tag176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306.xml" /><Relationship Id="rId3" Type="http://schemas.openxmlformats.org/officeDocument/2006/relationships/image" Target="../media/image18.jpeg" /><Relationship Id="rId4" Type="http://schemas.openxmlformats.org/officeDocument/2006/relationships/tags" Target="../tags/tag307.xml" /><Relationship Id="rId5" Type="http://schemas.openxmlformats.org/officeDocument/2006/relationships/tags" Target="../tags/tag308.xml" /><Relationship Id="rId6" Type="http://schemas.openxmlformats.org/officeDocument/2006/relationships/tags" Target="../tags/tag309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17.xml" /><Relationship Id="rId11" Type="http://schemas.openxmlformats.org/officeDocument/2006/relationships/tags" Target="../tags/tag318.xml" /><Relationship Id="rId12" Type="http://schemas.openxmlformats.org/officeDocument/2006/relationships/tags" Target="../tags/tag319.xml" /><Relationship Id="rId13" Type="http://schemas.openxmlformats.org/officeDocument/2006/relationships/tags" Target="../tags/tag320.xml" /><Relationship Id="rId14" Type="http://schemas.openxmlformats.org/officeDocument/2006/relationships/tags" Target="../tags/tag321.xml" /><Relationship Id="rId15" Type="http://schemas.openxmlformats.org/officeDocument/2006/relationships/tags" Target="../tags/tag322.xml" /><Relationship Id="rId2" Type="http://schemas.openxmlformats.org/officeDocument/2006/relationships/tags" Target="../tags/tag310.xml" /><Relationship Id="rId3" Type="http://schemas.openxmlformats.org/officeDocument/2006/relationships/image" Target="../media/image18.jpeg" /><Relationship Id="rId4" Type="http://schemas.openxmlformats.org/officeDocument/2006/relationships/tags" Target="../tags/tag311.xml" /><Relationship Id="rId5" Type="http://schemas.openxmlformats.org/officeDocument/2006/relationships/tags" Target="../tags/tag312.xml" /><Relationship Id="rId6" Type="http://schemas.openxmlformats.org/officeDocument/2006/relationships/tags" Target="../tags/tag313.xml" /><Relationship Id="rId7" Type="http://schemas.openxmlformats.org/officeDocument/2006/relationships/tags" Target="../tags/tag314.xml" /><Relationship Id="rId8" Type="http://schemas.openxmlformats.org/officeDocument/2006/relationships/tags" Target="../tags/tag315.xml" /><Relationship Id="rId9" Type="http://schemas.openxmlformats.org/officeDocument/2006/relationships/tags" Target="../tags/tag316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323.xml" /><Relationship Id="rId3" Type="http://schemas.openxmlformats.org/officeDocument/2006/relationships/image" Target="../media/image19.jpeg" /><Relationship Id="rId4" Type="http://schemas.openxmlformats.org/officeDocument/2006/relationships/tags" Target="../tags/tag324.xml" /><Relationship Id="rId5" Type="http://schemas.openxmlformats.org/officeDocument/2006/relationships/tags" Target="../tags/tag325.xml" /><Relationship Id="rId6" Type="http://schemas.openxmlformats.org/officeDocument/2006/relationships/tags" Target="../tags/tag326.xml" /><Relationship Id="rId7" Type="http://schemas.openxmlformats.org/officeDocument/2006/relationships/tags" Target="../tags/tag327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328.xml" /><Relationship Id="rId3" Type="http://schemas.openxmlformats.org/officeDocument/2006/relationships/tags" Target="../tags/tag329.xml" /><Relationship Id="rId4" Type="http://schemas.openxmlformats.org/officeDocument/2006/relationships/tags" Target="../tags/tag330.xml" /><Relationship Id="rId5" Type="http://schemas.openxmlformats.org/officeDocument/2006/relationships/tags" Target="../tags/tag331.xml" /><Relationship Id="rId6" Type="http://schemas.openxmlformats.org/officeDocument/2006/relationships/image" Target="../media/image20.jpeg" /><Relationship Id="rId7" Type="http://schemas.openxmlformats.org/officeDocument/2006/relationships/tags" Target="../tags/tag332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 /><Relationship Id="rId2" Type="http://schemas.openxmlformats.org/officeDocument/2006/relationships/tags" Target="../tags/tag333.xml" /><Relationship Id="rId3" Type="http://schemas.openxmlformats.org/officeDocument/2006/relationships/tags" Target="../tags/tag334.xml" /><Relationship Id="rId4" Type="http://schemas.openxmlformats.org/officeDocument/2006/relationships/tags" Target="../tags/tag335.xml" /><Relationship Id="rId5" Type="http://schemas.openxmlformats.org/officeDocument/2006/relationships/tags" Target="../tags/tag336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45.xml" /><Relationship Id="rId11" Type="http://schemas.openxmlformats.org/officeDocument/2006/relationships/tags" Target="../tags/tag346.xml" /><Relationship Id="rId12" Type="http://schemas.openxmlformats.org/officeDocument/2006/relationships/tags" Target="../tags/tag347.xml" /><Relationship Id="rId13" Type="http://schemas.openxmlformats.org/officeDocument/2006/relationships/tags" Target="../tags/tag348.xml" /><Relationship Id="rId14" Type="http://schemas.openxmlformats.org/officeDocument/2006/relationships/tags" Target="../tags/tag349.xml" /><Relationship Id="rId15" Type="http://schemas.openxmlformats.org/officeDocument/2006/relationships/tags" Target="../tags/tag350.xml" /><Relationship Id="rId16" Type="http://schemas.openxmlformats.org/officeDocument/2006/relationships/tags" Target="../tags/tag351.xml" /><Relationship Id="rId17" Type="http://schemas.openxmlformats.org/officeDocument/2006/relationships/tags" Target="../tags/tag352.xml" /><Relationship Id="rId18" Type="http://schemas.openxmlformats.org/officeDocument/2006/relationships/image" Target="../media/image21.jpeg" /><Relationship Id="rId19" Type="http://schemas.openxmlformats.org/officeDocument/2006/relationships/tags" Target="../tags/tag353.xml" /><Relationship Id="rId2" Type="http://schemas.openxmlformats.org/officeDocument/2006/relationships/tags" Target="../tags/tag337.xml" /><Relationship Id="rId20" Type="http://schemas.openxmlformats.org/officeDocument/2006/relationships/tags" Target="../tags/tag354.xml" /><Relationship Id="rId3" Type="http://schemas.openxmlformats.org/officeDocument/2006/relationships/tags" Target="../tags/tag338.xml" /><Relationship Id="rId4" Type="http://schemas.openxmlformats.org/officeDocument/2006/relationships/tags" Target="../tags/tag339.xml" /><Relationship Id="rId5" Type="http://schemas.openxmlformats.org/officeDocument/2006/relationships/tags" Target="../tags/tag340.xml" /><Relationship Id="rId6" Type="http://schemas.openxmlformats.org/officeDocument/2006/relationships/tags" Target="../tags/tag341.xml" /><Relationship Id="rId7" Type="http://schemas.openxmlformats.org/officeDocument/2006/relationships/tags" Target="../tags/tag342.xml" /><Relationship Id="rId8" Type="http://schemas.openxmlformats.org/officeDocument/2006/relationships/tags" Target="../tags/tag343.xml" /><Relationship Id="rId9" Type="http://schemas.openxmlformats.org/officeDocument/2006/relationships/tags" Target="../tags/tag344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355.xml" /><Relationship Id="rId3" Type="http://schemas.openxmlformats.org/officeDocument/2006/relationships/image" Target="../media/image22.jpeg" /><Relationship Id="rId4" Type="http://schemas.openxmlformats.org/officeDocument/2006/relationships/tags" Target="../tags/tag356.xml" /><Relationship Id="rId5" Type="http://schemas.openxmlformats.org/officeDocument/2006/relationships/image" Target="../media/image23.jpeg" /><Relationship Id="rId6" Type="http://schemas.openxmlformats.org/officeDocument/2006/relationships/tags" Target="../tags/tag357.xml" /><Relationship Id="rId7" Type="http://schemas.openxmlformats.org/officeDocument/2006/relationships/tags" Target="../tags/tag358.xml" /><Relationship Id="rId8" Type="http://schemas.openxmlformats.org/officeDocument/2006/relationships/tags" Target="../tags/tag359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69.xml" /><Relationship Id="rId11" Type="http://schemas.openxmlformats.org/officeDocument/2006/relationships/tags" Target="../tags/tag370.xml" /><Relationship Id="rId12" Type="http://schemas.openxmlformats.org/officeDocument/2006/relationships/tags" Target="../tags/tag371.xml" /><Relationship Id="rId13" Type="http://schemas.openxmlformats.org/officeDocument/2006/relationships/tags" Target="../tags/tag372.xml" /><Relationship Id="rId14" Type="http://schemas.openxmlformats.org/officeDocument/2006/relationships/tags" Target="../tags/tag373.xml" /><Relationship Id="rId15" Type="http://schemas.openxmlformats.org/officeDocument/2006/relationships/tags" Target="../tags/tag374.xml" /><Relationship Id="rId16" Type="http://schemas.openxmlformats.org/officeDocument/2006/relationships/tags" Target="../tags/tag375.xml" /><Relationship Id="rId17" Type="http://schemas.openxmlformats.org/officeDocument/2006/relationships/tags" Target="../tags/tag376.xml" /><Relationship Id="rId18" Type="http://schemas.openxmlformats.org/officeDocument/2006/relationships/tags" Target="../tags/tag377.xml" /><Relationship Id="rId19" Type="http://schemas.openxmlformats.org/officeDocument/2006/relationships/tags" Target="../tags/tag378.xml" /><Relationship Id="rId2" Type="http://schemas.openxmlformats.org/officeDocument/2006/relationships/notesSlide" Target="../notesSlides/notesSlide7.xml" /><Relationship Id="rId20" Type="http://schemas.openxmlformats.org/officeDocument/2006/relationships/tags" Target="../tags/tag379.xml" /><Relationship Id="rId21" Type="http://schemas.openxmlformats.org/officeDocument/2006/relationships/tags" Target="../tags/tag380.xml" /><Relationship Id="rId22" Type="http://schemas.openxmlformats.org/officeDocument/2006/relationships/tags" Target="../tags/tag381.xml" /><Relationship Id="rId23" Type="http://schemas.openxmlformats.org/officeDocument/2006/relationships/tags" Target="../tags/tag382.xml" /><Relationship Id="rId24" Type="http://schemas.openxmlformats.org/officeDocument/2006/relationships/tags" Target="../tags/tag383.xml" /><Relationship Id="rId25" Type="http://schemas.openxmlformats.org/officeDocument/2006/relationships/tags" Target="../tags/tag384.xml" /><Relationship Id="rId26" Type="http://schemas.openxmlformats.org/officeDocument/2006/relationships/tags" Target="../tags/tag385.xml" /><Relationship Id="rId3" Type="http://schemas.openxmlformats.org/officeDocument/2006/relationships/tags" Target="../tags/tag364.xml" /><Relationship Id="rId4" Type="http://schemas.openxmlformats.org/officeDocument/2006/relationships/image" Target="../media/image9.png" /><Relationship Id="rId5" Type="http://schemas.openxmlformats.org/officeDocument/2006/relationships/tags" Target="../tags/tag365.xml" /><Relationship Id="rId6" Type="http://schemas.openxmlformats.org/officeDocument/2006/relationships/image" Target="../media/image10.png" /><Relationship Id="rId7" Type="http://schemas.openxmlformats.org/officeDocument/2006/relationships/tags" Target="../tags/tag366.xml" /><Relationship Id="rId8" Type="http://schemas.openxmlformats.org/officeDocument/2006/relationships/tags" Target="../tags/tag367.xml" /><Relationship Id="rId9" Type="http://schemas.openxmlformats.org/officeDocument/2006/relationships/tags" Target="../tags/tag368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386.xml" /><Relationship Id="rId3" Type="http://schemas.openxmlformats.org/officeDocument/2006/relationships/tags" Target="../tags/tag387.xml" /><Relationship Id="rId4" Type="http://schemas.openxmlformats.org/officeDocument/2006/relationships/tags" Target="../tags/tag388.xml" /><Relationship Id="rId5" Type="http://schemas.openxmlformats.org/officeDocument/2006/relationships/tags" Target="../tags/tag389.xml" /><Relationship Id="rId6" Type="http://schemas.openxmlformats.org/officeDocument/2006/relationships/tags" Target="../tags/tag390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99.xml" /><Relationship Id="rId11" Type="http://schemas.openxmlformats.org/officeDocument/2006/relationships/tags" Target="../tags/tag400.xml" /><Relationship Id="rId12" Type="http://schemas.openxmlformats.org/officeDocument/2006/relationships/tags" Target="../tags/tag401.xml" /><Relationship Id="rId13" Type="http://schemas.openxmlformats.org/officeDocument/2006/relationships/tags" Target="../tags/tag402.xml" /><Relationship Id="rId14" Type="http://schemas.openxmlformats.org/officeDocument/2006/relationships/tags" Target="../tags/tag403.xml" /><Relationship Id="rId15" Type="http://schemas.openxmlformats.org/officeDocument/2006/relationships/tags" Target="../tags/tag404.xml" /><Relationship Id="rId16" Type="http://schemas.openxmlformats.org/officeDocument/2006/relationships/tags" Target="../tags/tag405.xml" /><Relationship Id="rId17" Type="http://schemas.openxmlformats.org/officeDocument/2006/relationships/tags" Target="../tags/tag406.xml" /><Relationship Id="rId18" Type="http://schemas.openxmlformats.org/officeDocument/2006/relationships/tags" Target="../tags/tag407.xml" /><Relationship Id="rId19" Type="http://schemas.openxmlformats.org/officeDocument/2006/relationships/tags" Target="../tags/tag408.xml" /><Relationship Id="rId2" Type="http://schemas.openxmlformats.org/officeDocument/2006/relationships/tags" Target="../tags/tag391.xml" /><Relationship Id="rId20" Type="http://schemas.openxmlformats.org/officeDocument/2006/relationships/tags" Target="../tags/tag409.xml" /><Relationship Id="rId21" Type="http://schemas.openxmlformats.org/officeDocument/2006/relationships/tags" Target="../tags/tag410.xml" /><Relationship Id="rId22" Type="http://schemas.openxmlformats.org/officeDocument/2006/relationships/tags" Target="../tags/tag411.xml" /><Relationship Id="rId23" Type="http://schemas.openxmlformats.org/officeDocument/2006/relationships/tags" Target="../tags/tag412.xml" /><Relationship Id="rId24" Type="http://schemas.openxmlformats.org/officeDocument/2006/relationships/tags" Target="../tags/tag413.xml" /><Relationship Id="rId3" Type="http://schemas.openxmlformats.org/officeDocument/2006/relationships/tags" Target="../tags/tag392.xml" /><Relationship Id="rId4" Type="http://schemas.openxmlformats.org/officeDocument/2006/relationships/tags" Target="../tags/tag393.xml" /><Relationship Id="rId5" Type="http://schemas.openxmlformats.org/officeDocument/2006/relationships/tags" Target="../tags/tag394.xml" /><Relationship Id="rId6" Type="http://schemas.openxmlformats.org/officeDocument/2006/relationships/tags" Target="../tags/tag395.xml" /><Relationship Id="rId7" Type="http://schemas.openxmlformats.org/officeDocument/2006/relationships/tags" Target="../tags/tag396.xml" /><Relationship Id="rId8" Type="http://schemas.openxmlformats.org/officeDocument/2006/relationships/tags" Target="../tags/tag397.xml" /><Relationship Id="rId9" Type="http://schemas.openxmlformats.org/officeDocument/2006/relationships/tags" Target="../tags/tag398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181.xml" /><Relationship Id="rId4" Type="http://schemas.openxmlformats.org/officeDocument/2006/relationships/image" Target="../media/image6.png" /><Relationship Id="rId5" Type="http://schemas.openxmlformats.org/officeDocument/2006/relationships/tags" Target="../tags/tag182.xml" /><Relationship Id="rId6" Type="http://schemas.openxmlformats.org/officeDocument/2006/relationships/image" Target="../media/image7.png" /><Relationship Id="rId7" Type="http://schemas.openxmlformats.org/officeDocument/2006/relationships/tags" Target="../tags/tag183.xml" /><Relationship Id="rId8" Type="http://schemas.openxmlformats.org/officeDocument/2006/relationships/tags" Target="../tags/tag184.xml" /><Relationship Id="rId9" Type="http://schemas.openxmlformats.org/officeDocument/2006/relationships/tags" Target="../tags/tag185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414.xml" /><Relationship Id="rId3" Type="http://schemas.openxmlformats.org/officeDocument/2006/relationships/tags" Target="../tags/tag415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416.xml" /><Relationship Id="rId3" Type="http://schemas.openxmlformats.org/officeDocument/2006/relationships/image" Target="../media/image24.jpeg" /><Relationship Id="rId4" Type="http://schemas.openxmlformats.org/officeDocument/2006/relationships/tags" Target="../tags/tag417.xml" /><Relationship Id="rId5" Type="http://schemas.openxmlformats.org/officeDocument/2006/relationships/tags" Target="../tags/tag418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419.xml" /><Relationship Id="rId3" Type="http://schemas.openxmlformats.org/officeDocument/2006/relationships/tags" Target="../tags/tag420.xml" /><Relationship Id="rId4" Type="http://schemas.openxmlformats.org/officeDocument/2006/relationships/tags" Target="../tags/tag421.xml" /><Relationship Id="rId5" Type="http://schemas.openxmlformats.org/officeDocument/2006/relationships/image" Target="../media/image24.jpeg" /><Relationship Id="rId6" Type="http://schemas.openxmlformats.org/officeDocument/2006/relationships/tags" Target="../tags/tag422.xml" /><Relationship Id="rId7" Type="http://schemas.openxmlformats.org/officeDocument/2006/relationships/tags" Target="../tags/tag423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429.xml" /><Relationship Id="rId11" Type="http://schemas.openxmlformats.org/officeDocument/2006/relationships/tags" Target="../tags/tag430.xml" /><Relationship Id="rId12" Type="http://schemas.openxmlformats.org/officeDocument/2006/relationships/tags" Target="../tags/tag431.xml" /><Relationship Id="rId13" Type="http://schemas.openxmlformats.org/officeDocument/2006/relationships/tags" Target="../tags/tag432.xml" /><Relationship Id="rId14" Type="http://schemas.openxmlformats.org/officeDocument/2006/relationships/tags" Target="../tags/tag433.xml" /><Relationship Id="rId15" Type="http://schemas.openxmlformats.org/officeDocument/2006/relationships/tags" Target="../tags/tag434.xml" /><Relationship Id="rId16" Type="http://schemas.openxmlformats.org/officeDocument/2006/relationships/tags" Target="../tags/tag435.xml" /><Relationship Id="rId17" Type="http://schemas.openxmlformats.org/officeDocument/2006/relationships/tags" Target="../tags/tag436.xml" /><Relationship Id="rId18" Type="http://schemas.openxmlformats.org/officeDocument/2006/relationships/tags" Target="../tags/tag437.xml" /><Relationship Id="rId19" Type="http://schemas.openxmlformats.org/officeDocument/2006/relationships/tags" Target="../tags/tag438.xml" /><Relationship Id="rId2" Type="http://schemas.openxmlformats.org/officeDocument/2006/relationships/tags" Target="../tags/tag424.xml" /><Relationship Id="rId20" Type="http://schemas.openxmlformats.org/officeDocument/2006/relationships/tags" Target="../tags/tag439.xml" /><Relationship Id="rId21" Type="http://schemas.openxmlformats.org/officeDocument/2006/relationships/tags" Target="../tags/tag440.xml" /><Relationship Id="rId3" Type="http://schemas.openxmlformats.org/officeDocument/2006/relationships/image" Target="../media/image25.png" /><Relationship Id="rId4" Type="http://schemas.openxmlformats.org/officeDocument/2006/relationships/tags" Target="../tags/tag425.xml" /><Relationship Id="rId5" Type="http://schemas.openxmlformats.org/officeDocument/2006/relationships/image" Target="../media/image26.png" /><Relationship Id="rId6" Type="http://schemas.openxmlformats.org/officeDocument/2006/relationships/tags" Target="../tags/tag426.xml" /><Relationship Id="rId7" Type="http://schemas.openxmlformats.org/officeDocument/2006/relationships/tags" Target="../tags/tag427.xml" /><Relationship Id="rId8" Type="http://schemas.openxmlformats.org/officeDocument/2006/relationships/tags" Target="../tags/tag428.xml" /><Relationship Id="rId9" Type="http://schemas.openxmlformats.org/officeDocument/2006/relationships/image" Target="../media/image27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449.xml" /><Relationship Id="rId2" Type="http://schemas.openxmlformats.org/officeDocument/2006/relationships/notesSlide" Target="../notesSlides/notesSlide8.xml" /><Relationship Id="rId3" Type="http://schemas.openxmlformats.org/officeDocument/2006/relationships/tags" Target="../tags/tag445.xml" /><Relationship Id="rId4" Type="http://schemas.openxmlformats.org/officeDocument/2006/relationships/image" Target="../media/image6.png" /><Relationship Id="rId5" Type="http://schemas.openxmlformats.org/officeDocument/2006/relationships/tags" Target="../tags/tag446.xml" /><Relationship Id="rId6" Type="http://schemas.openxmlformats.org/officeDocument/2006/relationships/image" Target="../media/image7.png" /><Relationship Id="rId7" Type="http://schemas.openxmlformats.org/officeDocument/2006/relationships/tags" Target="../tags/tag447.xml" /><Relationship Id="rId8" Type="http://schemas.openxmlformats.org/officeDocument/2006/relationships/tags" Target="../tags/tag448.xml" /><Relationship Id="rId9" Type="http://schemas.openxmlformats.org/officeDocument/2006/relationships/image" Target="../media/image28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96.xml" /><Relationship Id="rId11" Type="http://schemas.openxmlformats.org/officeDocument/2006/relationships/tags" Target="../tags/tag197.xml" /><Relationship Id="rId12" Type="http://schemas.openxmlformats.org/officeDocument/2006/relationships/tags" Target="../tags/tag198.xml" /><Relationship Id="rId13" Type="http://schemas.openxmlformats.org/officeDocument/2006/relationships/tags" Target="../tags/tag199.xml" /><Relationship Id="rId14" Type="http://schemas.openxmlformats.org/officeDocument/2006/relationships/tags" Target="../tags/tag200.xml" /><Relationship Id="rId15" Type="http://schemas.openxmlformats.org/officeDocument/2006/relationships/tags" Target="../tags/tag201.xml" /><Relationship Id="rId16" Type="http://schemas.openxmlformats.org/officeDocument/2006/relationships/tags" Target="../tags/tag202.xml" /><Relationship Id="rId17" Type="http://schemas.openxmlformats.org/officeDocument/2006/relationships/tags" Target="../tags/tag203.xml" /><Relationship Id="rId18" Type="http://schemas.openxmlformats.org/officeDocument/2006/relationships/tags" Target="../tags/tag204.xml" /><Relationship Id="rId19" Type="http://schemas.openxmlformats.org/officeDocument/2006/relationships/tags" Target="../tags/tag205.xml" /><Relationship Id="rId2" Type="http://schemas.openxmlformats.org/officeDocument/2006/relationships/notesSlide" Target="../notesSlides/notesSlide2.xml" /><Relationship Id="rId20" Type="http://schemas.openxmlformats.org/officeDocument/2006/relationships/tags" Target="../tags/tag206.xml" /><Relationship Id="rId21" Type="http://schemas.openxmlformats.org/officeDocument/2006/relationships/image" Target="../media/image9.png" /><Relationship Id="rId22" Type="http://schemas.openxmlformats.org/officeDocument/2006/relationships/tags" Target="../tags/tag207.xml" /><Relationship Id="rId23" Type="http://schemas.openxmlformats.org/officeDocument/2006/relationships/tags" Target="../tags/tag208.xml" /><Relationship Id="rId24" Type="http://schemas.openxmlformats.org/officeDocument/2006/relationships/tags" Target="../tags/tag209.xml" /><Relationship Id="rId25" Type="http://schemas.openxmlformats.org/officeDocument/2006/relationships/tags" Target="../tags/tag210.xml" /><Relationship Id="rId26" Type="http://schemas.openxmlformats.org/officeDocument/2006/relationships/tags" Target="../tags/tag211.xml" /><Relationship Id="rId27" Type="http://schemas.openxmlformats.org/officeDocument/2006/relationships/tags" Target="../tags/tag212.xml" /><Relationship Id="rId28" Type="http://schemas.openxmlformats.org/officeDocument/2006/relationships/tags" Target="../tags/tag213.xml" /><Relationship Id="rId29" Type="http://schemas.openxmlformats.org/officeDocument/2006/relationships/tags" Target="../tags/tag214.xml" /><Relationship Id="rId3" Type="http://schemas.openxmlformats.org/officeDocument/2006/relationships/tags" Target="../tags/tag190.xml" /><Relationship Id="rId30" Type="http://schemas.openxmlformats.org/officeDocument/2006/relationships/tags" Target="../tags/tag215.xml" /><Relationship Id="rId31" Type="http://schemas.openxmlformats.org/officeDocument/2006/relationships/tags" Target="../tags/tag216.xml" /><Relationship Id="rId32" Type="http://schemas.openxmlformats.org/officeDocument/2006/relationships/tags" Target="../tags/tag217.xml" /><Relationship Id="rId33" Type="http://schemas.openxmlformats.org/officeDocument/2006/relationships/tags" Target="../tags/tag218.xml" /><Relationship Id="rId34" Type="http://schemas.openxmlformats.org/officeDocument/2006/relationships/tags" Target="../tags/tag219.xml" /><Relationship Id="rId35" Type="http://schemas.openxmlformats.org/officeDocument/2006/relationships/tags" Target="../tags/tag220.xml" /><Relationship Id="rId36" Type="http://schemas.openxmlformats.org/officeDocument/2006/relationships/tags" Target="../tags/tag221.xml" /><Relationship Id="rId37" Type="http://schemas.openxmlformats.org/officeDocument/2006/relationships/tags" Target="../tags/tag222.xml" /><Relationship Id="rId38" Type="http://schemas.openxmlformats.org/officeDocument/2006/relationships/tags" Target="../tags/tag223.xml" /><Relationship Id="rId39" Type="http://schemas.openxmlformats.org/officeDocument/2006/relationships/tags" Target="../tags/tag224.xml" /><Relationship Id="rId4" Type="http://schemas.openxmlformats.org/officeDocument/2006/relationships/image" Target="../media/image8.png" /><Relationship Id="rId40" Type="http://schemas.openxmlformats.org/officeDocument/2006/relationships/tags" Target="../tags/tag225.xml" /><Relationship Id="rId41" Type="http://schemas.openxmlformats.org/officeDocument/2006/relationships/tags" Target="../tags/tag226.xml" /><Relationship Id="rId5" Type="http://schemas.openxmlformats.org/officeDocument/2006/relationships/tags" Target="../tags/tag191.xml" /><Relationship Id="rId6" Type="http://schemas.openxmlformats.org/officeDocument/2006/relationships/tags" Target="../tags/tag192.xml" /><Relationship Id="rId7" Type="http://schemas.openxmlformats.org/officeDocument/2006/relationships/tags" Target="../tags/tag193.xml" /><Relationship Id="rId8" Type="http://schemas.openxmlformats.org/officeDocument/2006/relationships/tags" Target="../tags/tag194.xml" /><Relationship Id="rId9" Type="http://schemas.openxmlformats.org/officeDocument/2006/relationships/tags" Target="../tags/tag195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36.xml" /><Relationship Id="rId11" Type="http://schemas.openxmlformats.org/officeDocument/2006/relationships/tags" Target="../tags/tag237.xml" /><Relationship Id="rId12" Type="http://schemas.openxmlformats.org/officeDocument/2006/relationships/tags" Target="../tags/tag238.xml" /><Relationship Id="rId13" Type="http://schemas.openxmlformats.org/officeDocument/2006/relationships/tags" Target="../tags/tag239.xml" /><Relationship Id="rId14" Type="http://schemas.openxmlformats.org/officeDocument/2006/relationships/tags" Target="../tags/tag240.xml" /><Relationship Id="rId15" Type="http://schemas.openxmlformats.org/officeDocument/2006/relationships/tags" Target="../tags/tag241.xml" /><Relationship Id="rId16" Type="http://schemas.openxmlformats.org/officeDocument/2006/relationships/tags" Target="../tags/tag242.xml" /><Relationship Id="rId17" Type="http://schemas.openxmlformats.org/officeDocument/2006/relationships/tags" Target="../tags/tag243.xml" /><Relationship Id="rId18" Type="http://schemas.openxmlformats.org/officeDocument/2006/relationships/tags" Target="../tags/tag244.xml" /><Relationship Id="rId19" Type="http://schemas.openxmlformats.org/officeDocument/2006/relationships/tags" Target="../tags/tag245.xml" /><Relationship Id="rId2" Type="http://schemas.openxmlformats.org/officeDocument/2006/relationships/notesSlide" Target="../notesSlides/notesSlide3.xml" /><Relationship Id="rId20" Type="http://schemas.openxmlformats.org/officeDocument/2006/relationships/tags" Target="../tags/tag246.xml" /><Relationship Id="rId21" Type="http://schemas.openxmlformats.org/officeDocument/2006/relationships/tags" Target="../tags/tag247.xml" /><Relationship Id="rId22" Type="http://schemas.openxmlformats.org/officeDocument/2006/relationships/tags" Target="../tags/tag248.xml" /><Relationship Id="rId23" Type="http://schemas.openxmlformats.org/officeDocument/2006/relationships/tags" Target="../tags/tag249.xml" /><Relationship Id="rId24" Type="http://schemas.openxmlformats.org/officeDocument/2006/relationships/tags" Target="../tags/tag250.xml" /><Relationship Id="rId25" Type="http://schemas.openxmlformats.org/officeDocument/2006/relationships/tags" Target="../tags/tag251.xml" /><Relationship Id="rId26" Type="http://schemas.openxmlformats.org/officeDocument/2006/relationships/tags" Target="../tags/tag252.xml" /><Relationship Id="rId3" Type="http://schemas.openxmlformats.org/officeDocument/2006/relationships/tags" Target="../tags/tag231.xml" /><Relationship Id="rId4" Type="http://schemas.openxmlformats.org/officeDocument/2006/relationships/image" Target="../media/image9.png" /><Relationship Id="rId5" Type="http://schemas.openxmlformats.org/officeDocument/2006/relationships/tags" Target="../tags/tag232.xml" /><Relationship Id="rId6" Type="http://schemas.openxmlformats.org/officeDocument/2006/relationships/image" Target="../media/image10.png" /><Relationship Id="rId7" Type="http://schemas.openxmlformats.org/officeDocument/2006/relationships/tags" Target="../tags/tag233.xml" /><Relationship Id="rId8" Type="http://schemas.openxmlformats.org/officeDocument/2006/relationships/tags" Target="../tags/tag234.xml" /><Relationship Id="rId9" Type="http://schemas.openxmlformats.org/officeDocument/2006/relationships/tags" Target="../tags/tag23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257.xml" /><Relationship Id="rId4" Type="http://schemas.openxmlformats.org/officeDocument/2006/relationships/tags" Target="../tags/tag258.xml" /><Relationship Id="rId5" Type="http://schemas.openxmlformats.org/officeDocument/2006/relationships/tags" Target="../tags/tag259.xml" /><Relationship Id="rId6" Type="http://schemas.openxmlformats.org/officeDocument/2006/relationships/image" Target="../media/image11.png" /><Relationship Id="rId7" Type="http://schemas.openxmlformats.org/officeDocument/2006/relationships/tags" Target="../tags/tag260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 /><Relationship Id="rId10" Type="http://schemas.openxmlformats.org/officeDocument/2006/relationships/tags" Target="../tags/tag272.xml" /><Relationship Id="rId11" Type="http://schemas.openxmlformats.org/officeDocument/2006/relationships/tags" Target="../tags/tag273.xml" /><Relationship Id="rId12" Type="http://schemas.openxmlformats.org/officeDocument/2006/relationships/tags" Target="../tags/tag274.xml" /><Relationship Id="rId13" Type="http://schemas.openxmlformats.org/officeDocument/2006/relationships/tags" Target="../tags/tag275.xml" /><Relationship Id="rId14" Type="http://schemas.openxmlformats.org/officeDocument/2006/relationships/tags" Target="../tags/tag276.xml" /><Relationship Id="rId15" Type="http://schemas.openxmlformats.org/officeDocument/2006/relationships/tags" Target="../tags/tag277.xml" /><Relationship Id="rId16" Type="http://schemas.openxmlformats.org/officeDocument/2006/relationships/tags" Target="../tags/tag278.xml" /><Relationship Id="rId17" Type="http://schemas.openxmlformats.org/officeDocument/2006/relationships/tags" Target="../tags/tag279.xml" /><Relationship Id="rId18" Type="http://schemas.openxmlformats.org/officeDocument/2006/relationships/tags" Target="../tags/tag280.xml" /><Relationship Id="rId19" Type="http://schemas.openxmlformats.org/officeDocument/2006/relationships/tags" Target="../tags/tag281.xml" /><Relationship Id="rId2" Type="http://schemas.openxmlformats.org/officeDocument/2006/relationships/notesSlide" Target="../notesSlides/notesSlide5.xml" /><Relationship Id="rId20" Type="http://schemas.openxmlformats.org/officeDocument/2006/relationships/image" Target="../media/image12.jpeg" /><Relationship Id="rId21" Type="http://schemas.openxmlformats.org/officeDocument/2006/relationships/tags" Target="../tags/tag282.xml" /><Relationship Id="rId3" Type="http://schemas.openxmlformats.org/officeDocument/2006/relationships/tags" Target="../tags/tag265.xml" /><Relationship Id="rId4" Type="http://schemas.openxmlformats.org/officeDocument/2006/relationships/tags" Target="../tags/tag266.xml" /><Relationship Id="rId5" Type="http://schemas.openxmlformats.org/officeDocument/2006/relationships/tags" Target="../tags/tag267.xml" /><Relationship Id="rId6" Type="http://schemas.openxmlformats.org/officeDocument/2006/relationships/tags" Target="../tags/tag268.xml" /><Relationship Id="rId7" Type="http://schemas.openxmlformats.org/officeDocument/2006/relationships/tags" Target="../tags/tag269.xml" /><Relationship Id="rId8" Type="http://schemas.openxmlformats.org/officeDocument/2006/relationships/tags" Target="../tags/tag270.xml" /><Relationship Id="rId9" Type="http://schemas.openxmlformats.org/officeDocument/2006/relationships/tags" Target="../tags/tag271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283.xml" /><Relationship Id="rId3" Type="http://schemas.openxmlformats.org/officeDocument/2006/relationships/image" Target="../media/image13.jpeg" /><Relationship Id="rId4" Type="http://schemas.openxmlformats.org/officeDocument/2006/relationships/tags" Target="../tags/tag284.xml" /><Relationship Id="rId5" Type="http://schemas.openxmlformats.org/officeDocument/2006/relationships/tags" Target="../tags/tag285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290.xml" /><Relationship Id="rId4" Type="http://schemas.openxmlformats.org/officeDocument/2006/relationships/image" Target="../media/image14.jpeg" /><Relationship Id="rId5" Type="http://schemas.openxmlformats.org/officeDocument/2006/relationships/tags" Target="../tags/tag291.xml" /><Relationship Id="rId6" Type="http://schemas.openxmlformats.org/officeDocument/2006/relationships/tags" Target="../tags/tag292.xml" /><Relationship Id="rId7" Type="http://schemas.openxmlformats.org/officeDocument/2006/relationships/tags" Target="../tags/tag293.xml" /><Relationship Id="rId8" Type="http://schemas.openxmlformats.org/officeDocument/2006/relationships/tags" Target="../tags/tag294.xml" /><Relationship Id="rId9" Type="http://schemas.openxmlformats.org/officeDocument/2006/relationships/tags" Target="../tags/tag295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02.xml" /><Relationship Id="rId11" Type="http://schemas.openxmlformats.org/officeDocument/2006/relationships/image" Target="../media/image17.png" /><Relationship Id="rId12" Type="http://schemas.openxmlformats.org/officeDocument/2006/relationships/tags" Target="../tags/tag303.xml" /><Relationship Id="rId13" Type="http://schemas.openxmlformats.org/officeDocument/2006/relationships/tags" Target="../tags/tag304.xml" /><Relationship Id="rId14" Type="http://schemas.openxmlformats.org/officeDocument/2006/relationships/tags" Target="../tags/tag305.xml" /><Relationship Id="rId2" Type="http://schemas.openxmlformats.org/officeDocument/2006/relationships/tags" Target="../tags/tag296.xml" /><Relationship Id="rId3" Type="http://schemas.openxmlformats.org/officeDocument/2006/relationships/image" Target="../media/image15.jpeg" /><Relationship Id="rId4" Type="http://schemas.openxmlformats.org/officeDocument/2006/relationships/tags" Target="../tags/tag297.xml" /><Relationship Id="rId5" Type="http://schemas.openxmlformats.org/officeDocument/2006/relationships/tags" Target="../tags/tag298.xml" /><Relationship Id="rId6" Type="http://schemas.openxmlformats.org/officeDocument/2006/relationships/tags" Target="../tags/tag299.xml" /><Relationship Id="rId7" Type="http://schemas.openxmlformats.org/officeDocument/2006/relationships/image" Target="../media/image16.png" /><Relationship Id="rId8" Type="http://schemas.openxmlformats.org/officeDocument/2006/relationships/tags" Target="../tags/tag300.xml" /><Relationship Id="rId9" Type="http://schemas.openxmlformats.org/officeDocument/2006/relationships/tags" Target="../tags/tag301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1.1国家是什么孟晚舟回国">
            <a:hlinkClick action="ppaction://media"/>
          </p:cNvPr>
          <p:cNvPicPr/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09245" y="262890"/>
            <a:ext cx="9632315" cy="633158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10157460" y="1410335"/>
            <a:ext cx="1859915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国家强大，我们才能够让我们有尊严地面对那些麻烦。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思考：</a:t>
            </a:r>
            <a:r>
              <a:rPr lang="zh-CN" altLang="en-US" sz="36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什么是</a:t>
            </a:r>
            <a:r>
              <a:rPr lang="zh-CN" altLang="en-US" sz="36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</a:t>
            </a:r>
            <a:r>
              <a:rPr lang="zh-CN" altLang="en-US" sz="36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descr="src=http_%2F%2Finews.gtimg.com%2Fnewsapp_match%2F0%2F5346541028%2F0.jpg&amp;refer=http_%2F%2Finews.gtim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3855085" cy="6858000"/>
          </a:xfrm>
          <a:prstGeom prst="rect">
            <a:avLst/>
          </a:prstGeom>
        </p:spPr>
      </p:pic>
      <p:sp>
        <p:nvSpPr>
          <p:cNvPr id="22" name="矩形 21"/>
          <p:cNvSpPr/>
          <p:nvPr>
            <p:custDataLst>
              <p:tags r:id="rId5"/>
            </p:custDataLst>
          </p:nvPr>
        </p:nvSpPr>
        <p:spPr>
          <a:xfrm>
            <a:off x="4469765" y="1044575"/>
            <a:ext cx="3027680" cy="5835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B8171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阿里巴巴普惠体 R" panose="00020600040101010101" pitchFamily="18" charset="-122"/>
              </a:rPr>
              <a:t>一、国家的本质</a:t>
            </a:r>
          </a:p>
        </p:txBody>
      </p:sp>
      <p:sp>
        <p:nvSpPr>
          <p:cNvPr id="23" name="矩形 22"/>
          <p:cNvSpPr/>
          <p:nvPr>
            <p:custDataLst>
              <p:tags r:id="rId6"/>
            </p:custDataLst>
          </p:nvPr>
        </p:nvSpPr>
        <p:spPr>
          <a:xfrm>
            <a:off x="4469765" y="1962150"/>
            <a:ext cx="7075170" cy="4354195"/>
          </a:xfrm>
          <a:prstGeom prst="rect">
            <a:avLst/>
          </a:prstGeom>
          <a:ln>
            <a:solidFill>
              <a:srgbClr val="DA141F"/>
            </a:solidFill>
          </a:ln>
        </p:spPr>
        <p:txBody>
          <a:bodyPr wrap="square">
            <a:spAutoFit/>
          </a:bodyPr>
          <a:lstStyle/>
          <a:p>
            <a:pPr algn="just" fontAlgn="auto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sz="2800" b="1" kern="1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3.国家的性质</a:t>
            </a:r>
            <a:endParaRPr lang="en-US" altLang="zh-CN" sz="2800" b="1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sz="2800" b="1" kern="100">
                <a:solidFill>
                  <a:srgbClr val="0B5FD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800" b="1" kern="100">
                <a:solidFill>
                  <a:srgbClr val="0B5FD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1）含义</a:t>
            </a:r>
            <a:r>
              <a:rPr lang="zh-CN" altLang="zh-CN" sz="2800" b="1" kern="100">
                <a:solidFill>
                  <a:srgbClr val="0B5FD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altLang="en-US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国家的性质，就是国家的阶级本质。它表明国家政权掌握在什么阶级手中，什么阶级是统治阶级，什么阶级是被统治阶级。</a:t>
            </a:r>
          </a:p>
          <a:p>
            <a:pPr>
              <a:lnSpc>
                <a:spcPct val="150000"/>
              </a:lnSpc>
            </a:pPr>
            <a:r>
              <a:rPr lang="zh-CN" altLang="zh-CN" sz="2800" b="1" kern="100">
                <a:solidFill>
                  <a:srgbClr val="0B5FD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800" b="1" kern="100">
                <a:solidFill>
                  <a:srgbClr val="0B5FD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2）决定因素：</a:t>
            </a:r>
            <a:r>
              <a:rPr lang="zh-CN" altLang="en-US" sz="2800" b="1">
                <a:solidFill>
                  <a:srgbClr val="EE202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统治阶级的性质</a:t>
            </a:r>
            <a:r>
              <a:rPr lang="zh-CN" altLang="en-US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决定着国家性质。</a:t>
            </a:r>
            <a:endParaRPr lang="zh-CN" altLang="en-US" sz="2800" b="1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阿里巴巴普惠体 R" panose="00020600040101010101" pitchFamily="18" charset="-122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descr="src=http_%2F%2Finews.gtimg.com%2Fnewsapp_match%2F0%2F5346541028%2F0.jpg&amp;refer=http_%2F%2Finews.gtim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3855085" cy="6858000"/>
          </a:xfrm>
          <a:prstGeom prst="rect">
            <a:avLst/>
          </a:prstGeom>
        </p:spPr>
      </p:pic>
      <p:sp>
        <p:nvSpPr>
          <p:cNvPr id="22" name="矩形 21"/>
          <p:cNvSpPr/>
          <p:nvPr>
            <p:custDataLst>
              <p:tags r:id="rId5"/>
            </p:custDataLst>
          </p:nvPr>
        </p:nvSpPr>
        <p:spPr>
          <a:xfrm>
            <a:off x="4244975" y="603250"/>
            <a:ext cx="3027680" cy="5835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B8171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阿里巴巴普惠体 R" panose="00020600040101010101" pitchFamily="18" charset="-122"/>
              </a:rPr>
              <a:t>一、国家的本质</a:t>
            </a:r>
          </a:p>
        </p:txBody>
      </p:sp>
      <p:sp>
        <p:nvSpPr>
          <p:cNvPr id="23" name="矩形 22"/>
          <p:cNvSpPr/>
          <p:nvPr>
            <p:custDataLst>
              <p:tags r:id="rId6"/>
            </p:custDataLst>
          </p:nvPr>
        </p:nvSpPr>
        <p:spPr>
          <a:xfrm>
            <a:off x="4244975" y="1304925"/>
            <a:ext cx="7635875" cy="1337945"/>
          </a:xfrm>
          <a:prstGeom prst="rect">
            <a:avLst/>
          </a:prstGeom>
          <a:ln>
            <a:solidFill>
              <a:srgbClr val="DA141F"/>
            </a:solidFill>
          </a:ln>
        </p:spPr>
        <p:txBody>
          <a:bodyPr wrap="square">
            <a:spAutoFit/>
          </a:bodyPr>
          <a:lstStyle/>
          <a:p>
            <a:pPr algn="just" fontAlgn="auto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kern="1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2800" b="1" kern="1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zh-CN" sz="2800" b="1" kern="1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国家的本质</a:t>
            </a:r>
            <a:endParaRPr lang="en-US" altLang="zh-CN" sz="2800" b="1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2800" b="1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从国家的本质看，所有国家都是一定阶级对其他阶级的专政。</a:t>
            </a:r>
            <a:endParaRPr lang="zh-CN" altLang="en-US" sz="2800" b="1">
              <a:solidFill>
                <a:schemeClr val="tx2">
                  <a:lumMod val="7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35" name="组合 34"/>
          <p:cNvGrpSpPr/>
          <p:nvPr>
            <p:custDataLst>
              <p:tags r:id="rId7"/>
            </p:custDataLst>
          </p:nvPr>
        </p:nvGrpSpPr>
        <p:grpSpPr>
          <a:xfrm>
            <a:off x="4218680" y="2859261"/>
            <a:ext cx="3736340" cy="2651125"/>
            <a:chOff x="968692" y="2277125"/>
            <a:chExt cx="3736340" cy="2651125"/>
          </a:xfrm>
        </p:grpSpPr>
        <p:sp>
          <p:nvSpPr>
            <p:cNvPr id="36" name="TextBox 13"/>
            <p:cNvSpPr txBox="1"/>
            <p:nvPr>
              <p:custDataLst>
                <p:tags r:id="rId8"/>
              </p:custDataLst>
            </p:nvPr>
          </p:nvSpPr>
          <p:spPr>
            <a:xfrm>
              <a:off x="1044892" y="2990230"/>
              <a:ext cx="3609975" cy="1938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2400" b="1">
                  <a:solidFill>
                    <a:srgbClr val="0A1AE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专政</a:t>
              </a:r>
              <a:r>
                <a:rPr lang="zh-CN" altLang="en-US" sz="24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就是统治阶级凭借国家权力，强制被统治阶级服从统治阶级的意志</a:t>
              </a:r>
              <a:r>
                <a:rPr sz="2400" b="1">
                  <a:solidFill>
                    <a:srgbClr val="0A1AE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（政治统治职能是国家的根本职能）</a:t>
              </a:r>
              <a:endParaRPr lang="zh-CN" altLang="en-US" sz="2400" b="1">
                <a:solidFill>
                  <a:srgbClr val="0A1AE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7" name="ï$1îḓe"/>
            <p:cNvSpPr txBox="1"/>
            <p:nvPr>
              <p:custDataLst>
                <p:tags r:id="rId9"/>
              </p:custDataLst>
            </p:nvPr>
          </p:nvSpPr>
          <p:spPr bwMode="auto">
            <a:xfrm>
              <a:off x="985837" y="2277125"/>
              <a:ext cx="3719195" cy="553720"/>
            </a:xfrm>
            <a:prstGeom prst="roundRect">
              <a:avLst>
                <a:gd name="adj" fmla="val 0"/>
              </a:avLst>
            </a:prstGeom>
            <a:solidFill>
              <a:srgbClr val="C00000"/>
            </a:solidFill>
            <a:ln>
              <a:noFill/>
            </a:ln>
          </p:spPr>
          <p:txBody>
            <a:bodyPr wrap="square" lIns="121920" tIns="60960" rIns="121920" bIns="60960" anchor="ctr">
              <a:noAutofit/>
            </a:bodyPr>
            <a:lstStyle/>
            <a:p>
              <a:pPr algn="ctr" defTabSz="1219200"/>
              <a:r>
                <a:rPr lang="zh-CN" sz="3200" b="1" kern="0">
                  <a:solidFill>
                    <a:srgbClr val="FFFFFF"/>
                  </a:solidFill>
                  <a:latin typeface="+mj-ea"/>
                  <a:ea typeface="+mj-ea"/>
                  <a:cs typeface="+mn-ea"/>
                  <a:sym typeface="+mn-lt"/>
                </a:rPr>
                <a:t>专政</a:t>
              </a:r>
            </a:p>
          </p:txBody>
        </p:sp>
        <p:sp>
          <p:nvSpPr>
            <p:cNvPr id="38" name="矩形 37"/>
            <p:cNvSpPr/>
            <p:nvPr>
              <p:custDataLst>
                <p:tags r:id="rId10"/>
              </p:custDataLst>
            </p:nvPr>
          </p:nvSpPr>
          <p:spPr bwMode="auto">
            <a:xfrm>
              <a:off x="968692" y="2948955"/>
              <a:ext cx="3719195" cy="1961515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endParaRPr>
            </a:p>
          </p:txBody>
        </p:sp>
      </p:grpSp>
      <p:grpSp>
        <p:nvGrpSpPr>
          <p:cNvPr id="39" name="组合 38"/>
          <p:cNvGrpSpPr/>
          <p:nvPr>
            <p:custDataLst>
              <p:tags r:id="rId11"/>
            </p:custDataLst>
          </p:nvPr>
        </p:nvGrpSpPr>
        <p:grpSpPr>
          <a:xfrm>
            <a:off x="8301221" y="2859544"/>
            <a:ext cx="3579495" cy="2609850"/>
            <a:chOff x="7776523" y="2266438"/>
            <a:chExt cx="3579495" cy="2609850"/>
          </a:xfrm>
        </p:grpSpPr>
        <p:sp>
          <p:nvSpPr>
            <p:cNvPr id="40" name="TextBox 13"/>
            <p:cNvSpPr txBox="1"/>
            <p:nvPr>
              <p:custDataLst>
                <p:tags r:id="rId12"/>
              </p:custDataLst>
            </p:nvPr>
          </p:nvSpPr>
          <p:spPr>
            <a:xfrm>
              <a:off x="7883838" y="2938268"/>
              <a:ext cx="3365500" cy="1938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zh-CN" altLang="en-US" sz="2400" b="1">
                  <a:solidFill>
                    <a:srgbClr val="0A1AE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民主</a:t>
              </a:r>
              <a:r>
                <a:rPr lang="zh-CN" altLang="en-US" sz="24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其实质是在统治阶级范围内，按照多数人的意志实现国家职能。</a:t>
              </a:r>
              <a:r>
                <a:rPr lang="zh-CN" altLang="en-US" sz="2400" b="1">
                  <a:solidFill>
                    <a:srgbClr val="0A1AE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民主具有鲜明的阶级性，服务于统治阶级</a:t>
              </a:r>
              <a:r>
                <a:rPr lang="zh-CN" altLang="en-US" sz="24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。</a:t>
              </a:r>
              <a:endParaRPr lang="zh-CN" altLang="en-US" sz="2400" b="1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  <p:sp>
          <p:nvSpPr>
            <p:cNvPr id="41" name="ï$1îḓe"/>
            <p:cNvSpPr txBox="1"/>
            <p:nvPr>
              <p:custDataLst>
                <p:tags r:id="rId13"/>
              </p:custDataLst>
            </p:nvPr>
          </p:nvSpPr>
          <p:spPr bwMode="auto">
            <a:xfrm>
              <a:off x="7777158" y="2266438"/>
              <a:ext cx="3578860" cy="5143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wrap="square" lIns="121920" tIns="60960" rIns="121920" bIns="60960" anchor="ctr">
              <a:noAutofit/>
            </a:bodyPr>
            <a:lstStyle/>
            <a:p>
              <a:pPr algn="ctr" defTabSz="1219200"/>
              <a:r>
                <a:rPr lang="zh-CN" sz="3600" b="1" kern="0">
                  <a:solidFill>
                    <a:srgbClr val="FFFFFF"/>
                  </a:solidFill>
                  <a:latin typeface="+mj-ea"/>
                  <a:ea typeface="+mj-ea"/>
                  <a:cs typeface="+mn-ea"/>
                  <a:sym typeface="+mn-lt"/>
                </a:rPr>
                <a:t>民主</a:t>
              </a:r>
            </a:p>
          </p:txBody>
        </p:sp>
        <p:sp>
          <p:nvSpPr>
            <p:cNvPr id="42" name="矩形 41"/>
            <p:cNvSpPr/>
            <p:nvPr>
              <p:custDataLst>
                <p:tags r:id="rId14"/>
              </p:custDataLst>
            </p:nvPr>
          </p:nvSpPr>
          <p:spPr bwMode="auto">
            <a:xfrm>
              <a:off x="7776523" y="2905883"/>
              <a:ext cx="3567430" cy="1938020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endParaRPr>
            </a:p>
          </p:txBody>
        </p:sp>
      </p:grpSp>
      <p:sp>
        <p:nvSpPr>
          <p:cNvPr id="27" name="文本框 26"/>
          <p:cNvSpPr txBox="1"/>
          <p:nvPr>
            <p:custDataLst>
              <p:tags r:id="rId15"/>
            </p:custDataLst>
          </p:nvPr>
        </p:nvSpPr>
        <p:spPr>
          <a:xfrm>
            <a:off x="4162425" y="5561965"/>
            <a:ext cx="794448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0A1A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民主与专政的联系：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相互依存，凡实行民主制度的国家，必然也包括一定阶级的民主，同时包括对其他阶级的专政。</a:t>
            </a:r>
            <a:r>
              <a:rPr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民主是专政的基础，专政是民主的保障</a:t>
            </a:r>
            <a:r>
              <a:rPr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。）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3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descr="下载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579235" y="2255520"/>
            <a:ext cx="5612765" cy="314388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313055" y="328295"/>
            <a:ext cx="6062980" cy="4399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月25日，与华为公司有同样遭遇的法国阿尔斯通公司负责人“皮耶鲁奇”公开表达了自己对于华为首席财务官孟晚舟的羡慕。皮耶鲁奇指出，这是全球历史上，第一次有国家站出来，成功击败了美国的长臂管辖霸权，华为没有成为下一个阿尔斯通。但我没孟女士那么幸运，</a:t>
            </a:r>
            <a:r>
              <a:rPr lang="zh-CN" altLang="en-US" sz="2800" b="1">
                <a:solidFill>
                  <a:srgbClr val="0A1AE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法国没有给出像中国一样的强大支持，甚至还要我快点投降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</a:p>
        </p:txBody>
      </p:sp>
      <p:sp>
        <p:nvSpPr>
          <p:cNvPr id="16" name="矩形 15"/>
          <p:cNvSpPr/>
          <p:nvPr>
            <p:custDataLst>
              <p:tags r:id="rId6"/>
            </p:custDataLst>
          </p:nvPr>
        </p:nvSpPr>
        <p:spPr>
          <a:xfrm>
            <a:off x="243205" y="4919345"/>
            <a:ext cx="6202680" cy="1691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/>
            <a:r>
              <a:rPr lang="zh-CN" altLang="en-US" sz="4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阿里巴巴普惠体 R" panose="00020600040101010101" pitchFamily="18" charset="-122"/>
              </a:rPr>
              <a:t>探究</a:t>
            </a:r>
            <a:r>
              <a:rPr lang="en-US" altLang="zh-CN" sz="4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阿里巴巴普惠体 R" panose="00020600040101010101" pitchFamily="18" charset="-122"/>
              </a:rPr>
              <a:t>4</a:t>
            </a:r>
            <a:r>
              <a:rPr lang="zh-CN" altLang="en-US" sz="4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阿里巴巴普惠体 R" panose="00020600040101010101" pitchFamily="18" charset="-122"/>
              </a:rPr>
              <a:t>：</a:t>
            </a:r>
            <a:r>
              <a:rPr lang="zh-CN" altLang="en-US" sz="3200" b="1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中国与法国在遇见类似事情的不同做法，体现了</a:t>
            </a:r>
            <a:r>
              <a:rPr lang="zh-CN" altLang="en-US" sz="3200" b="1" smtClean="0">
                <a:solidFill>
                  <a:srgbClr val="0A1AE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社会主义民主</a:t>
            </a:r>
            <a:r>
              <a:rPr lang="zh-CN" altLang="en-US" sz="3200" b="1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与</a:t>
            </a:r>
            <a:r>
              <a:rPr lang="zh-CN" altLang="en-US" sz="3200" b="1" smtClean="0">
                <a:solidFill>
                  <a:srgbClr val="0A1AE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资本主义民主</a:t>
            </a:r>
            <a:r>
              <a:rPr lang="zh-CN" altLang="en-US" sz="3200" b="1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有何不同</a:t>
            </a:r>
            <a:r>
              <a:rPr lang="zh-CN" altLang="en-US" sz="32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？</a:t>
            </a:r>
            <a:endParaRPr lang="zh-CN" altLang="en-US" sz="32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7054850" y="5534660"/>
            <a:ext cx="498411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1721E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法国阿尔斯通公司负责人“皮耶鲁奇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2" name="矩形 21"/>
          <p:cNvSpPr/>
          <p:nvPr>
            <p:custDataLst>
              <p:tags r:id="rId3"/>
            </p:custDataLst>
          </p:nvPr>
        </p:nvSpPr>
        <p:spPr>
          <a:xfrm>
            <a:off x="432435" y="553085"/>
            <a:ext cx="3027680" cy="5835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B8171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阿里巴巴普惠体 R" panose="00020600040101010101" pitchFamily="18" charset="-122"/>
              </a:rPr>
              <a:t>一、国家的本质</a:t>
            </a:r>
          </a:p>
        </p:txBody>
      </p:sp>
      <p:sp>
        <p:nvSpPr>
          <p:cNvPr id="23" name="矩形 22"/>
          <p:cNvSpPr/>
          <p:nvPr>
            <p:custDataLst>
              <p:tags r:id="rId4"/>
            </p:custDataLst>
          </p:nvPr>
        </p:nvSpPr>
        <p:spPr>
          <a:xfrm>
            <a:off x="492760" y="1334770"/>
            <a:ext cx="7635875" cy="1337945"/>
          </a:xfrm>
          <a:prstGeom prst="rect">
            <a:avLst/>
          </a:prstGeom>
          <a:ln>
            <a:solidFill>
              <a:srgbClr val="DA141F"/>
            </a:solidFill>
          </a:ln>
        </p:spPr>
        <p:txBody>
          <a:bodyPr wrap="square">
            <a:spAutoFit/>
          </a:bodyPr>
          <a:lstStyle/>
          <a:p>
            <a:pPr algn="just" fontAlgn="auto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kern="1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r>
              <a:rPr lang="zh-CN" altLang="en-US" sz="2800" b="1" kern="1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zh-CN" sz="2800" b="1" kern="1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当代的不同国家类型</a:t>
            </a:r>
            <a:endParaRPr lang="en-US" altLang="zh-CN" sz="2800" b="1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sz="2800" b="1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当今世界主要有</a:t>
            </a:r>
            <a:r>
              <a:rPr lang="zh-CN" altLang="en-US" sz="2800" b="1" smtClean="0">
                <a:solidFill>
                  <a:srgbClr val="0A1AE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社会主义</a:t>
            </a:r>
            <a:r>
              <a:rPr lang="zh-CN" altLang="en-US" sz="2800" b="1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</a:t>
            </a:r>
            <a:r>
              <a:rPr lang="zh-CN" altLang="en-US" sz="2800" b="1" smtClean="0">
                <a:solidFill>
                  <a:srgbClr val="0A1AE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资本主义</a:t>
            </a:r>
            <a:r>
              <a:rPr lang="zh-CN" altLang="en-US" sz="2800" b="1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两类性质根本不同的国家。</a:t>
            </a:r>
            <a:endParaRPr lang="zh-CN" altLang="en-US" sz="2800" b="1">
              <a:solidFill>
                <a:schemeClr val="tx2">
                  <a:lumMod val="7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4045" name="文本框 2"/>
          <p:cNvSpPr/>
          <p:nvPr>
            <p:custDataLst>
              <p:tags r:id="rId5"/>
            </p:custDataLst>
          </p:nvPr>
        </p:nvSpPr>
        <p:spPr>
          <a:xfrm>
            <a:off x="492760" y="2762250"/>
            <a:ext cx="7967345" cy="40309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</a:rPr>
              <a:t>社会主义国家与资本主义国家比较：</a:t>
            </a:r>
          </a:p>
          <a:p>
            <a:pPr>
              <a:lnSpc>
                <a:spcPct val="100000"/>
              </a:lnSpc>
            </a:pPr>
            <a:r>
              <a:rPr lang="zh-CN" altLang="en-US" sz="2800" b="1">
                <a:solidFill>
                  <a:srgbClr val="0A1A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享有民主的主体不同、专政的对象不同。</a:t>
            </a:r>
            <a:endParaRPr lang="zh-CN" altLang="en-US" sz="28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①</a:t>
            </a:r>
            <a:r>
              <a:rPr lang="zh-CN" altLang="en-US" sz="2800" b="1">
                <a:solidFill>
                  <a:srgbClr val="0A1A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绝大多数人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对</a:t>
            </a:r>
            <a:r>
              <a:rPr lang="zh-CN" altLang="en-US" sz="2800" b="1">
                <a:solidFill>
                  <a:srgbClr val="0A1A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极少数敌对分子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实行专政，表明社会主义国家</a:t>
            </a:r>
            <a:r>
              <a:rPr lang="zh-CN" altLang="en-US" sz="2800" b="1">
                <a:solidFill>
                  <a:srgbClr val="0A1A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不同于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一切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剥削阶级国家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>
              <a:lnSpc>
                <a:spcPct val="10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②我国社会主义民主是维护人民根本利益的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最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广泛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、最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真实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、最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管用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的民主，表明</a:t>
            </a:r>
            <a:r>
              <a:rPr lang="zh-CN" altLang="en-US" sz="2800" b="1">
                <a:solidFill>
                  <a:srgbClr val="0A1AE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社会主义民主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优于</a:t>
            </a:r>
            <a:r>
              <a:rPr lang="zh-CN" altLang="en-US" sz="2800" b="1">
                <a:solidFill>
                  <a:srgbClr val="0A1AE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资本主义民主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>
              <a:lnSpc>
                <a:spcPct val="10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③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新型的民主和新型的专政，体现着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社会主义国家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</a:t>
            </a:r>
            <a:r>
              <a:rPr lang="zh-CN" altLang="en-US" sz="2800" b="1">
                <a:solidFill>
                  <a:srgbClr val="0A1AE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本质特征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src=http_%2F%2Fs7.sinaimg.cn%2Fmw690%2F80fcca23gx6CUoZN8LIf6&amp;690&amp;refer=http_%2F%2Fs7.sinaim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352155" y="1861820"/>
            <a:ext cx="3740785" cy="449961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40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="0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389092" y="-304"/>
            <a:ext cx="11413486" cy="859155"/>
          </a:xfrm>
          <a:prstGeom prst="rect">
            <a:avLst/>
          </a:prstGeom>
        </p:spPr>
        <p:txBody>
          <a:bodyPr wrap="square" lIns="121898" tIns="60948" rIns="121898" bIns="6094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spcAft>
                <a:spcPct val="0"/>
              </a:spcAft>
              <a:tabLst>
                <a:tab pos="2430780"/>
              </a:tabLst>
            </a:pPr>
            <a:r>
              <a:rPr lang="zh-CN" altLang="zh-CN" sz="3200" b="1" kern="100" smtClean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社</a:t>
            </a:r>
            <a:r>
              <a:rPr lang="zh-CN" altLang="zh-CN" sz="3200" b="1" kern="10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</a:rPr>
              <a:t>会主义民主与资本主义民主的异同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451072" y="848508"/>
          <a:ext cx="11291215" cy="5760720"/>
        </p:xfrm>
        <a:graphic>
          <a:graphicData uri="http://schemas.openxmlformats.org/drawingml/2006/table">
            <a:tbl>
              <a:tblPr/>
              <a:tblGrid>
                <a:gridCol w="495861"/>
                <a:gridCol w="2679065"/>
                <a:gridCol w="4072609"/>
                <a:gridCol w="4043680"/>
              </a:tblGrid>
              <a:tr h="639932">
                <a:tc gridSpan="2"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  <a:tabLst>
                          <a:tab pos="2430780"/>
                        </a:tabLst>
                      </a:pPr>
                      <a:r>
                        <a:rPr lang="en-US" sz="2800" b="1" kern="10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ourier New" panose="02070309020205020404"/>
                        </a:rPr>
                        <a:t> </a:t>
                      </a:r>
                    </a:p>
                  </a:txBody>
                  <a:tcPr marL="68589" marR="6858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 vert="horz" wrap="square"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  <a:tabLst>
                          <a:tab pos="2430780"/>
                        </a:tabLst>
                      </a:pPr>
                      <a:r>
                        <a:rPr lang="zh-CN" sz="2800" b="1" kern="10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社会主义民主</a:t>
                      </a:r>
                    </a:p>
                  </a:txBody>
                  <a:tcPr marL="68589" marR="68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  <a:tabLst>
                          <a:tab pos="2430780"/>
                        </a:tabLst>
                      </a:pPr>
                      <a:r>
                        <a:rPr lang="zh-CN" sz="2800" b="1" kern="10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资本主义民主</a:t>
                      </a:r>
                    </a:p>
                  </a:txBody>
                  <a:tcPr marL="68589" marR="68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080">
                <a:tc rowSpan="4"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  <a:tabLst>
                          <a:tab pos="2430780"/>
                        </a:tabLst>
                      </a:pPr>
                      <a:r>
                        <a:rPr lang="zh-CN" sz="2800" b="1" kern="10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不</a:t>
                      </a:r>
                      <a:endParaRPr lang="en-US" altLang="zh-CN" sz="2800" b="1" kern="10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  <a:tabLst>
                          <a:tab pos="2430780"/>
                        </a:tabLst>
                      </a:pPr>
                      <a:r>
                        <a:rPr lang="zh-CN" sz="2800" b="1" kern="10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同</a:t>
                      </a:r>
                      <a:endParaRPr lang="en-US" altLang="zh-CN" sz="2800" b="1" kern="10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  <a:tabLst>
                          <a:tab pos="2430780"/>
                        </a:tabLst>
                      </a:pPr>
                      <a:r>
                        <a:rPr lang="zh-CN" sz="2800" b="1" kern="10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点</a:t>
                      </a:r>
                    </a:p>
                  </a:txBody>
                  <a:tcPr marL="68589" marR="68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  <a:tabLst>
                          <a:tab pos="2430780"/>
                        </a:tabLst>
                      </a:pPr>
                      <a:r>
                        <a:rPr lang="zh-CN" sz="28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享有民主的主体</a:t>
                      </a:r>
                    </a:p>
                  </a:txBody>
                  <a:tcPr marL="68589" marR="68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  <a:tabLst>
                          <a:tab pos="2430780"/>
                        </a:tabLst>
                      </a:pPr>
                      <a:r>
                        <a:rPr lang="zh-CN" sz="28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绝大多数人</a:t>
                      </a:r>
                    </a:p>
                  </a:txBody>
                  <a:tcPr marL="68589" marR="68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  <a:tabLst>
                          <a:tab pos="2430780"/>
                        </a:tabLst>
                      </a:pPr>
                      <a:r>
                        <a:rPr lang="zh-CN" sz="28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资产阶级</a:t>
                      </a:r>
                    </a:p>
                  </a:txBody>
                  <a:tcPr marL="68589" marR="68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9864">
                <a:tc vMerge="1">
                  <a:txBody>
                    <a:bodyPr vert="horz" wrap="square"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  <a:tabLst>
                          <a:tab pos="2430780"/>
                        </a:tabLst>
                      </a:pPr>
                      <a:r>
                        <a:rPr lang="zh-CN" sz="28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专政的对象</a:t>
                      </a:r>
                    </a:p>
                  </a:txBody>
                  <a:tcPr marL="68589" marR="68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71755" algn="l">
                        <a:lnSpc>
                          <a:spcPct val="150000"/>
                        </a:lnSpc>
                        <a:spcAft>
                          <a:spcPct val="0"/>
                        </a:spcAft>
                        <a:tabLst>
                          <a:tab pos="2430780"/>
                        </a:tabLst>
                      </a:pPr>
                      <a:r>
                        <a:rPr lang="zh-CN" sz="28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对极少数敌对分子实行专政</a:t>
                      </a:r>
                    </a:p>
                  </a:txBody>
                  <a:tcPr marL="68589" marR="68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  <a:tabLst>
                          <a:tab pos="2430780"/>
                        </a:tabLst>
                      </a:pPr>
                      <a:r>
                        <a:rPr lang="zh-CN" sz="28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对大多</a:t>
                      </a:r>
                      <a:r>
                        <a:rPr lang="zh-CN" sz="2800" b="1" kern="10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数人</a:t>
                      </a:r>
                      <a:r>
                        <a:rPr lang="zh-CN" sz="28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民实行专政</a:t>
                      </a:r>
                    </a:p>
                  </a:txBody>
                  <a:tcPr marL="68589" marR="68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9932">
                <a:tc vMerge="1">
                  <a:txBody>
                    <a:bodyPr vert="horz" wrap="square"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  <a:tabLst>
                          <a:tab pos="2430780"/>
                        </a:tabLst>
                      </a:pPr>
                      <a:r>
                        <a:rPr lang="zh-CN" sz="28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民主的特点</a:t>
                      </a:r>
                    </a:p>
                  </a:txBody>
                  <a:tcPr marL="68589" marR="68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  <a:tabLst>
                          <a:tab pos="2430780"/>
                        </a:tabLst>
                      </a:pPr>
                      <a:r>
                        <a:rPr lang="zh-CN" altLang="en-US" sz="2800" b="1" kern="10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最广泛、最真实、最管用</a:t>
                      </a:r>
                    </a:p>
                  </a:txBody>
                  <a:tcPr marL="68589" marR="68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  <a:tabLst>
                          <a:tab pos="2430780"/>
                        </a:tabLst>
                      </a:pPr>
                      <a:r>
                        <a:rPr lang="zh-CN" sz="28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虚伪性和欺骗性</a:t>
                      </a:r>
                    </a:p>
                  </a:txBody>
                  <a:tcPr marL="68589" marR="68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9932">
                <a:tc vMerge="1">
                  <a:txBody>
                    <a:bodyPr vert="horz" wrap="square"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  <a:tabLst>
                          <a:tab pos="2430780"/>
                        </a:tabLst>
                      </a:pPr>
                      <a:r>
                        <a:rPr lang="zh-CN" sz="28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本质</a:t>
                      </a:r>
                    </a:p>
                  </a:txBody>
                  <a:tcPr marL="68589" marR="68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  <a:tabLst>
                          <a:tab pos="2430780"/>
                        </a:tabLst>
                      </a:pPr>
                      <a:r>
                        <a:rPr lang="zh-CN" sz="28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人民当家作主</a:t>
                      </a:r>
                    </a:p>
                  </a:txBody>
                  <a:tcPr marL="68589" marR="68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  <a:tabLst>
                          <a:tab pos="2430780"/>
                        </a:tabLst>
                      </a:pPr>
                      <a:r>
                        <a:rPr lang="zh-CN" sz="28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资产阶级专政</a:t>
                      </a:r>
                    </a:p>
                  </a:txBody>
                  <a:tcPr marL="68589" marR="68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9795">
                <a:tc gridSpan="2"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  <a:tabLst>
                          <a:tab pos="2430780"/>
                        </a:tabLst>
                      </a:pPr>
                      <a:r>
                        <a:rPr lang="zh-CN" sz="2800" b="1" kern="10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相同点</a:t>
                      </a:r>
                    </a:p>
                  </a:txBody>
                  <a:tcPr marL="68589" marR="68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 vert="horz" wrap="square"/>
                    <a:lstStyle/>
                    <a:p>
                      <a:endParaRPr lang="zh-CN"/>
                    </a:p>
                  </a:txBody>
                  <a:tcPr/>
                </a:tc>
                <a:tc gridSpan="2">
                  <a:txBody>
                    <a:bodyPr vert="horz" wrap="square"/>
                    <a:lstStyle/>
                    <a:p>
                      <a:pPr marL="71755" algn="l">
                        <a:lnSpc>
                          <a:spcPct val="150000"/>
                        </a:lnSpc>
                        <a:spcAft>
                          <a:spcPct val="0"/>
                        </a:spcAft>
                        <a:tabLst>
                          <a:tab pos="2430780"/>
                        </a:tabLst>
                      </a:pPr>
                      <a:r>
                        <a:rPr lang="zh-CN" sz="28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/>
                        </a:rPr>
                        <a:t>都属于民主政体，都是由统治阶级的性质决定的，都是民主与专政的统一，都服务于统治阶级，都具有阶级性</a:t>
                      </a:r>
                    </a:p>
                  </a:txBody>
                  <a:tcPr marL="68589" marR="6858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 vert="horz" wrap="square"/>
                    <a:lstStyle/>
                    <a:p>
                      <a:endParaRPr lang="zh-CN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5"/>
    </p:custDataLst>
  </p:cSld>
  <p:clrMapOvr>
    <a:masterClrMapping/>
  </p:clrMapOvr>
  <p:transition>
    <p:split orient="vert" dir="in"/>
  </p:transition>
  <p:timing/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364608" y="1050662"/>
            <a:ext cx="3164462" cy="7804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 eaLnBrk="1" hangingPunct="1">
              <a:lnSpc>
                <a:spcPct val="160000"/>
              </a:lnSpc>
            </a:pPr>
            <a:r>
              <a:rPr lang="zh-CN" altLang="zh-CN" sz="2800" b="1" kern="1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6、国家职能</a:t>
            </a:r>
          </a:p>
        </p:txBody>
      </p:sp>
      <p:grpSp>
        <p:nvGrpSpPr>
          <p:cNvPr id="17" name="组合 16"/>
          <p:cNvGrpSpPr/>
          <p:nvPr>
            <p:custDataLst>
              <p:tags r:id="rId4"/>
            </p:custDataLst>
          </p:nvPr>
        </p:nvGrpSpPr>
        <p:grpSpPr>
          <a:xfrm>
            <a:off x="318135" y="1831340"/>
            <a:ext cx="7868920" cy="2116455"/>
            <a:chOff x="985607" y="3213059"/>
            <a:chExt cx="10186035" cy="1053465"/>
          </a:xfrm>
        </p:grpSpPr>
        <p:sp>
          <p:nvSpPr>
            <p:cNvPr id="33" name="圆角矩形 32"/>
            <p:cNvSpPr/>
            <p:nvPr>
              <p:custDataLst>
                <p:tags r:id="rId5"/>
              </p:custDataLst>
            </p:nvPr>
          </p:nvSpPr>
          <p:spPr>
            <a:xfrm>
              <a:off x="1648509" y="3550918"/>
              <a:ext cx="9523133" cy="715224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lvl="0" indent="0" eaLnBrk="1" latinLnBrk="0" hangingPunct="1">
                <a:lnSpc>
                  <a:spcPct val="120000"/>
                </a:lnSpc>
              </a:pPr>
              <a:r>
                <a:rPr lang="zh-CN" altLang="en-US" sz="2800" b="1">
                  <a:solidFill>
                    <a:srgbClr val="0A1AE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社会管理</a:t>
              </a:r>
              <a:r>
                <a:rPr lang="zh-CN" altLang="en-US" sz="2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职能</a:t>
              </a:r>
              <a:endPara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marL="0" lvl="0" indent="0" eaLnBrk="1" latinLnBrk="0" hangingPunct="1">
                <a:lnSpc>
                  <a:spcPct val="120000"/>
                </a:lnSpc>
              </a:pPr>
              <a:r>
                <a:rPr lang="zh-CN" altLang="en-US" sz="28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如管理经济、文化、教育、卫生事业，维护公共秩序，兴建公共设施，保护自然环境等。</a:t>
              </a:r>
              <a:endParaRPr lang="zh-CN" altLang="en-US" sz="28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lvl="0" indent="0" eaLnBrk="1" latinLnBrk="0" hangingPunct="1">
                <a:lnSpc>
                  <a:spcPct val="120000"/>
                </a:lnSpc>
              </a:pPr>
              <a:endPara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marL="0" lvl="0" indent="0" eaLnBrk="1" hangingPunct="1">
                <a:lnSpc>
                  <a:spcPct val="160000"/>
                </a:lnSpc>
              </a:pPr>
              <a:endParaRPr lang="zh-CN" altLang="en-US" sz="140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10000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 bwMode="auto">
            <a:xfrm>
              <a:off x="985837" y="3213059"/>
              <a:ext cx="10185400" cy="1053465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392" tIns="45696" rIns="91392" bIns="45696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ea"/>
                <a:ea typeface="+mj-ea"/>
              </a:endParaRPr>
            </a:p>
          </p:txBody>
        </p:sp>
        <p:grpSp>
          <p:nvGrpSpPr>
            <p:cNvPr id="20" name="组合 19"/>
            <p:cNvGrpSpPr/>
            <p:nvPr>
              <p:custDataLst>
                <p:tags r:id="rId7"/>
              </p:custDataLst>
            </p:nvPr>
          </p:nvGrpSpPr>
          <p:grpSpPr>
            <a:xfrm>
              <a:off x="985607" y="3259585"/>
              <a:ext cx="965328" cy="413105"/>
              <a:chOff x="985607" y="3195261"/>
              <a:chExt cx="965328" cy="413105"/>
            </a:xfrm>
          </p:grpSpPr>
          <p:sp>
            <p:nvSpPr>
              <p:cNvPr id="21" name="椭圆 20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985607" y="3237928"/>
                <a:ext cx="965328" cy="370412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392" tIns="45696" rIns="91392" bIns="45696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j-ea"/>
                  <a:ea typeface="+mj-ea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094480" y="3195261"/>
                <a:ext cx="856322" cy="413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3200" b="1">
                    <a:solidFill>
                      <a:schemeClr val="bg1"/>
                    </a:solidFill>
                    <a:latin typeface="+mj-ea"/>
                    <a:ea typeface="+mj-ea"/>
                  </a:rPr>
                  <a:t>1</a:t>
                </a:r>
              </a:p>
            </p:txBody>
          </p:sp>
        </p:grpSp>
      </p:grpSp>
      <p:grpSp>
        <p:nvGrpSpPr>
          <p:cNvPr id="5" name="组合 4"/>
          <p:cNvGrpSpPr/>
          <p:nvPr>
            <p:custDataLst>
              <p:tags r:id="rId10"/>
            </p:custDataLst>
          </p:nvPr>
        </p:nvGrpSpPr>
        <p:grpSpPr>
          <a:xfrm>
            <a:off x="318135" y="4113530"/>
            <a:ext cx="7868920" cy="2417955"/>
            <a:chOff x="501" y="6478"/>
            <a:chExt cx="10966" cy="3597"/>
          </a:xfrm>
        </p:grpSpPr>
        <p:grpSp>
          <p:nvGrpSpPr>
            <p:cNvPr id="23" name="组合 22"/>
            <p:cNvGrpSpPr/>
            <p:nvPr>
              <p:custDataLst>
                <p:tags r:id="rId11"/>
              </p:custDataLst>
            </p:nvPr>
          </p:nvGrpSpPr>
          <p:grpSpPr>
            <a:xfrm>
              <a:off x="501" y="6478"/>
              <a:ext cx="10878" cy="3597"/>
              <a:chOff x="4465167" y="3201315"/>
              <a:chExt cx="10167079" cy="1233660"/>
            </a:xfrm>
          </p:grpSpPr>
          <p:sp>
            <p:nvSpPr>
              <p:cNvPr id="24" name="矩形 23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4465167" y="3201315"/>
                <a:ext cx="10167079" cy="1233660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91392" tIns="45696" rIns="91392" bIns="45696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endParaRPr kumimoji="0" lang="zh-CN" altLang="en-US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j-ea"/>
                  <a:ea typeface="+mj-ea"/>
                </a:endParaRPr>
              </a:p>
            </p:txBody>
          </p:sp>
          <p:grpSp>
            <p:nvGrpSpPr>
              <p:cNvPr id="40" name="组合 39"/>
              <p:cNvGrpSpPr/>
              <p:nvPr>
                <p:custDataLst>
                  <p:tags r:id="rId13"/>
                </p:custDataLst>
              </p:nvPr>
            </p:nvGrpSpPr>
            <p:grpSpPr>
              <a:xfrm>
                <a:off x="4465167" y="3270696"/>
                <a:ext cx="830900" cy="448261"/>
                <a:chOff x="994034" y="3206372"/>
                <a:chExt cx="830900" cy="448261"/>
              </a:xfrm>
            </p:grpSpPr>
            <p:sp>
              <p:nvSpPr>
                <p:cNvPr id="41" name="椭圆 40"/>
                <p:cNvSpPr/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994034" y="3273251"/>
                  <a:ext cx="830900" cy="381382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square" lIns="91392" tIns="45696" rIns="91392" bIns="45696" numCol="1" rtlCol="0" anchor="t" anchorCtr="0" compatLnSpc="1"/>
                <a:lstStyle/>
                <a:p>
                  <a:pPr marL="0" marR="0" indent="0" algn="l" defTabSz="914400" rtl="0" eaLnBrk="1" fontAlgn="base" latinLnBrk="0" hangingPunct="1">
                    <a:lnSpc>
                      <a:spcPct val="15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</a:pPr>
                  <a:endParaRPr kumimoji="0" lang="zh-CN" altLang="en-US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ea"/>
                    <a:ea typeface="+mj-ea"/>
                  </a:endParaRPr>
                </a:p>
              </p:txBody>
            </p:sp>
            <p:sp>
              <p:nvSpPr>
                <p:cNvPr id="42" name="文本框 41"/>
                <p:cNvSpPr txBox="1"/>
                <p:nvPr>
                  <p:custDataLst>
                    <p:tags r:id="rId15"/>
                  </p:custDataLst>
                </p:nvPr>
              </p:nvSpPr>
              <p:spPr>
                <a:xfrm>
                  <a:off x="1130549" y="3206372"/>
                  <a:ext cx="624840" cy="4234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altLang="zh-CN" sz="3200" b="1">
                      <a:solidFill>
                        <a:schemeClr val="bg1"/>
                      </a:solidFill>
                      <a:latin typeface="+mj-ea"/>
                      <a:ea typeface="+mj-ea"/>
                    </a:rPr>
                    <a:t>2</a:t>
                  </a:r>
                </a:p>
              </p:txBody>
            </p:sp>
          </p:grpSp>
        </p:grpSp>
        <p:sp>
          <p:nvSpPr>
            <p:cNvPr id="31" name="文本框 30"/>
            <p:cNvSpPr txBox="1"/>
            <p:nvPr>
              <p:custDataLst>
                <p:tags r:id="rId16"/>
              </p:custDataLst>
            </p:nvPr>
          </p:nvSpPr>
          <p:spPr>
            <a:xfrm>
              <a:off x="1499" y="6577"/>
              <a:ext cx="9968" cy="346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lvl="0" indent="0" algn="l" eaLnBrk="1" latinLnBrk="0" hangingPunct="1">
                <a:lnSpc>
                  <a:spcPct val="120000"/>
                </a:lnSpc>
              </a:pPr>
              <a:r>
                <a:rPr lang="zh-CN" altLang="en-US" sz="2800" b="1">
                  <a:solidFill>
                    <a:srgbClr val="0A1AE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政治统治</a:t>
              </a:r>
              <a:r>
                <a:rPr lang="zh-CN" altLang="en-US" sz="2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职能</a:t>
              </a:r>
              <a:r>
                <a:rPr lang="zh-CN" altLang="en-US" sz="2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</a:t>
              </a:r>
            </a:p>
            <a:p>
              <a:pPr marL="0" lvl="0" indent="0" algn="l" eaLnBrk="1" latinLnBrk="0" hangingPunct="1">
                <a:lnSpc>
                  <a:spcPct val="100000"/>
                </a:lnSpc>
              </a:pPr>
              <a:r>
                <a:rPr lang="zh-CN" altLang="en-US" sz="28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即</a:t>
              </a:r>
              <a:r>
                <a:rPr lang="zh-CN" altLang="en-US" sz="2800" b="1">
                  <a:solidFill>
                    <a:srgbClr val="0A1AE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统治阶级</a:t>
              </a:r>
              <a:r>
                <a:rPr lang="zh-CN" altLang="en-US" sz="28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凭借国家权力，</a:t>
              </a:r>
              <a:r>
                <a:rPr lang="zh-CN" altLang="en-US" sz="2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强制被统治阶级服从</a:t>
              </a:r>
              <a:r>
                <a:rPr lang="zh-CN" altLang="en-US" sz="28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统治阶级的意志，这就是</a:t>
              </a:r>
              <a:r>
                <a:rPr lang="zh-CN" altLang="en-US" sz="2800" b="1">
                  <a:solidFill>
                    <a:srgbClr val="0A1AE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专政</a:t>
              </a:r>
              <a:r>
                <a:rPr lang="zh-CN" altLang="en-US" sz="2800" b="1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。</a:t>
              </a:r>
              <a:r>
                <a:rPr lang="zh-CN" altLang="en-US" sz="2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军队、警察、法庭、监狱等，是</a:t>
              </a:r>
              <a:r>
                <a:rPr lang="zh-CN" altLang="en-US" sz="2800" b="1">
                  <a:solidFill>
                    <a:srgbClr val="1721E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国家行使政治统治职能</a:t>
              </a:r>
              <a:r>
                <a:rPr lang="zh-CN" altLang="en-US" sz="2800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必不可少的工具。</a:t>
              </a:r>
              <a:r>
                <a:rPr lang="zh-CN" altLang="en-US" sz="2800" b="1">
                  <a:solidFill>
                    <a:srgbClr val="0A1AE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（根本职能）</a:t>
              </a:r>
            </a:p>
          </p:txBody>
        </p:sp>
      </p:grpSp>
      <p:sp>
        <p:nvSpPr>
          <p:cNvPr id="4" name="矩形 3"/>
          <p:cNvSpPr/>
          <p:nvPr>
            <p:custDataLst>
              <p:tags r:id="rId17"/>
            </p:custDataLst>
          </p:nvPr>
        </p:nvSpPr>
        <p:spPr>
          <a:xfrm>
            <a:off x="432435" y="553085"/>
            <a:ext cx="3027680" cy="5835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B8171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阿里巴巴普惠体 R" panose="00020600040101010101" pitchFamily="18" charset="-122"/>
              </a:rPr>
              <a:t>一、国家的本质</a:t>
            </a:r>
          </a:p>
        </p:txBody>
      </p:sp>
      <p:pic>
        <p:nvPicPr>
          <p:cNvPr id="6" name="图片 5" descr="src=http_%2F%2Fnimg.ws.126.net%2F_url=http%3A%2F%2Fdingyue.ws.126.net%2F2021%2F0930%2Fecc9a192j00r0944f001ac000ht00bvm.jpg&amp;thumbnail=650x2147483647&amp;quality=80&amp;type=jpg&amp;refer=http_%2F%2Fnimg.ws.126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8331835" y="1461135"/>
            <a:ext cx="3730625" cy="2486025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20"/>
            </p:custDataLst>
          </p:nvPr>
        </p:nvSpPr>
        <p:spPr>
          <a:xfrm>
            <a:off x="8279765" y="4113530"/>
            <a:ext cx="3834130" cy="255333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阿里巴巴普惠体 R" panose="00020600040101010101" pitchFamily="18" charset="-122"/>
              </a:rPr>
              <a:t>思考：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阿里巴巴普惠体 R" panose="00020600040101010101" pitchFamily="18" charset="-122"/>
              </a:rPr>
              <a:t>加拿大非法禁锢孟晚舟，从</a:t>
            </a:r>
            <a:r>
              <a:rPr lang="zh-CN" altLang="en-US" sz="3200" b="1">
                <a:solidFill>
                  <a:srgbClr val="0A1AE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阿里巴巴普惠体 R" panose="00020600040101010101" pitchFamily="18" charset="-122"/>
              </a:rPr>
              <a:t>国家职能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阿里巴巴普惠体 R" panose="00020600040101010101" pitchFamily="18" charset="-122"/>
              </a:rPr>
              <a:t>的角度，在发挥什么职能，国家还有哪些职能？</a:t>
            </a:r>
          </a:p>
        </p:txBody>
      </p:sp>
    </p:spTree>
  </p:cSld>
  <p:clrMapOvr>
    <a:masterClrMapping/>
  </p:clrMapOvr>
  <mc:AlternateContent>
    <mc:Choice xmlns:p15="http://schemas.microsoft.com/office/powerpoint/2012/main" Requires="p15">
      <p:transition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图片 2" descr="src=http_%2F%2Fnimg.ws.126.net%2F_url=http%3A%2F%2Fdingyue.ws.126.net%2F2021%2F0930%2Fb3147efdj00r08k0l0021c000ld00evm.jpg&amp;thumbnail=650x2147483647&amp;quality=80&amp;type=jpg&amp;refer=http_%2F%2Fnimg.ws.1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89865" y="3202940"/>
            <a:ext cx="5171440" cy="3604260"/>
          </a:xfrm>
          <a:prstGeom prst="rect">
            <a:avLst/>
          </a:prstGeom>
        </p:spPr>
      </p:pic>
      <p:pic>
        <p:nvPicPr>
          <p:cNvPr id="4" name="图片 3" descr="src=http_%2F%2Fnimg.ws.126.net%2F_url=http%3A%2F%2Fdingyue.ws.126.net%2F2021%2F0930%2Ff7c6dde9j00r08l8r0071c0010400lam.jpg&amp;thumbnail=650x2147483647&amp;quality=80&amp;type=jpg&amp;refer=http_%2F%2Fnimg.ws.12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89865" y="91440"/>
            <a:ext cx="5197475" cy="306324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5613400" y="997585"/>
            <a:ext cx="6290310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年前，美国悍然发动贸易战，制裁华为等中国科技企业，把长臂管辖的黑手伸向了孟晚舟。3年后，孟晚舟平安归来。几乎在同一时间，把华为列在实体清单上的美国商务部释放消息称，寻求改善与中国的商贸关系，有意率团赴华寻求商机。</a:t>
            </a:r>
          </a:p>
          <a:p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在历时三年的艰巨斗争之中，我们始终站在历史正确的一边。</a:t>
            </a: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5726430" y="4966970"/>
            <a:ext cx="617728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 fontAlgn="auto">
              <a:lnSpc>
                <a:spcPct val="100000"/>
              </a:lnSpc>
              <a:defRPr/>
            </a:pPr>
            <a:r>
              <a:rPr lang="zh-CN" sz="36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议一议</a:t>
            </a:r>
            <a:r>
              <a:rPr lang="zh-CN" altLang="en-US" sz="36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sz="3600" b="1" smtClean="0">
                <a:solidFill>
                  <a:srgbClr val="0B5FD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比较中美两国的</a:t>
            </a:r>
            <a:r>
              <a:rPr lang="zh-CN" sz="36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国体和政体，</a:t>
            </a:r>
            <a:r>
              <a:rPr lang="zh-CN" sz="3600" b="1" smtClean="0">
                <a:solidFill>
                  <a:srgbClr val="0B5FD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分析</a:t>
            </a:r>
            <a:r>
              <a:rPr lang="zh-CN" sz="36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国体与政体有什么关系？</a:t>
            </a:r>
            <a:endParaRPr lang="zh-CN" sz="3600" b="1" smtClean="0">
              <a:solidFill>
                <a:schemeClr val="tx1">
                  <a:lumMod val="95000"/>
                  <a:lumOff val="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</p:spTree>
  </p:cSld>
  <p:clrMapOvr>
    <a:masterClrMapping/>
  </p:clrMapOvr>
  <p:transition spd="slow">
    <p:wheel spokes="1"/>
  </p:transition>
  <p:timing/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64" name="图片 6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42370" y="354730"/>
            <a:ext cx="1846448" cy="1583258"/>
          </a:xfrm>
          <a:prstGeom prst="rect">
            <a:avLst/>
          </a:prstGeom>
        </p:spPr>
      </p:pic>
      <p:pic>
        <p:nvPicPr>
          <p:cNvPr id="65" name="图片 64" descr="图片包含 蛋糕, 餐桌, 室内&#10;&#10;已生成高可信度的说明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8590" y="2998161"/>
            <a:ext cx="6238240" cy="4501179"/>
          </a:xfrm>
          <a:prstGeom prst="rect">
            <a:avLst/>
          </a:prstGeom>
        </p:spPr>
      </p:pic>
      <p:sp>
        <p:nvSpPr>
          <p:cNvPr id="66" name="TextBox 223"/>
          <p:cNvSpPr txBox="1"/>
          <p:nvPr>
            <p:custDataLst>
              <p:tags r:id="rId8"/>
            </p:custDataLst>
          </p:nvPr>
        </p:nvSpPr>
        <p:spPr>
          <a:xfrm>
            <a:off x="4936194" y="642188"/>
            <a:ext cx="20454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b="1" spc="30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阿里巴巴普惠体 R" panose="00020600040101010101" pitchFamily="18" charset="-122"/>
              </a:rPr>
              <a:t>第二目</a:t>
            </a:r>
          </a:p>
        </p:txBody>
      </p:sp>
      <p:sp>
        <p:nvSpPr>
          <p:cNvPr id="67" name="TextBox 223"/>
          <p:cNvSpPr txBox="1"/>
          <p:nvPr>
            <p:custDataLst>
              <p:tags r:id="rId9"/>
            </p:custDataLst>
          </p:nvPr>
        </p:nvSpPr>
        <p:spPr>
          <a:xfrm>
            <a:off x="4992380" y="1294875"/>
            <a:ext cx="2045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spc="300"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阿里巴巴普惠体 R" panose="00020600040101010101" pitchFamily="18" charset="-122"/>
              </a:rPr>
              <a:t>CONTENTS</a:t>
            </a:r>
            <a:endParaRPr lang="zh-CN" altLang="en-US" sz="2000" spc="30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  <a:sym typeface="阿里巴巴普惠体 R" panose="00020600040101010101" pitchFamily="18" charset="-122"/>
            </a:endParaRPr>
          </a:p>
        </p:txBody>
      </p:sp>
      <p:sp>
        <p:nvSpPr>
          <p:cNvPr id="2" name="矩形 1"/>
          <p:cNvSpPr/>
          <p:nvPr>
            <p:custDataLst>
              <p:tags r:id="rId10"/>
            </p:custDataLst>
          </p:nvPr>
        </p:nvSpPr>
        <p:spPr>
          <a:xfrm>
            <a:off x="-17876" y="6652009"/>
            <a:ext cx="12209876" cy="20599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  <a:sym typeface="阿里巴巴普惠体 R" panose="00020600040101010101" pitchFamily="18" charset="-122"/>
            </a:endParaRPr>
          </a:p>
        </p:txBody>
      </p:sp>
      <p:grpSp>
        <p:nvGrpSpPr>
          <p:cNvPr id="3" name="组合 2"/>
          <p:cNvGrpSpPr/>
          <p:nvPr>
            <p:custDataLst>
              <p:tags r:id="rId11"/>
            </p:custDataLst>
          </p:nvPr>
        </p:nvGrpSpPr>
        <p:grpSpPr>
          <a:xfrm>
            <a:off x="5598015" y="2189921"/>
            <a:ext cx="5718175" cy="741045"/>
            <a:chOff x="1455586" y="1706441"/>
            <a:chExt cx="6348325" cy="741045"/>
          </a:xfrm>
        </p:grpSpPr>
        <p:sp>
          <p:nvSpPr>
            <p:cNvPr id="83" name="矩形 82"/>
            <p:cNvSpPr/>
            <p:nvPr>
              <p:custDataLst>
                <p:tags r:id="rId12"/>
              </p:custDataLst>
            </p:nvPr>
          </p:nvSpPr>
          <p:spPr>
            <a:xfrm>
              <a:off x="1686819" y="2159196"/>
              <a:ext cx="6117092" cy="288290"/>
            </a:xfrm>
            <a:prstGeom prst="rect">
              <a:avLst/>
            </a:prstGeom>
            <a:noFill/>
            <a:ln w="9525">
              <a:solidFill>
                <a:srgbClr val="A71C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阿里巴巴普惠体 R" panose="00020600040101010101" pitchFamily="18" charset="-122"/>
              </a:endParaRPr>
            </a:p>
          </p:txBody>
        </p:sp>
        <p:grpSp>
          <p:nvGrpSpPr>
            <p:cNvPr id="84" name="组合 83"/>
            <p:cNvGrpSpPr/>
            <p:nvPr>
              <p:custDataLst>
                <p:tags r:id="rId13"/>
              </p:custDataLst>
            </p:nvPr>
          </p:nvGrpSpPr>
          <p:grpSpPr>
            <a:xfrm>
              <a:off x="1455586" y="1706441"/>
              <a:ext cx="6215002" cy="657226"/>
              <a:chOff x="1455586" y="980727"/>
              <a:chExt cx="6215002" cy="657226"/>
            </a:xfrm>
          </p:grpSpPr>
          <p:sp>
            <p:nvSpPr>
              <p:cNvPr id="85" name="矩形 84"/>
              <p:cNvSpPr/>
              <p:nvPr>
                <p:custDataLst>
                  <p:tags r:id="rId14"/>
                </p:custDataLst>
              </p:nvPr>
            </p:nvSpPr>
            <p:spPr>
              <a:xfrm>
                <a:off x="1842570" y="980727"/>
                <a:ext cx="5828018" cy="5161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阿里巴巴普惠体 R" panose="00020600040101010101" pitchFamily="18" charset="-122"/>
                  <a:sym typeface="阿里巴巴普惠体 R" panose="00020600040101010101" pitchFamily="18" charset="-122"/>
                </a:endParaRPr>
              </a:p>
            </p:txBody>
          </p:sp>
          <p:grpSp>
            <p:nvGrpSpPr>
              <p:cNvPr id="86" name="组合 85"/>
              <p:cNvGrpSpPr/>
              <p:nvPr>
                <p:custDataLst>
                  <p:tags r:id="rId15"/>
                </p:custDataLst>
              </p:nvPr>
            </p:nvGrpSpPr>
            <p:grpSpPr>
              <a:xfrm>
                <a:off x="1455586" y="980728"/>
                <a:ext cx="6189705" cy="657225"/>
                <a:chOff x="1412709" y="1688671"/>
                <a:chExt cx="6189705" cy="657225"/>
              </a:xfrm>
            </p:grpSpPr>
            <p:sp>
              <p:nvSpPr>
                <p:cNvPr id="87" name="矩形 122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2377119" y="1700736"/>
                  <a:ext cx="5225295" cy="645160"/>
                </a:xfrm>
                <a:custGeom>
                  <a:rect l="l" t="t" r="r" b="b"/>
                  <a:pathLst>
                    <a:path w="5232583" h="504056">
                      <a:moveTo>
                        <a:pt x="202781" y="0"/>
                      </a:moveTo>
                      <a:lnTo>
                        <a:pt x="5232583" y="0"/>
                      </a:lnTo>
                      <a:lnTo>
                        <a:pt x="5232583" y="504056"/>
                      </a:lnTo>
                      <a:lnTo>
                        <a:pt x="0" y="504056"/>
                      </a:lnTo>
                      <a:close/>
                    </a:path>
                  </a:pathLst>
                </a:custGeom>
                <a:solidFill>
                  <a:srgbClr val="A71C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阿里巴巴普惠体 R" panose="00020600040101010101" pitchFamily="18" charset="-122"/>
                    <a:ea typeface="阿里巴巴普惠体 R" panose="00020600040101010101" pitchFamily="18" charset="-122"/>
                    <a:cs typeface="阿里巴巴普惠体 R" panose="00020600040101010101" pitchFamily="18" charset="-122"/>
                    <a:sym typeface="阿里巴巴普惠体 R" panose="00020600040101010101" pitchFamily="18" charset="-122"/>
                  </a:endParaRPr>
                </a:p>
              </p:txBody>
            </p:sp>
            <p:sp>
              <p:nvSpPr>
                <p:cNvPr id="88" name="矩形 44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1799742" y="1700736"/>
                  <a:ext cx="738817" cy="645160"/>
                </a:xfrm>
                <a:custGeom>
                  <a:rect l="l" t="t" r="r" b="b"/>
                  <a:pathLst>
                    <a:path w="738736" h="504056">
                      <a:moveTo>
                        <a:pt x="0" y="0"/>
                      </a:moveTo>
                      <a:lnTo>
                        <a:pt x="738736" y="0"/>
                      </a:lnTo>
                      <a:lnTo>
                        <a:pt x="544868" y="504056"/>
                      </a:lnTo>
                      <a:lnTo>
                        <a:pt x="0" y="504056"/>
                      </a:lnTo>
                      <a:close/>
                    </a:path>
                  </a:pathLst>
                </a:custGeom>
                <a:solidFill>
                  <a:srgbClr val="A71C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阿里巴巴普惠体 R" panose="00020600040101010101" pitchFamily="18" charset="-122"/>
                    <a:ea typeface="阿里巴巴普惠体 R" panose="00020600040101010101" pitchFamily="18" charset="-122"/>
                    <a:cs typeface="阿里巴巴普惠体 R" panose="00020600040101010101" pitchFamily="18" charset="-122"/>
                    <a:sym typeface="阿里巴巴普惠体 R" panose="00020600040101010101" pitchFamily="18" charset="-122"/>
                  </a:endParaRPr>
                </a:p>
              </p:txBody>
            </p:sp>
            <p:grpSp>
              <p:nvGrpSpPr>
                <p:cNvPr id="89" name="组合 88"/>
                <p:cNvGrpSpPr/>
                <p:nvPr>
                  <p:custDataLst>
                    <p:tags r:id="rId18"/>
                  </p:custDataLst>
                </p:nvPr>
              </p:nvGrpSpPr>
              <p:grpSpPr>
                <a:xfrm>
                  <a:off x="1412709" y="1688671"/>
                  <a:ext cx="873292" cy="533214"/>
                  <a:chOff x="10926798" y="1471725"/>
                  <a:chExt cx="1500188" cy="915988"/>
                </a:xfrm>
                <a:solidFill>
                  <a:schemeClr val="bg1">
                    <a:alpha val="49000"/>
                  </a:schemeClr>
                </a:solidFill>
              </p:grpSpPr>
              <p:sp>
                <p:nvSpPr>
                  <p:cNvPr id="90" name="Freeform 22"/>
                  <p:cNvSpPr/>
                  <p:nvPr>
                    <p:custDataLst>
                      <p:tags r:id="rId19"/>
                    </p:custDataLst>
                  </p:nvPr>
                </p:nvSpPr>
                <p:spPr bwMode="auto">
                  <a:xfrm>
                    <a:off x="11199848" y="1922575"/>
                    <a:ext cx="266700" cy="317500"/>
                  </a:xfrm>
                  <a:custGeom>
                    <a:gdLst>
                      <a:gd name="T0" fmla="*/ 27 w 71"/>
                      <a:gd name="T1" fmla="*/ 0 h 85"/>
                      <a:gd name="T2" fmla="*/ 46 w 71"/>
                      <a:gd name="T3" fmla="*/ 18 h 85"/>
                      <a:gd name="T4" fmla="*/ 71 w 71"/>
                      <a:gd name="T5" fmla="*/ 27 h 85"/>
                      <a:gd name="T6" fmla="*/ 51 w 71"/>
                      <a:gd name="T7" fmla="*/ 60 h 85"/>
                      <a:gd name="T8" fmla="*/ 61 w 71"/>
                      <a:gd name="T9" fmla="*/ 81 h 85"/>
                      <a:gd name="T10" fmla="*/ 12 w 71"/>
                      <a:gd name="T11" fmla="*/ 59 h 85"/>
                      <a:gd name="T12" fmla="*/ 27 w 71"/>
                      <a:gd name="T13" fmla="*/ 0 h 85"/>
                    </a:gdLst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1" h="85">
                        <a:moveTo>
                          <a:pt x="27" y="0"/>
                        </a:moveTo>
                        <a:cubicBezTo>
                          <a:pt x="27" y="0"/>
                          <a:pt x="33" y="10"/>
                          <a:pt x="46" y="18"/>
                        </a:cubicBezTo>
                        <a:cubicBezTo>
                          <a:pt x="59" y="26"/>
                          <a:pt x="71" y="27"/>
                          <a:pt x="71" y="27"/>
                        </a:cubicBezTo>
                        <a:cubicBezTo>
                          <a:pt x="71" y="27"/>
                          <a:pt x="51" y="41"/>
                          <a:pt x="51" y="60"/>
                        </a:cubicBezTo>
                        <a:cubicBezTo>
                          <a:pt x="52" y="79"/>
                          <a:pt x="66" y="77"/>
                          <a:pt x="61" y="81"/>
                        </a:cubicBezTo>
                        <a:cubicBezTo>
                          <a:pt x="56" y="85"/>
                          <a:pt x="22" y="82"/>
                          <a:pt x="12" y="59"/>
                        </a:cubicBezTo>
                        <a:cubicBezTo>
                          <a:pt x="0" y="33"/>
                          <a:pt x="27" y="0"/>
                          <a:pt x="27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阿里巴巴普惠体 R" panose="00020600040101010101" pitchFamily="18" charset="-122"/>
                      <a:ea typeface="阿里巴巴普惠体 R" panose="00020600040101010101" pitchFamily="18" charset="-122"/>
                      <a:cs typeface="阿里巴巴普惠体 R" panose="00020600040101010101" pitchFamily="18" charset="-122"/>
                      <a:sym typeface="阿里巴巴普惠体 R" panose="00020600040101010101" pitchFamily="18" charset="-122"/>
                    </a:endParaRPr>
                  </a:p>
                </p:txBody>
              </p:sp>
              <p:sp>
                <p:nvSpPr>
                  <p:cNvPr id="91" name="Freeform 23"/>
                  <p:cNvSpPr/>
                  <p:nvPr>
                    <p:custDataLst>
                      <p:tags r:id="rId20"/>
                    </p:custDataLst>
                  </p:nvPr>
                </p:nvSpPr>
                <p:spPr bwMode="auto">
                  <a:xfrm>
                    <a:off x="11623711" y="1914638"/>
                    <a:ext cx="461963" cy="322263"/>
                  </a:xfrm>
                  <a:custGeom>
                    <a:gdLst>
                      <a:gd name="T0" fmla="*/ 110 w 123"/>
                      <a:gd name="T1" fmla="*/ 3 h 86"/>
                      <a:gd name="T2" fmla="*/ 122 w 123"/>
                      <a:gd name="T3" fmla="*/ 26 h 86"/>
                      <a:gd name="T4" fmla="*/ 101 w 123"/>
                      <a:gd name="T5" fmla="*/ 67 h 86"/>
                      <a:gd name="T6" fmla="*/ 26 w 123"/>
                      <a:gd name="T7" fmla="*/ 69 h 86"/>
                      <a:gd name="T8" fmla="*/ 19 w 123"/>
                      <a:gd name="T9" fmla="*/ 47 h 86"/>
                      <a:gd name="T10" fmla="*/ 0 w 123"/>
                      <a:gd name="T11" fmla="*/ 29 h 86"/>
                      <a:gd name="T12" fmla="*/ 18 w 123"/>
                      <a:gd name="T13" fmla="*/ 21 h 86"/>
                      <a:gd name="T14" fmla="*/ 30 w 123"/>
                      <a:gd name="T15" fmla="*/ 9 h 86"/>
                      <a:gd name="T16" fmla="*/ 84 w 123"/>
                      <a:gd name="T17" fmla="*/ 40 h 86"/>
                      <a:gd name="T18" fmla="*/ 110 w 123"/>
                      <a:gd name="T19" fmla="*/ 3 h 86"/>
                    </a:gdLst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3" h="86">
                        <a:moveTo>
                          <a:pt x="110" y="3"/>
                        </a:moveTo>
                        <a:cubicBezTo>
                          <a:pt x="109" y="0"/>
                          <a:pt x="120" y="11"/>
                          <a:pt x="122" y="26"/>
                        </a:cubicBezTo>
                        <a:cubicBezTo>
                          <a:pt x="123" y="38"/>
                          <a:pt x="119" y="55"/>
                          <a:pt x="101" y="67"/>
                        </a:cubicBezTo>
                        <a:cubicBezTo>
                          <a:pt x="74" y="86"/>
                          <a:pt x="26" y="69"/>
                          <a:pt x="26" y="69"/>
                        </a:cubicBezTo>
                        <a:cubicBezTo>
                          <a:pt x="26" y="69"/>
                          <a:pt x="25" y="58"/>
                          <a:pt x="19" y="47"/>
                        </a:cubicBezTo>
                        <a:cubicBezTo>
                          <a:pt x="14" y="37"/>
                          <a:pt x="0" y="29"/>
                          <a:pt x="0" y="29"/>
                        </a:cubicBezTo>
                        <a:cubicBezTo>
                          <a:pt x="0" y="29"/>
                          <a:pt x="10" y="27"/>
                          <a:pt x="18" y="21"/>
                        </a:cubicBezTo>
                        <a:cubicBezTo>
                          <a:pt x="25" y="16"/>
                          <a:pt x="30" y="9"/>
                          <a:pt x="30" y="9"/>
                        </a:cubicBezTo>
                        <a:cubicBezTo>
                          <a:pt x="30" y="9"/>
                          <a:pt x="51" y="45"/>
                          <a:pt x="84" y="40"/>
                        </a:cubicBezTo>
                        <a:cubicBezTo>
                          <a:pt x="115" y="35"/>
                          <a:pt x="111" y="15"/>
                          <a:pt x="11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阿里巴巴普惠体 R" panose="00020600040101010101" pitchFamily="18" charset="-122"/>
                      <a:ea typeface="阿里巴巴普惠体 R" panose="00020600040101010101" pitchFamily="18" charset="-122"/>
                      <a:cs typeface="阿里巴巴普惠体 R" panose="00020600040101010101" pitchFamily="18" charset="-122"/>
                      <a:sym typeface="阿里巴巴普惠体 R" panose="00020600040101010101" pitchFamily="18" charset="-122"/>
                    </a:endParaRPr>
                  </a:p>
                </p:txBody>
              </p:sp>
              <p:sp>
                <p:nvSpPr>
                  <p:cNvPr id="92" name="Freeform 24"/>
                  <p:cNvSpPr/>
                  <p:nvPr>
                    <p:custDataLst>
                      <p:tags r:id="rId21"/>
                    </p:custDataLst>
                  </p:nvPr>
                </p:nvSpPr>
                <p:spPr bwMode="auto">
                  <a:xfrm>
                    <a:off x="11463373" y="1598725"/>
                    <a:ext cx="419100" cy="219075"/>
                  </a:xfrm>
                  <a:custGeom>
                    <a:gdLst>
                      <a:gd name="T0" fmla="*/ 86 w 112"/>
                      <a:gd name="T1" fmla="*/ 18 h 58"/>
                      <a:gd name="T2" fmla="*/ 101 w 112"/>
                      <a:gd name="T3" fmla="*/ 23 h 58"/>
                      <a:gd name="T4" fmla="*/ 112 w 112"/>
                      <a:gd name="T5" fmla="*/ 34 h 58"/>
                      <a:gd name="T6" fmla="*/ 94 w 112"/>
                      <a:gd name="T7" fmla="*/ 41 h 58"/>
                      <a:gd name="T8" fmla="*/ 82 w 112"/>
                      <a:gd name="T9" fmla="*/ 56 h 58"/>
                      <a:gd name="T10" fmla="*/ 69 w 112"/>
                      <a:gd name="T11" fmla="*/ 34 h 58"/>
                      <a:gd name="T12" fmla="*/ 38 w 112"/>
                      <a:gd name="T13" fmla="*/ 27 h 58"/>
                      <a:gd name="T14" fmla="*/ 11 w 112"/>
                      <a:gd name="T15" fmla="*/ 56 h 58"/>
                      <a:gd name="T16" fmla="*/ 3 w 112"/>
                      <a:gd name="T17" fmla="*/ 37 h 58"/>
                      <a:gd name="T18" fmla="*/ 23 w 112"/>
                      <a:gd name="T19" fmla="*/ 21 h 58"/>
                      <a:gd name="T20" fmla="*/ 55 w 112"/>
                      <a:gd name="T21" fmla="*/ 0 h 58"/>
                      <a:gd name="T22" fmla="*/ 86 w 112"/>
                      <a:gd name="T23" fmla="*/ 18 h 58"/>
                    </a:gdLst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12" h="57">
                        <a:moveTo>
                          <a:pt x="86" y="18"/>
                        </a:moveTo>
                        <a:cubicBezTo>
                          <a:pt x="86" y="18"/>
                          <a:pt x="95" y="19"/>
                          <a:pt x="101" y="23"/>
                        </a:cubicBezTo>
                        <a:cubicBezTo>
                          <a:pt x="109" y="28"/>
                          <a:pt x="112" y="34"/>
                          <a:pt x="112" y="34"/>
                        </a:cubicBezTo>
                        <a:cubicBezTo>
                          <a:pt x="112" y="34"/>
                          <a:pt x="104" y="35"/>
                          <a:pt x="94" y="41"/>
                        </a:cubicBezTo>
                        <a:cubicBezTo>
                          <a:pt x="85" y="47"/>
                          <a:pt x="82" y="56"/>
                          <a:pt x="82" y="56"/>
                        </a:cubicBezTo>
                        <a:cubicBezTo>
                          <a:pt x="82" y="56"/>
                          <a:pt x="80" y="44"/>
                          <a:pt x="69" y="34"/>
                        </a:cubicBezTo>
                        <a:cubicBezTo>
                          <a:pt x="62" y="28"/>
                          <a:pt x="51" y="25"/>
                          <a:pt x="38" y="27"/>
                        </a:cubicBezTo>
                        <a:cubicBezTo>
                          <a:pt x="14" y="30"/>
                          <a:pt x="14" y="53"/>
                          <a:pt x="11" y="56"/>
                        </a:cubicBezTo>
                        <a:cubicBezTo>
                          <a:pt x="7" y="58"/>
                          <a:pt x="0" y="50"/>
                          <a:pt x="3" y="37"/>
                        </a:cubicBezTo>
                        <a:cubicBezTo>
                          <a:pt x="6" y="23"/>
                          <a:pt x="23" y="21"/>
                          <a:pt x="23" y="21"/>
                        </a:cubicBezTo>
                        <a:cubicBezTo>
                          <a:pt x="23" y="21"/>
                          <a:pt x="36" y="0"/>
                          <a:pt x="55" y="0"/>
                        </a:cubicBezTo>
                        <a:cubicBezTo>
                          <a:pt x="72" y="1"/>
                          <a:pt x="86" y="18"/>
                          <a:pt x="86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阿里巴巴普惠体 R" panose="00020600040101010101" pitchFamily="18" charset="-122"/>
                      <a:ea typeface="阿里巴巴普惠体 R" panose="00020600040101010101" pitchFamily="18" charset="-122"/>
                      <a:cs typeface="阿里巴巴普惠体 R" panose="00020600040101010101" pitchFamily="18" charset="-122"/>
                      <a:sym typeface="阿里巴巴普惠体 R" panose="00020600040101010101" pitchFamily="18" charset="-122"/>
                    </a:endParaRPr>
                  </a:p>
                </p:txBody>
              </p:sp>
              <p:sp>
                <p:nvSpPr>
                  <p:cNvPr id="93" name="Freeform 25"/>
                  <p:cNvSpPr/>
                  <p:nvPr>
                    <p:custDataLst>
                      <p:tags r:id="rId22"/>
                    </p:custDataLst>
                  </p:nvPr>
                </p:nvSpPr>
                <p:spPr bwMode="auto">
                  <a:xfrm>
                    <a:off x="11263348" y="1471725"/>
                    <a:ext cx="728663" cy="558800"/>
                  </a:xfrm>
                  <a:custGeom>
                    <a:gdLst>
                      <a:gd name="T0" fmla="*/ 164 w 194"/>
                      <a:gd name="T1" fmla="*/ 54 h 149"/>
                      <a:gd name="T2" fmla="*/ 173 w 194"/>
                      <a:gd name="T3" fmla="*/ 65 h 149"/>
                      <a:gd name="T4" fmla="*/ 183 w 194"/>
                      <a:gd name="T5" fmla="*/ 59 h 149"/>
                      <a:gd name="T6" fmla="*/ 194 w 194"/>
                      <a:gd name="T7" fmla="*/ 55 h 149"/>
                      <a:gd name="T8" fmla="*/ 177 w 194"/>
                      <a:gd name="T9" fmla="*/ 33 h 149"/>
                      <a:gd name="T10" fmla="*/ 157 w 194"/>
                      <a:gd name="T11" fmla="*/ 30 h 149"/>
                      <a:gd name="T12" fmla="*/ 106 w 194"/>
                      <a:gd name="T13" fmla="*/ 1 h 149"/>
                      <a:gd name="T14" fmla="*/ 55 w 194"/>
                      <a:gd name="T15" fmla="*/ 31 h 149"/>
                      <a:gd name="T16" fmla="*/ 18 w 194"/>
                      <a:gd name="T17" fmla="*/ 50 h 149"/>
                      <a:gd name="T18" fmla="*/ 14 w 194"/>
                      <a:gd name="T19" fmla="*/ 104 h 149"/>
                      <a:gd name="T20" fmla="*/ 118 w 194"/>
                      <a:gd name="T21" fmla="*/ 122 h 149"/>
                      <a:gd name="T22" fmla="*/ 99 w 194"/>
                      <a:gd name="T23" fmla="*/ 70 h 149"/>
                      <a:gd name="T24" fmla="*/ 67 w 194"/>
                      <a:gd name="T25" fmla="*/ 99 h 149"/>
                      <a:gd name="T26" fmla="*/ 42 w 194"/>
                      <a:gd name="T27" fmla="*/ 73 h 149"/>
                      <a:gd name="T28" fmla="*/ 66 w 194"/>
                      <a:gd name="T29" fmla="*/ 52 h 149"/>
                      <a:gd name="T30" fmla="*/ 106 w 194"/>
                      <a:gd name="T31" fmla="*/ 28 h 149"/>
                      <a:gd name="T32" fmla="*/ 149 w 194"/>
                      <a:gd name="T33" fmla="*/ 49 h 149"/>
                      <a:gd name="T34" fmla="*/ 164 w 194"/>
                      <a:gd name="T35" fmla="*/ 54 h 149"/>
                    </a:gdLst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94" h="149">
                        <a:moveTo>
                          <a:pt x="164" y="54"/>
                        </a:moveTo>
                        <a:cubicBezTo>
                          <a:pt x="171" y="59"/>
                          <a:pt x="173" y="65"/>
                          <a:pt x="173" y="65"/>
                        </a:cubicBezTo>
                        <a:cubicBezTo>
                          <a:pt x="173" y="65"/>
                          <a:pt x="179" y="61"/>
                          <a:pt x="183" y="59"/>
                        </a:cubicBezTo>
                        <a:cubicBezTo>
                          <a:pt x="188" y="57"/>
                          <a:pt x="194" y="55"/>
                          <a:pt x="194" y="55"/>
                        </a:cubicBezTo>
                        <a:cubicBezTo>
                          <a:pt x="194" y="55"/>
                          <a:pt x="187" y="39"/>
                          <a:pt x="177" y="33"/>
                        </a:cubicBezTo>
                        <a:cubicBezTo>
                          <a:pt x="166" y="27"/>
                          <a:pt x="157" y="30"/>
                          <a:pt x="157" y="30"/>
                        </a:cubicBezTo>
                        <a:cubicBezTo>
                          <a:pt x="157" y="30"/>
                          <a:pt x="140" y="0"/>
                          <a:pt x="106" y="1"/>
                        </a:cubicBezTo>
                        <a:cubicBezTo>
                          <a:pt x="69" y="2"/>
                          <a:pt x="55" y="31"/>
                          <a:pt x="55" y="31"/>
                        </a:cubicBezTo>
                        <a:cubicBezTo>
                          <a:pt x="55" y="31"/>
                          <a:pt x="31" y="30"/>
                          <a:pt x="18" y="50"/>
                        </a:cubicBezTo>
                        <a:cubicBezTo>
                          <a:pt x="8" y="64"/>
                          <a:pt x="0" y="86"/>
                          <a:pt x="14" y="104"/>
                        </a:cubicBezTo>
                        <a:cubicBezTo>
                          <a:pt x="42" y="141"/>
                          <a:pt x="98" y="149"/>
                          <a:pt x="118" y="122"/>
                        </a:cubicBezTo>
                        <a:cubicBezTo>
                          <a:pt x="139" y="94"/>
                          <a:pt x="117" y="69"/>
                          <a:pt x="99" y="70"/>
                        </a:cubicBezTo>
                        <a:cubicBezTo>
                          <a:pt x="69" y="71"/>
                          <a:pt x="78" y="95"/>
                          <a:pt x="67" y="99"/>
                        </a:cubicBezTo>
                        <a:cubicBezTo>
                          <a:pt x="60" y="102"/>
                          <a:pt x="39" y="93"/>
                          <a:pt x="42" y="73"/>
                        </a:cubicBezTo>
                        <a:cubicBezTo>
                          <a:pt x="45" y="56"/>
                          <a:pt x="66" y="52"/>
                          <a:pt x="66" y="52"/>
                        </a:cubicBezTo>
                        <a:cubicBezTo>
                          <a:pt x="66" y="52"/>
                          <a:pt x="76" y="29"/>
                          <a:pt x="106" y="28"/>
                        </a:cubicBezTo>
                        <a:cubicBezTo>
                          <a:pt x="135" y="28"/>
                          <a:pt x="149" y="49"/>
                          <a:pt x="149" y="49"/>
                        </a:cubicBezTo>
                        <a:cubicBezTo>
                          <a:pt x="149" y="49"/>
                          <a:pt x="157" y="49"/>
                          <a:pt x="164" y="5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阿里巴巴普惠体 R" panose="00020600040101010101" pitchFamily="18" charset="-122"/>
                      <a:ea typeface="阿里巴巴普惠体 R" panose="00020600040101010101" pitchFamily="18" charset="-122"/>
                      <a:cs typeface="阿里巴巴普惠体 R" panose="00020600040101010101" pitchFamily="18" charset="-122"/>
                      <a:sym typeface="阿里巴巴普惠体 R" panose="00020600040101010101" pitchFamily="18" charset="-122"/>
                    </a:endParaRPr>
                  </a:p>
                </p:txBody>
              </p:sp>
              <p:sp>
                <p:nvSpPr>
                  <p:cNvPr id="94" name="Freeform 26"/>
                  <p:cNvSpPr/>
                  <p:nvPr>
                    <p:custDataLst>
                      <p:tags r:id="rId23"/>
                    </p:custDataLst>
                  </p:nvPr>
                </p:nvSpPr>
                <p:spPr bwMode="auto">
                  <a:xfrm>
                    <a:off x="11650698" y="1655875"/>
                    <a:ext cx="776288" cy="731838"/>
                  </a:xfrm>
                  <a:custGeom>
                    <a:gdLst>
                      <a:gd name="T0" fmla="*/ 13 w 207"/>
                      <a:gd name="T1" fmla="*/ 163 h 195"/>
                      <a:gd name="T2" fmla="*/ 19 w 207"/>
                      <a:gd name="T3" fmla="*/ 145 h 195"/>
                      <a:gd name="T4" fmla="*/ 112 w 207"/>
                      <a:gd name="T5" fmla="*/ 134 h 195"/>
                      <a:gd name="T6" fmla="*/ 99 w 207"/>
                      <a:gd name="T7" fmla="*/ 54 h 195"/>
                      <a:gd name="T8" fmla="*/ 75 w 207"/>
                      <a:gd name="T9" fmla="*/ 99 h 195"/>
                      <a:gd name="T10" fmla="*/ 36 w 207"/>
                      <a:gd name="T11" fmla="*/ 48 h 195"/>
                      <a:gd name="T12" fmla="*/ 73 w 207"/>
                      <a:gd name="T13" fmla="*/ 27 h 195"/>
                      <a:gd name="T14" fmla="*/ 123 w 207"/>
                      <a:gd name="T15" fmla="*/ 8 h 195"/>
                      <a:gd name="T16" fmla="*/ 157 w 207"/>
                      <a:gd name="T17" fmla="*/ 38 h 195"/>
                      <a:gd name="T18" fmla="*/ 199 w 207"/>
                      <a:gd name="T19" fmla="*/ 70 h 195"/>
                      <a:gd name="T20" fmla="*/ 178 w 207"/>
                      <a:gd name="T21" fmla="*/ 136 h 195"/>
                      <a:gd name="T22" fmla="*/ 132 w 207"/>
                      <a:gd name="T23" fmla="*/ 155 h 195"/>
                      <a:gd name="T24" fmla="*/ 67 w 207"/>
                      <a:gd name="T25" fmla="*/ 190 h 195"/>
                      <a:gd name="T26" fmla="*/ 0 w 207"/>
                      <a:gd name="T27" fmla="*/ 179 h 195"/>
                      <a:gd name="T28" fmla="*/ 13 w 207"/>
                      <a:gd name="T29" fmla="*/ 163 h 195"/>
                    </a:gdLst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6" h="195">
                        <a:moveTo>
                          <a:pt x="13" y="163"/>
                        </a:moveTo>
                        <a:cubicBezTo>
                          <a:pt x="19" y="152"/>
                          <a:pt x="19" y="145"/>
                          <a:pt x="19" y="145"/>
                        </a:cubicBezTo>
                        <a:cubicBezTo>
                          <a:pt x="19" y="145"/>
                          <a:pt x="80" y="171"/>
                          <a:pt x="112" y="134"/>
                        </a:cubicBezTo>
                        <a:cubicBezTo>
                          <a:pt x="140" y="101"/>
                          <a:pt x="110" y="51"/>
                          <a:pt x="99" y="54"/>
                        </a:cubicBezTo>
                        <a:cubicBezTo>
                          <a:pt x="87" y="57"/>
                          <a:pt x="112" y="87"/>
                          <a:pt x="75" y="99"/>
                        </a:cubicBezTo>
                        <a:cubicBezTo>
                          <a:pt x="49" y="107"/>
                          <a:pt x="24" y="72"/>
                          <a:pt x="36" y="48"/>
                        </a:cubicBezTo>
                        <a:cubicBezTo>
                          <a:pt x="47" y="24"/>
                          <a:pt x="73" y="27"/>
                          <a:pt x="73" y="27"/>
                        </a:cubicBezTo>
                        <a:cubicBezTo>
                          <a:pt x="73" y="27"/>
                          <a:pt x="95" y="0"/>
                          <a:pt x="123" y="8"/>
                        </a:cubicBezTo>
                        <a:cubicBezTo>
                          <a:pt x="149" y="15"/>
                          <a:pt x="157" y="38"/>
                          <a:pt x="157" y="38"/>
                        </a:cubicBezTo>
                        <a:cubicBezTo>
                          <a:pt x="157" y="38"/>
                          <a:pt x="184" y="24"/>
                          <a:pt x="199" y="70"/>
                        </a:cubicBezTo>
                        <a:cubicBezTo>
                          <a:pt x="207" y="95"/>
                          <a:pt x="191" y="125"/>
                          <a:pt x="178" y="136"/>
                        </a:cubicBezTo>
                        <a:cubicBezTo>
                          <a:pt x="161" y="151"/>
                          <a:pt x="132" y="155"/>
                          <a:pt x="132" y="155"/>
                        </a:cubicBezTo>
                        <a:cubicBezTo>
                          <a:pt x="132" y="155"/>
                          <a:pt x="112" y="187"/>
                          <a:pt x="67" y="190"/>
                        </a:cubicBezTo>
                        <a:cubicBezTo>
                          <a:pt x="12" y="195"/>
                          <a:pt x="0" y="179"/>
                          <a:pt x="0" y="179"/>
                        </a:cubicBezTo>
                        <a:cubicBezTo>
                          <a:pt x="0" y="179"/>
                          <a:pt x="8" y="173"/>
                          <a:pt x="13" y="16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阿里巴巴普惠体 R" panose="00020600040101010101" pitchFamily="18" charset="-122"/>
                      <a:ea typeface="阿里巴巴普惠体 R" panose="00020600040101010101" pitchFamily="18" charset="-122"/>
                      <a:cs typeface="阿里巴巴普惠体 R" panose="00020600040101010101" pitchFamily="18" charset="-122"/>
                      <a:sym typeface="阿里巴巴普惠体 R" panose="00020600040101010101" pitchFamily="18" charset="-122"/>
                    </a:endParaRPr>
                  </a:p>
                </p:txBody>
              </p:sp>
              <p:sp>
                <p:nvSpPr>
                  <p:cNvPr id="95" name="Freeform 27"/>
                  <p:cNvSpPr/>
                  <p:nvPr>
                    <p:custDataLst>
                      <p:tags r:id="rId24"/>
                    </p:custDataLst>
                  </p:nvPr>
                </p:nvSpPr>
                <p:spPr bwMode="auto">
                  <a:xfrm>
                    <a:off x="10926798" y="1663813"/>
                    <a:ext cx="760413" cy="719138"/>
                  </a:xfrm>
                  <a:custGeom>
                    <a:gdLst>
                      <a:gd name="T0" fmla="*/ 85 w 203"/>
                      <a:gd name="T1" fmla="*/ 29 h 192"/>
                      <a:gd name="T2" fmla="*/ 96 w 203"/>
                      <a:gd name="T3" fmla="*/ 3 h 192"/>
                      <a:gd name="T4" fmla="*/ 63 w 203"/>
                      <a:gd name="T5" fmla="*/ 11 h 192"/>
                      <a:gd name="T6" fmla="*/ 42 w 203"/>
                      <a:gd name="T7" fmla="*/ 45 h 192"/>
                      <a:gd name="T8" fmla="*/ 5 w 203"/>
                      <a:gd name="T9" fmla="*/ 100 h 192"/>
                      <a:gd name="T10" fmla="*/ 77 w 203"/>
                      <a:gd name="T11" fmla="*/ 158 h 192"/>
                      <a:gd name="T12" fmla="*/ 141 w 203"/>
                      <a:gd name="T13" fmla="*/ 191 h 192"/>
                      <a:gd name="T14" fmla="*/ 201 w 203"/>
                      <a:gd name="T15" fmla="*/ 136 h 192"/>
                      <a:gd name="T16" fmla="*/ 163 w 203"/>
                      <a:gd name="T17" fmla="*/ 96 h 192"/>
                      <a:gd name="T18" fmla="*/ 134 w 203"/>
                      <a:gd name="T19" fmla="*/ 130 h 192"/>
                      <a:gd name="T20" fmla="*/ 148 w 203"/>
                      <a:gd name="T21" fmla="*/ 155 h 192"/>
                      <a:gd name="T22" fmla="*/ 117 w 203"/>
                      <a:gd name="T23" fmla="*/ 158 h 192"/>
                      <a:gd name="T24" fmla="*/ 73 w 203"/>
                      <a:gd name="T25" fmla="*/ 112 h 192"/>
                      <a:gd name="T26" fmla="*/ 95 w 203"/>
                      <a:gd name="T27" fmla="*/ 59 h 192"/>
                      <a:gd name="T28" fmla="*/ 85 w 203"/>
                      <a:gd name="T29" fmla="*/ 29 h 192"/>
                    </a:gdLst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3" h="192">
                        <a:moveTo>
                          <a:pt x="85" y="29"/>
                        </a:moveTo>
                        <a:cubicBezTo>
                          <a:pt x="87" y="16"/>
                          <a:pt x="96" y="3"/>
                          <a:pt x="96" y="3"/>
                        </a:cubicBezTo>
                        <a:cubicBezTo>
                          <a:pt x="96" y="3"/>
                          <a:pt x="80" y="0"/>
                          <a:pt x="63" y="11"/>
                        </a:cubicBezTo>
                        <a:cubicBezTo>
                          <a:pt x="40" y="27"/>
                          <a:pt x="42" y="45"/>
                          <a:pt x="42" y="45"/>
                        </a:cubicBezTo>
                        <a:cubicBezTo>
                          <a:pt x="42" y="45"/>
                          <a:pt x="0" y="50"/>
                          <a:pt x="5" y="100"/>
                        </a:cubicBezTo>
                        <a:cubicBezTo>
                          <a:pt x="11" y="146"/>
                          <a:pt x="77" y="158"/>
                          <a:pt x="77" y="158"/>
                        </a:cubicBezTo>
                        <a:cubicBezTo>
                          <a:pt x="77" y="158"/>
                          <a:pt x="98" y="192"/>
                          <a:pt x="141" y="191"/>
                        </a:cubicBezTo>
                        <a:cubicBezTo>
                          <a:pt x="176" y="191"/>
                          <a:pt x="203" y="164"/>
                          <a:pt x="201" y="136"/>
                        </a:cubicBezTo>
                        <a:cubicBezTo>
                          <a:pt x="199" y="117"/>
                          <a:pt x="188" y="95"/>
                          <a:pt x="163" y="96"/>
                        </a:cubicBezTo>
                        <a:cubicBezTo>
                          <a:pt x="142" y="98"/>
                          <a:pt x="133" y="116"/>
                          <a:pt x="134" y="130"/>
                        </a:cubicBezTo>
                        <a:cubicBezTo>
                          <a:pt x="135" y="143"/>
                          <a:pt x="150" y="147"/>
                          <a:pt x="148" y="155"/>
                        </a:cubicBezTo>
                        <a:cubicBezTo>
                          <a:pt x="147" y="162"/>
                          <a:pt x="133" y="162"/>
                          <a:pt x="117" y="158"/>
                        </a:cubicBezTo>
                        <a:cubicBezTo>
                          <a:pt x="100" y="155"/>
                          <a:pt x="72" y="142"/>
                          <a:pt x="73" y="112"/>
                        </a:cubicBezTo>
                        <a:cubicBezTo>
                          <a:pt x="75" y="83"/>
                          <a:pt x="95" y="59"/>
                          <a:pt x="95" y="59"/>
                        </a:cubicBezTo>
                        <a:cubicBezTo>
                          <a:pt x="95" y="59"/>
                          <a:pt x="83" y="42"/>
                          <a:pt x="85" y="2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阿里巴巴普惠体 R" panose="00020600040101010101" pitchFamily="18" charset="-122"/>
                      <a:ea typeface="阿里巴巴普惠体 R" panose="00020600040101010101" pitchFamily="18" charset="-122"/>
                      <a:cs typeface="阿里巴巴普惠体 R" panose="00020600040101010101" pitchFamily="18" charset="-122"/>
                      <a:sym typeface="阿里巴巴普惠体 R" panose="00020600040101010101" pitchFamily="18" charset="-122"/>
                    </a:endParaRPr>
                  </a:p>
                </p:txBody>
              </p:sp>
            </p:grpSp>
          </p:grpSp>
        </p:grpSp>
        <p:sp>
          <p:nvSpPr>
            <p:cNvPr id="96" name="Rectangle 13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655458" y="1780101"/>
              <a:ext cx="4501283" cy="583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阿里巴巴普惠体 R" panose="00020600040101010101" pitchFamily="18" charset="-122"/>
                </a:rPr>
                <a:t>二、</a:t>
              </a:r>
              <a:r>
                <a:rPr lang="zh-CN" altLang="en-US" sz="3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认识国体与政体</a:t>
              </a:r>
              <a:endParaRPr lang="zh-CN" altLang="en-US" sz="3200" spc="120">
                <a:solidFill>
                  <a:schemeClr val="bg1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阿里巴巴普惠体 R" panose="00020600040101010101" pitchFamily="18" charset="-122"/>
              </a:endParaRPr>
            </a:p>
          </p:txBody>
        </p:sp>
      </p:grpSp>
      <p:sp>
        <p:nvSpPr>
          <p:cNvPr id="97" name="文本框 96"/>
          <p:cNvSpPr txBox="1"/>
          <p:nvPr>
            <p:custDataLst>
              <p:tags r:id="rId26"/>
            </p:custDataLst>
          </p:nvPr>
        </p:nvSpPr>
        <p:spPr>
          <a:xfrm>
            <a:off x="6248400" y="3115945"/>
            <a:ext cx="466979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1</a:t>
            </a:r>
            <a:r>
              <a:rPr lang="zh-CN" altLang="en-US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、国体与政体的区别和联系</a:t>
            </a:r>
          </a:p>
          <a:p>
            <a:r>
              <a:rPr lang="en-US" altLang="zh-CN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2</a:t>
            </a:r>
            <a:r>
              <a:rPr lang="zh-CN" altLang="en-US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、政体的相对独立性</a:t>
            </a:r>
            <a:endParaRPr lang="zh-CN" altLang="en-US" sz="2800" b="1" noProof="1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r>
              <a:rPr lang="en-US" altLang="zh-CN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3</a:t>
            </a:r>
            <a:r>
              <a:rPr lang="zh-CN" altLang="en-US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、代议制</a:t>
            </a:r>
            <a:endParaRPr lang="zh-CN" altLang="en-US" sz="280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accel="5000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50" accel="5000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直角三角形 8"/>
          <p:cNvSpPr/>
          <p:nvPr>
            <p:custDataLst>
              <p:tags r:id="rId3"/>
            </p:custDataLst>
          </p:nvPr>
        </p:nvSpPr>
        <p:spPr>
          <a:xfrm>
            <a:off x="0" y="5401945"/>
            <a:ext cx="1459865" cy="1456055"/>
          </a:xfrm>
          <a:prstGeom prst="rtTriangle">
            <a:avLst/>
          </a:prstGeom>
          <a:solidFill>
            <a:schemeClr val="lt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391160" y="374650"/>
            <a:ext cx="6692900" cy="621665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zh-CN" altLang="en-US" sz="3200" b="1">
                <a:solidFill>
                  <a:srgbClr val="B8171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+mn-ea"/>
              </a:rPr>
              <a:t>二、认识国体与政体</a:t>
            </a:r>
            <a:endParaRPr lang="zh-CN" altLang="en-US" sz="3600" b="1" spc="38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Title 6"/>
          <p:cNvSpPr txBox="1"/>
          <p:nvPr>
            <p:custDataLst>
              <p:tags r:id="rId5"/>
            </p:custDataLst>
          </p:nvPr>
        </p:nvSpPr>
        <p:spPr>
          <a:xfrm>
            <a:off x="391160" y="996315"/>
            <a:ext cx="11193145" cy="564578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indent="0" algn="l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Tx/>
              <a:buFont typeface="+mj-ea"/>
            </a:pPr>
            <a:r>
              <a:rPr altLang="zh-CN" sz="2800" b="1" spc="120" baseline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1、国体与政体的关系：</a:t>
            </a:r>
          </a:p>
          <a:p>
            <a:pPr lvl="0" indent="0" algn="l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Tx/>
              <a:buFont typeface="+mj-ea"/>
            </a:pPr>
            <a:r>
              <a:rPr altLang="zh-CN" sz="2800" b="1" spc="120" baseline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（1）区别（含义不同）：</a:t>
            </a:r>
            <a:endParaRPr altLang="zh-CN" sz="2800" b="1" spc="120" baseline="0">
              <a:ln w="3175">
                <a:noFill/>
                <a:prstDash val="dash"/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lvl="0" indent="0" algn="l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Tx/>
              <a:buFont typeface="+mj-ea"/>
            </a:pPr>
            <a:r>
              <a:rPr altLang="zh-CN" sz="2800" b="1" spc="120" baseline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①国体，即国家性质，反映社会各阶级在国家中的地位。</a:t>
            </a:r>
            <a:r>
              <a:rPr lang="zh-CN" altLang="en-US" sz="2800" b="1" spc="120" baseline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（</a:t>
            </a:r>
            <a:r>
              <a:rPr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sz="2800" b="1" kern="100">
                <a:solidFill>
                  <a:srgbClr val="1552D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谁掌握政权</a:t>
            </a:r>
            <a:r>
              <a:rPr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zh-CN" altLang="en-US" sz="2800" b="1" spc="120">
                <a:ln w="3175">
                  <a:noFill/>
                  <a:prstDash val="dash"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endParaRPr altLang="zh-CN" sz="2800" b="1" spc="120" baseline="0">
              <a:ln w="3175">
                <a:noFill/>
                <a:prstDash val="dash"/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lvl="0" indent="0" algn="l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Tx/>
              <a:buFont typeface="+mj-ea"/>
            </a:pPr>
            <a:r>
              <a:rPr altLang="zh-CN" sz="2800" b="1" spc="120" baseline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②政体，即国家政权的组织形式，也就是国家管理形式。</a:t>
            </a:r>
            <a:r>
              <a:rPr lang="zh-CN" altLang="en-US" sz="2800" b="1" spc="120" baseline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（</a:t>
            </a:r>
            <a:r>
              <a:rPr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sz="2800" b="1" kern="100">
                <a:solidFill>
                  <a:srgbClr val="1552D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如何掌握政权</a:t>
            </a:r>
            <a:r>
              <a:rPr sz="2800" b="1" kern="1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zh-CN" altLang="en-US" sz="2800" b="1" spc="120">
                <a:ln w="3175">
                  <a:noFill/>
                  <a:prstDash val="dash"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endParaRPr altLang="zh-CN" sz="2800" b="1" spc="120" baseline="0">
              <a:ln w="3175">
                <a:noFill/>
                <a:prstDash val="dash"/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lvl="0" indent="0" algn="l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Tx/>
              <a:buFont typeface="+mj-ea"/>
            </a:pPr>
            <a:r>
              <a:rPr altLang="zh-CN" sz="2800" b="1" spc="120" baseline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（2）联系：</a:t>
            </a:r>
            <a:endParaRPr altLang="zh-CN" sz="2800" b="1" spc="120" baseline="0">
              <a:ln w="3175">
                <a:noFill/>
                <a:prstDash val="dash"/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lvl="0" indent="0" algn="l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Tx/>
              <a:buFont typeface="+mj-ea"/>
            </a:pPr>
            <a:r>
              <a:rPr altLang="zh-CN" sz="2800" b="1" spc="120" baseline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①</a:t>
            </a:r>
            <a:r>
              <a:rPr altLang="zh-CN" sz="2800" b="1" spc="120" baseline="0">
                <a:ln w="3175">
                  <a:noFill/>
                  <a:prstDash val="dash"/>
                </a:ln>
                <a:solidFill>
                  <a:srgbClr val="0A1AE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国体决定政体，政体体现国体</a:t>
            </a:r>
            <a:r>
              <a:rPr altLang="zh-CN" sz="2800" b="1" spc="120" baseline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，一定的政体服务于一定的国体。</a:t>
            </a:r>
          </a:p>
          <a:p>
            <a:pPr lvl="0" indent="0" algn="l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Tx/>
              <a:buFont typeface="+mj-ea"/>
            </a:pPr>
            <a:r>
              <a:rPr altLang="zh-CN" sz="2800" b="1" spc="120" baseline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②国家制度包括国体和政体，即内容和形式两个方面。</a:t>
            </a:r>
          </a:p>
          <a:p>
            <a:pPr lvl="0" indent="0" algn="l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Tx/>
              <a:buFont typeface="+mj-ea"/>
            </a:pPr>
            <a:r>
              <a:rPr altLang="zh-CN" sz="2800" b="1" spc="120" baseline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③政体具有</a:t>
            </a:r>
            <a:r>
              <a:rPr altLang="zh-CN" sz="2800" b="1" spc="120" baseline="0">
                <a:ln w="3175">
                  <a:noFill/>
                  <a:prstDash val="dash"/>
                </a:ln>
                <a:solidFill>
                  <a:srgbClr val="0A1AE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相对独立性</a:t>
            </a:r>
            <a:r>
              <a:rPr altLang="zh-CN" sz="2800" b="1" spc="120" baseline="0">
                <a:ln w="3175">
                  <a:noFill/>
                  <a:prstDash val="dash"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，一个国家的政体不是一成不变的。适当的政体能够巩固国体，不适当的政体会危害国体。</a:t>
            </a:r>
          </a:p>
        </p:txBody>
      </p:sp>
    </p:spTree>
    <p:custDataLst>
      <p:tags r:id="rId6"/>
    </p:custData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227965" y="697865"/>
            <a:ext cx="1004760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b="1" spc="120" smtClean="0">
                <a:ln w="3175">
                  <a:noFill/>
                  <a:prstDash val="dash"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2、政体具有相对独立性</a:t>
            </a:r>
            <a:endParaRPr lang="en-US" altLang="zh-CN" sz="2800" b="1" spc="120" smtClean="0">
              <a:ln w="3175">
                <a:noFill/>
                <a:prstDash val="dash"/>
              </a:ln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3491" name="文本框 2"/>
          <p:cNvSpPr/>
          <p:nvPr>
            <p:custDataLst>
              <p:tags r:id="rId4"/>
            </p:custDataLst>
          </p:nvPr>
        </p:nvSpPr>
        <p:spPr>
          <a:xfrm>
            <a:off x="137583" y="1435312"/>
            <a:ext cx="11490960" cy="181483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marL="228600" indent="-228600" algn="l" defTabSz="9144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0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1800" b="0" i="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b="1">
                <a:solidFill>
                  <a:srgbClr val="0A1AE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b="1">
                <a:solidFill>
                  <a:srgbClr val="0A1AE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b="1">
                <a:solidFill>
                  <a:srgbClr val="0A1AE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）一个国家的政体不是一成不变的</a:t>
            </a:r>
            <a:r>
              <a: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，这种变化既包括随着国体的变化而发生的根本性变化，也包括随着经济、政治、文化等条件的变迁，在内容和形式上的不断变化。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b="1">
                <a:solidFill>
                  <a:srgbClr val="0B5FD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b="1">
                <a:solidFill>
                  <a:srgbClr val="0A1AE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b="1">
                <a:solidFill>
                  <a:srgbClr val="0A1AE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）世界上没有任何两个国家的政体是完全一样的。</a:t>
            </a:r>
          </a:p>
        </p:txBody>
      </p:sp>
      <p:grpSp>
        <p:nvGrpSpPr>
          <p:cNvPr id="6" name="组合 5"/>
          <p:cNvGrpSpPr/>
          <p:nvPr>
            <p:custDataLst>
              <p:tags r:id="rId5"/>
            </p:custDataLst>
          </p:nvPr>
        </p:nvGrpSpPr>
        <p:grpSpPr>
          <a:xfrm>
            <a:off x="1252220" y="3293110"/>
            <a:ext cx="7632065" cy="1712595"/>
            <a:chOff x="2660" y="5450"/>
            <a:chExt cx="11597" cy="3918"/>
          </a:xfrm>
        </p:grpSpPr>
        <p:sp>
          <p:nvSpPr>
            <p:cNvPr id="4" name="Text Box 2"/>
            <p:cNvSpPr txBox="1"/>
            <p:nvPr>
              <p:custDataLst>
                <p:tags r:id="rId6"/>
              </p:custDataLst>
            </p:nvPr>
          </p:nvSpPr>
          <p:spPr>
            <a:xfrm>
              <a:off x="2799" y="6423"/>
              <a:ext cx="2078" cy="986"/>
            </a:xfrm>
            <a:prstGeom prst="rect">
              <a:avLst/>
            </a:prstGeom>
            <a:solidFill>
              <a:srgbClr val="11B5F9"/>
            </a:solidFill>
            <a:ln w="9525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square" lIns="62826" tIns="31412" rIns="62826" bIns="31412" anchor="t">
              <a:spAutoFit/>
            </a:bodyPr>
            <a:lstStyle/>
            <a:p>
              <a:pPr algn="dist" defTabSz="836930">
                <a:spcBef>
                  <a:spcPct val="50000"/>
                </a:spcBef>
              </a:pPr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国体</a:t>
              </a:r>
            </a:p>
          </p:txBody>
        </p:sp>
        <p:sp>
          <p:nvSpPr>
            <p:cNvPr id="8" name="Text Box 3"/>
            <p:cNvSpPr txBox="1"/>
            <p:nvPr>
              <p:custDataLst>
                <p:tags r:id="rId7"/>
              </p:custDataLst>
            </p:nvPr>
          </p:nvSpPr>
          <p:spPr>
            <a:xfrm>
              <a:off x="8166" y="6471"/>
              <a:ext cx="1826" cy="986"/>
            </a:xfrm>
            <a:prstGeom prst="rect">
              <a:avLst/>
            </a:prstGeom>
            <a:solidFill>
              <a:srgbClr val="11B5F9"/>
            </a:solidFill>
            <a:ln w="9525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square" lIns="62826" tIns="31412" rIns="62826" bIns="31412" anchor="t">
              <a:spAutoFit/>
            </a:bodyPr>
            <a:lstStyle/>
            <a:p>
              <a:pPr algn="dist" defTabSz="836930">
                <a:spcBef>
                  <a:spcPct val="50000"/>
                </a:spcBef>
              </a:pPr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政体</a:t>
              </a:r>
            </a:p>
          </p:txBody>
        </p:sp>
        <p:grpSp>
          <p:nvGrpSpPr>
            <p:cNvPr id="11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4888" y="5708"/>
              <a:ext cx="2857" cy="986"/>
              <a:chOff x="3962400" y="3525520"/>
              <a:chExt cx="3965575" cy="835152"/>
            </a:xfrm>
          </p:grpSpPr>
          <p:sp>
            <p:nvSpPr>
              <p:cNvPr id="12" name="Line 8"/>
              <p:cNvSpPr/>
              <p:nvPr>
                <p:custDataLst>
                  <p:tags r:id="rId9"/>
                </p:custDataLst>
              </p:nvPr>
            </p:nvSpPr>
            <p:spPr>
              <a:xfrm>
                <a:off x="3962400" y="4267200"/>
                <a:ext cx="3965575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 anchor="t"/>
              <a:lstStyle/>
              <a:p>
                <a:pPr fontAlgn="base"/>
                <a:endParaRPr lang="zh-CN" altLang="en-US" sz="2255" b="1" strike="noStrike" noProof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Text Box 9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4828374" y="3525520"/>
                <a:ext cx="2430000" cy="83515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62826" tIns="31412" rIns="62826" bIns="31412" anchor="t">
                <a:spAutoFit/>
              </a:bodyPr>
              <a:lstStyle/>
              <a:p>
                <a:pPr defTabSz="836930">
                  <a:spcBef>
                    <a:spcPct val="50000"/>
                  </a:spcBef>
                </a:pPr>
                <a:r>
                  <a:rPr lang="zh-CN" altLang="en-US" sz="2400" b="1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决定</a:t>
                </a:r>
              </a:p>
            </p:txBody>
          </p:sp>
        </p:grpSp>
        <p:sp>
          <p:nvSpPr>
            <p:cNvPr id="25" name="Text Box 9"/>
            <p:cNvSpPr txBox="1"/>
            <p:nvPr>
              <p:custDataLst>
                <p:tags r:id="rId11"/>
              </p:custDataLst>
            </p:nvPr>
          </p:nvSpPr>
          <p:spPr>
            <a:xfrm>
              <a:off x="2660" y="5617"/>
              <a:ext cx="2160" cy="98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62826" tIns="31412" rIns="62826" bIns="31412" anchor="t">
              <a:spAutoFit/>
            </a:bodyPr>
            <a:lstStyle/>
            <a:p>
              <a:pPr defTabSz="836930">
                <a:spcBef>
                  <a:spcPct val="50000"/>
                </a:spcBef>
              </a:pPr>
              <a:r>
                <a:rPr lang="zh-CN" altLang="en-US"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（内容）</a:t>
              </a:r>
            </a:p>
          </p:txBody>
        </p:sp>
        <p:grpSp>
          <p:nvGrpSpPr>
            <p:cNvPr id="26" name="组合 25"/>
            <p:cNvGrpSpPr/>
            <p:nvPr>
              <p:custDataLst>
                <p:tags r:id="rId12"/>
              </p:custDataLst>
            </p:nvPr>
          </p:nvGrpSpPr>
          <p:grpSpPr>
            <a:xfrm>
              <a:off x="4835" y="6914"/>
              <a:ext cx="2813" cy="1138"/>
              <a:chOff x="3917616" y="4547967"/>
              <a:chExt cx="3882823" cy="964175"/>
            </a:xfrm>
          </p:grpSpPr>
          <p:sp>
            <p:nvSpPr>
              <p:cNvPr id="27" name="Text Box 10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4821882" y="4676522"/>
                <a:ext cx="2447731" cy="83562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62826" tIns="31412" rIns="62826" bIns="31412" anchor="t">
                <a:spAutoFit/>
              </a:bodyPr>
              <a:lstStyle/>
              <a:p>
                <a:pPr defTabSz="836930">
                  <a:spcBef>
                    <a:spcPct val="50000"/>
                  </a:spcBef>
                </a:pPr>
                <a:r>
                  <a:rPr lang="zh-CN" altLang="en-US" sz="2400" b="1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反映</a:t>
                </a:r>
              </a:p>
            </p:txBody>
          </p:sp>
          <p:sp>
            <p:nvSpPr>
              <p:cNvPr id="28" name="Line 8"/>
              <p:cNvSpPr/>
              <p:nvPr>
                <p:custDataLst>
                  <p:tags r:id="rId14"/>
                </p:custDataLst>
              </p:nvPr>
            </p:nvSpPr>
            <p:spPr>
              <a:xfrm flipH="1" flipV="1">
                <a:off x="3917616" y="4547967"/>
                <a:ext cx="3882823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 anchor="t"/>
              <a:lstStyle/>
              <a:p>
                <a:pPr fontAlgn="base"/>
                <a:endParaRPr lang="zh-CN" altLang="en-US" sz="2255" b="1" strike="noStrike" noProof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9" name="Text Box 10"/>
            <p:cNvSpPr txBox="1"/>
            <p:nvPr>
              <p:custDataLst>
                <p:tags r:id="rId15"/>
              </p:custDataLst>
            </p:nvPr>
          </p:nvSpPr>
          <p:spPr>
            <a:xfrm>
              <a:off x="8015" y="5618"/>
              <a:ext cx="4991" cy="9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62826" tIns="31412" rIns="62826" bIns="31412" anchor="t">
              <a:spAutoFit/>
            </a:bodyPr>
            <a:lstStyle/>
            <a:p>
              <a:pPr defTabSz="836930">
                <a:spcBef>
                  <a:spcPct val="50000"/>
                </a:spcBef>
              </a:pPr>
              <a:r>
                <a:rPr lang="zh-CN" altLang="en-US"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（形式）</a:t>
              </a:r>
            </a:p>
          </p:txBody>
        </p:sp>
        <p:sp>
          <p:nvSpPr>
            <p:cNvPr id="30" name="Line 8"/>
            <p:cNvSpPr/>
            <p:nvPr>
              <p:custDataLst>
                <p:tags r:id="rId16"/>
              </p:custDataLst>
            </p:nvPr>
          </p:nvSpPr>
          <p:spPr>
            <a:xfrm>
              <a:off x="9993" y="6734"/>
              <a:ext cx="2586" cy="1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t"/>
            <a:lstStyle/>
            <a:p>
              <a:pPr fontAlgn="base"/>
              <a:endParaRPr lang="zh-CN" altLang="en-US" sz="2255" b="1" strike="noStrike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Text Box 3"/>
            <p:cNvSpPr txBox="1"/>
            <p:nvPr>
              <p:custDataLst>
                <p:tags r:id="rId17"/>
              </p:custDataLst>
            </p:nvPr>
          </p:nvSpPr>
          <p:spPr>
            <a:xfrm>
              <a:off x="12580" y="5450"/>
              <a:ext cx="1677" cy="1999"/>
            </a:xfrm>
            <a:prstGeom prst="rect">
              <a:avLst/>
            </a:prstGeom>
            <a:solidFill>
              <a:srgbClr val="11B5F9"/>
            </a:solidFill>
            <a:ln w="9525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 wrap="square" lIns="62826" tIns="31412" rIns="62826" bIns="31412" anchor="t">
              <a:spAutoFit/>
            </a:bodyPr>
            <a:lstStyle/>
            <a:p>
              <a:pPr algn="dist" defTabSz="836930">
                <a:lnSpc>
                  <a:spcPct val="110000"/>
                </a:lnSpc>
                <a:spcBef>
                  <a:spcPct val="50000"/>
                </a:spcBef>
              </a:pPr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相对独立性</a:t>
              </a:r>
            </a:p>
          </p:txBody>
        </p:sp>
        <p:sp>
          <p:nvSpPr>
            <p:cNvPr id="32" name="左大括号 31"/>
            <p:cNvSpPr/>
            <p:nvPr>
              <p:custDataLst>
                <p:tags r:id="rId18"/>
              </p:custDataLst>
            </p:nvPr>
          </p:nvSpPr>
          <p:spPr>
            <a:xfrm rot="16200000">
              <a:off x="6175" y="5247"/>
              <a:ext cx="426" cy="5213"/>
            </a:xfrm>
            <a:prstGeom prst="leftBrac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/>
              <a:endParaRPr lang="zh-CN" altLang="en-US" sz="2400" strike="noStrike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文本框 32"/>
            <p:cNvSpPr txBox="1"/>
            <p:nvPr>
              <p:custDataLst>
                <p:tags r:id="rId19"/>
              </p:custDataLst>
            </p:nvPr>
          </p:nvSpPr>
          <p:spPr>
            <a:xfrm>
              <a:off x="4820" y="8315"/>
              <a:ext cx="9203" cy="105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国家制度（</a:t>
              </a:r>
              <a:r>
                <a:rPr lang="zh-CN" altLang="en-US" sz="24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相关链接</a:t>
              </a:r>
              <a:r>
                <a: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</a:p>
          </p:txBody>
        </p:sp>
        <p:sp>
          <p:nvSpPr>
            <p:cNvPr id="34" name="Line 8"/>
            <p:cNvSpPr/>
            <p:nvPr>
              <p:custDataLst>
                <p:tags r:id="rId20"/>
              </p:custDataLst>
            </p:nvPr>
          </p:nvSpPr>
          <p:spPr>
            <a:xfrm>
              <a:off x="4878" y="6584"/>
              <a:ext cx="2860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t"/>
            <a:lstStyle/>
            <a:p>
              <a:pPr fontAlgn="base"/>
              <a:endParaRPr lang="zh-CN" altLang="en-US" sz="2255" b="1" strike="noStrike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Line 8"/>
            <p:cNvSpPr/>
            <p:nvPr>
              <p:custDataLst>
                <p:tags r:id="rId21"/>
              </p:custDataLst>
            </p:nvPr>
          </p:nvSpPr>
          <p:spPr>
            <a:xfrm>
              <a:off x="4898" y="6581"/>
              <a:ext cx="2857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t"/>
            <a:lstStyle/>
            <a:p>
              <a:pPr fontAlgn="base"/>
              <a:endParaRPr lang="zh-CN" altLang="en-US" sz="2255" b="1" strike="noStrike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文本框 2"/>
          <p:cNvSpPr txBox="1"/>
          <p:nvPr>
            <p:custDataLst>
              <p:tags r:id="rId22"/>
            </p:custDataLst>
          </p:nvPr>
        </p:nvSpPr>
        <p:spPr>
          <a:xfrm>
            <a:off x="227965" y="225425"/>
            <a:ext cx="6692900" cy="621665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zh-CN" altLang="en-US" sz="3200" b="1">
                <a:solidFill>
                  <a:srgbClr val="B8171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+mn-ea"/>
              </a:rPr>
              <a:t>二、认识国体与政体</a:t>
            </a:r>
            <a:endParaRPr lang="zh-CN" altLang="en-US" sz="3600" b="1" spc="38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TextBox 2"/>
          <p:cNvSpPr txBox="1"/>
          <p:nvPr>
            <p:custDataLst>
              <p:tags r:id="rId23"/>
            </p:custDataLst>
          </p:nvPr>
        </p:nvSpPr>
        <p:spPr>
          <a:xfrm>
            <a:off x="243205" y="5179695"/>
            <a:ext cx="11557635" cy="1383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800" b="1">
                <a:solidFill>
                  <a:srgbClr val="0A1AE7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（3）影响政体的因素：</a:t>
            </a:r>
            <a:r>
              <a:rPr sz="28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政体的决定因素是国体（</a:t>
            </a:r>
            <a:r>
              <a:rPr sz="2800" b="1" smtClean="0">
                <a:solidFill>
                  <a:srgbClr val="4A10D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根本性变化</a:t>
            </a:r>
            <a:r>
              <a:rPr sz="28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），经济、政治、文化、地理环境、历史渊源、文化传统、人口素质、发展程度等，都是影响政体的因素（内容和形式的变化）。</a:t>
            </a:r>
          </a:p>
        </p:txBody>
      </p:sp>
    </p:spTree>
    <p:custDataLst>
      <p:tags r:id="rId24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349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07620" y="1574129"/>
            <a:ext cx="10009063" cy="52838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-288" y="3027446"/>
            <a:ext cx="12192000" cy="3830553"/>
          </a:xfrm>
          <a:prstGeom prst="rect">
            <a:avLst/>
          </a:prstGeom>
        </p:spPr>
      </p:pic>
      <p:sp>
        <p:nvSpPr>
          <p:cNvPr id="22" name="标题 21"/>
          <p:cNvSpPr>
            <a:spLocks noGrp="1"/>
          </p:cNvSpPr>
          <p:nvPr>
            <p:ph type="ctrTitle"/>
            <p:custDataLst>
              <p:tags r:id="rId8"/>
            </p:custDataLst>
          </p:nvPr>
        </p:nvSpPr>
        <p:spPr>
          <a:xfrm>
            <a:off x="1106805" y="1574165"/>
            <a:ext cx="9979025" cy="1235075"/>
          </a:xfrm>
        </p:spPr>
        <p:txBody>
          <a:bodyPr>
            <a:noAutofit/>
          </a:bodyPr>
          <a:lstStyle/>
          <a:p>
            <a:r>
              <a:rPr lang="zh-CN" altLang="zh-CN" sz="6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第一框</a:t>
            </a:r>
            <a:r>
              <a:rPr lang="en-US" altLang="zh-CN" sz="6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zh-CN" sz="6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国家是什么</a:t>
            </a:r>
          </a:p>
        </p:txBody>
      </p:sp>
      <p:sp>
        <p:nvSpPr>
          <p:cNvPr id="4" name="TextBox 3"/>
          <p:cNvSpPr txBox="1"/>
          <p:nvPr>
            <p:custDataLst>
              <p:tags r:id="rId9"/>
            </p:custDataLst>
          </p:nvPr>
        </p:nvSpPr>
        <p:spPr>
          <a:xfrm>
            <a:off x="1716564" y="156845"/>
            <a:ext cx="69380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4800" b="1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第一</a:t>
            </a:r>
            <a:r>
              <a:rPr lang="zh-CN" altLang="en-US" sz="4800" b="1" smtClean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 国体与政体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515620" y="461010"/>
            <a:ext cx="11073130" cy="6092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5200"/>
              </a:lnSpc>
            </a:pPr>
            <a:r>
              <a:rPr lang="zh-CN" sz="3200" b="1" smtClean="0">
                <a:solidFill>
                  <a:srgbClr val="1552D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相关链接：</a:t>
            </a:r>
            <a:endParaRPr lang="zh-CN" sz="3200" b="1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ts val="5200"/>
              </a:lnSpc>
            </a:pPr>
            <a:r>
              <a:rPr sz="3200" b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（1)国家制度：</a:t>
            </a:r>
          </a:p>
          <a:p>
            <a:pPr fontAlgn="auto">
              <a:lnSpc>
                <a:spcPts val="5200"/>
              </a:lnSpc>
            </a:pPr>
            <a:r>
              <a:rPr sz="32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①包括国体和政体，即内容与形式两个方面。</a:t>
            </a:r>
          </a:p>
          <a:p>
            <a:pPr fontAlgn="auto">
              <a:lnSpc>
                <a:spcPts val="5200"/>
              </a:lnSpc>
            </a:pPr>
            <a:r>
              <a:rPr sz="32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②实行民主制度的国家，从国体意义上讲，都是专政与民主的统一体；</a:t>
            </a:r>
          </a:p>
          <a:p>
            <a:pPr fontAlgn="auto">
              <a:lnSpc>
                <a:spcPts val="5200"/>
              </a:lnSpc>
            </a:pPr>
            <a:r>
              <a:rPr sz="32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③从政体意义上讲，则是实行同制政体相对立的民主政体的国家。</a:t>
            </a:r>
          </a:p>
          <a:p>
            <a:pPr fontAlgn="auto">
              <a:lnSpc>
                <a:spcPts val="5200"/>
              </a:lnSpc>
            </a:pPr>
            <a:r>
              <a:rPr sz="3200" b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（2)古代奴隶制和封建制国家大都</a:t>
            </a:r>
            <a:r>
              <a:rPr sz="32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实行专制政体</a:t>
            </a:r>
            <a:r>
              <a:rPr sz="3200" b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，而现代国家大都</a:t>
            </a:r>
            <a:r>
              <a:rPr sz="32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采用民主政体</a:t>
            </a:r>
            <a:r>
              <a:rPr sz="3200" b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 descr="src=http_%2F%2F5b0988e595225.cdn.sohucs.com%2Fimages%2F20180817%2F74bb84edc6b140d98e7b4ec5ceba0093.jpeg&amp;refer=http_%2F%2F5b0988e595225.cdn.sohucs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2400" y="1849755"/>
            <a:ext cx="5763260" cy="422148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6395085" y="2811780"/>
            <a:ext cx="5454650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 fontAlgn="auto">
              <a:lnSpc>
                <a:spcPct val="100000"/>
              </a:lnSpc>
              <a:defRPr/>
            </a:pPr>
            <a:r>
              <a:rPr lang="zh-CN" sz="4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说一说</a:t>
            </a:r>
            <a:r>
              <a:rPr lang="zh-CN" altLang="en-US" sz="4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</a:p>
          <a:p>
            <a:pPr defTabSz="685800" fontAlgn="auto">
              <a:lnSpc>
                <a:spcPct val="100000"/>
              </a:lnSpc>
              <a:defRPr/>
            </a:pPr>
            <a:r>
              <a:rPr lang="zh-CN" sz="4400" b="1" smtClean="0">
                <a:solidFill>
                  <a:srgbClr val="0B5FD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现代国家大部分实行什么类型的政体呢？</a:t>
            </a:r>
          </a:p>
        </p:txBody>
      </p:sp>
    </p:spTree>
  </p:cSld>
  <p:clrMapOvr>
    <a:masterClrMapping/>
  </p:clrMapOvr>
  <p:transition spd="slow">
    <p:wheel spokes="1"/>
  </p:transition>
  <p:timing/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227965" y="1071245"/>
            <a:ext cx="86537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32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、代议制：</a:t>
            </a:r>
            <a:r>
              <a:rPr lang="zh-CN" altLang="en-US" sz="3200" b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现代民主政体的共同特征</a:t>
            </a:r>
            <a:endParaRPr lang="zh-CN" altLang="en-US" sz="32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0" name="文本框 99"/>
          <p:cNvSpPr txBox="1"/>
          <p:nvPr>
            <p:custDataLst>
              <p:tags r:id="rId4"/>
            </p:custDataLst>
          </p:nvPr>
        </p:nvSpPr>
        <p:spPr>
          <a:xfrm>
            <a:off x="27940" y="1654810"/>
            <a:ext cx="7597140" cy="49644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ts val="3800"/>
              </a:lnSpc>
            </a:pPr>
            <a:r>
              <a:rPr lang="zh-CN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（1）含义：</a:t>
            </a:r>
            <a:r>
              <a:rPr 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就是由选举产生的、代表民意的机关来行使国家权力的制度。（是一种间接的民主，非全民民主，非独裁）</a:t>
            </a:r>
          </a:p>
          <a:p>
            <a:pPr indent="0" fontAlgn="auto">
              <a:lnSpc>
                <a:spcPts val="3800"/>
              </a:lnSpc>
            </a:pPr>
            <a:r>
              <a:rPr lang="zh-CN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（2）原因：</a:t>
            </a:r>
          </a:p>
          <a:p>
            <a:pPr indent="0" fontAlgn="auto">
              <a:lnSpc>
                <a:spcPts val="3800"/>
              </a:lnSpc>
            </a:pPr>
            <a:r>
              <a:rPr 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①一方面，只有公民广泛参与，才是现代意义上的民主政体；</a:t>
            </a:r>
          </a:p>
          <a:p>
            <a:pPr indent="0" fontAlgn="auto">
              <a:lnSpc>
                <a:spcPts val="3800"/>
              </a:lnSpc>
            </a:pPr>
            <a:r>
              <a:rPr altLang="zh-CN" sz="2800" b="1" spc="12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②</a:t>
            </a:r>
            <a:r>
              <a:rPr 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另一方面，不可能全体公民都经常性地直接管理所有国家事务。</a:t>
            </a:r>
          </a:p>
          <a:p>
            <a:pPr indent="0" fontAlgn="auto">
              <a:lnSpc>
                <a:spcPts val="3800"/>
              </a:lnSpc>
            </a:pPr>
            <a:r>
              <a:rPr lang="zh-CN" sz="2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（3）作用：</a:t>
            </a:r>
            <a:r>
              <a:rPr 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代议制是公民和国家之间的政治纽带，这是现代民主政体的共同特征。</a:t>
            </a:r>
          </a:p>
        </p:txBody>
      </p:sp>
      <p:pic>
        <p:nvPicPr>
          <p:cNvPr id="6" name="图片 5" descr="src=http_%2F%2F5b0988e595225.cdn.sohucs.com%2Fimages%2F20180817%2F74bb84edc6b140d98e7b4ec5ceba0093.jpeg&amp;refer=http_%2F%2F5b0988e595225.cdn.sohucs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625080" y="2682875"/>
            <a:ext cx="4566920" cy="334518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227965" y="449580"/>
            <a:ext cx="6692900" cy="621665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zh-CN" altLang="en-US" sz="3200" b="1">
                <a:solidFill>
                  <a:srgbClr val="B8171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+mn-ea"/>
              </a:rPr>
              <a:t>二、认识国体与政体</a:t>
            </a:r>
            <a:endParaRPr lang="zh-CN" altLang="en-US" sz="3600" b="1" spc="38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0" name="图片 19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685" y="-5715"/>
            <a:ext cx="6837045" cy="15367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75" y="3108325"/>
            <a:ext cx="9077325" cy="3439795"/>
          </a:xfrm>
          <a:prstGeom prst="rect">
            <a:avLst/>
          </a:prstGeom>
        </p:spPr>
      </p:pic>
      <p:sp>
        <p:nvSpPr>
          <p:cNvPr id="70" name="文本框"/>
          <p:cNvSpPr/>
          <p:nvPr>
            <p:custDataLst>
              <p:tags r:id="rId7"/>
            </p:custDataLst>
          </p:nvPr>
        </p:nvSpPr>
        <p:spPr>
          <a:xfrm>
            <a:off x="1212850" y="86360"/>
            <a:ext cx="6072505" cy="542925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228600" hangingPunct="0"/>
            <a:r>
              <a:rPr lang="zh-CN" altLang="en-US" sz="3200" b="1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小结</a:t>
            </a:r>
          </a:p>
        </p:txBody>
      </p:sp>
      <p:sp>
        <p:nvSpPr>
          <p:cNvPr id="72" name="文本框"/>
          <p:cNvSpPr/>
          <p:nvPr>
            <p:custDataLst>
              <p:tags r:id="rId8"/>
            </p:custDataLst>
          </p:nvPr>
        </p:nvSpPr>
        <p:spPr>
          <a:xfrm>
            <a:off x="572770" y="116205"/>
            <a:ext cx="528955" cy="52832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  <a:effectLst>
            <a:outerShdw blurRad="38100" dist="63500" dir="5400000" rotWithShape="0">
              <a:srgbClr val="000000">
                <a:alpha val="50000"/>
              </a:srgbClr>
            </a:outerShdw>
          </a:effectLst>
        </p:spPr>
        <p:txBody>
          <a:bodyPr lIns="25400" tIns="25400" rIns="25400" bIns="2540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275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</a:defRPr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CN Heavy" panose="020b0a00000000000000" charset="-122"/>
              <a:ea typeface="思源黑体 CN Heavy" panose="020b0a00000000000000" charset="-122"/>
              <a:cs typeface="+mn-ea"/>
              <a:sym typeface="+mn-lt"/>
            </a:endParaRPr>
          </a:p>
        </p:txBody>
      </p:sp>
      <p:pic>
        <p:nvPicPr>
          <p:cNvPr id="73" name="文本框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0" y="139065"/>
            <a:ext cx="436880" cy="436880"/>
          </a:xfrm>
          <a:prstGeom prst="rect">
            <a:avLst/>
          </a:prstGeom>
        </p:spPr>
      </p:pic>
      <p:sp>
        <p:nvSpPr>
          <p:cNvPr id="4" name="Text Box 2"/>
          <p:cNvSpPr txBox="1"/>
          <p:nvPr>
            <p:custDataLst>
              <p:tags r:id="rId11"/>
            </p:custDataLst>
          </p:nvPr>
        </p:nvSpPr>
        <p:spPr>
          <a:xfrm>
            <a:off x="429186" y="3108326"/>
            <a:ext cx="1270958" cy="554355"/>
          </a:xfrm>
          <a:prstGeom prst="rect">
            <a:avLst/>
          </a:prstGeom>
          <a:solidFill>
            <a:srgbClr val="11B5F9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62826" tIns="31412" rIns="62826" bIns="31412" anchor="t">
            <a:spAutoFit/>
          </a:bodyPr>
          <a:lstStyle/>
          <a:p>
            <a:pPr algn="dist" defTabSz="836930">
              <a:spcBef>
                <a:spcPct val="50000"/>
              </a:spcBef>
            </a:pPr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</a:t>
            </a:r>
          </a:p>
        </p:txBody>
      </p:sp>
      <p:sp>
        <p:nvSpPr>
          <p:cNvPr id="7178" name="AutoShape 11"/>
          <p:cNvSpPr/>
          <p:nvPr>
            <p:custDataLst>
              <p:tags r:id="rId12"/>
            </p:custDataLst>
          </p:nvPr>
        </p:nvSpPr>
        <p:spPr>
          <a:xfrm>
            <a:off x="1830705" y="2178050"/>
            <a:ext cx="410845" cy="3136265"/>
          </a:xfrm>
          <a:prstGeom prst="leftBrace">
            <a:avLst>
              <a:gd name="adj1" fmla="val 96359"/>
              <a:gd name="adj2" fmla="val 50000"/>
            </a:avLst>
          </a:prstGeom>
          <a:noFill/>
          <a:ln w="28575" cap="flat" cmpd="sng">
            <a:solidFill>
              <a:srgbClr val="0B5FD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>
              <a:buChar char="•"/>
            </a:pP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Text Box 2"/>
          <p:cNvSpPr txBox="1"/>
          <p:nvPr>
            <p:custDataLst>
              <p:tags r:id="rId13"/>
            </p:custDataLst>
          </p:nvPr>
        </p:nvSpPr>
        <p:spPr>
          <a:xfrm>
            <a:off x="2372360" y="2093595"/>
            <a:ext cx="2271395" cy="554355"/>
          </a:xfrm>
          <a:prstGeom prst="rect">
            <a:avLst/>
          </a:prstGeom>
          <a:solidFill>
            <a:srgbClr val="11B5F9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62826" tIns="31412" rIns="62826" bIns="31412" anchor="t">
            <a:spAutoFit/>
          </a:bodyPr>
          <a:lstStyle/>
          <a:p>
            <a:pPr algn="l" defTabSz="836930">
              <a:spcBef>
                <a:spcPct val="50000"/>
              </a:spcBef>
            </a:pPr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国家的本质</a:t>
            </a:r>
          </a:p>
        </p:txBody>
      </p:sp>
      <p:sp>
        <p:nvSpPr>
          <p:cNvPr id="5" name="Text Box 2"/>
          <p:cNvSpPr txBox="1"/>
          <p:nvPr>
            <p:custDataLst>
              <p:tags r:id="rId14"/>
            </p:custDataLst>
          </p:nvPr>
        </p:nvSpPr>
        <p:spPr>
          <a:xfrm>
            <a:off x="2372360" y="4833620"/>
            <a:ext cx="2271395" cy="554355"/>
          </a:xfrm>
          <a:prstGeom prst="rect">
            <a:avLst/>
          </a:prstGeom>
          <a:solidFill>
            <a:srgbClr val="11B5F9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62826" tIns="31412" rIns="62826" bIns="31412" anchor="t">
            <a:spAutoFit/>
          </a:bodyPr>
          <a:lstStyle/>
          <a:p>
            <a:pPr algn="l" defTabSz="836930">
              <a:spcBef>
                <a:spcPct val="50000"/>
              </a:spcBef>
            </a:pPr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国体与政体</a:t>
            </a:r>
          </a:p>
        </p:txBody>
      </p:sp>
      <p:grpSp>
        <p:nvGrpSpPr>
          <p:cNvPr id="10" name="组合 9"/>
          <p:cNvGrpSpPr/>
          <p:nvPr>
            <p:custDataLst>
              <p:tags r:id="rId15"/>
            </p:custDataLst>
          </p:nvPr>
        </p:nvGrpSpPr>
        <p:grpSpPr>
          <a:xfrm>
            <a:off x="4774565" y="1269365"/>
            <a:ext cx="3353435" cy="2306320"/>
            <a:chOff x="8779" y="907"/>
            <a:chExt cx="5281" cy="3632"/>
          </a:xfrm>
        </p:grpSpPr>
        <p:sp>
          <p:nvSpPr>
            <p:cNvPr id="6" name="AutoShape 11"/>
            <p:cNvSpPr/>
            <p:nvPr>
              <p:custDataLst>
                <p:tags r:id="rId16"/>
              </p:custDataLst>
            </p:nvPr>
          </p:nvSpPr>
          <p:spPr>
            <a:xfrm>
              <a:off x="8779" y="991"/>
              <a:ext cx="342" cy="3302"/>
            </a:xfrm>
            <a:prstGeom prst="leftBrace">
              <a:avLst>
                <a:gd name="adj1" fmla="val 96359"/>
                <a:gd name="adj2" fmla="val 50000"/>
              </a:avLst>
            </a:prstGeom>
            <a:noFill/>
            <a:ln w="28575" cap="flat" cmpd="sng">
              <a:solidFill>
                <a:srgbClr val="0B5FD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>
                <a:buChar char="•"/>
              </a:pPr>
              <a:endParaRPr lang="zh-CN" altLang="en-US" sz="28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343" name="Text Box 7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9338" y="907"/>
              <a:ext cx="4722" cy="3633"/>
            </a:xfrm>
            <a:prstGeom prst="rect">
              <a:avLst/>
            </a:prstGeom>
            <a:noFill/>
            <a:ln w="28575" cmpd="sng">
              <a:solidFill>
                <a:srgbClr val="0B5FD1"/>
              </a:solidFill>
              <a:prstDash val="solid"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r>
                <a:rPr lang="zh-CN" altLang="en-US" sz="2400" b="1" noProof="1"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马克思主义国家理论</a:t>
              </a:r>
            </a:p>
            <a:p>
              <a:r>
                <a:rPr lang="zh-CN" altLang="en-US" sz="2400" b="1" noProof="1"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国家的基本要素</a:t>
              </a:r>
            </a:p>
            <a:p>
              <a:r>
                <a:rPr lang="zh-CN" altLang="en-US" sz="2400" b="1" noProof="1"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国家的性质</a:t>
              </a:r>
            </a:p>
            <a:p>
              <a:r>
                <a:rPr lang="zh-CN" altLang="en-US" sz="2400" b="1" noProof="1"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国家的本质</a:t>
              </a:r>
            </a:p>
            <a:p>
              <a:r>
                <a:rPr lang="zh-CN" altLang="en-US" sz="2400" b="1" noProof="1"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国家的类型</a:t>
              </a:r>
            </a:p>
            <a:p>
              <a:r>
                <a:rPr lang="zh-CN" altLang="en-US" sz="2400" b="1" noProof="1"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国家的职能</a:t>
              </a:r>
            </a:p>
          </p:txBody>
        </p:sp>
      </p:grpSp>
      <p:grpSp>
        <p:nvGrpSpPr>
          <p:cNvPr id="11" name="组合 10"/>
          <p:cNvGrpSpPr/>
          <p:nvPr>
            <p:custDataLst>
              <p:tags r:id="rId18"/>
            </p:custDataLst>
          </p:nvPr>
        </p:nvGrpSpPr>
        <p:grpSpPr>
          <a:xfrm>
            <a:off x="4774565" y="4568190"/>
            <a:ext cx="4044950" cy="1198880"/>
            <a:chOff x="8779" y="6104"/>
            <a:chExt cx="6370" cy="1888"/>
          </a:xfrm>
        </p:grpSpPr>
        <p:sp>
          <p:nvSpPr>
            <p:cNvPr id="8" name="AutoShape 11"/>
            <p:cNvSpPr/>
            <p:nvPr>
              <p:custDataLst>
                <p:tags r:id="rId19"/>
              </p:custDataLst>
            </p:nvPr>
          </p:nvSpPr>
          <p:spPr>
            <a:xfrm>
              <a:off x="8779" y="6104"/>
              <a:ext cx="327" cy="1709"/>
            </a:xfrm>
            <a:prstGeom prst="leftBrace">
              <a:avLst>
                <a:gd name="adj1" fmla="val 96359"/>
                <a:gd name="adj2" fmla="val 50000"/>
              </a:avLst>
            </a:prstGeom>
            <a:noFill/>
            <a:ln w="28575" cap="flat" cmpd="sng">
              <a:solidFill>
                <a:srgbClr val="0B5FD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>
                <a:buChar char="•"/>
              </a:pPr>
              <a:endParaRPr lang="zh-CN" altLang="en-US" sz="28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9312" y="6104"/>
              <a:ext cx="5837" cy="1888"/>
            </a:xfrm>
            <a:prstGeom prst="rect">
              <a:avLst/>
            </a:prstGeom>
            <a:noFill/>
            <a:ln w="28575" cmpd="sng">
              <a:solidFill>
                <a:srgbClr val="0B5FD1"/>
              </a:solidFill>
              <a:prstDash val="solid"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r>
                <a:rPr lang="zh-CN" altLang="en-US" sz="2400" b="1" noProof="1"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国体与政体的区别和联系</a:t>
              </a:r>
            </a:p>
            <a:p>
              <a:r>
                <a:rPr lang="zh-CN" altLang="en-US" sz="2400" b="1" noProof="1"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政体的相对独立性</a:t>
              </a:r>
            </a:p>
            <a:p>
              <a:r>
                <a:rPr lang="zh-CN" altLang="en-US" sz="2400" b="1" noProof="1">
                  <a:solidFill>
                    <a:srgbClr val="000000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代议制</a:t>
              </a:r>
            </a:p>
          </p:txBody>
        </p:sp>
      </p:grpSp>
    </p:spTree>
    <p:custDataLst>
      <p:tags r:id="rId2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07620" y="1574129"/>
            <a:ext cx="10009063" cy="52838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-4733" y="3027446"/>
            <a:ext cx="12192000" cy="3830553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4176243" y="1259760"/>
            <a:ext cx="385572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b="1">
                <a:ln w="19050">
                  <a:noFill/>
                </a:ln>
                <a:solidFill>
                  <a:srgbClr val="DA141F"/>
                </a:solidFill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  <a:sym typeface="阿里巴巴普惠体 R" panose="00020600040101010101" pitchFamily="18" charset="-122"/>
              </a:rPr>
              <a:t>下节课见</a:t>
            </a:r>
          </a:p>
        </p:txBody>
      </p:sp>
      <p:pic>
        <p:nvPicPr>
          <p:cNvPr id="9" name="New picture"/>
          <p:cNvPicPr/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544300" y="11430000"/>
            <a:ext cx="304800" cy="215900"/>
          </a:xfrm>
          <a:prstGeom prst="cube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69" name="图片 6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3088570"/>
            <a:ext cx="12192000" cy="3830553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6"/>
            </p:custDataLst>
          </p:nvPr>
        </p:nvGrpSpPr>
        <p:grpSpPr>
          <a:xfrm>
            <a:off x="177020" y="1808921"/>
            <a:ext cx="5718175" cy="741045"/>
            <a:chOff x="1455586" y="1706441"/>
            <a:chExt cx="6348325" cy="741045"/>
          </a:xfrm>
        </p:grpSpPr>
        <p:sp>
          <p:nvSpPr>
            <p:cNvPr id="5" name="矩形 4"/>
            <p:cNvSpPr/>
            <p:nvPr>
              <p:custDataLst>
                <p:tags r:id="rId7"/>
              </p:custDataLst>
            </p:nvPr>
          </p:nvSpPr>
          <p:spPr>
            <a:xfrm>
              <a:off x="1686819" y="2159196"/>
              <a:ext cx="6117092" cy="288290"/>
            </a:xfrm>
            <a:prstGeom prst="rect">
              <a:avLst/>
            </a:prstGeom>
            <a:noFill/>
            <a:ln w="9525">
              <a:solidFill>
                <a:srgbClr val="A71C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阿里巴巴普惠体 R" panose="00020600040101010101" pitchFamily="18" charset="-122"/>
              </a:endParaRPr>
            </a:p>
          </p:txBody>
        </p:sp>
        <p:grpSp>
          <p:nvGrpSpPr>
            <p:cNvPr id="6" name="组合 5"/>
            <p:cNvGrpSpPr/>
            <p:nvPr>
              <p:custDataLst>
                <p:tags r:id="rId8"/>
              </p:custDataLst>
            </p:nvPr>
          </p:nvGrpSpPr>
          <p:grpSpPr>
            <a:xfrm>
              <a:off x="1455586" y="1706441"/>
              <a:ext cx="6215002" cy="657226"/>
              <a:chOff x="1455586" y="980727"/>
              <a:chExt cx="6215002" cy="657226"/>
            </a:xfrm>
          </p:grpSpPr>
          <p:sp>
            <p:nvSpPr>
              <p:cNvPr id="8" name="矩形 7"/>
              <p:cNvSpPr/>
              <p:nvPr>
                <p:custDataLst>
                  <p:tags r:id="rId9"/>
                </p:custDataLst>
              </p:nvPr>
            </p:nvSpPr>
            <p:spPr>
              <a:xfrm>
                <a:off x="1842570" y="980727"/>
                <a:ext cx="5828018" cy="5161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阿里巴巴普惠体 R" panose="00020600040101010101" pitchFamily="18" charset="-122"/>
                  <a:sym typeface="阿里巴巴普惠体 R" panose="00020600040101010101" pitchFamily="18" charset="-122"/>
                </a:endParaRPr>
              </a:p>
            </p:txBody>
          </p:sp>
          <p:grpSp>
            <p:nvGrpSpPr>
              <p:cNvPr id="9" name="组合 8"/>
              <p:cNvGrpSpPr/>
              <p:nvPr>
                <p:custDataLst>
                  <p:tags r:id="rId10"/>
                </p:custDataLst>
              </p:nvPr>
            </p:nvGrpSpPr>
            <p:grpSpPr>
              <a:xfrm>
                <a:off x="1455586" y="980728"/>
                <a:ext cx="6189705" cy="657225"/>
                <a:chOff x="1412709" y="1688671"/>
                <a:chExt cx="6189705" cy="657225"/>
              </a:xfrm>
            </p:grpSpPr>
            <p:sp>
              <p:nvSpPr>
                <p:cNvPr id="10" name="矩形 122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2377119" y="1700736"/>
                  <a:ext cx="5225295" cy="645160"/>
                </a:xfrm>
                <a:custGeom>
                  <a:rect l="l" t="t" r="r" b="b"/>
                  <a:pathLst>
                    <a:path w="5232583" h="504056">
                      <a:moveTo>
                        <a:pt x="202781" y="0"/>
                      </a:moveTo>
                      <a:lnTo>
                        <a:pt x="5232583" y="0"/>
                      </a:lnTo>
                      <a:lnTo>
                        <a:pt x="5232583" y="504056"/>
                      </a:lnTo>
                      <a:lnTo>
                        <a:pt x="0" y="504056"/>
                      </a:lnTo>
                      <a:close/>
                    </a:path>
                  </a:pathLst>
                </a:custGeom>
                <a:solidFill>
                  <a:srgbClr val="A71C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阿里巴巴普惠体 R" panose="00020600040101010101" pitchFamily="18" charset="-122"/>
                    <a:ea typeface="阿里巴巴普惠体 R" panose="00020600040101010101" pitchFamily="18" charset="-122"/>
                    <a:cs typeface="阿里巴巴普惠体 R" panose="00020600040101010101" pitchFamily="18" charset="-122"/>
                    <a:sym typeface="阿里巴巴普惠体 R" panose="00020600040101010101" pitchFamily="18" charset="-122"/>
                  </a:endParaRPr>
                </a:p>
              </p:txBody>
            </p:sp>
            <p:sp>
              <p:nvSpPr>
                <p:cNvPr id="11" name="矩形 4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799742" y="1700736"/>
                  <a:ext cx="738817" cy="645160"/>
                </a:xfrm>
                <a:custGeom>
                  <a:rect l="l" t="t" r="r" b="b"/>
                  <a:pathLst>
                    <a:path w="738736" h="504056">
                      <a:moveTo>
                        <a:pt x="0" y="0"/>
                      </a:moveTo>
                      <a:lnTo>
                        <a:pt x="738736" y="0"/>
                      </a:lnTo>
                      <a:lnTo>
                        <a:pt x="544868" y="504056"/>
                      </a:lnTo>
                      <a:lnTo>
                        <a:pt x="0" y="504056"/>
                      </a:lnTo>
                      <a:close/>
                    </a:path>
                  </a:pathLst>
                </a:custGeom>
                <a:solidFill>
                  <a:srgbClr val="A71C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阿里巴巴普惠体 R" panose="00020600040101010101" pitchFamily="18" charset="-122"/>
                    <a:ea typeface="阿里巴巴普惠体 R" panose="00020600040101010101" pitchFamily="18" charset="-122"/>
                    <a:cs typeface="阿里巴巴普惠体 R" panose="00020600040101010101" pitchFamily="18" charset="-122"/>
                    <a:sym typeface="阿里巴巴普惠体 R" panose="00020600040101010101" pitchFamily="18" charset="-122"/>
                  </a:endParaRPr>
                </a:p>
              </p:txBody>
            </p:sp>
            <p:grpSp>
              <p:nvGrpSpPr>
                <p:cNvPr id="12" name="组合 11"/>
                <p:cNvGrpSpPr/>
                <p:nvPr>
                  <p:custDataLst>
                    <p:tags r:id="rId13"/>
                  </p:custDataLst>
                </p:nvPr>
              </p:nvGrpSpPr>
              <p:grpSpPr>
                <a:xfrm>
                  <a:off x="1412709" y="1688671"/>
                  <a:ext cx="873292" cy="533214"/>
                  <a:chOff x="10926798" y="1471725"/>
                  <a:chExt cx="1500188" cy="915988"/>
                </a:xfrm>
                <a:solidFill>
                  <a:schemeClr val="bg1">
                    <a:alpha val="49000"/>
                  </a:schemeClr>
                </a:solidFill>
              </p:grpSpPr>
              <p:sp>
                <p:nvSpPr>
                  <p:cNvPr id="13" name="Freeform 22"/>
                  <p:cNvSpPr/>
                  <p:nvPr>
                    <p:custDataLst>
                      <p:tags r:id="rId14"/>
                    </p:custDataLst>
                  </p:nvPr>
                </p:nvSpPr>
                <p:spPr bwMode="auto">
                  <a:xfrm>
                    <a:off x="11199848" y="1922575"/>
                    <a:ext cx="266700" cy="317500"/>
                  </a:xfrm>
                  <a:custGeom>
                    <a:gdLst>
                      <a:gd name="T0" fmla="*/ 27 w 71"/>
                      <a:gd name="T1" fmla="*/ 0 h 85"/>
                      <a:gd name="T2" fmla="*/ 46 w 71"/>
                      <a:gd name="T3" fmla="*/ 18 h 85"/>
                      <a:gd name="T4" fmla="*/ 71 w 71"/>
                      <a:gd name="T5" fmla="*/ 27 h 85"/>
                      <a:gd name="T6" fmla="*/ 51 w 71"/>
                      <a:gd name="T7" fmla="*/ 60 h 85"/>
                      <a:gd name="T8" fmla="*/ 61 w 71"/>
                      <a:gd name="T9" fmla="*/ 81 h 85"/>
                      <a:gd name="T10" fmla="*/ 12 w 71"/>
                      <a:gd name="T11" fmla="*/ 59 h 85"/>
                      <a:gd name="T12" fmla="*/ 27 w 71"/>
                      <a:gd name="T13" fmla="*/ 0 h 85"/>
                    </a:gdLst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1" h="85">
                        <a:moveTo>
                          <a:pt x="27" y="0"/>
                        </a:moveTo>
                        <a:cubicBezTo>
                          <a:pt x="27" y="0"/>
                          <a:pt x="33" y="10"/>
                          <a:pt x="46" y="18"/>
                        </a:cubicBezTo>
                        <a:cubicBezTo>
                          <a:pt x="59" y="26"/>
                          <a:pt x="71" y="27"/>
                          <a:pt x="71" y="27"/>
                        </a:cubicBezTo>
                        <a:cubicBezTo>
                          <a:pt x="71" y="27"/>
                          <a:pt x="51" y="41"/>
                          <a:pt x="51" y="60"/>
                        </a:cubicBezTo>
                        <a:cubicBezTo>
                          <a:pt x="52" y="79"/>
                          <a:pt x="66" y="77"/>
                          <a:pt x="61" y="81"/>
                        </a:cubicBezTo>
                        <a:cubicBezTo>
                          <a:pt x="56" y="85"/>
                          <a:pt x="22" y="82"/>
                          <a:pt x="12" y="59"/>
                        </a:cubicBezTo>
                        <a:cubicBezTo>
                          <a:pt x="0" y="33"/>
                          <a:pt x="27" y="0"/>
                          <a:pt x="27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阿里巴巴普惠体 R" panose="00020600040101010101" pitchFamily="18" charset="-122"/>
                      <a:ea typeface="阿里巴巴普惠体 R" panose="00020600040101010101" pitchFamily="18" charset="-122"/>
                      <a:cs typeface="阿里巴巴普惠体 R" panose="00020600040101010101" pitchFamily="18" charset="-122"/>
                      <a:sym typeface="阿里巴巴普惠体 R" panose="00020600040101010101" pitchFamily="18" charset="-122"/>
                    </a:endParaRPr>
                  </a:p>
                </p:txBody>
              </p:sp>
              <p:sp>
                <p:nvSpPr>
                  <p:cNvPr id="14" name="Freeform 23"/>
                  <p:cNvSpPr/>
                  <p:nvPr>
                    <p:custDataLst>
                      <p:tags r:id="rId15"/>
                    </p:custDataLst>
                  </p:nvPr>
                </p:nvSpPr>
                <p:spPr bwMode="auto">
                  <a:xfrm>
                    <a:off x="11623711" y="1914638"/>
                    <a:ext cx="461963" cy="322263"/>
                  </a:xfrm>
                  <a:custGeom>
                    <a:gdLst>
                      <a:gd name="T0" fmla="*/ 110 w 123"/>
                      <a:gd name="T1" fmla="*/ 3 h 86"/>
                      <a:gd name="T2" fmla="*/ 122 w 123"/>
                      <a:gd name="T3" fmla="*/ 26 h 86"/>
                      <a:gd name="T4" fmla="*/ 101 w 123"/>
                      <a:gd name="T5" fmla="*/ 67 h 86"/>
                      <a:gd name="T6" fmla="*/ 26 w 123"/>
                      <a:gd name="T7" fmla="*/ 69 h 86"/>
                      <a:gd name="T8" fmla="*/ 19 w 123"/>
                      <a:gd name="T9" fmla="*/ 47 h 86"/>
                      <a:gd name="T10" fmla="*/ 0 w 123"/>
                      <a:gd name="T11" fmla="*/ 29 h 86"/>
                      <a:gd name="T12" fmla="*/ 18 w 123"/>
                      <a:gd name="T13" fmla="*/ 21 h 86"/>
                      <a:gd name="T14" fmla="*/ 30 w 123"/>
                      <a:gd name="T15" fmla="*/ 9 h 86"/>
                      <a:gd name="T16" fmla="*/ 84 w 123"/>
                      <a:gd name="T17" fmla="*/ 40 h 86"/>
                      <a:gd name="T18" fmla="*/ 110 w 123"/>
                      <a:gd name="T19" fmla="*/ 3 h 86"/>
                    </a:gdLst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3" h="86">
                        <a:moveTo>
                          <a:pt x="110" y="3"/>
                        </a:moveTo>
                        <a:cubicBezTo>
                          <a:pt x="109" y="0"/>
                          <a:pt x="120" y="11"/>
                          <a:pt x="122" y="26"/>
                        </a:cubicBezTo>
                        <a:cubicBezTo>
                          <a:pt x="123" y="38"/>
                          <a:pt x="119" y="55"/>
                          <a:pt x="101" y="67"/>
                        </a:cubicBezTo>
                        <a:cubicBezTo>
                          <a:pt x="74" y="86"/>
                          <a:pt x="26" y="69"/>
                          <a:pt x="26" y="69"/>
                        </a:cubicBezTo>
                        <a:cubicBezTo>
                          <a:pt x="26" y="69"/>
                          <a:pt x="25" y="58"/>
                          <a:pt x="19" y="47"/>
                        </a:cubicBezTo>
                        <a:cubicBezTo>
                          <a:pt x="14" y="37"/>
                          <a:pt x="0" y="29"/>
                          <a:pt x="0" y="29"/>
                        </a:cubicBezTo>
                        <a:cubicBezTo>
                          <a:pt x="0" y="29"/>
                          <a:pt x="10" y="27"/>
                          <a:pt x="18" y="21"/>
                        </a:cubicBezTo>
                        <a:cubicBezTo>
                          <a:pt x="25" y="16"/>
                          <a:pt x="30" y="9"/>
                          <a:pt x="30" y="9"/>
                        </a:cubicBezTo>
                        <a:cubicBezTo>
                          <a:pt x="30" y="9"/>
                          <a:pt x="51" y="45"/>
                          <a:pt x="84" y="40"/>
                        </a:cubicBezTo>
                        <a:cubicBezTo>
                          <a:pt x="115" y="35"/>
                          <a:pt x="111" y="15"/>
                          <a:pt x="11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阿里巴巴普惠体 R" panose="00020600040101010101" pitchFamily="18" charset="-122"/>
                      <a:ea typeface="阿里巴巴普惠体 R" panose="00020600040101010101" pitchFamily="18" charset="-122"/>
                      <a:cs typeface="阿里巴巴普惠体 R" panose="00020600040101010101" pitchFamily="18" charset="-122"/>
                      <a:sym typeface="阿里巴巴普惠体 R" panose="00020600040101010101" pitchFamily="18" charset="-122"/>
                    </a:endParaRPr>
                  </a:p>
                </p:txBody>
              </p:sp>
              <p:sp>
                <p:nvSpPr>
                  <p:cNvPr id="15" name="Freeform 24"/>
                  <p:cNvSpPr/>
                  <p:nvPr>
                    <p:custDataLst>
                      <p:tags r:id="rId16"/>
                    </p:custDataLst>
                  </p:nvPr>
                </p:nvSpPr>
                <p:spPr bwMode="auto">
                  <a:xfrm>
                    <a:off x="11463373" y="1598725"/>
                    <a:ext cx="419100" cy="219075"/>
                  </a:xfrm>
                  <a:custGeom>
                    <a:gdLst>
                      <a:gd name="T0" fmla="*/ 86 w 112"/>
                      <a:gd name="T1" fmla="*/ 18 h 58"/>
                      <a:gd name="T2" fmla="*/ 101 w 112"/>
                      <a:gd name="T3" fmla="*/ 23 h 58"/>
                      <a:gd name="T4" fmla="*/ 112 w 112"/>
                      <a:gd name="T5" fmla="*/ 34 h 58"/>
                      <a:gd name="T6" fmla="*/ 94 w 112"/>
                      <a:gd name="T7" fmla="*/ 41 h 58"/>
                      <a:gd name="T8" fmla="*/ 82 w 112"/>
                      <a:gd name="T9" fmla="*/ 56 h 58"/>
                      <a:gd name="T10" fmla="*/ 69 w 112"/>
                      <a:gd name="T11" fmla="*/ 34 h 58"/>
                      <a:gd name="T12" fmla="*/ 38 w 112"/>
                      <a:gd name="T13" fmla="*/ 27 h 58"/>
                      <a:gd name="T14" fmla="*/ 11 w 112"/>
                      <a:gd name="T15" fmla="*/ 56 h 58"/>
                      <a:gd name="T16" fmla="*/ 3 w 112"/>
                      <a:gd name="T17" fmla="*/ 37 h 58"/>
                      <a:gd name="T18" fmla="*/ 23 w 112"/>
                      <a:gd name="T19" fmla="*/ 21 h 58"/>
                      <a:gd name="T20" fmla="*/ 55 w 112"/>
                      <a:gd name="T21" fmla="*/ 0 h 58"/>
                      <a:gd name="T22" fmla="*/ 86 w 112"/>
                      <a:gd name="T23" fmla="*/ 18 h 58"/>
                    </a:gdLst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12" h="57">
                        <a:moveTo>
                          <a:pt x="86" y="18"/>
                        </a:moveTo>
                        <a:cubicBezTo>
                          <a:pt x="86" y="18"/>
                          <a:pt x="95" y="19"/>
                          <a:pt x="101" y="23"/>
                        </a:cubicBezTo>
                        <a:cubicBezTo>
                          <a:pt x="109" y="28"/>
                          <a:pt x="112" y="34"/>
                          <a:pt x="112" y="34"/>
                        </a:cubicBezTo>
                        <a:cubicBezTo>
                          <a:pt x="112" y="34"/>
                          <a:pt x="104" y="35"/>
                          <a:pt x="94" y="41"/>
                        </a:cubicBezTo>
                        <a:cubicBezTo>
                          <a:pt x="85" y="47"/>
                          <a:pt x="82" y="56"/>
                          <a:pt x="82" y="56"/>
                        </a:cubicBezTo>
                        <a:cubicBezTo>
                          <a:pt x="82" y="56"/>
                          <a:pt x="80" y="44"/>
                          <a:pt x="69" y="34"/>
                        </a:cubicBezTo>
                        <a:cubicBezTo>
                          <a:pt x="62" y="28"/>
                          <a:pt x="51" y="25"/>
                          <a:pt x="38" y="27"/>
                        </a:cubicBezTo>
                        <a:cubicBezTo>
                          <a:pt x="14" y="30"/>
                          <a:pt x="14" y="53"/>
                          <a:pt x="11" y="56"/>
                        </a:cubicBezTo>
                        <a:cubicBezTo>
                          <a:pt x="7" y="58"/>
                          <a:pt x="0" y="50"/>
                          <a:pt x="3" y="37"/>
                        </a:cubicBezTo>
                        <a:cubicBezTo>
                          <a:pt x="6" y="23"/>
                          <a:pt x="23" y="21"/>
                          <a:pt x="23" y="21"/>
                        </a:cubicBezTo>
                        <a:cubicBezTo>
                          <a:pt x="23" y="21"/>
                          <a:pt x="36" y="0"/>
                          <a:pt x="55" y="0"/>
                        </a:cubicBezTo>
                        <a:cubicBezTo>
                          <a:pt x="72" y="1"/>
                          <a:pt x="86" y="18"/>
                          <a:pt x="86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阿里巴巴普惠体 R" panose="00020600040101010101" pitchFamily="18" charset="-122"/>
                      <a:ea typeface="阿里巴巴普惠体 R" panose="00020600040101010101" pitchFamily="18" charset="-122"/>
                      <a:cs typeface="阿里巴巴普惠体 R" panose="00020600040101010101" pitchFamily="18" charset="-122"/>
                      <a:sym typeface="阿里巴巴普惠体 R" panose="00020600040101010101" pitchFamily="18" charset="-122"/>
                    </a:endParaRPr>
                  </a:p>
                </p:txBody>
              </p:sp>
              <p:sp>
                <p:nvSpPr>
                  <p:cNvPr id="16" name="Freeform 25"/>
                  <p:cNvSpPr/>
                  <p:nvPr>
                    <p:custDataLst>
                      <p:tags r:id="rId17"/>
                    </p:custDataLst>
                  </p:nvPr>
                </p:nvSpPr>
                <p:spPr bwMode="auto">
                  <a:xfrm>
                    <a:off x="11263348" y="1471725"/>
                    <a:ext cx="728663" cy="558800"/>
                  </a:xfrm>
                  <a:custGeom>
                    <a:gdLst>
                      <a:gd name="T0" fmla="*/ 164 w 194"/>
                      <a:gd name="T1" fmla="*/ 54 h 149"/>
                      <a:gd name="T2" fmla="*/ 173 w 194"/>
                      <a:gd name="T3" fmla="*/ 65 h 149"/>
                      <a:gd name="T4" fmla="*/ 183 w 194"/>
                      <a:gd name="T5" fmla="*/ 59 h 149"/>
                      <a:gd name="T6" fmla="*/ 194 w 194"/>
                      <a:gd name="T7" fmla="*/ 55 h 149"/>
                      <a:gd name="T8" fmla="*/ 177 w 194"/>
                      <a:gd name="T9" fmla="*/ 33 h 149"/>
                      <a:gd name="T10" fmla="*/ 157 w 194"/>
                      <a:gd name="T11" fmla="*/ 30 h 149"/>
                      <a:gd name="T12" fmla="*/ 106 w 194"/>
                      <a:gd name="T13" fmla="*/ 1 h 149"/>
                      <a:gd name="T14" fmla="*/ 55 w 194"/>
                      <a:gd name="T15" fmla="*/ 31 h 149"/>
                      <a:gd name="T16" fmla="*/ 18 w 194"/>
                      <a:gd name="T17" fmla="*/ 50 h 149"/>
                      <a:gd name="T18" fmla="*/ 14 w 194"/>
                      <a:gd name="T19" fmla="*/ 104 h 149"/>
                      <a:gd name="T20" fmla="*/ 118 w 194"/>
                      <a:gd name="T21" fmla="*/ 122 h 149"/>
                      <a:gd name="T22" fmla="*/ 99 w 194"/>
                      <a:gd name="T23" fmla="*/ 70 h 149"/>
                      <a:gd name="T24" fmla="*/ 67 w 194"/>
                      <a:gd name="T25" fmla="*/ 99 h 149"/>
                      <a:gd name="T26" fmla="*/ 42 w 194"/>
                      <a:gd name="T27" fmla="*/ 73 h 149"/>
                      <a:gd name="T28" fmla="*/ 66 w 194"/>
                      <a:gd name="T29" fmla="*/ 52 h 149"/>
                      <a:gd name="T30" fmla="*/ 106 w 194"/>
                      <a:gd name="T31" fmla="*/ 28 h 149"/>
                      <a:gd name="T32" fmla="*/ 149 w 194"/>
                      <a:gd name="T33" fmla="*/ 49 h 149"/>
                      <a:gd name="T34" fmla="*/ 164 w 194"/>
                      <a:gd name="T35" fmla="*/ 54 h 149"/>
                    </a:gdLst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94" h="149">
                        <a:moveTo>
                          <a:pt x="164" y="54"/>
                        </a:moveTo>
                        <a:cubicBezTo>
                          <a:pt x="171" y="59"/>
                          <a:pt x="173" y="65"/>
                          <a:pt x="173" y="65"/>
                        </a:cubicBezTo>
                        <a:cubicBezTo>
                          <a:pt x="173" y="65"/>
                          <a:pt x="179" y="61"/>
                          <a:pt x="183" y="59"/>
                        </a:cubicBezTo>
                        <a:cubicBezTo>
                          <a:pt x="188" y="57"/>
                          <a:pt x="194" y="55"/>
                          <a:pt x="194" y="55"/>
                        </a:cubicBezTo>
                        <a:cubicBezTo>
                          <a:pt x="194" y="55"/>
                          <a:pt x="187" y="39"/>
                          <a:pt x="177" y="33"/>
                        </a:cubicBezTo>
                        <a:cubicBezTo>
                          <a:pt x="166" y="27"/>
                          <a:pt x="157" y="30"/>
                          <a:pt x="157" y="30"/>
                        </a:cubicBezTo>
                        <a:cubicBezTo>
                          <a:pt x="157" y="30"/>
                          <a:pt x="140" y="0"/>
                          <a:pt x="106" y="1"/>
                        </a:cubicBezTo>
                        <a:cubicBezTo>
                          <a:pt x="69" y="2"/>
                          <a:pt x="55" y="31"/>
                          <a:pt x="55" y="31"/>
                        </a:cubicBezTo>
                        <a:cubicBezTo>
                          <a:pt x="55" y="31"/>
                          <a:pt x="31" y="30"/>
                          <a:pt x="18" y="50"/>
                        </a:cubicBezTo>
                        <a:cubicBezTo>
                          <a:pt x="8" y="64"/>
                          <a:pt x="0" y="86"/>
                          <a:pt x="14" y="104"/>
                        </a:cubicBezTo>
                        <a:cubicBezTo>
                          <a:pt x="42" y="141"/>
                          <a:pt x="98" y="149"/>
                          <a:pt x="118" y="122"/>
                        </a:cubicBezTo>
                        <a:cubicBezTo>
                          <a:pt x="139" y="94"/>
                          <a:pt x="117" y="69"/>
                          <a:pt x="99" y="70"/>
                        </a:cubicBezTo>
                        <a:cubicBezTo>
                          <a:pt x="69" y="71"/>
                          <a:pt x="78" y="95"/>
                          <a:pt x="67" y="99"/>
                        </a:cubicBezTo>
                        <a:cubicBezTo>
                          <a:pt x="60" y="102"/>
                          <a:pt x="39" y="93"/>
                          <a:pt x="42" y="73"/>
                        </a:cubicBezTo>
                        <a:cubicBezTo>
                          <a:pt x="45" y="56"/>
                          <a:pt x="66" y="52"/>
                          <a:pt x="66" y="52"/>
                        </a:cubicBezTo>
                        <a:cubicBezTo>
                          <a:pt x="66" y="52"/>
                          <a:pt x="76" y="29"/>
                          <a:pt x="106" y="28"/>
                        </a:cubicBezTo>
                        <a:cubicBezTo>
                          <a:pt x="135" y="28"/>
                          <a:pt x="149" y="49"/>
                          <a:pt x="149" y="49"/>
                        </a:cubicBezTo>
                        <a:cubicBezTo>
                          <a:pt x="149" y="49"/>
                          <a:pt x="157" y="49"/>
                          <a:pt x="164" y="5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阿里巴巴普惠体 R" panose="00020600040101010101" pitchFamily="18" charset="-122"/>
                      <a:ea typeface="阿里巴巴普惠体 R" panose="00020600040101010101" pitchFamily="18" charset="-122"/>
                      <a:cs typeface="阿里巴巴普惠体 R" panose="00020600040101010101" pitchFamily="18" charset="-122"/>
                      <a:sym typeface="阿里巴巴普惠体 R" panose="00020600040101010101" pitchFamily="18" charset="-122"/>
                    </a:endParaRPr>
                  </a:p>
                </p:txBody>
              </p:sp>
              <p:sp>
                <p:nvSpPr>
                  <p:cNvPr id="17" name="Freeform 26"/>
                  <p:cNvSpPr/>
                  <p:nvPr>
                    <p:custDataLst>
                      <p:tags r:id="rId18"/>
                    </p:custDataLst>
                  </p:nvPr>
                </p:nvSpPr>
                <p:spPr bwMode="auto">
                  <a:xfrm>
                    <a:off x="11650698" y="1655875"/>
                    <a:ext cx="776288" cy="731838"/>
                  </a:xfrm>
                  <a:custGeom>
                    <a:gdLst>
                      <a:gd name="T0" fmla="*/ 13 w 207"/>
                      <a:gd name="T1" fmla="*/ 163 h 195"/>
                      <a:gd name="T2" fmla="*/ 19 w 207"/>
                      <a:gd name="T3" fmla="*/ 145 h 195"/>
                      <a:gd name="T4" fmla="*/ 112 w 207"/>
                      <a:gd name="T5" fmla="*/ 134 h 195"/>
                      <a:gd name="T6" fmla="*/ 99 w 207"/>
                      <a:gd name="T7" fmla="*/ 54 h 195"/>
                      <a:gd name="T8" fmla="*/ 75 w 207"/>
                      <a:gd name="T9" fmla="*/ 99 h 195"/>
                      <a:gd name="T10" fmla="*/ 36 w 207"/>
                      <a:gd name="T11" fmla="*/ 48 h 195"/>
                      <a:gd name="T12" fmla="*/ 73 w 207"/>
                      <a:gd name="T13" fmla="*/ 27 h 195"/>
                      <a:gd name="T14" fmla="*/ 123 w 207"/>
                      <a:gd name="T15" fmla="*/ 8 h 195"/>
                      <a:gd name="T16" fmla="*/ 157 w 207"/>
                      <a:gd name="T17" fmla="*/ 38 h 195"/>
                      <a:gd name="T18" fmla="*/ 199 w 207"/>
                      <a:gd name="T19" fmla="*/ 70 h 195"/>
                      <a:gd name="T20" fmla="*/ 178 w 207"/>
                      <a:gd name="T21" fmla="*/ 136 h 195"/>
                      <a:gd name="T22" fmla="*/ 132 w 207"/>
                      <a:gd name="T23" fmla="*/ 155 h 195"/>
                      <a:gd name="T24" fmla="*/ 67 w 207"/>
                      <a:gd name="T25" fmla="*/ 190 h 195"/>
                      <a:gd name="T26" fmla="*/ 0 w 207"/>
                      <a:gd name="T27" fmla="*/ 179 h 195"/>
                      <a:gd name="T28" fmla="*/ 13 w 207"/>
                      <a:gd name="T29" fmla="*/ 163 h 195"/>
                    </a:gdLst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6" h="195">
                        <a:moveTo>
                          <a:pt x="13" y="163"/>
                        </a:moveTo>
                        <a:cubicBezTo>
                          <a:pt x="19" y="152"/>
                          <a:pt x="19" y="145"/>
                          <a:pt x="19" y="145"/>
                        </a:cubicBezTo>
                        <a:cubicBezTo>
                          <a:pt x="19" y="145"/>
                          <a:pt x="80" y="171"/>
                          <a:pt x="112" y="134"/>
                        </a:cubicBezTo>
                        <a:cubicBezTo>
                          <a:pt x="140" y="101"/>
                          <a:pt x="110" y="51"/>
                          <a:pt x="99" y="54"/>
                        </a:cubicBezTo>
                        <a:cubicBezTo>
                          <a:pt x="87" y="57"/>
                          <a:pt x="112" y="87"/>
                          <a:pt x="75" y="99"/>
                        </a:cubicBezTo>
                        <a:cubicBezTo>
                          <a:pt x="49" y="107"/>
                          <a:pt x="24" y="72"/>
                          <a:pt x="36" y="48"/>
                        </a:cubicBezTo>
                        <a:cubicBezTo>
                          <a:pt x="47" y="24"/>
                          <a:pt x="73" y="27"/>
                          <a:pt x="73" y="27"/>
                        </a:cubicBezTo>
                        <a:cubicBezTo>
                          <a:pt x="73" y="27"/>
                          <a:pt x="95" y="0"/>
                          <a:pt x="123" y="8"/>
                        </a:cubicBezTo>
                        <a:cubicBezTo>
                          <a:pt x="149" y="15"/>
                          <a:pt x="157" y="38"/>
                          <a:pt x="157" y="38"/>
                        </a:cubicBezTo>
                        <a:cubicBezTo>
                          <a:pt x="157" y="38"/>
                          <a:pt x="184" y="24"/>
                          <a:pt x="199" y="70"/>
                        </a:cubicBezTo>
                        <a:cubicBezTo>
                          <a:pt x="207" y="95"/>
                          <a:pt x="191" y="125"/>
                          <a:pt x="178" y="136"/>
                        </a:cubicBezTo>
                        <a:cubicBezTo>
                          <a:pt x="161" y="151"/>
                          <a:pt x="132" y="155"/>
                          <a:pt x="132" y="155"/>
                        </a:cubicBezTo>
                        <a:cubicBezTo>
                          <a:pt x="132" y="155"/>
                          <a:pt x="112" y="187"/>
                          <a:pt x="67" y="190"/>
                        </a:cubicBezTo>
                        <a:cubicBezTo>
                          <a:pt x="12" y="195"/>
                          <a:pt x="0" y="179"/>
                          <a:pt x="0" y="179"/>
                        </a:cubicBezTo>
                        <a:cubicBezTo>
                          <a:pt x="0" y="179"/>
                          <a:pt x="8" y="173"/>
                          <a:pt x="13" y="16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阿里巴巴普惠体 R" panose="00020600040101010101" pitchFamily="18" charset="-122"/>
                      <a:ea typeface="阿里巴巴普惠体 R" panose="00020600040101010101" pitchFamily="18" charset="-122"/>
                      <a:cs typeface="阿里巴巴普惠体 R" panose="00020600040101010101" pitchFamily="18" charset="-122"/>
                      <a:sym typeface="阿里巴巴普惠体 R" panose="00020600040101010101" pitchFamily="18" charset="-122"/>
                    </a:endParaRPr>
                  </a:p>
                </p:txBody>
              </p:sp>
              <p:sp>
                <p:nvSpPr>
                  <p:cNvPr id="18" name="Freeform 27"/>
                  <p:cNvSpPr/>
                  <p:nvPr>
                    <p:custDataLst>
                      <p:tags r:id="rId19"/>
                    </p:custDataLst>
                  </p:nvPr>
                </p:nvSpPr>
                <p:spPr bwMode="auto">
                  <a:xfrm>
                    <a:off x="10926798" y="1663813"/>
                    <a:ext cx="760413" cy="719138"/>
                  </a:xfrm>
                  <a:custGeom>
                    <a:gdLst>
                      <a:gd name="T0" fmla="*/ 85 w 203"/>
                      <a:gd name="T1" fmla="*/ 29 h 192"/>
                      <a:gd name="T2" fmla="*/ 96 w 203"/>
                      <a:gd name="T3" fmla="*/ 3 h 192"/>
                      <a:gd name="T4" fmla="*/ 63 w 203"/>
                      <a:gd name="T5" fmla="*/ 11 h 192"/>
                      <a:gd name="T6" fmla="*/ 42 w 203"/>
                      <a:gd name="T7" fmla="*/ 45 h 192"/>
                      <a:gd name="T8" fmla="*/ 5 w 203"/>
                      <a:gd name="T9" fmla="*/ 100 h 192"/>
                      <a:gd name="T10" fmla="*/ 77 w 203"/>
                      <a:gd name="T11" fmla="*/ 158 h 192"/>
                      <a:gd name="T12" fmla="*/ 141 w 203"/>
                      <a:gd name="T13" fmla="*/ 191 h 192"/>
                      <a:gd name="T14" fmla="*/ 201 w 203"/>
                      <a:gd name="T15" fmla="*/ 136 h 192"/>
                      <a:gd name="T16" fmla="*/ 163 w 203"/>
                      <a:gd name="T17" fmla="*/ 96 h 192"/>
                      <a:gd name="T18" fmla="*/ 134 w 203"/>
                      <a:gd name="T19" fmla="*/ 130 h 192"/>
                      <a:gd name="T20" fmla="*/ 148 w 203"/>
                      <a:gd name="T21" fmla="*/ 155 h 192"/>
                      <a:gd name="T22" fmla="*/ 117 w 203"/>
                      <a:gd name="T23" fmla="*/ 158 h 192"/>
                      <a:gd name="T24" fmla="*/ 73 w 203"/>
                      <a:gd name="T25" fmla="*/ 112 h 192"/>
                      <a:gd name="T26" fmla="*/ 95 w 203"/>
                      <a:gd name="T27" fmla="*/ 59 h 192"/>
                      <a:gd name="T28" fmla="*/ 85 w 203"/>
                      <a:gd name="T29" fmla="*/ 29 h 192"/>
                    </a:gdLst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3" h="192">
                        <a:moveTo>
                          <a:pt x="85" y="29"/>
                        </a:moveTo>
                        <a:cubicBezTo>
                          <a:pt x="87" y="16"/>
                          <a:pt x="96" y="3"/>
                          <a:pt x="96" y="3"/>
                        </a:cubicBezTo>
                        <a:cubicBezTo>
                          <a:pt x="96" y="3"/>
                          <a:pt x="80" y="0"/>
                          <a:pt x="63" y="11"/>
                        </a:cubicBezTo>
                        <a:cubicBezTo>
                          <a:pt x="40" y="27"/>
                          <a:pt x="42" y="45"/>
                          <a:pt x="42" y="45"/>
                        </a:cubicBezTo>
                        <a:cubicBezTo>
                          <a:pt x="42" y="45"/>
                          <a:pt x="0" y="50"/>
                          <a:pt x="5" y="100"/>
                        </a:cubicBezTo>
                        <a:cubicBezTo>
                          <a:pt x="11" y="146"/>
                          <a:pt x="77" y="158"/>
                          <a:pt x="77" y="158"/>
                        </a:cubicBezTo>
                        <a:cubicBezTo>
                          <a:pt x="77" y="158"/>
                          <a:pt x="98" y="192"/>
                          <a:pt x="141" y="191"/>
                        </a:cubicBezTo>
                        <a:cubicBezTo>
                          <a:pt x="176" y="191"/>
                          <a:pt x="203" y="164"/>
                          <a:pt x="201" y="136"/>
                        </a:cubicBezTo>
                        <a:cubicBezTo>
                          <a:pt x="199" y="117"/>
                          <a:pt x="188" y="95"/>
                          <a:pt x="163" y="96"/>
                        </a:cubicBezTo>
                        <a:cubicBezTo>
                          <a:pt x="142" y="98"/>
                          <a:pt x="133" y="116"/>
                          <a:pt x="134" y="130"/>
                        </a:cubicBezTo>
                        <a:cubicBezTo>
                          <a:pt x="135" y="143"/>
                          <a:pt x="150" y="147"/>
                          <a:pt x="148" y="155"/>
                        </a:cubicBezTo>
                        <a:cubicBezTo>
                          <a:pt x="147" y="162"/>
                          <a:pt x="133" y="162"/>
                          <a:pt x="117" y="158"/>
                        </a:cubicBezTo>
                        <a:cubicBezTo>
                          <a:pt x="100" y="155"/>
                          <a:pt x="72" y="142"/>
                          <a:pt x="73" y="112"/>
                        </a:cubicBezTo>
                        <a:cubicBezTo>
                          <a:pt x="75" y="83"/>
                          <a:pt x="95" y="59"/>
                          <a:pt x="95" y="59"/>
                        </a:cubicBezTo>
                        <a:cubicBezTo>
                          <a:pt x="95" y="59"/>
                          <a:pt x="83" y="42"/>
                          <a:pt x="85" y="2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阿里巴巴普惠体 R" panose="00020600040101010101" pitchFamily="18" charset="-122"/>
                      <a:ea typeface="阿里巴巴普惠体 R" panose="00020600040101010101" pitchFamily="18" charset="-122"/>
                      <a:cs typeface="阿里巴巴普惠体 R" panose="00020600040101010101" pitchFamily="18" charset="-122"/>
                      <a:sym typeface="阿里巴巴普惠体 R" panose="00020600040101010101" pitchFamily="18" charset="-122"/>
                    </a:endParaRPr>
                  </a:p>
                </p:txBody>
              </p:sp>
            </p:grpSp>
          </p:grpSp>
        </p:grpSp>
        <p:sp>
          <p:nvSpPr>
            <p:cNvPr id="7" name="Rectangle 13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655458" y="1780101"/>
              <a:ext cx="4501283" cy="583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阿里巴巴普惠体 R" panose="00020600040101010101" pitchFamily="18" charset="-122"/>
                </a:rPr>
                <a:t>一、</a:t>
              </a:r>
              <a:r>
                <a:rPr lang="zh-CN" altLang="en-US" sz="3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国家的本质</a:t>
              </a:r>
              <a:endParaRPr lang="zh-CN" altLang="en-US" sz="3200" spc="120">
                <a:solidFill>
                  <a:schemeClr val="bg1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阿里巴巴普惠体 R" panose="00020600040101010101" pitchFamily="18" charset="-122"/>
              </a:endParaRPr>
            </a:p>
          </p:txBody>
        </p:sp>
      </p:grpSp>
      <p:pic>
        <p:nvPicPr>
          <p:cNvPr id="64" name="图片 63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2942370" y="354730"/>
            <a:ext cx="1846448" cy="1583258"/>
          </a:xfrm>
          <a:prstGeom prst="rect">
            <a:avLst/>
          </a:prstGeom>
        </p:spPr>
      </p:pic>
      <p:sp>
        <p:nvSpPr>
          <p:cNvPr id="66" name="TextBox 223"/>
          <p:cNvSpPr txBox="1"/>
          <p:nvPr>
            <p:custDataLst>
              <p:tags r:id="rId23"/>
            </p:custDataLst>
          </p:nvPr>
        </p:nvSpPr>
        <p:spPr>
          <a:xfrm>
            <a:off x="4826000" y="664210"/>
            <a:ext cx="30365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b="1" spc="30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阿里巴巴普惠体 R" panose="00020600040101010101" pitchFamily="18" charset="-122"/>
              </a:rPr>
              <a:t>知识目标</a:t>
            </a:r>
          </a:p>
        </p:txBody>
      </p:sp>
      <p:sp>
        <p:nvSpPr>
          <p:cNvPr id="67" name="TextBox 223"/>
          <p:cNvSpPr txBox="1"/>
          <p:nvPr>
            <p:custDataLst>
              <p:tags r:id="rId24"/>
            </p:custDataLst>
          </p:nvPr>
        </p:nvSpPr>
        <p:spPr>
          <a:xfrm>
            <a:off x="5321833" y="1306413"/>
            <a:ext cx="2045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spc="300"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阿里巴巴普惠体 R" panose="00020600040101010101" pitchFamily="18" charset="-122"/>
              </a:rPr>
              <a:t>CONTENTS</a:t>
            </a:r>
            <a:endParaRPr lang="zh-CN" altLang="en-US" sz="2000" spc="30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  <a:sym typeface="阿里巴巴普惠体 R" panose="00020600040101010101" pitchFamily="18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5"/>
            </p:custDataLst>
          </p:nvPr>
        </p:nvSpPr>
        <p:spPr>
          <a:xfrm>
            <a:off x="1045845" y="2677795"/>
            <a:ext cx="466979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1</a:t>
            </a:r>
            <a:r>
              <a:rPr lang="zh-CN" altLang="en-US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、国家的产生</a:t>
            </a:r>
            <a:endParaRPr lang="zh-CN" altLang="en-US" sz="2800" b="1" noProof="1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r>
              <a:rPr lang="en-US" altLang="zh-CN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2</a:t>
            </a:r>
            <a:r>
              <a:rPr lang="zh-CN" altLang="en-US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、国家的基本要素</a:t>
            </a:r>
            <a:endParaRPr lang="zh-CN" altLang="en-US" sz="2800" b="1" noProof="1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r>
              <a:rPr lang="en-US" altLang="zh-CN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3</a:t>
            </a:r>
            <a:r>
              <a:rPr lang="zh-CN" altLang="en-US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、国家的性质</a:t>
            </a:r>
            <a:endParaRPr lang="zh-CN" altLang="en-US" sz="2800" b="1" noProof="1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r>
              <a:rPr lang="en-US" altLang="zh-CN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4</a:t>
            </a:r>
            <a:r>
              <a:rPr lang="zh-CN" altLang="en-US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、国家的本质</a:t>
            </a:r>
            <a:endParaRPr lang="zh-CN" altLang="en-US" sz="2800" b="1" noProof="1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r>
              <a:rPr lang="en-US" altLang="zh-CN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5</a:t>
            </a:r>
            <a:r>
              <a:rPr lang="zh-CN" altLang="en-US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、当代的不同国家类型</a:t>
            </a:r>
            <a:endParaRPr lang="zh-CN" altLang="en-US" sz="2800" b="1" noProof="1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r>
              <a:rPr lang="en-US" altLang="zh-CN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6</a:t>
            </a:r>
            <a:r>
              <a:rPr lang="zh-CN" altLang="en-US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、国家的职能</a:t>
            </a:r>
            <a:endParaRPr lang="zh-CN" altLang="en-US" sz="2800"/>
          </a:p>
        </p:txBody>
      </p:sp>
      <p:grpSp>
        <p:nvGrpSpPr>
          <p:cNvPr id="65" name="组合 64"/>
          <p:cNvGrpSpPr/>
          <p:nvPr>
            <p:custDataLst>
              <p:tags r:id="rId26"/>
            </p:custDataLst>
          </p:nvPr>
        </p:nvGrpSpPr>
        <p:grpSpPr>
          <a:xfrm>
            <a:off x="6193645" y="1808921"/>
            <a:ext cx="5718175" cy="741045"/>
            <a:chOff x="1455586" y="1706441"/>
            <a:chExt cx="6348325" cy="741045"/>
          </a:xfrm>
        </p:grpSpPr>
        <p:sp>
          <p:nvSpPr>
            <p:cNvPr id="68" name="矩形 67"/>
            <p:cNvSpPr/>
            <p:nvPr>
              <p:custDataLst>
                <p:tags r:id="rId27"/>
              </p:custDataLst>
            </p:nvPr>
          </p:nvSpPr>
          <p:spPr>
            <a:xfrm>
              <a:off x="1686819" y="2159196"/>
              <a:ext cx="6117092" cy="288290"/>
            </a:xfrm>
            <a:prstGeom prst="rect">
              <a:avLst/>
            </a:prstGeom>
            <a:noFill/>
            <a:ln w="9525">
              <a:solidFill>
                <a:srgbClr val="A71C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阿里巴巴普惠体 R" panose="00020600040101010101" pitchFamily="18" charset="-122"/>
              </a:endParaRPr>
            </a:p>
          </p:txBody>
        </p:sp>
        <p:grpSp>
          <p:nvGrpSpPr>
            <p:cNvPr id="85" name="组合 84"/>
            <p:cNvGrpSpPr/>
            <p:nvPr>
              <p:custDataLst>
                <p:tags r:id="rId28"/>
              </p:custDataLst>
            </p:nvPr>
          </p:nvGrpSpPr>
          <p:grpSpPr>
            <a:xfrm>
              <a:off x="1455586" y="1706441"/>
              <a:ext cx="6215002" cy="657226"/>
              <a:chOff x="1455586" y="980727"/>
              <a:chExt cx="6215002" cy="657226"/>
            </a:xfrm>
          </p:grpSpPr>
          <p:sp>
            <p:nvSpPr>
              <p:cNvPr id="86" name="矩形 85"/>
              <p:cNvSpPr/>
              <p:nvPr>
                <p:custDataLst>
                  <p:tags r:id="rId29"/>
                </p:custDataLst>
              </p:nvPr>
            </p:nvSpPr>
            <p:spPr>
              <a:xfrm>
                <a:off x="1842570" y="980727"/>
                <a:ext cx="5828018" cy="5161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阿里巴巴普惠体 R" panose="00020600040101010101" pitchFamily="18" charset="-122"/>
                  <a:sym typeface="阿里巴巴普惠体 R" panose="00020600040101010101" pitchFamily="18" charset="-122"/>
                </a:endParaRPr>
              </a:p>
            </p:txBody>
          </p:sp>
          <p:grpSp>
            <p:nvGrpSpPr>
              <p:cNvPr id="87" name="组合 86"/>
              <p:cNvGrpSpPr/>
              <p:nvPr>
                <p:custDataLst>
                  <p:tags r:id="rId30"/>
                </p:custDataLst>
              </p:nvPr>
            </p:nvGrpSpPr>
            <p:grpSpPr>
              <a:xfrm>
                <a:off x="1455586" y="980728"/>
                <a:ext cx="6189705" cy="657225"/>
                <a:chOff x="1412709" y="1688671"/>
                <a:chExt cx="6189705" cy="657225"/>
              </a:xfrm>
            </p:grpSpPr>
            <p:sp>
              <p:nvSpPr>
                <p:cNvPr id="88" name="矩形 122"/>
                <p:cNvSpPr/>
                <p:nvPr>
                  <p:custDataLst>
                    <p:tags r:id="rId31"/>
                  </p:custDataLst>
                </p:nvPr>
              </p:nvSpPr>
              <p:spPr>
                <a:xfrm>
                  <a:off x="2377119" y="1700736"/>
                  <a:ext cx="5225295" cy="645160"/>
                </a:xfrm>
                <a:custGeom>
                  <a:rect l="l" t="t" r="r" b="b"/>
                  <a:pathLst>
                    <a:path w="5232583" h="504056">
                      <a:moveTo>
                        <a:pt x="202781" y="0"/>
                      </a:moveTo>
                      <a:lnTo>
                        <a:pt x="5232583" y="0"/>
                      </a:lnTo>
                      <a:lnTo>
                        <a:pt x="5232583" y="504056"/>
                      </a:lnTo>
                      <a:lnTo>
                        <a:pt x="0" y="504056"/>
                      </a:lnTo>
                      <a:close/>
                    </a:path>
                  </a:pathLst>
                </a:custGeom>
                <a:solidFill>
                  <a:srgbClr val="A71C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阿里巴巴普惠体 R" panose="00020600040101010101" pitchFamily="18" charset="-122"/>
                    <a:ea typeface="阿里巴巴普惠体 R" panose="00020600040101010101" pitchFamily="18" charset="-122"/>
                    <a:cs typeface="阿里巴巴普惠体 R" panose="00020600040101010101" pitchFamily="18" charset="-122"/>
                    <a:sym typeface="阿里巴巴普惠体 R" panose="00020600040101010101" pitchFamily="18" charset="-122"/>
                  </a:endParaRPr>
                </a:p>
              </p:txBody>
            </p:sp>
            <p:sp>
              <p:nvSpPr>
                <p:cNvPr id="89" name="矩形 44"/>
                <p:cNvSpPr/>
                <p:nvPr>
                  <p:custDataLst>
                    <p:tags r:id="rId32"/>
                  </p:custDataLst>
                </p:nvPr>
              </p:nvSpPr>
              <p:spPr>
                <a:xfrm>
                  <a:off x="1799742" y="1700736"/>
                  <a:ext cx="738817" cy="645160"/>
                </a:xfrm>
                <a:custGeom>
                  <a:rect l="l" t="t" r="r" b="b"/>
                  <a:pathLst>
                    <a:path w="738736" h="504056">
                      <a:moveTo>
                        <a:pt x="0" y="0"/>
                      </a:moveTo>
                      <a:lnTo>
                        <a:pt x="738736" y="0"/>
                      </a:lnTo>
                      <a:lnTo>
                        <a:pt x="544868" y="504056"/>
                      </a:lnTo>
                      <a:lnTo>
                        <a:pt x="0" y="504056"/>
                      </a:lnTo>
                      <a:close/>
                    </a:path>
                  </a:pathLst>
                </a:custGeom>
                <a:solidFill>
                  <a:srgbClr val="A71C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阿里巴巴普惠体 R" panose="00020600040101010101" pitchFamily="18" charset="-122"/>
                    <a:ea typeface="阿里巴巴普惠体 R" panose="00020600040101010101" pitchFamily="18" charset="-122"/>
                    <a:cs typeface="阿里巴巴普惠体 R" panose="00020600040101010101" pitchFamily="18" charset="-122"/>
                    <a:sym typeface="阿里巴巴普惠体 R" panose="00020600040101010101" pitchFamily="18" charset="-122"/>
                  </a:endParaRPr>
                </a:p>
              </p:txBody>
            </p:sp>
            <p:grpSp>
              <p:nvGrpSpPr>
                <p:cNvPr id="90" name="组合 89"/>
                <p:cNvGrpSpPr/>
                <p:nvPr>
                  <p:custDataLst>
                    <p:tags r:id="rId33"/>
                  </p:custDataLst>
                </p:nvPr>
              </p:nvGrpSpPr>
              <p:grpSpPr>
                <a:xfrm>
                  <a:off x="1412709" y="1688671"/>
                  <a:ext cx="873292" cy="533214"/>
                  <a:chOff x="10926798" y="1471725"/>
                  <a:chExt cx="1500188" cy="915988"/>
                </a:xfrm>
                <a:solidFill>
                  <a:schemeClr val="bg1">
                    <a:alpha val="49000"/>
                  </a:schemeClr>
                </a:solidFill>
              </p:grpSpPr>
              <p:sp>
                <p:nvSpPr>
                  <p:cNvPr id="91" name="Freeform 22"/>
                  <p:cNvSpPr/>
                  <p:nvPr>
                    <p:custDataLst>
                      <p:tags r:id="rId34"/>
                    </p:custDataLst>
                  </p:nvPr>
                </p:nvSpPr>
                <p:spPr bwMode="auto">
                  <a:xfrm>
                    <a:off x="11199848" y="1922575"/>
                    <a:ext cx="266700" cy="317500"/>
                  </a:xfrm>
                  <a:custGeom>
                    <a:gdLst>
                      <a:gd name="T0" fmla="*/ 27 w 71"/>
                      <a:gd name="T1" fmla="*/ 0 h 85"/>
                      <a:gd name="T2" fmla="*/ 46 w 71"/>
                      <a:gd name="T3" fmla="*/ 18 h 85"/>
                      <a:gd name="T4" fmla="*/ 71 w 71"/>
                      <a:gd name="T5" fmla="*/ 27 h 85"/>
                      <a:gd name="T6" fmla="*/ 51 w 71"/>
                      <a:gd name="T7" fmla="*/ 60 h 85"/>
                      <a:gd name="T8" fmla="*/ 61 w 71"/>
                      <a:gd name="T9" fmla="*/ 81 h 85"/>
                      <a:gd name="T10" fmla="*/ 12 w 71"/>
                      <a:gd name="T11" fmla="*/ 59 h 85"/>
                      <a:gd name="T12" fmla="*/ 27 w 71"/>
                      <a:gd name="T13" fmla="*/ 0 h 85"/>
                    </a:gdLst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1" h="85">
                        <a:moveTo>
                          <a:pt x="27" y="0"/>
                        </a:moveTo>
                        <a:cubicBezTo>
                          <a:pt x="27" y="0"/>
                          <a:pt x="33" y="10"/>
                          <a:pt x="46" y="18"/>
                        </a:cubicBezTo>
                        <a:cubicBezTo>
                          <a:pt x="59" y="26"/>
                          <a:pt x="71" y="27"/>
                          <a:pt x="71" y="27"/>
                        </a:cubicBezTo>
                        <a:cubicBezTo>
                          <a:pt x="71" y="27"/>
                          <a:pt x="51" y="41"/>
                          <a:pt x="51" y="60"/>
                        </a:cubicBezTo>
                        <a:cubicBezTo>
                          <a:pt x="52" y="79"/>
                          <a:pt x="66" y="77"/>
                          <a:pt x="61" y="81"/>
                        </a:cubicBezTo>
                        <a:cubicBezTo>
                          <a:pt x="56" y="85"/>
                          <a:pt x="22" y="82"/>
                          <a:pt x="12" y="59"/>
                        </a:cubicBezTo>
                        <a:cubicBezTo>
                          <a:pt x="0" y="33"/>
                          <a:pt x="27" y="0"/>
                          <a:pt x="27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阿里巴巴普惠体 R" panose="00020600040101010101" pitchFamily="18" charset="-122"/>
                      <a:ea typeface="阿里巴巴普惠体 R" panose="00020600040101010101" pitchFamily="18" charset="-122"/>
                      <a:cs typeface="阿里巴巴普惠体 R" panose="00020600040101010101" pitchFamily="18" charset="-122"/>
                      <a:sym typeface="阿里巴巴普惠体 R" panose="00020600040101010101" pitchFamily="18" charset="-122"/>
                    </a:endParaRPr>
                  </a:p>
                </p:txBody>
              </p:sp>
              <p:sp>
                <p:nvSpPr>
                  <p:cNvPr id="92" name="Freeform 23"/>
                  <p:cNvSpPr/>
                  <p:nvPr>
                    <p:custDataLst>
                      <p:tags r:id="rId35"/>
                    </p:custDataLst>
                  </p:nvPr>
                </p:nvSpPr>
                <p:spPr bwMode="auto">
                  <a:xfrm>
                    <a:off x="11623711" y="1914638"/>
                    <a:ext cx="461963" cy="322263"/>
                  </a:xfrm>
                  <a:custGeom>
                    <a:gdLst>
                      <a:gd name="T0" fmla="*/ 110 w 123"/>
                      <a:gd name="T1" fmla="*/ 3 h 86"/>
                      <a:gd name="T2" fmla="*/ 122 w 123"/>
                      <a:gd name="T3" fmla="*/ 26 h 86"/>
                      <a:gd name="T4" fmla="*/ 101 w 123"/>
                      <a:gd name="T5" fmla="*/ 67 h 86"/>
                      <a:gd name="T6" fmla="*/ 26 w 123"/>
                      <a:gd name="T7" fmla="*/ 69 h 86"/>
                      <a:gd name="T8" fmla="*/ 19 w 123"/>
                      <a:gd name="T9" fmla="*/ 47 h 86"/>
                      <a:gd name="T10" fmla="*/ 0 w 123"/>
                      <a:gd name="T11" fmla="*/ 29 h 86"/>
                      <a:gd name="T12" fmla="*/ 18 w 123"/>
                      <a:gd name="T13" fmla="*/ 21 h 86"/>
                      <a:gd name="T14" fmla="*/ 30 w 123"/>
                      <a:gd name="T15" fmla="*/ 9 h 86"/>
                      <a:gd name="T16" fmla="*/ 84 w 123"/>
                      <a:gd name="T17" fmla="*/ 40 h 86"/>
                      <a:gd name="T18" fmla="*/ 110 w 123"/>
                      <a:gd name="T19" fmla="*/ 3 h 86"/>
                    </a:gdLst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3" h="86">
                        <a:moveTo>
                          <a:pt x="110" y="3"/>
                        </a:moveTo>
                        <a:cubicBezTo>
                          <a:pt x="109" y="0"/>
                          <a:pt x="120" y="11"/>
                          <a:pt x="122" y="26"/>
                        </a:cubicBezTo>
                        <a:cubicBezTo>
                          <a:pt x="123" y="38"/>
                          <a:pt x="119" y="55"/>
                          <a:pt x="101" y="67"/>
                        </a:cubicBezTo>
                        <a:cubicBezTo>
                          <a:pt x="74" y="86"/>
                          <a:pt x="26" y="69"/>
                          <a:pt x="26" y="69"/>
                        </a:cubicBezTo>
                        <a:cubicBezTo>
                          <a:pt x="26" y="69"/>
                          <a:pt x="25" y="58"/>
                          <a:pt x="19" y="47"/>
                        </a:cubicBezTo>
                        <a:cubicBezTo>
                          <a:pt x="14" y="37"/>
                          <a:pt x="0" y="29"/>
                          <a:pt x="0" y="29"/>
                        </a:cubicBezTo>
                        <a:cubicBezTo>
                          <a:pt x="0" y="29"/>
                          <a:pt x="10" y="27"/>
                          <a:pt x="18" y="21"/>
                        </a:cubicBezTo>
                        <a:cubicBezTo>
                          <a:pt x="25" y="16"/>
                          <a:pt x="30" y="9"/>
                          <a:pt x="30" y="9"/>
                        </a:cubicBezTo>
                        <a:cubicBezTo>
                          <a:pt x="30" y="9"/>
                          <a:pt x="51" y="45"/>
                          <a:pt x="84" y="40"/>
                        </a:cubicBezTo>
                        <a:cubicBezTo>
                          <a:pt x="115" y="35"/>
                          <a:pt x="111" y="15"/>
                          <a:pt x="11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阿里巴巴普惠体 R" panose="00020600040101010101" pitchFamily="18" charset="-122"/>
                      <a:ea typeface="阿里巴巴普惠体 R" panose="00020600040101010101" pitchFamily="18" charset="-122"/>
                      <a:cs typeface="阿里巴巴普惠体 R" panose="00020600040101010101" pitchFamily="18" charset="-122"/>
                      <a:sym typeface="阿里巴巴普惠体 R" panose="00020600040101010101" pitchFamily="18" charset="-122"/>
                    </a:endParaRPr>
                  </a:p>
                </p:txBody>
              </p:sp>
              <p:sp>
                <p:nvSpPr>
                  <p:cNvPr id="93" name="Freeform 24"/>
                  <p:cNvSpPr/>
                  <p:nvPr>
                    <p:custDataLst>
                      <p:tags r:id="rId36"/>
                    </p:custDataLst>
                  </p:nvPr>
                </p:nvSpPr>
                <p:spPr bwMode="auto">
                  <a:xfrm>
                    <a:off x="11463373" y="1598725"/>
                    <a:ext cx="419100" cy="219075"/>
                  </a:xfrm>
                  <a:custGeom>
                    <a:gdLst>
                      <a:gd name="T0" fmla="*/ 86 w 112"/>
                      <a:gd name="T1" fmla="*/ 18 h 58"/>
                      <a:gd name="T2" fmla="*/ 101 w 112"/>
                      <a:gd name="T3" fmla="*/ 23 h 58"/>
                      <a:gd name="T4" fmla="*/ 112 w 112"/>
                      <a:gd name="T5" fmla="*/ 34 h 58"/>
                      <a:gd name="T6" fmla="*/ 94 w 112"/>
                      <a:gd name="T7" fmla="*/ 41 h 58"/>
                      <a:gd name="T8" fmla="*/ 82 w 112"/>
                      <a:gd name="T9" fmla="*/ 56 h 58"/>
                      <a:gd name="T10" fmla="*/ 69 w 112"/>
                      <a:gd name="T11" fmla="*/ 34 h 58"/>
                      <a:gd name="T12" fmla="*/ 38 w 112"/>
                      <a:gd name="T13" fmla="*/ 27 h 58"/>
                      <a:gd name="T14" fmla="*/ 11 w 112"/>
                      <a:gd name="T15" fmla="*/ 56 h 58"/>
                      <a:gd name="T16" fmla="*/ 3 w 112"/>
                      <a:gd name="T17" fmla="*/ 37 h 58"/>
                      <a:gd name="T18" fmla="*/ 23 w 112"/>
                      <a:gd name="T19" fmla="*/ 21 h 58"/>
                      <a:gd name="T20" fmla="*/ 55 w 112"/>
                      <a:gd name="T21" fmla="*/ 0 h 58"/>
                      <a:gd name="T22" fmla="*/ 86 w 112"/>
                      <a:gd name="T23" fmla="*/ 18 h 58"/>
                    </a:gdLst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12" h="57">
                        <a:moveTo>
                          <a:pt x="86" y="18"/>
                        </a:moveTo>
                        <a:cubicBezTo>
                          <a:pt x="86" y="18"/>
                          <a:pt x="95" y="19"/>
                          <a:pt x="101" y="23"/>
                        </a:cubicBezTo>
                        <a:cubicBezTo>
                          <a:pt x="109" y="28"/>
                          <a:pt x="112" y="34"/>
                          <a:pt x="112" y="34"/>
                        </a:cubicBezTo>
                        <a:cubicBezTo>
                          <a:pt x="112" y="34"/>
                          <a:pt x="104" y="35"/>
                          <a:pt x="94" y="41"/>
                        </a:cubicBezTo>
                        <a:cubicBezTo>
                          <a:pt x="85" y="47"/>
                          <a:pt x="82" y="56"/>
                          <a:pt x="82" y="56"/>
                        </a:cubicBezTo>
                        <a:cubicBezTo>
                          <a:pt x="82" y="56"/>
                          <a:pt x="80" y="44"/>
                          <a:pt x="69" y="34"/>
                        </a:cubicBezTo>
                        <a:cubicBezTo>
                          <a:pt x="62" y="28"/>
                          <a:pt x="51" y="25"/>
                          <a:pt x="38" y="27"/>
                        </a:cubicBezTo>
                        <a:cubicBezTo>
                          <a:pt x="14" y="30"/>
                          <a:pt x="14" y="53"/>
                          <a:pt x="11" y="56"/>
                        </a:cubicBezTo>
                        <a:cubicBezTo>
                          <a:pt x="7" y="58"/>
                          <a:pt x="0" y="50"/>
                          <a:pt x="3" y="37"/>
                        </a:cubicBezTo>
                        <a:cubicBezTo>
                          <a:pt x="6" y="23"/>
                          <a:pt x="23" y="21"/>
                          <a:pt x="23" y="21"/>
                        </a:cubicBezTo>
                        <a:cubicBezTo>
                          <a:pt x="23" y="21"/>
                          <a:pt x="36" y="0"/>
                          <a:pt x="55" y="0"/>
                        </a:cubicBezTo>
                        <a:cubicBezTo>
                          <a:pt x="72" y="1"/>
                          <a:pt x="86" y="18"/>
                          <a:pt x="86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阿里巴巴普惠体 R" panose="00020600040101010101" pitchFamily="18" charset="-122"/>
                      <a:ea typeface="阿里巴巴普惠体 R" panose="00020600040101010101" pitchFamily="18" charset="-122"/>
                      <a:cs typeface="阿里巴巴普惠体 R" panose="00020600040101010101" pitchFamily="18" charset="-122"/>
                      <a:sym typeface="阿里巴巴普惠体 R" panose="00020600040101010101" pitchFamily="18" charset="-122"/>
                    </a:endParaRPr>
                  </a:p>
                </p:txBody>
              </p:sp>
              <p:sp>
                <p:nvSpPr>
                  <p:cNvPr id="94" name="Freeform 25"/>
                  <p:cNvSpPr/>
                  <p:nvPr>
                    <p:custDataLst>
                      <p:tags r:id="rId37"/>
                    </p:custDataLst>
                  </p:nvPr>
                </p:nvSpPr>
                <p:spPr bwMode="auto">
                  <a:xfrm>
                    <a:off x="11263348" y="1471725"/>
                    <a:ext cx="728663" cy="558800"/>
                  </a:xfrm>
                  <a:custGeom>
                    <a:gdLst>
                      <a:gd name="T0" fmla="*/ 164 w 194"/>
                      <a:gd name="T1" fmla="*/ 54 h 149"/>
                      <a:gd name="T2" fmla="*/ 173 w 194"/>
                      <a:gd name="T3" fmla="*/ 65 h 149"/>
                      <a:gd name="T4" fmla="*/ 183 w 194"/>
                      <a:gd name="T5" fmla="*/ 59 h 149"/>
                      <a:gd name="T6" fmla="*/ 194 w 194"/>
                      <a:gd name="T7" fmla="*/ 55 h 149"/>
                      <a:gd name="T8" fmla="*/ 177 w 194"/>
                      <a:gd name="T9" fmla="*/ 33 h 149"/>
                      <a:gd name="T10" fmla="*/ 157 w 194"/>
                      <a:gd name="T11" fmla="*/ 30 h 149"/>
                      <a:gd name="T12" fmla="*/ 106 w 194"/>
                      <a:gd name="T13" fmla="*/ 1 h 149"/>
                      <a:gd name="T14" fmla="*/ 55 w 194"/>
                      <a:gd name="T15" fmla="*/ 31 h 149"/>
                      <a:gd name="T16" fmla="*/ 18 w 194"/>
                      <a:gd name="T17" fmla="*/ 50 h 149"/>
                      <a:gd name="T18" fmla="*/ 14 w 194"/>
                      <a:gd name="T19" fmla="*/ 104 h 149"/>
                      <a:gd name="T20" fmla="*/ 118 w 194"/>
                      <a:gd name="T21" fmla="*/ 122 h 149"/>
                      <a:gd name="T22" fmla="*/ 99 w 194"/>
                      <a:gd name="T23" fmla="*/ 70 h 149"/>
                      <a:gd name="T24" fmla="*/ 67 w 194"/>
                      <a:gd name="T25" fmla="*/ 99 h 149"/>
                      <a:gd name="T26" fmla="*/ 42 w 194"/>
                      <a:gd name="T27" fmla="*/ 73 h 149"/>
                      <a:gd name="T28" fmla="*/ 66 w 194"/>
                      <a:gd name="T29" fmla="*/ 52 h 149"/>
                      <a:gd name="T30" fmla="*/ 106 w 194"/>
                      <a:gd name="T31" fmla="*/ 28 h 149"/>
                      <a:gd name="T32" fmla="*/ 149 w 194"/>
                      <a:gd name="T33" fmla="*/ 49 h 149"/>
                      <a:gd name="T34" fmla="*/ 164 w 194"/>
                      <a:gd name="T35" fmla="*/ 54 h 149"/>
                    </a:gdLst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94" h="149">
                        <a:moveTo>
                          <a:pt x="164" y="54"/>
                        </a:moveTo>
                        <a:cubicBezTo>
                          <a:pt x="171" y="59"/>
                          <a:pt x="173" y="65"/>
                          <a:pt x="173" y="65"/>
                        </a:cubicBezTo>
                        <a:cubicBezTo>
                          <a:pt x="173" y="65"/>
                          <a:pt x="179" y="61"/>
                          <a:pt x="183" y="59"/>
                        </a:cubicBezTo>
                        <a:cubicBezTo>
                          <a:pt x="188" y="57"/>
                          <a:pt x="194" y="55"/>
                          <a:pt x="194" y="55"/>
                        </a:cubicBezTo>
                        <a:cubicBezTo>
                          <a:pt x="194" y="55"/>
                          <a:pt x="187" y="39"/>
                          <a:pt x="177" y="33"/>
                        </a:cubicBezTo>
                        <a:cubicBezTo>
                          <a:pt x="166" y="27"/>
                          <a:pt x="157" y="30"/>
                          <a:pt x="157" y="30"/>
                        </a:cubicBezTo>
                        <a:cubicBezTo>
                          <a:pt x="157" y="30"/>
                          <a:pt x="140" y="0"/>
                          <a:pt x="106" y="1"/>
                        </a:cubicBezTo>
                        <a:cubicBezTo>
                          <a:pt x="69" y="2"/>
                          <a:pt x="55" y="31"/>
                          <a:pt x="55" y="31"/>
                        </a:cubicBezTo>
                        <a:cubicBezTo>
                          <a:pt x="55" y="31"/>
                          <a:pt x="31" y="30"/>
                          <a:pt x="18" y="50"/>
                        </a:cubicBezTo>
                        <a:cubicBezTo>
                          <a:pt x="8" y="64"/>
                          <a:pt x="0" y="86"/>
                          <a:pt x="14" y="104"/>
                        </a:cubicBezTo>
                        <a:cubicBezTo>
                          <a:pt x="42" y="141"/>
                          <a:pt x="98" y="149"/>
                          <a:pt x="118" y="122"/>
                        </a:cubicBezTo>
                        <a:cubicBezTo>
                          <a:pt x="139" y="94"/>
                          <a:pt x="117" y="69"/>
                          <a:pt x="99" y="70"/>
                        </a:cubicBezTo>
                        <a:cubicBezTo>
                          <a:pt x="69" y="71"/>
                          <a:pt x="78" y="95"/>
                          <a:pt x="67" y="99"/>
                        </a:cubicBezTo>
                        <a:cubicBezTo>
                          <a:pt x="60" y="102"/>
                          <a:pt x="39" y="93"/>
                          <a:pt x="42" y="73"/>
                        </a:cubicBezTo>
                        <a:cubicBezTo>
                          <a:pt x="45" y="56"/>
                          <a:pt x="66" y="52"/>
                          <a:pt x="66" y="52"/>
                        </a:cubicBezTo>
                        <a:cubicBezTo>
                          <a:pt x="66" y="52"/>
                          <a:pt x="76" y="29"/>
                          <a:pt x="106" y="28"/>
                        </a:cubicBezTo>
                        <a:cubicBezTo>
                          <a:pt x="135" y="28"/>
                          <a:pt x="149" y="49"/>
                          <a:pt x="149" y="49"/>
                        </a:cubicBezTo>
                        <a:cubicBezTo>
                          <a:pt x="149" y="49"/>
                          <a:pt x="157" y="49"/>
                          <a:pt x="164" y="5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阿里巴巴普惠体 R" panose="00020600040101010101" pitchFamily="18" charset="-122"/>
                      <a:ea typeface="阿里巴巴普惠体 R" panose="00020600040101010101" pitchFamily="18" charset="-122"/>
                      <a:cs typeface="阿里巴巴普惠体 R" panose="00020600040101010101" pitchFamily="18" charset="-122"/>
                      <a:sym typeface="阿里巴巴普惠体 R" panose="00020600040101010101" pitchFamily="18" charset="-122"/>
                    </a:endParaRPr>
                  </a:p>
                </p:txBody>
              </p:sp>
              <p:sp>
                <p:nvSpPr>
                  <p:cNvPr id="95" name="Freeform 26"/>
                  <p:cNvSpPr/>
                  <p:nvPr>
                    <p:custDataLst>
                      <p:tags r:id="rId38"/>
                    </p:custDataLst>
                  </p:nvPr>
                </p:nvSpPr>
                <p:spPr bwMode="auto">
                  <a:xfrm>
                    <a:off x="11650698" y="1655875"/>
                    <a:ext cx="776288" cy="731838"/>
                  </a:xfrm>
                  <a:custGeom>
                    <a:gdLst>
                      <a:gd name="T0" fmla="*/ 13 w 207"/>
                      <a:gd name="T1" fmla="*/ 163 h 195"/>
                      <a:gd name="T2" fmla="*/ 19 w 207"/>
                      <a:gd name="T3" fmla="*/ 145 h 195"/>
                      <a:gd name="T4" fmla="*/ 112 w 207"/>
                      <a:gd name="T5" fmla="*/ 134 h 195"/>
                      <a:gd name="T6" fmla="*/ 99 w 207"/>
                      <a:gd name="T7" fmla="*/ 54 h 195"/>
                      <a:gd name="T8" fmla="*/ 75 w 207"/>
                      <a:gd name="T9" fmla="*/ 99 h 195"/>
                      <a:gd name="T10" fmla="*/ 36 w 207"/>
                      <a:gd name="T11" fmla="*/ 48 h 195"/>
                      <a:gd name="T12" fmla="*/ 73 w 207"/>
                      <a:gd name="T13" fmla="*/ 27 h 195"/>
                      <a:gd name="T14" fmla="*/ 123 w 207"/>
                      <a:gd name="T15" fmla="*/ 8 h 195"/>
                      <a:gd name="T16" fmla="*/ 157 w 207"/>
                      <a:gd name="T17" fmla="*/ 38 h 195"/>
                      <a:gd name="T18" fmla="*/ 199 w 207"/>
                      <a:gd name="T19" fmla="*/ 70 h 195"/>
                      <a:gd name="T20" fmla="*/ 178 w 207"/>
                      <a:gd name="T21" fmla="*/ 136 h 195"/>
                      <a:gd name="T22" fmla="*/ 132 w 207"/>
                      <a:gd name="T23" fmla="*/ 155 h 195"/>
                      <a:gd name="T24" fmla="*/ 67 w 207"/>
                      <a:gd name="T25" fmla="*/ 190 h 195"/>
                      <a:gd name="T26" fmla="*/ 0 w 207"/>
                      <a:gd name="T27" fmla="*/ 179 h 195"/>
                      <a:gd name="T28" fmla="*/ 13 w 207"/>
                      <a:gd name="T29" fmla="*/ 163 h 195"/>
                    </a:gdLst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6" h="195">
                        <a:moveTo>
                          <a:pt x="13" y="163"/>
                        </a:moveTo>
                        <a:cubicBezTo>
                          <a:pt x="19" y="152"/>
                          <a:pt x="19" y="145"/>
                          <a:pt x="19" y="145"/>
                        </a:cubicBezTo>
                        <a:cubicBezTo>
                          <a:pt x="19" y="145"/>
                          <a:pt x="80" y="171"/>
                          <a:pt x="112" y="134"/>
                        </a:cubicBezTo>
                        <a:cubicBezTo>
                          <a:pt x="140" y="101"/>
                          <a:pt x="110" y="51"/>
                          <a:pt x="99" y="54"/>
                        </a:cubicBezTo>
                        <a:cubicBezTo>
                          <a:pt x="87" y="57"/>
                          <a:pt x="112" y="87"/>
                          <a:pt x="75" y="99"/>
                        </a:cubicBezTo>
                        <a:cubicBezTo>
                          <a:pt x="49" y="107"/>
                          <a:pt x="24" y="72"/>
                          <a:pt x="36" y="48"/>
                        </a:cubicBezTo>
                        <a:cubicBezTo>
                          <a:pt x="47" y="24"/>
                          <a:pt x="73" y="27"/>
                          <a:pt x="73" y="27"/>
                        </a:cubicBezTo>
                        <a:cubicBezTo>
                          <a:pt x="73" y="27"/>
                          <a:pt x="95" y="0"/>
                          <a:pt x="123" y="8"/>
                        </a:cubicBezTo>
                        <a:cubicBezTo>
                          <a:pt x="149" y="15"/>
                          <a:pt x="157" y="38"/>
                          <a:pt x="157" y="38"/>
                        </a:cubicBezTo>
                        <a:cubicBezTo>
                          <a:pt x="157" y="38"/>
                          <a:pt x="184" y="24"/>
                          <a:pt x="199" y="70"/>
                        </a:cubicBezTo>
                        <a:cubicBezTo>
                          <a:pt x="207" y="95"/>
                          <a:pt x="191" y="125"/>
                          <a:pt x="178" y="136"/>
                        </a:cubicBezTo>
                        <a:cubicBezTo>
                          <a:pt x="161" y="151"/>
                          <a:pt x="132" y="155"/>
                          <a:pt x="132" y="155"/>
                        </a:cubicBezTo>
                        <a:cubicBezTo>
                          <a:pt x="132" y="155"/>
                          <a:pt x="112" y="187"/>
                          <a:pt x="67" y="190"/>
                        </a:cubicBezTo>
                        <a:cubicBezTo>
                          <a:pt x="12" y="195"/>
                          <a:pt x="0" y="179"/>
                          <a:pt x="0" y="179"/>
                        </a:cubicBezTo>
                        <a:cubicBezTo>
                          <a:pt x="0" y="179"/>
                          <a:pt x="8" y="173"/>
                          <a:pt x="13" y="16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阿里巴巴普惠体 R" panose="00020600040101010101" pitchFamily="18" charset="-122"/>
                      <a:ea typeface="阿里巴巴普惠体 R" panose="00020600040101010101" pitchFamily="18" charset="-122"/>
                      <a:cs typeface="阿里巴巴普惠体 R" panose="00020600040101010101" pitchFamily="18" charset="-122"/>
                      <a:sym typeface="阿里巴巴普惠体 R" panose="00020600040101010101" pitchFamily="18" charset="-122"/>
                    </a:endParaRPr>
                  </a:p>
                </p:txBody>
              </p:sp>
              <p:sp>
                <p:nvSpPr>
                  <p:cNvPr id="96" name="Freeform 27"/>
                  <p:cNvSpPr/>
                  <p:nvPr>
                    <p:custDataLst>
                      <p:tags r:id="rId39"/>
                    </p:custDataLst>
                  </p:nvPr>
                </p:nvSpPr>
                <p:spPr bwMode="auto">
                  <a:xfrm>
                    <a:off x="10926798" y="1663813"/>
                    <a:ext cx="760413" cy="719138"/>
                  </a:xfrm>
                  <a:custGeom>
                    <a:gdLst>
                      <a:gd name="T0" fmla="*/ 85 w 203"/>
                      <a:gd name="T1" fmla="*/ 29 h 192"/>
                      <a:gd name="T2" fmla="*/ 96 w 203"/>
                      <a:gd name="T3" fmla="*/ 3 h 192"/>
                      <a:gd name="T4" fmla="*/ 63 w 203"/>
                      <a:gd name="T5" fmla="*/ 11 h 192"/>
                      <a:gd name="T6" fmla="*/ 42 w 203"/>
                      <a:gd name="T7" fmla="*/ 45 h 192"/>
                      <a:gd name="T8" fmla="*/ 5 w 203"/>
                      <a:gd name="T9" fmla="*/ 100 h 192"/>
                      <a:gd name="T10" fmla="*/ 77 w 203"/>
                      <a:gd name="T11" fmla="*/ 158 h 192"/>
                      <a:gd name="T12" fmla="*/ 141 w 203"/>
                      <a:gd name="T13" fmla="*/ 191 h 192"/>
                      <a:gd name="T14" fmla="*/ 201 w 203"/>
                      <a:gd name="T15" fmla="*/ 136 h 192"/>
                      <a:gd name="T16" fmla="*/ 163 w 203"/>
                      <a:gd name="T17" fmla="*/ 96 h 192"/>
                      <a:gd name="T18" fmla="*/ 134 w 203"/>
                      <a:gd name="T19" fmla="*/ 130 h 192"/>
                      <a:gd name="T20" fmla="*/ 148 w 203"/>
                      <a:gd name="T21" fmla="*/ 155 h 192"/>
                      <a:gd name="T22" fmla="*/ 117 w 203"/>
                      <a:gd name="T23" fmla="*/ 158 h 192"/>
                      <a:gd name="T24" fmla="*/ 73 w 203"/>
                      <a:gd name="T25" fmla="*/ 112 h 192"/>
                      <a:gd name="T26" fmla="*/ 95 w 203"/>
                      <a:gd name="T27" fmla="*/ 59 h 192"/>
                      <a:gd name="T28" fmla="*/ 85 w 203"/>
                      <a:gd name="T29" fmla="*/ 29 h 192"/>
                    </a:gdLst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3" h="192">
                        <a:moveTo>
                          <a:pt x="85" y="29"/>
                        </a:moveTo>
                        <a:cubicBezTo>
                          <a:pt x="87" y="16"/>
                          <a:pt x="96" y="3"/>
                          <a:pt x="96" y="3"/>
                        </a:cubicBezTo>
                        <a:cubicBezTo>
                          <a:pt x="96" y="3"/>
                          <a:pt x="80" y="0"/>
                          <a:pt x="63" y="11"/>
                        </a:cubicBezTo>
                        <a:cubicBezTo>
                          <a:pt x="40" y="27"/>
                          <a:pt x="42" y="45"/>
                          <a:pt x="42" y="45"/>
                        </a:cubicBezTo>
                        <a:cubicBezTo>
                          <a:pt x="42" y="45"/>
                          <a:pt x="0" y="50"/>
                          <a:pt x="5" y="100"/>
                        </a:cubicBezTo>
                        <a:cubicBezTo>
                          <a:pt x="11" y="146"/>
                          <a:pt x="77" y="158"/>
                          <a:pt x="77" y="158"/>
                        </a:cubicBezTo>
                        <a:cubicBezTo>
                          <a:pt x="77" y="158"/>
                          <a:pt x="98" y="192"/>
                          <a:pt x="141" y="191"/>
                        </a:cubicBezTo>
                        <a:cubicBezTo>
                          <a:pt x="176" y="191"/>
                          <a:pt x="203" y="164"/>
                          <a:pt x="201" y="136"/>
                        </a:cubicBezTo>
                        <a:cubicBezTo>
                          <a:pt x="199" y="117"/>
                          <a:pt x="188" y="95"/>
                          <a:pt x="163" y="96"/>
                        </a:cubicBezTo>
                        <a:cubicBezTo>
                          <a:pt x="142" y="98"/>
                          <a:pt x="133" y="116"/>
                          <a:pt x="134" y="130"/>
                        </a:cubicBezTo>
                        <a:cubicBezTo>
                          <a:pt x="135" y="143"/>
                          <a:pt x="150" y="147"/>
                          <a:pt x="148" y="155"/>
                        </a:cubicBezTo>
                        <a:cubicBezTo>
                          <a:pt x="147" y="162"/>
                          <a:pt x="133" y="162"/>
                          <a:pt x="117" y="158"/>
                        </a:cubicBezTo>
                        <a:cubicBezTo>
                          <a:pt x="100" y="155"/>
                          <a:pt x="72" y="142"/>
                          <a:pt x="73" y="112"/>
                        </a:cubicBezTo>
                        <a:cubicBezTo>
                          <a:pt x="75" y="83"/>
                          <a:pt x="95" y="59"/>
                          <a:pt x="95" y="59"/>
                        </a:cubicBezTo>
                        <a:cubicBezTo>
                          <a:pt x="95" y="59"/>
                          <a:pt x="83" y="42"/>
                          <a:pt x="85" y="2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阿里巴巴普惠体 R" panose="00020600040101010101" pitchFamily="18" charset="-122"/>
                      <a:ea typeface="阿里巴巴普惠体 R" panose="00020600040101010101" pitchFamily="18" charset="-122"/>
                      <a:cs typeface="阿里巴巴普惠体 R" panose="00020600040101010101" pitchFamily="18" charset="-122"/>
                      <a:sym typeface="阿里巴巴普惠体 R" panose="00020600040101010101" pitchFamily="18" charset="-122"/>
                    </a:endParaRPr>
                  </a:p>
                </p:txBody>
              </p:sp>
            </p:grpSp>
          </p:grpSp>
        </p:grpSp>
        <p:sp>
          <p:nvSpPr>
            <p:cNvPr id="97" name="Rectangle 13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2655458" y="1780101"/>
              <a:ext cx="4501283" cy="583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阿里巴巴普惠体 R" panose="00020600040101010101" pitchFamily="18" charset="-122"/>
                </a:rPr>
                <a:t>二、</a:t>
              </a:r>
              <a:r>
                <a:rPr lang="zh-CN" altLang="en-US" sz="3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认识国体与政体</a:t>
              </a:r>
              <a:endParaRPr lang="zh-CN" altLang="en-US" sz="3200" spc="120">
                <a:solidFill>
                  <a:schemeClr val="bg1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阿里巴巴普惠体 R" panose="00020600040101010101" pitchFamily="18" charset="-122"/>
              </a:endParaRPr>
            </a:p>
          </p:txBody>
        </p:sp>
      </p:grpSp>
      <p:sp>
        <p:nvSpPr>
          <p:cNvPr id="98" name="文本框 97"/>
          <p:cNvSpPr txBox="1"/>
          <p:nvPr>
            <p:custDataLst>
              <p:tags r:id="rId41"/>
            </p:custDataLst>
          </p:nvPr>
        </p:nvSpPr>
        <p:spPr>
          <a:xfrm>
            <a:off x="6592570" y="2801620"/>
            <a:ext cx="466979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1</a:t>
            </a:r>
            <a:r>
              <a:rPr lang="zh-CN" altLang="en-US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、国体与政体的区别和联系</a:t>
            </a:r>
          </a:p>
          <a:p>
            <a:r>
              <a:rPr lang="en-US" altLang="zh-CN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2</a:t>
            </a:r>
            <a:r>
              <a:rPr lang="zh-CN" altLang="en-US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、政体的相对独立性</a:t>
            </a:r>
            <a:endParaRPr lang="zh-CN" altLang="en-US" sz="2800" b="1" noProof="1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r>
              <a:rPr lang="en-US" altLang="zh-CN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3</a:t>
            </a:r>
            <a:r>
              <a:rPr lang="zh-CN" altLang="en-US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、代议制</a:t>
            </a:r>
            <a:endParaRPr lang="zh-CN" altLang="en-US" sz="280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accel="5000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50" accel="5000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50" accel="5000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50" accel="5000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3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64" name="图片 6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42370" y="354730"/>
            <a:ext cx="1846448" cy="1583258"/>
          </a:xfrm>
          <a:prstGeom prst="rect">
            <a:avLst/>
          </a:prstGeom>
        </p:spPr>
      </p:pic>
      <p:pic>
        <p:nvPicPr>
          <p:cNvPr id="65" name="图片 64" descr="图片包含 蛋糕, 餐桌, 室内&#10;&#10;已生成高可信度的说明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8590" y="2998161"/>
            <a:ext cx="6238240" cy="4501179"/>
          </a:xfrm>
          <a:prstGeom prst="rect">
            <a:avLst/>
          </a:prstGeom>
        </p:spPr>
      </p:pic>
      <p:sp>
        <p:nvSpPr>
          <p:cNvPr id="66" name="TextBox 223"/>
          <p:cNvSpPr txBox="1"/>
          <p:nvPr>
            <p:custDataLst>
              <p:tags r:id="rId8"/>
            </p:custDataLst>
          </p:nvPr>
        </p:nvSpPr>
        <p:spPr>
          <a:xfrm>
            <a:off x="4936194" y="642188"/>
            <a:ext cx="20454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b="1" spc="30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阿里巴巴普惠体 R" panose="00020600040101010101" pitchFamily="18" charset="-122"/>
              </a:rPr>
              <a:t>第一目</a:t>
            </a:r>
          </a:p>
        </p:txBody>
      </p:sp>
      <p:sp>
        <p:nvSpPr>
          <p:cNvPr id="67" name="TextBox 223"/>
          <p:cNvSpPr txBox="1"/>
          <p:nvPr>
            <p:custDataLst>
              <p:tags r:id="rId9"/>
            </p:custDataLst>
          </p:nvPr>
        </p:nvSpPr>
        <p:spPr>
          <a:xfrm>
            <a:off x="4992380" y="1294875"/>
            <a:ext cx="2045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spc="300"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阿里巴巴普惠体 R" panose="00020600040101010101" pitchFamily="18" charset="-122"/>
              </a:rPr>
              <a:t>CONTENTS</a:t>
            </a:r>
            <a:endParaRPr lang="zh-CN" altLang="en-US" sz="2000" spc="30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  <a:sym typeface="阿里巴巴普惠体 R" panose="00020600040101010101" pitchFamily="18" charset="-122"/>
            </a:endParaRPr>
          </a:p>
        </p:txBody>
      </p:sp>
      <p:sp>
        <p:nvSpPr>
          <p:cNvPr id="2" name="矩形 1"/>
          <p:cNvSpPr/>
          <p:nvPr>
            <p:custDataLst>
              <p:tags r:id="rId10"/>
            </p:custDataLst>
          </p:nvPr>
        </p:nvSpPr>
        <p:spPr>
          <a:xfrm>
            <a:off x="-17876" y="6652009"/>
            <a:ext cx="12209876" cy="20599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  <a:sym typeface="阿里巴巴普惠体 R" panose="00020600040101010101" pitchFamily="18" charset="-122"/>
            </a:endParaRPr>
          </a:p>
        </p:txBody>
      </p:sp>
      <p:grpSp>
        <p:nvGrpSpPr>
          <p:cNvPr id="3" name="组合 2"/>
          <p:cNvGrpSpPr/>
          <p:nvPr>
            <p:custDataLst>
              <p:tags r:id="rId11"/>
            </p:custDataLst>
          </p:nvPr>
        </p:nvGrpSpPr>
        <p:grpSpPr>
          <a:xfrm>
            <a:off x="5619605" y="1866706"/>
            <a:ext cx="5718175" cy="741045"/>
            <a:chOff x="1455586" y="1706441"/>
            <a:chExt cx="6348325" cy="741045"/>
          </a:xfrm>
        </p:grpSpPr>
        <p:sp>
          <p:nvSpPr>
            <p:cNvPr id="83" name="矩形 82"/>
            <p:cNvSpPr/>
            <p:nvPr>
              <p:custDataLst>
                <p:tags r:id="rId12"/>
              </p:custDataLst>
            </p:nvPr>
          </p:nvSpPr>
          <p:spPr>
            <a:xfrm>
              <a:off x="1686819" y="2159196"/>
              <a:ext cx="6117092" cy="288290"/>
            </a:xfrm>
            <a:prstGeom prst="rect">
              <a:avLst/>
            </a:prstGeom>
            <a:noFill/>
            <a:ln w="9525">
              <a:solidFill>
                <a:srgbClr val="A71C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阿里巴巴普惠体 R" panose="00020600040101010101" pitchFamily="18" charset="-122"/>
              </a:endParaRPr>
            </a:p>
          </p:txBody>
        </p:sp>
        <p:grpSp>
          <p:nvGrpSpPr>
            <p:cNvPr id="84" name="组合 83"/>
            <p:cNvGrpSpPr/>
            <p:nvPr>
              <p:custDataLst>
                <p:tags r:id="rId13"/>
              </p:custDataLst>
            </p:nvPr>
          </p:nvGrpSpPr>
          <p:grpSpPr>
            <a:xfrm>
              <a:off x="1455586" y="1706441"/>
              <a:ext cx="6215002" cy="657226"/>
              <a:chOff x="1455586" y="980727"/>
              <a:chExt cx="6215002" cy="657226"/>
            </a:xfrm>
          </p:grpSpPr>
          <p:sp>
            <p:nvSpPr>
              <p:cNvPr id="85" name="矩形 84"/>
              <p:cNvSpPr/>
              <p:nvPr>
                <p:custDataLst>
                  <p:tags r:id="rId14"/>
                </p:custDataLst>
              </p:nvPr>
            </p:nvSpPr>
            <p:spPr>
              <a:xfrm>
                <a:off x="1842570" y="980727"/>
                <a:ext cx="5828018" cy="5161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阿里巴巴普惠体 R" panose="00020600040101010101" pitchFamily="18" charset="-122"/>
                  <a:ea typeface="阿里巴巴普惠体 R" panose="00020600040101010101" pitchFamily="18" charset="-122"/>
                  <a:cs typeface="阿里巴巴普惠体 R" panose="00020600040101010101" pitchFamily="18" charset="-122"/>
                  <a:sym typeface="阿里巴巴普惠体 R" panose="00020600040101010101" pitchFamily="18" charset="-122"/>
                </a:endParaRPr>
              </a:p>
            </p:txBody>
          </p:sp>
          <p:grpSp>
            <p:nvGrpSpPr>
              <p:cNvPr id="86" name="组合 85"/>
              <p:cNvGrpSpPr/>
              <p:nvPr>
                <p:custDataLst>
                  <p:tags r:id="rId15"/>
                </p:custDataLst>
              </p:nvPr>
            </p:nvGrpSpPr>
            <p:grpSpPr>
              <a:xfrm>
                <a:off x="1455586" y="980728"/>
                <a:ext cx="6189705" cy="657225"/>
                <a:chOff x="1412709" y="1688671"/>
                <a:chExt cx="6189705" cy="657225"/>
              </a:xfrm>
            </p:grpSpPr>
            <p:sp>
              <p:nvSpPr>
                <p:cNvPr id="87" name="矩形 122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2377119" y="1700736"/>
                  <a:ext cx="5225295" cy="645160"/>
                </a:xfrm>
                <a:custGeom>
                  <a:rect l="l" t="t" r="r" b="b"/>
                  <a:pathLst>
                    <a:path w="5232583" h="504056">
                      <a:moveTo>
                        <a:pt x="202781" y="0"/>
                      </a:moveTo>
                      <a:lnTo>
                        <a:pt x="5232583" y="0"/>
                      </a:lnTo>
                      <a:lnTo>
                        <a:pt x="5232583" y="504056"/>
                      </a:lnTo>
                      <a:lnTo>
                        <a:pt x="0" y="504056"/>
                      </a:lnTo>
                      <a:close/>
                    </a:path>
                  </a:pathLst>
                </a:custGeom>
                <a:solidFill>
                  <a:srgbClr val="A71C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阿里巴巴普惠体 R" panose="00020600040101010101" pitchFamily="18" charset="-122"/>
                    <a:ea typeface="阿里巴巴普惠体 R" panose="00020600040101010101" pitchFamily="18" charset="-122"/>
                    <a:cs typeface="阿里巴巴普惠体 R" panose="00020600040101010101" pitchFamily="18" charset="-122"/>
                    <a:sym typeface="阿里巴巴普惠体 R" panose="00020600040101010101" pitchFamily="18" charset="-122"/>
                  </a:endParaRPr>
                </a:p>
              </p:txBody>
            </p:sp>
            <p:sp>
              <p:nvSpPr>
                <p:cNvPr id="88" name="矩形 44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1799742" y="1700736"/>
                  <a:ext cx="738817" cy="645160"/>
                </a:xfrm>
                <a:custGeom>
                  <a:rect l="l" t="t" r="r" b="b"/>
                  <a:pathLst>
                    <a:path w="738736" h="504056">
                      <a:moveTo>
                        <a:pt x="0" y="0"/>
                      </a:moveTo>
                      <a:lnTo>
                        <a:pt x="738736" y="0"/>
                      </a:lnTo>
                      <a:lnTo>
                        <a:pt x="544868" y="504056"/>
                      </a:lnTo>
                      <a:lnTo>
                        <a:pt x="0" y="504056"/>
                      </a:lnTo>
                      <a:close/>
                    </a:path>
                  </a:pathLst>
                </a:custGeom>
                <a:solidFill>
                  <a:srgbClr val="A71C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阿里巴巴普惠体 R" panose="00020600040101010101" pitchFamily="18" charset="-122"/>
                    <a:ea typeface="阿里巴巴普惠体 R" panose="00020600040101010101" pitchFamily="18" charset="-122"/>
                    <a:cs typeface="阿里巴巴普惠体 R" panose="00020600040101010101" pitchFamily="18" charset="-122"/>
                    <a:sym typeface="阿里巴巴普惠体 R" panose="00020600040101010101" pitchFamily="18" charset="-122"/>
                  </a:endParaRPr>
                </a:p>
              </p:txBody>
            </p:sp>
            <p:grpSp>
              <p:nvGrpSpPr>
                <p:cNvPr id="89" name="组合 88"/>
                <p:cNvGrpSpPr/>
                <p:nvPr>
                  <p:custDataLst>
                    <p:tags r:id="rId18"/>
                  </p:custDataLst>
                </p:nvPr>
              </p:nvGrpSpPr>
              <p:grpSpPr>
                <a:xfrm>
                  <a:off x="1412709" y="1688671"/>
                  <a:ext cx="873292" cy="533214"/>
                  <a:chOff x="10926798" y="1471725"/>
                  <a:chExt cx="1500188" cy="915988"/>
                </a:xfrm>
                <a:solidFill>
                  <a:schemeClr val="bg1">
                    <a:alpha val="49000"/>
                  </a:schemeClr>
                </a:solidFill>
              </p:grpSpPr>
              <p:sp>
                <p:nvSpPr>
                  <p:cNvPr id="90" name="Freeform 22"/>
                  <p:cNvSpPr/>
                  <p:nvPr>
                    <p:custDataLst>
                      <p:tags r:id="rId19"/>
                    </p:custDataLst>
                  </p:nvPr>
                </p:nvSpPr>
                <p:spPr bwMode="auto">
                  <a:xfrm>
                    <a:off x="11199848" y="1922575"/>
                    <a:ext cx="266700" cy="317500"/>
                  </a:xfrm>
                  <a:custGeom>
                    <a:gdLst>
                      <a:gd name="T0" fmla="*/ 27 w 71"/>
                      <a:gd name="T1" fmla="*/ 0 h 85"/>
                      <a:gd name="T2" fmla="*/ 46 w 71"/>
                      <a:gd name="T3" fmla="*/ 18 h 85"/>
                      <a:gd name="T4" fmla="*/ 71 w 71"/>
                      <a:gd name="T5" fmla="*/ 27 h 85"/>
                      <a:gd name="T6" fmla="*/ 51 w 71"/>
                      <a:gd name="T7" fmla="*/ 60 h 85"/>
                      <a:gd name="T8" fmla="*/ 61 w 71"/>
                      <a:gd name="T9" fmla="*/ 81 h 85"/>
                      <a:gd name="T10" fmla="*/ 12 w 71"/>
                      <a:gd name="T11" fmla="*/ 59 h 85"/>
                      <a:gd name="T12" fmla="*/ 27 w 71"/>
                      <a:gd name="T13" fmla="*/ 0 h 85"/>
                    </a:gdLst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1" h="85">
                        <a:moveTo>
                          <a:pt x="27" y="0"/>
                        </a:moveTo>
                        <a:cubicBezTo>
                          <a:pt x="27" y="0"/>
                          <a:pt x="33" y="10"/>
                          <a:pt x="46" y="18"/>
                        </a:cubicBezTo>
                        <a:cubicBezTo>
                          <a:pt x="59" y="26"/>
                          <a:pt x="71" y="27"/>
                          <a:pt x="71" y="27"/>
                        </a:cubicBezTo>
                        <a:cubicBezTo>
                          <a:pt x="71" y="27"/>
                          <a:pt x="51" y="41"/>
                          <a:pt x="51" y="60"/>
                        </a:cubicBezTo>
                        <a:cubicBezTo>
                          <a:pt x="52" y="79"/>
                          <a:pt x="66" y="77"/>
                          <a:pt x="61" y="81"/>
                        </a:cubicBezTo>
                        <a:cubicBezTo>
                          <a:pt x="56" y="85"/>
                          <a:pt x="22" y="82"/>
                          <a:pt x="12" y="59"/>
                        </a:cubicBezTo>
                        <a:cubicBezTo>
                          <a:pt x="0" y="33"/>
                          <a:pt x="27" y="0"/>
                          <a:pt x="27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阿里巴巴普惠体 R" panose="00020600040101010101" pitchFamily="18" charset="-122"/>
                      <a:ea typeface="阿里巴巴普惠体 R" panose="00020600040101010101" pitchFamily="18" charset="-122"/>
                      <a:cs typeface="阿里巴巴普惠体 R" panose="00020600040101010101" pitchFamily="18" charset="-122"/>
                      <a:sym typeface="阿里巴巴普惠体 R" panose="00020600040101010101" pitchFamily="18" charset="-122"/>
                    </a:endParaRPr>
                  </a:p>
                </p:txBody>
              </p:sp>
              <p:sp>
                <p:nvSpPr>
                  <p:cNvPr id="91" name="Freeform 23"/>
                  <p:cNvSpPr/>
                  <p:nvPr>
                    <p:custDataLst>
                      <p:tags r:id="rId20"/>
                    </p:custDataLst>
                  </p:nvPr>
                </p:nvSpPr>
                <p:spPr bwMode="auto">
                  <a:xfrm>
                    <a:off x="11623711" y="1914638"/>
                    <a:ext cx="461963" cy="322263"/>
                  </a:xfrm>
                  <a:custGeom>
                    <a:gdLst>
                      <a:gd name="T0" fmla="*/ 110 w 123"/>
                      <a:gd name="T1" fmla="*/ 3 h 86"/>
                      <a:gd name="T2" fmla="*/ 122 w 123"/>
                      <a:gd name="T3" fmla="*/ 26 h 86"/>
                      <a:gd name="T4" fmla="*/ 101 w 123"/>
                      <a:gd name="T5" fmla="*/ 67 h 86"/>
                      <a:gd name="T6" fmla="*/ 26 w 123"/>
                      <a:gd name="T7" fmla="*/ 69 h 86"/>
                      <a:gd name="T8" fmla="*/ 19 w 123"/>
                      <a:gd name="T9" fmla="*/ 47 h 86"/>
                      <a:gd name="T10" fmla="*/ 0 w 123"/>
                      <a:gd name="T11" fmla="*/ 29 h 86"/>
                      <a:gd name="T12" fmla="*/ 18 w 123"/>
                      <a:gd name="T13" fmla="*/ 21 h 86"/>
                      <a:gd name="T14" fmla="*/ 30 w 123"/>
                      <a:gd name="T15" fmla="*/ 9 h 86"/>
                      <a:gd name="T16" fmla="*/ 84 w 123"/>
                      <a:gd name="T17" fmla="*/ 40 h 86"/>
                      <a:gd name="T18" fmla="*/ 110 w 123"/>
                      <a:gd name="T19" fmla="*/ 3 h 86"/>
                    </a:gdLst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3" h="86">
                        <a:moveTo>
                          <a:pt x="110" y="3"/>
                        </a:moveTo>
                        <a:cubicBezTo>
                          <a:pt x="109" y="0"/>
                          <a:pt x="120" y="11"/>
                          <a:pt x="122" y="26"/>
                        </a:cubicBezTo>
                        <a:cubicBezTo>
                          <a:pt x="123" y="38"/>
                          <a:pt x="119" y="55"/>
                          <a:pt x="101" y="67"/>
                        </a:cubicBezTo>
                        <a:cubicBezTo>
                          <a:pt x="74" y="86"/>
                          <a:pt x="26" y="69"/>
                          <a:pt x="26" y="69"/>
                        </a:cubicBezTo>
                        <a:cubicBezTo>
                          <a:pt x="26" y="69"/>
                          <a:pt x="25" y="58"/>
                          <a:pt x="19" y="47"/>
                        </a:cubicBezTo>
                        <a:cubicBezTo>
                          <a:pt x="14" y="37"/>
                          <a:pt x="0" y="29"/>
                          <a:pt x="0" y="29"/>
                        </a:cubicBezTo>
                        <a:cubicBezTo>
                          <a:pt x="0" y="29"/>
                          <a:pt x="10" y="27"/>
                          <a:pt x="18" y="21"/>
                        </a:cubicBezTo>
                        <a:cubicBezTo>
                          <a:pt x="25" y="16"/>
                          <a:pt x="30" y="9"/>
                          <a:pt x="30" y="9"/>
                        </a:cubicBezTo>
                        <a:cubicBezTo>
                          <a:pt x="30" y="9"/>
                          <a:pt x="51" y="45"/>
                          <a:pt x="84" y="40"/>
                        </a:cubicBezTo>
                        <a:cubicBezTo>
                          <a:pt x="115" y="35"/>
                          <a:pt x="111" y="15"/>
                          <a:pt x="11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阿里巴巴普惠体 R" panose="00020600040101010101" pitchFamily="18" charset="-122"/>
                      <a:ea typeface="阿里巴巴普惠体 R" panose="00020600040101010101" pitchFamily="18" charset="-122"/>
                      <a:cs typeface="阿里巴巴普惠体 R" panose="00020600040101010101" pitchFamily="18" charset="-122"/>
                      <a:sym typeface="阿里巴巴普惠体 R" panose="00020600040101010101" pitchFamily="18" charset="-122"/>
                    </a:endParaRPr>
                  </a:p>
                </p:txBody>
              </p:sp>
              <p:sp>
                <p:nvSpPr>
                  <p:cNvPr id="92" name="Freeform 24"/>
                  <p:cNvSpPr/>
                  <p:nvPr>
                    <p:custDataLst>
                      <p:tags r:id="rId21"/>
                    </p:custDataLst>
                  </p:nvPr>
                </p:nvSpPr>
                <p:spPr bwMode="auto">
                  <a:xfrm>
                    <a:off x="11463373" y="1598725"/>
                    <a:ext cx="419100" cy="219075"/>
                  </a:xfrm>
                  <a:custGeom>
                    <a:gdLst>
                      <a:gd name="T0" fmla="*/ 86 w 112"/>
                      <a:gd name="T1" fmla="*/ 18 h 58"/>
                      <a:gd name="T2" fmla="*/ 101 w 112"/>
                      <a:gd name="T3" fmla="*/ 23 h 58"/>
                      <a:gd name="T4" fmla="*/ 112 w 112"/>
                      <a:gd name="T5" fmla="*/ 34 h 58"/>
                      <a:gd name="T6" fmla="*/ 94 w 112"/>
                      <a:gd name="T7" fmla="*/ 41 h 58"/>
                      <a:gd name="T8" fmla="*/ 82 w 112"/>
                      <a:gd name="T9" fmla="*/ 56 h 58"/>
                      <a:gd name="T10" fmla="*/ 69 w 112"/>
                      <a:gd name="T11" fmla="*/ 34 h 58"/>
                      <a:gd name="T12" fmla="*/ 38 w 112"/>
                      <a:gd name="T13" fmla="*/ 27 h 58"/>
                      <a:gd name="T14" fmla="*/ 11 w 112"/>
                      <a:gd name="T15" fmla="*/ 56 h 58"/>
                      <a:gd name="T16" fmla="*/ 3 w 112"/>
                      <a:gd name="T17" fmla="*/ 37 h 58"/>
                      <a:gd name="T18" fmla="*/ 23 w 112"/>
                      <a:gd name="T19" fmla="*/ 21 h 58"/>
                      <a:gd name="T20" fmla="*/ 55 w 112"/>
                      <a:gd name="T21" fmla="*/ 0 h 58"/>
                      <a:gd name="T22" fmla="*/ 86 w 112"/>
                      <a:gd name="T23" fmla="*/ 18 h 58"/>
                    </a:gdLst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12" h="57">
                        <a:moveTo>
                          <a:pt x="86" y="18"/>
                        </a:moveTo>
                        <a:cubicBezTo>
                          <a:pt x="86" y="18"/>
                          <a:pt x="95" y="19"/>
                          <a:pt x="101" y="23"/>
                        </a:cubicBezTo>
                        <a:cubicBezTo>
                          <a:pt x="109" y="28"/>
                          <a:pt x="112" y="34"/>
                          <a:pt x="112" y="34"/>
                        </a:cubicBezTo>
                        <a:cubicBezTo>
                          <a:pt x="112" y="34"/>
                          <a:pt x="104" y="35"/>
                          <a:pt x="94" y="41"/>
                        </a:cubicBezTo>
                        <a:cubicBezTo>
                          <a:pt x="85" y="47"/>
                          <a:pt x="82" y="56"/>
                          <a:pt x="82" y="56"/>
                        </a:cubicBezTo>
                        <a:cubicBezTo>
                          <a:pt x="82" y="56"/>
                          <a:pt x="80" y="44"/>
                          <a:pt x="69" y="34"/>
                        </a:cubicBezTo>
                        <a:cubicBezTo>
                          <a:pt x="62" y="28"/>
                          <a:pt x="51" y="25"/>
                          <a:pt x="38" y="27"/>
                        </a:cubicBezTo>
                        <a:cubicBezTo>
                          <a:pt x="14" y="30"/>
                          <a:pt x="14" y="53"/>
                          <a:pt x="11" y="56"/>
                        </a:cubicBezTo>
                        <a:cubicBezTo>
                          <a:pt x="7" y="58"/>
                          <a:pt x="0" y="50"/>
                          <a:pt x="3" y="37"/>
                        </a:cubicBezTo>
                        <a:cubicBezTo>
                          <a:pt x="6" y="23"/>
                          <a:pt x="23" y="21"/>
                          <a:pt x="23" y="21"/>
                        </a:cubicBezTo>
                        <a:cubicBezTo>
                          <a:pt x="23" y="21"/>
                          <a:pt x="36" y="0"/>
                          <a:pt x="55" y="0"/>
                        </a:cubicBezTo>
                        <a:cubicBezTo>
                          <a:pt x="72" y="1"/>
                          <a:pt x="86" y="18"/>
                          <a:pt x="86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阿里巴巴普惠体 R" panose="00020600040101010101" pitchFamily="18" charset="-122"/>
                      <a:ea typeface="阿里巴巴普惠体 R" panose="00020600040101010101" pitchFamily="18" charset="-122"/>
                      <a:cs typeface="阿里巴巴普惠体 R" panose="00020600040101010101" pitchFamily="18" charset="-122"/>
                      <a:sym typeface="阿里巴巴普惠体 R" panose="00020600040101010101" pitchFamily="18" charset="-122"/>
                    </a:endParaRPr>
                  </a:p>
                </p:txBody>
              </p:sp>
              <p:sp>
                <p:nvSpPr>
                  <p:cNvPr id="93" name="Freeform 25"/>
                  <p:cNvSpPr/>
                  <p:nvPr>
                    <p:custDataLst>
                      <p:tags r:id="rId22"/>
                    </p:custDataLst>
                  </p:nvPr>
                </p:nvSpPr>
                <p:spPr bwMode="auto">
                  <a:xfrm>
                    <a:off x="11263348" y="1471725"/>
                    <a:ext cx="728663" cy="558800"/>
                  </a:xfrm>
                  <a:custGeom>
                    <a:gdLst>
                      <a:gd name="T0" fmla="*/ 164 w 194"/>
                      <a:gd name="T1" fmla="*/ 54 h 149"/>
                      <a:gd name="T2" fmla="*/ 173 w 194"/>
                      <a:gd name="T3" fmla="*/ 65 h 149"/>
                      <a:gd name="T4" fmla="*/ 183 w 194"/>
                      <a:gd name="T5" fmla="*/ 59 h 149"/>
                      <a:gd name="T6" fmla="*/ 194 w 194"/>
                      <a:gd name="T7" fmla="*/ 55 h 149"/>
                      <a:gd name="T8" fmla="*/ 177 w 194"/>
                      <a:gd name="T9" fmla="*/ 33 h 149"/>
                      <a:gd name="T10" fmla="*/ 157 w 194"/>
                      <a:gd name="T11" fmla="*/ 30 h 149"/>
                      <a:gd name="T12" fmla="*/ 106 w 194"/>
                      <a:gd name="T13" fmla="*/ 1 h 149"/>
                      <a:gd name="T14" fmla="*/ 55 w 194"/>
                      <a:gd name="T15" fmla="*/ 31 h 149"/>
                      <a:gd name="T16" fmla="*/ 18 w 194"/>
                      <a:gd name="T17" fmla="*/ 50 h 149"/>
                      <a:gd name="T18" fmla="*/ 14 w 194"/>
                      <a:gd name="T19" fmla="*/ 104 h 149"/>
                      <a:gd name="T20" fmla="*/ 118 w 194"/>
                      <a:gd name="T21" fmla="*/ 122 h 149"/>
                      <a:gd name="T22" fmla="*/ 99 w 194"/>
                      <a:gd name="T23" fmla="*/ 70 h 149"/>
                      <a:gd name="T24" fmla="*/ 67 w 194"/>
                      <a:gd name="T25" fmla="*/ 99 h 149"/>
                      <a:gd name="T26" fmla="*/ 42 w 194"/>
                      <a:gd name="T27" fmla="*/ 73 h 149"/>
                      <a:gd name="T28" fmla="*/ 66 w 194"/>
                      <a:gd name="T29" fmla="*/ 52 h 149"/>
                      <a:gd name="T30" fmla="*/ 106 w 194"/>
                      <a:gd name="T31" fmla="*/ 28 h 149"/>
                      <a:gd name="T32" fmla="*/ 149 w 194"/>
                      <a:gd name="T33" fmla="*/ 49 h 149"/>
                      <a:gd name="T34" fmla="*/ 164 w 194"/>
                      <a:gd name="T35" fmla="*/ 54 h 149"/>
                    </a:gdLst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94" h="149">
                        <a:moveTo>
                          <a:pt x="164" y="54"/>
                        </a:moveTo>
                        <a:cubicBezTo>
                          <a:pt x="171" y="59"/>
                          <a:pt x="173" y="65"/>
                          <a:pt x="173" y="65"/>
                        </a:cubicBezTo>
                        <a:cubicBezTo>
                          <a:pt x="173" y="65"/>
                          <a:pt x="179" y="61"/>
                          <a:pt x="183" y="59"/>
                        </a:cubicBezTo>
                        <a:cubicBezTo>
                          <a:pt x="188" y="57"/>
                          <a:pt x="194" y="55"/>
                          <a:pt x="194" y="55"/>
                        </a:cubicBezTo>
                        <a:cubicBezTo>
                          <a:pt x="194" y="55"/>
                          <a:pt x="187" y="39"/>
                          <a:pt x="177" y="33"/>
                        </a:cubicBezTo>
                        <a:cubicBezTo>
                          <a:pt x="166" y="27"/>
                          <a:pt x="157" y="30"/>
                          <a:pt x="157" y="30"/>
                        </a:cubicBezTo>
                        <a:cubicBezTo>
                          <a:pt x="157" y="30"/>
                          <a:pt x="140" y="0"/>
                          <a:pt x="106" y="1"/>
                        </a:cubicBezTo>
                        <a:cubicBezTo>
                          <a:pt x="69" y="2"/>
                          <a:pt x="55" y="31"/>
                          <a:pt x="55" y="31"/>
                        </a:cubicBezTo>
                        <a:cubicBezTo>
                          <a:pt x="55" y="31"/>
                          <a:pt x="31" y="30"/>
                          <a:pt x="18" y="50"/>
                        </a:cubicBezTo>
                        <a:cubicBezTo>
                          <a:pt x="8" y="64"/>
                          <a:pt x="0" y="86"/>
                          <a:pt x="14" y="104"/>
                        </a:cubicBezTo>
                        <a:cubicBezTo>
                          <a:pt x="42" y="141"/>
                          <a:pt x="98" y="149"/>
                          <a:pt x="118" y="122"/>
                        </a:cubicBezTo>
                        <a:cubicBezTo>
                          <a:pt x="139" y="94"/>
                          <a:pt x="117" y="69"/>
                          <a:pt x="99" y="70"/>
                        </a:cubicBezTo>
                        <a:cubicBezTo>
                          <a:pt x="69" y="71"/>
                          <a:pt x="78" y="95"/>
                          <a:pt x="67" y="99"/>
                        </a:cubicBezTo>
                        <a:cubicBezTo>
                          <a:pt x="60" y="102"/>
                          <a:pt x="39" y="93"/>
                          <a:pt x="42" y="73"/>
                        </a:cubicBezTo>
                        <a:cubicBezTo>
                          <a:pt x="45" y="56"/>
                          <a:pt x="66" y="52"/>
                          <a:pt x="66" y="52"/>
                        </a:cubicBezTo>
                        <a:cubicBezTo>
                          <a:pt x="66" y="52"/>
                          <a:pt x="76" y="29"/>
                          <a:pt x="106" y="28"/>
                        </a:cubicBezTo>
                        <a:cubicBezTo>
                          <a:pt x="135" y="28"/>
                          <a:pt x="149" y="49"/>
                          <a:pt x="149" y="49"/>
                        </a:cubicBezTo>
                        <a:cubicBezTo>
                          <a:pt x="149" y="49"/>
                          <a:pt x="157" y="49"/>
                          <a:pt x="164" y="5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阿里巴巴普惠体 R" panose="00020600040101010101" pitchFamily="18" charset="-122"/>
                      <a:ea typeface="阿里巴巴普惠体 R" panose="00020600040101010101" pitchFamily="18" charset="-122"/>
                      <a:cs typeface="阿里巴巴普惠体 R" panose="00020600040101010101" pitchFamily="18" charset="-122"/>
                      <a:sym typeface="阿里巴巴普惠体 R" panose="00020600040101010101" pitchFamily="18" charset="-122"/>
                    </a:endParaRPr>
                  </a:p>
                </p:txBody>
              </p:sp>
              <p:sp>
                <p:nvSpPr>
                  <p:cNvPr id="94" name="Freeform 26"/>
                  <p:cNvSpPr/>
                  <p:nvPr>
                    <p:custDataLst>
                      <p:tags r:id="rId23"/>
                    </p:custDataLst>
                  </p:nvPr>
                </p:nvSpPr>
                <p:spPr bwMode="auto">
                  <a:xfrm>
                    <a:off x="11650698" y="1655875"/>
                    <a:ext cx="776288" cy="731838"/>
                  </a:xfrm>
                  <a:custGeom>
                    <a:gdLst>
                      <a:gd name="T0" fmla="*/ 13 w 207"/>
                      <a:gd name="T1" fmla="*/ 163 h 195"/>
                      <a:gd name="T2" fmla="*/ 19 w 207"/>
                      <a:gd name="T3" fmla="*/ 145 h 195"/>
                      <a:gd name="T4" fmla="*/ 112 w 207"/>
                      <a:gd name="T5" fmla="*/ 134 h 195"/>
                      <a:gd name="T6" fmla="*/ 99 w 207"/>
                      <a:gd name="T7" fmla="*/ 54 h 195"/>
                      <a:gd name="T8" fmla="*/ 75 w 207"/>
                      <a:gd name="T9" fmla="*/ 99 h 195"/>
                      <a:gd name="T10" fmla="*/ 36 w 207"/>
                      <a:gd name="T11" fmla="*/ 48 h 195"/>
                      <a:gd name="T12" fmla="*/ 73 w 207"/>
                      <a:gd name="T13" fmla="*/ 27 h 195"/>
                      <a:gd name="T14" fmla="*/ 123 w 207"/>
                      <a:gd name="T15" fmla="*/ 8 h 195"/>
                      <a:gd name="T16" fmla="*/ 157 w 207"/>
                      <a:gd name="T17" fmla="*/ 38 h 195"/>
                      <a:gd name="T18" fmla="*/ 199 w 207"/>
                      <a:gd name="T19" fmla="*/ 70 h 195"/>
                      <a:gd name="T20" fmla="*/ 178 w 207"/>
                      <a:gd name="T21" fmla="*/ 136 h 195"/>
                      <a:gd name="T22" fmla="*/ 132 w 207"/>
                      <a:gd name="T23" fmla="*/ 155 h 195"/>
                      <a:gd name="T24" fmla="*/ 67 w 207"/>
                      <a:gd name="T25" fmla="*/ 190 h 195"/>
                      <a:gd name="T26" fmla="*/ 0 w 207"/>
                      <a:gd name="T27" fmla="*/ 179 h 195"/>
                      <a:gd name="T28" fmla="*/ 13 w 207"/>
                      <a:gd name="T29" fmla="*/ 163 h 195"/>
                    </a:gdLst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6" h="195">
                        <a:moveTo>
                          <a:pt x="13" y="163"/>
                        </a:moveTo>
                        <a:cubicBezTo>
                          <a:pt x="19" y="152"/>
                          <a:pt x="19" y="145"/>
                          <a:pt x="19" y="145"/>
                        </a:cubicBezTo>
                        <a:cubicBezTo>
                          <a:pt x="19" y="145"/>
                          <a:pt x="80" y="171"/>
                          <a:pt x="112" y="134"/>
                        </a:cubicBezTo>
                        <a:cubicBezTo>
                          <a:pt x="140" y="101"/>
                          <a:pt x="110" y="51"/>
                          <a:pt x="99" y="54"/>
                        </a:cubicBezTo>
                        <a:cubicBezTo>
                          <a:pt x="87" y="57"/>
                          <a:pt x="112" y="87"/>
                          <a:pt x="75" y="99"/>
                        </a:cubicBezTo>
                        <a:cubicBezTo>
                          <a:pt x="49" y="107"/>
                          <a:pt x="24" y="72"/>
                          <a:pt x="36" y="48"/>
                        </a:cubicBezTo>
                        <a:cubicBezTo>
                          <a:pt x="47" y="24"/>
                          <a:pt x="73" y="27"/>
                          <a:pt x="73" y="27"/>
                        </a:cubicBezTo>
                        <a:cubicBezTo>
                          <a:pt x="73" y="27"/>
                          <a:pt x="95" y="0"/>
                          <a:pt x="123" y="8"/>
                        </a:cubicBezTo>
                        <a:cubicBezTo>
                          <a:pt x="149" y="15"/>
                          <a:pt x="157" y="38"/>
                          <a:pt x="157" y="38"/>
                        </a:cubicBezTo>
                        <a:cubicBezTo>
                          <a:pt x="157" y="38"/>
                          <a:pt x="184" y="24"/>
                          <a:pt x="199" y="70"/>
                        </a:cubicBezTo>
                        <a:cubicBezTo>
                          <a:pt x="207" y="95"/>
                          <a:pt x="191" y="125"/>
                          <a:pt x="178" y="136"/>
                        </a:cubicBezTo>
                        <a:cubicBezTo>
                          <a:pt x="161" y="151"/>
                          <a:pt x="132" y="155"/>
                          <a:pt x="132" y="155"/>
                        </a:cubicBezTo>
                        <a:cubicBezTo>
                          <a:pt x="132" y="155"/>
                          <a:pt x="112" y="187"/>
                          <a:pt x="67" y="190"/>
                        </a:cubicBezTo>
                        <a:cubicBezTo>
                          <a:pt x="12" y="195"/>
                          <a:pt x="0" y="179"/>
                          <a:pt x="0" y="179"/>
                        </a:cubicBezTo>
                        <a:cubicBezTo>
                          <a:pt x="0" y="179"/>
                          <a:pt x="8" y="173"/>
                          <a:pt x="13" y="16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阿里巴巴普惠体 R" panose="00020600040101010101" pitchFamily="18" charset="-122"/>
                      <a:ea typeface="阿里巴巴普惠体 R" panose="00020600040101010101" pitchFamily="18" charset="-122"/>
                      <a:cs typeface="阿里巴巴普惠体 R" panose="00020600040101010101" pitchFamily="18" charset="-122"/>
                      <a:sym typeface="阿里巴巴普惠体 R" panose="00020600040101010101" pitchFamily="18" charset="-122"/>
                    </a:endParaRPr>
                  </a:p>
                </p:txBody>
              </p:sp>
              <p:sp>
                <p:nvSpPr>
                  <p:cNvPr id="95" name="Freeform 27"/>
                  <p:cNvSpPr/>
                  <p:nvPr>
                    <p:custDataLst>
                      <p:tags r:id="rId24"/>
                    </p:custDataLst>
                  </p:nvPr>
                </p:nvSpPr>
                <p:spPr bwMode="auto">
                  <a:xfrm>
                    <a:off x="10926798" y="1663813"/>
                    <a:ext cx="760413" cy="719138"/>
                  </a:xfrm>
                  <a:custGeom>
                    <a:gdLst>
                      <a:gd name="T0" fmla="*/ 85 w 203"/>
                      <a:gd name="T1" fmla="*/ 29 h 192"/>
                      <a:gd name="T2" fmla="*/ 96 w 203"/>
                      <a:gd name="T3" fmla="*/ 3 h 192"/>
                      <a:gd name="T4" fmla="*/ 63 w 203"/>
                      <a:gd name="T5" fmla="*/ 11 h 192"/>
                      <a:gd name="T6" fmla="*/ 42 w 203"/>
                      <a:gd name="T7" fmla="*/ 45 h 192"/>
                      <a:gd name="T8" fmla="*/ 5 w 203"/>
                      <a:gd name="T9" fmla="*/ 100 h 192"/>
                      <a:gd name="T10" fmla="*/ 77 w 203"/>
                      <a:gd name="T11" fmla="*/ 158 h 192"/>
                      <a:gd name="T12" fmla="*/ 141 w 203"/>
                      <a:gd name="T13" fmla="*/ 191 h 192"/>
                      <a:gd name="T14" fmla="*/ 201 w 203"/>
                      <a:gd name="T15" fmla="*/ 136 h 192"/>
                      <a:gd name="T16" fmla="*/ 163 w 203"/>
                      <a:gd name="T17" fmla="*/ 96 h 192"/>
                      <a:gd name="T18" fmla="*/ 134 w 203"/>
                      <a:gd name="T19" fmla="*/ 130 h 192"/>
                      <a:gd name="T20" fmla="*/ 148 w 203"/>
                      <a:gd name="T21" fmla="*/ 155 h 192"/>
                      <a:gd name="T22" fmla="*/ 117 w 203"/>
                      <a:gd name="T23" fmla="*/ 158 h 192"/>
                      <a:gd name="T24" fmla="*/ 73 w 203"/>
                      <a:gd name="T25" fmla="*/ 112 h 192"/>
                      <a:gd name="T26" fmla="*/ 95 w 203"/>
                      <a:gd name="T27" fmla="*/ 59 h 192"/>
                      <a:gd name="T28" fmla="*/ 85 w 203"/>
                      <a:gd name="T29" fmla="*/ 29 h 192"/>
                    </a:gdLst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3" h="192">
                        <a:moveTo>
                          <a:pt x="85" y="29"/>
                        </a:moveTo>
                        <a:cubicBezTo>
                          <a:pt x="87" y="16"/>
                          <a:pt x="96" y="3"/>
                          <a:pt x="96" y="3"/>
                        </a:cubicBezTo>
                        <a:cubicBezTo>
                          <a:pt x="96" y="3"/>
                          <a:pt x="80" y="0"/>
                          <a:pt x="63" y="11"/>
                        </a:cubicBezTo>
                        <a:cubicBezTo>
                          <a:pt x="40" y="27"/>
                          <a:pt x="42" y="45"/>
                          <a:pt x="42" y="45"/>
                        </a:cubicBezTo>
                        <a:cubicBezTo>
                          <a:pt x="42" y="45"/>
                          <a:pt x="0" y="50"/>
                          <a:pt x="5" y="100"/>
                        </a:cubicBezTo>
                        <a:cubicBezTo>
                          <a:pt x="11" y="146"/>
                          <a:pt x="77" y="158"/>
                          <a:pt x="77" y="158"/>
                        </a:cubicBezTo>
                        <a:cubicBezTo>
                          <a:pt x="77" y="158"/>
                          <a:pt x="98" y="192"/>
                          <a:pt x="141" y="191"/>
                        </a:cubicBezTo>
                        <a:cubicBezTo>
                          <a:pt x="176" y="191"/>
                          <a:pt x="203" y="164"/>
                          <a:pt x="201" y="136"/>
                        </a:cubicBezTo>
                        <a:cubicBezTo>
                          <a:pt x="199" y="117"/>
                          <a:pt x="188" y="95"/>
                          <a:pt x="163" y="96"/>
                        </a:cubicBezTo>
                        <a:cubicBezTo>
                          <a:pt x="142" y="98"/>
                          <a:pt x="133" y="116"/>
                          <a:pt x="134" y="130"/>
                        </a:cubicBezTo>
                        <a:cubicBezTo>
                          <a:pt x="135" y="143"/>
                          <a:pt x="150" y="147"/>
                          <a:pt x="148" y="155"/>
                        </a:cubicBezTo>
                        <a:cubicBezTo>
                          <a:pt x="147" y="162"/>
                          <a:pt x="133" y="162"/>
                          <a:pt x="117" y="158"/>
                        </a:cubicBezTo>
                        <a:cubicBezTo>
                          <a:pt x="100" y="155"/>
                          <a:pt x="72" y="142"/>
                          <a:pt x="73" y="112"/>
                        </a:cubicBezTo>
                        <a:cubicBezTo>
                          <a:pt x="75" y="83"/>
                          <a:pt x="95" y="59"/>
                          <a:pt x="95" y="59"/>
                        </a:cubicBezTo>
                        <a:cubicBezTo>
                          <a:pt x="95" y="59"/>
                          <a:pt x="83" y="42"/>
                          <a:pt x="85" y="2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>
                      <a:latin typeface="阿里巴巴普惠体 R" panose="00020600040101010101" pitchFamily="18" charset="-122"/>
                      <a:ea typeface="阿里巴巴普惠体 R" panose="00020600040101010101" pitchFamily="18" charset="-122"/>
                      <a:cs typeface="阿里巴巴普惠体 R" panose="00020600040101010101" pitchFamily="18" charset="-122"/>
                      <a:sym typeface="阿里巴巴普惠体 R" panose="00020600040101010101" pitchFamily="18" charset="-122"/>
                    </a:endParaRPr>
                  </a:p>
                </p:txBody>
              </p:sp>
            </p:grpSp>
          </p:grpSp>
        </p:grpSp>
        <p:sp>
          <p:nvSpPr>
            <p:cNvPr id="96" name="Rectangle 13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655458" y="1780101"/>
              <a:ext cx="4501283" cy="583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阿里巴巴普惠体 R" panose="00020600040101010101" pitchFamily="18" charset="-122"/>
                </a:rPr>
                <a:t>一、</a:t>
              </a:r>
              <a:r>
                <a:rPr lang="zh-CN" altLang="en-US" sz="3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国家的本质</a:t>
              </a:r>
              <a:endParaRPr lang="zh-CN" altLang="en-US" sz="3200" spc="120">
                <a:solidFill>
                  <a:schemeClr val="bg1"/>
                </a:solidFill>
                <a:latin typeface="阿里巴巴普惠体 R" panose="00020600040101010101" pitchFamily="18" charset="-122"/>
                <a:ea typeface="阿里巴巴普惠体 R" panose="00020600040101010101" pitchFamily="18" charset="-122"/>
                <a:cs typeface="阿里巴巴普惠体 R" panose="00020600040101010101" pitchFamily="18" charset="-122"/>
                <a:sym typeface="阿里巴巴普惠体 R" panose="00020600040101010101" pitchFamily="18" charset="-122"/>
              </a:endParaRPr>
            </a:p>
          </p:txBody>
        </p:sp>
      </p:grpSp>
      <p:sp>
        <p:nvSpPr>
          <p:cNvPr id="97" name="文本框 96"/>
          <p:cNvSpPr txBox="1"/>
          <p:nvPr>
            <p:custDataLst>
              <p:tags r:id="rId26"/>
            </p:custDataLst>
          </p:nvPr>
        </p:nvSpPr>
        <p:spPr>
          <a:xfrm>
            <a:off x="6227445" y="2835275"/>
            <a:ext cx="466979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1</a:t>
            </a:r>
            <a:r>
              <a:rPr lang="zh-CN" altLang="en-US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、国家的产生</a:t>
            </a:r>
            <a:endParaRPr lang="zh-CN" altLang="en-US" sz="2800" b="1" noProof="1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r>
              <a:rPr lang="en-US" altLang="zh-CN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2</a:t>
            </a:r>
            <a:r>
              <a:rPr lang="zh-CN" altLang="en-US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、国家的基本要素</a:t>
            </a:r>
            <a:endParaRPr lang="zh-CN" altLang="en-US" sz="2800" b="1" noProof="1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r>
              <a:rPr lang="en-US" altLang="zh-CN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3</a:t>
            </a:r>
            <a:r>
              <a:rPr lang="zh-CN" altLang="en-US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、国家的性质</a:t>
            </a:r>
            <a:endParaRPr lang="zh-CN" altLang="en-US" sz="2800" b="1" noProof="1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r>
              <a:rPr lang="en-US" altLang="zh-CN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4</a:t>
            </a:r>
            <a:r>
              <a:rPr lang="zh-CN" altLang="en-US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、国家的本质</a:t>
            </a:r>
            <a:endParaRPr lang="zh-CN" altLang="en-US" sz="2800" b="1" noProof="1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r>
              <a:rPr lang="en-US" altLang="zh-CN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5</a:t>
            </a:r>
            <a:r>
              <a:rPr lang="zh-CN" altLang="en-US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、当代的不同国家类型</a:t>
            </a:r>
            <a:endParaRPr lang="zh-CN" altLang="en-US" sz="2800" b="1" noProof="1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r>
              <a:rPr lang="en-US" altLang="zh-CN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6</a:t>
            </a:r>
            <a:r>
              <a:rPr lang="zh-CN" altLang="en-US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、国家的职能</a:t>
            </a:r>
            <a:endParaRPr lang="zh-CN" altLang="en-US" sz="280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accel="5000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50" accel="5000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31445" y="962025"/>
            <a:ext cx="7558405" cy="54724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3800"/>
              </a:lnSpc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2018年12月1日，在美国一手策划下，</a:t>
            </a:r>
            <a:r>
              <a:rPr lang="zh-CN" altLang="en-US" sz="2800" b="1">
                <a:solidFill>
                  <a:srgbClr val="1721E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华为公司首席财务官孟晚舟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加拿大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转机时，在没有违反任何加拿大法律的情况下被加方无理拘押。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美方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对孟晚舟所谓欺诈的指控纯属捏造。孟晚舟平安回到祖国充分说明，中国共产党、14亿多中国人民、伟大的中华人民共和国永远是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中国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公民最坚强的后盾。</a:t>
            </a:r>
          </a:p>
          <a:p>
            <a:pPr fontAlgn="auto">
              <a:lnSpc>
                <a:spcPct val="100000"/>
              </a:lnSpc>
            </a:pP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3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探究</a:t>
            </a:r>
            <a:r>
              <a:rPr lang="en-US" altLang="zh-CN" sz="3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32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</a:t>
            </a:r>
          </a:p>
          <a:p>
            <a:pPr fontAlgn="auto">
              <a:lnSpc>
                <a:spcPct val="100000"/>
              </a:lnSpc>
            </a:pP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孟晚舟事件涉及三个国家，结合马克思国家理论的论述，思考国家是</a:t>
            </a:r>
            <a:r>
              <a:rPr lang="zh-CN" altLang="en-US" sz="3200" b="1">
                <a:solidFill>
                  <a:srgbClr val="1552D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如何形成的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？</a:t>
            </a: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131445" y="105410"/>
            <a:ext cx="4354830" cy="66865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孟晚舟事件前因后果</a:t>
            </a:r>
            <a:endParaRPr lang="zh-CN" altLang="en-US" sz="320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904480" y="367030"/>
            <a:ext cx="4287520" cy="646938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cxnSp>
        <p:nvCxnSpPr>
          <p:cNvPr id="19" name="直接连接符 9"/>
          <p:cNvCxnSpPr/>
          <p:nvPr>
            <p:custDataLst>
              <p:tags r:id="rId4"/>
            </p:custDataLst>
          </p:nvPr>
        </p:nvCxnSpPr>
        <p:spPr>
          <a:xfrm>
            <a:off x="5545901" y="2823264"/>
            <a:ext cx="5436230" cy="0"/>
          </a:xfrm>
          <a:prstGeom prst="line">
            <a:avLst/>
          </a:prstGeom>
          <a:ln>
            <a:noFil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>
            <p:custDataLst>
              <p:tags r:id="rId5"/>
            </p:custDataLst>
          </p:nvPr>
        </p:nvSpPr>
        <p:spPr>
          <a:xfrm>
            <a:off x="4966335" y="1400175"/>
            <a:ext cx="3027680" cy="5835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B8171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阿里巴巴普惠体 R" panose="00020600040101010101" pitchFamily="18" charset="-122"/>
              </a:rPr>
              <a:t>一、国家的本质</a:t>
            </a:r>
          </a:p>
        </p:txBody>
      </p:sp>
      <p:sp>
        <p:nvSpPr>
          <p:cNvPr id="23" name="矩形 22"/>
          <p:cNvSpPr/>
          <p:nvPr>
            <p:custDataLst>
              <p:tags r:id="rId6"/>
            </p:custDataLst>
          </p:nvPr>
        </p:nvSpPr>
        <p:spPr>
          <a:xfrm>
            <a:off x="4966335" y="2340610"/>
            <a:ext cx="6612255" cy="2675255"/>
          </a:xfrm>
          <a:prstGeom prst="rect">
            <a:avLst/>
          </a:prstGeom>
          <a:ln>
            <a:solidFill>
              <a:srgbClr val="DA141F"/>
            </a:solidFill>
          </a:ln>
        </p:spPr>
        <p:txBody>
          <a:bodyPr wrap="square">
            <a:spAutoFit/>
          </a:bodyPr>
          <a:lstStyle/>
          <a:p>
            <a:pPr marL="0" lvl="0" indent="0" algn="l" defTabSz="685165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800" b="1" spc="12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800" b="1" spc="12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、国家的</a:t>
            </a:r>
            <a:r>
              <a:rPr lang="en-US" altLang="zh-CN" sz="2800" b="1" spc="12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产生</a:t>
            </a:r>
            <a:r>
              <a:rPr lang="zh-CN" altLang="en-US" sz="2800" b="1" spc="12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（马克思主义国家观）</a:t>
            </a:r>
            <a:endParaRPr lang="en-US" altLang="zh-CN" sz="2800" b="1" spc="12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0" indent="0" algn="l" defTabSz="685165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800" b="1" spc="120">
                <a:latin typeface="Calibri" panose="020f0502020204030204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800" b="1" spc="120">
                <a:latin typeface="Calibri" panose="020f0502020204030204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800" b="1" spc="120">
                <a:latin typeface="Calibri" panose="020f0502020204030204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en-US" altLang="zh-CN" sz="2800" b="1" spc="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是一种历史现</a:t>
            </a:r>
            <a:r>
              <a:rPr lang="zh-CN" altLang="zh-CN" sz="2800" b="1" spc="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象</a:t>
            </a:r>
            <a:r>
              <a:rPr lang="en-US" altLang="zh-CN" sz="2800" b="1" spc="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en-US" sz="2800" b="1" spc="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不是从来就有</a:t>
            </a:r>
            <a:endParaRPr lang="en-US" altLang="zh-CN" sz="2800" b="1" spc="12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0" indent="0" algn="l" defTabSz="685165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800" b="1" spc="120">
                <a:latin typeface="Calibri" panose="020f0502020204030204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800" b="1" spc="120">
                <a:latin typeface="Calibri" panose="020f0502020204030204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800" b="1" spc="120">
                <a:latin typeface="Calibri" panose="020f0502020204030204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en-US" altLang="zh-CN" sz="2800" b="1" spc="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在原始社会瓦解、私有制出现、阶级形成以后产生</a:t>
            </a:r>
            <a:endParaRPr lang="en-US" altLang="zh-CN" sz="2800" b="1" spc="12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0" indent="0" algn="l" defTabSz="685165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800" b="1" spc="120">
                <a:latin typeface="Calibri" panose="020f0502020204030204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800" b="1" spc="120">
                <a:latin typeface="Calibri" panose="020f0502020204030204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2800" b="1" spc="120">
                <a:latin typeface="Calibri" panose="020f0502020204030204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en-US" altLang="zh-CN" sz="2800" b="1" spc="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是阶级矛盾不可调和的产物</a:t>
            </a:r>
            <a:endParaRPr lang="zh-CN" altLang="en-US" sz="280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  <a:sym typeface="阿里巴巴普惠体 R" panose="00020600040101010101" pitchFamily="18" charset="-122"/>
            </a:endParaRPr>
          </a:p>
        </p:txBody>
      </p:sp>
      <p:grpSp>
        <p:nvGrpSpPr>
          <p:cNvPr id="24" name="组合 23"/>
          <p:cNvGrpSpPr/>
          <p:nvPr>
            <p:custDataLst>
              <p:tags r:id="rId7"/>
            </p:custDataLst>
          </p:nvPr>
        </p:nvGrpSpPr>
        <p:grpSpPr>
          <a:xfrm>
            <a:off x="4885055" y="5372735"/>
            <a:ext cx="7205345" cy="1228090"/>
            <a:chOff x="756295" y="5166717"/>
            <a:chExt cx="11034638" cy="1228090"/>
          </a:xfrm>
        </p:grpSpPr>
        <p:sp>
          <p:nvSpPr>
            <p:cNvPr id="13" name="文本框 16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628503" y="5166717"/>
              <a:ext cx="1656184" cy="1228090"/>
            </a:xfrm>
            <a:prstGeom prst="rect">
              <a:avLst/>
            </a:prstGeom>
            <a:noFill/>
            <a:ln w="28575">
              <a:solidFill>
                <a:schemeClr val="dk1"/>
              </a:solidFill>
              <a:round/>
            </a:ln>
          </p:spPr>
          <p:txBody>
            <a:bodyPr wrap="square" lIns="121917" tIns="60958" rIns="121917" bIns="60958">
              <a:spAutoFit/>
            </a:bodyPr>
            <a:lstStyle/>
            <a:p>
              <a:r>
                <a:rPr lang="zh-CN" altLang="en-US" sz="2400" b="1">
                  <a:solidFill>
                    <a:schemeClr val="dk1"/>
                  </a:solidFill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原始社会瓦解</a:t>
              </a:r>
            </a:p>
          </p:txBody>
        </p:sp>
        <p:sp>
          <p:nvSpPr>
            <p:cNvPr id="14" name="文本框 17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4716735" y="5166717"/>
              <a:ext cx="1440160" cy="1228090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round/>
            </a:ln>
          </p:spPr>
          <p:txBody>
            <a:bodyPr wrap="square" lIns="121917" tIns="60958" rIns="121917" bIns="60958">
              <a:spAutoFit/>
            </a:bodyPr>
            <a:lstStyle/>
            <a:p>
              <a:r>
                <a:rPr lang="zh-CN" altLang="en-US" sz="2400" b="1">
                  <a:solidFill>
                    <a:srgbClr val="00B050"/>
                  </a:solidFill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私有制出现</a:t>
              </a:r>
            </a:p>
          </p:txBody>
        </p:sp>
        <p:sp>
          <p:nvSpPr>
            <p:cNvPr id="15" name="文本框 18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6565842" y="5350867"/>
              <a:ext cx="1342984" cy="859155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round/>
            </a:ln>
          </p:spPr>
          <p:txBody>
            <a:bodyPr wrap="square" lIns="121917" tIns="60958" rIns="121917" bIns="60958">
              <a:spAutoFit/>
            </a:bodyPr>
            <a:lstStyle/>
            <a:p>
              <a:r>
                <a:rPr lang="zh-CN" altLang="en-US" sz="2400" b="1">
                  <a:solidFill>
                    <a:schemeClr val="dk1"/>
                  </a:solidFill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阶级形成</a:t>
              </a:r>
            </a:p>
          </p:txBody>
        </p:sp>
        <p:sp>
          <p:nvSpPr>
            <p:cNvPr id="16" name="文本框 19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8317135" y="5166717"/>
              <a:ext cx="1656184" cy="1228090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round/>
            </a:ln>
          </p:spPr>
          <p:txBody>
            <a:bodyPr wrap="square" lIns="121917" tIns="60958" rIns="121917" bIns="60958">
              <a:spAutoFit/>
            </a:bodyPr>
            <a:lstStyle/>
            <a:p>
              <a:r>
                <a:rPr lang="zh-CN" altLang="en-US" sz="2400" b="1">
                  <a:solidFill>
                    <a:srgbClr val="0000FF"/>
                  </a:solidFill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矛盾不可调和</a:t>
              </a:r>
            </a:p>
          </p:txBody>
        </p:sp>
        <p:sp>
          <p:nvSpPr>
            <p:cNvPr id="17" name="文本框 20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0386684" y="5351502"/>
              <a:ext cx="1404249" cy="859155"/>
            </a:xfrm>
            <a:prstGeom prst="rect">
              <a:avLst/>
            </a:prstGeom>
            <a:noFill/>
            <a:ln w="28575">
              <a:solidFill>
                <a:srgbClr val="FF00FF"/>
              </a:solidFill>
              <a:round/>
            </a:ln>
          </p:spPr>
          <p:txBody>
            <a:bodyPr wrap="square" lIns="121917" tIns="60958" rIns="121917" bIns="60958">
              <a:spAutoFit/>
            </a:bodyPr>
            <a:lstStyle/>
            <a:p>
              <a:r>
                <a:rPr lang="zh-CN" altLang="en-US" sz="2400" b="1">
                  <a:solidFill>
                    <a:srgbClr val="FF00FF"/>
                  </a:solidFill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国家产生</a:t>
              </a:r>
            </a:p>
          </p:txBody>
        </p:sp>
        <p:cxnSp>
          <p:nvCxnSpPr>
            <p:cNvPr id="18" name="直接箭头连接符 17"/>
            <p:cNvCxnSpPr/>
            <p:nvPr>
              <p:custDataLst>
                <p:tags r:id="rId13"/>
              </p:custDataLst>
            </p:nvPr>
          </p:nvCxnSpPr>
          <p:spPr>
            <a:xfrm>
              <a:off x="4304136" y="5780886"/>
              <a:ext cx="413048" cy="0"/>
            </a:xfrm>
            <a:prstGeom prst="straightConnector1">
              <a:avLst/>
            </a:prstGeom>
            <a:ln w="38100">
              <a:solidFill>
                <a:schemeClr val="dk1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接箭头连接符 2"/>
            <p:cNvCxnSpPr/>
            <p:nvPr>
              <p:custDataLst>
                <p:tags r:id="rId14"/>
              </p:custDataLst>
            </p:nvPr>
          </p:nvCxnSpPr>
          <p:spPr>
            <a:xfrm>
              <a:off x="6140363" y="5780886"/>
              <a:ext cx="413048" cy="0"/>
            </a:xfrm>
            <a:prstGeom prst="straightConnector1">
              <a:avLst/>
            </a:prstGeom>
            <a:ln w="38100">
              <a:solidFill>
                <a:schemeClr val="dk1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>
              <p:custDataLst>
                <p:tags r:id="rId15"/>
              </p:custDataLst>
            </p:nvPr>
          </p:nvCxnSpPr>
          <p:spPr>
            <a:xfrm>
              <a:off x="7903564" y="5780886"/>
              <a:ext cx="413048" cy="0"/>
            </a:xfrm>
            <a:prstGeom prst="straightConnector1">
              <a:avLst/>
            </a:prstGeom>
            <a:ln w="38100">
              <a:solidFill>
                <a:schemeClr val="dk1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>
              <p:custDataLst>
                <p:tags r:id="rId16"/>
              </p:custDataLst>
            </p:nvPr>
          </p:nvCxnSpPr>
          <p:spPr>
            <a:xfrm>
              <a:off x="9973319" y="5780886"/>
              <a:ext cx="413048" cy="0"/>
            </a:xfrm>
            <a:prstGeom prst="straightConnector1">
              <a:avLst/>
            </a:prstGeom>
            <a:ln w="38100">
              <a:solidFill>
                <a:schemeClr val="dk1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本框 17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756295" y="5166717"/>
              <a:ext cx="1440160" cy="122809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round/>
            </a:ln>
          </p:spPr>
          <p:txBody>
            <a:bodyPr wrap="square" lIns="121917" tIns="60958" rIns="121917" bIns="60958">
              <a:spAutoFit/>
            </a:bodyPr>
            <a:lstStyle/>
            <a:p>
              <a:r>
                <a:rPr lang="zh-CN" altLang="en-US" sz="2400" b="1" smtClean="0">
                  <a:solidFill>
                    <a:srgbClr val="FF0000"/>
                  </a:solidFill>
                  <a:latin typeface="汉仪尚巍手书W" panose="00020600040101010101" pitchFamily="18" charset="-122"/>
                  <a:ea typeface="汉仪尚巍手书W" panose="00020600040101010101" pitchFamily="18" charset="-122"/>
                </a:rPr>
                <a:t>生产力发展</a:t>
              </a:r>
            </a:p>
          </p:txBody>
        </p:sp>
        <p:cxnSp>
          <p:nvCxnSpPr>
            <p:cNvPr id="5" name="直接箭头连接符 4"/>
            <p:cNvCxnSpPr/>
            <p:nvPr>
              <p:custDataLst>
                <p:tags r:id="rId18"/>
              </p:custDataLst>
            </p:nvPr>
          </p:nvCxnSpPr>
          <p:spPr>
            <a:xfrm>
              <a:off x="2290785" y="5780886"/>
              <a:ext cx="413048" cy="0"/>
            </a:xfrm>
            <a:prstGeom prst="straightConnector1">
              <a:avLst/>
            </a:prstGeom>
            <a:ln w="38100">
              <a:solidFill>
                <a:schemeClr val="dk1"/>
              </a:solidFill>
              <a:tailEnd type="arrow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矩形 5"/>
          <p:cNvSpPr/>
          <p:nvPr>
            <p:custDataLst>
              <p:tags r:id="rId19"/>
            </p:custDataLst>
          </p:nvPr>
        </p:nvSpPr>
        <p:spPr>
          <a:xfrm>
            <a:off x="84455" y="2479040"/>
            <a:ext cx="4488180" cy="429387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不管是中国、美国、加拿大，他们都有一个共同的名字是国家，回顾人类社会的更替，国家是在原始社会瓦解、私有制出现阶级形成以后产生的，阶级矛盾不可调和的产物和表现。</a:t>
            </a:r>
          </a:p>
          <a:p>
            <a:pPr algn="l"/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：国家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不是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伴随人类社会始终。</a:t>
            </a:r>
          </a:p>
        </p:txBody>
      </p:sp>
      <p:pic>
        <p:nvPicPr>
          <p:cNvPr id="7" name="图片 6" descr="src=http_%2F%2Fpic1.zhimg.com%2Fv2-30c9f8a0984aad624c61b2cdadf57d59_1440w.jpg_source=172ae18b&amp;refer=http_%2F%2Fpic1.zhimg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84455" y="0"/>
            <a:ext cx="4493895" cy="2454275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图片 2" descr="src=http_%2F%2Fwx3.sinaimg.cn%2Fmw690%2F001WLsZ7ly1guucwiongfj60p00p0dij02.jpg&amp;refer=http_%2F%2Fwx3.sinaim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7259955" y="2752090"/>
            <a:ext cx="4662170" cy="29768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lnSpc>
                <a:spcPts val="4500"/>
              </a:lnSpc>
            </a:pPr>
            <a:r>
              <a:rPr lang="zh-CN" altLang="en-US" sz="4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阿里巴巴普惠体 R" panose="00020600040101010101" pitchFamily="18" charset="-122"/>
              </a:rPr>
              <a:t>探究</a:t>
            </a:r>
            <a:r>
              <a:rPr lang="en-US" altLang="zh-CN" sz="4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阿里巴巴普惠体 R" panose="00020600040101010101" pitchFamily="18" charset="-122"/>
              </a:rPr>
              <a:t>2</a:t>
            </a:r>
            <a:r>
              <a:rPr lang="zh-CN" altLang="en-US" sz="4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阿里巴巴普惠体 R" panose="00020600040101010101" pitchFamily="18" charset="-122"/>
              </a:rPr>
              <a:t>：</a:t>
            </a:r>
          </a:p>
          <a:p>
            <a:pPr algn="l" fontAlgn="auto">
              <a:lnSpc>
                <a:spcPts val="4500"/>
              </a:lnSpc>
            </a:pP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阿里巴巴普惠体 R" panose="00020600040101010101" pitchFamily="18" charset="-122"/>
              </a:rPr>
              <a:t>从</a:t>
            </a:r>
            <a:r>
              <a:rPr lang="zh-CN" altLang="zh-CN" sz="3600" b="1" kern="100">
                <a:solidFill>
                  <a:srgbClr val="0A1AE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国家的基本要素</a:t>
            </a:r>
            <a:r>
              <a:rPr lang="zh-CN" altLang="zh-CN" sz="3600" b="1" kern="1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的角度思考，</a:t>
            </a:r>
            <a:r>
              <a:rPr lang="zh-CN" altLang="zh-CN" sz="3600" b="1" kern="1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为什么</a:t>
            </a:r>
            <a:r>
              <a:rPr lang="zh-CN" altLang="zh-CN" sz="3600" b="1" kern="1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中国坚定不移</a:t>
            </a:r>
            <a:r>
              <a:rPr lang="zh-CN" altLang="zh-CN" sz="3600" b="1" kern="1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维护中国人民的利益</a:t>
            </a:r>
            <a:r>
              <a:rPr lang="zh-CN" altLang="zh-CN" sz="3600" b="1" kern="1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？</a:t>
            </a:r>
            <a:endParaRPr lang="zh-CN" altLang="zh-CN" sz="3600" b="1" kern="1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>
    <p:wheel spokes="1"/>
  </p:transition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 descr="src=http_%2F%2Fww3.sinaimg.cn%2Fmw690%2F0033ImPzly1gut0zsg64oj60p00qpgob02.jpg&amp;refer=http_%2F%2Fwww.sina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28930" y="64770"/>
            <a:ext cx="3916680" cy="4183380"/>
          </a:xfrm>
          <a:prstGeom prst="rect">
            <a:avLst/>
          </a:prstGeom>
        </p:spPr>
      </p:pic>
      <p:cxnSp>
        <p:nvCxnSpPr>
          <p:cNvPr id="19" name="直接连接符 9"/>
          <p:cNvCxnSpPr/>
          <p:nvPr>
            <p:custDataLst>
              <p:tags r:id="rId6"/>
            </p:custDataLst>
          </p:nvPr>
        </p:nvCxnSpPr>
        <p:spPr>
          <a:xfrm>
            <a:off x="5545901" y="2823264"/>
            <a:ext cx="5436230" cy="0"/>
          </a:xfrm>
          <a:prstGeom prst="line">
            <a:avLst/>
          </a:prstGeom>
          <a:ln>
            <a:noFill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>
            <p:custDataLst>
              <p:tags r:id="rId7"/>
            </p:custDataLst>
          </p:nvPr>
        </p:nvSpPr>
        <p:spPr>
          <a:xfrm>
            <a:off x="4582160" y="635000"/>
            <a:ext cx="3027680" cy="5835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>
                <a:solidFill>
                  <a:srgbClr val="B8171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阿里巴巴普惠体 R" panose="00020600040101010101" pitchFamily="18" charset="-122"/>
              </a:rPr>
              <a:t>一、国家的本质</a:t>
            </a:r>
          </a:p>
        </p:txBody>
      </p:sp>
      <p:sp>
        <p:nvSpPr>
          <p:cNvPr id="23" name="矩形 22"/>
          <p:cNvSpPr/>
          <p:nvPr>
            <p:custDataLst>
              <p:tags r:id="rId8"/>
            </p:custDataLst>
          </p:nvPr>
        </p:nvSpPr>
        <p:spPr>
          <a:xfrm>
            <a:off x="4582160" y="1294130"/>
            <a:ext cx="7484745" cy="5092700"/>
          </a:xfrm>
          <a:prstGeom prst="rect">
            <a:avLst/>
          </a:prstGeom>
          <a:ln>
            <a:solidFill>
              <a:srgbClr val="DA141F"/>
            </a:solidFill>
          </a:ln>
        </p:spPr>
        <p:txBody>
          <a:bodyPr wrap="square">
            <a:spAutoFit/>
          </a:bodyPr>
          <a:lstStyle/>
          <a:p>
            <a:pPr algn="just" fontAlgn="auto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kern="1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800" b="1" kern="1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zh-CN" sz="2800" b="1" kern="1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国家的基本要素</a:t>
            </a:r>
            <a:endParaRPr lang="zh-CN" altLang="zh-CN" sz="2800" b="1" kern="1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 fontAlgn="auto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kern="100">
                <a:solidFill>
                  <a:srgbClr val="0B5FD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内容</a:t>
            </a:r>
            <a:r>
              <a:rPr lang="zh-CN" altLang="zh-CN" sz="2800" b="1" kern="100">
                <a:solidFill>
                  <a:srgbClr val="0B5FD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altLang="zh-CN" sz="2800" b="1" kern="1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人口、领土、政权和主权。</a:t>
            </a:r>
            <a:r>
              <a:rPr lang="zh-CN" altLang="zh-CN" sz="2800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它们是国家得以存在和发展的</a:t>
            </a:r>
            <a:r>
              <a:rPr lang="zh-CN" altLang="zh-CN" sz="2800" b="1" kern="100">
                <a:solidFill>
                  <a:srgbClr val="0A1AE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基本条件，缺一不可</a:t>
            </a:r>
            <a:r>
              <a:rPr lang="zh-CN" altLang="zh-CN" sz="2800" b="1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en-US" altLang="zh-CN" sz="2800" b="1" kern="10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eaLnBrk="0" fontAlgn="auto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8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8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8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）人口：</a:t>
            </a:r>
            <a:r>
              <a:rPr lang="zh-CN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国家</a:t>
            </a:r>
            <a:r>
              <a:rPr lang="zh-CN" altLang="en-US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</a:t>
            </a:r>
            <a:r>
              <a:rPr lang="zh-CN" altLang="en-US" sz="2800" b="1">
                <a:solidFill>
                  <a:srgbClr val="0A1AE7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社会基础</a:t>
            </a:r>
            <a:r>
              <a:rPr lang="zh-CN" altLang="en-US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居民（主权国家的第一个基本要素）。</a:t>
            </a:r>
            <a:endParaRPr 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8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8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8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）领土：</a:t>
            </a:r>
            <a:r>
              <a:rPr lang="zh-CN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国家是国家行使主权的范围和空间。由</a:t>
            </a:r>
            <a:r>
              <a:rPr lang="zh-CN" sz="2800" b="1">
                <a:solidFill>
                  <a:srgbClr val="0A1AE7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领陆、领水、领空</a:t>
            </a:r>
            <a:r>
              <a:rPr lang="zh-CN" sz="2800" b="1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组成。</a:t>
            </a:r>
          </a:p>
          <a:p>
            <a:pPr indent="0" fontAlgn="auto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8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8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28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）政权</a:t>
            </a:r>
            <a:r>
              <a:rPr lang="en-US" sz="28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是指</a:t>
            </a:r>
            <a:r>
              <a:rPr lang="zh-CN" altLang="en-US" sz="2800" b="1">
                <a:solidFill>
                  <a:srgbClr val="0A1AE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政治上实行统治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的权利，也指体现这种权利的</a:t>
            </a:r>
            <a:r>
              <a:rPr lang="zh-CN" altLang="en-US" sz="2800" b="1">
                <a:solidFill>
                  <a:srgbClr val="0A1AE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政权机关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en-US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fontAlgn="auto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8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8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28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）主权：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指一个国家统按照自己的意志决定对内对外政策、处理国内国际一切事务的权利。是构成要素中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最重要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的要素。是一个国家的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生命和灵魂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。</a:t>
            </a:r>
            <a:endParaRPr lang="zh-CN" altLang="en-US" sz="280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  <a:sym typeface="阿里巴巴普惠体 R" panose="00020600040101010101" pitchFamily="18" charset="-122"/>
            </a:endParaRPr>
          </a:p>
        </p:txBody>
      </p:sp>
      <p:sp>
        <p:nvSpPr>
          <p:cNvPr id="4" name="矩形 3"/>
          <p:cNvSpPr/>
          <p:nvPr>
            <p:custDataLst>
              <p:tags r:id="rId9"/>
            </p:custDataLst>
          </p:nvPr>
        </p:nvSpPr>
        <p:spPr>
          <a:xfrm>
            <a:off x="149860" y="4003675"/>
            <a:ext cx="4275455" cy="276796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孟晚舟回国正是我们国家维护中国人民利益的表现，作为一个主权独立的国家，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人口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是必不可少的因素，维护人民的利益也是维护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主权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的表现。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descr="src=http_%2F%2Fwx3.sinaimg.cn%2Fmw690%2F005zUBuXly1gusuj7p0tfj60p00ut79u02.jpg&amp;refer=http_%2F%2Fwx3.sinaim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115935" y="0"/>
            <a:ext cx="4076065" cy="502094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97485" y="320675"/>
            <a:ext cx="760476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孟晚舟事件的实质，是美国试图阻挠甚至打断中国发展进程。尽管美加一再滥用其双边引渡条约，以法律为借口为其迫害中国公民的行径辩护、开脱，但国际社会都清楚，</a:t>
            </a:r>
            <a:r>
              <a:rPr lang="zh-CN" altLang="en-US" sz="2800" b="1">
                <a:solidFill>
                  <a:srgbClr val="0A1AE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美加所讲的法律不过是服务于美国巧取豪夺、打压异己、谋取私利的工具，毫无公正性、正当性可言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16" name="矩形 15"/>
          <p:cNvSpPr/>
          <p:nvPr>
            <p:custDataLst>
              <p:tags r:id="rId6"/>
            </p:custDataLst>
          </p:nvPr>
        </p:nvSpPr>
        <p:spPr>
          <a:xfrm>
            <a:off x="341630" y="2997200"/>
            <a:ext cx="7687945" cy="2183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/>
            <a:r>
              <a:rPr lang="zh-CN" altLang="en-US" sz="4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阿里巴巴普惠体 R" panose="00020600040101010101" pitchFamily="18" charset="-122"/>
              </a:rPr>
              <a:t>探究</a:t>
            </a:r>
            <a:r>
              <a:rPr lang="en-US" altLang="zh-CN" sz="4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阿里巴巴普惠体 R" panose="00020600040101010101" pitchFamily="18" charset="-122"/>
              </a:rPr>
              <a:t>3</a:t>
            </a:r>
            <a:r>
              <a:rPr lang="zh-CN" altLang="en-US" sz="4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R" panose="00020600040101010101" pitchFamily="18" charset="-122"/>
                <a:sym typeface="阿里巴巴普惠体 R" panose="00020600040101010101" pitchFamily="18" charset="-122"/>
              </a:rPr>
              <a:t>：</a:t>
            </a:r>
            <a:endParaRPr lang="zh-CN" sz="3200" b="1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  <a:sym typeface="阿里巴巴普惠体 R" panose="00020600040101010101" pitchFamily="18" charset="-122"/>
            </a:endParaRPr>
          </a:p>
          <a:p>
            <a:pPr indent="0" fontAlgn="auto"/>
            <a:r>
              <a:rPr lang="zh-CN" altLang="en-US" sz="3200" b="1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孟晚舟事件实质是中美大国关系的博弈，请从</a:t>
            </a:r>
            <a:r>
              <a:rPr lang="zh-CN" altLang="en-US" sz="32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国家性质</a:t>
            </a:r>
            <a:r>
              <a:rPr lang="zh-CN" altLang="en-US" sz="3200" b="1" smtClean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的角度谈谈，</a:t>
            </a:r>
            <a:r>
              <a:rPr lang="zh-CN" altLang="en-US" sz="32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中美之间有什么异同？</a:t>
            </a:r>
            <a:endParaRPr lang="zh-CN" altLang="en-US" sz="3200" b="1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68605" y="5182235"/>
            <a:ext cx="2997200" cy="157670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3889375" y="5151120"/>
            <a:ext cx="16141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400" b="1"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</a:p>
        </p:txBody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3478530" y="5990590"/>
            <a:ext cx="24364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400" b="1">
                <a:latin typeface="微软雅黑" panose="020b0503020204020204" pitchFamily="34" charset="-122"/>
                <a:ea typeface="微软雅黑" panose="020b0503020204020204" pitchFamily="34" charset="-122"/>
              </a:rPr>
              <a:t>社会主义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463665" y="5151755"/>
            <a:ext cx="2633980" cy="160718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13"/>
            </p:custDataLst>
          </p:nvPr>
        </p:nvSpPr>
        <p:spPr>
          <a:xfrm>
            <a:off x="9315450" y="5182235"/>
            <a:ext cx="201104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美   国</a:t>
            </a:r>
          </a:p>
        </p:txBody>
      </p:sp>
      <p:sp>
        <p:nvSpPr>
          <p:cNvPr id="9" name="文本框 8"/>
          <p:cNvSpPr txBox="1"/>
          <p:nvPr>
            <p:custDataLst>
              <p:tags r:id="rId14"/>
            </p:custDataLst>
          </p:nvPr>
        </p:nvSpPr>
        <p:spPr>
          <a:xfrm>
            <a:off x="9200515" y="5990590"/>
            <a:ext cx="24364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4400" b="1">
                <a:latin typeface="微软雅黑" panose="020b0503020204020204" pitchFamily="34" charset="-122"/>
                <a:ea typeface="微软雅黑" panose="020b0503020204020204" pitchFamily="34" charset="-122"/>
              </a:rPr>
              <a:t>资本主义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6" grpId="0"/>
      <p:bldP spid="8" grpId="0"/>
      <p:bldP spid="9" grpId="0"/>
    </p:bldLst>
  </p:timing>
</p:sld>
</file>

<file path=ppt/tags/tag1.xml><?xml version="1.0" encoding="utf-8"?>
<p:tagLst xmlns:p="http://schemas.openxmlformats.org/presentationml/2006/main">
  <p:tag name="AS_UNIQUEID" val="2029"/>
</p:tagLst>
</file>

<file path=ppt/tags/tag10.xml><?xml version="1.0" encoding="utf-8"?>
<p:tagLst xmlns:p="http://schemas.openxmlformats.org/presentationml/2006/main">
  <p:tag name="AS_UNIQUEID" val="2038"/>
</p:tagLst>
</file>

<file path=ppt/tags/tag100.xml><?xml version="1.0" encoding="utf-8"?>
<p:tagLst xmlns:p="http://schemas.openxmlformats.org/presentationml/2006/main">
  <p:tag name="AS_UNIQUEID" val="2128"/>
</p:tagLst>
</file>

<file path=ppt/tags/tag101.xml><?xml version="1.0" encoding="utf-8"?>
<p:tagLst xmlns:p="http://schemas.openxmlformats.org/presentationml/2006/main">
  <p:tag name="AS_UNIQUEID" val="2129"/>
</p:tagLst>
</file>

<file path=ppt/tags/tag102.xml><?xml version="1.0" encoding="utf-8"?>
<p:tagLst xmlns:p="http://schemas.openxmlformats.org/presentationml/2006/main">
  <p:tag name="AS_UNIQUEID" val="2130"/>
</p:tagLst>
</file>

<file path=ppt/tags/tag103.xml><?xml version="1.0" encoding="utf-8"?>
<p:tagLst xmlns:p="http://schemas.openxmlformats.org/presentationml/2006/main">
  <p:tag name="AS_UNIQUEID" val="2131"/>
</p:tagLst>
</file>

<file path=ppt/tags/tag104.xml><?xml version="1.0" encoding="utf-8"?>
<p:tagLst xmlns:p="http://schemas.openxmlformats.org/presentationml/2006/main">
  <p:tag name="AS_UNIQUEID" val="2132"/>
</p:tagLst>
</file>

<file path=ppt/tags/tag105.xml><?xml version="1.0" encoding="utf-8"?>
<p:tagLst xmlns:p="http://schemas.openxmlformats.org/presentationml/2006/main">
  <p:tag name="AS_UNIQUEID" val="2133"/>
</p:tagLst>
</file>

<file path=ppt/tags/tag106.xml><?xml version="1.0" encoding="utf-8"?>
<p:tagLst xmlns:p="http://schemas.openxmlformats.org/presentationml/2006/main">
  <p:tag name="AS_UNIQUEID" val="2134"/>
</p:tagLst>
</file>

<file path=ppt/tags/tag107.xml><?xml version="1.0" encoding="utf-8"?>
<p:tagLst xmlns:p="http://schemas.openxmlformats.org/presentationml/2006/main">
  <p:tag name="AS_UNIQUEID" val="2135"/>
</p:tagLst>
</file>

<file path=ppt/tags/tag108.xml><?xml version="1.0" encoding="utf-8"?>
<p:tagLst xmlns:p="http://schemas.openxmlformats.org/presentationml/2006/main">
  <p:tag name="AS_UNIQUEID" val="2136"/>
</p:tagLst>
</file>

<file path=ppt/tags/tag109.xml><?xml version="1.0" encoding="utf-8"?>
<p:tagLst xmlns:p="http://schemas.openxmlformats.org/presentationml/2006/main">
  <p:tag name="AS_UNIQUEID" val="2137"/>
</p:tagLst>
</file>

<file path=ppt/tags/tag11.xml><?xml version="1.0" encoding="utf-8"?>
<p:tagLst xmlns:p="http://schemas.openxmlformats.org/presentationml/2006/main">
  <p:tag name="AS_UNIQUEID" val="2039"/>
</p:tagLst>
</file>

<file path=ppt/tags/tag110.xml><?xml version="1.0" encoding="utf-8"?>
<p:tagLst xmlns:p="http://schemas.openxmlformats.org/presentationml/2006/main">
  <p:tag name="AS_UNIQUEID" val="2138"/>
</p:tagLst>
</file>

<file path=ppt/tags/tag111.xml><?xml version="1.0" encoding="utf-8"?>
<p:tagLst xmlns:p="http://schemas.openxmlformats.org/presentationml/2006/main">
  <p:tag name="AS_UNIQUEID" val="2139"/>
</p:tagLst>
</file>

<file path=ppt/tags/tag112.xml><?xml version="1.0" encoding="utf-8"?>
<p:tagLst xmlns:p="http://schemas.openxmlformats.org/presentationml/2006/main">
  <p:tag name="AS_UNIQUEID" val="2140"/>
</p:tagLst>
</file>

<file path=ppt/tags/tag113.xml><?xml version="1.0" encoding="utf-8"?>
<p:tagLst xmlns:p="http://schemas.openxmlformats.org/presentationml/2006/main">
  <p:tag name="AS_UNIQUEID" val="2141"/>
</p:tagLst>
</file>

<file path=ppt/tags/tag114.xml><?xml version="1.0" encoding="utf-8"?>
<p:tagLst xmlns:p="http://schemas.openxmlformats.org/presentationml/2006/main">
  <p:tag name="AS_UNIQUEID" val="2142"/>
</p:tagLst>
</file>

<file path=ppt/tags/tag115.xml><?xml version="1.0" encoding="utf-8"?>
<p:tagLst xmlns:p="http://schemas.openxmlformats.org/presentationml/2006/main">
  <p:tag name="AS_UNIQUEID" val="2143"/>
</p:tagLst>
</file>

<file path=ppt/tags/tag116.xml><?xml version="1.0" encoding="utf-8"?>
<p:tagLst xmlns:p="http://schemas.openxmlformats.org/presentationml/2006/main">
  <p:tag name="AS_UNIQUEID" val="2144"/>
</p:tagLst>
</file>

<file path=ppt/tags/tag117.xml><?xml version="1.0" encoding="utf-8"?>
<p:tagLst xmlns:p="http://schemas.openxmlformats.org/presentationml/2006/main">
  <p:tag name="AS_UNIQUEID" val="2145"/>
</p:tagLst>
</file>

<file path=ppt/tags/tag118.xml><?xml version="1.0" encoding="utf-8"?>
<p:tagLst xmlns:p="http://schemas.openxmlformats.org/presentationml/2006/main">
  <p:tag name="AS_UNIQUEID" val="2146"/>
</p:tagLst>
</file>

<file path=ppt/tags/tag119.xml><?xml version="1.0" encoding="utf-8"?>
<p:tagLst xmlns:p="http://schemas.openxmlformats.org/presentationml/2006/main">
  <p:tag name="AS_UNIQUEID" val="2147"/>
</p:tagLst>
</file>

<file path=ppt/tags/tag12.xml><?xml version="1.0" encoding="utf-8"?>
<p:tagLst xmlns:p="http://schemas.openxmlformats.org/presentationml/2006/main">
  <p:tag name="AS_UNIQUEID" val="2040"/>
</p:tagLst>
</file>

<file path=ppt/tags/tag120.xml><?xml version="1.0" encoding="utf-8"?>
<p:tagLst xmlns:p="http://schemas.openxmlformats.org/presentationml/2006/main">
  <p:tag name="AS_UNIQUEID" val="2148"/>
</p:tagLst>
</file>

<file path=ppt/tags/tag121.xml><?xml version="1.0" encoding="utf-8"?>
<p:tagLst xmlns:p="http://schemas.openxmlformats.org/presentationml/2006/main">
  <p:tag name="AS_UNIQUEID" val="2149"/>
</p:tagLst>
</file>

<file path=ppt/tags/tag122.xml><?xml version="1.0" encoding="utf-8"?>
<p:tagLst xmlns:p="http://schemas.openxmlformats.org/presentationml/2006/main">
  <p:tag name="AS_UNIQUEID" val="2150"/>
</p:tagLst>
</file>

<file path=ppt/tags/tag123.xml><?xml version="1.0" encoding="utf-8"?>
<p:tagLst xmlns:p="http://schemas.openxmlformats.org/presentationml/2006/main">
  <p:tag name="AS_UNIQUEID" val="2151"/>
</p:tagLst>
</file>

<file path=ppt/tags/tag124.xml><?xml version="1.0" encoding="utf-8"?>
<p:tagLst xmlns:p="http://schemas.openxmlformats.org/presentationml/2006/main">
  <p:tag name="AS_UNIQUEID" val="2152"/>
</p:tagLst>
</file>

<file path=ppt/tags/tag125.xml><?xml version="1.0" encoding="utf-8"?>
<p:tagLst xmlns:p="http://schemas.openxmlformats.org/presentationml/2006/main">
  <p:tag name="AS_UNIQUEID" val="2153"/>
</p:tagLst>
</file>

<file path=ppt/tags/tag126.xml><?xml version="1.0" encoding="utf-8"?>
<p:tagLst xmlns:p="http://schemas.openxmlformats.org/presentationml/2006/main">
  <p:tag name="AS_UNIQUEID" val="2154"/>
</p:tagLst>
</file>

<file path=ppt/tags/tag127.xml><?xml version="1.0" encoding="utf-8"?>
<p:tagLst xmlns:p="http://schemas.openxmlformats.org/presentationml/2006/main">
  <p:tag name="AS_UNIQUEID" val="2155"/>
</p:tagLst>
</file>

<file path=ppt/tags/tag128.xml><?xml version="1.0" encoding="utf-8"?>
<p:tagLst xmlns:p="http://schemas.openxmlformats.org/presentationml/2006/main">
  <p:tag name="AS_UNIQUEID" val="2156"/>
</p:tagLst>
</file>

<file path=ppt/tags/tag129.xml><?xml version="1.0" encoding="utf-8"?>
<p:tagLst xmlns:p="http://schemas.openxmlformats.org/presentationml/2006/main">
  <p:tag name="AS_UNIQUEID" val="2157"/>
</p:tagLst>
</file>

<file path=ppt/tags/tag13.xml><?xml version="1.0" encoding="utf-8"?>
<p:tagLst xmlns:p="http://schemas.openxmlformats.org/presentationml/2006/main">
  <p:tag name="AS_UNIQUEID" val="2041"/>
</p:tagLst>
</file>

<file path=ppt/tags/tag130.xml><?xml version="1.0" encoding="utf-8"?>
<p:tagLst xmlns:p="http://schemas.openxmlformats.org/presentationml/2006/main">
  <p:tag name="AS_UNIQUEID" val="2158"/>
</p:tagLst>
</file>

<file path=ppt/tags/tag131.xml><?xml version="1.0" encoding="utf-8"?>
<p:tagLst xmlns:p="http://schemas.openxmlformats.org/presentationml/2006/main">
  <p:tag name="AS_UNIQUEID" val="2159"/>
</p:tagLst>
</file>

<file path=ppt/tags/tag132.xml><?xml version="1.0" encoding="utf-8"?>
<p:tagLst xmlns:p="http://schemas.openxmlformats.org/presentationml/2006/main">
  <p:tag name="AS_UNIQUEID" val="2160"/>
</p:tagLst>
</file>

<file path=ppt/tags/tag133.xml><?xml version="1.0" encoding="utf-8"?>
<p:tagLst xmlns:p="http://schemas.openxmlformats.org/presentationml/2006/main">
  <p:tag name="AS_UNIQUEID" val="2161"/>
</p:tagLst>
</file>

<file path=ppt/tags/tag134.xml><?xml version="1.0" encoding="utf-8"?>
<p:tagLst xmlns:p="http://schemas.openxmlformats.org/presentationml/2006/main">
  <p:tag name="AS_UNIQUEID" val="2162"/>
</p:tagLst>
</file>

<file path=ppt/tags/tag135.xml><?xml version="1.0" encoding="utf-8"?>
<p:tagLst xmlns:p="http://schemas.openxmlformats.org/presentationml/2006/main">
  <p:tag name="AS_UNIQUEID" val="2163"/>
</p:tagLst>
</file>

<file path=ppt/tags/tag136.xml><?xml version="1.0" encoding="utf-8"?>
<p:tagLst xmlns:p="http://schemas.openxmlformats.org/presentationml/2006/main">
  <p:tag name="AS_UNIQUEID" val="2164"/>
</p:tagLst>
</file>

<file path=ppt/tags/tag137.xml><?xml version="1.0" encoding="utf-8"?>
<p:tagLst xmlns:p="http://schemas.openxmlformats.org/presentationml/2006/main">
  <p:tag name="AS_UNIQUEID" val="2165"/>
</p:tagLst>
</file>

<file path=ppt/tags/tag138.xml><?xml version="1.0" encoding="utf-8"?>
<p:tagLst xmlns:p="http://schemas.openxmlformats.org/presentationml/2006/main">
  <p:tag name="AS_UNIQUEID" val="2166"/>
</p:tagLst>
</file>

<file path=ppt/tags/tag139.xml><?xml version="1.0" encoding="utf-8"?>
<p:tagLst xmlns:p="http://schemas.openxmlformats.org/presentationml/2006/main">
  <p:tag name="AS_UNIQUEID" val="2167"/>
</p:tagLst>
</file>

<file path=ppt/tags/tag14.xml><?xml version="1.0" encoding="utf-8"?>
<p:tagLst xmlns:p="http://schemas.openxmlformats.org/presentationml/2006/main">
  <p:tag name="AS_UNIQUEID" val="2042"/>
</p:tagLst>
</file>

<file path=ppt/tags/tag140.xml><?xml version="1.0" encoding="utf-8"?>
<p:tagLst xmlns:p="http://schemas.openxmlformats.org/presentationml/2006/main">
  <p:tag name="AS_UNIQUEID" val="2168"/>
</p:tagLst>
</file>

<file path=ppt/tags/tag141.xml><?xml version="1.0" encoding="utf-8"?>
<p:tagLst xmlns:p="http://schemas.openxmlformats.org/presentationml/2006/main">
  <p:tag name="AS_UNIQUEID" val="2169"/>
</p:tagLst>
</file>

<file path=ppt/tags/tag142.xml><?xml version="1.0" encoding="utf-8"?>
<p:tagLst xmlns:p="http://schemas.openxmlformats.org/presentationml/2006/main">
  <p:tag name="AS_UNIQUEID" val="2170"/>
</p:tagLst>
</file>

<file path=ppt/tags/tag143.xml><?xml version="1.0" encoding="utf-8"?>
<p:tagLst xmlns:p="http://schemas.openxmlformats.org/presentationml/2006/main">
  <p:tag name="AS_UNIQUEID" val="2171"/>
</p:tagLst>
</file>

<file path=ppt/tags/tag144.xml><?xml version="1.0" encoding="utf-8"?>
<p:tagLst xmlns:p="http://schemas.openxmlformats.org/presentationml/2006/main">
  <p:tag name="AS_UNIQUEID" val="2172"/>
</p:tagLst>
</file>

<file path=ppt/tags/tag145.xml><?xml version="1.0" encoding="utf-8"?>
<p:tagLst xmlns:p="http://schemas.openxmlformats.org/presentationml/2006/main">
  <p:tag name="AS_UNIQUEID" val="2173"/>
</p:tagLst>
</file>

<file path=ppt/tags/tag146.xml><?xml version="1.0" encoding="utf-8"?>
<p:tagLst xmlns:p="http://schemas.openxmlformats.org/presentationml/2006/main">
  <p:tag name="AS_UNIQUEID" val="2174"/>
</p:tagLst>
</file>

<file path=ppt/tags/tag147.xml><?xml version="1.0" encoding="utf-8"?>
<p:tagLst xmlns:p="http://schemas.openxmlformats.org/presentationml/2006/main">
  <p:tag name="AS_UNIQUEID" val="2175"/>
</p:tagLst>
</file>

<file path=ppt/tags/tag148.xml><?xml version="1.0" encoding="utf-8"?>
<p:tagLst xmlns:p="http://schemas.openxmlformats.org/presentationml/2006/main">
  <p:tag name="AS_UNIQUEID" val="2176"/>
</p:tagLst>
</file>

<file path=ppt/tags/tag149.xml><?xml version="1.0" encoding="utf-8"?>
<p:tagLst xmlns:p="http://schemas.openxmlformats.org/presentationml/2006/main">
  <p:tag name="AS_UNIQUEID" val="2177"/>
</p:tagLst>
</file>

<file path=ppt/tags/tag15.xml><?xml version="1.0" encoding="utf-8"?>
<p:tagLst xmlns:p="http://schemas.openxmlformats.org/presentationml/2006/main">
  <p:tag name="AS_UNIQUEID" val="2043"/>
</p:tagLst>
</file>

<file path=ppt/tags/tag150.xml><?xml version="1.0" encoding="utf-8"?>
<p:tagLst xmlns:p="http://schemas.openxmlformats.org/presentationml/2006/main">
  <p:tag name="AS_UNIQUEID" val="2178"/>
</p:tagLst>
</file>

<file path=ppt/tags/tag151.xml><?xml version="1.0" encoding="utf-8"?>
<p:tagLst xmlns:p="http://schemas.openxmlformats.org/presentationml/2006/main">
  <p:tag name="AS_UNIQUEID" val="2179"/>
</p:tagLst>
</file>

<file path=ppt/tags/tag152.xml><?xml version="1.0" encoding="utf-8"?>
<p:tagLst xmlns:p="http://schemas.openxmlformats.org/presentationml/2006/main">
  <p:tag name="AS_UNIQUEID" val="2180"/>
</p:tagLst>
</file>

<file path=ppt/tags/tag153.xml><?xml version="1.0" encoding="utf-8"?>
<p:tagLst xmlns:p="http://schemas.openxmlformats.org/presentationml/2006/main">
  <p:tag name="AS_UNIQUEID" val="2181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154.xml><?xml version="1.0" encoding="utf-8"?>
<p:tagLst xmlns:p="http://schemas.openxmlformats.org/presentationml/2006/main">
  <p:tag name="AS_UNIQUEID" val="2182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2"/>
  <p:tag name="KSO_WM_UNIT_INDEX" val="2"/>
  <p:tag name="KSO_WM_UNIT_LAYERLEVEL" val="1"/>
  <p:tag name="KSO_WM_UNIT_TYPE" val="i"/>
</p:tagLst>
</file>

<file path=ppt/tags/tag155.xml><?xml version="1.0" encoding="utf-8"?>
<p:tagLst xmlns:p="http://schemas.openxmlformats.org/presentationml/2006/main">
  <p:tag name="AS_UNIQUEID" val="2183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3"/>
  <p:tag name="KSO_WM_UNIT_INDEX" val="3"/>
  <p:tag name="KSO_WM_UNIT_LAYERLEVEL" val="1"/>
  <p:tag name="KSO_WM_UNIT_TYPE" val="i"/>
</p:tagLst>
</file>

<file path=ppt/tags/tag156.xml><?xml version="1.0" encoding="utf-8"?>
<p:tagLst xmlns:p="http://schemas.openxmlformats.org/presentationml/2006/main">
  <p:tag name="AS_UNIQUEID" val="2184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57.xml><?xml version="1.0" encoding="utf-8"?>
<p:tagLst xmlns:p="http://schemas.openxmlformats.org/presentationml/2006/main">
  <p:tag name="AS_UNIQUEID" val="2185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58.xml><?xml version="1.0" encoding="utf-8"?>
<p:tagLst xmlns:p="http://schemas.openxmlformats.org/presentationml/2006/main">
  <p:tag name="AS_UNIQUEID" val="2186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59.xml><?xml version="1.0" encoding="utf-8"?>
<p:tagLst xmlns:p="http://schemas.openxmlformats.org/presentationml/2006/main">
  <p:tag name="AS_UNIQUEID" val="2187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6.xml><?xml version="1.0" encoding="utf-8"?>
<p:tagLst xmlns:p="http://schemas.openxmlformats.org/presentationml/2006/main">
  <p:tag name="AS_UNIQUEID" val="2044"/>
</p:tagLst>
</file>

<file path=ppt/tags/tag160.xml><?xml version="1.0" encoding="utf-8"?>
<p:tagLst xmlns:p="http://schemas.openxmlformats.org/presentationml/2006/main">
  <p:tag name="AS_UNIQUEID" val="2188"/>
</p:tagLst>
</file>

<file path=ppt/tags/tag161.xml><?xml version="1.0" encoding="utf-8"?>
<p:tagLst xmlns:p="http://schemas.openxmlformats.org/presentationml/2006/main">
  <p:tag name="AS_UNIQUEID" val="2189"/>
</p:tagLst>
</file>

<file path=ppt/tags/tag162.xml><?xml version="1.0" encoding="utf-8"?>
<p:tagLst xmlns:p="http://schemas.openxmlformats.org/presentationml/2006/main">
  <p:tag name="AS_UNIQUEID" val="2190"/>
</p:tagLst>
</file>

<file path=ppt/tags/tag163.xml><?xml version="1.0" encoding="utf-8"?>
<p:tagLst xmlns:p="http://schemas.openxmlformats.org/presentationml/2006/main">
  <p:tag name="AS_UNIQUEID" val="2191"/>
</p:tagLst>
</file>

<file path=ppt/tags/tag164.xml><?xml version="1.0" encoding="utf-8"?>
<p:tagLst xmlns:p="http://schemas.openxmlformats.org/presentationml/2006/main">
  <p:tag name="AS_UNIQUEID" val="2192"/>
</p:tagLst>
</file>

<file path=ppt/tags/tag165.xml><?xml version="1.0" encoding="utf-8"?>
<p:tagLst xmlns:p="http://schemas.openxmlformats.org/presentationml/2006/main">
  <p:tag name="AS_UNIQUEID" val="2193"/>
</p:tagLst>
</file>

<file path=ppt/tags/tag166.xml><?xml version="1.0" encoding="utf-8"?>
<p:tagLst xmlns:p="http://schemas.openxmlformats.org/presentationml/2006/main">
  <p:tag name="AS_UNIQUEID" val="2194"/>
</p:tagLst>
</file>

<file path=ppt/tags/tag167.xml><?xml version="1.0" encoding="utf-8"?>
<p:tagLst xmlns:p="http://schemas.openxmlformats.org/presentationml/2006/main">
  <p:tag name="AS_UNIQUEID" val="2195"/>
</p:tagLst>
</file>

<file path=ppt/tags/tag168.xml><?xml version="1.0" encoding="utf-8"?>
<p:tagLst xmlns:p="http://schemas.openxmlformats.org/presentationml/2006/main">
  <p:tag name="AS_UNIQUEID" val="2196"/>
</p:tagLst>
</file>

<file path=ppt/tags/tag169.xml><?xml version="1.0" encoding="utf-8"?>
<p:tagLst xmlns:p="http://schemas.openxmlformats.org/presentationml/2006/main">
  <p:tag name="AS_UNIQUEID" val="2197"/>
</p:tagLst>
</file>

<file path=ppt/tags/tag17.xml><?xml version="1.0" encoding="utf-8"?>
<p:tagLst xmlns:p="http://schemas.openxmlformats.org/presentationml/2006/main">
  <p:tag name="AS_UNIQUEID" val="2045"/>
</p:tagLst>
</file>

<file path=ppt/tags/tag170.xml><?xml version="1.0" encoding="utf-8"?>
<p:tagLst xmlns:p="http://schemas.openxmlformats.org/presentationml/2006/main">
  <p:tag name="AS_UNIQUEID" val="2198"/>
</p:tagLst>
</file>

<file path=ppt/tags/tag171.xml><?xml version="1.0" encoding="utf-8"?>
<p:tagLst xmlns:p="http://schemas.openxmlformats.org/presentationml/2006/main">
  <p:tag name="AS_UNIQUEID" val="2199"/>
</p:tagLst>
</file>

<file path=ppt/tags/tag172.xml><?xml version="1.0" encoding="utf-8"?>
<p:tagLst xmlns:p="http://schemas.openxmlformats.org/presentationml/2006/main">
  <p:tag name="AS_UNIQUEID" val="2200"/>
</p:tagLst>
</file>

<file path=ppt/tags/tag173.xml><?xml version="1.0" encoding="utf-8"?>
<p:tagLst xmlns:p="http://schemas.openxmlformats.org/presentationml/2006/main">
  <p:tag name="AS_UNIQUEID" val="2201"/>
</p:tagLst>
</file>

<file path=ppt/tags/tag174.xml><?xml version="1.0" encoding="utf-8"?>
<p:tagLst xmlns:p="http://schemas.openxmlformats.org/presentationml/2006/main">
  <p:tag name="AS_UNIQUEID" val="2202"/>
</p:tagLst>
</file>

<file path=ppt/tags/tag175.xml><?xml version="1.0" encoding="utf-8"?>
<p:tagLst xmlns:p="http://schemas.openxmlformats.org/presentationml/2006/main">
  <p:tag name="AS_UNIQUEID" val="2203"/>
</p:tagLst>
</file>

<file path=ppt/tags/tag176.xml><?xml version="1.0" encoding="utf-8"?>
<p:tagLst xmlns:p="http://schemas.openxmlformats.org/presentationml/2006/main">
  <p:tag name="AS_UNIQUEID" val="2204"/>
</p:tagLst>
</file>

<file path=ppt/tags/tag177.xml><?xml version="1.0" encoding="utf-8"?>
<p:tagLst xmlns:p="http://schemas.openxmlformats.org/presentationml/2006/main">
  <p:tag name="AS_UNIQUEID" val="2205"/>
</p:tagLst>
</file>

<file path=ppt/tags/tag178.xml><?xml version="1.0" encoding="utf-8"?>
<p:tagLst xmlns:p="http://schemas.openxmlformats.org/presentationml/2006/main">
  <p:tag name="AS_UNIQUEID" val="2206"/>
</p:tagLst>
</file>

<file path=ppt/tags/tag179.xml><?xml version="1.0" encoding="utf-8"?>
<p:tagLst xmlns:p="http://schemas.openxmlformats.org/presentationml/2006/main">
  <p:tag name="AS_UNIQUEID" val="2207"/>
</p:tagLst>
</file>

<file path=ppt/tags/tag18.xml><?xml version="1.0" encoding="utf-8"?>
<p:tagLst xmlns:p="http://schemas.openxmlformats.org/presentationml/2006/main">
  <p:tag name="AS_UNIQUEID" val="2046"/>
</p:tagLst>
</file>

<file path=ppt/tags/tag180.xml><?xml version="1.0" encoding="utf-8"?>
<p:tagLst xmlns:p="http://schemas.openxmlformats.org/presentationml/2006/main">
  <p:tag name="AS_UNIQUEID" val="2208"/>
</p:tagLst>
</file>

<file path=ppt/tags/tag181.xml><?xml version="1.0" encoding="utf-8"?>
<p:tagLst xmlns:p="http://schemas.openxmlformats.org/presentationml/2006/main">
  <p:tag name="AS_UNIQUEID" val="2209"/>
</p:tagLst>
</file>

<file path=ppt/tags/tag182.xml><?xml version="1.0" encoding="utf-8"?>
<p:tagLst xmlns:p="http://schemas.openxmlformats.org/presentationml/2006/main">
  <p:tag name="AS_UNIQUEID" val="2210"/>
</p:tagLst>
</file>

<file path=ppt/tags/tag183.xml><?xml version="1.0" encoding="utf-8"?>
<p:tagLst xmlns:p="http://schemas.openxmlformats.org/presentationml/2006/main">
  <p:tag name="AS_UNIQUEID" val="2211"/>
</p:tagLst>
</file>

<file path=ppt/tags/tag184.xml><?xml version="1.0" encoding="utf-8"?>
<p:tagLst xmlns:p="http://schemas.openxmlformats.org/presentationml/2006/main">
  <p:tag name="AS_UNIQUEID" val="2212"/>
  <p:tag name="KSO_WM_BEAUTIFY_FLAG" val="#wm#"/>
  <p:tag name="KSO_WM_TAG_VERSION" val="1.0"/>
  <p:tag name="KSO_WM_TEMPLATE_CATEGORY" val="custom"/>
  <p:tag name="KSO_WM_TEMPLATE_INDEX" val="20202679"/>
  <p:tag name="KSO_WM_UNIT_COMPATIBLE" val="0"/>
  <p:tag name="KSO_WM_UNIT_DIAGRAM_ISNUMVISUAL" val="0"/>
  <p:tag name="KSO_WM_UNIT_DIAGRAM_ISREFERUNIT" val="0"/>
  <p:tag name="KSO_WM_UNIT_HIGHLIGHT" val="0"/>
  <p:tag name="KSO_WM_UNIT_ID" val="custom20202679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企业文化介绍"/>
  <p:tag name="KSO_WM_UNIT_TYPE" val="a"/>
  <p:tag name="KSO_WM_UNIT_VALUE" val="8"/>
</p:tagLst>
</file>

<file path=ppt/tags/tag185.xml><?xml version="1.0" encoding="utf-8"?>
<p:tagLst xmlns:p="http://schemas.openxmlformats.org/presentationml/2006/main">
  <p:tag name="AS_UNIQUEID" val="151"/>
</p:tagLst>
</file>

<file path=ppt/tags/tag186.xml><?xml version="1.0" encoding="utf-8"?>
<p:tagLst xmlns:p="http://schemas.openxmlformats.org/presentationml/2006/main">
  <p:tag name="AS_UNIQUEID" val="2213"/>
</p:tagLst>
</file>

<file path=ppt/tags/tag187.xml><?xml version="1.0" encoding="utf-8"?>
<p:tagLst xmlns:p="http://schemas.openxmlformats.org/presentationml/2006/main">
  <p:tag name="AS_UNIQUEID" val="2214"/>
</p:tagLst>
</file>

<file path=ppt/tags/tag188.xml><?xml version="1.0" encoding="utf-8"?>
<p:tagLst xmlns:p="http://schemas.openxmlformats.org/presentationml/2006/main">
  <p:tag name="AS_UNIQUEID" val="2215"/>
</p:tagLst>
</file>

<file path=ppt/tags/tag189.xml><?xml version="1.0" encoding="utf-8"?>
<p:tagLst xmlns:p="http://schemas.openxmlformats.org/presentationml/2006/main">
  <p:tag name="AS_UNIQUEID" val="2216"/>
</p:tagLst>
</file>

<file path=ppt/tags/tag19.xml><?xml version="1.0" encoding="utf-8"?>
<p:tagLst xmlns:p="http://schemas.openxmlformats.org/presentationml/2006/main">
  <p:tag name="AS_UNIQUEID" val="2047"/>
</p:tagLst>
</file>

<file path=ppt/tags/tag190.xml><?xml version="1.0" encoding="utf-8"?>
<p:tagLst xmlns:p="http://schemas.openxmlformats.org/presentationml/2006/main">
  <p:tag name="AS_UNIQUEID" val="2217"/>
</p:tagLst>
</file>

<file path=ppt/tags/tag191.xml><?xml version="1.0" encoding="utf-8"?>
<p:tagLst xmlns:p="http://schemas.openxmlformats.org/presentationml/2006/main">
  <p:tag name="AS_UNIQUEID" val="2218"/>
</p:tagLst>
</file>

<file path=ppt/tags/tag192.xml><?xml version="1.0" encoding="utf-8"?>
<p:tagLst xmlns:p="http://schemas.openxmlformats.org/presentationml/2006/main">
  <p:tag name="AS_UNIQUEID" val="2219"/>
</p:tagLst>
</file>

<file path=ppt/tags/tag193.xml><?xml version="1.0" encoding="utf-8"?>
<p:tagLst xmlns:p="http://schemas.openxmlformats.org/presentationml/2006/main">
  <p:tag name="AS_UNIQUEID" val="2220"/>
</p:tagLst>
</file>

<file path=ppt/tags/tag194.xml><?xml version="1.0" encoding="utf-8"?>
<p:tagLst xmlns:p="http://schemas.openxmlformats.org/presentationml/2006/main">
  <p:tag name="AS_UNIQUEID" val="2221"/>
</p:tagLst>
</file>

<file path=ppt/tags/tag195.xml><?xml version="1.0" encoding="utf-8"?>
<p:tagLst xmlns:p="http://schemas.openxmlformats.org/presentationml/2006/main">
  <p:tag name="AS_UNIQUEID" val="2222"/>
</p:tagLst>
</file>

<file path=ppt/tags/tag196.xml><?xml version="1.0" encoding="utf-8"?>
<p:tagLst xmlns:p="http://schemas.openxmlformats.org/presentationml/2006/main">
  <p:tag name="AS_UNIQUEID" val="2223"/>
</p:tagLst>
</file>

<file path=ppt/tags/tag197.xml><?xml version="1.0" encoding="utf-8"?>
<p:tagLst xmlns:p="http://schemas.openxmlformats.org/presentationml/2006/main">
  <p:tag name="AS_UNIQUEID" val="2224"/>
</p:tagLst>
</file>

<file path=ppt/tags/tag198.xml><?xml version="1.0" encoding="utf-8"?>
<p:tagLst xmlns:p="http://schemas.openxmlformats.org/presentationml/2006/main">
  <p:tag name="AS_UNIQUEID" val="2225"/>
</p:tagLst>
</file>

<file path=ppt/tags/tag199.xml><?xml version="1.0" encoding="utf-8"?>
<p:tagLst xmlns:p="http://schemas.openxmlformats.org/presentationml/2006/main">
  <p:tag name="AS_UNIQUEID" val="2226"/>
</p:tagLst>
</file>

<file path=ppt/tags/tag2.xml><?xml version="1.0" encoding="utf-8"?>
<p:tagLst xmlns:p="http://schemas.openxmlformats.org/presentationml/2006/main">
  <p:tag name="AS_UNIQUEID" val="2030"/>
</p:tagLst>
</file>

<file path=ppt/tags/tag20.xml><?xml version="1.0" encoding="utf-8"?>
<p:tagLst xmlns:p="http://schemas.openxmlformats.org/presentationml/2006/main">
  <p:tag name="AS_UNIQUEID" val="2048"/>
</p:tagLst>
</file>

<file path=ppt/tags/tag200.xml><?xml version="1.0" encoding="utf-8"?>
<p:tagLst xmlns:p="http://schemas.openxmlformats.org/presentationml/2006/main">
  <p:tag name="AS_UNIQUEID" val="2227"/>
</p:tagLst>
</file>

<file path=ppt/tags/tag201.xml><?xml version="1.0" encoding="utf-8"?>
<p:tagLst xmlns:p="http://schemas.openxmlformats.org/presentationml/2006/main">
  <p:tag name="AS_UNIQUEID" val="2228"/>
</p:tagLst>
</file>

<file path=ppt/tags/tag202.xml><?xml version="1.0" encoding="utf-8"?>
<p:tagLst xmlns:p="http://schemas.openxmlformats.org/presentationml/2006/main">
  <p:tag name="AS_UNIQUEID" val="2229"/>
</p:tagLst>
</file>

<file path=ppt/tags/tag203.xml><?xml version="1.0" encoding="utf-8"?>
<p:tagLst xmlns:p="http://schemas.openxmlformats.org/presentationml/2006/main">
  <p:tag name="AS_UNIQUEID" val="2230"/>
</p:tagLst>
</file>

<file path=ppt/tags/tag204.xml><?xml version="1.0" encoding="utf-8"?>
<p:tagLst xmlns:p="http://schemas.openxmlformats.org/presentationml/2006/main">
  <p:tag name="AS_UNIQUEID" val="2231"/>
</p:tagLst>
</file>

<file path=ppt/tags/tag205.xml><?xml version="1.0" encoding="utf-8"?>
<p:tagLst xmlns:p="http://schemas.openxmlformats.org/presentationml/2006/main">
  <p:tag name="AS_UNIQUEID" val="2232"/>
</p:tagLst>
</file>

<file path=ppt/tags/tag206.xml><?xml version="1.0" encoding="utf-8"?>
<p:tagLst xmlns:p="http://schemas.openxmlformats.org/presentationml/2006/main">
  <p:tag name="AS_UNIQUEID" val="2233"/>
</p:tagLst>
</file>

<file path=ppt/tags/tag207.xml><?xml version="1.0" encoding="utf-8"?>
<p:tagLst xmlns:p="http://schemas.openxmlformats.org/presentationml/2006/main">
  <p:tag name="AS_UNIQUEID" val="2234"/>
</p:tagLst>
</file>

<file path=ppt/tags/tag208.xml><?xml version="1.0" encoding="utf-8"?>
<p:tagLst xmlns:p="http://schemas.openxmlformats.org/presentationml/2006/main">
  <p:tag name="AS_UNIQUEID" val="2235"/>
</p:tagLst>
</file>

<file path=ppt/tags/tag209.xml><?xml version="1.0" encoding="utf-8"?>
<p:tagLst xmlns:p="http://schemas.openxmlformats.org/presentationml/2006/main">
  <p:tag name="AS_UNIQUEID" val="2236"/>
</p:tagLst>
</file>

<file path=ppt/tags/tag21.xml><?xml version="1.0" encoding="utf-8"?>
<p:tagLst xmlns:p="http://schemas.openxmlformats.org/presentationml/2006/main">
  <p:tag name="AS_UNIQUEID" val="2049"/>
</p:tagLst>
</file>

<file path=ppt/tags/tag210.xml><?xml version="1.0" encoding="utf-8"?>
<p:tagLst xmlns:p="http://schemas.openxmlformats.org/presentationml/2006/main">
  <p:tag name="AS_UNIQUEID" val="2237"/>
</p:tagLst>
</file>

<file path=ppt/tags/tag211.xml><?xml version="1.0" encoding="utf-8"?>
<p:tagLst xmlns:p="http://schemas.openxmlformats.org/presentationml/2006/main">
  <p:tag name="AS_UNIQUEID" val="2238"/>
</p:tagLst>
</file>

<file path=ppt/tags/tag212.xml><?xml version="1.0" encoding="utf-8"?>
<p:tagLst xmlns:p="http://schemas.openxmlformats.org/presentationml/2006/main">
  <p:tag name="AS_UNIQUEID" val="2239"/>
</p:tagLst>
</file>

<file path=ppt/tags/tag213.xml><?xml version="1.0" encoding="utf-8"?>
<p:tagLst xmlns:p="http://schemas.openxmlformats.org/presentationml/2006/main">
  <p:tag name="AS_UNIQUEID" val="2240"/>
</p:tagLst>
</file>

<file path=ppt/tags/tag214.xml><?xml version="1.0" encoding="utf-8"?>
<p:tagLst xmlns:p="http://schemas.openxmlformats.org/presentationml/2006/main">
  <p:tag name="AS_UNIQUEID" val="2241"/>
</p:tagLst>
</file>

<file path=ppt/tags/tag215.xml><?xml version="1.0" encoding="utf-8"?>
<p:tagLst xmlns:p="http://schemas.openxmlformats.org/presentationml/2006/main">
  <p:tag name="AS_UNIQUEID" val="2242"/>
</p:tagLst>
</file>

<file path=ppt/tags/tag216.xml><?xml version="1.0" encoding="utf-8"?>
<p:tagLst xmlns:p="http://schemas.openxmlformats.org/presentationml/2006/main">
  <p:tag name="AS_UNIQUEID" val="2243"/>
</p:tagLst>
</file>

<file path=ppt/tags/tag217.xml><?xml version="1.0" encoding="utf-8"?>
<p:tagLst xmlns:p="http://schemas.openxmlformats.org/presentationml/2006/main">
  <p:tag name="AS_UNIQUEID" val="2244"/>
</p:tagLst>
</file>

<file path=ppt/tags/tag218.xml><?xml version="1.0" encoding="utf-8"?>
<p:tagLst xmlns:p="http://schemas.openxmlformats.org/presentationml/2006/main">
  <p:tag name="AS_UNIQUEID" val="2245"/>
</p:tagLst>
</file>

<file path=ppt/tags/tag219.xml><?xml version="1.0" encoding="utf-8"?>
<p:tagLst xmlns:p="http://schemas.openxmlformats.org/presentationml/2006/main">
  <p:tag name="AS_UNIQUEID" val="2246"/>
</p:tagLst>
</file>

<file path=ppt/tags/tag22.xml><?xml version="1.0" encoding="utf-8"?>
<p:tagLst xmlns:p="http://schemas.openxmlformats.org/presentationml/2006/main">
  <p:tag name="AS_UNIQUEID" val="2050"/>
</p:tagLst>
</file>

<file path=ppt/tags/tag220.xml><?xml version="1.0" encoding="utf-8"?>
<p:tagLst xmlns:p="http://schemas.openxmlformats.org/presentationml/2006/main">
  <p:tag name="AS_UNIQUEID" val="2247"/>
</p:tagLst>
</file>

<file path=ppt/tags/tag221.xml><?xml version="1.0" encoding="utf-8"?>
<p:tagLst xmlns:p="http://schemas.openxmlformats.org/presentationml/2006/main">
  <p:tag name="AS_UNIQUEID" val="2248"/>
</p:tagLst>
</file>

<file path=ppt/tags/tag222.xml><?xml version="1.0" encoding="utf-8"?>
<p:tagLst xmlns:p="http://schemas.openxmlformats.org/presentationml/2006/main">
  <p:tag name="AS_UNIQUEID" val="2249"/>
</p:tagLst>
</file>

<file path=ppt/tags/tag223.xml><?xml version="1.0" encoding="utf-8"?>
<p:tagLst xmlns:p="http://schemas.openxmlformats.org/presentationml/2006/main">
  <p:tag name="AS_UNIQUEID" val="2250"/>
</p:tagLst>
</file>

<file path=ppt/tags/tag224.xml><?xml version="1.0" encoding="utf-8"?>
<p:tagLst xmlns:p="http://schemas.openxmlformats.org/presentationml/2006/main">
  <p:tag name="AS_UNIQUEID" val="2251"/>
</p:tagLst>
</file>

<file path=ppt/tags/tag225.xml><?xml version="1.0" encoding="utf-8"?>
<p:tagLst xmlns:p="http://schemas.openxmlformats.org/presentationml/2006/main">
  <p:tag name="AS_UNIQUEID" val="2252"/>
</p:tagLst>
</file>

<file path=ppt/tags/tag226.xml><?xml version="1.0" encoding="utf-8"?>
<p:tagLst xmlns:p="http://schemas.openxmlformats.org/presentationml/2006/main">
  <p:tag name="AS_UNIQUEID" val="2253"/>
</p:tagLst>
</file>

<file path=ppt/tags/tag227.xml><?xml version="1.0" encoding="utf-8"?>
<p:tagLst xmlns:p="http://schemas.openxmlformats.org/presentationml/2006/main">
  <p:tag name="AS_UNIQUEID" val="2254"/>
</p:tagLst>
</file>

<file path=ppt/tags/tag228.xml><?xml version="1.0" encoding="utf-8"?>
<p:tagLst xmlns:p="http://schemas.openxmlformats.org/presentationml/2006/main">
  <p:tag name="AS_UNIQUEID" val="2255"/>
</p:tagLst>
</file>

<file path=ppt/tags/tag229.xml><?xml version="1.0" encoding="utf-8"?>
<p:tagLst xmlns:p="http://schemas.openxmlformats.org/presentationml/2006/main">
  <p:tag name="AS_UNIQUEID" val="2256"/>
</p:tagLst>
</file>

<file path=ppt/tags/tag23.xml><?xml version="1.0" encoding="utf-8"?>
<p:tagLst xmlns:p="http://schemas.openxmlformats.org/presentationml/2006/main">
  <p:tag name="AS_UNIQUEID" val="2051"/>
</p:tagLst>
</file>

<file path=ppt/tags/tag230.xml><?xml version="1.0" encoding="utf-8"?>
<p:tagLst xmlns:p="http://schemas.openxmlformats.org/presentationml/2006/main">
  <p:tag name="AS_UNIQUEID" val="2257"/>
</p:tagLst>
</file>

<file path=ppt/tags/tag231.xml><?xml version="1.0" encoding="utf-8"?>
<p:tagLst xmlns:p="http://schemas.openxmlformats.org/presentationml/2006/main">
  <p:tag name="AS_UNIQUEID" val="2258"/>
</p:tagLst>
</file>

<file path=ppt/tags/tag232.xml><?xml version="1.0" encoding="utf-8"?>
<p:tagLst xmlns:p="http://schemas.openxmlformats.org/presentationml/2006/main">
  <p:tag name="AS_UNIQUEID" val="2259"/>
</p:tagLst>
</file>

<file path=ppt/tags/tag233.xml><?xml version="1.0" encoding="utf-8"?>
<p:tagLst xmlns:p="http://schemas.openxmlformats.org/presentationml/2006/main">
  <p:tag name="AS_UNIQUEID" val="2260"/>
</p:tagLst>
</file>

<file path=ppt/tags/tag234.xml><?xml version="1.0" encoding="utf-8"?>
<p:tagLst xmlns:p="http://schemas.openxmlformats.org/presentationml/2006/main">
  <p:tag name="AS_UNIQUEID" val="2261"/>
</p:tagLst>
</file>

<file path=ppt/tags/tag235.xml><?xml version="1.0" encoding="utf-8"?>
<p:tagLst xmlns:p="http://schemas.openxmlformats.org/presentationml/2006/main">
  <p:tag name="AS_UNIQUEID" val="2262"/>
</p:tagLst>
</file>

<file path=ppt/tags/tag236.xml><?xml version="1.0" encoding="utf-8"?>
<p:tagLst xmlns:p="http://schemas.openxmlformats.org/presentationml/2006/main">
  <p:tag name="AS_UNIQUEID" val="2263"/>
</p:tagLst>
</file>

<file path=ppt/tags/tag237.xml><?xml version="1.0" encoding="utf-8"?>
<p:tagLst xmlns:p="http://schemas.openxmlformats.org/presentationml/2006/main">
  <p:tag name="AS_UNIQUEID" val="2264"/>
</p:tagLst>
</file>

<file path=ppt/tags/tag238.xml><?xml version="1.0" encoding="utf-8"?>
<p:tagLst xmlns:p="http://schemas.openxmlformats.org/presentationml/2006/main">
  <p:tag name="AS_UNIQUEID" val="2265"/>
</p:tagLst>
</file>

<file path=ppt/tags/tag239.xml><?xml version="1.0" encoding="utf-8"?>
<p:tagLst xmlns:p="http://schemas.openxmlformats.org/presentationml/2006/main">
  <p:tag name="AS_UNIQUEID" val="2266"/>
</p:tagLst>
</file>

<file path=ppt/tags/tag24.xml><?xml version="1.0" encoding="utf-8"?>
<p:tagLst xmlns:p="http://schemas.openxmlformats.org/presentationml/2006/main">
  <p:tag name="AS_UNIQUEID" val="2052"/>
</p:tagLst>
</file>

<file path=ppt/tags/tag240.xml><?xml version="1.0" encoding="utf-8"?>
<p:tagLst xmlns:p="http://schemas.openxmlformats.org/presentationml/2006/main">
  <p:tag name="AS_UNIQUEID" val="2267"/>
</p:tagLst>
</file>

<file path=ppt/tags/tag241.xml><?xml version="1.0" encoding="utf-8"?>
<p:tagLst xmlns:p="http://schemas.openxmlformats.org/presentationml/2006/main">
  <p:tag name="AS_UNIQUEID" val="2268"/>
</p:tagLst>
</file>

<file path=ppt/tags/tag242.xml><?xml version="1.0" encoding="utf-8"?>
<p:tagLst xmlns:p="http://schemas.openxmlformats.org/presentationml/2006/main">
  <p:tag name="AS_UNIQUEID" val="2269"/>
</p:tagLst>
</file>

<file path=ppt/tags/tag243.xml><?xml version="1.0" encoding="utf-8"?>
<p:tagLst xmlns:p="http://schemas.openxmlformats.org/presentationml/2006/main">
  <p:tag name="AS_UNIQUEID" val="2270"/>
</p:tagLst>
</file>

<file path=ppt/tags/tag244.xml><?xml version="1.0" encoding="utf-8"?>
<p:tagLst xmlns:p="http://schemas.openxmlformats.org/presentationml/2006/main">
  <p:tag name="AS_UNIQUEID" val="2271"/>
</p:tagLst>
</file>

<file path=ppt/tags/tag245.xml><?xml version="1.0" encoding="utf-8"?>
<p:tagLst xmlns:p="http://schemas.openxmlformats.org/presentationml/2006/main">
  <p:tag name="AS_UNIQUEID" val="2272"/>
</p:tagLst>
</file>

<file path=ppt/tags/tag246.xml><?xml version="1.0" encoding="utf-8"?>
<p:tagLst xmlns:p="http://schemas.openxmlformats.org/presentationml/2006/main">
  <p:tag name="AS_UNIQUEID" val="2273"/>
</p:tagLst>
</file>

<file path=ppt/tags/tag247.xml><?xml version="1.0" encoding="utf-8"?>
<p:tagLst xmlns:p="http://schemas.openxmlformats.org/presentationml/2006/main">
  <p:tag name="AS_UNIQUEID" val="2274"/>
</p:tagLst>
</file>

<file path=ppt/tags/tag248.xml><?xml version="1.0" encoding="utf-8"?>
<p:tagLst xmlns:p="http://schemas.openxmlformats.org/presentationml/2006/main">
  <p:tag name="AS_UNIQUEID" val="2275"/>
</p:tagLst>
</file>

<file path=ppt/tags/tag249.xml><?xml version="1.0" encoding="utf-8"?>
<p:tagLst xmlns:p="http://schemas.openxmlformats.org/presentationml/2006/main">
  <p:tag name="AS_UNIQUEID" val="2276"/>
</p:tagLst>
</file>

<file path=ppt/tags/tag25.xml><?xml version="1.0" encoding="utf-8"?>
<p:tagLst xmlns:p="http://schemas.openxmlformats.org/presentationml/2006/main">
  <p:tag name="AS_UNIQUEID" val="2053"/>
</p:tagLst>
</file>

<file path=ppt/tags/tag250.xml><?xml version="1.0" encoding="utf-8"?>
<p:tagLst xmlns:p="http://schemas.openxmlformats.org/presentationml/2006/main">
  <p:tag name="AS_UNIQUEID" val="2277"/>
</p:tagLst>
</file>

<file path=ppt/tags/tag251.xml><?xml version="1.0" encoding="utf-8"?>
<p:tagLst xmlns:p="http://schemas.openxmlformats.org/presentationml/2006/main">
  <p:tag name="AS_UNIQUEID" val="2278"/>
</p:tagLst>
</file>

<file path=ppt/tags/tag252.xml><?xml version="1.0" encoding="utf-8"?>
<p:tagLst xmlns:p="http://schemas.openxmlformats.org/presentationml/2006/main">
  <p:tag name="AS_UNIQUEID" val="2279"/>
</p:tagLst>
</file>

<file path=ppt/tags/tag253.xml><?xml version="1.0" encoding="utf-8"?>
<p:tagLst xmlns:p="http://schemas.openxmlformats.org/presentationml/2006/main">
  <p:tag name="AS_UNIQUEID" val="2280"/>
</p:tagLst>
</file>

<file path=ppt/tags/tag254.xml><?xml version="1.0" encoding="utf-8"?>
<p:tagLst xmlns:p="http://schemas.openxmlformats.org/presentationml/2006/main">
  <p:tag name="AS_UNIQUEID" val="2281"/>
</p:tagLst>
</file>

<file path=ppt/tags/tag255.xml><?xml version="1.0" encoding="utf-8"?>
<p:tagLst xmlns:p="http://schemas.openxmlformats.org/presentationml/2006/main">
  <p:tag name="AS_UNIQUEID" val="2282"/>
</p:tagLst>
</file>

<file path=ppt/tags/tag256.xml><?xml version="1.0" encoding="utf-8"?>
<p:tagLst xmlns:p="http://schemas.openxmlformats.org/presentationml/2006/main">
  <p:tag name="AS_UNIQUEID" val="2283"/>
</p:tagLst>
</file>

<file path=ppt/tags/tag257.xml><?xml version="1.0" encoding="utf-8"?>
<p:tagLst xmlns:p="http://schemas.openxmlformats.org/presentationml/2006/main">
  <p:tag name="AS_UNIQUEID" val="2284"/>
</p:tagLst>
</file>

<file path=ppt/tags/tag258.xml><?xml version="1.0" encoding="utf-8"?>
<p:tagLst xmlns:p="http://schemas.openxmlformats.org/presentationml/2006/main">
  <p:tag name="AS_UNIQUEID" val="2285"/>
</p:tagLst>
</file>

<file path=ppt/tags/tag259.xml><?xml version="1.0" encoding="utf-8"?>
<p:tagLst xmlns:p="http://schemas.openxmlformats.org/presentationml/2006/main">
  <p:tag name="AS_UNIQUEID" val="2286"/>
</p:tagLst>
</file>

<file path=ppt/tags/tag26.xml><?xml version="1.0" encoding="utf-8"?>
<p:tagLst xmlns:p="http://schemas.openxmlformats.org/presentationml/2006/main">
  <p:tag name="AS_UNIQUEID" val="2054"/>
</p:tagLst>
</file>

<file path=ppt/tags/tag260.xml><?xml version="1.0" encoding="utf-8"?>
<p:tagLst xmlns:p="http://schemas.openxmlformats.org/presentationml/2006/main">
  <p:tag name="AS_UNIQUEID" val="2287"/>
</p:tagLst>
</file>

<file path=ppt/tags/tag261.xml><?xml version="1.0" encoding="utf-8"?>
<p:tagLst xmlns:p="http://schemas.openxmlformats.org/presentationml/2006/main">
  <p:tag name="AS_UNIQUEID" val="2288"/>
</p:tagLst>
</file>

<file path=ppt/tags/tag262.xml><?xml version="1.0" encoding="utf-8"?>
<p:tagLst xmlns:p="http://schemas.openxmlformats.org/presentationml/2006/main">
  <p:tag name="AS_UNIQUEID" val="2289"/>
</p:tagLst>
</file>

<file path=ppt/tags/tag263.xml><?xml version="1.0" encoding="utf-8"?>
<p:tagLst xmlns:p="http://schemas.openxmlformats.org/presentationml/2006/main">
  <p:tag name="AS_UNIQUEID" val="2290"/>
</p:tagLst>
</file>

<file path=ppt/tags/tag264.xml><?xml version="1.0" encoding="utf-8"?>
<p:tagLst xmlns:p="http://schemas.openxmlformats.org/presentationml/2006/main">
  <p:tag name="AS_UNIQUEID" val="2291"/>
</p:tagLst>
</file>

<file path=ppt/tags/tag265.xml><?xml version="1.0" encoding="utf-8"?>
<p:tagLst xmlns:p="http://schemas.openxmlformats.org/presentationml/2006/main">
  <p:tag name="AS_UNIQUEID" val="2292"/>
</p:tagLst>
</file>

<file path=ppt/tags/tag266.xml><?xml version="1.0" encoding="utf-8"?>
<p:tagLst xmlns:p="http://schemas.openxmlformats.org/presentationml/2006/main">
  <p:tag name="AS_UNIQUEID" val="2293"/>
</p:tagLst>
</file>

<file path=ppt/tags/tag267.xml><?xml version="1.0" encoding="utf-8"?>
<p:tagLst xmlns:p="http://schemas.openxmlformats.org/presentationml/2006/main">
  <p:tag name="AS_UNIQUEID" val="2294"/>
</p:tagLst>
</file>

<file path=ppt/tags/tag268.xml><?xml version="1.0" encoding="utf-8"?>
<p:tagLst xmlns:p="http://schemas.openxmlformats.org/presentationml/2006/main">
  <p:tag name="AS_UNIQUEID" val="2295"/>
</p:tagLst>
</file>

<file path=ppt/tags/tag269.xml><?xml version="1.0" encoding="utf-8"?>
<p:tagLst xmlns:p="http://schemas.openxmlformats.org/presentationml/2006/main">
  <p:tag name="AS_UNIQUEID" val="211"/>
</p:tagLst>
</file>

<file path=ppt/tags/tag27.xml><?xml version="1.0" encoding="utf-8"?>
<p:tagLst xmlns:p="http://schemas.openxmlformats.org/presentationml/2006/main">
  <p:tag name="AS_UNIQUEID" val="2055"/>
</p:tagLst>
</file>

<file path=ppt/tags/tag270.xml><?xml version="1.0" encoding="utf-8"?>
<p:tagLst xmlns:p="http://schemas.openxmlformats.org/presentationml/2006/main">
  <p:tag name="AS_UNIQUEID" val="212"/>
  <p:tag name="KSO_WM_UNIT_LINE_FILL_TYPE" val="2"/>
  <p:tag name="KSO_WM_UNIT_LINE_FORE_SCHEMECOLOR_INDEX" val="13"/>
  <p:tag name="KSO_WM_UNIT_LINE_FORE_SCHEMECOLOR_INDEX_BRIGHTNESS" val="0"/>
  <p:tag name="KSO_WM_UNIT_TEXT_FILL_FORE_SCHEMECOLOR_INDEX" val="13"/>
  <p:tag name="KSO_WM_UNIT_TEXT_FILL_FORE_SCHEMECOLOR_INDEX_BRIGHTNESS" val="0"/>
  <p:tag name="KSO_WM_UNIT_TEXT_FILL_TYPE" val="1"/>
</p:tagLst>
</file>

<file path=ppt/tags/tag271.xml><?xml version="1.0" encoding="utf-8"?>
<p:tagLst xmlns:p="http://schemas.openxmlformats.org/presentationml/2006/main">
  <p:tag name="AS_UNIQUEID" val="213"/>
</p:tagLst>
</file>

<file path=ppt/tags/tag272.xml><?xml version="1.0" encoding="utf-8"?>
<p:tagLst xmlns:p="http://schemas.openxmlformats.org/presentationml/2006/main">
  <p:tag name="AS_UNIQUEID" val="214"/>
</p:tagLst>
</file>

<file path=ppt/tags/tag273.xml><?xml version="1.0" encoding="utf-8"?>
<p:tagLst xmlns:p="http://schemas.openxmlformats.org/presentationml/2006/main">
  <p:tag name="AS_UNIQUEID" val="215"/>
</p:tagLst>
</file>

<file path=ppt/tags/tag274.xml><?xml version="1.0" encoding="utf-8"?>
<p:tagLst xmlns:p="http://schemas.openxmlformats.org/presentationml/2006/main">
  <p:tag name="AS_UNIQUEID" val="216"/>
</p:tagLst>
</file>

<file path=ppt/tags/tag275.xml><?xml version="1.0" encoding="utf-8"?>
<p:tagLst xmlns:p="http://schemas.openxmlformats.org/presentationml/2006/main">
  <p:tag name="AS_UNIQUEID" val="217"/>
  <p:tag name="KSO_WM_UNIT_LINE_FILL_TYPE" val="2"/>
  <p:tag name="KSO_WM_UNIT_LINE_FORE_SCHEMECOLOR_INDEX" val="13"/>
  <p:tag name="KSO_WM_UNIT_LINE_FORE_SCHEMECOLOR_INDEX_BRIGHTNESS" val="0"/>
</p:tagLst>
</file>

<file path=ppt/tags/tag276.xml><?xml version="1.0" encoding="utf-8"?>
<p:tagLst xmlns:p="http://schemas.openxmlformats.org/presentationml/2006/main">
  <p:tag name="AS_UNIQUEID" val="218"/>
  <p:tag name="KSO_WM_UNIT_LINE_FILL_TYPE" val="2"/>
  <p:tag name="KSO_WM_UNIT_LINE_FORE_SCHEMECOLOR_INDEX" val="13"/>
  <p:tag name="KSO_WM_UNIT_LINE_FORE_SCHEMECOLOR_INDEX_BRIGHTNESS" val="0"/>
</p:tagLst>
</file>

<file path=ppt/tags/tag277.xml><?xml version="1.0" encoding="utf-8"?>
<p:tagLst xmlns:p="http://schemas.openxmlformats.org/presentationml/2006/main">
  <p:tag name="AS_UNIQUEID" val="219"/>
  <p:tag name="KSO_WM_UNIT_LINE_FILL_TYPE" val="2"/>
  <p:tag name="KSO_WM_UNIT_LINE_FORE_SCHEMECOLOR_INDEX" val="13"/>
  <p:tag name="KSO_WM_UNIT_LINE_FORE_SCHEMECOLOR_INDEX_BRIGHTNESS" val="0"/>
</p:tagLst>
</file>

<file path=ppt/tags/tag278.xml><?xml version="1.0" encoding="utf-8"?>
<p:tagLst xmlns:p="http://schemas.openxmlformats.org/presentationml/2006/main">
  <p:tag name="AS_UNIQUEID" val="220"/>
  <p:tag name="KSO_WM_UNIT_LINE_FILL_TYPE" val="2"/>
  <p:tag name="KSO_WM_UNIT_LINE_FORE_SCHEMECOLOR_INDEX" val="13"/>
  <p:tag name="KSO_WM_UNIT_LINE_FORE_SCHEMECOLOR_INDEX_BRIGHTNESS" val="0"/>
</p:tagLst>
</file>

<file path=ppt/tags/tag279.xml><?xml version="1.0" encoding="utf-8"?>
<p:tagLst xmlns:p="http://schemas.openxmlformats.org/presentationml/2006/main">
  <p:tag name="AS_UNIQUEID" val="221"/>
</p:tagLst>
</file>

<file path=ppt/tags/tag28.xml><?xml version="1.0" encoding="utf-8"?>
<p:tagLst xmlns:p="http://schemas.openxmlformats.org/presentationml/2006/main">
  <p:tag name="AS_UNIQUEID" val="2056"/>
</p:tagLst>
</file>

<file path=ppt/tags/tag280.xml><?xml version="1.0" encoding="utf-8"?>
<p:tagLst xmlns:p="http://schemas.openxmlformats.org/presentationml/2006/main">
  <p:tag name="AS_UNIQUEID" val="222"/>
  <p:tag name="KSO_WM_UNIT_LINE_FILL_TYPE" val="2"/>
  <p:tag name="KSO_WM_UNIT_LINE_FORE_SCHEMECOLOR_INDEX" val="13"/>
  <p:tag name="KSO_WM_UNIT_LINE_FORE_SCHEMECOLOR_INDEX_BRIGHTNESS" val="0"/>
</p:tagLst>
</file>

<file path=ppt/tags/tag281.xml><?xml version="1.0" encoding="utf-8"?>
<p:tagLst xmlns:p="http://schemas.openxmlformats.org/presentationml/2006/main">
  <p:tag name="AS_UNIQUEID" val="2296"/>
</p:tagLst>
</file>

<file path=ppt/tags/tag282.xml><?xml version="1.0" encoding="utf-8"?>
<p:tagLst xmlns:p="http://schemas.openxmlformats.org/presentationml/2006/main">
  <p:tag name="AS_UNIQUEID" val="2297"/>
</p:tagLst>
</file>

<file path=ppt/tags/tag283.xml><?xml version="1.0" encoding="utf-8"?>
<p:tagLst xmlns:p="http://schemas.openxmlformats.org/presentationml/2006/main">
  <p:tag name="AS_UNIQUEID" val="2298"/>
</p:tagLst>
</file>

<file path=ppt/tags/tag284.xml><?xml version="1.0" encoding="utf-8"?>
<p:tagLst xmlns:p="http://schemas.openxmlformats.org/presentationml/2006/main">
  <p:tag name="AS_UNIQUEID" val="2299"/>
  <p:tag name="KSO_WM_UNIT_PLACING_PICTURE_USER_VIEWPORT" val="{&quot;height&quot;:6306,&quot;width&quot;:6306}"/>
</p:tagLst>
</file>

<file path=ppt/tags/tag285.xml><?xml version="1.0" encoding="utf-8"?>
<p:tagLst xmlns:p="http://schemas.openxmlformats.org/presentationml/2006/main">
  <p:tag name="AS_UNIQUEID" val="2300"/>
</p:tagLst>
</file>

<file path=ppt/tags/tag286.xml><?xml version="1.0" encoding="utf-8"?>
<p:tagLst xmlns:p="http://schemas.openxmlformats.org/presentationml/2006/main">
  <p:tag name="AS_UNIQUEID" val="2301"/>
</p:tagLst>
</file>

<file path=ppt/tags/tag287.xml><?xml version="1.0" encoding="utf-8"?>
<p:tagLst xmlns:p="http://schemas.openxmlformats.org/presentationml/2006/main">
  <p:tag name="AS_UNIQUEID" val="2302"/>
</p:tagLst>
</file>

<file path=ppt/tags/tag288.xml><?xml version="1.0" encoding="utf-8"?>
<p:tagLst xmlns:p="http://schemas.openxmlformats.org/presentationml/2006/main">
  <p:tag name="AS_UNIQUEID" val="2303"/>
</p:tagLst>
</file>

<file path=ppt/tags/tag289.xml><?xml version="1.0" encoding="utf-8"?>
<p:tagLst xmlns:p="http://schemas.openxmlformats.org/presentationml/2006/main">
  <p:tag name="AS_UNIQUEID" val="2304"/>
</p:tagLst>
</file>

<file path=ppt/tags/tag29.xml><?xml version="1.0" encoding="utf-8"?>
<p:tagLst xmlns:p="http://schemas.openxmlformats.org/presentationml/2006/main">
  <p:tag name="AS_UNIQUEID" val="2057"/>
</p:tagLst>
</file>

<file path=ppt/tags/tag290.xml><?xml version="1.0" encoding="utf-8"?>
<p:tagLst xmlns:p="http://schemas.openxmlformats.org/presentationml/2006/main">
  <p:tag name="AS_UNIQUEID" val="2305"/>
</p:tagLst>
</file>

<file path=ppt/tags/tag291.xml><?xml version="1.0" encoding="utf-8"?>
<p:tagLst xmlns:p="http://schemas.openxmlformats.org/presentationml/2006/main">
  <p:tag name="AS_UNIQUEID" val="2306"/>
  <p:tag name="KSO_WM_UNIT_PLACING_PICTURE_USER_VIEWPORT" val="{&quot;height&quot;:7370,&quot;width&quot;:6900}"/>
</p:tagLst>
</file>

<file path=ppt/tags/tag292.xml><?xml version="1.0" encoding="utf-8"?>
<p:tagLst xmlns:p="http://schemas.openxmlformats.org/presentationml/2006/main">
  <p:tag name="AS_UNIQUEID" val="2307"/>
</p:tagLst>
</file>

<file path=ppt/tags/tag293.xml><?xml version="1.0" encoding="utf-8"?>
<p:tagLst xmlns:p="http://schemas.openxmlformats.org/presentationml/2006/main">
  <p:tag name="AS_UNIQUEID" val="2308"/>
</p:tagLst>
</file>

<file path=ppt/tags/tag294.xml><?xml version="1.0" encoding="utf-8"?>
<p:tagLst xmlns:p="http://schemas.openxmlformats.org/presentationml/2006/main">
  <p:tag name="AS_UNIQUEID" val="2309"/>
</p:tagLst>
</file>

<file path=ppt/tags/tag295.xml><?xml version="1.0" encoding="utf-8"?>
<p:tagLst xmlns:p="http://schemas.openxmlformats.org/presentationml/2006/main">
  <p:tag name="AS_UNIQUEID" val="2310"/>
</p:tagLst>
</file>

<file path=ppt/tags/tag296.xml><?xml version="1.0" encoding="utf-8"?>
<p:tagLst xmlns:p="http://schemas.openxmlformats.org/presentationml/2006/main">
  <p:tag name="AS_UNIQUEID" val="2311"/>
</p:tagLst>
</file>

<file path=ppt/tags/tag297.xml><?xml version="1.0" encoding="utf-8"?>
<p:tagLst xmlns:p="http://schemas.openxmlformats.org/presentationml/2006/main">
  <p:tag name="AS_UNIQUEID" val="2312"/>
</p:tagLst>
</file>

<file path=ppt/tags/tag298.xml><?xml version="1.0" encoding="utf-8"?>
<p:tagLst xmlns:p="http://schemas.openxmlformats.org/presentationml/2006/main">
  <p:tag name="AS_UNIQUEID" val="2313"/>
</p:tagLst>
</file>

<file path=ppt/tags/tag299.xml><?xml version="1.0" encoding="utf-8"?>
<p:tagLst xmlns:p="http://schemas.openxmlformats.org/presentationml/2006/main">
  <p:tag name="AS_UNIQUEID" val="2314"/>
</p:tagLst>
</file>

<file path=ppt/tags/tag3.xml><?xml version="1.0" encoding="utf-8"?>
<p:tagLst xmlns:p="http://schemas.openxmlformats.org/presentationml/2006/main">
  <p:tag name="AS_UNIQUEID" val="2031"/>
</p:tagLst>
</file>

<file path=ppt/tags/tag30.xml><?xml version="1.0" encoding="utf-8"?>
<p:tagLst xmlns:p="http://schemas.openxmlformats.org/presentationml/2006/main">
  <p:tag name="AS_UNIQUEID" val="2058"/>
</p:tagLst>
</file>

<file path=ppt/tags/tag300.xml><?xml version="1.0" encoding="utf-8"?>
<p:tagLst xmlns:p="http://schemas.openxmlformats.org/presentationml/2006/main">
  <p:tag name="AS_UNIQUEID" val="2315"/>
</p:tagLst>
</file>

<file path=ppt/tags/tag301.xml><?xml version="1.0" encoding="utf-8"?>
<p:tagLst xmlns:p="http://schemas.openxmlformats.org/presentationml/2006/main">
  <p:tag name="AS_UNIQUEID" val="2316"/>
</p:tagLst>
</file>

<file path=ppt/tags/tag302.xml><?xml version="1.0" encoding="utf-8"?>
<p:tagLst xmlns:p="http://schemas.openxmlformats.org/presentationml/2006/main">
  <p:tag name="AS_UNIQUEID" val="2317"/>
</p:tagLst>
</file>

<file path=ppt/tags/tag303.xml><?xml version="1.0" encoding="utf-8"?>
<p:tagLst xmlns:p="http://schemas.openxmlformats.org/presentationml/2006/main">
  <p:tag name="AS_UNIQUEID" val="2318"/>
</p:tagLst>
</file>

<file path=ppt/tags/tag304.xml><?xml version="1.0" encoding="utf-8"?>
<p:tagLst xmlns:p="http://schemas.openxmlformats.org/presentationml/2006/main">
  <p:tag name="AS_UNIQUEID" val="2319"/>
</p:tagLst>
</file>

<file path=ppt/tags/tag305.xml><?xml version="1.0" encoding="utf-8"?>
<p:tagLst xmlns:p="http://schemas.openxmlformats.org/presentationml/2006/main">
  <p:tag name="AS_UNIQUEID" val="2320"/>
</p:tagLst>
</file>

<file path=ppt/tags/tag306.xml><?xml version="1.0" encoding="utf-8"?>
<p:tagLst xmlns:p="http://schemas.openxmlformats.org/presentationml/2006/main">
  <p:tag name="AS_UNIQUEID" val="2321"/>
</p:tagLst>
</file>

<file path=ppt/tags/tag307.xml><?xml version="1.0" encoding="utf-8"?>
<p:tagLst xmlns:p="http://schemas.openxmlformats.org/presentationml/2006/main">
  <p:tag name="AS_UNIQUEID" val="2322"/>
</p:tagLst>
</file>

<file path=ppt/tags/tag308.xml><?xml version="1.0" encoding="utf-8"?>
<p:tagLst xmlns:p="http://schemas.openxmlformats.org/presentationml/2006/main">
  <p:tag name="AS_UNIQUEID" val="2323"/>
</p:tagLst>
</file>

<file path=ppt/tags/tag309.xml><?xml version="1.0" encoding="utf-8"?>
<p:tagLst xmlns:p="http://schemas.openxmlformats.org/presentationml/2006/main">
  <p:tag name="AS_UNIQUEID" val="2324"/>
</p:tagLst>
</file>

<file path=ppt/tags/tag31.xml><?xml version="1.0" encoding="utf-8"?>
<p:tagLst xmlns:p="http://schemas.openxmlformats.org/presentationml/2006/main">
  <p:tag name="AS_UNIQUEID" val="2059"/>
</p:tagLst>
</file>

<file path=ppt/tags/tag310.xml><?xml version="1.0" encoding="utf-8"?>
<p:tagLst xmlns:p="http://schemas.openxmlformats.org/presentationml/2006/main">
  <p:tag name="AS_UNIQUEID" val="2325"/>
</p:tagLst>
</file>

<file path=ppt/tags/tag311.xml><?xml version="1.0" encoding="utf-8"?>
<p:tagLst xmlns:p="http://schemas.openxmlformats.org/presentationml/2006/main">
  <p:tag name="AS_UNIQUEID" val="2326"/>
</p:tagLst>
</file>

<file path=ppt/tags/tag312.xml><?xml version="1.0" encoding="utf-8"?>
<p:tagLst xmlns:p="http://schemas.openxmlformats.org/presentationml/2006/main">
  <p:tag name="AS_UNIQUEID" val="2327"/>
</p:tagLst>
</file>

<file path=ppt/tags/tag313.xml><?xml version="1.0" encoding="utf-8"?>
<p:tagLst xmlns:p="http://schemas.openxmlformats.org/presentationml/2006/main">
  <p:tag name="AS_UNIQUEID" val="2328"/>
</p:tagLst>
</file>

<file path=ppt/tags/tag314.xml><?xml version="1.0" encoding="utf-8"?>
<p:tagLst xmlns:p="http://schemas.openxmlformats.org/presentationml/2006/main">
  <p:tag name="AS_UNIQUEID" val="1679"/>
</p:tagLst>
</file>

<file path=ppt/tags/tag315.xml><?xml version="1.0" encoding="utf-8"?>
<p:tagLst xmlns:p="http://schemas.openxmlformats.org/presentationml/2006/main">
  <p:tag name="AS_UNIQUEID" val="1680"/>
</p:tagLst>
</file>

<file path=ppt/tags/tag316.xml><?xml version="1.0" encoding="utf-8"?>
<p:tagLst xmlns:p="http://schemas.openxmlformats.org/presentationml/2006/main">
  <p:tag name="AS_UNIQUEID" val="1681"/>
</p:tagLst>
</file>

<file path=ppt/tags/tag317.xml><?xml version="1.0" encoding="utf-8"?>
<p:tagLst xmlns:p="http://schemas.openxmlformats.org/presentationml/2006/main">
  <p:tag name="AS_UNIQUEID" val="1682"/>
</p:tagLst>
</file>

<file path=ppt/tags/tag318.xml><?xml version="1.0" encoding="utf-8"?>
<p:tagLst xmlns:p="http://schemas.openxmlformats.org/presentationml/2006/main">
  <p:tag name="AS_UNIQUEID" val="1683"/>
</p:tagLst>
</file>

<file path=ppt/tags/tag319.xml><?xml version="1.0" encoding="utf-8"?>
<p:tagLst xmlns:p="http://schemas.openxmlformats.org/presentationml/2006/main">
  <p:tag name="AS_UNIQUEID" val="1684"/>
</p:tagLst>
</file>

<file path=ppt/tags/tag32.xml><?xml version="1.0" encoding="utf-8"?>
<p:tagLst xmlns:p="http://schemas.openxmlformats.org/presentationml/2006/main">
  <p:tag name="AS_UNIQUEID" val="2060"/>
</p:tagLst>
</file>

<file path=ppt/tags/tag320.xml><?xml version="1.0" encoding="utf-8"?>
<p:tagLst xmlns:p="http://schemas.openxmlformats.org/presentationml/2006/main">
  <p:tag name="AS_UNIQUEID" val="1685"/>
</p:tagLst>
</file>

<file path=ppt/tags/tag321.xml><?xml version="1.0" encoding="utf-8"?>
<p:tagLst xmlns:p="http://schemas.openxmlformats.org/presentationml/2006/main">
  <p:tag name="AS_UNIQUEID" val="1686"/>
</p:tagLst>
</file>

<file path=ppt/tags/tag322.xml><?xml version="1.0" encoding="utf-8"?>
<p:tagLst xmlns:p="http://schemas.openxmlformats.org/presentationml/2006/main">
  <p:tag name="AS_UNIQUEID" val="1678"/>
</p:tagLst>
</file>

<file path=ppt/tags/tag323.xml><?xml version="1.0" encoding="utf-8"?>
<p:tagLst xmlns:p="http://schemas.openxmlformats.org/presentationml/2006/main">
  <p:tag name="AS_UNIQUEID" val="2329"/>
</p:tagLst>
</file>

<file path=ppt/tags/tag324.xml><?xml version="1.0" encoding="utf-8"?>
<p:tagLst xmlns:p="http://schemas.openxmlformats.org/presentationml/2006/main">
  <p:tag name="AS_UNIQUEID" val="2330"/>
</p:tagLst>
</file>

<file path=ppt/tags/tag325.xml><?xml version="1.0" encoding="utf-8"?>
<p:tagLst xmlns:p="http://schemas.openxmlformats.org/presentationml/2006/main">
  <p:tag name="AS_UNIQUEID" val="2331"/>
</p:tagLst>
</file>

<file path=ppt/tags/tag326.xml><?xml version="1.0" encoding="utf-8"?>
<p:tagLst xmlns:p="http://schemas.openxmlformats.org/presentationml/2006/main">
  <p:tag name="AS_UNIQUEID" val="2332"/>
</p:tagLst>
</file>

<file path=ppt/tags/tag327.xml><?xml version="1.0" encoding="utf-8"?>
<p:tagLst xmlns:p="http://schemas.openxmlformats.org/presentationml/2006/main">
  <p:tag name="AS_UNIQUEID" val="2333"/>
</p:tagLst>
</file>

<file path=ppt/tags/tag328.xml><?xml version="1.0" encoding="utf-8"?>
<p:tagLst xmlns:p="http://schemas.openxmlformats.org/presentationml/2006/main">
  <p:tag name="AS_UNIQUEID" val="2334"/>
</p:tagLst>
</file>

<file path=ppt/tags/tag329.xml><?xml version="1.0" encoding="utf-8"?>
<p:tagLst xmlns:p="http://schemas.openxmlformats.org/presentationml/2006/main">
  <p:tag name="AS_UNIQUEID" val="2335"/>
</p:tagLst>
</file>

<file path=ppt/tags/tag33.xml><?xml version="1.0" encoding="utf-8"?>
<p:tagLst xmlns:p="http://schemas.openxmlformats.org/presentationml/2006/main">
  <p:tag name="AS_UNIQUEID" val="2061"/>
</p:tagLst>
</file>

<file path=ppt/tags/tag330.xml><?xml version="1.0" encoding="utf-8"?>
<p:tagLst xmlns:p="http://schemas.openxmlformats.org/presentationml/2006/main">
  <p:tag name="AS_UNIQUEID" val="2336"/>
</p:tagLst>
</file>

<file path=ppt/tags/tag331.xml><?xml version="1.0" encoding="utf-8"?>
<p:tagLst xmlns:p="http://schemas.openxmlformats.org/presentationml/2006/main">
  <p:tag name="AS_UNIQUEID" val="237"/>
</p:tagLst>
</file>

<file path=ppt/tags/tag332.xml><?xml version="1.0" encoding="utf-8"?>
<p:tagLst xmlns:p="http://schemas.openxmlformats.org/presentationml/2006/main">
  <p:tag name="AS_UNIQUEID" val="2337"/>
</p:tagLst>
</file>

<file path=ppt/tags/tag333.xml><?xml version="1.0" encoding="utf-8"?>
<p:tagLst xmlns:p="http://schemas.openxmlformats.org/presentationml/2006/main">
  <p:tag name="AS_UNIQUEID" val="2338"/>
</p:tagLst>
</file>

<file path=ppt/tags/tag334.xml><?xml version="1.0" encoding="utf-8"?>
<p:tagLst xmlns:p="http://schemas.openxmlformats.org/presentationml/2006/main">
  <p:tag name="AS_UNIQUEID" val="2339"/>
</p:tagLst>
</file>

<file path=ppt/tags/tag335.xml><?xml version="1.0" encoding="utf-8"?>
<p:tagLst xmlns:p="http://schemas.openxmlformats.org/presentationml/2006/main">
  <p:tag name="AS_UNIQUEID" val="2340"/>
  <p:tag name="KSO_WM_UNIT_TABLE_BEAUTIFY" val="smartTable{1a3b9f54-e125-4fac-9e05-b56496293653}"/>
</p:tagLst>
</file>

<file path=ppt/tags/tag336.xml><?xml version="1.0" encoding="utf-8"?>
<p:tagLst xmlns:p="http://schemas.openxmlformats.org/presentationml/2006/main">
  <p:tag name="KSO_WM_SPECIAL_SOURCE" val="bdnull"/>
</p:tagLst>
</file>

<file path=ppt/tags/tag337.xml><?xml version="1.0" encoding="utf-8"?>
<p:tagLst xmlns:p="http://schemas.openxmlformats.org/presentationml/2006/main">
  <p:tag name="AS_UNIQUEID" val="2341"/>
</p:tagLst>
</file>

<file path=ppt/tags/tag338.xml><?xml version="1.0" encoding="utf-8"?>
<p:tagLst xmlns:p="http://schemas.openxmlformats.org/presentationml/2006/main">
  <p:tag name="AS_UNIQUEID" val="1688"/>
</p:tagLst>
</file>

<file path=ppt/tags/tag339.xml><?xml version="1.0" encoding="utf-8"?>
<p:tagLst xmlns:p="http://schemas.openxmlformats.org/presentationml/2006/main">
  <p:tag name="AS_UNIQUEID" val="1690"/>
</p:tagLst>
</file>

<file path=ppt/tags/tag34.xml><?xml version="1.0" encoding="utf-8"?>
<p:tagLst xmlns:p="http://schemas.openxmlformats.org/presentationml/2006/main">
  <p:tag name="AS_UNIQUEID" val="2062"/>
</p:tagLst>
</file>

<file path=ppt/tags/tag340.xml><?xml version="1.0" encoding="utf-8"?>
<p:tagLst xmlns:p="http://schemas.openxmlformats.org/presentationml/2006/main">
  <p:tag name="AS_UNIQUEID" val="1691"/>
</p:tagLst>
</file>

<file path=ppt/tags/tag341.xml><?xml version="1.0" encoding="utf-8"?>
<p:tagLst xmlns:p="http://schemas.openxmlformats.org/presentationml/2006/main">
  <p:tag name="AS_UNIQUEID" val="1692"/>
</p:tagLst>
</file>

<file path=ppt/tags/tag342.xml><?xml version="1.0" encoding="utf-8"?>
<p:tagLst xmlns:p="http://schemas.openxmlformats.org/presentationml/2006/main">
  <p:tag name="AS_UNIQUEID" val="1693"/>
</p:tagLst>
</file>

<file path=ppt/tags/tag343.xml><?xml version="1.0" encoding="utf-8"?>
<p:tagLst xmlns:p="http://schemas.openxmlformats.org/presentationml/2006/main">
  <p:tag name="AS_UNIQUEID" val="1694"/>
</p:tagLst>
</file>

<file path=ppt/tags/tag344.xml><?xml version="1.0" encoding="utf-8"?>
<p:tagLst xmlns:p="http://schemas.openxmlformats.org/presentationml/2006/main">
  <p:tag name="AS_UNIQUEID" val="1695"/>
</p:tagLst>
</file>

<file path=ppt/tags/tag345.xml><?xml version="1.0" encoding="utf-8"?>
<p:tagLst xmlns:p="http://schemas.openxmlformats.org/presentationml/2006/main">
  <p:tag name="AS_UNIQUEID" val="2342"/>
</p:tagLst>
</file>

<file path=ppt/tags/tag346.xml><?xml version="1.0" encoding="utf-8"?>
<p:tagLst xmlns:p="http://schemas.openxmlformats.org/presentationml/2006/main">
  <p:tag name="AS_UNIQUEID" val="1696"/>
</p:tagLst>
</file>

<file path=ppt/tags/tag347.xml><?xml version="1.0" encoding="utf-8"?>
<p:tagLst xmlns:p="http://schemas.openxmlformats.org/presentationml/2006/main">
  <p:tag name="AS_UNIQUEID" val="1697"/>
</p:tagLst>
</file>

<file path=ppt/tags/tag348.xml><?xml version="1.0" encoding="utf-8"?>
<p:tagLst xmlns:p="http://schemas.openxmlformats.org/presentationml/2006/main">
  <p:tag name="AS_UNIQUEID" val="1698"/>
</p:tagLst>
</file>

<file path=ppt/tags/tag349.xml><?xml version="1.0" encoding="utf-8"?>
<p:tagLst xmlns:p="http://schemas.openxmlformats.org/presentationml/2006/main">
  <p:tag name="AS_UNIQUEID" val="1699"/>
</p:tagLst>
</file>

<file path=ppt/tags/tag35.xml><?xml version="1.0" encoding="utf-8"?>
<p:tagLst xmlns:p="http://schemas.openxmlformats.org/presentationml/2006/main">
  <p:tag name="AS_UNIQUEID" val="2063"/>
</p:tagLst>
</file>

<file path=ppt/tags/tag350.xml><?xml version="1.0" encoding="utf-8"?>
<p:tagLst xmlns:p="http://schemas.openxmlformats.org/presentationml/2006/main">
  <p:tag name="AS_UNIQUEID" val="1700"/>
</p:tagLst>
</file>

<file path=ppt/tags/tag351.xml><?xml version="1.0" encoding="utf-8"?>
<p:tagLst xmlns:p="http://schemas.openxmlformats.org/presentationml/2006/main">
  <p:tag name="AS_UNIQUEID" val="1701"/>
</p:tagLst>
</file>

<file path=ppt/tags/tag352.xml><?xml version="1.0" encoding="utf-8"?>
<p:tagLst xmlns:p="http://schemas.openxmlformats.org/presentationml/2006/main">
  <p:tag name="AS_UNIQUEID" val="2343"/>
</p:tagLst>
</file>

<file path=ppt/tags/tag353.xml><?xml version="1.0" encoding="utf-8"?>
<p:tagLst xmlns:p="http://schemas.openxmlformats.org/presentationml/2006/main">
  <p:tag name="AS_UNIQUEID" val="2344"/>
</p:tagLst>
</file>

<file path=ppt/tags/tag354.xml><?xml version="1.0" encoding="utf-8"?>
<p:tagLst xmlns:p="http://schemas.openxmlformats.org/presentationml/2006/main">
  <p:tag name="AS_UNIQUEID" val="2345"/>
</p:tagLst>
</file>

<file path=ppt/tags/tag355.xml><?xml version="1.0" encoding="utf-8"?>
<p:tagLst xmlns:p="http://schemas.openxmlformats.org/presentationml/2006/main">
  <p:tag name="AS_UNIQUEID" val="2346"/>
</p:tagLst>
</file>

<file path=ppt/tags/tag356.xml><?xml version="1.0" encoding="utf-8"?>
<p:tagLst xmlns:p="http://schemas.openxmlformats.org/presentationml/2006/main">
  <p:tag name="AS_UNIQUEID" val="2347"/>
</p:tagLst>
</file>

<file path=ppt/tags/tag357.xml><?xml version="1.0" encoding="utf-8"?>
<p:tagLst xmlns:p="http://schemas.openxmlformats.org/presentationml/2006/main">
  <p:tag name="AS_UNIQUEID" val="2348"/>
</p:tagLst>
</file>

<file path=ppt/tags/tag358.xml><?xml version="1.0" encoding="utf-8"?>
<p:tagLst xmlns:p="http://schemas.openxmlformats.org/presentationml/2006/main">
  <p:tag name="AS_UNIQUEID" val="2349"/>
</p:tagLst>
</file>

<file path=ppt/tags/tag359.xml><?xml version="1.0" encoding="utf-8"?>
<p:tagLst xmlns:p="http://schemas.openxmlformats.org/presentationml/2006/main">
  <p:tag name="AS_UNIQUEID" val="1970"/>
</p:tagLst>
</file>

<file path=ppt/tags/tag36.xml><?xml version="1.0" encoding="utf-8"?>
<p:tagLst xmlns:p="http://schemas.openxmlformats.org/presentationml/2006/main">
  <p:tag name="AS_UNIQUEID" val="2064"/>
</p:tagLst>
</file>

<file path=ppt/tags/tag360.xml><?xml version="1.0" encoding="utf-8"?>
<p:tagLst xmlns:p="http://schemas.openxmlformats.org/presentationml/2006/main">
  <p:tag name="AS_UNIQUEID" val="2350"/>
</p:tagLst>
</file>

<file path=ppt/tags/tag361.xml><?xml version="1.0" encoding="utf-8"?>
<p:tagLst xmlns:p="http://schemas.openxmlformats.org/presentationml/2006/main">
  <p:tag name="AS_UNIQUEID" val="2351"/>
</p:tagLst>
</file>

<file path=ppt/tags/tag362.xml><?xml version="1.0" encoding="utf-8"?>
<p:tagLst xmlns:p="http://schemas.openxmlformats.org/presentationml/2006/main">
  <p:tag name="AS_UNIQUEID" val="2352"/>
</p:tagLst>
</file>

<file path=ppt/tags/tag363.xml><?xml version="1.0" encoding="utf-8"?>
<p:tagLst xmlns:p="http://schemas.openxmlformats.org/presentationml/2006/main">
  <p:tag name="AS_UNIQUEID" val="2353"/>
</p:tagLst>
</file>

<file path=ppt/tags/tag364.xml><?xml version="1.0" encoding="utf-8"?>
<p:tagLst xmlns:p="http://schemas.openxmlformats.org/presentationml/2006/main">
  <p:tag name="AS_UNIQUEID" val="2354"/>
</p:tagLst>
</file>

<file path=ppt/tags/tag365.xml><?xml version="1.0" encoding="utf-8"?>
<p:tagLst xmlns:p="http://schemas.openxmlformats.org/presentationml/2006/main">
  <p:tag name="AS_UNIQUEID" val="2355"/>
</p:tagLst>
</file>

<file path=ppt/tags/tag366.xml><?xml version="1.0" encoding="utf-8"?>
<p:tagLst xmlns:p="http://schemas.openxmlformats.org/presentationml/2006/main">
  <p:tag name="AS_UNIQUEID" val="2356"/>
</p:tagLst>
</file>

<file path=ppt/tags/tag367.xml><?xml version="1.0" encoding="utf-8"?>
<p:tagLst xmlns:p="http://schemas.openxmlformats.org/presentationml/2006/main">
  <p:tag name="AS_UNIQUEID" val="2357"/>
</p:tagLst>
</file>

<file path=ppt/tags/tag368.xml><?xml version="1.0" encoding="utf-8"?>
<p:tagLst xmlns:p="http://schemas.openxmlformats.org/presentationml/2006/main">
  <p:tag name="AS_UNIQUEID" val="2358"/>
</p:tagLst>
</file>

<file path=ppt/tags/tag369.xml><?xml version="1.0" encoding="utf-8"?>
<p:tagLst xmlns:p="http://schemas.openxmlformats.org/presentationml/2006/main">
  <p:tag name="AS_UNIQUEID" val="2359"/>
</p:tagLst>
</file>

<file path=ppt/tags/tag37.xml><?xml version="1.0" encoding="utf-8"?>
<p:tagLst xmlns:p="http://schemas.openxmlformats.org/presentationml/2006/main">
  <p:tag name="AS_UNIQUEID" val="2065"/>
</p:tagLst>
</file>

<file path=ppt/tags/tag370.xml><?xml version="1.0" encoding="utf-8"?>
<p:tagLst xmlns:p="http://schemas.openxmlformats.org/presentationml/2006/main">
  <p:tag name="AS_UNIQUEID" val="2360"/>
</p:tagLst>
</file>

<file path=ppt/tags/tag371.xml><?xml version="1.0" encoding="utf-8"?>
<p:tagLst xmlns:p="http://schemas.openxmlformats.org/presentationml/2006/main">
  <p:tag name="AS_UNIQUEID" val="2361"/>
</p:tagLst>
</file>

<file path=ppt/tags/tag372.xml><?xml version="1.0" encoding="utf-8"?>
<p:tagLst xmlns:p="http://schemas.openxmlformats.org/presentationml/2006/main">
  <p:tag name="AS_UNIQUEID" val="2362"/>
</p:tagLst>
</file>

<file path=ppt/tags/tag373.xml><?xml version="1.0" encoding="utf-8"?>
<p:tagLst xmlns:p="http://schemas.openxmlformats.org/presentationml/2006/main">
  <p:tag name="AS_UNIQUEID" val="2363"/>
</p:tagLst>
</file>

<file path=ppt/tags/tag374.xml><?xml version="1.0" encoding="utf-8"?>
<p:tagLst xmlns:p="http://schemas.openxmlformats.org/presentationml/2006/main">
  <p:tag name="AS_UNIQUEID" val="2364"/>
</p:tagLst>
</file>

<file path=ppt/tags/tag375.xml><?xml version="1.0" encoding="utf-8"?>
<p:tagLst xmlns:p="http://schemas.openxmlformats.org/presentationml/2006/main">
  <p:tag name="AS_UNIQUEID" val="2365"/>
</p:tagLst>
</file>

<file path=ppt/tags/tag376.xml><?xml version="1.0" encoding="utf-8"?>
<p:tagLst xmlns:p="http://schemas.openxmlformats.org/presentationml/2006/main">
  <p:tag name="AS_UNIQUEID" val="2366"/>
</p:tagLst>
</file>

<file path=ppt/tags/tag377.xml><?xml version="1.0" encoding="utf-8"?>
<p:tagLst xmlns:p="http://schemas.openxmlformats.org/presentationml/2006/main">
  <p:tag name="AS_UNIQUEID" val="2367"/>
</p:tagLst>
</file>

<file path=ppt/tags/tag378.xml><?xml version="1.0" encoding="utf-8"?>
<p:tagLst xmlns:p="http://schemas.openxmlformats.org/presentationml/2006/main">
  <p:tag name="AS_UNIQUEID" val="2368"/>
</p:tagLst>
</file>

<file path=ppt/tags/tag379.xml><?xml version="1.0" encoding="utf-8"?>
<p:tagLst xmlns:p="http://schemas.openxmlformats.org/presentationml/2006/main">
  <p:tag name="AS_UNIQUEID" val="2369"/>
</p:tagLst>
</file>

<file path=ppt/tags/tag38.xml><?xml version="1.0" encoding="utf-8"?>
<p:tagLst xmlns:p="http://schemas.openxmlformats.org/presentationml/2006/main">
  <p:tag name="AS_UNIQUEID" val="2066"/>
</p:tagLst>
</file>

<file path=ppt/tags/tag380.xml><?xml version="1.0" encoding="utf-8"?>
<p:tagLst xmlns:p="http://schemas.openxmlformats.org/presentationml/2006/main">
  <p:tag name="AS_UNIQUEID" val="2370"/>
</p:tagLst>
</file>

<file path=ppt/tags/tag381.xml><?xml version="1.0" encoding="utf-8"?>
<p:tagLst xmlns:p="http://schemas.openxmlformats.org/presentationml/2006/main">
  <p:tag name="AS_UNIQUEID" val="2371"/>
</p:tagLst>
</file>

<file path=ppt/tags/tag382.xml><?xml version="1.0" encoding="utf-8"?>
<p:tagLst xmlns:p="http://schemas.openxmlformats.org/presentationml/2006/main">
  <p:tag name="AS_UNIQUEID" val="2372"/>
</p:tagLst>
</file>

<file path=ppt/tags/tag383.xml><?xml version="1.0" encoding="utf-8"?>
<p:tagLst xmlns:p="http://schemas.openxmlformats.org/presentationml/2006/main">
  <p:tag name="AS_UNIQUEID" val="2373"/>
</p:tagLst>
</file>

<file path=ppt/tags/tag384.xml><?xml version="1.0" encoding="utf-8"?>
<p:tagLst xmlns:p="http://schemas.openxmlformats.org/presentationml/2006/main">
  <p:tag name="AS_UNIQUEID" val="2374"/>
</p:tagLst>
</file>

<file path=ppt/tags/tag385.xml><?xml version="1.0" encoding="utf-8"?>
<p:tagLst xmlns:p="http://schemas.openxmlformats.org/presentationml/2006/main">
  <p:tag name="AS_UNIQUEID" val="2375"/>
</p:tagLst>
</file>

<file path=ppt/tags/tag386.xml><?xml version="1.0" encoding="utf-8"?>
<p:tagLst xmlns:p="http://schemas.openxmlformats.org/presentationml/2006/main">
  <p:tag name="AS_UNIQUEID" val="2376"/>
</p:tagLst>
</file>

<file path=ppt/tags/tag387.xml><?xml version="1.0" encoding="utf-8"?>
<p:tagLst xmlns:p="http://schemas.openxmlformats.org/presentationml/2006/main">
  <p:tag name="AS_UNIQUEID" val="2377"/>
  <p:tag name="KSO_WM_BEAUTIFY_FLAG" val="#wm#"/>
  <p:tag name="KSO_WM_CHIP_GROUPID" val="5e757e3269be4861f5f8614a"/>
  <p:tag name="KSO_WM_CHIP_XID" val="5f607145688f7a6c7bea32a6"/>
  <p:tag name="KSO_WM_TAG_VERSION" val="1.0"/>
  <p:tag name="KSO_WM_TEMPLATE_ASSEMBLE_GROUPID" val="5f867607e0d8617f8bf24fb5"/>
  <p:tag name="KSO_WM_TEMPLATE_ASSEMBLE_XID" val="5f867607e0d8617f8bf24fb5"/>
  <p:tag name="KSO_WM_TEMPLATE_CATEGORY" val="diagram"/>
  <p:tag name="KSO_WM_TEMPLATE_INDEX" val="20213550"/>
  <p:tag name="KSO_WM_UNIT_BLOCK" val="0"/>
  <p:tag name="KSO_WM_UNIT_COMPATIBLE" val="0"/>
  <p:tag name="KSO_WM_UNIT_DEC_AREA_ID" val="d5b40817ac0b46399ce6168549b75b5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UNIT_DIAGRAM_ISNUMVISUAL" val="0"/>
  <p:tag name="KSO_WM_UNIT_DIAGRAM_ISREFERUNIT" val="0"/>
  <p:tag name="KSO_WM_UNIT_FILL_FORE_SCHEMECOLOR_INDEX" val="14"/>
  <p:tag name="KSO_WM_UNIT_FILL_FORE_SCHEMECOLOR_INDEX_BRIGHTNESS" val="-0.05"/>
  <p:tag name="KSO_WM_UNIT_FILL_TYPE" val="1"/>
  <p:tag name="KSO_WM_UNIT_HIGHLIGHT" val="0"/>
  <p:tag name="KSO_WM_UNIT_ID" val="diagram20213550_1*i*3"/>
  <p:tag name="KSO_WM_UNIT_INDEX" val="3"/>
  <p:tag name="KSO_WM_UNIT_LAYERLEVEL" val="1"/>
  <p:tag name="KSO_WM_UNIT_SM_LIMIT_TYPE" val="1"/>
  <p:tag name="KSO_WM_UNIT_TEXT_FILL_FORE_SCHEMECOLOR_INDEX" val="2"/>
  <p:tag name="KSO_WM_UNIT_TEXT_FILL_FORE_SCHEMECOLOR_INDEX_BRIGHTNESS" val="0"/>
  <p:tag name="KSO_WM_UNIT_TEXT_FILL_TYPE" val="1"/>
  <p:tag name="KSO_WM_UNIT_TYPE" val="i"/>
  <p:tag name="KSO_WM_UNIT_VALUE" val="30"/>
</p:tagLst>
</file>

<file path=ppt/tags/tag388.xml><?xml version="1.0" encoding="utf-8"?>
<p:tagLst xmlns:p="http://schemas.openxmlformats.org/presentationml/2006/main">
  <p:tag name="AS_UNIQUEID" val="2378"/>
  <p:tag name="KSO_WM_ASSEMBLE_CHIP_INDEX" val="a48b46dad0984a3c8be4cdb22bb3fc56"/>
  <p:tag name="KSO_WM_BEAUTIFY_FLAG" val="#wm#"/>
  <p:tag name="KSO_WM_CHIP_FILLAREA_FILL_RULE" val="{&quot;fill_align&quot;:&quot;ct&quot;,&quot;fill_mode&quot;:&quot;full&quot;,&quot;sacle_strategy&quot;:&quot;smart&quot;}"/>
  <p:tag name="KSO_WM_CHIP_GROUPID" val="5e7881253197e252a37019b5"/>
  <p:tag name="KSO_WM_CHIP_XID" val="5e7881253197e252a37019b6"/>
  <p:tag name="KSO_WM_TAG_BACKGROUP_ID" val=""/>
  <p:tag name="KSO_WM_TAG_BACKGROUP_SIZE" val=""/>
  <p:tag name="KSO_WM_TAG_FRONT_SIZE" val=""/>
  <p:tag name="KSO_WM_TAG_VERSION" val="1.0"/>
  <p:tag name="KSO_WM_TAG_ZODER_POSITION" val=""/>
  <p:tag name="KSO_WM_TEMPLATE_ASSEMBLE_GROUPID" val="5f867607e0d8617f8bf24fb5"/>
  <p:tag name="KSO_WM_TEMPLATE_ASSEMBLE_XID" val="5f867607e0d8617f8bf24fb5"/>
  <p:tag name="KSO_WM_TEMPLATE_CATEGORY" val="diagram"/>
  <p:tag name="KSO_WM_TEMPLATE_INDEX" val="20213550"/>
  <p:tag name="KSO_WM_UNIT_BLOCK" val="0"/>
  <p:tag name="KSO_WM_UNIT_COMPATIBLE" val="0"/>
  <p:tag name="KSO_WM_UNIT_DEC_AREA_ID" val="aaa48da6fdff48778aa12dde7535370a"/>
  <p:tag name="KSO_WM_UNIT_DECORATE_INFO" val=""/>
  <p:tag name="KSO_WM_UNIT_DEFAULT_FONT" val="24;44;4"/>
  <p:tag name="KSO_WM_UNIT_DIAGRAM_ISNUMVISUAL" val="0"/>
  <p:tag name="KSO_WM_UNIT_DIAGRAM_ISREFERUNIT" val="0"/>
  <p:tag name="KSO_WM_UNIT_HIGHLIGHT" val="0"/>
  <p:tag name="KSO_WM_UNIT_ID" val="diagram20213550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大标题内容"/>
  <p:tag name="KSO_WM_UNIT_SHOW_EDIT_AREA_INDICATION" val="1"/>
  <p:tag name="KSO_WM_UNIT_SM_LIMIT_TYPE" val=""/>
  <p:tag name="KSO_WM_UNIT_SUPPORT_BIG_FONT" val="1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27"/>
</p:tagLst>
</file>

<file path=ppt/tags/tag389.xml><?xml version="1.0" encoding="utf-8"?>
<p:tagLst xmlns:p="http://schemas.openxmlformats.org/presentationml/2006/main">
  <p:tag name="AS_UNIQUEID" val="2379"/>
  <p:tag name="KSO_WM_ASSEMBLE_CHIP_INDEX" val="d2e46d77b9a545c9b50d29840a1961d9"/>
  <p:tag name="KSO_WM_BEAUTIFY_FLAG" val="#wm#"/>
  <p:tag name="KSO_WM_CHIP_FILLAREA_FILL_RULE" val="{&quot;fill_align&quot;:&quot;cm&quot;,&quot;fill_mode&quot;:&quot;full&quot;,&quot;sacle_strategy&quot;:&quot;smart&quot;}"/>
  <p:tag name="KSO_WM_CHIP_GROUPID" val="5e6b05596848fb12bee65ac8"/>
  <p:tag name="KSO_WM_CHIP_XID" val="5e6b05596848fb12bee65aca"/>
  <p:tag name="KSO_WM_TAG_BACKGROUP_ID" val=""/>
  <p:tag name="KSO_WM_TAG_BACKGROUP_SIZE" val=""/>
  <p:tag name="KSO_WM_TAG_FRONT_SIZE" val=""/>
  <p:tag name="KSO_WM_TAG_VERSION" val="1.0"/>
  <p:tag name="KSO_WM_TAG_ZODER_POSITION" val=""/>
  <p:tag name="KSO_WM_TEMPLATE_ASSEMBLE_GROUPID" val="5f867607e0d8617f8bf24fb5"/>
  <p:tag name="KSO_WM_TEMPLATE_ASSEMBLE_XID" val="5f867607e0d8617f8bf24fb5"/>
  <p:tag name="KSO_WM_TEMPLATE_CATEGORY" val="diagram"/>
  <p:tag name="KSO_WM_TEMPLATE_INDEX" val="20213550"/>
  <p:tag name="KSO_WM_UNIT_BLOCK" val="0"/>
  <p:tag name="KSO_WM_UNIT_COMPATIBLE" val="0"/>
  <p:tag name="KSO_WM_UNIT_DEC_AREA_ID" val="63780973aabd496998c75a1edc0c7387"/>
  <p:tag name="KSO_WM_UNIT_DECORATE_INFO" val=""/>
  <p:tag name="KSO_WM_UNIT_DEFAULT_FONT" val="14;20;2"/>
  <p:tag name="KSO_WM_UNIT_DIAGRAM_ISNUMVISUAL" val="0"/>
  <p:tag name="KSO_WM_UNIT_DIAGRAM_ISREFERUNIT" val="0"/>
  <p:tag name="KSO_WM_UNIT_HIGHLIGHT" val="0"/>
  <p:tag name="KSO_WM_UNIT_ID" val="diagram20213550_1*f*1"/>
  <p:tag name="KSO_WM_UNIT_INDEX" val="1"/>
  <p:tag name="KSO_WM_UNIT_LAYERLEVEL" val="1"/>
  <p:tag name="KSO_WM_UNIT_NOCLEAR" val="0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。"/>
  <p:tag name="KSO_WM_UNIT_SHOW_EDIT_AREA_INDICATION" val="1"/>
  <p:tag name="KSO_WM_UNIT_SM_LIMIT_TYPE" val=""/>
  <p:tag name="KSO_WM_UNIT_SUBTYPE" val="a"/>
  <p:tag name="KSO_WM_UNIT_SUPPORT_BIG_FONT" val="1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" val="13"/>
  <p:tag name="KSO_WM_UNIT_TEXT_FILL_FORE_SCHEMECOLOR_INDEX_BRIGHTNESS" val="0.25"/>
  <p:tag name="KSO_WM_UNIT_TEXT_FILL_TYPE" val="1"/>
  <p:tag name="KSO_WM_UNIT_TEXT_SUBTYPE" val="a"/>
  <p:tag name="KSO_WM_UNIT_TYPE" val="f"/>
  <p:tag name="KSO_WM_UNIT_VALUE" val="242"/>
</p:tagLst>
</file>

<file path=ppt/tags/tag39.xml><?xml version="1.0" encoding="utf-8"?>
<p:tagLst xmlns:p="http://schemas.openxmlformats.org/presentationml/2006/main">
  <p:tag name="AS_UNIQUEID" val="2067"/>
</p:tagLst>
</file>

<file path=ppt/tags/tag390.xml><?xml version="1.0" encoding="utf-8"?>
<p:tagLst xmlns:p="http://schemas.openxmlformats.org/presentationml/2006/main">
  <p:tag name="KSO_WM_BEAUTIFY_FLAG" val="#wm#"/>
  <p:tag name="KSO_WM_CHIP_DECFILLPROP" val="[]"/>
  <p:tag name="KSO_WM_CHIP_FILLPROP" val="[[{&quot;text_align&quot;:&quot;ct&quot;,&quot;text_direction&quot;:&quot;horizontal&quot;,&quot;support_big_font&quot;:true,&quot;fill_id&quot;:&quot;ddcf2610c0ac4b45bec7e29ab0ab1f83&quot;,&quot;fill_align&quot;:&quot;ct&quot;,&quot;chip_types&quot;:[&quot;header&quot;]},{&quot;text_align&quot;:&quot;lm&quot;,&quot;text_direction&quot;:&quot;horizontal&quot;,&quot;support_features&quot;:[&quot;collage&quot;,&quot;carousel&quot;],&quot;support_big_font&quot;:true,&quot;fill_id&quot;:&quot;f2ad6f8ec5eb4c60ab8a9b497fa44351&quot;,&quot;fill_align&quot;:&quot;cm&quot;,&quot;chip_types&quot;:[&quot;diagram&quot;,&quot;pictext&quot;,&quot;text&quot;,&quot;picture&quot;,&quot;chart&quot;,&quot;table&quot;,&quot;video&quot;]}]]"/>
  <p:tag name="KSO_WM_CHIP_GROUPID" val="5e757e3269be4861f5f8614a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07145688f7a6c7bea32a6"/>
  <p:tag name="KSO_WM_SLIDE_BACKGROUND" val="[&quot;general&quot;]"/>
  <p:tag name="KSO_WM_SLIDE_BACKGROUND_TYPE" val="general"/>
  <p:tag name="KSO_WM_SLIDE_BK_DARK_LIGHT" val="2"/>
  <p:tag name="KSO_WM_SLIDE_CAN_ADD_NAVIGATION" val="1"/>
  <p:tag name="KSO_WM_SLIDE_ID" val="diagram20213550_1"/>
  <p:tag name="KSO_WM_SLIDE_INDEX" val="1"/>
  <p:tag name="KSO_WM_SLIDE_ITEM_CNT" val="0"/>
  <p:tag name="KSO_WM_SLIDE_LAYOUT" val="a_f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0-10-14T11:52:40&quot;,&quot;maxSize&quot;:{&quot;size1&quot;:31.100000000000001},&quot;minSize&quot;:{&quot;size1&quot;:20},&quot;normalSize&quot;:{&quot;size1&quot;:31.099814814814817},&quot;subLayout&quot;:[{&quot;id&quot;:&quot;2020-10-14T11:52:40&quot;,&quot;margin&quot;:{&quot;bottom&quot;:0.21199998259544373,&quot;left&quot;:1.6929999589920044,&quot;right&quot;:1.6929999589920044,&quot;top&quot;:1.6929999589920044},&quot;type&quot;:0},{&quot;id&quot;:&quot;2020-10-14T11:52:40&quot;,&quot;margin&quot;:{&quot;bottom&quot;:1.6929999589920044,&quot;left&quot;:1.6929999589920044,&quot;right&quot;:1.6929999589920044,&quot;top&quot;:0.42300000786781311},&quot;type&quot;:0}],&quot;type&quot;:0}"/>
  <p:tag name="KSO_WM_SLIDE_POSITION" val="0*-1"/>
  <p:tag name="KSO_WM_SLIDE_RATIO" val="1.777778"/>
  <p:tag name="KSO_WM_SLIDE_SIZE" val="959*543"/>
  <p:tag name="KSO_WM_SLIDE_SUBTYPE" val="pureTxt"/>
  <p:tag name="KSO_WM_SLIDE_SUPPORT_FEATURE_TYPE" val="0"/>
  <p:tag name="KSO_WM_SLIDE_TYPE" val="text"/>
  <p:tag name="KSO_WM_SPECIAL_SOURCE" val="bdnull"/>
  <p:tag name="KSO_WM_TAG_VERSION" val="1.0"/>
  <p:tag name="KSO_WM_TEMPLATE_ASSEMBLE_GROUPID" val="5f867607e0d8617f8bf24fb5"/>
  <p:tag name="KSO_WM_TEMPLATE_ASSEMBLE_XID" val="5f867607e0d8617f8bf24fb5"/>
  <p:tag name="KSO_WM_TEMPLATE_CATEGORY" val="diagram"/>
  <p:tag name="KSO_WM_TEMPLATE_COLOR_TYPE" val="1"/>
  <p:tag name="KSO_WM_TEMPLATE_INDEX" val="20213550"/>
  <p:tag name="KSO_WM_TEMPLATE_MASTER_TYPE" val="0"/>
  <p:tag name="KSO_WM_TEMPLATE_SUBCATEGORY" val="21"/>
  <p:tag name="KSO_WM_TEMPLATE_THUMBS_INDEX" val="1、4、7、12、13、14、15、16、17、18、20、24、25、28、33、36、40、43、44"/>
  <p:tag name="KSO_WM_UNIT_SHOW_EDIT_AREA_INDICATION" val="1"/>
</p:tagLst>
</file>

<file path=ppt/tags/tag391.xml><?xml version="1.0" encoding="utf-8"?>
<p:tagLst xmlns:p="http://schemas.openxmlformats.org/presentationml/2006/main">
  <p:tag name="AS_UNIQUEID" val="2380"/>
</p:tagLst>
</file>

<file path=ppt/tags/tag392.xml><?xml version="1.0" encoding="utf-8"?>
<p:tagLst xmlns:p="http://schemas.openxmlformats.org/presentationml/2006/main">
  <p:tag name="AS_UNIQUEID" val="2003"/>
</p:tagLst>
</file>

<file path=ppt/tags/tag393.xml><?xml version="1.0" encoding="utf-8"?>
<p:tagLst xmlns:p="http://schemas.openxmlformats.org/presentationml/2006/main">
  <p:tag name="AS_UNIQUEID" val="237"/>
</p:tagLst>
</file>

<file path=ppt/tags/tag394.xml><?xml version="1.0" encoding="utf-8"?>
<p:tagLst xmlns:p="http://schemas.openxmlformats.org/presentationml/2006/main">
  <p:tag name="AS_UNIQUEID" val="1401"/>
</p:tagLst>
</file>

<file path=ppt/tags/tag395.xml><?xml version="1.0" encoding="utf-8"?>
<p:tagLst xmlns:p="http://schemas.openxmlformats.org/presentationml/2006/main">
  <p:tag name="AS_UNIQUEID" val="1402"/>
</p:tagLst>
</file>

<file path=ppt/tags/tag396.xml><?xml version="1.0" encoding="utf-8"?>
<p:tagLst xmlns:p="http://schemas.openxmlformats.org/presentationml/2006/main">
  <p:tag name="AS_UNIQUEID" val="1403"/>
</p:tagLst>
</file>

<file path=ppt/tags/tag397.xml><?xml version="1.0" encoding="utf-8"?>
<p:tagLst xmlns:p="http://schemas.openxmlformats.org/presentationml/2006/main">
  <p:tag name="AS_UNIQUEID" val="1404"/>
</p:tagLst>
</file>

<file path=ppt/tags/tag398.xml><?xml version="1.0" encoding="utf-8"?>
<p:tagLst xmlns:p="http://schemas.openxmlformats.org/presentationml/2006/main">
  <p:tag name="AS_UNIQUEID" val="1405"/>
</p:tagLst>
</file>

<file path=ppt/tags/tag399.xml><?xml version="1.0" encoding="utf-8"?>
<p:tagLst xmlns:p="http://schemas.openxmlformats.org/presentationml/2006/main">
  <p:tag name="AS_UNIQUEID" val="1406"/>
</p:tagLst>
</file>

<file path=ppt/tags/tag4.xml><?xml version="1.0" encoding="utf-8"?>
<p:tagLst xmlns:p="http://schemas.openxmlformats.org/presentationml/2006/main">
  <p:tag name="AS_UNIQUEID" val="2032"/>
</p:tagLst>
</file>

<file path=ppt/tags/tag40.xml><?xml version="1.0" encoding="utf-8"?>
<p:tagLst xmlns:p="http://schemas.openxmlformats.org/presentationml/2006/main">
  <p:tag name="AS_UNIQUEID" val="2068"/>
</p:tagLst>
</file>

<file path=ppt/tags/tag400.xml><?xml version="1.0" encoding="utf-8"?>
<p:tagLst xmlns:p="http://schemas.openxmlformats.org/presentationml/2006/main">
  <p:tag name="AS_UNIQUEID" val="1407"/>
</p:tagLst>
</file>

<file path=ppt/tags/tag401.xml><?xml version="1.0" encoding="utf-8"?>
<p:tagLst xmlns:p="http://schemas.openxmlformats.org/presentationml/2006/main">
  <p:tag name="AS_UNIQUEID" val="1408"/>
</p:tagLst>
</file>

<file path=ppt/tags/tag402.xml><?xml version="1.0" encoding="utf-8"?>
<p:tagLst xmlns:p="http://schemas.openxmlformats.org/presentationml/2006/main">
  <p:tag name="AS_UNIQUEID" val="1409"/>
</p:tagLst>
</file>

<file path=ppt/tags/tag403.xml><?xml version="1.0" encoding="utf-8"?>
<p:tagLst xmlns:p="http://schemas.openxmlformats.org/presentationml/2006/main">
  <p:tag name="AS_UNIQUEID" val="1410"/>
</p:tagLst>
</file>

<file path=ppt/tags/tag404.xml><?xml version="1.0" encoding="utf-8"?>
<p:tagLst xmlns:p="http://schemas.openxmlformats.org/presentationml/2006/main">
  <p:tag name="AS_UNIQUEID" val="1411"/>
</p:tagLst>
</file>

<file path=ppt/tags/tag405.xml><?xml version="1.0" encoding="utf-8"?>
<p:tagLst xmlns:p="http://schemas.openxmlformats.org/presentationml/2006/main">
  <p:tag name="AS_UNIQUEID" val="1412"/>
</p:tagLst>
</file>

<file path=ppt/tags/tag406.xml><?xml version="1.0" encoding="utf-8"?>
<p:tagLst xmlns:p="http://schemas.openxmlformats.org/presentationml/2006/main">
  <p:tag name="AS_UNIQUEID" val="1413"/>
</p:tagLst>
</file>

<file path=ppt/tags/tag407.xml><?xml version="1.0" encoding="utf-8"?>
<p:tagLst xmlns:p="http://schemas.openxmlformats.org/presentationml/2006/main">
  <p:tag name="AS_UNIQUEID" val="1414"/>
</p:tagLst>
</file>

<file path=ppt/tags/tag408.xml><?xml version="1.0" encoding="utf-8"?>
<p:tagLst xmlns:p="http://schemas.openxmlformats.org/presentationml/2006/main">
  <p:tag name="AS_UNIQUEID" val="1415"/>
</p:tagLst>
</file>

<file path=ppt/tags/tag409.xml><?xml version="1.0" encoding="utf-8"?>
<p:tagLst xmlns:p="http://schemas.openxmlformats.org/presentationml/2006/main">
  <p:tag name="AS_UNIQUEID" val="1416"/>
</p:tagLst>
</file>

<file path=ppt/tags/tag41.xml><?xml version="1.0" encoding="utf-8"?>
<p:tagLst xmlns:p="http://schemas.openxmlformats.org/presentationml/2006/main">
  <p:tag name="AS_UNIQUEID" val="2069"/>
</p:tagLst>
</file>

<file path=ppt/tags/tag410.xml><?xml version="1.0" encoding="utf-8"?>
<p:tagLst xmlns:p="http://schemas.openxmlformats.org/presentationml/2006/main">
  <p:tag name="AS_UNIQUEID" val="1417"/>
</p:tagLst>
</file>

<file path=ppt/tags/tag411.xml><?xml version="1.0" encoding="utf-8"?>
<p:tagLst xmlns:p="http://schemas.openxmlformats.org/presentationml/2006/main">
  <p:tag name="AS_UNIQUEID" val="2381"/>
  <p:tag name="KSO_WM_ASSEMBLE_CHIP_INDEX" val="a48b46dad0984a3c8be4cdb22bb3fc56"/>
  <p:tag name="KSO_WM_BEAUTIFY_FLAG" val="#wm#"/>
  <p:tag name="KSO_WM_CHIP_FILLAREA_FILL_RULE" val="{&quot;fill_align&quot;:&quot;ct&quot;,&quot;fill_mode&quot;:&quot;full&quot;,&quot;sacle_strategy&quot;:&quot;smart&quot;}"/>
  <p:tag name="KSO_WM_CHIP_GROUPID" val="5e7881253197e252a37019b5"/>
  <p:tag name="KSO_WM_CHIP_XID" val="5e7881253197e252a37019b6"/>
  <p:tag name="KSO_WM_TAG_BACKGROUP_ID" val=""/>
  <p:tag name="KSO_WM_TAG_BACKGROUP_SIZE" val=""/>
  <p:tag name="KSO_WM_TAG_FRONT_SIZE" val=""/>
  <p:tag name="KSO_WM_TAG_VERSION" val="1.0"/>
  <p:tag name="KSO_WM_TAG_ZODER_POSITION" val=""/>
  <p:tag name="KSO_WM_TEMPLATE_ASSEMBLE_GROUPID" val="5f867607e0d8617f8bf24fb5"/>
  <p:tag name="KSO_WM_TEMPLATE_ASSEMBLE_XID" val="5f867607e0d8617f8bf24fb5"/>
  <p:tag name="KSO_WM_TEMPLATE_CATEGORY" val="diagram"/>
  <p:tag name="KSO_WM_TEMPLATE_INDEX" val="20213550"/>
  <p:tag name="KSO_WM_UNIT_BLOCK" val="0"/>
  <p:tag name="KSO_WM_UNIT_COMPATIBLE" val="0"/>
  <p:tag name="KSO_WM_UNIT_DEC_AREA_ID" val="aaa48da6fdff48778aa12dde7535370a"/>
  <p:tag name="KSO_WM_UNIT_DECORATE_INFO" val=""/>
  <p:tag name="KSO_WM_UNIT_DEFAULT_FONT" val="24;44;4"/>
  <p:tag name="KSO_WM_UNIT_DIAGRAM_ISNUMVISUAL" val="0"/>
  <p:tag name="KSO_WM_UNIT_DIAGRAM_ISREFERUNIT" val="0"/>
  <p:tag name="KSO_WM_UNIT_HIGHLIGHT" val="0"/>
  <p:tag name="KSO_WM_UNIT_ID" val="diagram20213550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大标题内容"/>
  <p:tag name="KSO_WM_UNIT_SHOW_EDIT_AREA_INDICATION" val="1"/>
  <p:tag name="KSO_WM_UNIT_SM_LIMIT_TYPE" val=""/>
  <p:tag name="KSO_WM_UNIT_SUPPORT_BIG_FONT" val="1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27"/>
</p:tagLst>
</file>

<file path=ppt/tags/tag412.xml><?xml version="1.0" encoding="utf-8"?>
<p:tagLst xmlns:p="http://schemas.openxmlformats.org/presentationml/2006/main">
  <p:tag name="AS_UNIQUEID" val="2382"/>
</p:tagLst>
</file>

<file path=ppt/tags/tag413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414.xml><?xml version="1.0" encoding="utf-8"?>
<p:tagLst xmlns:p="http://schemas.openxmlformats.org/presentationml/2006/main">
  <p:tag name="AS_UNIQUEID" val="2383"/>
</p:tagLst>
</file>

<file path=ppt/tags/tag415.xml><?xml version="1.0" encoding="utf-8"?>
<p:tagLst xmlns:p="http://schemas.openxmlformats.org/presentationml/2006/main">
  <p:tag name="AS_UNIQUEID" val="2384"/>
</p:tagLst>
</file>

<file path=ppt/tags/tag416.xml><?xml version="1.0" encoding="utf-8"?>
<p:tagLst xmlns:p="http://schemas.openxmlformats.org/presentationml/2006/main">
  <p:tag name="AS_UNIQUEID" val="2385"/>
</p:tagLst>
</file>

<file path=ppt/tags/tag417.xml><?xml version="1.0" encoding="utf-8"?>
<p:tagLst xmlns:p="http://schemas.openxmlformats.org/presentationml/2006/main">
  <p:tag name="AS_UNIQUEID" val="2386"/>
</p:tagLst>
</file>

<file path=ppt/tags/tag418.xml><?xml version="1.0" encoding="utf-8"?>
<p:tagLst xmlns:p="http://schemas.openxmlformats.org/presentationml/2006/main">
  <p:tag name="AS_UNIQUEID" val="1970"/>
</p:tagLst>
</file>

<file path=ppt/tags/tag419.xml><?xml version="1.0" encoding="utf-8"?>
<p:tagLst xmlns:p="http://schemas.openxmlformats.org/presentationml/2006/main">
  <p:tag name="AS_UNIQUEID" val="2387"/>
</p:tagLst>
</file>

<file path=ppt/tags/tag42.xml><?xml version="1.0" encoding="utf-8"?>
<p:tagLst xmlns:p="http://schemas.openxmlformats.org/presentationml/2006/main">
  <p:tag name="AS_UNIQUEID" val="2070"/>
</p:tagLst>
</file>

<file path=ppt/tags/tag420.xml><?xml version="1.0" encoding="utf-8"?>
<p:tagLst xmlns:p="http://schemas.openxmlformats.org/presentationml/2006/main">
  <p:tag name="AS_UNIQUEID" val="2388"/>
</p:tagLst>
</file>

<file path=ppt/tags/tag421.xml><?xml version="1.0" encoding="utf-8"?>
<p:tagLst xmlns:p="http://schemas.openxmlformats.org/presentationml/2006/main">
  <p:tag name="AS_UNIQUEID" val="2389"/>
</p:tagLst>
</file>

<file path=ppt/tags/tag422.xml><?xml version="1.0" encoding="utf-8"?>
<p:tagLst xmlns:p="http://schemas.openxmlformats.org/presentationml/2006/main">
  <p:tag name="AS_UNIQUEID" val="2390"/>
</p:tagLst>
</file>

<file path=ppt/tags/tag423.xml><?xml version="1.0" encoding="utf-8"?>
<p:tagLst xmlns:p="http://schemas.openxmlformats.org/presentationml/2006/main">
  <p:tag name="AS_UNIQUEID" val="2391"/>
  <p:tag name="KSO_WM_ASSEMBLE_CHIP_INDEX" val="a48b46dad0984a3c8be4cdb22bb3fc56"/>
  <p:tag name="KSO_WM_BEAUTIFY_FLAG" val="#wm#"/>
  <p:tag name="KSO_WM_CHIP_FILLAREA_FILL_RULE" val="{&quot;fill_align&quot;:&quot;ct&quot;,&quot;fill_mode&quot;:&quot;full&quot;,&quot;sacle_strategy&quot;:&quot;smart&quot;}"/>
  <p:tag name="KSO_WM_CHIP_GROUPID" val="5e7881253197e252a37019b5"/>
  <p:tag name="KSO_WM_CHIP_XID" val="5e7881253197e252a37019b6"/>
  <p:tag name="KSO_WM_TAG_BACKGROUP_ID" val=""/>
  <p:tag name="KSO_WM_TAG_BACKGROUP_SIZE" val=""/>
  <p:tag name="KSO_WM_TAG_FRONT_SIZE" val=""/>
  <p:tag name="KSO_WM_TAG_VERSION" val="1.0"/>
  <p:tag name="KSO_WM_TAG_ZODER_POSITION" val=""/>
  <p:tag name="KSO_WM_TEMPLATE_ASSEMBLE_GROUPID" val="5f867607e0d8617f8bf24fb5"/>
  <p:tag name="KSO_WM_TEMPLATE_ASSEMBLE_XID" val="5f867607e0d8617f8bf24fb5"/>
  <p:tag name="KSO_WM_TEMPLATE_CATEGORY" val="diagram"/>
  <p:tag name="KSO_WM_TEMPLATE_INDEX" val="20213550"/>
  <p:tag name="KSO_WM_UNIT_BLOCK" val="0"/>
  <p:tag name="KSO_WM_UNIT_COMPATIBLE" val="0"/>
  <p:tag name="KSO_WM_UNIT_DEC_AREA_ID" val="aaa48da6fdff48778aa12dde7535370a"/>
  <p:tag name="KSO_WM_UNIT_DECORATE_INFO" val=""/>
  <p:tag name="KSO_WM_UNIT_DEFAULT_FONT" val="24;44;4"/>
  <p:tag name="KSO_WM_UNIT_DIAGRAM_ISNUMVISUAL" val="0"/>
  <p:tag name="KSO_WM_UNIT_DIAGRAM_ISREFERUNIT" val="0"/>
  <p:tag name="KSO_WM_UNIT_HIGHLIGHT" val="0"/>
  <p:tag name="KSO_WM_UNIT_ID" val="diagram20213550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大标题内容"/>
  <p:tag name="KSO_WM_UNIT_SHOW_EDIT_AREA_INDICATION" val="1"/>
  <p:tag name="KSO_WM_UNIT_SM_LIMIT_TYPE" val=""/>
  <p:tag name="KSO_WM_UNIT_SUPPORT_BIG_FONT" val="1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27"/>
</p:tagLst>
</file>

<file path=ppt/tags/tag424.xml><?xml version="1.0" encoding="utf-8"?>
<p:tagLst xmlns:p="http://schemas.openxmlformats.org/presentationml/2006/main">
  <p:tag name="AS_UNIQUEID" val="2392"/>
</p:tagLst>
</file>

<file path=ppt/tags/tag425.xml><?xml version="1.0" encoding="utf-8"?>
<p:tagLst xmlns:p="http://schemas.openxmlformats.org/presentationml/2006/main">
  <p:tag name="AS_UNIQUEID" val="2015"/>
</p:tagLst>
</file>

<file path=ppt/tags/tag426.xml><?xml version="1.0" encoding="utf-8"?>
<p:tagLst xmlns:p="http://schemas.openxmlformats.org/presentationml/2006/main">
  <p:tag name="AS_UNIQUEID" val="2016"/>
</p:tagLst>
</file>

<file path=ppt/tags/tag427.xml><?xml version="1.0" encoding="utf-8"?>
<p:tagLst xmlns:p="http://schemas.openxmlformats.org/presentationml/2006/main">
  <p:tag name="AS_UNIQUEID" val="2019"/>
  <p:tag name="PA" val="v5.2.8"/>
</p:tagLst>
</file>

<file path=ppt/tags/tag428.xml><?xml version="1.0" encoding="utf-8"?>
<p:tagLst xmlns:p="http://schemas.openxmlformats.org/presentationml/2006/main">
  <p:tag name="AS_UNIQUEID" val="2020"/>
  <p:tag name="PA" val="v5.2.8"/>
</p:tagLst>
</file>

<file path=ppt/tags/tag429.xml><?xml version="1.0" encoding="utf-8"?>
<p:tagLst xmlns:p="http://schemas.openxmlformats.org/presentationml/2006/main">
  <p:tag name="AS_UNIQUEID" val="2021"/>
  <p:tag name="PA" val="v5.2.8"/>
</p:tagLst>
</file>

<file path=ppt/tags/tag43.xml><?xml version="1.0" encoding="utf-8"?>
<p:tagLst xmlns:p="http://schemas.openxmlformats.org/presentationml/2006/main">
  <p:tag name="AS_UNIQUEID" val="2071"/>
</p:tagLst>
</file>

<file path=ppt/tags/tag430.xml><?xml version="1.0" encoding="utf-8"?>
<p:tagLst xmlns:p="http://schemas.openxmlformats.org/presentationml/2006/main">
  <p:tag name="AS_UNIQUEID" val="1402"/>
</p:tagLst>
</file>

<file path=ppt/tags/tag431.xml><?xml version="1.0" encoding="utf-8"?>
<p:tagLst xmlns:p="http://schemas.openxmlformats.org/presentationml/2006/main">
  <p:tag name="AS_UNIQUEID" val="2022"/>
</p:tagLst>
</file>

<file path=ppt/tags/tag432.xml><?xml version="1.0" encoding="utf-8"?>
<p:tagLst xmlns:p="http://schemas.openxmlformats.org/presentationml/2006/main">
  <p:tag name="AS_UNIQUEID" val="1402"/>
</p:tagLst>
</file>

<file path=ppt/tags/tag433.xml><?xml version="1.0" encoding="utf-8"?>
<p:tagLst xmlns:p="http://schemas.openxmlformats.org/presentationml/2006/main">
  <p:tag name="AS_UNIQUEID" val="1402"/>
</p:tagLst>
</file>

<file path=ppt/tags/tag434.xml><?xml version="1.0" encoding="utf-8"?>
<p:tagLst xmlns:p="http://schemas.openxmlformats.org/presentationml/2006/main">
  <p:tag name="AS_UNIQUEID" val="2023"/>
</p:tagLst>
</file>

<file path=ppt/tags/tag435.xml><?xml version="1.0" encoding="utf-8"?>
<p:tagLst xmlns:p="http://schemas.openxmlformats.org/presentationml/2006/main">
  <p:tag name="AS_UNIQUEID" val="2024"/>
</p:tagLst>
</file>

<file path=ppt/tags/tag436.xml><?xml version="1.0" encoding="utf-8"?>
<p:tagLst xmlns:p="http://schemas.openxmlformats.org/presentationml/2006/main">
  <p:tag name="AS_UNIQUEID" val="2025"/>
</p:tagLst>
</file>

<file path=ppt/tags/tag437.xml><?xml version="1.0" encoding="utf-8"?>
<p:tagLst xmlns:p="http://schemas.openxmlformats.org/presentationml/2006/main">
  <p:tag name="AS_UNIQUEID" val="2026"/>
</p:tagLst>
</file>

<file path=ppt/tags/tag438.xml><?xml version="1.0" encoding="utf-8"?>
<p:tagLst xmlns:p="http://schemas.openxmlformats.org/presentationml/2006/main">
  <p:tag name="AS_UNIQUEID" val="2027"/>
</p:tagLst>
</file>

<file path=ppt/tags/tag439.xml><?xml version="1.0" encoding="utf-8"?>
<p:tagLst xmlns:p="http://schemas.openxmlformats.org/presentationml/2006/main">
  <p:tag name="AS_UNIQUEID" val="2028"/>
</p:tagLst>
</file>

<file path=ppt/tags/tag44.xml><?xml version="1.0" encoding="utf-8"?>
<p:tagLst xmlns:p="http://schemas.openxmlformats.org/presentationml/2006/main">
  <p:tag name="AS_UNIQUEID" val="2072"/>
</p:tagLst>
</file>

<file path=ppt/tags/tag440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441.xml><?xml version="1.0" encoding="utf-8"?>
<p:tagLst xmlns:p="http://schemas.openxmlformats.org/presentationml/2006/main">
  <p:tag name="AS_UNIQUEID" val="2393"/>
</p:tagLst>
</file>

<file path=ppt/tags/tag442.xml><?xml version="1.0" encoding="utf-8"?>
<p:tagLst xmlns:p="http://schemas.openxmlformats.org/presentationml/2006/main">
  <p:tag name="AS_UNIQUEID" val="2394"/>
</p:tagLst>
</file>

<file path=ppt/tags/tag443.xml><?xml version="1.0" encoding="utf-8"?>
<p:tagLst xmlns:p="http://schemas.openxmlformats.org/presentationml/2006/main">
  <p:tag name="AS_UNIQUEID" val="2395"/>
</p:tagLst>
</file>

<file path=ppt/tags/tag444.xml><?xml version="1.0" encoding="utf-8"?>
<p:tagLst xmlns:p="http://schemas.openxmlformats.org/presentationml/2006/main">
  <p:tag name="AS_UNIQUEID" val="2396"/>
</p:tagLst>
</file>

<file path=ppt/tags/tag445.xml><?xml version="1.0" encoding="utf-8"?>
<p:tagLst xmlns:p="http://schemas.openxmlformats.org/presentationml/2006/main">
  <p:tag name="AS_UNIQUEID" val="2397"/>
</p:tagLst>
</file>

<file path=ppt/tags/tag446.xml><?xml version="1.0" encoding="utf-8"?>
<p:tagLst xmlns:p="http://schemas.openxmlformats.org/presentationml/2006/main">
  <p:tag name="AS_UNIQUEID" val="2398"/>
</p:tagLst>
</file>

<file path=ppt/tags/tag447.xml><?xml version="1.0" encoding="utf-8"?>
<p:tagLst xmlns:p="http://schemas.openxmlformats.org/presentationml/2006/main">
  <p:tag name="AS_UNIQUEID" val="2399"/>
</p:tagLst>
</file>

<file path=ppt/tags/tag448.xml><?xml version="1.0" encoding="utf-8"?>
<p:tagLst xmlns:p="http://schemas.openxmlformats.org/presentationml/2006/main">
  <p:tag name="AS_UNIQUEID" val="2400"/>
</p:tagLst>
</file>

<file path=ppt/tags/tag449.xml><?xml version="1.0" encoding="utf-8"?>
<p:tagLst xmlns:p="http://schemas.openxmlformats.org/presentationml/2006/main">
  <p:tag name="AS_UNIQUEID" val="2401"/>
</p:tagLst>
</file>

<file path=ppt/tags/tag45.xml><?xml version="1.0" encoding="utf-8"?>
<p:tagLst xmlns:p="http://schemas.openxmlformats.org/presentationml/2006/main">
  <p:tag name="AS_UNIQUEID" val="2073"/>
</p:tagLst>
</file>

<file path=ppt/tags/tag450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</p:tagLst>
</file>

<file path=ppt/tags/tag46.xml><?xml version="1.0" encoding="utf-8"?>
<p:tagLst xmlns:p="http://schemas.openxmlformats.org/presentationml/2006/main">
  <p:tag name="AS_UNIQUEID" val="2074"/>
</p:tagLst>
</file>

<file path=ppt/tags/tag47.xml><?xml version="1.0" encoding="utf-8"?>
<p:tagLst xmlns:p="http://schemas.openxmlformats.org/presentationml/2006/main">
  <p:tag name="AS_UNIQUEID" val="2075"/>
</p:tagLst>
</file>

<file path=ppt/tags/tag48.xml><?xml version="1.0" encoding="utf-8"?>
<p:tagLst xmlns:p="http://schemas.openxmlformats.org/presentationml/2006/main">
  <p:tag name="AS_UNIQUEID" val="2076"/>
</p:tagLst>
</file>

<file path=ppt/tags/tag49.xml><?xml version="1.0" encoding="utf-8"?>
<p:tagLst xmlns:p="http://schemas.openxmlformats.org/presentationml/2006/main">
  <p:tag name="AS_UNIQUEID" val="2077"/>
</p:tagLst>
</file>

<file path=ppt/tags/tag5.xml><?xml version="1.0" encoding="utf-8"?>
<p:tagLst xmlns:p="http://schemas.openxmlformats.org/presentationml/2006/main">
  <p:tag name="AS_UNIQUEID" val="2033"/>
</p:tagLst>
</file>

<file path=ppt/tags/tag50.xml><?xml version="1.0" encoding="utf-8"?>
<p:tagLst xmlns:p="http://schemas.openxmlformats.org/presentationml/2006/main">
  <p:tag name="AS_UNIQUEID" val="2078"/>
</p:tagLst>
</file>

<file path=ppt/tags/tag51.xml><?xml version="1.0" encoding="utf-8"?>
<p:tagLst xmlns:p="http://schemas.openxmlformats.org/presentationml/2006/main">
  <p:tag name="AS_UNIQUEID" val="2079"/>
</p:tagLst>
</file>

<file path=ppt/tags/tag52.xml><?xml version="1.0" encoding="utf-8"?>
<p:tagLst xmlns:p="http://schemas.openxmlformats.org/presentationml/2006/main">
  <p:tag name="AS_UNIQUEID" val="2080"/>
</p:tagLst>
</file>

<file path=ppt/tags/tag53.xml><?xml version="1.0" encoding="utf-8"?>
<p:tagLst xmlns:p="http://schemas.openxmlformats.org/presentationml/2006/main">
  <p:tag name="AS_UNIQUEID" val="2081"/>
</p:tagLst>
</file>

<file path=ppt/tags/tag54.xml><?xml version="1.0" encoding="utf-8"?>
<p:tagLst xmlns:p="http://schemas.openxmlformats.org/presentationml/2006/main">
  <p:tag name="AS_UNIQUEID" val="2082"/>
</p:tagLst>
</file>

<file path=ppt/tags/tag55.xml><?xml version="1.0" encoding="utf-8"?>
<p:tagLst xmlns:p="http://schemas.openxmlformats.org/presentationml/2006/main">
  <p:tag name="AS_UNIQUEID" val="2083"/>
</p:tagLst>
</file>

<file path=ppt/tags/tag56.xml><?xml version="1.0" encoding="utf-8"?>
<p:tagLst xmlns:p="http://schemas.openxmlformats.org/presentationml/2006/main">
  <p:tag name="AS_UNIQUEID" val="2084"/>
</p:tagLst>
</file>

<file path=ppt/tags/tag57.xml><?xml version="1.0" encoding="utf-8"?>
<p:tagLst xmlns:p="http://schemas.openxmlformats.org/presentationml/2006/main">
  <p:tag name="AS_UNIQUEID" val="2085"/>
</p:tagLst>
</file>

<file path=ppt/tags/tag58.xml><?xml version="1.0" encoding="utf-8"?>
<p:tagLst xmlns:p="http://schemas.openxmlformats.org/presentationml/2006/main">
  <p:tag name="AS_UNIQUEID" val="2086"/>
</p:tagLst>
</file>

<file path=ppt/tags/tag59.xml><?xml version="1.0" encoding="utf-8"?>
<p:tagLst xmlns:p="http://schemas.openxmlformats.org/presentationml/2006/main">
  <p:tag name="AS_UNIQUEID" val="2087"/>
</p:tagLst>
</file>

<file path=ppt/tags/tag6.xml><?xml version="1.0" encoding="utf-8"?>
<p:tagLst xmlns:p="http://schemas.openxmlformats.org/presentationml/2006/main">
  <p:tag name="AS_UNIQUEID" val="2034"/>
</p:tagLst>
</file>

<file path=ppt/tags/tag60.xml><?xml version="1.0" encoding="utf-8"?>
<p:tagLst xmlns:p="http://schemas.openxmlformats.org/presentationml/2006/main">
  <p:tag name="AS_UNIQUEID" val="2088"/>
</p:tagLst>
</file>

<file path=ppt/tags/tag61.xml><?xml version="1.0" encoding="utf-8"?>
<p:tagLst xmlns:p="http://schemas.openxmlformats.org/presentationml/2006/main">
  <p:tag name="AS_UNIQUEID" val="2089"/>
</p:tagLst>
</file>

<file path=ppt/tags/tag62.xml><?xml version="1.0" encoding="utf-8"?>
<p:tagLst xmlns:p="http://schemas.openxmlformats.org/presentationml/2006/main">
  <p:tag name="AS_UNIQUEID" val="2090"/>
</p:tagLst>
</file>

<file path=ppt/tags/tag63.xml><?xml version="1.0" encoding="utf-8"?>
<p:tagLst xmlns:p="http://schemas.openxmlformats.org/presentationml/2006/main">
  <p:tag name="AS_UNIQUEID" val="2091"/>
</p:tagLst>
</file>

<file path=ppt/tags/tag64.xml><?xml version="1.0" encoding="utf-8"?>
<p:tagLst xmlns:p="http://schemas.openxmlformats.org/presentationml/2006/main">
  <p:tag name="AS_UNIQUEID" val="2092"/>
</p:tagLst>
</file>

<file path=ppt/tags/tag65.xml><?xml version="1.0" encoding="utf-8"?>
<p:tagLst xmlns:p="http://schemas.openxmlformats.org/presentationml/2006/main">
  <p:tag name="AS_UNIQUEID" val="2093"/>
</p:tagLst>
</file>

<file path=ppt/tags/tag66.xml><?xml version="1.0" encoding="utf-8"?>
<p:tagLst xmlns:p="http://schemas.openxmlformats.org/presentationml/2006/main">
  <p:tag name="AS_UNIQUEID" val="2094"/>
</p:tagLst>
</file>

<file path=ppt/tags/tag67.xml><?xml version="1.0" encoding="utf-8"?>
<p:tagLst xmlns:p="http://schemas.openxmlformats.org/presentationml/2006/main">
  <p:tag name="AS_UNIQUEID" val="2095"/>
</p:tagLst>
</file>

<file path=ppt/tags/tag68.xml><?xml version="1.0" encoding="utf-8"?>
<p:tagLst xmlns:p="http://schemas.openxmlformats.org/presentationml/2006/main">
  <p:tag name="AS_UNIQUEID" val="2096"/>
</p:tagLst>
</file>

<file path=ppt/tags/tag69.xml><?xml version="1.0" encoding="utf-8"?>
<p:tagLst xmlns:p="http://schemas.openxmlformats.org/presentationml/2006/main">
  <p:tag name="AS_UNIQUEID" val="2097"/>
</p:tagLst>
</file>

<file path=ppt/tags/tag7.xml><?xml version="1.0" encoding="utf-8"?>
<p:tagLst xmlns:p="http://schemas.openxmlformats.org/presentationml/2006/main">
  <p:tag name="AS_UNIQUEID" val="2035"/>
</p:tagLst>
</file>

<file path=ppt/tags/tag70.xml><?xml version="1.0" encoding="utf-8"?>
<p:tagLst xmlns:p="http://schemas.openxmlformats.org/presentationml/2006/main">
  <p:tag name="AS_UNIQUEID" val="2098"/>
</p:tagLst>
</file>

<file path=ppt/tags/tag71.xml><?xml version="1.0" encoding="utf-8"?>
<p:tagLst xmlns:p="http://schemas.openxmlformats.org/presentationml/2006/main">
  <p:tag name="AS_UNIQUEID" val="2099"/>
</p:tagLst>
</file>

<file path=ppt/tags/tag72.xml><?xml version="1.0" encoding="utf-8"?>
<p:tagLst xmlns:p="http://schemas.openxmlformats.org/presentationml/2006/main">
  <p:tag name="AS_UNIQUEID" val="2100"/>
</p:tagLst>
</file>

<file path=ppt/tags/tag73.xml><?xml version="1.0" encoding="utf-8"?>
<p:tagLst xmlns:p="http://schemas.openxmlformats.org/presentationml/2006/main">
  <p:tag name="AS_UNIQUEID" val="2101"/>
</p:tagLst>
</file>

<file path=ppt/tags/tag74.xml><?xml version="1.0" encoding="utf-8"?>
<p:tagLst xmlns:p="http://schemas.openxmlformats.org/presentationml/2006/main">
  <p:tag name="AS_UNIQUEID" val="2102"/>
</p:tagLst>
</file>

<file path=ppt/tags/tag75.xml><?xml version="1.0" encoding="utf-8"?>
<p:tagLst xmlns:p="http://schemas.openxmlformats.org/presentationml/2006/main">
  <p:tag name="AS_UNIQUEID" val="2103"/>
</p:tagLst>
</file>

<file path=ppt/tags/tag76.xml><?xml version="1.0" encoding="utf-8"?>
<p:tagLst xmlns:p="http://schemas.openxmlformats.org/presentationml/2006/main">
  <p:tag name="AS_UNIQUEID" val="2104"/>
</p:tagLst>
</file>

<file path=ppt/tags/tag77.xml><?xml version="1.0" encoding="utf-8"?>
<p:tagLst xmlns:p="http://schemas.openxmlformats.org/presentationml/2006/main">
  <p:tag name="AS_UNIQUEID" val="2105"/>
</p:tagLst>
</file>

<file path=ppt/tags/tag78.xml><?xml version="1.0" encoding="utf-8"?>
<p:tagLst xmlns:p="http://schemas.openxmlformats.org/presentationml/2006/main">
  <p:tag name="AS_UNIQUEID" val="2106"/>
</p:tagLst>
</file>

<file path=ppt/tags/tag79.xml><?xml version="1.0" encoding="utf-8"?>
<p:tagLst xmlns:p="http://schemas.openxmlformats.org/presentationml/2006/main">
  <p:tag name="AS_UNIQUEID" val="2107"/>
</p:tagLst>
</file>

<file path=ppt/tags/tag8.xml><?xml version="1.0" encoding="utf-8"?>
<p:tagLst xmlns:p="http://schemas.openxmlformats.org/presentationml/2006/main">
  <p:tag name="AS_UNIQUEID" val="2036"/>
</p:tagLst>
</file>

<file path=ppt/tags/tag80.xml><?xml version="1.0" encoding="utf-8"?>
<p:tagLst xmlns:p="http://schemas.openxmlformats.org/presentationml/2006/main">
  <p:tag name="AS_UNIQUEID" val="2108"/>
</p:tagLst>
</file>

<file path=ppt/tags/tag81.xml><?xml version="1.0" encoding="utf-8"?>
<p:tagLst xmlns:p="http://schemas.openxmlformats.org/presentationml/2006/main">
  <p:tag name="AS_UNIQUEID" val="2109"/>
</p:tagLst>
</file>

<file path=ppt/tags/tag82.xml><?xml version="1.0" encoding="utf-8"?>
<p:tagLst xmlns:p="http://schemas.openxmlformats.org/presentationml/2006/main">
  <p:tag name="AS_UNIQUEID" val="2110"/>
</p:tagLst>
</file>

<file path=ppt/tags/tag83.xml><?xml version="1.0" encoding="utf-8"?>
<p:tagLst xmlns:p="http://schemas.openxmlformats.org/presentationml/2006/main">
  <p:tag name="AS_UNIQUEID" val="2111"/>
</p:tagLst>
</file>

<file path=ppt/tags/tag84.xml><?xml version="1.0" encoding="utf-8"?>
<p:tagLst xmlns:p="http://schemas.openxmlformats.org/presentationml/2006/main">
  <p:tag name="AS_UNIQUEID" val="2112"/>
</p:tagLst>
</file>

<file path=ppt/tags/tag85.xml><?xml version="1.0" encoding="utf-8"?>
<p:tagLst xmlns:p="http://schemas.openxmlformats.org/presentationml/2006/main">
  <p:tag name="AS_UNIQUEID" val="2113"/>
</p:tagLst>
</file>

<file path=ppt/tags/tag86.xml><?xml version="1.0" encoding="utf-8"?>
<p:tagLst xmlns:p="http://schemas.openxmlformats.org/presentationml/2006/main">
  <p:tag name="AS_UNIQUEID" val="2114"/>
</p:tagLst>
</file>

<file path=ppt/tags/tag87.xml><?xml version="1.0" encoding="utf-8"?>
<p:tagLst xmlns:p="http://schemas.openxmlformats.org/presentationml/2006/main">
  <p:tag name="AS_UNIQUEID" val="2115"/>
</p:tagLst>
</file>

<file path=ppt/tags/tag88.xml><?xml version="1.0" encoding="utf-8"?>
<p:tagLst xmlns:p="http://schemas.openxmlformats.org/presentationml/2006/main">
  <p:tag name="AS_UNIQUEID" val="2116"/>
</p:tagLst>
</file>

<file path=ppt/tags/tag89.xml><?xml version="1.0" encoding="utf-8"?>
<p:tagLst xmlns:p="http://schemas.openxmlformats.org/presentationml/2006/main">
  <p:tag name="AS_UNIQUEID" val="2117"/>
</p:tagLst>
</file>

<file path=ppt/tags/tag9.xml><?xml version="1.0" encoding="utf-8"?>
<p:tagLst xmlns:p="http://schemas.openxmlformats.org/presentationml/2006/main">
  <p:tag name="AS_UNIQUEID" val="2037"/>
</p:tagLst>
</file>

<file path=ppt/tags/tag90.xml><?xml version="1.0" encoding="utf-8"?>
<p:tagLst xmlns:p="http://schemas.openxmlformats.org/presentationml/2006/main">
  <p:tag name="AS_UNIQUEID" val="2118"/>
</p:tagLst>
</file>

<file path=ppt/tags/tag91.xml><?xml version="1.0" encoding="utf-8"?>
<p:tagLst xmlns:p="http://schemas.openxmlformats.org/presentationml/2006/main">
  <p:tag name="AS_UNIQUEID" val="2119"/>
</p:tagLst>
</file>

<file path=ppt/tags/tag92.xml><?xml version="1.0" encoding="utf-8"?>
<p:tagLst xmlns:p="http://schemas.openxmlformats.org/presentationml/2006/main">
  <p:tag name="AS_UNIQUEID" val="2120"/>
</p:tagLst>
</file>

<file path=ppt/tags/tag93.xml><?xml version="1.0" encoding="utf-8"?>
<p:tagLst xmlns:p="http://schemas.openxmlformats.org/presentationml/2006/main">
  <p:tag name="AS_UNIQUEID" val="2121"/>
</p:tagLst>
</file>

<file path=ppt/tags/tag94.xml><?xml version="1.0" encoding="utf-8"?>
<p:tagLst xmlns:p="http://schemas.openxmlformats.org/presentationml/2006/main">
  <p:tag name="AS_UNIQUEID" val="2122"/>
</p:tagLst>
</file>

<file path=ppt/tags/tag95.xml><?xml version="1.0" encoding="utf-8"?>
<p:tagLst xmlns:p="http://schemas.openxmlformats.org/presentationml/2006/main">
  <p:tag name="AS_UNIQUEID" val="2123"/>
</p:tagLst>
</file>

<file path=ppt/tags/tag96.xml><?xml version="1.0" encoding="utf-8"?>
<p:tagLst xmlns:p="http://schemas.openxmlformats.org/presentationml/2006/main">
  <p:tag name="AS_UNIQUEID" val="2124"/>
</p:tagLst>
</file>

<file path=ppt/tags/tag97.xml><?xml version="1.0" encoding="utf-8"?>
<p:tagLst xmlns:p="http://schemas.openxmlformats.org/presentationml/2006/main">
  <p:tag name="AS_UNIQUEID" val="2125"/>
</p:tagLst>
</file>

<file path=ppt/tags/tag98.xml><?xml version="1.0" encoding="utf-8"?>
<p:tagLst xmlns:p="http://schemas.openxmlformats.org/presentationml/2006/main">
  <p:tag name="AS_UNIQUEID" val="2126"/>
</p:tagLst>
</file>

<file path=ppt/tags/tag99.xml><?xml version="1.0" encoding="utf-8"?>
<p:tagLst xmlns:p="http://schemas.openxmlformats.org/presentationml/2006/main">
  <p:tag name="AS_UNIQUEID" val="2127"/>
</p:tagLst>
</file>

<file path=ppt/theme/theme1.xml><?xml version="1.0" encoding="utf-8"?>
<a:theme xmlns:r="http://schemas.openxmlformats.org/officeDocument/2006/relationships" xmlns:a="http://schemas.openxmlformats.org/drawingml/2006/main" name="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>学科网</Company>
  <Paragraphs>153</Paragraphs>
  <Slides>24</Slides>
  <Notes>8</Notes>
  <TotalTime>0</TotalTime>
  <HiddenSlides>1</HiddenSlides>
  <MMClips>1</MMClips>
  <ScaleCrop>0</ScaleCrop>
  <HeadingPairs>
    <vt:vector baseType="variant" size="6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baseType="lpstr" size="40">
      <vt:lpstr>Arial</vt:lpstr>
      <vt:lpstr>等线 Light</vt:lpstr>
      <vt:lpstr>等线</vt:lpstr>
      <vt:lpstr>阿里巴巴普惠体 R</vt:lpstr>
      <vt:lpstr>阿里巴巴普惠体 M</vt:lpstr>
      <vt:lpstr>Calibri</vt:lpstr>
      <vt:lpstr>宋体</vt:lpstr>
      <vt:lpstr>微软雅黑</vt:lpstr>
      <vt:lpstr>汉仪尚巍手书W</vt:lpstr>
      <vt:lpstr>Times New Roman</vt:lpstr>
      <vt:lpstr>Courier New</vt:lpstr>
      <vt:lpstr>思源黑体 CN Heavy</vt:lpstr>
      <vt:lpstr>Segoe UI</vt:lpstr>
      <vt:lpstr>黑体</vt:lpstr>
      <vt:lpstr>阿里巴巴普惠体 H</vt:lpstr>
      <vt:lpstr>1</vt:lpstr>
      <vt:lpstr>PowerPoint Presentation</vt:lpstr>
      <vt:lpstr>第一框   国家是什么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Java</Application>
  <AppVersion>20.1100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creator>rbm.xkw.com</dc:creator>
  <cp:revision>1</cp:revision>
  <cp:lastPrinted>2021-11-23T14:40:30.856</cp:lastPrinted>
  <dcterms:created xsi:type="dcterms:W3CDTF">2021-11-23T14:40:30Z</dcterms:created>
  <dcterms:modified xsi:type="dcterms:W3CDTF">2021-11-23T06:40:35Z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