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389" r:id="rId4"/>
    <p:sldId id="262" r:id="rId5"/>
    <p:sldId id="368" r:id="rId6"/>
    <p:sldId id="321" r:id="rId7"/>
    <p:sldId id="296" r:id="rId8"/>
    <p:sldId id="311" r:id="rId9"/>
    <p:sldId id="306" r:id="rId10"/>
    <p:sldId id="313" r:id="rId11"/>
    <p:sldId id="314" r:id="rId12"/>
    <p:sldId id="415" r:id="rId13"/>
    <p:sldId id="312" r:id="rId14"/>
    <p:sldId id="391" r:id="rId15"/>
    <p:sldId id="315" r:id="rId16"/>
    <p:sldId id="322" r:id="rId17"/>
    <p:sldId id="316" r:id="rId18"/>
    <p:sldId id="392" r:id="rId19"/>
    <p:sldId id="308" r:id="rId20"/>
    <p:sldId id="323" r:id="rId21"/>
    <p:sldId id="325" r:id="rId22"/>
    <p:sldId id="324" r:id="rId23"/>
    <p:sldId id="327" r:id="rId24"/>
    <p:sldId id="319" r:id="rId25"/>
    <p:sldId id="390" r:id="rId26"/>
    <p:sldId id="326" r:id="rId27"/>
    <p:sldId id="414" r:id="rId28"/>
    <p:sldId id="283"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99" d="100"/>
          <a:sy n="99" d="100"/>
        </p:scale>
        <p:origin x="72" y="8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596.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155.xml" /><Relationship Id="rId2" Type="http://schemas.openxmlformats.org/officeDocument/2006/relationships/tags" Target="../tags/tag156.xml" /><Relationship Id="rId3" Type="http://schemas.openxmlformats.org/officeDocument/2006/relationships/tags" Target="../tags/tag157.xml" /><Relationship Id="rId4" Type="http://schemas.openxmlformats.org/officeDocument/2006/relationships/tags" Target="../tags/tag158.xml" /><Relationship Id="rId5" Type="http://schemas.openxmlformats.org/officeDocument/2006/relationships/tags" Target="../tags/tag159.xml" /><Relationship Id="rId6" Type="http://schemas.openxmlformats.org/officeDocument/2006/relationships/tags" Target="../tags/tag160.xml" /><Relationship Id="rId7" Type="http://schemas.openxmlformats.org/officeDocument/2006/relationships/tags" Target="../tags/tag161.xml" /><Relationship Id="rId8"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 Id="rId3" Type="http://schemas.openxmlformats.org/officeDocument/2006/relationships/tags" Target="../tags/tag171.xml" /><Relationship Id="rId4" Type="http://schemas.openxmlformats.org/officeDocument/2006/relationships/tags" Target="../tags/tag172.xml" /><Relationship Id="rId5" Type="http://schemas.openxmlformats.org/officeDocument/2006/relationships/tags" Target="../tags/tag173.xml" /><Relationship Id="rId6" Type="http://schemas.openxmlformats.org/officeDocument/2006/relationships/tags" Target="../tags/tag174.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tags" Target="../tags/tag481.xml" /><Relationship Id="rId4" Type="http://schemas.openxmlformats.org/officeDocument/2006/relationships/tags" Target="../tags/tag482.xml" /><Relationship Id="rId5" Type="http://schemas.openxmlformats.org/officeDocument/2006/relationships/tags" Target="../tags/tag483.xml" /><Relationship Id="rId6" Type="http://schemas.openxmlformats.org/officeDocument/2006/relationships/tags" Target="../tags/tag484.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tags" Target="../tags/tag496.xml" /><Relationship Id="rId4" Type="http://schemas.openxmlformats.org/officeDocument/2006/relationships/tags" Target="../tags/tag497.xml" /><Relationship Id="rId5" Type="http://schemas.openxmlformats.org/officeDocument/2006/relationships/tags" Target="../tags/tag498.xml" /><Relationship Id="rId6" Type="http://schemas.openxmlformats.org/officeDocument/2006/relationships/tags" Target="../tags/tag499.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 Id="rId3" Type="http://schemas.openxmlformats.org/officeDocument/2006/relationships/tags" Target="../tags/tag506.xml" /><Relationship Id="rId4" Type="http://schemas.openxmlformats.org/officeDocument/2006/relationships/tags" Target="../tags/tag507.xml" /><Relationship Id="rId5" Type="http://schemas.openxmlformats.org/officeDocument/2006/relationships/tags" Target="../tags/tag508.xml" /><Relationship Id="rId6" Type="http://schemas.openxmlformats.org/officeDocument/2006/relationships/tags" Target="../tags/tag509.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 Id="rId3" Type="http://schemas.openxmlformats.org/officeDocument/2006/relationships/tags" Target="../tags/tag535.xml" /><Relationship Id="rId4" Type="http://schemas.openxmlformats.org/officeDocument/2006/relationships/tags" Target="../tags/tag536.xml" /><Relationship Id="rId5" Type="http://schemas.openxmlformats.org/officeDocument/2006/relationships/tags" Target="../tags/tag537.xml" /><Relationship Id="rId6" Type="http://schemas.openxmlformats.org/officeDocument/2006/relationships/tags" Target="../tags/tag538.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 Id="rId3" Type="http://schemas.openxmlformats.org/officeDocument/2006/relationships/tags" Target="../tags/tag545.xml" /><Relationship Id="rId4" Type="http://schemas.openxmlformats.org/officeDocument/2006/relationships/tags" Target="../tags/tag546.xml" /><Relationship Id="rId5" Type="http://schemas.openxmlformats.org/officeDocument/2006/relationships/tags" Target="../tags/tag547.xml" /><Relationship Id="rId6" Type="http://schemas.openxmlformats.org/officeDocument/2006/relationships/tags" Target="../tags/tag548.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 Id="rId3" Type="http://schemas.openxmlformats.org/officeDocument/2006/relationships/tags" Target="../tags/tag565.xml" /><Relationship Id="rId4" Type="http://schemas.openxmlformats.org/officeDocument/2006/relationships/tags" Target="../tags/tag566.xml" /><Relationship Id="rId5" Type="http://schemas.openxmlformats.org/officeDocument/2006/relationships/tags" Target="../tags/tag567.xml" /><Relationship Id="rId6" Type="http://schemas.openxmlformats.org/officeDocument/2006/relationships/tags" Target="../tags/tag568.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 Id="rId3" Type="http://schemas.openxmlformats.org/officeDocument/2006/relationships/tags" Target="../tags/tag588.xml" /><Relationship Id="rId4" Type="http://schemas.openxmlformats.org/officeDocument/2006/relationships/tags" Target="../tags/tag589.xml" /><Relationship Id="rId5" Type="http://schemas.openxmlformats.org/officeDocument/2006/relationships/tags" Target="../tags/tag590.xml" /><Relationship Id="rId6" Type="http://schemas.openxmlformats.org/officeDocument/2006/relationships/tags" Target="../tags/tag59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 Id="rId3" Type="http://schemas.openxmlformats.org/officeDocument/2006/relationships/tags" Target="../tags/tag276.xml" /><Relationship Id="rId4" Type="http://schemas.openxmlformats.org/officeDocument/2006/relationships/tags" Target="../tags/tag277.xml" /><Relationship Id="rId5" Type="http://schemas.openxmlformats.org/officeDocument/2006/relationships/tags" Target="../tags/tag278.xml" /><Relationship Id="rId6" Type="http://schemas.openxmlformats.org/officeDocument/2006/relationships/tags" Target="../tags/tag279.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 Id="rId3" Type="http://schemas.openxmlformats.org/officeDocument/2006/relationships/tags" Target="../tags/tag381.xml" /><Relationship Id="rId4" Type="http://schemas.openxmlformats.org/officeDocument/2006/relationships/tags" Target="../tags/tag382.xml" /><Relationship Id="rId5" Type="http://schemas.openxmlformats.org/officeDocument/2006/relationships/tags" Target="../tags/tag383.xml" /><Relationship Id="rId6" Type="http://schemas.openxmlformats.org/officeDocument/2006/relationships/tags" Target="../tags/tag384.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tags" Target="../tags/tag396.xml" /><Relationship Id="rId4" Type="http://schemas.openxmlformats.org/officeDocument/2006/relationships/tags" Target="../tags/tag397.xml" /><Relationship Id="rId5" Type="http://schemas.openxmlformats.org/officeDocument/2006/relationships/tags" Target="../tags/tag398.xml" /><Relationship Id="rId6" Type="http://schemas.openxmlformats.org/officeDocument/2006/relationships/tags" Target="../tags/tag399.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 Id="rId3" Type="http://schemas.openxmlformats.org/officeDocument/2006/relationships/tags" Target="../tags/tag416.xml" /><Relationship Id="rId4" Type="http://schemas.openxmlformats.org/officeDocument/2006/relationships/tags" Target="../tags/tag417.xml" /><Relationship Id="rId5" Type="http://schemas.openxmlformats.org/officeDocument/2006/relationships/tags" Target="../tags/tag418.xml" /><Relationship Id="rId6" Type="http://schemas.openxmlformats.org/officeDocument/2006/relationships/tags" Target="../tags/tag419.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tags" Target="../tags/tag429.xml" /><Relationship Id="rId4" Type="http://schemas.openxmlformats.org/officeDocument/2006/relationships/tags" Target="../tags/tag430.xml" /><Relationship Id="rId5" Type="http://schemas.openxmlformats.org/officeDocument/2006/relationships/tags" Target="../tags/tag431.xml" /><Relationship Id="rId6" Type="http://schemas.openxmlformats.org/officeDocument/2006/relationships/tags" Target="../tags/tag432.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 Id="rId3" Type="http://schemas.openxmlformats.org/officeDocument/2006/relationships/tags" Target="../tags/tag440.xml" /><Relationship Id="rId4" Type="http://schemas.openxmlformats.org/officeDocument/2006/relationships/tags" Target="../tags/tag441.xml" /><Relationship Id="rId5" Type="http://schemas.openxmlformats.org/officeDocument/2006/relationships/tags" Target="../tags/tag442.xml" /><Relationship Id="rId6" Type="http://schemas.openxmlformats.org/officeDocument/2006/relationships/tags" Target="../tags/tag443.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tags" Target="../tags/tag451.xml" /><Relationship Id="rId4" Type="http://schemas.openxmlformats.org/officeDocument/2006/relationships/tags" Target="../tags/tag452.xml" /><Relationship Id="rId5" Type="http://schemas.openxmlformats.org/officeDocument/2006/relationships/tags" Target="../tags/tag453.xml" /><Relationship Id="rId6" Type="http://schemas.openxmlformats.org/officeDocument/2006/relationships/tags" Target="../tags/tag454.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tags" Target="../tags/tag471.xml" /><Relationship Id="rId4" Type="http://schemas.openxmlformats.org/officeDocument/2006/relationships/tags" Target="../tags/tag472.xml" /><Relationship Id="rId5" Type="http://schemas.openxmlformats.org/officeDocument/2006/relationships/tags" Target="../tags/tag473.xml" /><Relationship Id="rId6" Type="http://schemas.openxmlformats.org/officeDocument/2006/relationships/tags" Target="../tags/tag474.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22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23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F87ACEED-9A9D-45B2-8E89-278C7A6CCD7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F87ACEED-9A9D-45B2-8E89-278C7A6CCD75}" type="slidenum">
              <a:rPr lang="zh-CN" altLang="en-US" smtClean="0"/>
              <a:t>11</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58.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80.xml" /><Relationship Id="rId2" Type="http://schemas.openxmlformats.org/officeDocument/2006/relationships/tags" Target="../tags/tag8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tags" Target="../tags/tag84.xml" /><Relationship Id="rId6" Type="http://schemas.openxmlformats.org/officeDocument/2006/relationships/tags" Target="../tags/tag85.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86.xml" /><Relationship Id="rId2" Type="http://schemas.openxmlformats.org/officeDocument/2006/relationships/tags" Target="../tags/tag87.xml" /><Relationship Id="rId3" Type="http://schemas.openxmlformats.org/officeDocument/2006/relationships/tags" Target="../tags/tag88.xml"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tags" Target="../tags/tag9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92.xml" /><Relationship Id="rId2" Type="http://schemas.openxmlformats.org/officeDocument/2006/relationships/tags" Target="../tags/tag93.xml" /><Relationship Id="rId3" Type="http://schemas.openxmlformats.org/officeDocument/2006/relationships/tags" Target="../tags/tag94.xml" /><Relationship Id="rId4" Type="http://schemas.openxmlformats.org/officeDocument/2006/relationships/tags" Target="../tags/tag95.xml" /><Relationship Id="rId5" Type="http://schemas.openxmlformats.org/officeDocument/2006/relationships/tags" Target="../tags/tag96.xml" /><Relationship Id="rId6" Type="http://schemas.openxmlformats.org/officeDocument/2006/relationships/tags" Target="../tags/tag97.xml" /><Relationship Id="rId7"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98.xml" /><Relationship Id="rId2" Type="http://schemas.openxmlformats.org/officeDocument/2006/relationships/tags" Target="../tags/tag99.xml" /><Relationship Id="rId3" Type="http://schemas.openxmlformats.org/officeDocument/2006/relationships/tags" Target="../tags/tag100.xml" /><Relationship Id="rId4" Type="http://schemas.openxmlformats.org/officeDocument/2006/relationships/tags" Target="../tags/tag101.xml" /><Relationship Id="rId5" Type="http://schemas.openxmlformats.org/officeDocument/2006/relationships/tags" Target="../tags/tag102.xml" /><Relationship Id="rId6" Type="http://schemas.openxmlformats.org/officeDocument/2006/relationships/tags" Target="../tags/tag103.xml" /><Relationship Id="rId7" Type="http://schemas.openxmlformats.org/officeDocument/2006/relationships/tags" Target="../tags/tag104.xml" /><Relationship Id="rId8"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05.xml" /><Relationship Id="rId10" Type="http://schemas.openxmlformats.org/officeDocument/2006/relationships/slideMaster" Target="../slideMasters/slideMaster2.xml" /><Relationship Id="rId2" Type="http://schemas.openxmlformats.org/officeDocument/2006/relationships/tags" Target="../tags/tag106.xml" /><Relationship Id="rId3" Type="http://schemas.openxmlformats.org/officeDocument/2006/relationships/tags" Target="../tags/tag107.xml" /><Relationship Id="rId4" Type="http://schemas.openxmlformats.org/officeDocument/2006/relationships/tags" Target="../tags/tag108.xml" /><Relationship Id="rId5" Type="http://schemas.openxmlformats.org/officeDocument/2006/relationships/tags" Target="../tags/tag109.xml" /><Relationship Id="rId6" Type="http://schemas.openxmlformats.org/officeDocument/2006/relationships/tags" Target="../tags/tag110.xml" /><Relationship Id="rId7" Type="http://schemas.openxmlformats.org/officeDocument/2006/relationships/tags" Target="../tags/tag111.xml" /><Relationship Id="rId8" Type="http://schemas.openxmlformats.org/officeDocument/2006/relationships/tags" Target="../tags/tag112.xml" /><Relationship Id="rId9" Type="http://schemas.openxmlformats.org/officeDocument/2006/relationships/tags" Target="../tags/tag113.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14.xml" /><Relationship Id="rId2" Type="http://schemas.openxmlformats.org/officeDocument/2006/relationships/tags" Target="../tags/tag115.xml" /><Relationship Id="rId3" Type="http://schemas.openxmlformats.org/officeDocument/2006/relationships/tags" Target="../tags/tag116.xml" /><Relationship Id="rId4" Type="http://schemas.openxmlformats.org/officeDocument/2006/relationships/tags" Target="../tags/tag117.xml" /><Relationship Id="rId5" Type="http://schemas.openxmlformats.org/officeDocument/2006/relationships/tags" Target="../tags/tag118.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19.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23.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tags" Target="../tags/tag126.xml" /><Relationship Id="rId5" Type="http://schemas.openxmlformats.org/officeDocument/2006/relationships/tags" Target="../tags/tag127.xml" /><Relationship Id="rId6" Type="http://schemas.openxmlformats.org/officeDocument/2006/relationships/tags" Target="../tags/tag128.xml" /><Relationship Id="rId7" Type="http://schemas.openxmlformats.org/officeDocument/2006/relationships/tags" Target="../tags/tag129.xml" /><Relationship Id="rId8"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7.xml" /><Relationship Id="rId2" Type="http://schemas.openxmlformats.org/officeDocument/2006/relationships/tags" Target="../tags/tag8.xml" /><Relationship Id="rId3" Type="http://schemas.openxmlformats.org/officeDocument/2006/relationships/tags" Target="../tags/tag9.xml" /><Relationship Id="rId4" Type="http://schemas.openxmlformats.org/officeDocument/2006/relationships/tags" Target="../tags/tag10.xml" /><Relationship Id="rId5" Type="http://schemas.openxmlformats.org/officeDocument/2006/relationships/tags" Target="../tags/tag11.xml" /><Relationship Id="rId6" Type="http://schemas.openxmlformats.org/officeDocument/2006/relationships/tags" Target="../tags/tag12.xml" /><Relationship Id="rId7"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30.xml" /><Relationship Id="rId2" Type="http://schemas.openxmlformats.org/officeDocument/2006/relationships/tags" Target="../tags/tag131.xml" /><Relationship Id="rId3" Type="http://schemas.openxmlformats.org/officeDocument/2006/relationships/tags" Target="../tags/tag132.xml" /><Relationship Id="rId4" Type="http://schemas.openxmlformats.org/officeDocument/2006/relationships/tags" Target="../tags/tag133.xml" /><Relationship Id="rId5" Type="http://schemas.openxmlformats.org/officeDocument/2006/relationships/tags" Target="../tags/tag134.xml" /><Relationship Id="rId6" Type="http://schemas.openxmlformats.org/officeDocument/2006/relationships/tags" Target="../tags/tag135.xml" /><Relationship Id="rId7" Type="http://schemas.openxmlformats.org/officeDocument/2006/relationships/tags" Target="../tags/tag136.xml" /><Relationship Id="rId8"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37.xml" /><Relationship Id="rId2" Type="http://schemas.openxmlformats.org/officeDocument/2006/relationships/tags" Target="../tags/tag138.xml" /><Relationship Id="rId3" Type="http://schemas.openxmlformats.org/officeDocument/2006/relationships/tags" Target="../tags/tag139.xml" /><Relationship Id="rId4" Type="http://schemas.openxmlformats.org/officeDocument/2006/relationships/tags" Target="../tags/tag140.xml" /><Relationship Id="rId5" Type="http://schemas.openxmlformats.org/officeDocument/2006/relationships/tags" Target="../tags/tag141.xml" /><Relationship Id="rId6" Type="http://schemas.openxmlformats.org/officeDocument/2006/relationships/tags" Target="../tags/tag142.xml" /><Relationship Id="rId7"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143.xml" /><Relationship Id="rId2" Type="http://schemas.openxmlformats.org/officeDocument/2006/relationships/tags" Target="../tags/tag144.xml" /><Relationship Id="rId3" Type="http://schemas.openxmlformats.org/officeDocument/2006/relationships/tags" Target="../tags/tag145.xml" /><Relationship Id="rId4" Type="http://schemas.openxmlformats.org/officeDocument/2006/relationships/tags" Target="../tags/tag146.xml" /><Relationship Id="rId5" Type="http://schemas.openxmlformats.org/officeDocument/2006/relationships/tags" Target="../tags/tag147.xml" /><Relationship Id="rId6" Type="http://schemas.openxmlformats.org/officeDocument/2006/relationships/tags" Target="../tags/tag148.xml" /><Relationship Id="rId7"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3.xml" /><Relationship Id="rId2" Type="http://schemas.openxmlformats.org/officeDocument/2006/relationships/tags" Target="../tags/tag14.xml" /><Relationship Id="rId3" Type="http://schemas.openxmlformats.org/officeDocument/2006/relationships/tags" Target="../tags/tag15.xml"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tags" Target="../tags/tag18.xml" /><Relationship Id="rId7"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9.xml" /><Relationship Id="rId2" Type="http://schemas.openxmlformats.org/officeDocument/2006/relationships/tags" Target="../tags/tag20.xml" /><Relationship Id="rId3" Type="http://schemas.openxmlformats.org/officeDocument/2006/relationships/tags" Target="../tags/tag21.xml" /><Relationship Id="rId4" Type="http://schemas.openxmlformats.org/officeDocument/2006/relationships/tags" Target="../tags/tag22.xml" /><Relationship Id="rId5" Type="http://schemas.openxmlformats.org/officeDocument/2006/relationships/tags" Target="../tags/tag23.xml" /><Relationship Id="rId6" Type="http://schemas.openxmlformats.org/officeDocument/2006/relationships/tags" Target="../tags/tag24.xml" /><Relationship Id="rId7" Type="http://schemas.openxmlformats.org/officeDocument/2006/relationships/tags" Target="../tags/tag25.xml" /><Relationship Id="rId8"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6.xml" /><Relationship Id="rId10" Type="http://schemas.openxmlformats.org/officeDocument/2006/relationships/slideMaster" Target="../slideMasters/slideMaster1.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tags" Target="../tags/tag31.xml" /><Relationship Id="rId7" Type="http://schemas.openxmlformats.org/officeDocument/2006/relationships/tags" Target="../tags/tag32.xml" /><Relationship Id="rId8" Type="http://schemas.openxmlformats.org/officeDocument/2006/relationships/tags" Target="../tags/tag33.xml" /><Relationship Id="rId9" Type="http://schemas.openxmlformats.org/officeDocument/2006/relationships/tags" Target="../tags/tag34.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5.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tags" Target="../tags/tag39.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40.xml" /><Relationship Id="rId2" Type="http://schemas.openxmlformats.org/officeDocument/2006/relationships/tags" Target="../tags/tag41.xml" /><Relationship Id="rId3" Type="http://schemas.openxmlformats.org/officeDocument/2006/relationships/tags" Target="../tags/tag42.xml" /><Relationship Id="rId4" Type="http://schemas.openxmlformats.org/officeDocument/2006/relationships/tags" Target="../tags/tag43.xml" /><Relationship Id="rId5"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tags" Target="../tags/tag57.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FF5F9FF8-939F-401C-9892-1997D7A9135B}"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FF5F9FF8-939F-401C-9892-1997D7A9135B}"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FF5F9FF8-939F-401C-9892-1997D7A9135B}"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custDataLst>
            <p:tags r:id="rId1"/>
          </p:custDataLst>
        </p:nvPr>
      </p:nvGrpSpPr>
      <p:grpSpPr>
        <a:xfrm>
          <a:off x="0" y="0"/>
          <a: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5"/>
            </p:custDataLst>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5"/>
            </p:custDataLst>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1" y="1709739"/>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5"/>
            </p:custDataLst>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9600" y="1600201"/>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205728" y="1600201"/>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custDataLst>
              <p:tags r:id="rId6"/>
            </p:custDataLst>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custDataLst>
              <p:tags r:id="rId7"/>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custDataLst>
              <p:tags r:id="rId8"/>
            </p:custDataLst>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custDataLst>
              <p:tags r:id="rId9"/>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custDataLst>
              <p:tags r:id="rId4"/>
            </p:custDataLst>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custDataLst>
              <p:tags r:id="rId5"/>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custDataLst>
              <p:tags r:id="rId3"/>
            </p:custDataLst>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custDataLst>
              <p:tags r:id="rId4"/>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custDataLst>
              <p:tags r:id="rId6"/>
            </p:custDataLst>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custDataLst>
              <p:tags r:id="rId7"/>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FF5F9FF8-939F-401C-9892-1997D7A9135B}"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custDataLst>
              <p:tags r:id="rId4"/>
            </p:custDataLst>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custDataLst>
              <p:tags r:id="rId6"/>
            </p:custDataLst>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custDataLst>
              <p:tags r:id="rId7"/>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5"/>
            </p:custDataLst>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custDataLst>
            <p:tags r:id="rId1"/>
          </p:custDataLst>
        </p:nvPr>
      </p:nvGrpSpPr>
      <p:grpSpPr>
        <a:xfrm>
          <a:off x="0" y="0"/>
          <a:ext cx="0" cy="0"/>
        </a:xfrm>
      </p:grpSpPr>
      <p:sp>
        <p:nvSpPr>
          <p:cNvPr id="2" name="竖排标题 1"/>
          <p:cNvSpPr>
            <a:spLocks noGrp="1"/>
          </p:cNvSpPr>
          <p:nvPr>
            <p:ph type="title" orient="vert"/>
            <p:custDataLst>
              <p:tags r:id="rId2"/>
            </p:custDataLs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00" y="274639"/>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custDataLst>
              <p:tags r:id="rId5"/>
            </p:custDataLst>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custDataLst>
              <p:tags r:id="rId6"/>
            </p:custDataLst>
          </p:nvPr>
        </p:nvSpPr>
        <p:spPr/>
        <p:txBody>
          <a:body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FF5F9FF8-939F-401C-9892-1997D7A9135B}" type="datetimeFigureOut">
              <a:rPr lang="zh-CN" altLang="en-US" smtClean="0"/>
              <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FF5F9FF8-939F-401C-9892-1997D7A9135B}"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FF5F9FF8-939F-401C-9892-1997D7A9135B}" type="datetimeFigureOut">
              <a:rPr lang="zh-CN" altLang="en-US" smtClean="0"/>
              <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FF5F9FF8-939F-401C-9892-1997D7A9135B}" type="datetimeFigureOut">
              <a:rPr lang="zh-CN" altLang="en-US" smtClean="0"/>
              <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
        <p:nvSpPr>
          <p:cNvPr id="2" name="日期占位符 1"/>
          <p:cNvSpPr>
            <a:spLocks noGrp="1"/>
          </p:cNvSpPr>
          <p:nvPr>
            <p:ph type="dt" sz="half" idx="10"/>
            <p:custDataLst>
              <p:tags r:id="rId2"/>
            </p:custDataLst>
          </p:nvPr>
        </p:nvSpPr>
        <p:spPr/>
        <p:txBody>
          <a:bodyPr/>
          <a:lstStyle/>
          <a:p>
            <a:fld id="{FF5F9FF8-939F-401C-9892-1997D7A9135B}" type="datetimeFigureOut">
              <a:rPr lang="zh-CN" altLang="en-US" smtClean="0"/>
              <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FF5F9FF8-939F-401C-9892-1997D7A9135B}"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custDataLst>
            <p:tags r:id="rId1"/>
          </p:custDataLst>
        </p:nvPr>
      </p:nvGrpSpPr>
      <p:grpSpPr>
        <a:xfrm>
          <a:off x="0" y="0"/>
          <a: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FF5F9FF8-939F-401C-9892-1997D7A9135B}" type="datetimeFigureOut">
              <a:rPr lang="zh-CN" altLang="en-US" smtClean="0"/>
              <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2483FC8-2F5D-4D84-9BFB-4CA9D3324FE2}"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70.xml" /><Relationship Id="rId13" Type="http://schemas.openxmlformats.org/officeDocument/2006/relationships/tags" Target="../tags/tag71.xml" /><Relationship Id="rId14" Type="http://schemas.openxmlformats.org/officeDocument/2006/relationships/tags" Target="../tags/tag72.xml" /><Relationship Id="rId15" Type="http://schemas.openxmlformats.org/officeDocument/2006/relationships/tags" Target="../tags/tag73.xml" /><Relationship Id="rId16" Type="http://schemas.openxmlformats.org/officeDocument/2006/relationships/tags" Target="../tags/tag74.xml" /><Relationship Id="rId17" Type="http://schemas.openxmlformats.org/officeDocument/2006/relationships/tags" Target="../tags/tag75.xml" /><Relationship Id="rId18" Type="http://schemas.openxmlformats.org/officeDocument/2006/relationships/tags" Target="../tags/tag76.xml" /><Relationship Id="rId19" Type="http://schemas.openxmlformats.org/officeDocument/2006/relationships/tags" Target="../tags/tag77.xml" /><Relationship Id="rId2" Type="http://schemas.openxmlformats.org/officeDocument/2006/relationships/slideLayout" Target="../slideLayouts/slideLayout2.xml" /><Relationship Id="rId20" Type="http://schemas.openxmlformats.org/officeDocument/2006/relationships/image" Target="../media/image1.jpeg" /><Relationship Id="rId21" Type="http://schemas.openxmlformats.org/officeDocument/2006/relationships/tags" Target="../tags/tag78.xml" /><Relationship Id="rId22" Type="http://schemas.openxmlformats.org/officeDocument/2006/relationships/tags" Target="../tags/tag79.xml" /><Relationship Id="rId23"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149.xml" /><Relationship Id="rId13" Type="http://schemas.openxmlformats.org/officeDocument/2006/relationships/tags" Target="../tags/tag150.xml" /><Relationship Id="rId14" Type="http://schemas.openxmlformats.org/officeDocument/2006/relationships/tags" Target="../tags/tag151.xml" /><Relationship Id="rId15" Type="http://schemas.openxmlformats.org/officeDocument/2006/relationships/tags" Target="../tags/tag152.xml" /><Relationship Id="rId16" Type="http://schemas.openxmlformats.org/officeDocument/2006/relationships/tags" Target="../tags/tag153.xml" /><Relationship Id="rId17" Type="http://schemas.openxmlformats.org/officeDocument/2006/relationships/tags" Target="../tags/tag154.xml" /><Relationship Id="rId18"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12"/>
          </p:custDataLst>
        </p:nvPr>
      </p:nvGrpSpPr>
      <p:grpSpPr>
        <a:xfrm>
          <a:off x="0" y="0"/>
          <a: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t/>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t/>
            </a:fld>
            <a:endParaRPr lang="zh-CN" altLang="en-US"/>
          </a:p>
        </p:txBody>
      </p:sp>
      <p:sp>
        <p:nvSpPr>
          <p:cNvPr id="9" name="日期占位符 1"/>
          <p:cNvSpPr txBox="1"/>
          <p:nvPr userDrawn="1">
            <p:custDataLst>
              <p:tags r:id="rId18"/>
            </p:custDataLst>
          </p:nvPr>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t/>
            </a:fld>
            <a:endParaRPr lang="zh-CN" altLang="en-US"/>
          </a:p>
        </p:txBody>
      </p:sp>
      <p:sp>
        <p:nvSpPr>
          <p:cNvPr id="10" name="灯片编号占位符 3"/>
          <p:cNvSpPr txBox="1"/>
          <p:nvPr userDrawn="1">
            <p:custDataLst>
              <p:tags r:id="rId19"/>
            </p:custDataLst>
          </p:nvPr>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t>1</a:t>
            </a:fld>
            <a:endParaRPr lang="zh-CN" altLang="en-US"/>
          </a:p>
        </p:txBody>
      </p:sp>
      <p:pic>
        <p:nvPicPr>
          <p:cNvPr id="11" name="图片 10"/>
          <p:cNvPicPr>
            <a:picLocks noChangeAspect="1"/>
          </p:cNvPicPr>
          <p:nvPr userDrawn="1">
            <p:custDataLst>
              <p:tags r:id="rId21"/>
            </p:custDataLst>
          </p:nvPr>
        </p:nvPicPr>
        <p:blipFill>
          <a:blip r:embed="rId20">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custDataLst>
              <p:tags r:id="rId22"/>
            </p:custDataLst>
          </p:nvPr>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alpha val="100000"/>
          </a:schemeClr>
        </a:solidFill>
        <a:effectLst/>
      </p:bgPr>
    </p:bg>
    <p:spTree>
      <p:nvGrpSpPr>
        <p:cNvPr id="1" name=""/>
        <p:cNvGrpSpPr/>
        <p:nvPr>
          <p:custDataLst>
            <p:tags r:id="rId12"/>
          </p:custDataLst>
        </p:nvPr>
      </p:nvGrpSpPr>
      <p:grpSpPr>
        <a:xfrm>
          <a:off x="0" y="0"/>
          <a:ext cx="0" cy="0"/>
        </a:xfrm>
      </p:grpSpPr>
      <p:sp>
        <p:nvSpPr>
          <p:cNvPr id="1026" name="标题 1025"/>
          <p:cNvSpPr>
            <a:spLocks noGrp="1"/>
          </p:cNvSpPr>
          <p:nvPr>
            <p:ph type="title"/>
            <p:custDataLst>
              <p:tags r:id="rId13"/>
            </p:custDataLst>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文本占位符 1026"/>
          <p:cNvSpPr>
            <a:spLocks noGrp="1"/>
          </p:cNvSpPr>
          <p:nvPr>
            <p:ph type="body" idx="1"/>
            <p:custDataLst>
              <p:tags r:id="rId14"/>
            </p:custDataLst>
          </p:nvPr>
        </p:nvSpPr>
        <p:spPr>
          <a:xfrm>
            <a:off x="609600" y="1600201"/>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custDataLst>
              <p:tags r:id="rId15"/>
            </p:custDataLst>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custDataLst>
              <p:tags r:id="rId16"/>
            </p:custDataLst>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custDataLst>
              <p:tags r:id="rId17"/>
            </p:custDataLst>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69.xml" /><Relationship Id="rId11" Type="http://schemas.openxmlformats.org/officeDocument/2006/relationships/tags" Target="../tags/tag170.xml" /><Relationship Id="rId2" Type="http://schemas.openxmlformats.org/officeDocument/2006/relationships/tags" Target="../tags/tag162.xml" /><Relationship Id="rId3" Type="http://schemas.openxmlformats.org/officeDocument/2006/relationships/image" Target="../media/image2.jpeg" /><Relationship Id="rId4" Type="http://schemas.openxmlformats.org/officeDocument/2006/relationships/tags" Target="../tags/tag163.xml" /><Relationship Id="rId5" Type="http://schemas.openxmlformats.org/officeDocument/2006/relationships/tags" Target="../tags/tag164.xml" /><Relationship Id="rId6" Type="http://schemas.openxmlformats.org/officeDocument/2006/relationships/tags" Target="../tags/tag165.xml" /><Relationship Id="rId7" Type="http://schemas.openxmlformats.org/officeDocument/2006/relationships/tags" Target="../tags/tag166.xml" /><Relationship Id="rId8" Type="http://schemas.openxmlformats.org/officeDocument/2006/relationships/tags" Target="../tags/tag167.xml" /><Relationship Id="rId9" Type="http://schemas.openxmlformats.org/officeDocument/2006/relationships/tags" Target="../tags/tag16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61.xml" /><Relationship Id="rId11" Type="http://schemas.openxmlformats.org/officeDocument/2006/relationships/tags" Target="../tags/tag462.xml" /><Relationship Id="rId12" Type="http://schemas.openxmlformats.org/officeDocument/2006/relationships/tags" Target="../tags/tag463.xml" /><Relationship Id="rId13" Type="http://schemas.openxmlformats.org/officeDocument/2006/relationships/tags" Target="../tags/tag464.xml" /><Relationship Id="rId14" Type="http://schemas.openxmlformats.org/officeDocument/2006/relationships/tags" Target="../tags/tag465.xml" /><Relationship Id="rId15" Type="http://schemas.openxmlformats.org/officeDocument/2006/relationships/tags" Target="../tags/tag466.xml" /><Relationship Id="rId16" Type="http://schemas.openxmlformats.org/officeDocument/2006/relationships/tags" Target="../tags/tag467.xml" /><Relationship Id="rId17" Type="http://schemas.openxmlformats.org/officeDocument/2006/relationships/tags" Target="../tags/tag468.xml" /><Relationship Id="rId18" Type="http://schemas.openxmlformats.org/officeDocument/2006/relationships/tags" Target="../tags/tag469.xml" /><Relationship Id="rId19" Type="http://schemas.openxmlformats.org/officeDocument/2006/relationships/tags" Target="../tags/tag470.xml" /><Relationship Id="rId2" Type="http://schemas.openxmlformats.org/officeDocument/2006/relationships/notesSlide" Target="../notesSlides/notesSlide8.xml" /><Relationship Id="rId3" Type="http://schemas.openxmlformats.org/officeDocument/2006/relationships/tags" Target="../tags/tag455.xml" /><Relationship Id="rId4" Type="http://schemas.openxmlformats.org/officeDocument/2006/relationships/image" Target="../media/image3.png" /><Relationship Id="rId5" Type="http://schemas.openxmlformats.org/officeDocument/2006/relationships/tags" Target="../tags/tag456.xml" /><Relationship Id="rId6" Type="http://schemas.openxmlformats.org/officeDocument/2006/relationships/tags" Target="../tags/tag457.xml" /><Relationship Id="rId7" Type="http://schemas.openxmlformats.org/officeDocument/2006/relationships/tags" Target="../tags/tag458.xml" /><Relationship Id="rId8" Type="http://schemas.openxmlformats.org/officeDocument/2006/relationships/tags" Target="../tags/tag459.xml" /><Relationship Id="rId9" Type="http://schemas.openxmlformats.org/officeDocument/2006/relationships/tags" Target="../tags/tag46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9.xml" /><Relationship Id="rId3" Type="http://schemas.openxmlformats.org/officeDocument/2006/relationships/tags" Target="../tags/tag475.xml" /><Relationship Id="rId4" Type="http://schemas.openxmlformats.org/officeDocument/2006/relationships/image" Target="../media/image8.png" /><Relationship Id="rId5" Type="http://schemas.openxmlformats.org/officeDocument/2006/relationships/tags" Target="../tags/tag476.xml" /><Relationship Id="rId6" Type="http://schemas.openxmlformats.org/officeDocument/2006/relationships/tags" Target="../tags/tag477.xml" /><Relationship Id="rId7" Type="http://schemas.openxmlformats.org/officeDocument/2006/relationships/tags" Target="../tags/tag478.xml" /><Relationship Id="rId8" Type="http://schemas.openxmlformats.org/officeDocument/2006/relationships/tags" Target="../tags/tag479.xml" /><Relationship Id="rId9" Type="http://schemas.openxmlformats.org/officeDocument/2006/relationships/tags" Target="../tags/tag48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0.xml" /><Relationship Id="rId3" Type="http://schemas.openxmlformats.org/officeDocument/2006/relationships/tags" Target="../tags/tag485.xml" /><Relationship Id="rId4" Type="http://schemas.openxmlformats.org/officeDocument/2006/relationships/image" Target="../media/image3.png" /><Relationship Id="rId5" Type="http://schemas.openxmlformats.org/officeDocument/2006/relationships/tags" Target="../tags/tag486.xml" /><Relationship Id="rId6" Type="http://schemas.openxmlformats.org/officeDocument/2006/relationships/tags" Target="../tags/tag487.xml" /><Relationship Id="rId7" Type="http://schemas.openxmlformats.org/officeDocument/2006/relationships/tags" Target="../tags/tag488.xml" /><Relationship Id="rId8" Type="http://schemas.openxmlformats.org/officeDocument/2006/relationships/tags" Target="../tags/tag48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490.xml" /><Relationship Id="rId3" Type="http://schemas.openxmlformats.org/officeDocument/2006/relationships/image" Target="../media/image4.emf" /><Relationship Id="rId4" Type="http://schemas.openxmlformats.org/officeDocument/2006/relationships/tags" Target="../tags/tag491.xml" /><Relationship Id="rId5" Type="http://schemas.openxmlformats.org/officeDocument/2006/relationships/image" Target="../media/image5.emf" /><Relationship Id="rId6" Type="http://schemas.openxmlformats.org/officeDocument/2006/relationships/tags" Target="../tags/tag49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493.xml" /><Relationship Id="rId3" Type="http://schemas.openxmlformats.org/officeDocument/2006/relationships/image" Target="../media/image9.jpeg" /><Relationship Id="rId4" Type="http://schemas.openxmlformats.org/officeDocument/2006/relationships/tags" Target="../tags/tag494.xml" /><Relationship Id="rId5" Type="http://schemas.openxmlformats.org/officeDocument/2006/relationships/tags" Target="../tags/tag49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1.xml" /><Relationship Id="rId3" Type="http://schemas.openxmlformats.org/officeDocument/2006/relationships/tags" Target="../tags/tag500.xml" /><Relationship Id="rId4" Type="http://schemas.openxmlformats.org/officeDocument/2006/relationships/image" Target="../media/image8.png" /><Relationship Id="rId5" Type="http://schemas.openxmlformats.org/officeDocument/2006/relationships/tags" Target="../tags/tag501.xml" /><Relationship Id="rId6" Type="http://schemas.openxmlformats.org/officeDocument/2006/relationships/tags" Target="../tags/tag502.xml" /><Relationship Id="rId7" Type="http://schemas.openxmlformats.org/officeDocument/2006/relationships/tags" Target="../tags/tag503.xml" /><Relationship Id="rId8" Type="http://schemas.openxmlformats.org/officeDocument/2006/relationships/tags" Target="../tags/tag504.xml" /><Relationship Id="rId9" Type="http://schemas.openxmlformats.org/officeDocument/2006/relationships/tags" Target="../tags/tag50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15.xml" /><Relationship Id="rId2" Type="http://schemas.openxmlformats.org/officeDocument/2006/relationships/notesSlide" Target="../notesSlides/notesSlide12.xml" /><Relationship Id="rId3" Type="http://schemas.openxmlformats.org/officeDocument/2006/relationships/tags" Target="../tags/tag510.xml" /><Relationship Id="rId4" Type="http://schemas.openxmlformats.org/officeDocument/2006/relationships/image" Target="../media/image3.png" /><Relationship Id="rId5" Type="http://schemas.openxmlformats.org/officeDocument/2006/relationships/tags" Target="../tags/tag511.xml" /><Relationship Id="rId6" Type="http://schemas.openxmlformats.org/officeDocument/2006/relationships/tags" Target="../tags/tag512.xml" /><Relationship Id="rId7" Type="http://schemas.openxmlformats.org/officeDocument/2006/relationships/tags" Target="../tags/tag513.xml" /><Relationship Id="rId8" Type="http://schemas.openxmlformats.org/officeDocument/2006/relationships/tags" Target="../tags/tag514.xml" /><Relationship Id="rId9" Type="http://schemas.openxmlformats.org/officeDocument/2006/relationships/image" Target="../media/image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516.xml" /><Relationship Id="rId3" Type="http://schemas.openxmlformats.org/officeDocument/2006/relationships/image" Target="../media/image10.jpeg" /><Relationship Id="rId4" Type="http://schemas.openxmlformats.org/officeDocument/2006/relationships/tags" Target="../tags/tag517.xml" /><Relationship Id="rId5" Type="http://schemas.openxmlformats.org/officeDocument/2006/relationships/tags" Target="../tags/tag518.xml" /><Relationship Id="rId6" Type="http://schemas.openxmlformats.org/officeDocument/2006/relationships/tags" Target="../tags/tag519.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520.xml" /><Relationship Id="rId3" Type="http://schemas.openxmlformats.org/officeDocument/2006/relationships/tags" Target="../tags/tag52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22.xml" /><Relationship Id="rId3" Type="http://schemas.openxmlformats.org/officeDocument/2006/relationships/tags" Target="../tags/tag523.xml" /><Relationship Id="rId4" Type="http://schemas.openxmlformats.org/officeDocument/2006/relationships/image" Target="../media/image11.png" /><Relationship Id="rId5" Type="http://schemas.openxmlformats.org/officeDocument/2006/relationships/tags" Target="../tags/tag524.xml" /><Relationship Id="rId6" Type="http://schemas.openxmlformats.org/officeDocument/2006/relationships/tags" Target="../tags/tag525.xml" /><Relationship Id="rId7" Type="http://schemas.openxmlformats.org/officeDocument/2006/relationships/tags" Target="../tags/tag52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181.xml" /><Relationship Id="rId100" Type="http://schemas.openxmlformats.org/officeDocument/2006/relationships/tags" Target="../tags/tag271.xml" /><Relationship Id="rId101" Type="http://schemas.openxmlformats.org/officeDocument/2006/relationships/tags" Target="../tags/tag272.xml" /><Relationship Id="rId102" Type="http://schemas.openxmlformats.org/officeDocument/2006/relationships/tags" Target="../tags/tag273.xml" /><Relationship Id="rId103" Type="http://schemas.openxmlformats.org/officeDocument/2006/relationships/tags" Target="../tags/tag274.xml" /><Relationship Id="rId104" Type="http://schemas.openxmlformats.org/officeDocument/2006/relationships/tags" Target="../tags/tag275.xml" /><Relationship Id="rId11" Type="http://schemas.openxmlformats.org/officeDocument/2006/relationships/tags" Target="../tags/tag182.xml" /><Relationship Id="rId12" Type="http://schemas.openxmlformats.org/officeDocument/2006/relationships/tags" Target="../tags/tag183.xml" /><Relationship Id="rId13" Type="http://schemas.openxmlformats.org/officeDocument/2006/relationships/tags" Target="../tags/tag184.xml" /><Relationship Id="rId14" Type="http://schemas.openxmlformats.org/officeDocument/2006/relationships/tags" Target="../tags/tag185.xml" /><Relationship Id="rId15" Type="http://schemas.openxmlformats.org/officeDocument/2006/relationships/tags" Target="../tags/tag186.xml" /><Relationship Id="rId16" Type="http://schemas.openxmlformats.org/officeDocument/2006/relationships/tags" Target="../tags/tag187.xml" /><Relationship Id="rId17" Type="http://schemas.openxmlformats.org/officeDocument/2006/relationships/tags" Target="../tags/tag188.xml" /><Relationship Id="rId18" Type="http://schemas.openxmlformats.org/officeDocument/2006/relationships/tags" Target="../tags/tag189.xml" /><Relationship Id="rId19" Type="http://schemas.openxmlformats.org/officeDocument/2006/relationships/tags" Target="../tags/tag190.xml" /><Relationship Id="rId2" Type="http://schemas.openxmlformats.org/officeDocument/2006/relationships/notesSlide" Target="../notesSlides/notesSlide1.xml" /><Relationship Id="rId20" Type="http://schemas.openxmlformats.org/officeDocument/2006/relationships/tags" Target="../tags/tag191.xml" /><Relationship Id="rId21" Type="http://schemas.openxmlformats.org/officeDocument/2006/relationships/tags" Target="../tags/tag192.xml" /><Relationship Id="rId22" Type="http://schemas.openxmlformats.org/officeDocument/2006/relationships/tags" Target="../tags/tag193.xml" /><Relationship Id="rId23" Type="http://schemas.openxmlformats.org/officeDocument/2006/relationships/tags" Target="../tags/tag194.xml" /><Relationship Id="rId24" Type="http://schemas.openxmlformats.org/officeDocument/2006/relationships/tags" Target="../tags/tag195.xml" /><Relationship Id="rId25" Type="http://schemas.openxmlformats.org/officeDocument/2006/relationships/tags" Target="../tags/tag196.xml" /><Relationship Id="rId26" Type="http://schemas.openxmlformats.org/officeDocument/2006/relationships/tags" Target="../tags/tag197.xml" /><Relationship Id="rId27" Type="http://schemas.openxmlformats.org/officeDocument/2006/relationships/tags" Target="../tags/tag198.xml" /><Relationship Id="rId28" Type="http://schemas.openxmlformats.org/officeDocument/2006/relationships/tags" Target="../tags/tag199.xml" /><Relationship Id="rId29" Type="http://schemas.openxmlformats.org/officeDocument/2006/relationships/tags" Target="../tags/tag200.xml" /><Relationship Id="rId3" Type="http://schemas.openxmlformats.org/officeDocument/2006/relationships/tags" Target="../tags/tag175.xml" /><Relationship Id="rId30" Type="http://schemas.openxmlformats.org/officeDocument/2006/relationships/tags" Target="../tags/tag201.xml" /><Relationship Id="rId31" Type="http://schemas.openxmlformats.org/officeDocument/2006/relationships/tags" Target="../tags/tag202.xml" /><Relationship Id="rId32" Type="http://schemas.openxmlformats.org/officeDocument/2006/relationships/tags" Target="../tags/tag203.xml" /><Relationship Id="rId33" Type="http://schemas.openxmlformats.org/officeDocument/2006/relationships/tags" Target="../tags/tag204.xml" /><Relationship Id="rId34" Type="http://schemas.openxmlformats.org/officeDocument/2006/relationships/tags" Target="../tags/tag205.xml" /><Relationship Id="rId35" Type="http://schemas.openxmlformats.org/officeDocument/2006/relationships/tags" Target="../tags/tag206.xml" /><Relationship Id="rId36" Type="http://schemas.openxmlformats.org/officeDocument/2006/relationships/tags" Target="../tags/tag207.xml" /><Relationship Id="rId37" Type="http://schemas.openxmlformats.org/officeDocument/2006/relationships/tags" Target="../tags/tag208.xml" /><Relationship Id="rId38" Type="http://schemas.openxmlformats.org/officeDocument/2006/relationships/tags" Target="../tags/tag209.xml" /><Relationship Id="rId39" Type="http://schemas.openxmlformats.org/officeDocument/2006/relationships/tags" Target="../tags/tag210.xml" /><Relationship Id="rId4" Type="http://schemas.openxmlformats.org/officeDocument/2006/relationships/image" Target="../media/image3.png" /><Relationship Id="rId40" Type="http://schemas.openxmlformats.org/officeDocument/2006/relationships/tags" Target="../tags/tag211.xml" /><Relationship Id="rId41" Type="http://schemas.openxmlformats.org/officeDocument/2006/relationships/tags" Target="../tags/tag212.xml" /><Relationship Id="rId42" Type="http://schemas.openxmlformats.org/officeDocument/2006/relationships/tags" Target="../tags/tag213.xml" /><Relationship Id="rId43" Type="http://schemas.openxmlformats.org/officeDocument/2006/relationships/tags" Target="../tags/tag214.xml" /><Relationship Id="rId44" Type="http://schemas.openxmlformats.org/officeDocument/2006/relationships/tags" Target="../tags/tag215.xml" /><Relationship Id="rId45" Type="http://schemas.openxmlformats.org/officeDocument/2006/relationships/tags" Target="../tags/tag216.xml" /><Relationship Id="rId46" Type="http://schemas.openxmlformats.org/officeDocument/2006/relationships/tags" Target="../tags/tag217.xml" /><Relationship Id="rId47" Type="http://schemas.openxmlformats.org/officeDocument/2006/relationships/tags" Target="../tags/tag218.xml" /><Relationship Id="rId48" Type="http://schemas.openxmlformats.org/officeDocument/2006/relationships/tags" Target="../tags/tag219.xml" /><Relationship Id="rId49" Type="http://schemas.openxmlformats.org/officeDocument/2006/relationships/tags" Target="../tags/tag220.xml" /><Relationship Id="rId5" Type="http://schemas.openxmlformats.org/officeDocument/2006/relationships/tags" Target="../tags/tag176.xml" /><Relationship Id="rId50" Type="http://schemas.openxmlformats.org/officeDocument/2006/relationships/tags" Target="../tags/tag221.xml" /><Relationship Id="rId51" Type="http://schemas.openxmlformats.org/officeDocument/2006/relationships/tags" Target="../tags/tag222.xml" /><Relationship Id="rId52" Type="http://schemas.openxmlformats.org/officeDocument/2006/relationships/tags" Target="../tags/tag223.xml" /><Relationship Id="rId53" Type="http://schemas.openxmlformats.org/officeDocument/2006/relationships/tags" Target="../tags/tag224.xml" /><Relationship Id="rId54" Type="http://schemas.openxmlformats.org/officeDocument/2006/relationships/tags" Target="../tags/tag225.xml" /><Relationship Id="rId55" Type="http://schemas.openxmlformats.org/officeDocument/2006/relationships/tags" Target="../tags/tag226.xml" /><Relationship Id="rId56" Type="http://schemas.openxmlformats.org/officeDocument/2006/relationships/tags" Target="../tags/tag227.xml" /><Relationship Id="rId57" Type="http://schemas.openxmlformats.org/officeDocument/2006/relationships/tags" Target="../tags/tag228.xml" /><Relationship Id="rId58" Type="http://schemas.openxmlformats.org/officeDocument/2006/relationships/tags" Target="../tags/tag229.xml" /><Relationship Id="rId59" Type="http://schemas.openxmlformats.org/officeDocument/2006/relationships/tags" Target="../tags/tag230.xml" /><Relationship Id="rId6" Type="http://schemas.openxmlformats.org/officeDocument/2006/relationships/tags" Target="../tags/tag177.xml" /><Relationship Id="rId60" Type="http://schemas.openxmlformats.org/officeDocument/2006/relationships/tags" Target="../tags/tag231.xml" /><Relationship Id="rId61" Type="http://schemas.openxmlformats.org/officeDocument/2006/relationships/tags" Target="../tags/tag232.xml" /><Relationship Id="rId62" Type="http://schemas.openxmlformats.org/officeDocument/2006/relationships/tags" Target="../tags/tag233.xml" /><Relationship Id="rId63" Type="http://schemas.openxmlformats.org/officeDocument/2006/relationships/tags" Target="../tags/tag234.xml" /><Relationship Id="rId64" Type="http://schemas.openxmlformats.org/officeDocument/2006/relationships/tags" Target="../tags/tag235.xml" /><Relationship Id="rId65" Type="http://schemas.openxmlformats.org/officeDocument/2006/relationships/tags" Target="../tags/tag236.xml" /><Relationship Id="rId66" Type="http://schemas.openxmlformats.org/officeDocument/2006/relationships/tags" Target="../tags/tag237.xml" /><Relationship Id="rId67" Type="http://schemas.openxmlformats.org/officeDocument/2006/relationships/tags" Target="../tags/tag238.xml" /><Relationship Id="rId68" Type="http://schemas.openxmlformats.org/officeDocument/2006/relationships/tags" Target="../tags/tag239.xml" /><Relationship Id="rId69" Type="http://schemas.openxmlformats.org/officeDocument/2006/relationships/tags" Target="../tags/tag240.xml" /><Relationship Id="rId7" Type="http://schemas.openxmlformats.org/officeDocument/2006/relationships/tags" Target="../tags/tag178.xml" /><Relationship Id="rId70" Type="http://schemas.openxmlformats.org/officeDocument/2006/relationships/tags" Target="../tags/tag241.xml" /><Relationship Id="rId71" Type="http://schemas.openxmlformats.org/officeDocument/2006/relationships/tags" Target="../tags/tag242.xml" /><Relationship Id="rId72" Type="http://schemas.openxmlformats.org/officeDocument/2006/relationships/tags" Target="../tags/tag243.xml" /><Relationship Id="rId73" Type="http://schemas.openxmlformats.org/officeDocument/2006/relationships/tags" Target="../tags/tag244.xml" /><Relationship Id="rId74" Type="http://schemas.openxmlformats.org/officeDocument/2006/relationships/tags" Target="../tags/tag245.xml" /><Relationship Id="rId75" Type="http://schemas.openxmlformats.org/officeDocument/2006/relationships/tags" Target="../tags/tag246.xml" /><Relationship Id="rId76" Type="http://schemas.openxmlformats.org/officeDocument/2006/relationships/tags" Target="../tags/tag247.xml" /><Relationship Id="rId77" Type="http://schemas.openxmlformats.org/officeDocument/2006/relationships/tags" Target="../tags/tag248.xml" /><Relationship Id="rId78" Type="http://schemas.openxmlformats.org/officeDocument/2006/relationships/tags" Target="../tags/tag249.xml" /><Relationship Id="rId79" Type="http://schemas.openxmlformats.org/officeDocument/2006/relationships/tags" Target="../tags/tag250.xml" /><Relationship Id="rId8" Type="http://schemas.openxmlformats.org/officeDocument/2006/relationships/tags" Target="../tags/tag179.xml" /><Relationship Id="rId80" Type="http://schemas.openxmlformats.org/officeDocument/2006/relationships/tags" Target="../tags/tag251.xml" /><Relationship Id="rId81" Type="http://schemas.openxmlformats.org/officeDocument/2006/relationships/tags" Target="../tags/tag252.xml" /><Relationship Id="rId82" Type="http://schemas.openxmlformats.org/officeDocument/2006/relationships/tags" Target="../tags/tag253.xml" /><Relationship Id="rId83" Type="http://schemas.openxmlformats.org/officeDocument/2006/relationships/tags" Target="../tags/tag254.xml" /><Relationship Id="rId84" Type="http://schemas.openxmlformats.org/officeDocument/2006/relationships/tags" Target="../tags/tag255.xml" /><Relationship Id="rId85" Type="http://schemas.openxmlformats.org/officeDocument/2006/relationships/tags" Target="../tags/tag256.xml" /><Relationship Id="rId86" Type="http://schemas.openxmlformats.org/officeDocument/2006/relationships/tags" Target="../tags/tag257.xml" /><Relationship Id="rId87" Type="http://schemas.openxmlformats.org/officeDocument/2006/relationships/tags" Target="../tags/tag258.xml" /><Relationship Id="rId88" Type="http://schemas.openxmlformats.org/officeDocument/2006/relationships/tags" Target="../tags/tag259.xml" /><Relationship Id="rId89" Type="http://schemas.openxmlformats.org/officeDocument/2006/relationships/tags" Target="../tags/tag260.xml" /><Relationship Id="rId9" Type="http://schemas.openxmlformats.org/officeDocument/2006/relationships/tags" Target="../tags/tag180.xml" /><Relationship Id="rId90" Type="http://schemas.openxmlformats.org/officeDocument/2006/relationships/tags" Target="../tags/tag261.xml" /><Relationship Id="rId91" Type="http://schemas.openxmlformats.org/officeDocument/2006/relationships/tags" Target="../tags/tag262.xml" /><Relationship Id="rId92" Type="http://schemas.openxmlformats.org/officeDocument/2006/relationships/tags" Target="../tags/tag263.xml" /><Relationship Id="rId93" Type="http://schemas.openxmlformats.org/officeDocument/2006/relationships/tags" Target="../tags/tag264.xml" /><Relationship Id="rId94" Type="http://schemas.openxmlformats.org/officeDocument/2006/relationships/tags" Target="../tags/tag265.xml" /><Relationship Id="rId95" Type="http://schemas.openxmlformats.org/officeDocument/2006/relationships/tags" Target="../tags/tag266.xml" /><Relationship Id="rId96" Type="http://schemas.openxmlformats.org/officeDocument/2006/relationships/tags" Target="../tags/tag267.xml" /><Relationship Id="rId97" Type="http://schemas.openxmlformats.org/officeDocument/2006/relationships/tags" Target="../tags/tag268.xml" /><Relationship Id="rId98" Type="http://schemas.openxmlformats.org/officeDocument/2006/relationships/tags" Target="../tags/tag269.xml" /><Relationship Id="rId99" Type="http://schemas.openxmlformats.org/officeDocument/2006/relationships/tags" Target="../tags/tag270.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27.xml" /><Relationship Id="rId3" Type="http://schemas.openxmlformats.org/officeDocument/2006/relationships/tags" Target="../tags/tag528.xml" /><Relationship Id="rId4" Type="http://schemas.openxmlformats.org/officeDocument/2006/relationships/image" Target="../media/image11.png" /><Relationship Id="rId5" Type="http://schemas.openxmlformats.org/officeDocument/2006/relationships/tags" Target="../tags/tag529.xml" /><Relationship Id="rId6" Type="http://schemas.openxmlformats.org/officeDocument/2006/relationships/tags" Target="../tags/tag530.xml" /><Relationship Id="rId7" Type="http://schemas.openxmlformats.org/officeDocument/2006/relationships/tags" Target="../tags/tag53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ags" Target="../tags/tag532.xml" /><Relationship Id="rId3" Type="http://schemas.openxmlformats.org/officeDocument/2006/relationships/tags" Target="../tags/tag533.xml" /><Relationship Id="rId4" Type="http://schemas.openxmlformats.org/officeDocument/2006/relationships/tags" Target="../tags/tag534.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3.xml" /><Relationship Id="rId3" Type="http://schemas.openxmlformats.org/officeDocument/2006/relationships/tags" Target="../tags/tag539.xml" /><Relationship Id="rId4" Type="http://schemas.openxmlformats.org/officeDocument/2006/relationships/image" Target="../media/image8.png" /><Relationship Id="rId5" Type="http://schemas.openxmlformats.org/officeDocument/2006/relationships/tags" Target="../tags/tag540.xml" /><Relationship Id="rId6" Type="http://schemas.openxmlformats.org/officeDocument/2006/relationships/tags" Target="../tags/tag541.xml" /><Relationship Id="rId7" Type="http://schemas.openxmlformats.org/officeDocument/2006/relationships/tags" Target="../tags/tag542.xml" /><Relationship Id="rId8" Type="http://schemas.openxmlformats.org/officeDocument/2006/relationships/tags" Target="../tags/tag543.xml" /><Relationship Id="rId9" Type="http://schemas.openxmlformats.org/officeDocument/2006/relationships/tags" Target="../tags/tag54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55.xml" /><Relationship Id="rId11" Type="http://schemas.openxmlformats.org/officeDocument/2006/relationships/tags" Target="../tags/tag556.xml" /><Relationship Id="rId12" Type="http://schemas.openxmlformats.org/officeDocument/2006/relationships/tags" Target="../tags/tag557.xml" /><Relationship Id="rId13" Type="http://schemas.openxmlformats.org/officeDocument/2006/relationships/tags" Target="../tags/tag558.xml" /><Relationship Id="rId14" Type="http://schemas.openxmlformats.org/officeDocument/2006/relationships/tags" Target="../tags/tag559.xml" /><Relationship Id="rId15" Type="http://schemas.openxmlformats.org/officeDocument/2006/relationships/tags" Target="../tags/tag560.xml" /><Relationship Id="rId16" Type="http://schemas.openxmlformats.org/officeDocument/2006/relationships/tags" Target="../tags/tag561.xml" /><Relationship Id="rId17" Type="http://schemas.openxmlformats.org/officeDocument/2006/relationships/tags" Target="../tags/tag562.xml" /><Relationship Id="rId18" Type="http://schemas.openxmlformats.org/officeDocument/2006/relationships/tags" Target="../tags/tag563.xml" /><Relationship Id="rId19" Type="http://schemas.openxmlformats.org/officeDocument/2006/relationships/tags" Target="../tags/tag564.xml" /><Relationship Id="rId2" Type="http://schemas.openxmlformats.org/officeDocument/2006/relationships/notesSlide" Target="../notesSlides/notesSlide14.xml" /><Relationship Id="rId3" Type="http://schemas.openxmlformats.org/officeDocument/2006/relationships/tags" Target="../tags/tag549.xml" /><Relationship Id="rId4" Type="http://schemas.openxmlformats.org/officeDocument/2006/relationships/image" Target="../media/image3.png" /><Relationship Id="rId5" Type="http://schemas.openxmlformats.org/officeDocument/2006/relationships/tags" Target="../tags/tag550.xml" /><Relationship Id="rId6" Type="http://schemas.openxmlformats.org/officeDocument/2006/relationships/tags" Target="../tags/tag551.xml" /><Relationship Id="rId7" Type="http://schemas.openxmlformats.org/officeDocument/2006/relationships/tags" Target="../tags/tag552.xml" /><Relationship Id="rId8" Type="http://schemas.openxmlformats.org/officeDocument/2006/relationships/tags" Target="../tags/tag553.xml" /><Relationship Id="rId9" Type="http://schemas.openxmlformats.org/officeDocument/2006/relationships/tags" Target="../tags/tag55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575.xml" /><Relationship Id="rId11" Type="http://schemas.openxmlformats.org/officeDocument/2006/relationships/tags" Target="../tags/tag576.xml" /><Relationship Id="rId12" Type="http://schemas.openxmlformats.org/officeDocument/2006/relationships/tags" Target="../tags/tag577.xml" /><Relationship Id="rId13" Type="http://schemas.openxmlformats.org/officeDocument/2006/relationships/tags" Target="../tags/tag578.xml" /><Relationship Id="rId14" Type="http://schemas.openxmlformats.org/officeDocument/2006/relationships/tags" Target="../tags/tag579.xml" /><Relationship Id="rId15" Type="http://schemas.openxmlformats.org/officeDocument/2006/relationships/tags" Target="../tags/tag580.xml" /><Relationship Id="rId16" Type="http://schemas.openxmlformats.org/officeDocument/2006/relationships/tags" Target="../tags/tag581.xml" /><Relationship Id="rId17" Type="http://schemas.openxmlformats.org/officeDocument/2006/relationships/tags" Target="../tags/tag582.xml" /><Relationship Id="rId18" Type="http://schemas.openxmlformats.org/officeDocument/2006/relationships/tags" Target="../tags/tag583.xml" /><Relationship Id="rId19" Type="http://schemas.openxmlformats.org/officeDocument/2006/relationships/tags" Target="../tags/tag584.xml" /><Relationship Id="rId2" Type="http://schemas.openxmlformats.org/officeDocument/2006/relationships/notesSlide" Target="../notesSlides/notesSlide15.xml" /><Relationship Id="rId3" Type="http://schemas.openxmlformats.org/officeDocument/2006/relationships/tags" Target="../tags/tag569.xml" /><Relationship Id="rId4" Type="http://schemas.openxmlformats.org/officeDocument/2006/relationships/image" Target="../media/image3.png" /><Relationship Id="rId5" Type="http://schemas.openxmlformats.org/officeDocument/2006/relationships/tags" Target="../tags/tag570.xml" /><Relationship Id="rId6" Type="http://schemas.openxmlformats.org/officeDocument/2006/relationships/tags" Target="../tags/tag571.xml" /><Relationship Id="rId7" Type="http://schemas.openxmlformats.org/officeDocument/2006/relationships/tags" Target="../tags/tag572.xml" /><Relationship Id="rId8" Type="http://schemas.openxmlformats.org/officeDocument/2006/relationships/tags" Target="../tags/tag573.xml" /><Relationship Id="rId9" Type="http://schemas.openxmlformats.org/officeDocument/2006/relationships/tags" Target="../tags/tag57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ags" Target="../tags/tag585.xml" /><Relationship Id="rId3" Type="http://schemas.openxmlformats.org/officeDocument/2006/relationships/tags" Target="../tags/tag586.xml" /><Relationship Id="rId4" Type="http://schemas.openxmlformats.org/officeDocument/2006/relationships/image" Target="../media/image12.jpeg" /><Relationship Id="rId5" Type="http://schemas.openxmlformats.org/officeDocument/2006/relationships/tags" Target="../tags/tag587.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tags" Target="../tags/tag592.xml" /><Relationship Id="rId4" Type="http://schemas.openxmlformats.org/officeDocument/2006/relationships/image" Target="../media/image13.jpeg" /><Relationship Id="rId5" Type="http://schemas.openxmlformats.org/officeDocument/2006/relationships/tags" Target="../tags/tag593.xml" /><Relationship Id="rId6" Type="http://schemas.openxmlformats.org/officeDocument/2006/relationships/tags" Target="../tags/tag594.xml" /><Relationship Id="rId7" Type="http://schemas.openxmlformats.org/officeDocument/2006/relationships/image" Target="../media/image14.png" /><Relationship Id="rId8" Type="http://schemas.openxmlformats.org/officeDocument/2006/relationships/tags" Target="../tags/tag59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286.xml" /><Relationship Id="rId100" Type="http://schemas.openxmlformats.org/officeDocument/2006/relationships/tags" Target="../tags/tag376.xml" /><Relationship Id="rId101" Type="http://schemas.openxmlformats.org/officeDocument/2006/relationships/tags" Target="../tags/tag377.xml" /><Relationship Id="rId102" Type="http://schemas.openxmlformats.org/officeDocument/2006/relationships/tags" Target="../tags/tag378.xml" /><Relationship Id="rId103" Type="http://schemas.openxmlformats.org/officeDocument/2006/relationships/tags" Target="../tags/tag379.xml" /><Relationship Id="rId104" Type="http://schemas.openxmlformats.org/officeDocument/2006/relationships/tags" Target="../tags/tag380.xml" /><Relationship Id="rId11" Type="http://schemas.openxmlformats.org/officeDocument/2006/relationships/tags" Target="../tags/tag287.xml" /><Relationship Id="rId12" Type="http://schemas.openxmlformats.org/officeDocument/2006/relationships/tags" Target="../tags/tag288.xml" /><Relationship Id="rId13" Type="http://schemas.openxmlformats.org/officeDocument/2006/relationships/tags" Target="../tags/tag289.xml" /><Relationship Id="rId14" Type="http://schemas.openxmlformats.org/officeDocument/2006/relationships/tags" Target="../tags/tag290.xml" /><Relationship Id="rId15" Type="http://schemas.openxmlformats.org/officeDocument/2006/relationships/tags" Target="../tags/tag291.xml" /><Relationship Id="rId16" Type="http://schemas.openxmlformats.org/officeDocument/2006/relationships/tags" Target="../tags/tag292.xml" /><Relationship Id="rId17" Type="http://schemas.openxmlformats.org/officeDocument/2006/relationships/tags" Target="../tags/tag293.xml" /><Relationship Id="rId18" Type="http://schemas.openxmlformats.org/officeDocument/2006/relationships/tags" Target="../tags/tag294.xml" /><Relationship Id="rId19" Type="http://schemas.openxmlformats.org/officeDocument/2006/relationships/tags" Target="../tags/tag295.xml" /><Relationship Id="rId2" Type="http://schemas.openxmlformats.org/officeDocument/2006/relationships/notesSlide" Target="../notesSlides/notesSlide2.xml" /><Relationship Id="rId20" Type="http://schemas.openxmlformats.org/officeDocument/2006/relationships/tags" Target="../tags/tag296.xml" /><Relationship Id="rId21" Type="http://schemas.openxmlformats.org/officeDocument/2006/relationships/tags" Target="../tags/tag297.xml" /><Relationship Id="rId22" Type="http://schemas.openxmlformats.org/officeDocument/2006/relationships/tags" Target="../tags/tag298.xml" /><Relationship Id="rId23" Type="http://schemas.openxmlformats.org/officeDocument/2006/relationships/tags" Target="../tags/tag299.xml" /><Relationship Id="rId24" Type="http://schemas.openxmlformats.org/officeDocument/2006/relationships/tags" Target="../tags/tag300.xml" /><Relationship Id="rId25" Type="http://schemas.openxmlformats.org/officeDocument/2006/relationships/tags" Target="../tags/tag301.xml" /><Relationship Id="rId26" Type="http://schemas.openxmlformats.org/officeDocument/2006/relationships/tags" Target="../tags/tag302.xml" /><Relationship Id="rId27" Type="http://schemas.openxmlformats.org/officeDocument/2006/relationships/tags" Target="../tags/tag303.xml" /><Relationship Id="rId28" Type="http://schemas.openxmlformats.org/officeDocument/2006/relationships/tags" Target="../tags/tag304.xml" /><Relationship Id="rId29" Type="http://schemas.openxmlformats.org/officeDocument/2006/relationships/tags" Target="../tags/tag305.xml" /><Relationship Id="rId3" Type="http://schemas.openxmlformats.org/officeDocument/2006/relationships/tags" Target="../tags/tag280.xml" /><Relationship Id="rId30" Type="http://schemas.openxmlformats.org/officeDocument/2006/relationships/tags" Target="../tags/tag306.xml" /><Relationship Id="rId31" Type="http://schemas.openxmlformats.org/officeDocument/2006/relationships/tags" Target="../tags/tag307.xml" /><Relationship Id="rId32" Type="http://schemas.openxmlformats.org/officeDocument/2006/relationships/tags" Target="../tags/tag308.xml" /><Relationship Id="rId33" Type="http://schemas.openxmlformats.org/officeDocument/2006/relationships/tags" Target="../tags/tag309.xml" /><Relationship Id="rId34" Type="http://schemas.openxmlformats.org/officeDocument/2006/relationships/tags" Target="../tags/tag310.xml" /><Relationship Id="rId35" Type="http://schemas.openxmlformats.org/officeDocument/2006/relationships/tags" Target="../tags/tag311.xml" /><Relationship Id="rId36" Type="http://schemas.openxmlformats.org/officeDocument/2006/relationships/tags" Target="../tags/tag312.xml" /><Relationship Id="rId37" Type="http://schemas.openxmlformats.org/officeDocument/2006/relationships/tags" Target="../tags/tag313.xml" /><Relationship Id="rId38" Type="http://schemas.openxmlformats.org/officeDocument/2006/relationships/tags" Target="../tags/tag314.xml" /><Relationship Id="rId39" Type="http://schemas.openxmlformats.org/officeDocument/2006/relationships/tags" Target="../tags/tag315.xml" /><Relationship Id="rId4" Type="http://schemas.openxmlformats.org/officeDocument/2006/relationships/image" Target="../media/image3.png" /><Relationship Id="rId40" Type="http://schemas.openxmlformats.org/officeDocument/2006/relationships/tags" Target="../tags/tag316.xml" /><Relationship Id="rId41" Type="http://schemas.openxmlformats.org/officeDocument/2006/relationships/tags" Target="../tags/tag317.xml" /><Relationship Id="rId42" Type="http://schemas.openxmlformats.org/officeDocument/2006/relationships/tags" Target="../tags/tag318.xml" /><Relationship Id="rId43" Type="http://schemas.openxmlformats.org/officeDocument/2006/relationships/tags" Target="../tags/tag319.xml" /><Relationship Id="rId44" Type="http://schemas.openxmlformats.org/officeDocument/2006/relationships/tags" Target="../tags/tag320.xml" /><Relationship Id="rId45" Type="http://schemas.openxmlformats.org/officeDocument/2006/relationships/tags" Target="../tags/tag321.xml" /><Relationship Id="rId46" Type="http://schemas.openxmlformats.org/officeDocument/2006/relationships/tags" Target="../tags/tag322.xml" /><Relationship Id="rId47" Type="http://schemas.openxmlformats.org/officeDocument/2006/relationships/tags" Target="../tags/tag323.xml" /><Relationship Id="rId48" Type="http://schemas.openxmlformats.org/officeDocument/2006/relationships/tags" Target="../tags/tag324.xml" /><Relationship Id="rId49" Type="http://schemas.openxmlformats.org/officeDocument/2006/relationships/tags" Target="../tags/tag325.xml" /><Relationship Id="rId5" Type="http://schemas.openxmlformats.org/officeDocument/2006/relationships/tags" Target="../tags/tag281.xml" /><Relationship Id="rId50" Type="http://schemas.openxmlformats.org/officeDocument/2006/relationships/tags" Target="../tags/tag326.xml" /><Relationship Id="rId51" Type="http://schemas.openxmlformats.org/officeDocument/2006/relationships/tags" Target="../tags/tag327.xml" /><Relationship Id="rId52" Type="http://schemas.openxmlformats.org/officeDocument/2006/relationships/tags" Target="../tags/tag328.xml" /><Relationship Id="rId53" Type="http://schemas.openxmlformats.org/officeDocument/2006/relationships/tags" Target="../tags/tag329.xml" /><Relationship Id="rId54" Type="http://schemas.openxmlformats.org/officeDocument/2006/relationships/tags" Target="../tags/tag330.xml" /><Relationship Id="rId55" Type="http://schemas.openxmlformats.org/officeDocument/2006/relationships/tags" Target="../tags/tag331.xml" /><Relationship Id="rId56" Type="http://schemas.openxmlformats.org/officeDocument/2006/relationships/tags" Target="../tags/tag332.xml" /><Relationship Id="rId57" Type="http://schemas.openxmlformats.org/officeDocument/2006/relationships/tags" Target="../tags/tag333.xml" /><Relationship Id="rId58" Type="http://schemas.openxmlformats.org/officeDocument/2006/relationships/tags" Target="../tags/tag334.xml" /><Relationship Id="rId59" Type="http://schemas.openxmlformats.org/officeDocument/2006/relationships/tags" Target="../tags/tag335.xml" /><Relationship Id="rId6" Type="http://schemas.openxmlformats.org/officeDocument/2006/relationships/tags" Target="../tags/tag282.xml" /><Relationship Id="rId60" Type="http://schemas.openxmlformats.org/officeDocument/2006/relationships/tags" Target="../tags/tag336.xml" /><Relationship Id="rId61" Type="http://schemas.openxmlformats.org/officeDocument/2006/relationships/tags" Target="../tags/tag337.xml" /><Relationship Id="rId62" Type="http://schemas.openxmlformats.org/officeDocument/2006/relationships/tags" Target="../tags/tag338.xml" /><Relationship Id="rId63" Type="http://schemas.openxmlformats.org/officeDocument/2006/relationships/tags" Target="../tags/tag339.xml" /><Relationship Id="rId64" Type="http://schemas.openxmlformats.org/officeDocument/2006/relationships/tags" Target="../tags/tag340.xml" /><Relationship Id="rId65" Type="http://schemas.openxmlformats.org/officeDocument/2006/relationships/tags" Target="../tags/tag341.xml" /><Relationship Id="rId66" Type="http://schemas.openxmlformats.org/officeDocument/2006/relationships/tags" Target="../tags/tag342.xml" /><Relationship Id="rId67" Type="http://schemas.openxmlformats.org/officeDocument/2006/relationships/tags" Target="../tags/tag343.xml" /><Relationship Id="rId68" Type="http://schemas.openxmlformats.org/officeDocument/2006/relationships/tags" Target="../tags/tag344.xml" /><Relationship Id="rId69" Type="http://schemas.openxmlformats.org/officeDocument/2006/relationships/tags" Target="../tags/tag345.xml" /><Relationship Id="rId7" Type="http://schemas.openxmlformats.org/officeDocument/2006/relationships/tags" Target="../tags/tag283.xml" /><Relationship Id="rId70" Type="http://schemas.openxmlformats.org/officeDocument/2006/relationships/tags" Target="../tags/tag346.xml" /><Relationship Id="rId71" Type="http://schemas.openxmlformats.org/officeDocument/2006/relationships/tags" Target="../tags/tag347.xml" /><Relationship Id="rId72" Type="http://schemas.openxmlformats.org/officeDocument/2006/relationships/tags" Target="../tags/tag348.xml" /><Relationship Id="rId73" Type="http://schemas.openxmlformats.org/officeDocument/2006/relationships/tags" Target="../tags/tag349.xml" /><Relationship Id="rId74" Type="http://schemas.openxmlformats.org/officeDocument/2006/relationships/tags" Target="../tags/tag350.xml" /><Relationship Id="rId75" Type="http://schemas.openxmlformats.org/officeDocument/2006/relationships/tags" Target="../tags/tag351.xml" /><Relationship Id="rId76" Type="http://schemas.openxmlformats.org/officeDocument/2006/relationships/tags" Target="../tags/tag352.xml" /><Relationship Id="rId77" Type="http://schemas.openxmlformats.org/officeDocument/2006/relationships/tags" Target="../tags/tag353.xml" /><Relationship Id="rId78" Type="http://schemas.openxmlformats.org/officeDocument/2006/relationships/tags" Target="../tags/tag354.xml" /><Relationship Id="rId79" Type="http://schemas.openxmlformats.org/officeDocument/2006/relationships/tags" Target="../tags/tag355.xml" /><Relationship Id="rId8" Type="http://schemas.openxmlformats.org/officeDocument/2006/relationships/tags" Target="../tags/tag284.xml" /><Relationship Id="rId80" Type="http://schemas.openxmlformats.org/officeDocument/2006/relationships/tags" Target="../tags/tag356.xml" /><Relationship Id="rId81" Type="http://schemas.openxmlformats.org/officeDocument/2006/relationships/tags" Target="../tags/tag357.xml" /><Relationship Id="rId82" Type="http://schemas.openxmlformats.org/officeDocument/2006/relationships/tags" Target="../tags/tag358.xml" /><Relationship Id="rId83" Type="http://schemas.openxmlformats.org/officeDocument/2006/relationships/tags" Target="../tags/tag359.xml" /><Relationship Id="rId84" Type="http://schemas.openxmlformats.org/officeDocument/2006/relationships/tags" Target="../tags/tag360.xml" /><Relationship Id="rId85" Type="http://schemas.openxmlformats.org/officeDocument/2006/relationships/tags" Target="../tags/tag361.xml" /><Relationship Id="rId86" Type="http://schemas.openxmlformats.org/officeDocument/2006/relationships/tags" Target="../tags/tag362.xml" /><Relationship Id="rId87" Type="http://schemas.openxmlformats.org/officeDocument/2006/relationships/tags" Target="../tags/tag363.xml" /><Relationship Id="rId88" Type="http://schemas.openxmlformats.org/officeDocument/2006/relationships/tags" Target="../tags/tag364.xml" /><Relationship Id="rId89" Type="http://schemas.openxmlformats.org/officeDocument/2006/relationships/tags" Target="../tags/tag365.xml" /><Relationship Id="rId9" Type="http://schemas.openxmlformats.org/officeDocument/2006/relationships/tags" Target="../tags/tag285.xml" /><Relationship Id="rId90" Type="http://schemas.openxmlformats.org/officeDocument/2006/relationships/tags" Target="../tags/tag366.xml" /><Relationship Id="rId91" Type="http://schemas.openxmlformats.org/officeDocument/2006/relationships/tags" Target="../tags/tag367.xml" /><Relationship Id="rId92" Type="http://schemas.openxmlformats.org/officeDocument/2006/relationships/tags" Target="../tags/tag368.xml" /><Relationship Id="rId93" Type="http://schemas.openxmlformats.org/officeDocument/2006/relationships/tags" Target="../tags/tag369.xml" /><Relationship Id="rId94" Type="http://schemas.openxmlformats.org/officeDocument/2006/relationships/tags" Target="../tags/tag370.xml" /><Relationship Id="rId95" Type="http://schemas.openxmlformats.org/officeDocument/2006/relationships/tags" Target="../tags/tag371.xml" /><Relationship Id="rId96" Type="http://schemas.openxmlformats.org/officeDocument/2006/relationships/tags" Target="../tags/tag372.xml" /><Relationship Id="rId97" Type="http://schemas.openxmlformats.org/officeDocument/2006/relationships/tags" Target="../tags/tag373.xml" /><Relationship Id="rId98" Type="http://schemas.openxmlformats.org/officeDocument/2006/relationships/tags" Target="../tags/tag374.xml" /><Relationship Id="rId99" Type="http://schemas.openxmlformats.org/officeDocument/2006/relationships/tags" Target="../tags/tag37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392.xml" /><Relationship Id="rId11" Type="http://schemas.openxmlformats.org/officeDocument/2006/relationships/tags" Target="../tags/tag393.xml" /><Relationship Id="rId12" Type="http://schemas.openxmlformats.org/officeDocument/2006/relationships/tags" Target="../tags/tag394.xml" /><Relationship Id="rId13" Type="http://schemas.openxmlformats.org/officeDocument/2006/relationships/tags" Target="../tags/tag395.xml" /><Relationship Id="rId2" Type="http://schemas.openxmlformats.org/officeDocument/2006/relationships/notesSlide" Target="../notesSlides/notesSlide3.xml" /><Relationship Id="rId3" Type="http://schemas.openxmlformats.org/officeDocument/2006/relationships/tags" Target="../tags/tag385.xml" /><Relationship Id="rId4" Type="http://schemas.openxmlformats.org/officeDocument/2006/relationships/tags" Target="../tags/tag386.xml" /><Relationship Id="rId5" Type="http://schemas.openxmlformats.org/officeDocument/2006/relationships/tags" Target="../tags/tag387.xml" /><Relationship Id="rId6" Type="http://schemas.openxmlformats.org/officeDocument/2006/relationships/tags" Target="../tags/tag388.xml" /><Relationship Id="rId7" Type="http://schemas.openxmlformats.org/officeDocument/2006/relationships/tags" Target="../tags/tag389.xml" /><Relationship Id="rId8" Type="http://schemas.openxmlformats.org/officeDocument/2006/relationships/tags" Target="../tags/tag390.xml" /><Relationship Id="rId9" Type="http://schemas.openxmlformats.org/officeDocument/2006/relationships/tags" Target="../tags/tag39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406.xml" /><Relationship Id="rId11" Type="http://schemas.openxmlformats.org/officeDocument/2006/relationships/tags" Target="../tags/tag407.xml" /><Relationship Id="rId12" Type="http://schemas.openxmlformats.org/officeDocument/2006/relationships/tags" Target="../tags/tag408.xml" /><Relationship Id="rId13" Type="http://schemas.openxmlformats.org/officeDocument/2006/relationships/tags" Target="../tags/tag409.xml" /><Relationship Id="rId14" Type="http://schemas.openxmlformats.org/officeDocument/2006/relationships/tags" Target="../tags/tag410.xml" /><Relationship Id="rId15" Type="http://schemas.openxmlformats.org/officeDocument/2006/relationships/tags" Target="../tags/tag411.xml" /><Relationship Id="rId16" Type="http://schemas.openxmlformats.org/officeDocument/2006/relationships/tags" Target="../tags/tag412.xml" /><Relationship Id="rId17" Type="http://schemas.openxmlformats.org/officeDocument/2006/relationships/tags" Target="../tags/tag413.xml" /><Relationship Id="rId18" Type="http://schemas.openxmlformats.org/officeDocument/2006/relationships/tags" Target="../tags/tag414.xml" /><Relationship Id="rId19" Type="http://schemas.openxmlformats.org/officeDocument/2006/relationships/tags" Target="../tags/tag415.xml" /><Relationship Id="rId2" Type="http://schemas.openxmlformats.org/officeDocument/2006/relationships/notesSlide" Target="../notesSlides/notesSlide4.xml" /><Relationship Id="rId3" Type="http://schemas.openxmlformats.org/officeDocument/2006/relationships/tags" Target="../tags/tag400.xml" /><Relationship Id="rId4" Type="http://schemas.openxmlformats.org/officeDocument/2006/relationships/image" Target="../media/image3.png" /><Relationship Id="rId5" Type="http://schemas.openxmlformats.org/officeDocument/2006/relationships/tags" Target="../tags/tag401.xml" /><Relationship Id="rId6" Type="http://schemas.openxmlformats.org/officeDocument/2006/relationships/tags" Target="../tags/tag402.xml" /><Relationship Id="rId7" Type="http://schemas.openxmlformats.org/officeDocument/2006/relationships/tags" Target="../tags/tag403.xml" /><Relationship Id="rId8" Type="http://schemas.openxmlformats.org/officeDocument/2006/relationships/tags" Target="../tags/tag404.xml" /><Relationship Id="rId9" Type="http://schemas.openxmlformats.org/officeDocument/2006/relationships/tags" Target="../tags/tag40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tags" Target="../tags/tag420.xml" /><Relationship Id="rId4" Type="http://schemas.openxmlformats.org/officeDocument/2006/relationships/image" Target="../media/image3.png" /><Relationship Id="rId5" Type="http://schemas.openxmlformats.org/officeDocument/2006/relationships/tags" Target="../tags/tag421.xml" /><Relationship Id="rId6" Type="http://schemas.openxmlformats.org/officeDocument/2006/relationships/tags" Target="../tags/tag422.xml" /><Relationship Id="rId7" Type="http://schemas.openxmlformats.org/officeDocument/2006/relationships/tags" Target="../tags/tag423.xml" /><Relationship Id="rId8" Type="http://schemas.openxmlformats.org/officeDocument/2006/relationships/tags" Target="../tags/tag42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ags" Target="../tags/tag425.xml" /><Relationship Id="rId3" Type="http://schemas.openxmlformats.org/officeDocument/2006/relationships/image" Target="../media/image4.emf" /><Relationship Id="rId4" Type="http://schemas.openxmlformats.org/officeDocument/2006/relationships/tags" Target="../tags/tag426.xml" /><Relationship Id="rId5" Type="http://schemas.openxmlformats.org/officeDocument/2006/relationships/image" Target="../media/image5.emf" /><Relationship Id="rId6" Type="http://schemas.openxmlformats.org/officeDocument/2006/relationships/tags" Target="../tags/tag427.xml" /><Relationship Id="rId7" Type="http://schemas.openxmlformats.org/officeDocument/2006/relationships/tags" Target="../tags/tag42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38.xml" /><Relationship Id="rId11" Type="http://schemas.openxmlformats.org/officeDocument/2006/relationships/tags" Target="../tags/tag439.xml" /><Relationship Id="rId2" Type="http://schemas.openxmlformats.org/officeDocument/2006/relationships/notesSlide" Target="../notesSlides/notesSlide6.xml" /><Relationship Id="rId3" Type="http://schemas.openxmlformats.org/officeDocument/2006/relationships/tags" Target="../tags/tag433.xml" /><Relationship Id="rId4" Type="http://schemas.openxmlformats.org/officeDocument/2006/relationships/image" Target="../media/image3.png" /><Relationship Id="rId5" Type="http://schemas.openxmlformats.org/officeDocument/2006/relationships/tags" Target="../tags/tag434.xml" /><Relationship Id="rId6" Type="http://schemas.openxmlformats.org/officeDocument/2006/relationships/tags" Target="../tags/tag435.xml" /><Relationship Id="rId7" Type="http://schemas.openxmlformats.org/officeDocument/2006/relationships/tags" Target="../tags/tag436.xml" /><Relationship Id="rId8" Type="http://schemas.openxmlformats.org/officeDocument/2006/relationships/tags" Target="../tags/tag437.xml" /><Relationship Id="rId9"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tags" Target="../tags/tag449.xml" /><Relationship Id="rId11" Type="http://schemas.openxmlformats.org/officeDocument/2006/relationships/tags" Target="../tags/tag450.xml" /><Relationship Id="rId2" Type="http://schemas.openxmlformats.org/officeDocument/2006/relationships/notesSlide" Target="../notesSlides/notesSlide7.xml" /><Relationship Id="rId3" Type="http://schemas.openxmlformats.org/officeDocument/2006/relationships/tags" Target="../tags/tag444.xml" /><Relationship Id="rId4" Type="http://schemas.openxmlformats.org/officeDocument/2006/relationships/image" Target="../media/image3.png" /><Relationship Id="rId5" Type="http://schemas.openxmlformats.org/officeDocument/2006/relationships/tags" Target="../tags/tag445.xml" /><Relationship Id="rId6" Type="http://schemas.openxmlformats.org/officeDocument/2006/relationships/tags" Target="../tags/tag446.xml" /><Relationship Id="rId7" Type="http://schemas.openxmlformats.org/officeDocument/2006/relationships/tags" Target="../tags/tag447.xml" /><Relationship Id="rId8" Type="http://schemas.openxmlformats.org/officeDocument/2006/relationships/tags" Target="../tags/tag448.xml" /><Relationship Id="rId9"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0" name="图片 99"/>
          <p:cNvPicPr/>
          <p:nvPr>
            <p:custDataLst>
              <p:tags r:id="rId4"/>
            </p:custDataLst>
          </p:nvPr>
        </p:nvPicPr>
        <p:blipFill>
          <a:blip r:embed="rId3"/>
          <a:stretch>
            <a:fillRect/>
          </a:stretch>
        </p:blipFill>
        <p:spPr>
          <a:xfrm>
            <a:off x="0" y="0"/>
            <a:ext cx="12275820" cy="7310755"/>
          </a:xfrm>
          <a:prstGeom prst="rect">
            <a:avLst/>
          </a:prstGeom>
          <a:noFill/>
          <a:ln w="9525">
            <a:noFill/>
          </a:ln>
        </p:spPr>
      </p:pic>
      <p:sp>
        <p:nvSpPr>
          <p:cNvPr id="3" name="矩形 2"/>
          <p:cNvSpPr/>
          <p:nvPr>
            <p:custDataLst>
              <p:tags r:id="rId5"/>
            </p:custDataLst>
          </p:nvPr>
        </p:nvSpPr>
        <p:spPr>
          <a:xfrm>
            <a:off x="2045776" y="1208868"/>
            <a:ext cx="8079299" cy="1597197"/>
          </a:xfrm>
          <a:prstGeom prst="rect">
            <a:avLst/>
          </a:prstGeom>
          <a:solidFill>
            <a:schemeClr val="accent2">
              <a:lumMod val="40000"/>
              <a:lumOff val="60000"/>
            </a:schemeClr>
          </a:solidFill>
          <a:ln w="38100">
            <a:solidFill>
              <a:schemeClr val="accent1"/>
            </a:solidFill>
            <a:prstDash val="dash"/>
          </a:ln>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4800" b="1" cap="none" spc="0" smtClean="0">
                <a:effectLst/>
              </a:rPr>
              <a:t>第六课</a:t>
            </a:r>
            <a:r>
              <a:rPr lang="en-US" altLang="zh-CN" sz="4800" b="1" cap="none" spc="0" smtClean="0">
                <a:effectLst/>
              </a:rPr>
              <a:t>  </a:t>
            </a:r>
            <a:r>
              <a:rPr lang="zh-CN" altLang="en-US" sz="4800" b="1" cap="none" spc="0" smtClean="0">
                <a:effectLst/>
              </a:rPr>
              <a:t>珍惜婚姻关系</a:t>
            </a:r>
            <a:endParaRPr lang="zh-CN" altLang="en-US" sz="4800" b="1" cap="none" spc="0" smtClean="0">
              <a:effectLst/>
            </a:endParaRPr>
          </a:p>
          <a:p>
            <a:pPr algn="ctr"/>
            <a:r>
              <a:rPr lang="en-US" altLang="zh-CN" sz="4800" b="1" cap="none" spc="0" smtClean="0">
                <a:gradFill>
                  <a:gsLst>
                    <a:gs pos="0">
                      <a:srgbClr val="007BD3"/>
                    </a:gs>
                    <a:gs pos="100000">
                      <a:srgbClr val="034373"/>
                    </a:gs>
                  </a:gsLst>
                  <a:lin scaled="0"/>
                </a:gradFill>
                <a:effectLst/>
              </a:rPr>
              <a:t>6.2</a:t>
            </a:r>
            <a:r>
              <a:rPr lang="zh-CN" altLang="en-US" sz="4800" b="1" cap="none" spc="0" smtClean="0">
                <a:gradFill>
                  <a:gsLst>
                    <a:gs pos="0">
                      <a:srgbClr val="007BD3"/>
                    </a:gs>
                    <a:gs pos="100000">
                      <a:srgbClr val="034373"/>
                    </a:gs>
                  </a:gsLst>
                  <a:lin scaled="0"/>
                </a:gradFill>
                <a:effectLst/>
              </a:rPr>
              <a:t>夫妻地位平等</a:t>
            </a:r>
            <a:endParaRPr lang="zh-CN" altLang="en-US" sz="4800" b="1" cap="none" spc="0" smtClean="0">
              <a:gradFill>
                <a:gsLst>
                  <a:gs pos="0">
                    <a:srgbClr val="007BD3"/>
                  </a:gs>
                  <a:gs pos="100000">
                    <a:srgbClr val="034373"/>
                  </a:gs>
                </a:gsLst>
                <a:lin scaled="0"/>
              </a:gradFill>
              <a:effectLst/>
            </a:endParaRPr>
          </a:p>
        </p:txBody>
      </p:sp>
      <p:grpSp>
        <p:nvGrpSpPr>
          <p:cNvPr id="6" name="组合 5"/>
          <p:cNvGrpSpPr/>
          <p:nvPr>
            <p:custDataLst>
              <p:tags r:id="rId6"/>
            </p:custDataLst>
          </p:nvPr>
        </p:nvGrpSpPr>
        <p:grpSpPr>
          <a:xfrm rot="1740000">
            <a:off x="9805670" y="327660"/>
            <a:ext cx="1029970" cy="2300605"/>
            <a:chOff x="6020" y="-2593"/>
            <a:chExt cx="7160" cy="15985"/>
          </a:xfrm>
        </p:grpSpPr>
        <p:sp>
          <p:nvSpPr>
            <p:cNvPr id="1179" name="Freeform 155"/>
            <p:cNvSpPr/>
            <p:nvPr>
              <p:custDataLst>
                <p:tags r:id="rId7"/>
              </p:custDataLst>
            </p:nvPr>
          </p:nvSpPr>
          <p:spPr bwMode="auto">
            <a:xfrm>
              <a:off x="9190" y="4150"/>
              <a:ext cx="755" cy="9243"/>
            </a:xfrm>
            <a:custGeom>
              <a:cxnLst>
                <a:cxn ang="0">
                  <a:pos x="57" y="1565"/>
                </a:cxn>
                <a:cxn ang="0">
                  <a:pos x="50" y="1560"/>
                </a:cxn>
                <a:cxn ang="0">
                  <a:pos x="50" y="1087"/>
                </a:cxn>
                <a:cxn ang="0">
                  <a:pos x="80" y="452"/>
                </a:cxn>
                <a:cxn ang="0">
                  <a:pos x="50" y="7"/>
                </a:cxn>
                <a:cxn ang="0">
                  <a:pos x="57" y="0"/>
                </a:cxn>
                <a:cxn ang="0">
                  <a:pos x="57" y="0"/>
                </a:cxn>
                <a:cxn ang="0">
                  <a:pos x="64" y="7"/>
                </a:cxn>
                <a:cxn ang="0">
                  <a:pos x="94" y="449"/>
                </a:cxn>
                <a:cxn ang="0">
                  <a:pos x="64" y="1091"/>
                </a:cxn>
                <a:cxn ang="0">
                  <a:pos x="64" y="1556"/>
                </a:cxn>
                <a:cxn ang="0">
                  <a:pos x="59" y="1564"/>
                </a:cxn>
                <a:cxn ang="0">
                  <a:pos x="57" y="1565"/>
                </a:cxn>
              </a:cxnLst>
              <a:rect l="0" t="0" r="r" b="b"/>
              <a:pathLst>
                <a:path w="128" h="1565">
                  <a:moveTo>
                    <a:pt x="57" y="1565"/>
                  </a:moveTo>
                  <a:cubicBezTo>
                    <a:pt x="54" y="1565"/>
                    <a:pt x="51" y="1563"/>
                    <a:pt x="50" y="1560"/>
                  </a:cubicBezTo>
                  <a:cubicBezTo>
                    <a:pt x="0" y="1409"/>
                    <a:pt x="0" y="1254"/>
                    <a:pt x="50" y="1087"/>
                  </a:cubicBezTo>
                  <a:cubicBezTo>
                    <a:pt x="100" y="921"/>
                    <a:pt x="114" y="630"/>
                    <a:pt x="80" y="452"/>
                  </a:cubicBezTo>
                  <a:cubicBezTo>
                    <a:pt x="47" y="277"/>
                    <a:pt x="50" y="9"/>
                    <a:pt x="50" y="7"/>
                  </a:cubicBezTo>
                  <a:cubicBezTo>
                    <a:pt x="50" y="3"/>
                    <a:pt x="53" y="0"/>
                    <a:pt x="57" y="0"/>
                  </a:cubicBezTo>
                  <a:cubicBezTo>
                    <a:pt x="57" y="0"/>
                    <a:pt x="57" y="0"/>
                    <a:pt x="57" y="0"/>
                  </a:cubicBezTo>
                  <a:cubicBezTo>
                    <a:pt x="61" y="0"/>
                    <a:pt x="64" y="3"/>
                    <a:pt x="64" y="7"/>
                  </a:cubicBezTo>
                  <a:cubicBezTo>
                    <a:pt x="64" y="10"/>
                    <a:pt x="61" y="276"/>
                    <a:pt x="94" y="449"/>
                  </a:cubicBezTo>
                  <a:cubicBezTo>
                    <a:pt x="128" y="632"/>
                    <a:pt x="115" y="920"/>
                    <a:pt x="64" y="1091"/>
                  </a:cubicBezTo>
                  <a:cubicBezTo>
                    <a:pt x="14" y="1255"/>
                    <a:pt x="14" y="1407"/>
                    <a:pt x="64" y="1556"/>
                  </a:cubicBezTo>
                  <a:cubicBezTo>
                    <a:pt x="65" y="1559"/>
                    <a:pt x="63" y="1563"/>
                    <a:pt x="59" y="1564"/>
                  </a:cubicBezTo>
                  <a:cubicBezTo>
                    <a:pt x="58" y="1565"/>
                    <a:pt x="58" y="1565"/>
                    <a:pt x="57" y="1565"/>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0" name="Freeform 156"/>
            <p:cNvSpPr/>
            <p:nvPr>
              <p:custDataLst>
                <p:tags r:id="rId8"/>
              </p:custDataLst>
            </p:nvPr>
          </p:nvSpPr>
          <p:spPr bwMode="auto">
            <a:xfrm>
              <a:off x="6020" y="-2593"/>
              <a:ext cx="7160" cy="6738"/>
            </a:xfrm>
            <a:custGeom>
              <a:cxnLst>
                <a:cxn ang="0">
                  <a:pos x="625" y="414"/>
                </a:cxn>
                <a:cxn ang="0">
                  <a:pos x="225" y="217"/>
                </a:cxn>
                <a:cxn ang="0">
                  <a:pos x="588" y="1122"/>
                </a:cxn>
                <a:cxn ang="0">
                  <a:pos x="1069" y="292"/>
                </a:cxn>
                <a:cxn ang="0">
                  <a:pos x="625" y="414"/>
                </a:cxn>
              </a:cxnLst>
              <a:rect l="0" t="0" r="r" b="b"/>
              <a:pathLst>
                <a:path w="1213" h="1141">
                  <a:moveTo>
                    <a:pt x="625" y="414"/>
                  </a:moveTo>
                  <a:cubicBezTo>
                    <a:pt x="625" y="414"/>
                    <a:pt x="450" y="0"/>
                    <a:pt x="225" y="217"/>
                  </a:cubicBezTo>
                  <a:cubicBezTo>
                    <a:pt x="0" y="433"/>
                    <a:pt x="349" y="1104"/>
                    <a:pt x="588" y="1122"/>
                  </a:cubicBezTo>
                  <a:cubicBezTo>
                    <a:pt x="827" y="1141"/>
                    <a:pt x="1213" y="467"/>
                    <a:pt x="1069" y="292"/>
                  </a:cubicBezTo>
                  <a:cubicBezTo>
                    <a:pt x="899" y="86"/>
                    <a:pt x="685" y="286"/>
                    <a:pt x="625" y="414"/>
                  </a:cubicBezTo>
                  <a:close/>
                </a:path>
              </a:pathLst>
            </a:custGeom>
            <a:solidFill>
              <a:srgbClr val="A44853"/>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1" name="Freeform 157"/>
            <p:cNvSpPr/>
            <p:nvPr>
              <p:custDataLst>
                <p:tags r:id="rId9"/>
              </p:custDataLst>
            </p:nvPr>
          </p:nvSpPr>
          <p:spPr bwMode="auto">
            <a:xfrm>
              <a:off x="7288" y="-952"/>
              <a:ext cx="533" cy="1443"/>
            </a:xfrm>
            <a:custGeom>
              <a:cxnLst>
                <a:cxn ang="0">
                  <a:pos x="90" y="0"/>
                </a:cxn>
                <a:cxn ang="0">
                  <a:pos x="34" y="171"/>
                </a:cxn>
                <a:cxn ang="0">
                  <a:pos x="90" y="0"/>
                </a:cxn>
              </a:cxnLst>
              <a:rect l="0" t="0" r="r" b="b"/>
              <a:pathLst>
                <a:path w="90" h="244">
                  <a:moveTo>
                    <a:pt x="90" y="0"/>
                  </a:moveTo>
                  <a:cubicBezTo>
                    <a:pt x="90" y="0"/>
                    <a:pt x="0" y="97"/>
                    <a:pt x="34" y="171"/>
                  </a:cubicBezTo>
                  <a:cubicBezTo>
                    <a:pt x="69" y="244"/>
                    <a:pt x="61" y="149"/>
                    <a:pt x="90" y="0"/>
                  </a:cubicBezTo>
                  <a:close/>
                </a:path>
              </a:pathLst>
            </a:custGeom>
            <a:solidFill>
              <a:srgbClr val="F6927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2" name="Freeform 158"/>
            <p:cNvSpPr/>
            <p:nvPr>
              <p:custDataLst>
                <p:tags r:id="rId10"/>
              </p:custDataLst>
            </p:nvPr>
          </p:nvSpPr>
          <p:spPr bwMode="auto">
            <a:xfrm>
              <a:off x="7508" y="548"/>
              <a:ext cx="1895" cy="3048"/>
            </a:xfrm>
            <a:custGeom>
              <a:cxnLst>
                <a:cxn ang="0">
                  <a:pos x="36" y="112"/>
                </a:cxn>
                <a:cxn ang="0">
                  <a:pos x="40" y="28"/>
                </a:cxn>
                <a:cxn ang="0">
                  <a:pos x="321" y="516"/>
                </a:cxn>
                <a:cxn ang="0">
                  <a:pos x="36" y="112"/>
                </a:cxn>
              </a:cxnLst>
              <a:rect l="0" t="0" r="r" b="b"/>
              <a:pathLst>
                <a:path w="321" h="516">
                  <a:moveTo>
                    <a:pt x="36" y="112"/>
                  </a:moveTo>
                  <a:cubicBezTo>
                    <a:pt x="36" y="112"/>
                    <a:pt x="0" y="0"/>
                    <a:pt x="40" y="28"/>
                  </a:cubicBezTo>
                  <a:cubicBezTo>
                    <a:pt x="81" y="55"/>
                    <a:pt x="172" y="452"/>
                    <a:pt x="321" y="516"/>
                  </a:cubicBezTo>
                  <a:cubicBezTo>
                    <a:pt x="321" y="516"/>
                    <a:pt x="149" y="469"/>
                    <a:pt x="36" y="112"/>
                  </a:cubicBezTo>
                  <a:close/>
                </a:path>
              </a:pathLst>
            </a:custGeom>
            <a:solidFill>
              <a:srgbClr val="F6927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3" name="Freeform 159"/>
            <p:cNvSpPr/>
            <p:nvPr>
              <p:custDataLst>
                <p:tags r:id="rId11"/>
              </p:custDataLst>
            </p:nvPr>
          </p:nvSpPr>
          <p:spPr bwMode="auto">
            <a:xfrm>
              <a:off x="9350" y="3890"/>
              <a:ext cx="353" cy="598"/>
            </a:xfrm>
            <a:custGeom>
              <a:cxnLst>
                <a:cxn ang="0">
                  <a:pos x="80" y="0"/>
                </a:cxn>
                <a:cxn ang="0">
                  <a:pos x="0" y="229"/>
                </a:cxn>
                <a:cxn ang="0">
                  <a:pos x="141" y="239"/>
                </a:cxn>
                <a:cxn ang="0">
                  <a:pos x="80" y="0"/>
                </a:cxn>
              </a:cxnLst>
              <a:rect l="0" t="0" r="r" b="b"/>
              <a:pathLst>
                <a:path w="141" h="239">
                  <a:moveTo>
                    <a:pt x="80" y="0"/>
                  </a:moveTo>
                  <a:lnTo>
                    <a:pt x="0" y="229"/>
                  </a:lnTo>
                  <a:lnTo>
                    <a:pt x="141" y="239"/>
                  </a:lnTo>
                  <a:lnTo>
                    <a:pt x="80" y="0"/>
                  </a:lnTo>
                  <a:close/>
                </a:path>
              </a:pathLst>
            </a:custGeom>
            <a:solidFill>
              <a:srgbClr val="A44853"/>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05509" y="688469"/>
            <a:ext cx="11160222" cy="1339850"/>
          </a:xfrm>
          <a:prstGeom prst="rect">
            <a:avLst/>
          </a:prstGeom>
        </p:spPr>
      </p:pic>
      <p:sp>
        <p:nvSpPr>
          <p:cNvPr id="4" name="文本框 3"/>
          <p:cNvSpPr txBox="1"/>
          <p:nvPr>
            <p:custDataLst>
              <p:tags r:id="rId6"/>
            </p:custDataLst>
          </p:nvPr>
        </p:nvSpPr>
        <p:spPr>
          <a:xfrm flipH="1">
            <a:off x="1283676" y="986839"/>
            <a:ext cx="7622930" cy="583565"/>
          </a:xfrm>
          <a:prstGeom prst="rect">
            <a:avLst/>
          </a:prstGeom>
          <a:noFill/>
        </p:spPr>
        <p:txBody>
          <a:bodyPr wrap="square" rtlCol="0">
            <a:spAutoFit/>
          </a:bodyPr>
          <a:lstStyle/>
          <a:p>
            <a:pPr algn="ctr"/>
            <a:r>
              <a:rPr lang="zh-CN" altLang="en-US" sz="32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主议题：夫妻</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地位平等  共建和谐家庭</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custDataLst>
              <p:tags r:id="rId7"/>
            </p:custDataLst>
          </p:nvPr>
        </p:nvSpPr>
        <p:spPr>
          <a:xfrm>
            <a:off x="-917445" y="1190126"/>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custDataLst>
              <p:tags r:id="rId8"/>
            </p:custDataLst>
          </p:nvPr>
        </p:nvGrpSpPr>
        <p:grpSpPr>
          <a:xfrm>
            <a:off x="217852" y="2535528"/>
            <a:ext cx="657509" cy="738492"/>
            <a:chExt cx="807366" cy="906807"/>
          </a:xfrm>
          <a:noFill/>
        </p:grpSpPr>
        <p:sp>
          <p:nvSpPr>
            <p:cNvPr id="7" name="Shape 42"/>
            <p:cNvSpPr/>
            <p:nvPr>
              <p:custDataLst>
                <p:tags r:id="rId9"/>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8" name="Shape 43"/>
            <p:cNvSpPr/>
            <p:nvPr>
              <p:custDataLst>
                <p:tags r:id="rId10"/>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nvGrpSpPr>
          <p:cNvPr id="9" name="Group 44"/>
          <p:cNvGrpSpPr/>
          <p:nvPr>
            <p:custDataLst>
              <p:tags r:id="rId11"/>
            </p:custDataLst>
          </p:nvPr>
        </p:nvGrpSpPr>
        <p:grpSpPr>
          <a:xfrm>
            <a:off x="206483" y="3783196"/>
            <a:ext cx="657509" cy="738492"/>
            <a:chExt cx="807366" cy="906807"/>
          </a:xfrm>
        </p:grpSpPr>
        <p:sp>
          <p:nvSpPr>
            <p:cNvPr id="10" name="Shape 42"/>
            <p:cNvSpPr/>
            <p:nvPr>
              <p:custDataLst>
                <p:tags r:id="rId12"/>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1" name="Shape 43"/>
            <p:cNvSpPr/>
            <p:nvPr>
              <p:custDataLst>
                <p:tags r:id="rId13"/>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nvGrpSpPr>
          <p:cNvPr id="12" name="Group 44"/>
          <p:cNvGrpSpPr/>
          <p:nvPr>
            <p:custDataLst>
              <p:tags r:id="rId14"/>
            </p:custDataLst>
          </p:nvPr>
        </p:nvGrpSpPr>
        <p:grpSpPr>
          <a:xfrm>
            <a:off x="187494" y="5031499"/>
            <a:ext cx="657509" cy="738492"/>
            <a:chExt cx="807366" cy="906807"/>
          </a:xfrm>
        </p:grpSpPr>
        <p:sp>
          <p:nvSpPr>
            <p:cNvPr id="13" name="Shape 42"/>
            <p:cNvSpPr/>
            <p:nvPr>
              <p:custDataLst>
                <p:tags r:id="rId15"/>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4" name="Shape 43"/>
            <p:cNvSpPr/>
            <p:nvPr>
              <p:custDataLst>
                <p:tags r:id="rId16"/>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sp>
        <p:nvSpPr>
          <p:cNvPr id="24" name="文本框 23"/>
          <p:cNvSpPr txBox="1"/>
          <p:nvPr>
            <p:custDataLst>
              <p:tags r:id="rId17"/>
            </p:custDataLst>
          </p:nvPr>
        </p:nvSpPr>
        <p:spPr>
          <a:xfrm>
            <a:off x="988695" y="2487295"/>
            <a:ext cx="10525125" cy="63094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结发为夫妻</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恩爱两不</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疑</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，维系婚姻关系的基础</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custDataLst>
              <p:tags r:id="rId18"/>
            </p:custDataLst>
          </p:nvPr>
        </p:nvSpPr>
        <p:spPr>
          <a:xfrm>
            <a:off x="988695" y="3761105"/>
            <a:ext cx="10525125" cy="63094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心贯</a:t>
            </a:r>
            <a:r>
              <a:rPr 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白</a:t>
            </a:r>
            <a:r>
              <a:rPr 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破镜能</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重圆</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，处理财产问题的关键</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custDataLst>
              <p:tags r:id="rId19"/>
            </p:custDataLst>
          </p:nvPr>
        </p:nvSpPr>
        <p:spPr>
          <a:xfrm>
            <a:off x="988695" y="5034915"/>
            <a:ext cx="10525125" cy="63094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举案齐眉乐</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锦天笑声</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欢</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，共筑美满家庭的法宝</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8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nodeType="afterGroup">
                            <p:stCondLst>
                              <p:cond delay="13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nodeType="afterGroup">
                            <p:stCondLst>
                              <p:cond delay="18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609199" y="2029016"/>
            <a:ext cx="3252377" cy="3283954"/>
          </a:xfrm>
          <a:prstGeom prst="rect">
            <a:avLst/>
          </a:prstGeom>
        </p:spPr>
      </p:pic>
      <p:sp>
        <p:nvSpPr>
          <p:cNvPr id="8" name="Freeform 34"/>
          <p:cNvSpPr>
            <a:spLocks noEditPoints="1"/>
          </p:cNvSpPr>
          <p:nvPr>
            <p:custDataLst>
              <p:tags r:id="rId6"/>
            </p:custDataLst>
          </p:nvPr>
        </p:nvSpPr>
        <p:spPr bwMode="auto">
          <a:xfrm>
            <a:off x="10889674" y="3778953"/>
            <a:ext cx="813742" cy="471144"/>
          </a:xfrm>
          <a:custGeom>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2">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custDataLst>
              <p:tags r:id="rId7"/>
            </p:custDataLst>
          </p:nvPr>
        </p:nvSpPr>
        <p:spPr>
          <a:xfrm>
            <a:off x="4054037" y="3441082"/>
            <a:ext cx="5761532" cy="459993"/>
          </a:xfrm>
          <a:custGeom>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8"/>
            </p:custDataLst>
          </p:nvPr>
        </p:nvSpPr>
        <p:spPr>
          <a:xfrm>
            <a:off x="1129738" y="2476634"/>
            <a:ext cx="2731838" cy="707886"/>
          </a:xfrm>
          <a:prstGeom prst="rect">
            <a:avLst/>
          </a:prstGeom>
          <a:noFill/>
        </p:spPr>
        <p:txBody>
          <a:bodyPr wrap="none" rtlCol="0">
            <a:spAutoFit/>
          </a:bodyPr>
          <a:lstStyle/>
          <a:p>
            <a:r>
              <a:rPr lang="en-US" altLang="zh-CN" sz="4000" b="1"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
        <p:nvSpPr>
          <p:cNvPr id="24" name="文本框 23"/>
          <p:cNvSpPr txBox="1"/>
          <p:nvPr>
            <p:custDataLst>
              <p:tags r:id="rId9"/>
            </p:custDataLst>
          </p:nvPr>
        </p:nvSpPr>
        <p:spPr>
          <a:xfrm>
            <a:off x="4480560" y="2184400"/>
            <a:ext cx="7711440" cy="147637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ctr"/>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结发为夫妻</a:t>
            </a: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恩爱两不疑</a:t>
            </a:r>
            <a:endParaRPr lang="zh-CN" altLang="en-US"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36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6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维系婚姻关系的</a:t>
            </a:r>
            <a:r>
              <a:rPr lang="zh-CN" altLang="en-US" sz="36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基础   </a:t>
            </a:r>
            <a:endParaRPr lang="zh-CN" altLang="en-US" sz="3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nodeType="afterGroup">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2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712177" y="309866"/>
            <a:ext cx="10263175" cy="1153113"/>
          </a:xfrm>
          <a:prstGeom prst="rect">
            <a:avLst/>
          </a:prstGeom>
        </p:spPr>
      </p:pic>
      <p:sp>
        <p:nvSpPr>
          <p:cNvPr id="4" name="文本框 3"/>
          <p:cNvSpPr txBox="1"/>
          <p:nvPr>
            <p:custDataLst>
              <p:tags r:id="rId6"/>
            </p:custDataLst>
          </p:nvPr>
        </p:nvSpPr>
        <p:spPr>
          <a:xfrm flipH="1">
            <a:off x="2523392" y="443529"/>
            <a:ext cx="6030088" cy="645160"/>
          </a:xfrm>
          <a:prstGeom prst="rect">
            <a:avLst/>
          </a:prstGeom>
          <a:noFill/>
        </p:spPr>
        <p:txBody>
          <a:bodyPr wrap="square" rtlCol="0">
            <a:spAutoFit/>
          </a:bodyPr>
          <a:lstStyle/>
          <a:p>
            <a:pPr algn="ctr"/>
            <a:r>
              <a:rPr lang="zh-CN" altLang="en-US" sz="3600" b="1" smtClean="0">
                <a:solidFill>
                  <a:schemeClr val="tx1">
                    <a:lumMod val="85000"/>
                    <a:lumOff val="15000"/>
                  </a:schemeClr>
                </a:solidFill>
                <a:latin typeface="方正静蕾简体" panose="02000000000000000000" pitchFamily="2" charset="-122"/>
                <a:ea typeface="方正静蕾简体" panose="02000000000000000000" pitchFamily="2" charset="-122"/>
              </a:rPr>
              <a:t>活动一   我是节目策划人</a:t>
            </a:r>
            <a:endParaRPr lang="zh-CN" altLang="en-US" sz="66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custDataLst>
              <p:tags r:id="rId7"/>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8"/>
            </p:custDataLst>
          </p:nvPr>
        </p:nvSpPr>
        <p:spPr>
          <a:xfrm>
            <a:off x="1122295" y="2508990"/>
            <a:ext cx="9196754" cy="2455672"/>
          </a:xfrm>
          <a:prstGeom prst="rect">
            <a:avLst/>
          </a:prstGeom>
          <a:noFill/>
          <a:ln w="28575">
            <a:solidFill>
              <a:schemeClr val="bg2">
                <a:lumMod val="75000"/>
              </a:schemeClr>
            </a:solidFill>
            <a:prstDash val="sysDash"/>
          </a:ln>
        </p:spPr>
        <p:txBody>
          <a:bodyPr wrap="square">
            <a:spAutoFit/>
          </a:bodyPr>
          <a:lstStyle/>
          <a:p>
            <a:pPr indent="791845" algn="just">
              <a:lnSpc>
                <a:spcPct val="150000"/>
              </a:lnSpc>
              <a:spcAft>
                <a:spcPct val="0"/>
              </a:spcAft>
            </a:pPr>
            <a:r>
              <a:rPr lang="zh-CN" altLang="zh-CN" sz="3600" b="1" kern="100" smtClean="0">
                <a:latin typeface="方正兰亭超细黑简体"/>
                <a:ea typeface="楷体" panose="02010609060101010101" pitchFamily="49" charset="-122"/>
                <a:cs typeface="楷体" panose="02010609060101010101" pitchFamily="49" charset="-122"/>
              </a:rPr>
              <a:t>假如</a:t>
            </a:r>
            <a:r>
              <a:rPr lang="zh-CN" altLang="zh-CN" sz="3600" b="1" kern="100">
                <a:latin typeface="方正兰亭超细黑简体"/>
                <a:ea typeface="楷体" panose="02010609060101010101" pitchFamily="49" charset="-122"/>
                <a:cs typeface="楷体" panose="02010609060101010101" pitchFamily="49" charset="-122"/>
              </a:rPr>
              <a:t>你是《怦然心动》电视相亲节目的策划人，为帮助嘉宾了解对方的婚姻观，在相互提问环节</a:t>
            </a:r>
            <a:r>
              <a:rPr lang="zh-CN" altLang="zh-CN" sz="3600" b="1" kern="100" smtClean="0">
                <a:latin typeface="方正兰亭超细黑简体"/>
                <a:ea typeface="楷体" panose="02010609060101010101" pitchFamily="49" charset="-122"/>
                <a:cs typeface="楷体" panose="02010609060101010101" pitchFamily="49" charset="-122"/>
              </a:rPr>
              <a:t>，会</a:t>
            </a:r>
            <a:r>
              <a:rPr lang="zh-CN" altLang="zh-CN" sz="3600" b="1" kern="100">
                <a:latin typeface="方正兰亭超细黑简体"/>
                <a:ea typeface="楷体" panose="02010609060101010101" pitchFamily="49" charset="-122"/>
                <a:cs typeface="楷体" panose="02010609060101010101" pitchFamily="49" charset="-122"/>
              </a:rPr>
              <a:t>设置哪些问题？</a:t>
            </a:r>
            <a:endParaRPr lang="zh-CN" altLang="zh-CN" sz="3600" b="1" kern="100">
              <a:latin typeface="方正兰亭超细黑简体"/>
              <a:cs typeface="Times New Roman" panose="02020603050405020304" pitchFamily="18" charset="0"/>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4" name="图片 3"/>
          <p:cNvPicPr>
            <a:picLocks noChangeAspect="1"/>
          </p:cNvPicPr>
          <p:nvPr>
            <p:custDataLst>
              <p:tags r:id="rId4"/>
            </p:custDataLst>
          </p:nvPr>
        </p:nvPicPr>
        <p:blipFill>
          <a:blip r:embed="rId3"/>
          <a:stretch>
            <a:fillRect/>
          </a:stretch>
        </p:blipFill>
        <p:spPr>
          <a:xfrm>
            <a:off x="284129" y="450631"/>
            <a:ext cx="5562756" cy="6002922"/>
          </a:xfrm>
          <a:prstGeom prst="rect">
            <a:avLst/>
          </a:prstGeom>
        </p:spPr>
      </p:pic>
      <p:pic>
        <p:nvPicPr>
          <p:cNvPr id="6" name="图片 5"/>
          <p:cNvPicPr>
            <a:picLocks noChangeAspect="1"/>
          </p:cNvPicPr>
          <p:nvPr>
            <p:custDataLst>
              <p:tags r:id="rId6"/>
            </p:custDataLst>
          </p:nvPr>
        </p:nvPicPr>
        <p:blipFill>
          <a:blip r:embed="rId5"/>
          <a:stretch>
            <a:fillRect/>
          </a:stretch>
        </p:blipFill>
        <p:spPr>
          <a:xfrm>
            <a:off x="6025506" y="450630"/>
            <a:ext cx="5896863" cy="6002923"/>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2" name="图片 1"/>
          <p:cNvPicPr>
            <a:picLocks noChangeAspect="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a:xfrm>
            <a:off x="8028432" y="2711569"/>
            <a:ext cx="4071248" cy="4079390"/>
          </a:xfrm>
          <a:prstGeom prst="rect">
            <a:avLst/>
          </a:prstGeom>
        </p:spPr>
      </p:pic>
      <p:sp>
        <p:nvSpPr>
          <p:cNvPr id="3" name="矩形 2"/>
          <p:cNvSpPr/>
          <p:nvPr>
            <p:custDataLst>
              <p:tags r:id="rId5"/>
            </p:custDataLst>
          </p:nvPr>
        </p:nvSpPr>
        <p:spPr>
          <a:xfrm>
            <a:off x="90079" y="1473830"/>
            <a:ext cx="9382870" cy="1754326"/>
          </a:xfrm>
          <a:prstGeom prst="rect">
            <a:avLst/>
          </a:prstGeom>
          <a:noFill/>
        </p:spPr>
        <p:txBody>
          <a:bodyPr wrap="square" lIns="91440" tIns="45720" rIns="91440" bIns="45720">
            <a:spAutoFit/>
          </a:bodyPr>
          <a:lstStyle/>
          <a:p>
            <a:pPr algn="ctr"/>
            <a:r>
              <a:rPr lang="zh-CN" altLang="en-US" sz="5400" b="1" cap="none" spc="0" smtClean="0">
                <a:ln w="0"/>
                <a:solidFill>
                  <a:schemeClr val="accent1">
                    <a:lumMod val="50000"/>
                  </a:schemeClr>
                </a:solidFill>
                <a:effectLst>
                  <a:reflection blurRad="6350" stA="53000" endA="300" endPos="35500" dir="5400000" sy="-90000" algn="bl" rotWithShape="0"/>
                </a:effectLst>
              </a:rPr>
              <a:t>“夫妻在婚姻关系中地位平等”是夫妻关系的核心</a:t>
            </a:r>
            <a:endParaRPr lang="zh-CN" altLang="en-US" sz="5400" b="1" cap="none" spc="0">
              <a:ln w="0"/>
              <a:solidFill>
                <a:schemeClr val="accent1">
                  <a:lumMod val="50000"/>
                </a:schemeClr>
              </a:solidFill>
              <a:effectLst>
                <a:reflection blurRad="6350" stA="53000" endA="300" endPos="35500" dir="5400000" sy="-9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275824" y="2029016"/>
            <a:ext cx="3252377" cy="3283954"/>
          </a:xfrm>
          <a:prstGeom prst="rect">
            <a:avLst/>
          </a:prstGeom>
        </p:spPr>
      </p:pic>
      <p:sp>
        <p:nvSpPr>
          <p:cNvPr id="8" name="Freeform 34"/>
          <p:cNvSpPr>
            <a:spLocks noEditPoints="1"/>
          </p:cNvSpPr>
          <p:nvPr>
            <p:custDataLst>
              <p:tags r:id="rId6"/>
            </p:custDataLst>
          </p:nvPr>
        </p:nvSpPr>
        <p:spPr bwMode="auto">
          <a:xfrm>
            <a:off x="10933636" y="3576730"/>
            <a:ext cx="813742" cy="471144"/>
          </a:xfrm>
          <a:custGeom>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2">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custDataLst>
              <p:tags r:id="rId7"/>
            </p:custDataLst>
          </p:nvPr>
        </p:nvSpPr>
        <p:spPr>
          <a:xfrm>
            <a:off x="3467438" y="3276347"/>
            <a:ext cx="6819562" cy="459993"/>
          </a:xfrm>
          <a:custGeom>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8"/>
            </p:custDataLst>
          </p:nvPr>
        </p:nvSpPr>
        <p:spPr>
          <a:xfrm>
            <a:off x="1000693" y="2450726"/>
            <a:ext cx="1664751" cy="707886"/>
          </a:xfrm>
          <a:prstGeom prst="rect">
            <a:avLst/>
          </a:prstGeom>
          <a:noFill/>
        </p:spPr>
        <p:txBody>
          <a:bodyPr wrap="none" rtlCol="0">
            <a:spAutoFit/>
          </a:bodyPr>
          <a:lstStyle/>
          <a:p>
            <a:r>
              <a:rPr lang="en-US" altLang="zh-CN" sz="4000" b="1"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2</a:t>
            </a:r>
            <a:endParaRPr lang="zh-CN" altLang="en-US" sz="4000" b="1">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
        <p:nvSpPr>
          <p:cNvPr id="2" name="矩形 1"/>
          <p:cNvSpPr/>
          <p:nvPr>
            <p:custDataLst>
              <p:tags r:id="rId9"/>
            </p:custDataLst>
          </p:nvPr>
        </p:nvSpPr>
        <p:spPr>
          <a:xfrm>
            <a:off x="3528201" y="1963754"/>
            <a:ext cx="8056109" cy="1477328"/>
          </a:xfrm>
          <a:prstGeom prst="rect">
            <a:avLst/>
          </a:prstGeom>
        </p:spPr>
        <p:txBody>
          <a:bodyPr wrap="square">
            <a:spAutoFit/>
          </a:bodyPr>
          <a:lstStyle/>
          <a:p>
            <a:pPr algn="ctr">
              <a:lnSpc>
                <a:spcPct val="125000"/>
              </a:lnSpc>
            </a:pPr>
            <a:r>
              <a:rPr lang="zh-CN" altLang="zh-CN"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心贯如</a:t>
            </a:r>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白</a:t>
            </a:r>
            <a:r>
              <a:rPr lang="zh-CN" altLang="zh-CN"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破镜能重圆</a:t>
            </a:r>
            <a:endParaRPr lang="en-US" altLang="zh-CN"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5000"/>
              </a:lnSpc>
            </a:pPr>
            <a:r>
              <a:rPr lang="en-US" altLang="zh-CN" sz="36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6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6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处理财产问题的关键</a:t>
            </a:r>
            <a:endParaRPr lang="zh-CN" altLang="en-US" sz="3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nodeType="afterGroup">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nodeType="afterGroup">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712177" y="309866"/>
            <a:ext cx="10263175" cy="1153113"/>
          </a:xfrm>
          <a:prstGeom prst="rect">
            <a:avLst/>
          </a:prstGeom>
        </p:spPr>
      </p:pic>
      <p:sp>
        <p:nvSpPr>
          <p:cNvPr id="4" name="文本框 3"/>
          <p:cNvSpPr txBox="1"/>
          <p:nvPr>
            <p:custDataLst>
              <p:tags r:id="rId6"/>
            </p:custDataLst>
          </p:nvPr>
        </p:nvSpPr>
        <p:spPr>
          <a:xfrm flipH="1">
            <a:off x="2523392" y="443529"/>
            <a:ext cx="6030088" cy="645160"/>
          </a:xfrm>
          <a:prstGeom prst="rect">
            <a:avLst/>
          </a:prstGeom>
          <a:noFill/>
        </p:spPr>
        <p:txBody>
          <a:bodyPr wrap="square" rtlCol="0">
            <a:spAutoFit/>
          </a:bodyPr>
          <a:lstStyle/>
          <a:p>
            <a:pPr algn="ctr"/>
            <a:r>
              <a:rPr lang="zh-CN" altLang="en-US" sz="3600" b="1" smtClean="0">
                <a:solidFill>
                  <a:schemeClr val="tx1">
                    <a:lumMod val="85000"/>
                    <a:lumOff val="15000"/>
                  </a:schemeClr>
                </a:solidFill>
                <a:latin typeface="方正静蕾简体" panose="02000000000000000000" pitchFamily="2" charset="-122"/>
                <a:ea typeface="方正静蕾简体" panose="02000000000000000000" pitchFamily="2" charset="-122"/>
              </a:rPr>
              <a:t>活动二  我是社区调解员</a:t>
            </a:r>
            <a:endParaRPr lang="zh-CN" altLang="en-US" sz="66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custDataLst>
              <p:tags r:id="rId7"/>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8"/>
            </p:custDataLst>
          </p:nvPr>
        </p:nvSpPr>
        <p:spPr>
          <a:xfrm>
            <a:off x="779780" y="1888107"/>
            <a:ext cx="10195560" cy="1624676"/>
          </a:xfrm>
          <a:prstGeom prst="rect">
            <a:avLst/>
          </a:prstGeom>
          <a:ln w="28575">
            <a:solidFill>
              <a:schemeClr val="bg2">
                <a:lumMod val="60000"/>
                <a:lumOff val="40000"/>
              </a:schemeClr>
            </a:solidFill>
            <a:prstDash val="sysDash"/>
          </a:ln>
        </p:spPr>
        <p:txBody>
          <a:bodyPr wrap="square">
            <a:spAutoFit/>
          </a:bodyPr>
          <a:lstStyle/>
          <a:p>
            <a:pPr indent="791845">
              <a:lnSpc>
                <a:spcPct val="150000"/>
              </a:lnSpc>
            </a:pPr>
            <a:r>
              <a:rPr lang="zh-CN" altLang="en-US" sz="3600" b="1" kern="100" smtClean="0">
                <a:latin typeface="方正兰亭超细黑简体"/>
                <a:ea typeface="楷体" panose="02010609060101010101" pitchFamily="49" charset="-122"/>
                <a:cs typeface="楷体" panose="02010609060101010101" pitchFamily="49" charset="-122"/>
              </a:rPr>
              <a:t>假如</a:t>
            </a:r>
            <a:r>
              <a:rPr lang="zh-CN" altLang="en-US" sz="3600" b="1" kern="100">
                <a:latin typeface="方正兰亭超细黑简体"/>
                <a:ea typeface="楷体" panose="02010609060101010101" pitchFamily="49" charset="-122"/>
                <a:cs typeface="楷体" panose="02010609060101010101" pitchFamily="49" charset="-122"/>
              </a:rPr>
              <a:t>你是社区家庭矛盾调解员，遇到以下的案例</a:t>
            </a:r>
            <a:r>
              <a:rPr lang="zh-CN" altLang="en-US" sz="3600" b="1" kern="100" smtClean="0">
                <a:latin typeface="方正兰亭超细黑简体"/>
                <a:ea typeface="楷体" panose="02010609060101010101" pitchFamily="49" charset="-122"/>
                <a:cs typeface="楷体" panose="02010609060101010101" pitchFamily="49" charset="-122"/>
              </a:rPr>
              <a:t>，会给出怎样</a:t>
            </a:r>
            <a:r>
              <a:rPr lang="zh-CN" altLang="en-US" sz="3600" b="1" kern="100">
                <a:latin typeface="方正兰亭超细黑简体"/>
                <a:ea typeface="楷体" panose="02010609060101010101" pitchFamily="49" charset="-122"/>
                <a:cs typeface="楷体" panose="02010609060101010101" pitchFamily="49" charset="-122"/>
              </a:rPr>
              <a:t>的</a:t>
            </a:r>
            <a:r>
              <a:rPr lang="zh-CN" altLang="en-US" sz="3600" b="1" kern="100" smtClean="0">
                <a:latin typeface="方正兰亭超细黑简体"/>
                <a:ea typeface="楷体" panose="02010609060101010101" pitchFamily="49" charset="-122"/>
                <a:cs typeface="楷体" panose="02010609060101010101" pitchFamily="49" charset="-122"/>
              </a:rPr>
              <a:t>调解建议？并说明理由。</a:t>
            </a:r>
            <a:endParaRPr lang="zh-CN" altLang="en-US" sz="3600" b="1" kern="100">
              <a:latin typeface="方正兰亭超细黑简体"/>
              <a:ea typeface="楷体" panose="02010609060101010101" pitchFamily="49" charset="-122"/>
              <a:cs typeface="楷体" panose="02010609060101010101" pitchFamily="49" charset="-122"/>
            </a:endParaRPr>
          </a:p>
        </p:txBody>
      </p:sp>
      <p:pic>
        <p:nvPicPr>
          <p:cNvPr id="10" name="Picture 2"/>
          <p:cNvPicPr>
            <a:picLocks noChangeAspect="1" noChangeArrowheads="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bwMode="auto">
          <a:xfrm>
            <a:off x="7323895" y="3729355"/>
            <a:ext cx="3823050" cy="2829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1028" name="Picture 4"/>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73269" y="-87923"/>
            <a:ext cx="12265269" cy="807133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标注 1"/>
          <p:cNvSpPr/>
          <p:nvPr>
            <p:custDataLst>
              <p:tags r:id="rId5"/>
            </p:custDataLst>
          </p:nvPr>
        </p:nvSpPr>
        <p:spPr>
          <a:xfrm>
            <a:off x="4406410" y="-87923"/>
            <a:ext cx="3305907" cy="1573823"/>
          </a:xfrm>
          <a:prstGeom prst="wedgeRectCallout">
            <a:avLst>
              <a:gd name="adj1" fmla="val -88301"/>
              <a:gd name="adj2" fmla="val 4895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800" smtClean="0">
                <a:solidFill>
                  <a:schemeClr val="tx1"/>
                </a:solidFill>
                <a:latin typeface="隶书" panose="02010509060101010101" pitchFamily="49" charset="-122"/>
                <a:ea typeface="隶书" panose="02010509060101010101" pitchFamily="49" charset="-122"/>
              </a:rPr>
              <a:t>这是我的房产！</a:t>
            </a:r>
            <a:endParaRPr lang="en-US" altLang="zh-CN" sz="2800" smtClean="0">
              <a:solidFill>
                <a:schemeClr val="tx1"/>
              </a:solidFill>
              <a:latin typeface="隶书" panose="02010509060101010101" pitchFamily="49" charset="-122"/>
              <a:ea typeface="隶书" panose="02010509060101010101" pitchFamily="49" charset="-122"/>
            </a:endParaRPr>
          </a:p>
          <a:p>
            <a:pPr algn="ctr"/>
            <a:r>
              <a:rPr lang="zh-CN" altLang="en-US" sz="2800" smtClean="0">
                <a:solidFill>
                  <a:schemeClr val="tx1"/>
                </a:solidFill>
                <a:latin typeface="隶书" panose="02010509060101010101" pitchFamily="49" charset="-122"/>
                <a:ea typeface="隶书" panose="02010509060101010101" pitchFamily="49" charset="-122"/>
              </a:rPr>
              <a:t>我要出去工作，</a:t>
            </a:r>
            <a:endParaRPr lang="en-US" altLang="zh-CN" sz="2800" smtClean="0">
              <a:solidFill>
                <a:schemeClr val="tx1"/>
              </a:solidFill>
              <a:latin typeface="隶书" panose="02010509060101010101" pitchFamily="49" charset="-122"/>
              <a:ea typeface="隶书" panose="02010509060101010101" pitchFamily="49" charset="-122"/>
            </a:endParaRPr>
          </a:p>
          <a:p>
            <a:pPr algn="ctr"/>
            <a:r>
              <a:rPr lang="zh-CN" altLang="en-US" sz="2800" smtClean="0">
                <a:solidFill>
                  <a:schemeClr val="tx1"/>
                </a:solidFill>
                <a:latin typeface="隶书" panose="02010509060101010101" pitchFamily="49" charset="-122"/>
                <a:ea typeface="隶书" panose="02010509060101010101" pitchFamily="49" charset="-122"/>
              </a:rPr>
              <a:t>你限制了我的自由！</a:t>
            </a:r>
            <a:endParaRPr lang="zh-CN" altLang="en-US" sz="2800">
              <a:solidFill>
                <a:schemeClr val="tx1"/>
              </a:solidFill>
              <a:latin typeface="隶书" panose="02010509060101010101" pitchFamily="49" charset="-122"/>
              <a:ea typeface="隶书" panose="02010509060101010101" pitchFamily="49" charset="-122"/>
            </a:endParaRPr>
          </a:p>
        </p:txBody>
      </p:sp>
      <p:sp>
        <p:nvSpPr>
          <p:cNvPr id="5" name="矩形标注 4"/>
          <p:cNvSpPr/>
          <p:nvPr>
            <p:custDataLst>
              <p:tags r:id="rId6"/>
            </p:custDataLst>
          </p:nvPr>
        </p:nvSpPr>
        <p:spPr>
          <a:xfrm>
            <a:off x="4192465" y="5284177"/>
            <a:ext cx="3733799" cy="1573823"/>
          </a:xfrm>
          <a:prstGeom prst="wedgeRectCallout">
            <a:avLst>
              <a:gd name="adj1" fmla="val 53056"/>
              <a:gd name="adj2" fmla="val -16501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800" smtClean="0">
                <a:solidFill>
                  <a:schemeClr val="tx1"/>
                </a:solidFill>
                <a:latin typeface="隶书" panose="02010509060101010101" pitchFamily="49" charset="-122"/>
                <a:ea typeface="隶书" panose="02010509060101010101" pitchFamily="49" charset="-122"/>
              </a:rPr>
              <a:t>我承担了家里所有的责任，你该补偿我！</a:t>
            </a:r>
            <a:endParaRPr lang="zh-CN" altLang="en-US" sz="2800">
              <a:solidFill>
                <a:schemeClr val="tx1"/>
              </a:solidFill>
              <a:latin typeface="隶书" panose="02010509060101010101" pitchFamily="49" charset="-122"/>
              <a:ea typeface="隶书" panose="02010509060101010101" pitchFamily="49" charset="-122"/>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351692" y="214436"/>
            <a:ext cx="11553093" cy="6554470"/>
          </a:xfrm>
          <a:prstGeom prst="rect">
            <a:avLst/>
          </a:prstGeom>
          <a:ln w="28575">
            <a:solidFill>
              <a:srgbClr val="0070C0"/>
            </a:solidFill>
            <a:prstDash val="sysDash"/>
          </a:ln>
        </p:spPr>
        <p:txBody>
          <a:bodyPr wrap="square">
            <a:spAutoFit/>
          </a:bodyPr>
          <a:lstStyle/>
          <a:p>
            <a:pPr algn="just">
              <a:spcAft>
                <a:spcPct val="0"/>
              </a:spcAft>
            </a:pPr>
            <a:r>
              <a:rPr lang="en-US" altLang="zh-CN" kern="100" smtClean="0">
                <a:latin typeface="Calibri" panose="020f0502020204030204" pitchFamily="34" charset="0"/>
                <a:ea typeface="楷体" panose="02010609060101010101" pitchFamily="49" charset="-122"/>
                <a:cs typeface="Times New Roman" panose="02020603050405020304" pitchFamily="18" charset="0"/>
              </a:rPr>
              <a:t>             </a:t>
            </a:r>
            <a:r>
              <a:rPr lang="en-US" altLang="zh-CN" b="1" kern="100" smtClean="0">
                <a:solidFill>
                  <a:srgbClr val="0070C0"/>
                </a:solidFill>
                <a:latin typeface="Calibri" panose="020f0502020204030204" pitchFamily="34" charset="0"/>
                <a:ea typeface="楷体" panose="02010609060101010101" pitchFamily="49" charset="-122"/>
                <a:cs typeface="Times New Roman" panose="02020603050405020304" pitchFamily="18" charset="0"/>
              </a:rPr>
              <a:t>  </a:t>
            </a:r>
            <a:r>
              <a:rPr lang="zh-CN" sz="2800" b="1">
                <a:solidFill>
                  <a:srgbClr val="0070C0"/>
                </a:solidFill>
                <a:ea typeface="楷体" panose="02010609060101010101" pitchFamily="49" charset="-122"/>
                <a:sym typeface="+mn-ea"/>
              </a:rPr>
              <a:t>强女士与雷先生在</a:t>
            </a:r>
            <a:r>
              <a:rPr lang="en-US" sz="2800" b="1">
                <a:solidFill>
                  <a:srgbClr val="0070C0"/>
                </a:solidFill>
                <a:latin typeface="楷体" panose="02010609060101010101" pitchFamily="49" charset="-122"/>
                <a:sym typeface="+mn-ea"/>
              </a:rPr>
              <a:t>2010</a:t>
            </a:r>
            <a:r>
              <a:rPr lang="zh-CN" sz="2800" b="1">
                <a:solidFill>
                  <a:srgbClr val="0070C0"/>
                </a:solidFill>
                <a:ea typeface="楷体" panose="02010609060101010101" pitchFamily="49" charset="-122"/>
                <a:sym typeface="+mn-ea"/>
              </a:rPr>
              <a:t>年结婚，当时强女士未婚而雷先生离异并有一子，婚前强女士与雷先生各自都有一处房产，婚后三人居住在雷先生的房产内，没有再生育孩子，强女士当时与雷先生签订书面协议，无论婚前还是婚后以任何形式获得的财产，都归两人共同所有。</a:t>
            </a:r>
            <a:r>
              <a:rPr lang="en-US" sz="2800" b="1">
                <a:solidFill>
                  <a:srgbClr val="0070C0"/>
                </a:solidFill>
                <a:latin typeface="楷体" panose="02010609060101010101" pitchFamily="49" charset="-122"/>
                <a:sym typeface="+mn-ea"/>
              </a:rPr>
              <a:t>2014</a:t>
            </a:r>
            <a:r>
              <a:rPr lang="zh-CN" sz="2800" b="1">
                <a:solidFill>
                  <a:srgbClr val="0070C0"/>
                </a:solidFill>
                <a:ea typeface="楷体" panose="02010609060101010101" pitchFamily="49" charset="-122"/>
                <a:sym typeface="+mn-ea"/>
              </a:rPr>
              <a:t>年，强先生又贷款买了一套房产，用于出租。</a:t>
            </a:r>
            <a:r>
              <a:rPr lang="en-US" sz="2800" b="1">
                <a:solidFill>
                  <a:srgbClr val="0070C0"/>
                </a:solidFill>
                <a:latin typeface="楷体" panose="02010609060101010101" pitchFamily="49" charset="-122"/>
                <a:sym typeface="+mn-ea"/>
              </a:rPr>
              <a:t>2018</a:t>
            </a:r>
            <a:r>
              <a:rPr lang="zh-CN" sz="2800" b="1">
                <a:solidFill>
                  <a:srgbClr val="0070C0"/>
                </a:solidFill>
                <a:ea typeface="楷体" panose="02010609060101010101" pitchFamily="49" charset="-122"/>
                <a:sym typeface="+mn-ea"/>
              </a:rPr>
              <a:t>年，强女士的父亲离世，立遗嘱把自己的一处房产留给女儿一人所有，强调不与女婿雷先生共有。今年，雷先生要求强女士卖掉单独在她名下的两处房产准备给儿子买一套较大的婚房（理由是这两套房属于老破小，没有升值空间）。强女士不答应，觉得这都是她的个人财产，她有独立支配的权力，而继子也毕竟不是她的亲生儿子。雷先生勃然大怒，并多次为此大打出手。称婚后强女士一直没有出去工作，所有的家庭开支，都由他支付，也就意味着是他一个人在承担所有的家庭责任，所以家里的财产都应由他支配。强女士非常委屈，因为婚后她并不愿意放弃自己的工作，但雷先生常以离婚要挟，让她在家料理家务，不允许外出工作，而今还要把属于她个人的所有房产卖掉，为继子买房。</a:t>
            </a:r>
            <a:endParaRPr lang="zh-CN" altLang="zh-CN" sz="2800" b="1" kern="100">
              <a:solidFill>
                <a:srgbClr val="0070C0"/>
              </a:solidFill>
              <a:latin typeface="Calibri" panose="020f0502020204030204" pitchFamily="34" charset="0"/>
              <a:ea typeface="楷体" panose="02010609060101010101" pitchFamily="49" charset="-122"/>
              <a:cs typeface="Times New Roman" panose="02020603050405020304" pitchFamily="18" charset="0"/>
              <a:sym typeface="+mn-ea"/>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AutoShape 2"/>
          <p:cNvSpPr>
            <a:spLocks noChangeAspect="1" noChangeArrowheads="1"/>
          </p:cNvSpPr>
          <p:nvPr>
            <p:custDataLst>
              <p:tags r:id="rId3"/>
            </p:custDataLst>
          </p:nvPr>
        </p:nvSpPr>
        <p:spPr bwMode="auto">
          <a:xfrm>
            <a:off x="155575" y="-144463"/>
            <a:ext cx="295690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4" name="图片 3"/>
          <p:cNvPicPr>
            <a:picLocks noChangeAspect="1"/>
          </p:cNvPicPr>
          <p:nvPr>
            <p:custDataLst>
              <p:tags r:id="rId5"/>
            </p:custDataLst>
          </p:nvPr>
        </p:nvPicPr>
        <p:blipFill>
          <a:blip r:embed="rId4"/>
          <a:stretch>
            <a:fillRect/>
          </a:stretch>
        </p:blipFill>
        <p:spPr>
          <a:xfrm>
            <a:off x="8845062" y="7937"/>
            <a:ext cx="3346938" cy="2669502"/>
          </a:xfrm>
          <a:prstGeom prst="rect">
            <a:avLst/>
          </a:prstGeom>
        </p:spPr>
      </p:pic>
      <p:sp>
        <p:nvSpPr>
          <p:cNvPr id="5" name="矩形 4"/>
          <p:cNvSpPr/>
          <p:nvPr>
            <p:custDataLst>
              <p:tags r:id="rId6"/>
            </p:custDataLst>
          </p:nvPr>
        </p:nvSpPr>
        <p:spPr>
          <a:xfrm>
            <a:off x="410553" y="910941"/>
            <a:ext cx="464742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5400" b="1" i="0" u="none" strike="noStrike" kern="1200" cap="none" spc="0" normalizeH="0" baseline="0" noProof="0" smtClean="0">
                <a:solidFill>
                  <a:srgbClr val="FFC000"/>
                </a:solidFill>
                <a:effectLst/>
                <a:uLnTx/>
                <a:uFillTx/>
                <a:latin typeface="Calibri"/>
                <a:ea typeface="宋体" panose="02010600030101010101" pitchFamily="2" charset="-122"/>
                <a:cs typeface="+mn-cs"/>
              </a:rPr>
              <a:t>对强女士说</a:t>
            </a:r>
            <a:r>
              <a:rPr kumimoji="0" lang="en-US" altLang="zh-CN" sz="5400" b="1" i="0" u="none" strike="noStrike" kern="1200" cap="none" spc="0" normalizeH="0" baseline="0" noProof="0" smtClean="0">
                <a:solidFill>
                  <a:srgbClr val="FFC000"/>
                </a:solidFill>
                <a:effectLst/>
                <a:uLnTx/>
                <a:uFillTx/>
                <a:latin typeface="Calibri"/>
                <a:ea typeface="宋体" panose="02010600030101010101" pitchFamily="2" charset="-122"/>
                <a:cs typeface="+mn-cs"/>
              </a:rPr>
              <a:t>……</a:t>
            </a:r>
            <a:endParaRPr kumimoji="0" lang="zh-CN" altLang="en-US" sz="5400" b="1" i="0" u="none" strike="noStrike" kern="1200" cap="none" spc="0" normalizeH="0" baseline="0" noProof="0">
              <a:solidFill>
                <a:srgbClr val="FFC000"/>
              </a:solidFill>
              <a:effectLst/>
              <a:uLnTx/>
              <a:uFillTx/>
              <a:latin typeface="Calibri"/>
              <a:ea typeface="宋体" panose="02010600030101010101" pitchFamily="2" charset="-122"/>
              <a:cs typeface="+mn-cs"/>
            </a:endParaRPr>
          </a:p>
        </p:txBody>
      </p:sp>
      <p:sp>
        <p:nvSpPr>
          <p:cNvPr id="3" name="文本框 2"/>
          <p:cNvSpPr txBox="1"/>
          <p:nvPr>
            <p:custDataLst>
              <p:tags r:id="rId7"/>
            </p:custDataLst>
          </p:nvPr>
        </p:nvSpPr>
        <p:spPr>
          <a:xfrm>
            <a:off x="281355" y="2580723"/>
            <a:ext cx="11218984" cy="3970318"/>
          </a:xfrm>
          <a:prstGeom prst="rect">
            <a:avLst/>
          </a:prstGeom>
          <a:noFill/>
        </p:spPr>
        <p:txBody>
          <a:bodyPr wrap="square" rtlCol="0">
            <a:spAutoFit/>
          </a:bodyPr>
          <a:lstStyle/>
          <a:p>
            <a:pPr>
              <a:lnSpc>
                <a:spcPct val="150000"/>
              </a:lnSpc>
            </a:pPr>
            <a:r>
              <a:rPr lang="en-US" altLang="zh-CN" sz="2400" b="1" smtClean="0">
                <a:solidFill>
                  <a:srgbClr val="0070C0"/>
                </a:solidFill>
                <a:latin typeface="华文楷体" panose="02010600040101010101" pitchFamily="2" charset="-122"/>
                <a:ea typeface="华文楷体" panose="02010600040101010101" pitchFamily="2" charset="-122"/>
              </a:rPr>
              <a:t>1</a:t>
            </a:r>
            <a:r>
              <a:rPr lang="en-US" altLang="zh-CN" sz="2800" b="1" smtClean="0">
                <a:solidFill>
                  <a:srgbClr val="0070C0"/>
                </a:solidFill>
                <a:latin typeface="华文楷体" panose="02010600040101010101" pitchFamily="2" charset="-122"/>
                <a:ea typeface="华文楷体" panose="02010600040101010101" pitchFamily="2" charset="-122"/>
              </a:rPr>
              <a:t>.</a:t>
            </a:r>
            <a:r>
              <a:rPr lang="zh-CN" altLang="en-US" sz="2800" b="1" smtClean="0">
                <a:solidFill>
                  <a:srgbClr val="0070C0"/>
                </a:solidFill>
                <a:latin typeface="华文楷体" panose="02010600040101010101" pitchFamily="2" charset="-122"/>
                <a:ea typeface="华文楷体" panose="02010600040101010101" pitchFamily="2" charset="-122"/>
              </a:rPr>
              <a:t>结婚后，就要共同承担家庭责任，也包括对他们的儿子。</a:t>
            </a:r>
            <a:endParaRPr lang="en-US" altLang="zh-CN" sz="2800" b="1" smtClean="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800" b="1" smtClean="0">
                <a:solidFill>
                  <a:srgbClr val="0070C0"/>
                </a:solidFill>
                <a:latin typeface="华文楷体" panose="02010600040101010101" pitchFamily="2" charset="-122"/>
                <a:ea typeface="华文楷体" panose="02010600040101010101" pitchFamily="2" charset="-122"/>
              </a:rPr>
              <a:t>2.</a:t>
            </a:r>
            <a:r>
              <a:rPr lang="zh-CN" altLang="en-US" sz="2800" b="1" smtClean="0">
                <a:solidFill>
                  <a:srgbClr val="0070C0"/>
                </a:solidFill>
                <a:latin typeface="华文楷体" panose="02010600040101010101" pitchFamily="2" charset="-122"/>
                <a:ea typeface="华文楷体" panose="02010600040101010101" pitchFamily="2" charset="-122"/>
              </a:rPr>
              <a:t>夫妻双方在平等自愿的基础上，有了书面协议的约定后，强女士名下的两套房产应归夫妻双方共同所有，而非归她独有。</a:t>
            </a:r>
            <a:endParaRPr lang="en-US" altLang="zh-CN" sz="2800" b="1" smtClean="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800" b="1" smtClean="0">
                <a:solidFill>
                  <a:srgbClr val="0070C0"/>
                </a:solidFill>
                <a:latin typeface="华文楷体" panose="02010600040101010101" pitchFamily="2" charset="-122"/>
                <a:ea typeface="华文楷体" panose="02010600040101010101" pitchFamily="2" charset="-122"/>
              </a:rPr>
              <a:t>3.</a:t>
            </a:r>
            <a:r>
              <a:rPr lang="zh-CN" altLang="en-US" sz="2800" b="1" smtClean="0">
                <a:solidFill>
                  <a:srgbClr val="0070C0"/>
                </a:solidFill>
                <a:latin typeface="华文楷体" panose="02010600040101010101" pitchFamily="2" charset="-122"/>
                <a:ea typeface="华文楷体" panose="02010600040101010101" pitchFamily="2" charset="-122"/>
              </a:rPr>
              <a:t>如果因为不能出去工作而一直心存遗憾，可以与雷先生协商，因为夫妻人身关系的平等强调夫妻双方的人格独立，双方均有参加生产、工作、学习和社会活动的自由。</a:t>
            </a:r>
            <a:endParaRPr lang="zh-CN" altLang="en-US" sz="2800" b="1">
              <a:solidFill>
                <a:srgbClr val="0070C0"/>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2155825" y="175895"/>
            <a:ext cx="8827135" cy="1461770"/>
          </a:xfrm>
          <a:prstGeom prst="rect">
            <a:avLst/>
          </a:prstGeom>
        </p:spPr>
      </p:pic>
      <p:sp>
        <p:nvSpPr>
          <p:cNvPr id="4" name="文本框 3"/>
          <p:cNvSpPr txBox="1"/>
          <p:nvPr>
            <p:custDataLst>
              <p:tags r:id="rId6"/>
            </p:custDataLst>
          </p:nvPr>
        </p:nvSpPr>
        <p:spPr>
          <a:xfrm flipH="1">
            <a:off x="3048924" y="333355"/>
            <a:ext cx="5923280" cy="829945"/>
          </a:xfrm>
          <a:prstGeom prst="rect">
            <a:avLst/>
          </a:prstGeom>
          <a:noFill/>
        </p:spPr>
        <p:txBody>
          <a:bodyPr wrap="square" rtlCol="0">
            <a:spAutoFit/>
          </a:bodyPr>
          <a:lstStyle/>
          <a:p>
            <a:pPr algn="ctr"/>
            <a:r>
              <a:rPr lang="zh-CN" altLang="en-US" sz="4800" b="1">
                <a:solidFill>
                  <a:srgbClr val="CC9AC6"/>
                </a:solidFill>
                <a:latin typeface="方正姚体" panose="02010601030101010101" charset="-122"/>
                <a:ea typeface="方正姚体" panose="02010601030101010101" charset="-122"/>
              </a:rPr>
              <a:t>热身环节：自主探究</a:t>
            </a:r>
            <a:endParaRPr lang="zh-CN" altLang="en-US" sz="4800" b="1">
              <a:solidFill>
                <a:srgbClr val="CC9AC6"/>
              </a:solidFill>
              <a:latin typeface="方正姚体" panose="02010601030101010101" charset="-122"/>
              <a:ea typeface="方正姚体" panose="02010601030101010101" charset="-122"/>
            </a:endParaRPr>
          </a:p>
        </p:txBody>
      </p:sp>
      <p:sp>
        <p:nvSpPr>
          <p:cNvPr id="5" name="矩形 4"/>
          <p:cNvSpPr/>
          <p:nvPr>
            <p:custDataLst>
              <p:tags r:id="rId7"/>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custDataLst>
              <p:tags r:id="rId8"/>
            </p:custDataLst>
          </p:nvPr>
        </p:nvSpPr>
        <p:spPr>
          <a:xfrm>
            <a:off x="4210234" y="1412781"/>
            <a:ext cx="7923261" cy="4954465"/>
          </a:xfrm>
          <a:custGeom>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custDataLst>
              <p:tags r:id="rId9"/>
            </p:custDataLst>
          </p:nvPr>
        </p:nvGrpSpPr>
        <p:grpSpPr>
          <a:xfrm>
            <a:off x="1011263" y="1595846"/>
            <a:ext cx="3313113" cy="2997199"/>
            <a:chOff x="774701" y="2601913"/>
            <a:chExt cx="3313113" cy="2997199"/>
          </a:xfrm>
          <a:solidFill>
            <a:srgbClr val="262626"/>
          </a:solidFill>
        </p:grpSpPr>
        <p:sp>
          <p:nvSpPr>
            <p:cNvPr id="8" name="Freeform 165"/>
            <p:cNvSpPr>
              <a:spLocks noEditPoints="1"/>
            </p:cNvSpPr>
            <p:nvPr>
              <p:custDataLst>
                <p:tags r:id="rId10"/>
              </p:custDataLst>
            </p:nvPr>
          </p:nvSpPr>
          <p:spPr bwMode="auto">
            <a:xfrm>
              <a:off x="1503363" y="3411538"/>
              <a:ext cx="1535113" cy="1620837"/>
            </a:xfrm>
            <a:custGeom>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custDataLst>
                <p:tags r:id="rId11"/>
              </p:custDataLst>
            </p:nvPr>
          </p:nvSpPr>
          <p:spPr bwMode="auto">
            <a:xfrm>
              <a:off x="1866901" y="3978275"/>
              <a:ext cx="766763" cy="1012825"/>
            </a:xfrm>
            <a:custGeom>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custDataLst>
                <p:tags r:id="rId12"/>
              </p:custDataLst>
            </p:nvPr>
          </p:nvSpPr>
          <p:spPr bwMode="auto">
            <a:xfrm>
              <a:off x="1866901" y="4991100"/>
              <a:ext cx="766763" cy="161925"/>
            </a:xfrm>
            <a:custGeom>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custDataLst>
                <p:tags r:id="rId13"/>
              </p:custDataLst>
            </p:nvPr>
          </p:nvSpPr>
          <p:spPr bwMode="auto">
            <a:xfrm>
              <a:off x="1866901" y="5113338"/>
              <a:ext cx="766763" cy="161925"/>
            </a:xfrm>
            <a:custGeom>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custDataLst>
                <p:tags r:id="rId14"/>
              </p:custDataLst>
            </p:nvPr>
          </p:nvSpPr>
          <p:spPr bwMode="auto">
            <a:xfrm>
              <a:off x="1906588" y="5194300"/>
              <a:ext cx="727075" cy="201612"/>
            </a:xfrm>
            <a:custGeom>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custDataLst>
                <p:tags r:id="rId15"/>
              </p:custDataLst>
            </p:nvPr>
          </p:nvSpPr>
          <p:spPr bwMode="auto">
            <a:xfrm>
              <a:off x="1946276" y="5356225"/>
              <a:ext cx="647700" cy="161925"/>
            </a:xfrm>
            <a:custGeom>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custDataLst>
                <p:tags r:id="rId16"/>
              </p:custDataLst>
            </p:nvPr>
          </p:nvSpPr>
          <p:spPr bwMode="auto">
            <a:xfrm>
              <a:off x="2149476" y="5476875"/>
              <a:ext cx="282575" cy="122237"/>
            </a:xfrm>
            <a:custGeom>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custDataLst>
                <p:tags r:id="rId17"/>
              </p:custDataLst>
            </p:nvPr>
          </p:nvSpPr>
          <p:spPr bwMode="auto">
            <a:xfrm>
              <a:off x="774701" y="3128963"/>
              <a:ext cx="606425" cy="809625"/>
            </a:xfrm>
            <a:custGeom>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custDataLst>
                <p:tags r:id="rId18"/>
              </p:custDataLst>
            </p:nvPr>
          </p:nvSpPr>
          <p:spPr bwMode="auto">
            <a:xfrm>
              <a:off x="3482976" y="2643188"/>
              <a:ext cx="604838" cy="809625"/>
            </a:xfrm>
            <a:custGeom>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custDataLst>
                <p:tags r:id="rId19"/>
              </p:custDataLst>
            </p:nvPr>
          </p:nvSpPr>
          <p:spPr bwMode="auto">
            <a:xfrm>
              <a:off x="3198813" y="3533775"/>
              <a:ext cx="444500" cy="566737"/>
            </a:xfrm>
            <a:custGeom>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custDataLst>
                <p:tags r:id="rId20"/>
              </p:custDataLst>
            </p:nvPr>
          </p:nvSpPr>
          <p:spPr bwMode="auto">
            <a:xfrm>
              <a:off x="1906588" y="4991100"/>
              <a:ext cx="646113" cy="161925"/>
            </a:xfrm>
            <a:custGeom>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custDataLst>
                <p:tags r:id="rId21"/>
              </p:custDataLst>
            </p:nvPr>
          </p:nvSpPr>
          <p:spPr bwMode="auto">
            <a:xfrm>
              <a:off x="1946276" y="5275263"/>
              <a:ext cx="525463" cy="120650"/>
            </a:xfrm>
            <a:custGeom>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custDataLst>
                <p:tags r:id="rId22"/>
              </p:custDataLst>
            </p:nvPr>
          </p:nvSpPr>
          <p:spPr bwMode="auto">
            <a:xfrm>
              <a:off x="2189163" y="5476875"/>
              <a:ext cx="122238" cy="80962"/>
            </a:xfrm>
            <a:custGeom>
              <a:gdLst>
                <a:gd name="T0" fmla="*/ 0 w 3"/>
                <a:gd name="T1" fmla="*/ 1 h 2"/>
                <a:gd name="T2" fmla="*/ 2 w 3"/>
                <a:gd name="T3" fmla="*/ 0 h 2"/>
                <a:gd name="T4" fmla="*/ 2 w 3"/>
                <a:gd name="T5" fmla="*/ 1 h 2"/>
                <a:gd name="T6" fmla="*/ 3 w 3"/>
                <a:gd name="T7" fmla="*/ 1 h 2"/>
              </a:gd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custDataLst>
                <p:tags r:id="rId23"/>
              </p:custDataLst>
            </p:nvPr>
          </p:nvSpPr>
          <p:spPr bwMode="auto">
            <a:xfrm>
              <a:off x="1381126" y="3168650"/>
              <a:ext cx="1736725" cy="1822450"/>
            </a:xfrm>
            <a:custGeom>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custDataLst>
                <p:tags r:id="rId24"/>
              </p:custDataLst>
            </p:nvPr>
          </p:nvSpPr>
          <p:spPr bwMode="auto">
            <a:xfrm>
              <a:off x="774701" y="3168650"/>
              <a:ext cx="485775" cy="323850"/>
            </a:xfrm>
            <a:custGeom>
              <a:gdLst>
                <a:gd name="T0" fmla="*/ 7 w 12"/>
                <a:gd name="T1" fmla="*/ 0 h 8"/>
                <a:gd name="T2" fmla="*/ 0 w 12"/>
                <a:gd name="T3" fmla="*/ 8 h 8"/>
                <a:gd name="T4" fmla="*/ 8 w 12"/>
                <a:gd name="T5" fmla="*/ 0 h 8"/>
                <a:gd name="T6" fmla="*/ 12 w 12"/>
                <a:gd name="T7" fmla="*/ 6 h 8"/>
                <a:gd name="T8" fmla="*/ 9 w 12"/>
                <a:gd name="T9" fmla="*/ 0 h 8"/>
              </a:gd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custDataLst>
                <p:tags r:id="rId25"/>
              </p:custDataLst>
            </p:nvPr>
          </p:nvSpPr>
          <p:spPr bwMode="auto">
            <a:xfrm>
              <a:off x="3805238" y="2601913"/>
              <a:ext cx="201613" cy="323850"/>
            </a:xfrm>
            <a:custGeom>
              <a:gdLst>
                <a:gd name="T0" fmla="*/ 0 w 5"/>
                <a:gd name="T1" fmla="*/ 1 h 8"/>
                <a:gd name="T2" fmla="*/ 5 w 5"/>
                <a:gd name="T3" fmla="*/ 8 h 8"/>
                <a:gd name="T4" fmla="*/ 0 w 5"/>
                <a:gd name="T5" fmla="*/ 0 h 8"/>
              </a:gd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custDataLst>
                <p:tags r:id="rId26"/>
              </p:custDataLst>
            </p:nvPr>
          </p:nvSpPr>
          <p:spPr bwMode="auto">
            <a:xfrm>
              <a:off x="3441701" y="3533775"/>
              <a:ext cx="201613" cy="282575"/>
            </a:xfrm>
            <a:custGeom>
              <a:gdLst>
                <a:gd name="T0" fmla="*/ 0 w 5"/>
                <a:gd name="T1" fmla="*/ 0 h 7"/>
                <a:gd name="T2" fmla="*/ 5 w 5"/>
                <a:gd name="T3" fmla="*/ 5 h 7"/>
                <a:gd name="T4" fmla="*/ 0 w 5"/>
                <a:gd name="T5" fmla="*/ 0 h 7"/>
              </a:gd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6" name="文本框 25"/>
          <p:cNvSpPr txBox="1"/>
          <p:nvPr>
            <p:custDataLst>
              <p:tags r:id="rId27"/>
            </p:custDataLst>
          </p:nvPr>
        </p:nvSpPr>
        <p:spPr>
          <a:xfrm>
            <a:off x="4714192" y="1595846"/>
            <a:ext cx="7000069" cy="4708981"/>
          </a:xfrm>
          <a:prstGeom prst="rect">
            <a:avLst/>
          </a:prstGeom>
          <a:noFill/>
          <a:effectLst/>
        </p:spPr>
        <p:txBody>
          <a:bodyPr wrap="square" rtlCol="0">
            <a:spAutoFit/>
          </a:bodyPr>
          <a:lstStyle/>
          <a:p>
            <a:pPr fontAlgn="auto">
              <a:lnSpc>
                <a:spcPts val="4000"/>
              </a:lnSpc>
            </a:pPr>
            <a:r>
              <a:rPr lang="en-US" altLang="zh-CN" sz="3200" b="1" smtClean="0">
                <a:solidFill>
                  <a:srgbClr val="4C5D86"/>
                </a:solidFill>
                <a:latin typeface="华文宋体" panose="02010600040101010101" pitchFamily="2" charset="-122"/>
                <a:ea typeface="华文宋体" panose="02010600040101010101" pitchFamily="2" charset="-122"/>
              </a:rPr>
              <a:t>       </a:t>
            </a:r>
            <a:r>
              <a:rPr lang="zh-CN" altLang="en-US" sz="2800" smtClean="0">
                <a:solidFill>
                  <a:srgbClr val="002E58"/>
                </a:solidFill>
                <a:latin typeface="微软雅黑" panose="020b0503020204020204" pitchFamily="34" charset="-122"/>
                <a:ea typeface="微软雅黑" panose="020b0503020204020204" pitchFamily="34" charset="-122"/>
              </a:rPr>
              <a:t>吴江某民营企业董事长夏某（女）与本公司员工刘某（男）相识相恋，到谈婚论嫁之时，夏女士提出三个要求:</a:t>
            </a:r>
            <a:endParaRPr lang="zh-CN" altLang="en-US"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zh-CN" altLang="en-US" sz="2800" smtClean="0">
                <a:solidFill>
                  <a:srgbClr val="002E58"/>
                </a:solidFill>
                <a:latin typeface="微软雅黑" panose="020b0503020204020204" pitchFamily="34" charset="-122"/>
                <a:ea typeface="微软雅黑" panose="020b0503020204020204" pitchFamily="34" charset="-122"/>
              </a:rPr>
              <a:t>1.必须做婚前财产公证；</a:t>
            </a:r>
            <a:endParaRPr lang="zh-CN" altLang="en-US"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zh-CN" altLang="en-US" sz="2800" smtClean="0">
                <a:solidFill>
                  <a:srgbClr val="002E58"/>
                </a:solidFill>
                <a:latin typeface="微软雅黑" panose="020b0503020204020204" pitchFamily="34" charset="-122"/>
                <a:ea typeface="微软雅黑" panose="020b0503020204020204" pitchFamily="34" charset="-122"/>
              </a:rPr>
              <a:t>2.婚后无论生育几个孩子都要姓夏；</a:t>
            </a:r>
            <a:endParaRPr lang="en-US" altLang="zh-CN"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en-US" altLang="zh-CN" sz="2800" smtClean="0">
                <a:solidFill>
                  <a:srgbClr val="002E58"/>
                </a:solidFill>
                <a:latin typeface="微软雅黑" panose="020b0503020204020204" pitchFamily="34" charset="-122"/>
                <a:ea typeface="微软雅黑" panose="020b0503020204020204" pitchFamily="34" charset="-122"/>
              </a:rPr>
              <a:t>3.</a:t>
            </a:r>
            <a:r>
              <a:rPr lang="zh-CN" altLang="en-US" sz="2800" smtClean="0">
                <a:solidFill>
                  <a:srgbClr val="002E58"/>
                </a:solidFill>
                <a:latin typeface="微软雅黑" panose="020b0503020204020204" pitchFamily="34" charset="-122"/>
                <a:ea typeface="微软雅黑" panose="020b0503020204020204" pitchFamily="34" charset="-122"/>
              </a:rPr>
              <a:t>婚后的家务都由刘先生承担。</a:t>
            </a:r>
            <a:endParaRPr lang="zh-CN" altLang="en-US"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en-US" altLang="zh-CN" sz="2800" smtClean="0">
                <a:solidFill>
                  <a:srgbClr val="002E58"/>
                </a:solidFill>
                <a:latin typeface="微软雅黑" panose="020b0503020204020204" pitchFamily="34" charset="-122"/>
                <a:ea typeface="微软雅黑" panose="020b0503020204020204" pitchFamily="34" charset="-122"/>
              </a:rPr>
              <a:t>       </a:t>
            </a:r>
            <a:r>
              <a:rPr lang="zh-CN" altLang="en-US" sz="2800" smtClean="0">
                <a:solidFill>
                  <a:srgbClr val="002E58"/>
                </a:solidFill>
                <a:latin typeface="微软雅黑" panose="020b0503020204020204" pitchFamily="34" charset="-122"/>
                <a:ea typeface="微软雅黑" panose="020b0503020204020204" pitchFamily="34" charset="-122"/>
              </a:rPr>
              <a:t>但是，刘先生觉得以上三个不平等要求一个也不能答应。俩人面临分手的尴尬境地。    </a:t>
            </a:r>
            <a:endParaRPr lang="en-US" altLang="zh-CN" sz="280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en-US" altLang="zh-CN" sz="2800" smtClean="0">
                <a:solidFill>
                  <a:srgbClr val="002E58"/>
                </a:solidFill>
                <a:latin typeface="微软雅黑" panose="020b0503020204020204" pitchFamily="34" charset="-122"/>
                <a:ea typeface="微软雅黑" panose="020b0503020204020204" pitchFamily="34" charset="-122"/>
              </a:rPr>
              <a:t>       </a:t>
            </a:r>
            <a:r>
              <a:rPr lang="zh-CN" altLang="en-US" sz="2800" smtClean="0">
                <a:solidFill>
                  <a:srgbClr val="002E58"/>
                </a:solidFill>
                <a:latin typeface="微软雅黑" panose="020b0503020204020204" pitchFamily="34" charset="-122"/>
                <a:ea typeface="微软雅黑" panose="020b0503020204020204" pitchFamily="34" charset="-122"/>
              </a:rPr>
              <a:t>谈谈你对夏女士要求的看法。</a:t>
            </a:r>
            <a:endParaRPr lang="zh-CN" altLang="en-US" sz="2800" smtClean="0">
              <a:solidFill>
                <a:srgbClr val="002E58"/>
              </a:solidFill>
              <a:latin typeface="微软雅黑" panose="020b0503020204020204" pitchFamily="34" charset="-122"/>
              <a:ea typeface="微软雅黑" panose="020b0503020204020204" pitchFamily="34" charset="-122"/>
            </a:endParaRPr>
          </a:p>
        </p:txBody>
      </p:sp>
      <p:grpSp>
        <p:nvGrpSpPr>
          <p:cNvPr id="3" name="组合 2"/>
          <p:cNvGrpSpPr/>
          <p:nvPr>
            <p:custDataLst>
              <p:tags r:id="rId28"/>
            </p:custDataLst>
          </p:nvPr>
        </p:nvGrpSpPr>
        <p:grpSpPr>
          <a:xfrm>
            <a:off x="-141605" y="3333750"/>
            <a:ext cx="4029710" cy="3075940"/>
            <a:chOff x="556" y="-1449"/>
            <a:chExt cx="18088" cy="13697"/>
          </a:xfrm>
          <a:effectLst>
            <a:outerShdw blurRad="50800" dist="38100" dir="2700000" algn="tl" rotWithShape="0">
              <a:prstClr val="black">
                <a:alpha val="40000"/>
              </a:prstClr>
            </a:outerShdw>
          </a:effectLst>
        </p:grpSpPr>
        <p:sp>
          <p:nvSpPr>
            <p:cNvPr id="1048" name="Freeform 24"/>
            <p:cNvSpPr/>
            <p:nvPr>
              <p:custDataLst>
                <p:tags r:id="rId29"/>
              </p:custDataLst>
            </p:nvPr>
          </p:nvSpPr>
          <p:spPr bwMode="auto">
            <a:xfrm>
              <a:off x="1614" y="2014"/>
              <a:ext cx="4275" cy="70"/>
            </a:xfrm>
            <a:custGeom>
              <a:cxnLst>
                <a:cxn ang="0">
                  <a:pos x="718" y="12"/>
                </a:cxn>
                <a:cxn ang="0">
                  <a:pos x="0" y="6"/>
                </a:cxn>
                <a:cxn ang="0">
                  <a:pos x="718" y="0"/>
                </a:cxn>
                <a:cxn ang="0">
                  <a:pos x="724" y="6"/>
                </a:cxn>
                <a:cxn ang="0">
                  <a:pos x="718" y="12"/>
                </a:cxn>
                <a:cxn ang="0">
                  <a:pos x="718" y="12"/>
                </a:cxn>
              </a:cxnLst>
              <a:rect l="0" t="0" r="r" b="b"/>
              <a:pathLst>
                <a:path w="724" h="12">
                  <a:moveTo>
                    <a:pt x="718" y="12"/>
                  </a:moveTo>
                  <a:cubicBezTo>
                    <a:pt x="0" y="6"/>
                    <a:pt x="0" y="6"/>
                    <a:pt x="0" y="6"/>
                  </a:cubicBezTo>
                  <a:cubicBezTo>
                    <a:pt x="718" y="0"/>
                    <a:pt x="718" y="0"/>
                    <a:pt x="718" y="0"/>
                  </a:cubicBezTo>
                  <a:cubicBezTo>
                    <a:pt x="721" y="0"/>
                    <a:pt x="724" y="3"/>
                    <a:pt x="724" y="6"/>
                  </a:cubicBezTo>
                  <a:cubicBezTo>
                    <a:pt x="724" y="9"/>
                    <a:pt x="721" y="12"/>
                    <a:pt x="718" y="12"/>
                  </a:cubicBezTo>
                  <a:cubicBezTo>
                    <a:pt x="718" y="12"/>
                    <a:pt x="718" y="12"/>
                    <a:pt x="718" y="12"/>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 name="Freeform 25"/>
            <p:cNvSpPr/>
            <p:nvPr>
              <p:custDataLst>
                <p:tags r:id="rId30"/>
              </p:custDataLst>
            </p:nvPr>
          </p:nvSpPr>
          <p:spPr bwMode="auto">
            <a:xfrm>
              <a:off x="2676" y="1651"/>
              <a:ext cx="2103" cy="73"/>
            </a:xfrm>
            <a:custGeom>
              <a:cxnLst>
                <a:cxn ang="0">
                  <a:pos x="350" y="12"/>
                </a:cxn>
                <a:cxn ang="0">
                  <a:pos x="0" y="6"/>
                </a:cxn>
                <a:cxn ang="0">
                  <a:pos x="350" y="1"/>
                </a:cxn>
                <a:cxn ang="0">
                  <a:pos x="356" y="6"/>
                </a:cxn>
                <a:cxn ang="0">
                  <a:pos x="350" y="12"/>
                </a:cxn>
                <a:cxn ang="0">
                  <a:pos x="350" y="12"/>
                </a:cxn>
              </a:cxnLst>
              <a:rect l="0" t="0" r="r" b="b"/>
              <a:pathLst>
                <a:path w="356" h="12">
                  <a:moveTo>
                    <a:pt x="350" y="12"/>
                  </a:moveTo>
                  <a:cubicBezTo>
                    <a:pt x="0" y="6"/>
                    <a:pt x="0" y="6"/>
                    <a:pt x="0" y="6"/>
                  </a:cubicBezTo>
                  <a:cubicBezTo>
                    <a:pt x="350" y="1"/>
                    <a:pt x="350" y="1"/>
                    <a:pt x="350" y="1"/>
                  </a:cubicBezTo>
                  <a:cubicBezTo>
                    <a:pt x="353" y="0"/>
                    <a:pt x="356" y="3"/>
                    <a:pt x="356" y="6"/>
                  </a:cubicBezTo>
                  <a:cubicBezTo>
                    <a:pt x="356" y="9"/>
                    <a:pt x="353" y="12"/>
                    <a:pt x="350" y="12"/>
                  </a:cubicBezTo>
                  <a:cubicBezTo>
                    <a:pt x="350" y="12"/>
                    <a:pt x="350" y="12"/>
                    <a:pt x="350" y="12"/>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0" name="Freeform 26"/>
            <p:cNvSpPr/>
            <p:nvPr>
              <p:custDataLst>
                <p:tags r:id="rId31"/>
              </p:custDataLst>
            </p:nvPr>
          </p:nvSpPr>
          <p:spPr bwMode="auto">
            <a:xfrm>
              <a:off x="1996" y="2414"/>
              <a:ext cx="3580" cy="65"/>
            </a:xfrm>
            <a:custGeom>
              <a:cxnLst>
                <a:cxn ang="0">
                  <a:pos x="600" y="11"/>
                </a:cxn>
                <a:cxn ang="0">
                  <a:pos x="0" y="6"/>
                </a:cxn>
                <a:cxn ang="0">
                  <a:pos x="600" y="0"/>
                </a:cxn>
                <a:cxn ang="0">
                  <a:pos x="606" y="6"/>
                </a:cxn>
                <a:cxn ang="0">
                  <a:pos x="600" y="11"/>
                </a:cxn>
                <a:cxn ang="0">
                  <a:pos x="600" y="11"/>
                </a:cxn>
              </a:cxnLst>
              <a:rect l="0" t="0" r="r" b="b"/>
              <a:pathLst>
                <a:path w="606" h="11">
                  <a:moveTo>
                    <a:pt x="600" y="11"/>
                  </a:moveTo>
                  <a:cubicBezTo>
                    <a:pt x="0" y="6"/>
                    <a:pt x="0" y="6"/>
                    <a:pt x="0" y="6"/>
                  </a:cubicBezTo>
                  <a:cubicBezTo>
                    <a:pt x="600" y="0"/>
                    <a:pt x="600" y="0"/>
                    <a:pt x="600" y="0"/>
                  </a:cubicBezTo>
                  <a:cubicBezTo>
                    <a:pt x="603" y="0"/>
                    <a:pt x="606" y="3"/>
                    <a:pt x="606" y="6"/>
                  </a:cubicBezTo>
                  <a:cubicBezTo>
                    <a:pt x="606" y="9"/>
                    <a:pt x="603" y="11"/>
                    <a:pt x="600" y="11"/>
                  </a:cubicBezTo>
                  <a:cubicBezTo>
                    <a:pt x="600" y="11"/>
                    <a:pt x="600" y="11"/>
                    <a:pt x="600" y="11"/>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1" name="Freeform 27"/>
            <p:cNvSpPr/>
            <p:nvPr>
              <p:custDataLst>
                <p:tags r:id="rId32"/>
              </p:custDataLst>
            </p:nvPr>
          </p:nvSpPr>
          <p:spPr bwMode="auto">
            <a:xfrm>
              <a:off x="556" y="4676"/>
              <a:ext cx="4275" cy="65"/>
            </a:xfrm>
            <a:custGeom>
              <a:cxnLst>
                <a:cxn ang="0">
                  <a:pos x="718" y="11"/>
                </a:cxn>
                <a:cxn ang="0">
                  <a:pos x="0" y="6"/>
                </a:cxn>
                <a:cxn ang="0">
                  <a:pos x="718" y="0"/>
                </a:cxn>
                <a:cxn ang="0">
                  <a:pos x="724" y="6"/>
                </a:cxn>
                <a:cxn ang="0">
                  <a:pos x="718" y="11"/>
                </a:cxn>
                <a:cxn ang="0">
                  <a:pos x="718" y="11"/>
                </a:cxn>
              </a:cxnLst>
              <a:rect l="0" t="0" r="r" b="b"/>
              <a:pathLst>
                <a:path w="724" h="11">
                  <a:moveTo>
                    <a:pt x="718" y="11"/>
                  </a:moveTo>
                  <a:cubicBezTo>
                    <a:pt x="0" y="6"/>
                    <a:pt x="0" y="6"/>
                    <a:pt x="0" y="6"/>
                  </a:cubicBezTo>
                  <a:cubicBezTo>
                    <a:pt x="718" y="0"/>
                    <a:pt x="718" y="0"/>
                    <a:pt x="718" y="0"/>
                  </a:cubicBezTo>
                  <a:cubicBezTo>
                    <a:pt x="721" y="0"/>
                    <a:pt x="724" y="3"/>
                    <a:pt x="724" y="6"/>
                  </a:cubicBezTo>
                  <a:cubicBezTo>
                    <a:pt x="724" y="9"/>
                    <a:pt x="721" y="11"/>
                    <a:pt x="718" y="11"/>
                  </a:cubicBezTo>
                  <a:cubicBezTo>
                    <a:pt x="718" y="11"/>
                    <a:pt x="718" y="11"/>
                    <a:pt x="718" y="11"/>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2" name="Freeform 28"/>
            <p:cNvSpPr/>
            <p:nvPr>
              <p:custDataLst>
                <p:tags r:id="rId33"/>
              </p:custDataLst>
            </p:nvPr>
          </p:nvSpPr>
          <p:spPr bwMode="auto">
            <a:xfrm>
              <a:off x="1619" y="4316"/>
              <a:ext cx="2103" cy="70"/>
            </a:xfrm>
            <a:custGeom>
              <a:cxnLst>
                <a:cxn ang="0">
                  <a:pos x="350" y="12"/>
                </a:cxn>
                <a:cxn ang="0">
                  <a:pos x="0" y="6"/>
                </a:cxn>
                <a:cxn ang="0">
                  <a:pos x="350" y="0"/>
                </a:cxn>
                <a:cxn ang="0">
                  <a:pos x="356" y="6"/>
                </a:cxn>
                <a:cxn ang="0">
                  <a:pos x="350" y="12"/>
                </a:cxn>
                <a:cxn ang="0">
                  <a:pos x="350" y="12"/>
                </a:cxn>
              </a:cxnLst>
              <a:rect l="0" t="0" r="r" b="b"/>
              <a:pathLst>
                <a:path w="356" h="12">
                  <a:moveTo>
                    <a:pt x="350" y="12"/>
                  </a:moveTo>
                  <a:cubicBezTo>
                    <a:pt x="0" y="6"/>
                    <a:pt x="0" y="6"/>
                    <a:pt x="0" y="6"/>
                  </a:cubicBezTo>
                  <a:cubicBezTo>
                    <a:pt x="350" y="0"/>
                    <a:pt x="350" y="0"/>
                    <a:pt x="350" y="0"/>
                  </a:cubicBezTo>
                  <a:cubicBezTo>
                    <a:pt x="353" y="0"/>
                    <a:pt x="356" y="3"/>
                    <a:pt x="356" y="6"/>
                  </a:cubicBezTo>
                  <a:cubicBezTo>
                    <a:pt x="356" y="9"/>
                    <a:pt x="354" y="11"/>
                    <a:pt x="350" y="12"/>
                  </a:cubicBezTo>
                  <a:cubicBezTo>
                    <a:pt x="350" y="12"/>
                    <a:pt x="350" y="12"/>
                    <a:pt x="350" y="12"/>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3" name="Freeform 29"/>
            <p:cNvSpPr/>
            <p:nvPr>
              <p:custDataLst>
                <p:tags r:id="rId34"/>
              </p:custDataLst>
            </p:nvPr>
          </p:nvSpPr>
          <p:spPr bwMode="auto">
            <a:xfrm>
              <a:off x="939" y="5079"/>
              <a:ext cx="3580" cy="63"/>
            </a:xfrm>
            <a:custGeom>
              <a:cxnLst>
                <a:cxn ang="0">
                  <a:pos x="600" y="11"/>
                </a:cxn>
                <a:cxn ang="0">
                  <a:pos x="0" y="5"/>
                </a:cxn>
                <a:cxn ang="0">
                  <a:pos x="600" y="0"/>
                </a:cxn>
                <a:cxn ang="0">
                  <a:pos x="606" y="5"/>
                </a:cxn>
                <a:cxn ang="0">
                  <a:pos x="600" y="11"/>
                </a:cxn>
                <a:cxn ang="0">
                  <a:pos x="600" y="11"/>
                </a:cxn>
              </a:cxnLst>
              <a:rect l="0" t="0" r="r" b="b"/>
              <a:pathLst>
                <a:path w="606" h="11">
                  <a:moveTo>
                    <a:pt x="600" y="11"/>
                  </a:moveTo>
                  <a:cubicBezTo>
                    <a:pt x="0" y="5"/>
                    <a:pt x="0" y="5"/>
                    <a:pt x="0" y="5"/>
                  </a:cubicBezTo>
                  <a:cubicBezTo>
                    <a:pt x="600" y="0"/>
                    <a:pt x="600" y="0"/>
                    <a:pt x="600" y="0"/>
                  </a:cubicBezTo>
                  <a:cubicBezTo>
                    <a:pt x="603" y="0"/>
                    <a:pt x="606" y="2"/>
                    <a:pt x="606" y="5"/>
                  </a:cubicBezTo>
                  <a:cubicBezTo>
                    <a:pt x="606" y="9"/>
                    <a:pt x="603" y="11"/>
                    <a:pt x="600" y="11"/>
                  </a:cubicBezTo>
                  <a:cubicBezTo>
                    <a:pt x="600" y="11"/>
                    <a:pt x="600" y="11"/>
                    <a:pt x="600" y="11"/>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4" name="Freeform 30"/>
            <p:cNvSpPr/>
            <p:nvPr>
              <p:custDataLst>
                <p:tags r:id="rId35"/>
              </p:custDataLst>
            </p:nvPr>
          </p:nvSpPr>
          <p:spPr bwMode="auto">
            <a:xfrm>
              <a:off x="13159" y="2929"/>
              <a:ext cx="2840" cy="2208"/>
            </a:xfrm>
            <a:custGeom>
              <a:cxnLst>
                <a:cxn ang="0">
                  <a:pos x="125" y="8"/>
                </a:cxn>
                <a:cxn ang="0">
                  <a:pos x="380" y="240"/>
                </a:cxn>
                <a:cxn ang="0">
                  <a:pos x="463" y="266"/>
                </a:cxn>
                <a:cxn ang="0">
                  <a:pos x="423" y="364"/>
                </a:cxn>
                <a:cxn ang="0">
                  <a:pos x="371" y="291"/>
                </a:cxn>
                <a:cxn ang="0">
                  <a:pos x="0" y="27"/>
                </a:cxn>
                <a:cxn ang="0">
                  <a:pos x="125" y="8"/>
                </a:cxn>
              </a:cxnLst>
              <a:rect l="0" t="0" r="r" b="b"/>
              <a:pathLst>
                <a:path w="481" h="374">
                  <a:moveTo>
                    <a:pt x="125" y="8"/>
                  </a:moveTo>
                  <a:cubicBezTo>
                    <a:pt x="125" y="8"/>
                    <a:pt x="174" y="206"/>
                    <a:pt x="380" y="240"/>
                  </a:cubicBezTo>
                  <a:cubicBezTo>
                    <a:pt x="380" y="240"/>
                    <a:pt x="446" y="229"/>
                    <a:pt x="463" y="266"/>
                  </a:cubicBezTo>
                  <a:cubicBezTo>
                    <a:pt x="481" y="303"/>
                    <a:pt x="476" y="374"/>
                    <a:pt x="423" y="364"/>
                  </a:cubicBezTo>
                  <a:cubicBezTo>
                    <a:pt x="370" y="355"/>
                    <a:pt x="363" y="320"/>
                    <a:pt x="371" y="291"/>
                  </a:cubicBezTo>
                  <a:cubicBezTo>
                    <a:pt x="371" y="291"/>
                    <a:pt x="95" y="246"/>
                    <a:pt x="0" y="27"/>
                  </a:cubicBezTo>
                  <a:cubicBezTo>
                    <a:pt x="0" y="27"/>
                    <a:pt x="81" y="0"/>
                    <a:pt x="125" y="8"/>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5" name="Freeform 31"/>
            <p:cNvSpPr/>
            <p:nvPr>
              <p:custDataLst>
                <p:tags r:id="rId36"/>
              </p:custDataLst>
            </p:nvPr>
          </p:nvSpPr>
          <p:spPr bwMode="auto">
            <a:xfrm>
              <a:off x="11131" y="9861"/>
              <a:ext cx="1300" cy="1210"/>
            </a:xfrm>
            <a:custGeom>
              <a:cxnLst>
                <a:cxn ang="0">
                  <a:pos x="71" y="0"/>
                </a:cxn>
                <a:cxn ang="0">
                  <a:pos x="0" y="146"/>
                </a:cxn>
                <a:cxn ang="0">
                  <a:pos x="400" y="484"/>
                </a:cxn>
                <a:cxn ang="0">
                  <a:pos x="520" y="357"/>
                </a:cxn>
                <a:cxn ang="0">
                  <a:pos x="71" y="0"/>
                </a:cxn>
              </a:cxnLst>
              <a:rect l="0" t="0" r="r" b="b"/>
              <a:pathLst>
                <a:path w="520" h="482">
                  <a:moveTo>
                    <a:pt x="71" y="0"/>
                  </a:moveTo>
                  <a:lnTo>
                    <a:pt x="0" y="146"/>
                  </a:lnTo>
                  <a:lnTo>
                    <a:pt x="400" y="484"/>
                  </a:lnTo>
                  <a:lnTo>
                    <a:pt x="520" y="357"/>
                  </a:lnTo>
                  <a:lnTo>
                    <a:pt x="7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6" name="Freeform 32"/>
            <p:cNvSpPr/>
            <p:nvPr>
              <p:custDataLst>
                <p:tags r:id="rId37"/>
              </p:custDataLst>
            </p:nvPr>
          </p:nvSpPr>
          <p:spPr bwMode="auto">
            <a:xfrm>
              <a:off x="10949" y="5001"/>
              <a:ext cx="2155" cy="4913"/>
            </a:xfrm>
            <a:custGeom>
              <a:cxnLst>
                <a:cxn ang="0">
                  <a:pos x="0" y="33"/>
                </a:cxn>
                <a:cxn ang="0">
                  <a:pos x="259" y="305"/>
                </a:cxn>
                <a:cxn ang="0">
                  <a:pos x="90" y="779"/>
                </a:cxn>
                <a:cxn ang="0">
                  <a:pos x="161" y="829"/>
                </a:cxn>
                <a:cxn ang="0">
                  <a:pos x="166" y="829"/>
                </a:cxn>
                <a:cxn ang="0">
                  <a:pos x="365" y="296"/>
                </a:cxn>
                <a:cxn ang="0">
                  <a:pos x="205" y="0"/>
                </a:cxn>
                <a:cxn ang="0">
                  <a:pos x="0" y="33"/>
                </a:cxn>
              </a:cxnLst>
              <a:rect l="0" t="0" r="r" b="b"/>
              <a:pathLst>
                <a:path w="365" h="832">
                  <a:moveTo>
                    <a:pt x="0" y="33"/>
                  </a:moveTo>
                  <a:cubicBezTo>
                    <a:pt x="0" y="33"/>
                    <a:pt x="265" y="184"/>
                    <a:pt x="259" y="305"/>
                  </a:cubicBezTo>
                  <a:cubicBezTo>
                    <a:pt x="252" y="426"/>
                    <a:pt x="90" y="779"/>
                    <a:pt x="90" y="779"/>
                  </a:cubicBezTo>
                  <a:cubicBezTo>
                    <a:pt x="90" y="779"/>
                    <a:pt x="131" y="823"/>
                    <a:pt x="161" y="829"/>
                  </a:cubicBezTo>
                  <a:cubicBezTo>
                    <a:pt x="163" y="829"/>
                    <a:pt x="164" y="829"/>
                    <a:pt x="166" y="829"/>
                  </a:cubicBezTo>
                  <a:cubicBezTo>
                    <a:pt x="196" y="832"/>
                    <a:pt x="365" y="406"/>
                    <a:pt x="365" y="296"/>
                  </a:cubicBezTo>
                  <a:cubicBezTo>
                    <a:pt x="365" y="186"/>
                    <a:pt x="205" y="0"/>
                    <a:pt x="205" y="0"/>
                  </a:cubicBezTo>
                  <a:lnTo>
                    <a:pt x="0" y="33"/>
                  </a:lnTo>
                  <a:close/>
                </a:path>
              </a:pathLst>
            </a:custGeom>
            <a:solidFill>
              <a:srgbClr val="17326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7" name="Freeform 33"/>
            <p:cNvSpPr/>
            <p:nvPr>
              <p:custDataLst>
                <p:tags r:id="rId38"/>
              </p:custDataLst>
            </p:nvPr>
          </p:nvSpPr>
          <p:spPr bwMode="auto">
            <a:xfrm>
              <a:off x="8391" y="9466"/>
              <a:ext cx="1395" cy="685"/>
            </a:xfrm>
            <a:custGeom>
              <a:cxnLst>
                <a:cxn ang="0">
                  <a:pos x="141" y="35"/>
                </a:cxn>
                <a:cxn ang="0">
                  <a:pos x="232" y="78"/>
                </a:cxn>
                <a:cxn ang="0">
                  <a:pos x="153" y="114"/>
                </a:cxn>
                <a:cxn ang="0">
                  <a:pos x="6" y="65"/>
                </a:cxn>
                <a:cxn ang="0">
                  <a:pos x="25" y="0"/>
                </a:cxn>
                <a:cxn ang="0">
                  <a:pos x="141" y="35"/>
                </a:cxn>
              </a:cxnLst>
              <a:rect l="0" t="0" r="r" b="b"/>
              <a:pathLst>
                <a:path w="236" h="115">
                  <a:moveTo>
                    <a:pt x="141" y="35"/>
                  </a:moveTo>
                  <a:cubicBezTo>
                    <a:pt x="141" y="35"/>
                    <a:pt x="229" y="49"/>
                    <a:pt x="232" y="78"/>
                  </a:cubicBezTo>
                  <a:cubicBezTo>
                    <a:pt x="236" y="106"/>
                    <a:pt x="210" y="116"/>
                    <a:pt x="153" y="114"/>
                  </a:cubicBezTo>
                  <a:cubicBezTo>
                    <a:pt x="96" y="112"/>
                    <a:pt x="12" y="109"/>
                    <a:pt x="6" y="65"/>
                  </a:cubicBezTo>
                  <a:cubicBezTo>
                    <a:pt x="0" y="21"/>
                    <a:pt x="25" y="0"/>
                    <a:pt x="25" y="0"/>
                  </a:cubicBezTo>
                  <a:cubicBezTo>
                    <a:pt x="25" y="0"/>
                    <a:pt x="132" y="30"/>
                    <a:pt x="141" y="35"/>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8" name="Freeform 34"/>
            <p:cNvSpPr/>
            <p:nvPr>
              <p:custDataLst>
                <p:tags r:id="rId39"/>
              </p:custDataLst>
            </p:nvPr>
          </p:nvSpPr>
          <p:spPr bwMode="auto">
            <a:xfrm>
              <a:off x="8309" y="9436"/>
              <a:ext cx="945" cy="425"/>
            </a:xfrm>
            <a:custGeom>
              <a:cxnLst>
                <a:cxn ang="0">
                  <a:pos x="104" y="21"/>
                </a:cxn>
                <a:cxn ang="0">
                  <a:pos x="155" y="40"/>
                </a:cxn>
                <a:cxn ang="0">
                  <a:pos x="112" y="70"/>
                </a:cxn>
                <a:cxn ang="0">
                  <a:pos x="43" y="0"/>
                </a:cxn>
                <a:cxn ang="0">
                  <a:pos x="104" y="21"/>
                </a:cxn>
              </a:cxnLst>
              <a:rect l="0" t="0" r="r" b="b"/>
              <a:pathLst>
                <a:path w="160" h="72">
                  <a:moveTo>
                    <a:pt x="104" y="21"/>
                  </a:moveTo>
                  <a:cubicBezTo>
                    <a:pt x="104" y="21"/>
                    <a:pt x="151" y="37"/>
                    <a:pt x="155" y="40"/>
                  </a:cubicBezTo>
                  <a:cubicBezTo>
                    <a:pt x="160" y="42"/>
                    <a:pt x="140" y="72"/>
                    <a:pt x="112" y="70"/>
                  </a:cubicBezTo>
                  <a:cubicBezTo>
                    <a:pt x="83" y="69"/>
                    <a:pt x="0" y="48"/>
                    <a:pt x="43" y="0"/>
                  </a:cubicBezTo>
                  <a:cubicBezTo>
                    <a:pt x="43" y="0"/>
                    <a:pt x="62" y="27"/>
                    <a:pt x="104" y="21"/>
                  </a:cubicBezTo>
                  <a:close/>
                </a:path>
              </a:pathLst>
            </a:custGeom>
            <a:solidFill>
              <a:srgbClr val="CB6B7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9" name="Freeform 35"/>
            <p:cNvSpPr/>
            <p:nvPr>
              <p:custDataLst>
                <p:tags r:id="rId40"/>
              </p:custDataLst>
            </p:nvPr>
          </p:nvSpPr>
          <p:spPr bwMode="auto">
            <a:xfrm>
              <a:off x="6816" y="4304"/>
              <a:ext cx="2645" cy="5310"/>
            </a:xfrm>
            <a:custGeom>
              <a:cxnLst>
                <a:cxn ang="0">
                  <a:pos x="0" y="101"/>
                </a:cxn>
                <a:cxn ang="0">
                  <a:pos x="328" y="570"/>
                </a:cxn>
                <a:cxn ang="0">
                  <a:pos x="285" y="880"/>
                </a:cxn>
                <a:cxn ang="0">
                  <a:pos x="367" y="888"/>
                </a:cxn>
                <a:cxn ang="0">
                  <a:pos x="393" y="356"/>
                </a:cxn>
                <a:cxn ang="0">
                  <a:pos x="163" y="15"/>
                </a:cxn>
                <a:cxn ang="0">
                  <a:pos x="0" y="101"/>
                </a:cxn>
              </a:cxnLst>
              <a:rect l="0" t="0" r="r" b="b"/>
              <a:pathLst>
                <a:path w="448" h="899">
                  <a:moveTo>
                    <a:pt x="0" y="101"/>
                  </a:moveTo>
                  <a:cubicBezTo>
                    <a:pt x="0" y="101"/>
                    <a:pt x="360" y="337"/>
                    <a:pt x="328" y="570"/>
                  </a:cubicBezTo>
                  <a:cubicBezTo>
                    <a:pt x="296" y="803"/>
                    <a:pt x="285" y="880"/>
                    <a:pt x="285" y="880"/>
                  </a:cubicBezTo>
                  <a:cubicBezTo>
                    <a:pt x="285" y="880"/>
                    <a:pt x="325" y="899"/>
                    <a:pt x="367" y="888"/>
                  </a:cubicBezTo>
                  <a:cubicBezTo>
                    <a:pt x="367" y="888"/>
                    <a:pt x="448" y="516"/>
                    <a:pt x="393" y="356"/>
                  </a:cubicBezTo>
                  <a:cubicBezTo>
                    <a:pt x="338" y="196"/>
                    <a:pt x="200" y="30"/>
                    <a:pt x="163" y="15"/>
                  </a:cubicBezTo>
                  <a:cubicBezTo>
                    <a:pt x="125" y="0"/>
                    <a:pt x="27" y="84"/>
                    <a:pt x="0" y="101"/>
                  </a:cubicBezTo>
                  <a:close/>
                </a:path>
              </a:pathLst>
            </a:custGeom>
            <a:solidFill>
              <a:srgbClr val="17326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0" name="Freeform 36"/>
            <p:cNvSpPr>
              <a:spLocks noEditPoints="1"/>
            </p:cNvSpPr>
            <p:nvPr>
              <p:custDataLst>
                <p:tags r:id="rId41"/>
              </p:custDataLst>
            </p:nvPr>
          </p:nvSpPr>
          <p:spPr bwMode="auto">
            <a:xfrm>
              <a:off x="14066" y="7226"/>
              <a:ext cx="4578" cy="4578"/>
            </a:xfrm>
            <a:custGeom>
              <a:cxnLst>
                <a:cxn ang="0">
                  <a:pos x="387" y="775"/>
                </a:cxn>
                <a:cxn ang="0">
                  <a:pos x="0" y="387"/>
                </a:cxn>
                <a:cxn ang="0">
                  <a:pos x="387" y="0"/>
                </a:cxn>
                <a:cxn ang="0">
                  <a:pos x="775" y="387"/>
                </a:cxn>
                <a:cxn ang="0">
                  <a:pos x="387" y="775"/>
                </a:cxn>
                <a:cxn ang="0">
                  <a:pos x="387" y="57"/>
                </a:cxn>
                <a:cxn ang="0">
                  <a:pos x="57" y="387"/>
                </a:cxn>
                <a:cxn ang="0">
                  <a:pos x="387" y="717"/>
                </a:cxn>
                <a:cxn ang="0">
                  <a:pos x="717" y="387"/>
                </a:cxn>
                <a:cxn ang="0">
                  <a:pos x="387" y="57"/>
                </a:cxn>
              </a:cxnLst>
              <a:rect l="0" t="0" r="r" b="b"/>
              <a:pathLst>
                <a:path w="775" h="775">
                  <a:moveTo>
                    <a:pt x="387" y="775"/>
                  </a:moveTo>
                  <a:cubicBezTo>
                    <a:pt x="173" y="775"/>
                    <a:pt x="0" y="601"/>
                    <a:pt x="0" y="387"/>
                  </a:cubicBezTo>
                  <a:cubicBezTo>
                    <a:pt x="0" y="173"/>
                    <a:pt x="173" y="0"/>
                    <a:pt x="387" y="0"/>
                  </a:cubicBezTo>
                  <a:cubicBezTo>
                    <a:pt x="601" y="0"/>
                    <a:pt x="775" y="173"/>
                    <a:pt x="775" y="387"/>
                  </a:cubicBezTo>
                  <a:cubicBezTo>
                    <a:pt x="775" y="601"/>
                    <a:pt x="601" y="775"/>
                    <a:pt x="387" y="775"/>
                  </a:cubicBezTo>
                  <a:close/>
                  <a:moveTo>
                    <a:pt x="387" y="57"/>
                  </a:moveTo>
                  <a:cubicBezTo>
                    <a:pt x="205" y="57"/>
                    <a:pt x="57" y="205"/>
                    <a:pt x="57" y="387"/>
                  </a:cubicBezTo>
                  <a:cubicBezTo>
                    <a:pt x="57" y="569"/>
                    <a:pt x="205" y="717"/>
                    <a:pt x="387" y="717"/>
                  </a:cubicBezTo>
                  <a:cubicBezTo>
                    <a:pt x="569" y="717"/>
                    <a:pt x="717" y="569"/>
                    <a:pt x="717" y="387"/>
                  </a:cubicBezTo>
                  <a:cubicBezTo>
                    <a:pt x="717" y="205"/>
                    <a:pt x="569" y="57"/>
                    <a:pt x="387" y="57"/>
                  </a:cubicBez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1" name="Freeform 37"/>
            <p:cNvSpPr>
              <a:spLocks noEditPoints="1"/>
            </p:cNvSpPr>
            <p:nvPr>
              <p:custDataLst>
                <p:tags r:id="rId42"/>
              </p:custDataLst>
            </p:nvPr>
          </p:nvSpPr>
          <p:spPr bwMode="auto">
            <a:xfrm>
              <a:off x="2464" y="7226"/>
              <a:ext cx="4575" cy="4578"/>
            </a:xfrm>
            <a:custGeom>
              <a:cxnLst>
                <a:cxn ang="0">
                  <a:pos x="387" y="775"/>
                </a:cxn>
                <a:cxn ang="0">
                  <a:pos x="0" y="387"/>
                </a:cxn>
                <a:cxn ang="0">
                  <a:pos x="387" y="0"/>
                </a:cxn>
                <a:cxn ang="0">
                  <a:pos x="775" y="387"/>
                </a:cxn>
                <a:cxn ang="0">
                  <a:pos x="387" y="775"/>
                </a:cxn>
                <a:cxn ang="0">
                  <a:pos x="387" y="57"/>
                </a:cxn>
                <a:cxn ang="0">
                  <a:pos x="57" y="387"/>
                </a:cxn>
                <a:cxn ang="0">
                  <a:pos x="387" y="717"/>
                </a:cxn>
                <a:cxn ang="0">
                  <a:pos x="717" y="387"/>
                </a:cxn>
                <a:cxn ang="0">
                  <a:pos x="387" y="57"/>
                </a:cxn>
              </a:cxnLst>
              <a:rect l="0" t="0" r="r" b="b"/>
              <a:pathLst>
                <a:path w="775" h="775">
                  <a:moveTo>
                    <a:pt x="387" y="775"/>
                  </a:moveTo>
                  <a:cubicBezTo>
                    <a:pt x="173" y="775"/>
                    <a:pt x="0" y="601"/>
                    <a:pt x="0" y="387"/>
                  </a:cubicBezTo>
                  <a:cubicBezTo>
                    <a:pt x="0" y="173"/>
                    <a:pt x="173" y="0"/>
                    <a:pt x="387" y="0"/>
                  </a:cubicBezTo>
                  <a:cubicBezTo>
                    <a:pt x="601" y="0"/>
                    <a:pt x="775" y="173"/>
                    <a:pt x="775" y="387"/>
                  </a:cubicBezTo>
                  <a:cubicBezTo>
                    <a:pt x="775" y="601"/>
                    <a:pt x="601" y="775"/>
                    <a:pt x="387" y="775"/>
                  </a:cubicBezTo>
                  <a:close/>
                  <a:moveTo>
                    <a:pt x="387" y="57"/>
                  </a:moveTo>
                  <a:cubicBezTo>
                    <a:pt x="205" y="57"/>
                    <a:pt x="57" y="205"/>
                    <a:pt x="57" y="387"/>
                  </a:cubicBezTo>
                  <a:cubicBezTo>
                    <a:pt x="57" y="569"/>
                    <a:pt x="205" y="717"/>
                    <a:pt x="387" y="717"/>
                  </a:cubicBezTo>
                  <a:cubicBezTo>
                    <a:pt x="569" y="717"/>
                    <a:pt x="717" y="569"/>
                    <a:pt x="717" y="387"/>
                  </a:cubicBezTo>
                  <a:cubicBezTo>
                    <a:pt x="717" y="205"/>
                    <a:pt x="569" y="57"/>
                    <a:pt x="387" y="57"/>
                  </a:cubicBez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2" name="Freeform 38"/>
            <p:cNvSpPr>
              <a:spLocks noEditPoints="1"/>
            </p:cNvSpPr>
            <p:nvPr>
              <p:custDataLst>
                <p:tags r:id="rId43"/>
              </p:custDataLst>
            </p:nvPr>
          </p:nvSpPr>
          <p:spPr bwMode="auto">
            <a:xfrm>
              <a:off x="4614" y="4759"/>
              <a:ext cx="10405" cy="5155"/>
            </a:xfrm>
            <a:custGeom>
              <a:cxnLst>
                <a:cxn ang="0">
                  <a:pos x="1759" y="247"/>
                </a:cxn>
                <a:cxn ang="0">
                  <a:pos x="1731" y="225"/>
                </a:cxn>
                <a:cxn ang="0">
                  <a:pos x="1731" y="225"/>
                </a:cxn>
                <a:cxn ang="0">
                  <a:pos x="441" y="231"/>
                </a:cxn>
                <a:cxn ang="0">
                  <a:pos x="391" y="25"/>
                </a:cxn>
                <a:cxn ang="0">
                  <a:pos x="356" y="4"/>
                </a:cxn>
                <a:cxn ang="0">
                  <a:pos x="335" y="39"/>
                </a:cxn>
                <a:cxn ang="0">
                  <a:pos x="388" y="255"/>
                </a:cxn>
                <a:cxn ang="0">
                  <a:pos x="7" y="775"/>
                </a:cxn>
                <a:cxn ang="0">
                  <a:pos x="5" y="804"/>
                </a:cxn>
                <a:cxn ang="0">
                  <a:pos x="28" y="821"/>
                </a:cxn>
                <a:cxn ang="0">
                  <a:pos x="538" y="862"/>
                </a:cxn>
                <a:cxn ang="0">
                  <a:pos x="560" y="873"/>
                </a:cxn>
                <a:cxn ang="0">
                  <a:pos x="567" y="872"/>
                </a:cxn>
                <a:cxn ang="0">
                  <a:pos x="588" y="854"/>
                </a:cxn>
                <a:cxn ang="0">
                  <a:pos x="1744" y="280"/>
                </a:cxn>
                <a:cxn ang="0">
                  <a:pos x="1759" y="247"/>
                </a:cxn>
                <a:cxn ang="0">
                  <a:pos x="405" y="328"/>
                </a:cxn>
                <a:cxn ang="0">
                  <a:pos x="520" y="803"/>
                </a:cxn>
                <a:cxn ang="0">
                  <a:pos x="85" y="767"/>
                </a:cxn>
                <a:cxn ang="0">
                  <a:pos x="405" y="328"/>
                </a:cxn>
                <a:cxn ang="0">
                  <a:pos x="578" y="794"/>
                </a:cxn>
                <a:cxn ang="0">
                  <a:pos x="455" y="289"/>
                </a:cxn>
                <a:cxn ang="0">
                  <a:pos x="1606" y="284"/>
                </a:cxn>
                <a:cxn ang="0">
                  <a:pos x="578" y="794"/>
                </a:cxn>
              </a:cxnLst>
              <a:rect l="0" t="0" r="r" b="b"/>
              <a:pathLst>
                <a:path w="1762" h="873">
                  <a:moveTo>
                    <a:pt x="1759" y="247"/>
                  </a:moveTo>
                  <a:cubicBezTo>
                    <a:pt x="1756" y="234"/>
                    <a:pt x="1745" y="225"/>
                    <a:pt x="1731" y="225"/>
                  </a:cubicBezTo>
                  <a:cubicBezTo>
                    <a:pt x="1731" y="225"/>
                    <a:pt x="1731" y="225"/>
                    <a:pt x="1731" y="225"/>
                  </a:cubicBezTo>
                  <a:cubicBezTo>
                    <a:pt x="441" y="231"/>
                    <a:pt x="441" y="231"/>
                    <a:pt x="441" y="231"/>
                  </a:cubicBezTo>
                  <a:cubicBezTo>
                    <a:pt x="391" y="25"/>
                    <a:pt x="391" y="25"/>
                    <a:pt x="391" y="25"/>
                  </a:cubicBezTo>
                  <a:cubicBezTo>
                    <a:pt x="388" y="10"/>
                    <a:pt x="372" y="0"/>
                    <a:pt x="356" y="4"/>
                  </a:cubicBezTo>
                  <a:cubicBezTo>
                    <a:pt x="341" y="8"/>
                    <a:pt x="331" y="23"/>
                    <a:pt x="335" y="39"/>
                  </a:cubicBezTo>
                  <a:cubicBezTo>
                    <a:pt x="388" y="255"/>
                    <a:pt x="388" y="255"/>
                    <a:pt x="388" y="255"/>
                  </a:cubicBezTo>
                  <a:cubicBezTo>
                    <a:pt x="7" y="775"/>
                    <a:pt x="7" y="775"/>
                    <a:pt x="7" y="775"/>
                  </a:cubicBezTo>
                  <a:cubicBezTo>
                    <a:pt x="1" y="783"/>
                    <a:pt x="0" y="794"/>
                    <a:pt x="5" y="804"/>
                  </a:cubicBezTo>
                  <a:cubicBezTo>
                    <a:pt x="9" y="813"/>
                    <a:pt x="18" y="820"/>
                    <a:pt x="28" y="821"/>
                  </a:cubicBezTo>
                  <a:cubicBezTo>
                    <a:pt x="538" y="862"/>
                    <a:pt x="538" y="862"/>
                    <a:pt x="538" y="862"/>
                  </a:cubicBezTo>
                  <a:cubicBezTo>
                    <a:pt x="543" y="869"/>
                    <a:pt x="551" y="873"/>
                    <a:pt x="560" y="873"/>
                  </a:cubicBezTo>
                  <a:cubicBezTo>
                    <a:pt x="563" y="873"/>
                    <a:pt x="565" y="873"/>
                    <a:pt x="567" y="872"/>
                  </a:cubicBezTo>
                  <a:cubicBezTo>
                    <a:pt x="577" y="870"/>
                    <a:pt x="585" y="863"/>
                    <a:pt x="588" y="854"/>
                  </a:cubicBezTo>
                  <a:cubicBezTo>
                    <a:pt x="1744" y="280"/>
                    <a:pt x="1744" y="280"/>
                    <a:pt x="1744" y="280"/>
                  </a:cubicBezTo>
                  <a:cubicBezTo>
                    <a:pt x="1756" y="274"/>
                    <a:pt x="1762" y="261"/>
                    <a:pt x="1759" y="247"/>
                  </a:cubicBezTo>
                  <a:close/>
                  <a:moveTo>
                    <a:pt x="405" y="328"/>
                  </a:moveTo>
                  <a:cubicBezTo>
                    <a:pt x="520" y="803"/>
                    <a:pt x="520" y="803"/>
                    <a:pt x="520" y="803"/>
                  </a:cubicBezTo>
                  <a:cubicBezTo>
                    <a:pt x="85" y="767"/>
                    <a:pt x="85" y="767"/>
                    <a:pt x="85" y="767"/>
                  </a:cubicBezTo>
                  <a:lnTo>
                    <a:pt x="405" y="328"/>
                  </a:lnTo>
                  <a:close/>
                  <a:moveTo>
                    <a:pt x="578" y="794"/>
                  </a:moveTo>
                  <a:cubicBezTo>
                    <a:pt x="455" y="289"/>
                    <a:pt x="455" y="289"/>
                    <a:pt x="455" y="289"/>
                  </a:cubicBezTo>
                  <a:cubicBezTo>
                    <a:pt x="1606" y="284"/>
                    <a:pt x="1606" y="284"/>
                    <a:pt x="1606" y="284"/>
                  </a:cubicBezTo>
                  <a:lnTo>
                    <a:pt x="578" y="794"/>
                  </a:lnTo>
                  <a:close/>
                </a:path>
              </a:pathLst>
            </a:custGeom>
            <a:gradFill>
              <a:gsLst>
                <a:gs pos="9000">
                  <a:srgbClr val="B6D8FD"/>
                </a:gs>
                <a:gs pos="23000">
                  <a:srgbClr val="BFC5E9"/>
                </a:gs>
                <a:gs pos="40000">
                  <a:srgbClr val="C3BBE2"/>
                </a:gs>
                <a:gs pos="71000">
                  <a:srgbClr val="D286B5">
                    <a:alpha val="100000"/>
                  </a:srgbClr>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3" name="Freeform 39"/>
            <p:cNvSpPr/>
            <p:nvPr>
              <p:custDataLst>
                <p:tags r:id="rId44"/>
              </p:custDataLst>
            </p:nvPr>
          </p:nvSpPr>
          <p:spPr bwMode="auto">
            <a:xfrm>
              <a:off x="8494" y="10014"/>
              <a:ext cx="838" cy="598"/>
            </a:xfrm>
            <a:custGeom>
              <a:cxnLst>
                <a:cxn ang="0">
                  <a:pos x="47" y="0"/>
                </a:cxn>
                <a:cxn ang="0">
                  <a:pos x="335" y="69"/>
                </a:cxn>
                <a:cxn ang="0">
                  <a:pos x="302" y="239"/>
                </a:cxn>
                <a:cxn ang="0">
                  <a:pos x="0" y="163"/>
                </a:cxn>
                <a:cxn ang="0">
                  <a:pos x="47" y="0"/>
                </a:cxn>
              </a:cxnLst>
              <a:rect l="0" t="0" r="r" b="b"/>
              <a:pathLst>
                <a:path w="335" h="239">
                  <a:moveTo>
                    <a:pt x="47" y="0"/>
                  </a:moveTo>
                  <a:lnTo>
                    <a:pt x="335" y="69"/>
                  </a:lnTo>
                  <a:lnTo>
                    <a:pt x="302" y="239"/>
                  </a:lnTo>
                  <a:lnTo>
                    <a:pt x="0" y="163"/>
                  </a:lnTo>
                  <a:lnTo>
                    <a:pt x="4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4" name="Freeform 40"/>
            <p:cNvSpPr/>
            <p:nvPr>
              <p:custDataLst>
                <p:tags r:id="rId45"/>
              </p:custDataLst>
            </p:nvPr>
          </p:nvSpPr>
          <p:spPr bwMode="auto">
            <a:xfrm>
              <a:off x="5911" y="4576"/>
              <a:ext cx="1223" cy="560"/>
            </a:xfrm>
            <a:custGeom>
              <a:cxnLst>
                <a:cxn ang="0">
                  <a:pos x="89" y="0"/>
                </a:cxn>
                <a:cxn ang="0">
                  <a:pos x="29" y="60"/>
                </a:cxn>
                <a:cxn ang="0">
                  <a:pos x="207" y="95"/>
                </a:cxn>
                <a:cxn ang="0">
                  <a:pos x="89" y="0"/>
                </a:cxn>
              </a:cxnLst>
              <a:rect l="0" t="0" r="r" b="b"/>
              <a:pathLst>
                <a:path w="206" h="95">
                  <a:moveTo>
                    <a:pt x="89" y="0"/>
                  </a:moveTo>
                  <a:cubicBezTo>
                    <a:pt x="89" y="0"/>
                    <a:pt x="0" y="27"/>
                    <a:pt x="29" y="60"/>
                  </a:cubicBezTo>
                  <a:cubicBezTo>
                    <a:pt x="58" y="93"/>
                    <a:pt x="207" y="95"/>
                    <a:pt x="207" y="95"/>
                  </a:cubicBezTo>
                  <a:cubicBezTo>
                    <a:pt x="207" y="95"/>
                    <a:pt x="119" y="15"/>
                    <a:pt x="89" y="0"/>
                  </a:cubicBezTo>
                  <a:close/>
                </a:path>
              </a:pathLst>
            </a:custGeom>
            <a:solidFill>
              <a:schemeClr val="accent3"/>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5" name="Freeform 41"/>
            <p:cNvSpPr/>
            <p:nvPr>
              <p:custDataLst>
                <p:tags r:id="rId46"/>
              </p:custDataLst>
            </p:nvPr>
          </p:nvSpPr>
          <p:spPr bwMode="auto">
            <a:xfrm>
              <a:off x="8216" y="2551"/>
              <a:ext cx="2715" cy="2585"/>
            </a:xfrm>
            <a:custGeom>
              <a:cxnLst>
                <a:cxn ang="0">
                  <a:pos x="82" y="9"/>
                </a:cxn>
                <a:cxn ang="0">
                  <a:pos x="359" y="304"/>
                </a:cxn>
                <a:cxn ang="0">
                  <a:pos x="443" y="330"/>
                </a:cxn>
                <a:cxn ang="0">
                  <a:pos x="402" y="428"/>
                </a:cxn>
                <a:cxn ang="0">
                  <a:pos x="355" y="373"/>
                </a:cxn>
                <a:cxn ang="0">
                  <a:pos x="0" y="30"/>
                </a:cxn>
                <a:cxn ang="0">
                  <a:pos x="82" y="9"/>
                </a:cxn>
              </a:cxnLst>
              <a:rect l="0" t="0" r="r" b="b"/>
              <a:pathLst>
                <a:path w="460" h="438">
                  <a:moveTo>
                    <a:pt x="82" y="9"/>
                  </a:moveTo>
                  <a:cubicBezTo>
                    <a:pt x="82" y="9"/>
                    <a:pt x="118" y="238"/>
                    <a:pt x="359" y="304"/>
                  </a:cubicBezTo>
                  <a:cubicBezTo>
                    <a:pt x="359" y="304"/>
                    <a:pt x="425" y="293"/>
                    <a:pt x="443" y="330"/>
                  </a:cubicBezTo>
                  <a:cubicBezTo>
                    <a:pt x="460" y="367"/>
                    <a:pt x="455" y="438"/>
                    <a:pt x="402" y="428"/>
                  </a:cubicBezTo>
                  <a:cubicBezTo>
                    <a:pt x="350" y="419"/>
                    <a:pt x="348" y="402"/>
                    <a:pt x="355" y="373"/>
                  </a:cubicBezTo>
                  <a:cubicBezTo>
                    <a:pt x="355" y="373"/>
                    <a:pt x="91" y="282"/>
                    <a:pt x="0" y="30"/>
                  </a:cubicBezTo>
                  <a:cubicBezTo>
                    <a:pt x="0" y="30"/>
                    <a:pt x="37" y="0"/>
                    <a:pt x="82" y="9"/>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6" name="Freeform 42"/>
            <p:cNvSpPr/>
            <p:nvPr>
              <p:custDataLst>
                <p:tags r:id="rId47"/>
              </p:custDataLst>
            </p:nvPr>
          </p:nvSpPr>
          <p:spPr bwMode="auto">
            <a:xfrm>
              <a:off x="5894" y="891"/>
              <a:ext cx="2858" cy="3430"/>
            </a:xfrm>
            <a:custGeom>
              <a:cxnLst>
                <a:cxn ang="0">
                  <a:pos x="248" y="38"/>
                </a:cxn>
                <a:cxn ang="0">
                  <a:pos x="52" y="255"/>
                </a:cxn>
                <a:cxn ang="0">
                  <a:pos x="66" y="581"/>
                </a:cxn>
                <a:cxn ang="0">
                  <a:pos x="375" y="544"/>
                </a:cxn>
                <a:cxn ang="0">
                  <a:pos x="379" y="269"/>
                </a:cxn>
                <a:cxn ang="0">
                  <a:pos x="410" y="349"/>
                </a:cxn>
                <a:cxn ang="0">
                  <a:pos x="484" y="327"/>
                </a:cxn>
                <a:cxn ang="0">
                  <a:pos x="475" y="126"/>
                </a:cxn>
                <a:cxn ang="0">
                  <a:pos x="248" y="38"/>
                </a:cxn>
              </a:cxnLst>
              <a:rect l="0" t="0" r="r" b="b"/>
              <a:pathLst>
                <a:path w="482" h="581">
                  <a:moveTo>
                    <a:pt x="248" y="38"/>
                  </a:moveTo>
                  <a:cubicBezTo>
                    <a:pt x="248" y="38"/>
                    <a:pt x="105" y="86"/>
                    <a:pt x="52" y="255"/>
                  </a:cubicBezTo>
                  <a:cubicBezTo>
                    <a:pt x="0" y="425"/>
                    <a:pt x="66" y="581"/>
                    <a:pt x="66" y="581"/>
                  </a:cubicBezTo>
                  <a:cubicBezTo>
                    <a:pt x="66" y="581"/>
                    <a:pt x="188" y="491"/>
                    <a:pt x="375" y="544"/>
                  </a:cubicBezTo>
                  <a:cubicBezTo>
                    <a:pt x="375" y="544"/>
                    <a:pt x="292" y="359"/>
                    <a:pt x="379" y="269"/>
                  </a:cubicBezTo>
                  <a:cubicBezTo>
                    <a:pt x="379" y="269"/>
                    <a:pt x="397" y="341"/>
                    <a:pt x="410" y="349"/>
                  </a:cubicBezTo>
                  <a:cubicBezTo>
                    <a:pt x="410" y="349"/>
                    <a:pt x="443" y="312"/>
                    <a:pt x="484" y="327"/>
                  </a:cubicBezTo>
                  <a:cubicBezTo>
                    <a:pt x="484" y="327"/>
                    <a:pt x="480" y="187"/>
                    <a:pt x="475" y="126"/>
                  </a:cubicBezTo>
                  <a:cubicBezTo>
                    <a:pt x="469" y="65"/>
                    <a:pt x="376" y="0"/>
                    <a:pt x="248" y="38"/>
                  </a:cubicBezTo>
                  <a:close/>
                </a:path>
              </a:pathLst>
            </a:custGeom>
            <a:solidFill>
              <a:schemeClr val="accent3"/>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7" name="Freeform 43"/>
            <p:cNvSpPr/>
            <p:nvPr>
              <p:custDataLst>
                <p:tags r:id="rId48"/>
              </p:custDataLst>
            </p:nvPr>
          </p:nvSpPr>
          <p:spPr bwMode="auto">
            <a:xfrm>
              <a:off x="4086" y="-1431"/>
              <a:ext cx="5220" cy="2418"/>
            </a:xfrm>
            <a:custGeom>
              <a:cxnLst>
                <a:cxn ang="0">
                  <a:pos x="884" y="192"/>
                </a:cxn>
                <a:cxn ang="0">
                  <a:pos x="776" y="41"/>
                </a:cxn>
                <a:cxn ang="0">
                  <a:pos x="458" y="80"/>
                </a:cxn>
                <a:cxn ang="0">
                  <a:pos x="26" y="202"/>
                </a:cxn>
                <a:cxn ang="0">
                  <a:pos x="405" y="389"/>
                </a:cxn>
                <a:cxn ang="0">
                  <a:pos x="678" y="387"/>
                </a:cxn>
                <a:cxn ang="0">
                  <a:pos x="884" y="192"/>
                </a:cxn>
              </a:cxnLst>
              <a:rect l="0" t="0" r="r" b="b"/>
              <a:pathLst>
                <a:path w="884" h="409">
                  <a:moveTo>
                    <a:pt x="884" y="192"/>
                  </a:moveTo>
                  <a:cubicBezTo>
                    <a:pt x="884" y="192"/>
                    <a:pt x="874" y="68"/>
                    <a:pt x="776" y="41"/>
                  </a:cubicBezTo>
                  <a:cubicBezTo>
                    <a:pt x="677" y="14"/>
                    <a:pt x="531" y="79"/>
                    <a:pt x="458" y="80"/>
                  </a:cubicBezTo>
                  <a:cubicBezTo>
                    <a:pt x="385" y="81"/>
                    <a:pt x="52" y="0"/>
                    <a:pt x="26" y="202"/>
                  </a:cubicBezTo>
                  <a:cubicBezTo>
                    <a:pt x="0" y="404"/>
                    <a:pt x="257" y="409"/>
                    <a:pt x="405" y="389"/>
                  </a:cubicBezTo>
                  <a:cubicBezTo>
                    <a:pt x="553" y="369"/>
                    <a:pt x="633" y="371"/>
                    <a:pt x="678" y="387"/>
                  </a:cubicBezTo>
                  <a:cubicBezTo>
                    <a:pt x="723" y="404"/>
                    <a:pt x="884" y="192"/>
                    <a:pt x="884" y="192"/>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8" name="Freeform 44"/>
            <p:cNvSpPr/>
            <p:nvPr>
              <p:custDataLst>
                <p:tags r:id="rId49"/>
              </p:custDataLst>
            </p:nvPr>
          </p:nvSpPr>
          <p:spPr bwMode="auto">
            <a:xfrm>
              <a:off x="7494" y="-1041"/>
              <a:ext cx="1878" cy="2788"/>
            </a:xfrm>
            <a:custGeom>
              <a:cxnLst>
                <a:cxn ang="0">
                  <a:pos x="202" y="11"/>
                </a:cxn>
                <a:cxn ang="0">
                  <a:pos x="57" y="115"/>
                </a:cxn>
                <a:cxn ang="0">
                  <a:pos x="50" y="155"/>
                </a:cxn>
                <a:cxn ang="0">
                  <a:pos x="18" y="139"/>
                </a:cxn>
                <a:cxn ang="0">
                  <a:pos x="41" y="206"/>
                </a:cxn>
                <a:cxn ang="0">
                  <a:pos x="63" y="290"/>
                </a:cxn>
                <a:cxn ang="0">
                  <a:pos x="11" y="358"/>
                </a:cxn>
                <a:cxn ang="0">
                  <a:pos x="145" y="400"/>
                </a:cxn>
                <a:cxn ang="0">
                  <a:pos x="150" y="344"/>
                </a:cxn>
                <a:cxn ang="0">
                  <a:pos x="150" y="344"/>
                </a:cxn>
                <a:cxn ang="0">
                  <a:pos x="292" y="240"/>
                </a:cxn>
                <a:cxn ang="0">
                  <a:pos x="306" y="157"/>
                </a:cxn>
                <a:cxn ang="0">
                  <a:pos x="202" y="11"/>
                </a:cxn>
              </a:cxnLst>
              <a:rect l="0" t="0" r="r" b="b"/>
              <a:pathLst>
                <a:path w="318" h="472">
                  <a:moveTo>
                    <a:pt x="202" y="11"/>
                  </a:moveTo>
                  <a:cubicBezTo>
                    <a:pt x="134" y="0"/>
                    <a:pt x="68" y="46"/>
                    <a:pt x="57" y="115"/>
                  </a:cubicBezTo>
                  <a:cubicBezTo>
                    <a:pt x="50" y="155"/>
                    <a:pt x="50" y="155"/>
                    <a:pt x="50" y="155"/>
                  </a:cubicBezTo>
                  <a:cubicBezTo>
                    <a:pt x="44" y="146"/>
                    <a:pt x="32" y="130"/>
                    <a:pt x="18" y="139"/>
                  </a:cubicBezTo>
                  <a:cubicBezTo>
                    <a:pt x="0" y="150"/>
                    <a:pt x="7" y="198"/>
                    <a:pt x="41" y="206"/>
                  </a:cubicBezTo>
                  <a:cubicBezTo>
                    <a:pt x="38" y="237"/>
                    <a:pt x="46" y="266"/>
                    <a:pt x="63" y="290"/>
                  </a:cubicBezTo>
                  <a:cubicBezTo>
                    <a:pt x="56" y="306"/>
                    <a:pt x="33" y="356"/>
                    <a:pt x="11" y="358"/>
                  </a:cubicBezTo>
                  <a:cubicBezTo>
                    <a:pt x="11" y="358"/>
                    <a:pt x="47" y="472"/>
                    <a:pt x="145" y="400"/>
                  </a:cubicBezTo>
                  <a:cubicBezTo>
                    <a:pt x="145" y="400"/>
                    <a:pt x="140" y="374"/>
                    <a:pt x="150" y="344"/>
                  </a:cubicBezTo>
                  <a:cubicBezTo>
                    <a:pt x="150" y="344"/>
                    <a:pt x="150" y="344"/>
                    <a:pt x="150" y="344"/>
                  </a:cubicBezTo>
                  <a:cubicBezTo>
                    <a:pt x="217" y="353"/>
                    <a:pt x="280" y="308"/>
                    <a:pt x="292" y="240"/>
                  </a:cubicBezTo>
                  <a:cubicBezTo>
                    <a:pt x="306" y="157"/>
                    <a:pt x="306" y="157"/>
                    <a:pt x="306" y="157"/>
                  </a:cubicBezTo>
                  <a:cubicBezTo>
                    <a:pt x="318" y="88"/>
                    <a:pt x="271" y="23"/>
                    <a:pt x="202" y="11"/>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9" name="Freeform 45"/>
            <p:cNvSpPr/>
            <p:nvPr>
              <p:custDataLst>
                <p:tags r:id="rId50"/>
              </p:custDataLst>
            </p:nvPr>
          </p:nvSpPr>
          <p:spPr bwMode="auto">
            <a:xfrm>
              <a:off x="8741" y="-131"/>
              <a:ext cx="160" cy="573"/>
            </a:xfrm>
            <a:custGeom>
              <a:cxnLst>
                <a:cxn ang="0">
                  <a:pos x="22" y="0"/>
                </a:cxn>
                <a:cxn ang="0">
                  <a:pos x="20" y="19"/>
                </a:cxn>
                <a:cxn ang="0">
                  <a:pos x="16" y="38"/>
                </a:cxn>
                <a:cxn ang="0">
                  <a:pos x="13" y="59"/>
                </a:cxn>
                <a:cxn ang="0">
                  <a:pos x="13" y="64"/>
                </a:cxn>
                <a:cxn ang="0">
                  <a:pos x="13" y="66"/>
                </a:cxn>
                <a:cxn ang="0">
                  <a:pos x="17" y="69"/>
                </a:cxn>
                <a:cxn ang="0">
                  <a:pos x="22" y="72"/>
                </a:cxn>
                <a:cxn ang="0">
                  <a:pos x="26" y="77"/>
                </a:cxn>
                <a:cxn ang="0">
                  <a:pos x="25" y="85"/>
                </a:cxn>
                <a:cxn ang="0">
                  <a:pos x="19" y="92"/>
                </a:cxn>
                <a:cxn ang="0">
                  <a:pos x="5" y="97"/>
                </a:cxn>
                <a:cxn ang="0">
                  <a:pos x="0" y="94"/>
                </a:cxn>
                <a:cxn ang="0">
                  <a:pos x="5" y="95"/>
                </a:cxn>
                <a:cxn ang="0">
                  <a:pos x="15" y="89"/>
                </a:cxn>
                <a:cxn ang="0">
                  <a:pos x="20" y="82"/>
                </a:cxn>
                <a:cxn ang="0">
                  <a:pos x="19" y="80"/>
                </a:cxn>
                <a:cxn ang="0">
                  <a:pos x="17" y="78"/>
                </a:cxn>
                <a:cxn ang="0">
                  <a:pos x="13" y="75"/>
                </a:cxn>
                <a:cxn ang="0">
                  <a:pos x="10" y="74"/>
                </a:cxn>
                <a:cxn ang="0">
                  <a:pos x="9" y="73"/>
                </a:cxn>
                <a:cxn ang="0">
                  <a:pos x="9" y="73"/>
                </a:cxn>
                <a:cxn ang="0">
                  <a:pos x="7" y="72"/>
                </a:cxn>
                <a:cxn ang="0">
                  <a:pos x="5" y="64"/>
                </a:cxn>
                <a:cxn ang="0">
                  <a:pos x="5" y="58"/>
                </a:cxn>
                <a:cxn ang="0">
                  <a:pos x="9" y="36"/>
                </a:cxn>
                <a:cxn ang="0">
                  <a:pos x="15" y="18"/>
                </a:cxn>
                <a:cxn ang="0">
                  <a:pos x="22" y="0"/>
                </a:cxn>
              </a:cxnLst>
              <a:rect l="0" t="0" r="r" b="b"/>
              <a:pathLst>
                <a:path w="27" h="97">
                  <a:moveTo>
                    <a:pt x="22" y="0"/>
                  </a:moveTo>
                  <a:cubicBezTo>
                    <a:pt x="22" y="0"/>
                    <a:pt x="22" y="8"/>
                    <a:pt x="20" y="19"/>
                  </a:cubicBezTo>
                  <a:cubicBezTo>
                    <a:pt x="19" y="24"/>
                    <a:pt x="17" y="31"/>
                    <a:pt x="16" y="38"/>
                  </a:cubicBezTo>
                  <a:cubicBezTo>
                    <a:pt x="15" y="44"/>
                    <a:pt x="14" y="52"/>
                    <a:pt x="13" y="59"/>
                  </a:cubicBezTo>
                  <a:cubicBezTo>
                    <a:pt x="13" y="60"/>
                    <a:pt x="13" y="62"/>
                    <a:pt x="13" y="64"/>
                  </a:cubicBezTo>
                  <a:cubicBezTo>
                    <a:pt x="13" y="65"/>
                    <a:pt x="14" y="67"/>
                    <a:pt x="13" y="66"/>
                  </a:cubicBezTo>
                  <a:cubicBezTo>
                    <a:pt x="17" y="69"/>
                    <a:pt x="17" y="69"/>
                    <a:pt x="17" y="69"/>
                  </a:cubicBezTo>
                  <a:cubicBezTo>
                    <a:pt x="18" y="70"/>
                    <a:pt x="20" y="71"/>
                    <a:pt x="22" y="72"/>
                  </a:cubicBezTo>
                  <a:cubicBezTo>
                    <a:pt x="23" y="73"/>
                    <a:pt x="25" y="75"/>
                    <a:pt x="26" y="77"/>
                  </a:cubicBezTo>
                  <a:cubicBezTo>
                    <a:pt x="27" y="80"/>
                    <a:pt x="26" y="83"/>
                    <a:pt x="25" y="85"/>
                  </a:cubicBezTo>
                  <a:cubicBezTo>
                    <a:pt x="23" y="88"/>
                    <a:pt x="21" y="90"/>
                    <a:pt x="19" y="92"/>
                  </a:cubicBezTo>
                  <a:cubicBezTo>
                    <a:pt x="14" y="96"/>
                    <a:pt x="8" y="97"/>
                    <a:pt x="5" y="97"/>
                  </a:cubicBezTo>
                  <a:cubicBezTo>
                    <a:pt x="1" y="96"/>
                    <a:pt x="0" y="94"/>
                    <a:pt x="0" y="94"/>
                  </a:cubicBezTo>
                  <a:cubicBezTo>
                    <a:pt x="0" y="94"/>
                    <a:pt x="2" y="95"/>
                    <a:pt x="5" y="95"/>
                  </a:cubicBezTo>
                  <a:cubicBezTo>
                    <a:pt x="8" y="95"/>
                    <a:pt x="12" y="93"/>
                    <a:pt x="15" y="89"/>
                  </a:cubicBezTo>
                  <a:cubicBezTo>
                    <a:pt x="17" y="87"/>
                    <a:pt x="19" y="84"/>
                    <a:pt x="20" y="82"/>
                  </a:cubicBezTo>
                  <a:cubicBezTo>
                    <a:pt x="20" y="81"/>
                    <a:pt x="20" y="80"/>
                    <a:pt x="19" y="80"/>
                  </a:cubicBezTo>
                  <a:cubicBezTo>
                    <a:pt x="19" y="79"/>
                    <a:pt x="18" y="79"/>
                    <a:pt x="17" y="78"/>
                  </a:cubicBezTo>
                  <a:cubicBezTo>
                    <a:pt x="16" y="77"/>
                    <a:pt x="14" y="76"/>
                    <a:pt x="13" y="75"/>
                  </a:cubicBezTo>
                  <a:cubicBezTo>
                    <a:pt x="10" y="74"/>
                    <a:pt x="10" y="74"/>
                    <a:pt x="10" y="74"/>
                  </a:cubicBezTo>
                  <a:cubicBezTo>
                    <a:pt x="9" y="73"/>
                    <a:pt x="9" y="73"/>
                    <a:pt x="9" y="73"/>
                  </a:cubicBezTo>
                  <a:cubicBezTo>
                    <a:pt x="9" y="73"/>
                    <a:pt x="9" y="73"/>
                    <a:pt x="9" y="73"/>
                  </a:cubicBezTo>
                  <a:cubicBezTo>
                    <a:pt x="8" y="73"/>
                    <a:pt x="8" y="72"/>
                    <a:pt x="7" y="72"/>
                  </a:cubicBezTo>
                  <a:cubicBezTo>
                    <a:pt x="5" y="68"/>
                    <a:pt x="5" y="66"/>
                    <a:pt x="5" y="64"/>
                  </a:cubicBezTo>
                  <a:cubicBezTo>
                    <a:pt x="5" y="62"/>
                    <a:pt x="5" y="60"/>
                    <a:pt x="5" y="58"/>
                  </a:cubicBezTo>
                  <a:cubicBezTo>
                    <a:pt x="6" y="50"/>
                    <a:pt x="7" y="43"/>
                    <a:pt x="9" y="36"/>
                  </a:cubicBezTo>
                  <a:cubicBezTo>
                    <a:pt x="11" y="29"/>
                    <a:pt x="13" y="23"/>
                    <a:pt x="15" y="18"/>
                  </a:cubicBezTo>
                  <a:cubicBezTo>
                    <a:pt x="19" y="7"/>
                    <a:pt x="22" y="0"/>
                    <a:pt x="22"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0" name="Freeform 46"/>
            <p:cNvSpPr/>
            <p:nvPr>
              <p:custDataLst>
                <p:tags r:id="rId51"/>
              </p:custDataLst>
            </p:nvPr>
          </p:nvSpPr>
          <p:spPr bwMode="auto">
            <a:xfrm>
              <a:off x="8299" y="-209"/>
              <a:ext cx="235" cy="325"/>
            </a:xfrm>
            <a:custGeom>
              <a:cxnLst>
                <a:cxn ang="0">
                  <a:pos x="39" y="33"/>
                </a:cxn>
                <a:cxn ang="0">
                  <a:pos x="0" y="20"/>
                </a:cxn>
                <a:cxn ang="0">
                  <a:pos x="39" y="33"/>
                </a:cxn>
              </a:cxnLst>
              <a:rect l="0" t="0" r="r" b="b"/>
              <a:pathLst>
                <a:path w="40" h="55">
                  <a:moveTo>
                    <a:pt x="39" y="33"/>
                  </a:moveTo>
                  <a:cubicBezTo>
                    <a:pt x="39" y="33"/>
                    <a:pt x="40" y="0"/>
                    <a:pt x="0" y="20"/>
                  </a:cubicBezTo>
                  <a:cubicBezTo>
                    <a:pt x="0" y="20"/>
                    <a:pt x="35" y="55"/>
                    <a:pt x="39" y="33"/>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1" name="Freeform 47"/>
            <p:cNvSpPr/>
            <p:nvPr>
              <p:custDataLst>
                <p:tags r:id="rId52"/>
              </p:custDataLst>
            </p:nvPr>
          </p:nvSpPr>
          <p:spPr bwMode="auto">
            <a:xfrm>
              <a:off x="8929" y="-66"/>
              <a:ext cx="273" cy="320"/>
            </a:xfrm>
            <a:custGeom>
              <a:cxnLst>
                <a:cxn ang="0">
                  <a:pos x="4" y="32"/>
                </a:cxn>
                <a:cxn ang="0">
                  <a:pos x="46" y="32"/>
                </a:cxn>
                <a:cxn ang="0">
                  <a:pos x="4" y="32"/>
                </a:cxn>
              </a:cxnLst>
              <a:rect l="0" t="0" r="r" b="b"/>
              <a:pathLst>
                <a:path w="46" h="54">
                  <a:moveTo>
                    <a:pt x="4" y="32"/>
                  </a:moveTo>
                  <a:cubicBezTo>
                    <a:pt x="4" y="32"/>
                    <a:pt x="15" y="0"/>
                    <a:pt x="46" y="32"/>
                  </a:cubicBezTo>
                  <a:cubicBezTo>
                    <a:pt x="46" y="32"/>
                    <a:pt x="0" y="54"/>
                    <a:pt x="4" y="32"/>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2" name="Freeform 48"/>
            <p:cNvSpPr/>
            <p:nvPr>
              <p:custDataLst>
                <p:tags r:id="rId53"/>
              </p:custDataLst>
            </p:nvPr>
          </p:nvSpPr>
          <p:spPr bwMode="auto">
            <a:xfrm>
              <a:off x="8244" y="-379"/>
              <a:ext cx="315" cy="100"/>
            </a:xfrm>
            <a:custGeom>
              <a:cxnLst>
                <a:cxn ang="0">
                  <a:pos x="53" y="7"/>
                </a:cxn>
                <a:cxn ang="0">
                  <a:pos x="44" y="8"/>
                </a:cxn>
                <a:cxn ang="0">
                  <a:pos x="36" y="8"/>
                </a:cxn>
                <a:cxn ang="0">
                  <a:pos x="26" y="9"/>
                </a:cxn>
                <a:cxn ang="0">
                  <a:pos x="17" y="11"/>
                </a:cxn>
                <a:cxn ang="0">
                  <a:pos x="9" y="14"/>
                </a:cxn>
                <a:cxn ang="0">
                  <a:pos x="3" y="16"/>
                </a:cxn>
                <a:cxn ang="0">
                  <a:pos x="0" y="17"/>
                </a:cxn>
                <a:cxn ang="0">
                  <a:pos x="2" y="14"/>
                </a:cxn>
                <a:cxn ang="0">
                  <a:pos x="6" y="9"/>
                </a:cxn>
                <a:cxn ang="0">
                  <a:pos x="10" y="7"/>
                </a:cxn>
                <a:cxn ang="0">
                  <a:pos x="14" y="4"/>
                </a:cxn>
                <a:cxn ang="0">
                  <a:pos x="25" y="1"/>
                </a:cxn>
                <a:cxn ang="0">
                  <a:pos x="36" y="1"/>
                </a:cxn>
                <a:cxn ang="0">
                  <a:pos x="45" y="3"/>
                </a:cxn>
                <a:cxn ang="0">
                  <a:pos x="53" y="7"/>
                </a:cxn>
              </a:cxnLst>
              <a:rect l="0" t="0" r="r" b="b"/>
              <a:pathLst>
                <a:path w="52" h="17">
                  <a:moveTo>
                    <a:pt x="53" y="7"/>
                  </a:moveTo>
                  <a:cubicBezTo>
                    <a:pt x="53" y="7"/>
                    <a:pt x="50" y="7"/>
                    <a:pt x="44" y="8"/>
                  </a:cubicBezTo>
                  <a:cubicBezTo>
                    <a:pt x="42" y="8"/>
                    <a:pt x="39" y="8"/>
                    <a:pt x="36" y="8"/>
                  </a:cubicBezTo>
                  <a:cubicBezTo>
                    <a:pt x="33" y="8"/>
                    <a:pt x="29" y="9"/>
                    <a:pt x="26" y="9"/>
                  </a:cubicBezTo>
                  <a:cubicBezTo>
                    <a:pt x="23" y="10"/>
                    <a:pt x="20" y="10"/>
                    <a:pt x="17" y="11"/>
                  </a:cubicBezTo>
                  <a:cubicBezTo>
                    <a:pt x="14" y="12"/>
                    <a:pt x="11" y="13"/>
                    <a:pt x="9" y="14"/>
                  </a:cubicBezTo>
                  <a:cubicBezTo>
                    <a:pt x="6" y="14"/>
                    <a:pt x="4" y="15"/>
                    <a:pt x="3" y="16"/>
                  </a:cubicBezTo>
                  <a:cubicBezTo>
                    <a:pt x="1" y="16"/>
                    <a:pt x="0" y="17"/>
                    <a:pt x="0" y="17"/>
                  </a:cubicBezTo>
                  <a:cubicBezTo>
                    <a:pt x="0" y="17"/>
                    <a:pt x="1" y="16"/>
                    <a:pt x="2" y="14"/>
                  </a:cubicBezTo>
                  <a:cubicBezTo>
                    <a:pt x="3" y="13"/>
                    <a:pt x="4" y="11"/>
                    <a:pt x="6" y="9"/>
                  </a:cubicBezTo>
                  <a:cubicBezTo>
                    <a:pt x="7" y="8"/>
                    <a:pt x="8" y="7"/>
                    <a:pt x="10" y="7"/>
                  </a:cubicBezTo>
                  <a:cubicBezTo>
                    <a:pt x="11" y="6"/>
                    <a:pt x="13" y="5"/>
                    <a:pt x="14" y="4"/>
                  </a:cubicBezTo>
                  <a:cubicBezTo>
                    <a:pt x="17" y="3"/>
                    <a:pt x="21" y="2"/>
                    <a:pt x="25" y="1"/>
                  </a:cubicBezTo>
                  <a:cubicBezTo>
                    <a:pt x="29" y="1"/>
                    <a:pt x="32" y="0"/>
                    <a:pt x="36" y="1"/>
                  </a:cubicBezTo>
                  <a:cubicBezTo>
                    <a:pt x="39" y="1"/>
                    <a:pt x="42" y="2"/>
                    <a:pt x="45" y="3"/>
                  </a:cubicBezTo>
                  <a:cubicBezTo>
                    <a:pt x="50" y="5"/>
                    <a:pt x="53" y="7"/>
                    <a:pt x="53" y="7"/>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3" name="Freeform 49"/>
            <p:cNvSpPr/>
            <p:nvPr>
              <p:custDataLst>
                <p:tags r:id="rId54"/>
              </p:custDataLst>
            </p:nvPr>
          </p:nvSpPr>
          <p:spPr bwMode="auto">
            <a:xfrm>
              <a:off x="9006" y="-214"/>
              <a:ext cx="248" cy="118"/>
            </a:xfrm>
            <a:custGeom>
              <a:cxnLst>
                <a:cxn ang="0">
                  <a:pos x="42" y="20"/>
                </a:cxn>
                <a:cxn ang="0">
                  <a:pos x="35" y="16"/>
                </a:cxn>
                <a:cxn ang="0">
                  <a:pos x="29" y="13"/>
                </a:cxn>
                <a:cxn ang="0">
                  <a:pos x="25" y="12"/>
                </a:cxn>
                <a:cxn ang="0">
                  <a:pos x="22" y="10"/>
                </a:cxn>
                <a:cxn ang="0">
                  <a:pos x="14" y="7"/>
                </a:cxn>
                <a:cxn ang="0">
                  <a:pos x="8" y="5"/>
                </a:cxn>
                <a:cxn ang="0">
                  <a:pos x="0" y="3"/>
                </a:cxn>
                <a:cxn ang="0">
                  <a:pos x="8" y="1"/>
                </a:cxn>
                <a:cxn ang="0">
                  <a:pos x="11" y="0"/>
                </a:cxn>
                <a:cxn ang="0">
                  <a:pos x="16" y="0"/>
                </a:cxn>
                <a:cxn ang="0">
                  <a:pos x="20" y="1"/>
                </a:cxn>
                <a:cxn ang="0">
                  <a:pos x="25" y="2"/>
                </a:cxn>
                <a:cxn ang="0">
                  <a:pos x="29" y="5"/>
                </a:cxn>
                <a:cxn ang="0">
                  <a:pos x="33" y="7"/>
                </a:cxn>
                <a:cxn ang="0">
                  <a:pos x="38" y="13"/>
                </a:cxn>
                <a:cxn ang="0">
                  <a:pos x="42" y="20"/>
                </a:cxn>
              </a:cxnLst>
              <a:rect l="0" t="0" r="r" b="b"/>
              <a:pathLst>
                <a:path w="42" h="20">
                  <a:moveTo>
                    <a:pt x="42" y="20"/>
                  </a:moveTo>
                  <a:cubicBezTo>
                    <a:pt x="42" y="20"/>
                    <a:pt x="39" y="18"/>
                    <a:pt x="35" y="16"/>
                  </a:cubicBezTo>
                  <a:cubicBezTo>
                    <a:pt x="34" y="15"/>
                    <a:pt x="31" y="14"/>
                    <a:pt x="29" y="13"/>
                  </a:cubicBezTo>
                  <a:cubicBezTo>
                    <a:pt x="28" y="13"/>
                    <a:pt x="27" y="12"/>
                    <a:pt x="25" y="12"/>
                  </a:cubicBezTo>
                  <a:cubicBezTo>
                    <a:pt x="24" y="11"/>
                    <a:pt x="23" y="10"/>
                    <a:pt x="22" y="10"/>
                  </a:cubicBezTo>
                  <a:cubicBezTo>
                    <a:pt x="19" y="9"/>
                    <a:pt x="17" y="8"/>
                    <a:pt x="14" y="7"/>
                  </a:cubicBezTo>
                  <a:cubicBezTo>
                    <a:pt x="12" y="7"/>
                    <a:pt x="10" y="6"/>
                    <a:pt x="8" y="5"/>
                  </a:cubicBezTo>
                  <a:cubicBezTo>
                    <a:pt x="4" y="5"/>
                    <a:pt x="0" y="3"/>
                    <a:pt x="0" y="3"/>
                  </a:cubicBezTo>
                  <a:cubicBezTo>
                    <a:pt x="0" y="3"/>
                    <a:pt x="3" y="2"/>
                    <a:pt x="8" y="1"/>
                  </a:cubicBezTo>
                  <a:cubicBezTo>
                    <a:pt x="9" y="0"/>
                    <a:pt x="10" y="0"/>
                    <a:pt x="11" y="0"/>
                  </a:cubicBezTo>
                  <a:cubicBezTo>
                    <a:pt x="13" y="0"/>
                    <a:pt x="14" y="0"/>
                    <a:pt x="16" y="0"/>
                  </a:cubicBezTo>
                  <a:cubicBezTo>
                    <a:pt x="17" y="0"/>
                    <a:pt x="19" y="0"/>
                    <a:pt x="20" y="1"/>
                  </a:cubicBezTo>
                  <a:cubicBezTo>
                    <a:pt x="22" y="1"/>
                    <a:pt x="23" y="2"/>
                    <a:pt x="25" y="2"/>
                  </a:cubicBezTo>
                  <a:cubicBezTo>
                    <a:pt x="26" y="3"/>
                    <a:pt x="28" y="4"/>
                    <a:pt x="29" y="5"/>
                  </a:cubicBezTo>
                  <a:cubicBezTo>
                    <a:pt x="30" y="5"/>
                    <a:pt x="32" y="6"/>
                    <a:pt x="33" y="7"/>
                  </a:cubicBezTo>
                  <a:cubicBezTo>
                    <a:pt x="35" y="9"/>
                    <a:pt x="37" y="11"/>
                    <a:pt x="38" y="13"/>
                  </a:cubicBezTo>
                  <a:cubicBezTo>
                    <a:pt x="41" y="16"/>
                    <a:pt x="42" y="20"/>
                    <a:pt x="42" y="2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4" name="Freeform 50"/>
            <p:cNvSpPr/>
            <p:nvPr>
              <p:custDataLst>
                <p:tags r:id="rId55"/>
              </p:custDataLst>
            </p:nvPr>
          </p:nvSpPr>
          <p:spPr bwMode="auto">
            <a:xfrm>
              <a:off x="8364" y="246"/>
              <a:ext cx="348" cy="350"/>
            </a:xfrm>
            <a:custGeom>
              <a:cxnLst>
                <a:cxn ang="0">
                  <a:pos x="59" y="58"/>
                </a:cxn>
                <a:cxn ang="0">
                  <a:pos x="45" y="57"/>
                </a:cxn>
                <a:cxn ang="0">
                  <a:pos x="32" y="51"/>
                </a:cxn>
                <a:cxn ang="0">
                  <a:pos x="19" y="41"/>
                </a:cxn>
                <a:cxn ang="0">
                  <a:pos x="9" y="27"/>
                </a:cxn>
                <a:cxn ang="0">
                  <a:pos x="3" y="14"/>
                </a:cxn>
                <a:cxn ang="0">
                  <a:pos x="0" y="4"/>
                </a:cxn>
                <a:cxn ang="0">
                  <a:pos x="0" y="0"/>
                </a:cxn>
                <a:cxn ang="0">
                  <a:pos x="2" y="4"/>
                </a:cxn>
                <a:cxn ang="0">
                  <a:pos x="7" y="12"/>
                </a:cxn>
                <a:cxn ang="0">
                  <a:pos x="11" y="18"/>
                </a:cxn>
                <a:cxn ang="0">
                  <a:pos x="15" y="23"/>
                </a:cxn>
                <a:cxn ang="0">
                  <a:pos x="19" y="29"/>
                </a:cxn>
                <a:cxn ang="0">
                  <a:pos x="25" y="35"/>
                </a:cxn>
                <a:cxn ang="0">
                  <a:pos x="30" y="41"/>
                </a:cxn>
                <a:cxn ang="0">
                  <a:pos x="36" y="45"/>
                </a:cxn>
                <a:cxn ang="0">
                  <a:pos x="47" y="53"/>
                </a:cxn>
                <a:cxn ang="0">
                  <a:pos x="59" y="58"/>
                </a:cxn>
              </a:cxnLst>
              <a:rect l="0" t="0" r="r" b="b"/>
              <a:pathLst>
                <a:path w="59" h="59">
                  <a:moveTo>
                    <a:pt x="59" y="58"/>
                  </a:moveTo>
                  <a:cubicBezTo>
                    <a:pt x="59" y="58"/>
                    <a:pt x="54" y="59"/>
                    <a:pt x="45" y="57"/>
                  </a:cubicBezTo>
                  <a:cubicBezTo>
                    <a:pt x="41" y="56"/>
                    <a:pt x="36" y="54"/>
                    <a:pt x="32" y="51"/>
                  </a:cubicBezTo>
                  <a:cubicBezTo>
                    <a:pt x="27" y="49"/>
                    <a:pt x="23" y="45"/>
                    <a:pt x="19" y="41"/>
                  </a:cubicBezTo>
                  <a:cubicBezTo>
                    <a:pt x="15" y="37"/>
                    <a:pt x="11" y="32"/>
                    <a:pt x="9" y="27"/>
                  </a:cubicBezTo>
                  <a:cubicBezTo>
                    <a:pt x="6" y="23"/>
                    <a:pt x="4" y="18"/>
                    <a:pt x="3" y="14"/>
                  </a:cubicBezTo>
                  <a:cubicBezTo>
                    <a:pt x="1" y="10"/>
                    <a:pt x="1" y="7"/>
                    <a:pt x="0" y="4"/>
                  </a:cubicBezTo>
                  <a:cubicBezTo>
                    <a:pt x="0" y="2"/>
                    <a:pt x="0" y="0"/>
                    <a:pt x="0" y="0"/>
                  </a:cubicBezTo>
                  <a:cubicBezTo>
                    <a:pt x="0" y="0"/>
                    <a:pt x="1" y="2"/>
                    <a:pt x="2" y="4"/>
                  </a:cubicBezTo>
                  <a:cubicBezTo>
                    <a:pt x="3" y="6"/>
                    <a:pt x="5" y="9"/>
                    <a:pt x="7" y="12"/>
                  </a:cubicBezTo>
                  <a:cubicBezTo>
                    <a:pt x="8" y="14"/>
                    <a:pt x="9" y="16"/>
                    <a:pt x="11" y="18"/>
                  </a:cubicBezTo>
                  <a:cubicBezTo>
                    <a:pt x="12" y="19"/>
                    <a:pt x="13" y="21"/>
                    <a:pt x="15" y="23"/>
                  </a:cubicBezTo>
                  <a:cubicBezTo>
                    <a:pt x="16" y="25"/>
                    <a:pt x="18" y="27"/>
                    <a:pt x="19" y="29"/>
                  </a:cubicBezTo>
                  <a:cubicBezTo>
                    <a:pt x="21" y="31"/>
                    <a:pt x="23" y="33"/>
                    <a:pt x="25" y="35"/>
                  </a:cubicBezTo>
                  <a:cubicBezTo>
                    <a:pt x="26" y="37"/>
                    <a:pt x="28" y="39"/>
                    <a:pt x="30" y="41"/>
                  </a:cubicBezTo>
                  <a:cubicBezTo>
                    <a:pt x="32" y="42"/>
                    <a:pt x="34" y="44"/>
                    <a:pt x="36" y="45"/>
                  </a:cubicBezTo>
                  <a:cubicBezTo>
                    <a:pt x="40" y="48"/>
                    <a:pt x="44" y="51"/>
                    <a:pt x="47" y="53"/>
                  </a:cubicBezTo>
                  <a:cubicBezTo>
                    <a:pt x="54" y="56"/>
                    <a:pt x="59" y="58"/>
                    <a:pt x="59" y="58"/>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5" name="Freeform 51"/>
            <p:cNvSpPr/>
            <p:nvPr>
              <p:custDataLst>
                <p:tags r:id="rId56"/>
              </p:custDataLst>
            </p:nvPr>
          </p:nvSpPr>
          <p:spPr bwMode="auto">
            <a:xfrm>
              <a:off x="8186" y="-66"/>
              <a:ext cx="53" cy="43"/>
            </a:xfrm>
            <a:custGeom>
              <a:cxnLst>
                <a:cxn ang="0">
                  <a:pos x="8" y="6"/>
                </a:cxn>
                <a:cxn ang="0">
                  <a:pos x="3" y="6"/>
                </a:cxn>
                <a:cxn ang="0">
                  <a:pos x="1" y="2"/>
                </a:cxn>
                <a:cxn ang="0">
                  <a:pos x="6" y="1"/>
                </a:cxn>
                <a:cxn ang="0">
                  <a:pos x="8" y="6"/>
                </a:cxn>
              </a:cxnLst>
              <a:rect l="0" t="0" r="r" b="b"/>
              <a:pathLst>
                <a:path w="9" h="7">
                  <a:moveTo>
                    <a:pt x="8" y="6"/>
                  </a:moveTo>
                  <a:cubicBezTo>
                    <a:pt x="8" y="7"/>
                    <a:pt x="5" y="7"/>
                    <a:pt x="3" y="6"/>
                  </a:cubicBezTo>
                  <a:cubicBezTo>
                    <a:pt x="1" y="5"/>
                    <a:pt x="0" y="3"/>
                    <a:pt x="1" y="2"/>
                  </a:cubicBezTo>
                  <a:cubicBezTo>
                    <a:pt x="1" y="0"/>
                    <a:pt x="4" y="0"/>
                    <a:pt x="6" y="1"/>
                  </a:cubicBezTo>
                  <a:cubicBezTo>
                    <a:pt x="8" y="2"/>
                    <a:pt x="9" y="4"/>
                    <a:pt x="8" y="6"/>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6" name="Freeform 52"/>
            <p:cNvSpPr/>
            <p:nvPr>
              <p:custDataLst>
                <p:tags r:id="rId57"/>
              </p:custDataLst>
            </p:nvPr>
          </p:nvSpPr>
          <p:spPr bwMode="auto">
            <a:xfrm>
              <a:off x="8191" y="4"/>
              <a:ext cx="53" cy="43"/>
            </a:xfrm>
            <a:custGeom>
              <a:cxnLst>
                <a:cxn ang="0">
                  <a:pos x="8" y="5"/>
                </a:cxn>
                <a:cxn ang="0">
                  <a:pos x="3" y="6"/>
                </a:cxn>
                <a:cxn ang="0">
                  <a:pos x="1" y="1"/>
                </a:cxn>
                <a:cxn ang="0">
                  <a:pos x="6" y="1"/>
                </a:cxn>
                <a:cxn ang="0">
                  <a:pos x="8" y="5"/>
                </a:cxn>
              </a:cxnLst>
              <a:rect l="0" t="0" r="r" b="b"/>
              <a:pathLst>
                <a:path w="9" h="7">
                  <a:moveTo>
                    <a:pt x="8" y="5"/>
                  </a:moveTo>
                  <a:cubicBezTo>
                    <a:pt x="8" y="7"/>
                    <a:pt x="6" y="7"/>
                    <a:pt x="3" y="6"/>
                  </a:cubicBezTo>
                  <a:cubicBezTo>
                    <a:pt x="1" y="4"/>
                    <a:pt x="0" y="2"/>
                    <a:pt x="1" y="1"/>
                  </a:cubicBezTo>
                  <a:cubicBezTo>
                    <a:pt x="2" y="0"/>
                    <a:pt x="4" y="0"/>
                    <a:pt x="6" y="1"/>
                  </a:cubicBezTo>
                  <a:cubicBezTo>
                    <a:pt x="8" y="2"/>
                    <a:pt x="9" y="4"/>
                    <a:pt x="8" y="5"/>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7" name="Freeform 53"/>
            <p:cNvSpPr/>
            <p:nvPr>
              <p:custDataLst>
                <p:tags r:id="rId58"/>
              </p:custDataLst>
            </p:nvPr>
          </p:nvSpPr>
          <p:spPr bwMode="auto">
            <a:xfrm>
              <a:off x="7541" y="-1164"/>
              <a:ext cx="1145" cy="1163"/>
            </a:xfrm>
            <a:custGeom>
              <a:cxnLst>
                <a:cxn ang="0">
                  <a:pos x="194" y="32"/>
                </a:cxn>
                <a:cxn ang="0">
                  <a:pos x="123" y="80"/>
                </a:cxn>
                <a:cxn ang="0">
                  <a:pos x="57" y="177"/>
                </a:cxn>
                <a:cxn ang="0">
                  <a:pos x="51" y="193"/>
                </a:cxn>
                <a:cxn ang="0">
                  <a:pos x="42" y="176"/>
                </a:cxn>
                <a:cxn ang="0">
                  <a:pos x="40" y="60"/>
                </a:cxn>
                <a:cxn ang="0">
                  <a:pos x="194" y="32"/>
                </a:cxn>
              </a:cxnLst>
              <a:rect l="0" t="0" r="r" b="b"/>
              <a:pathLst>
                <a:path w="194" h="197">
                  <a:moveTo>
                    <a:pt x="194" y="32"/>
                  </a:moveTo>
                  <a:cubicBezTo>
                    <a:pt x="194" y="32"/>
                    <a:pt x="131" y="29"/>
                    <a:pt x="123" y="80"/>
                  </a:cubicBezTo>
                  <a:cubicBezTo>
                    <a:pt x="115" y="131"/>
                    <a:pt x="91" y="183"/>
                    <a:pt x="57" y="177"/>
                  </a:cubicBezTo>
                  <a:cubicBezTo>
                    <a:pt x="57" y="177"/>
                    <a:pt x="47" y="190"/>
                    <a:pt x="51" y="193"/>
                  </a:cubicBezTo>
                  <a:cubicBezTo>
                    <a:pt x="55" y="197"/>
                    <a:pt x="44" y="186"/>
                    <a:pt x="42" y="176"/>
                  </a:cubicBezTo>
                  <a:cubicBezTo>
                    <a:pt x="39" y="167"/>
                    <a:pt x="0" y="80"/>
                    <a:pt x="40" y="60"/>
                  </a:cubicBezTo>
                  <a:cubicBezTo>
                    <a:pt x="80" y="41"/>
                    <a:pt x="149" y="0"/>
                    <a:pt x="194" y="32"/>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8" name="Freeform 54"/>
            <p:cNvSpPr/>
            <p:nvPr>
              <p:custDataLst>
                <p:tags r:id="rId59"/>
              </p:custDataLst>
            </p:nvPr>
          </p:nvSpPr>
          <p:spPr bwMode="auto">
            <a:xfrm>
              <a:off x="6206" y="8054"/>
              <a:ext cx="1330" cy="928"/>
            </a:xfrm>
            <a:custGeom>
              <a:cxnLst>
                <a:cxn ang="0">
                  <a:pos x="151" y="69"/>
                </a:cxn>
                <a:cxn ang="0">
                  <a:pos x="221" y="128"/>
                </a:cxn>
                <a:cxn ang="0">
                  <a:pos x="127" y="139"/>
                </a:cxn>
                <a:cxn ang="0">
                  <a:pos x="6" y="44"/>
                </a:cxn>
                <a:cxn ang="0">
                  <a:pos x="49" y="3"/>
                </a:cxn>
                <a:cxn ang="0">
                  <a:pos x="151" y="69"/>
                </a:cxn>
              </a:cxnLst>
              <a:rect l="0" t="0" r="r" b="b"/>
              <a:pathLst>
                <a:path w="225" h="157">
                  <a:moveTo>
                    <a:pt x="151" y="69"/>
                  </a:moveTo>
                  <a:cubicBezTo>
                    <a:pt x="151" y="69"/>
                    <a:pt x="225" y="100"/>
                    <a:pt x="221" y="128"/>
                  </a:cubicBezTo>
                  <a:cubicBezTo>
                    <a:pt x="216" y="157"/>
                    <a:pt x="181" y="156"/>
                    <a:pt x="127" y="139"/>
                  </a:cubicBezTo>
                  <a:cubicBezTo>
                    <a:pt x="72" y="121"/>
                    <a:pt x="0" y="88"/>
                    <a:pt x="6" y="44"/>
                  </a:cubicBezTo>
                  <a:cubicBezTo>
                    <a:pt x="12" y="0"/>
                    <a:pt x="49" y="3"/>
                    <a:pt x="49" y="3"/>
                  </a:cubicBezTo>
                  <a:cubicBezTo>
                    <a:pt x="49" y="3"/>
                    <a:pt x="143" y="62"/>
                    <a:pt x="151" y="69"/>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9" name="Freeform 55"/>
            <p:cNvSpPr/>
            <p:nvPr>
              <p:custDataLst>
                <p:tags r:id="rId60"/>
              </p:custDataLst>
            </p:nvPr>
          </p:nvSpPr>
          <p:spPr bwMode="auto">
            <a:xfrm>
              <a:off x="6206" y="8054"/>
              <a:ext cx="918" cy="560"/>
            </a:xfrm>
            <a:custGeom>
              <a:cxnLst>
                <a:cxn ang="0">
                  <a:pos x="107" y="37"/>
                </a:cxn>
                <a:cxn ang="0">
                  <a:pos x="151" y="69"/>
                </a:cxn>
                <a:cxn ang="0">
                  <a:pos x="101" y="86"/>
                </a:cxn>
                <a:cxn ang="0">
                  <a:pos x="55" y="0"/>
                </a:cxn>
                <a:cxn ang="0">
                  <a:pos x="107" y="37"/>
                </a:cxn>
              </a:cxnLst>
              <a:rect l="0" t="0" r="r" b="b"/>
              <a:pathLst>
                <a:path w="155" h="95">
                  <a:moveTo>
                    <a:pt x="107" y="37"/>
                  </a:moveTo>
                  <a:cubicBezTo>
                    <a:pt x="107" y="37"/>
                    <a:pt x="148" y="65"/>
                    <a:pt x="151" y="69"/>
                  </a:cubicBezTo>
                  <a:cubicBezTo>
                    <a:pt x="155" y="72"/>
                    <a:pt x="128" y="95"/>
                    <a:pt x="101" y="86"/>
                  </a:cubicBezTo>
                  <a:cubicBezTo>
                    <a:pt x="74" y="77"/>
                    <a:pt x="0" y="35"/>
                    <a:pt x="55" y="0"/>
                  </a:cubicBezTo>
                  <a:cubicBezTo>
                    <a:pt x="55" y="0"/>
                    <a:pt x="66" y="31"/>
                    <a:pt x="107" y="37"/>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0" name="Freeform 56"/>
            <p:cNvSpPr/>
            <p:nvPr>
              <p:custDataLst>
                <p:tags r:id="rId61"/>
              </p:custDataLst>
            </p:nvPr>
          </p:nvSpPr>
          <p:spPr bwMode="auto">
            <a:xfrm>
              <a:off x="6284" y="3819"/>
              <a:ext cx="3255" cy="4453"/>
            </a:xfrm>
            <a:custGeom>
              <a:cxnLst>
                <a:cxn ang="0">
                  <a:pos x="0" y="85"/>
                </a:cxn>
                <a:cxn ang="0">
                  <a:pos x="128" y="198"/>
                </a:cxn>
                <a:cxn ang="0">
                  <a:pos x="408" y="424"/>
                </a:cxn>
                <a:cxn ang="0">
                  <a:pos x="38" y="705"/>
                </a:cxn>
                <a:cxn ang="0">
                  <a:pos x="101" y="754"/>
                </a:cxn>
                <a:cxn ang="0">
                  <a:pos x="523" y="388"/>
                </a:cxn>
                <a:cxn ang="0">
                  <a:pos x="268" y="38"/>
                </a:cxn>
                <a:cxn ang="0">
                  <a:pos x="0" y="85"/>
                </a:cxn>
              </a:cxnLst>
              <a:rect l="0" t="0" r="r" b="b"/>
              <a:pathLst>
                <a:path w="551" h="754">
                  <a:moveTo>
                    <a:pt x="0" y="85"/>
                  </a:moveTo>
                  <a:cubicBezTo>
                    <a:pt x="0" y="85"/>
                    <a:pt x="34" y="173"/>
                    <a:pt x="128" y="198"/>
                  </a:cubicBezTo>
                  <a:cubicBezTo>
                    <a:pt x="222" y="223"/>
                    <a:pt x="412" y="365"/>
                    <a:pt x="408" y="424"/>
                  </a:cubicBezTo>
                  <a:cubicBezTo>
                    <a:pt x="404" y="484"/>
                    <a:pt x="38" y="705"/>
                    <a:pt x="38" y="705"/>
                  </a:cubicBezTo>
                  <a:cubicBezTo>
                    <a:pt x="38" y="705"/>
                    <a:pt x="45" y="754"/>
                    <a:pt x="101" y="754"/>
                  </a:cubicBezTo>
                  <a:cubicBezTo>
                    <a:pt x="101" y="754"/>
                    <a:pt x="551" y="543"/>
                    <a:pt x="523" y="388"/>
                  </a:cubicBezTo>
                  <a:cubicBezTo>
                    <a:pt x="495" y="233"/>
                    <a:pt x="297" y="56"/>
                    <a:pt x="268" y="38"/>
                  </a:cubicBezTo>
                  <a:cubicBezTo>
                    <a:pt x="239" y="20"/>
                    <a:pt x="90" y="0"/>
                    <a:pt x="0" y="85"/>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1" name="Freeform 57"/>
            <p:cNvSpPr/>
            <p:nvPr>
              <p:custDataLst>
                <p:tags r:id="rId62"/>
              </p:custDataLst>
            </p:nvPr>
          </p:nvSpPr>
          <p:spPr bwMode="auto">
            <a:xfrm>
              <a:off x="7094" y="2704"/>
              <a:ext cx="2723" cy="2588"/>
            </a:xfrm>
            <a:custGeom>
              <a:cxnLst>
                <a:cxn ang="0">
                  <a:pos x="82" y="8"/>
                </a:cxn>
                <a:cxn ang="0">
                  <a:pos x="359" y="304"/>
                </a:cxn>
                <a:cxn ang="0">
                  <a:pos x="443" y="330"/>
                </a:cxn>
                <a:cxn ang="0">
                  <a:pos x="403" y="428"/>
                </a:cxn>
                <a:cxn ang="0">
                  <a:pos x="355" y="372"/>
                </a:cxn>
                <a:cxn ang="0">
                  <a:pos x="0" y="30"/>
                </a:cxn>
                <a:cxn ang="0">
                  <a:pos x="82" y="8"/>
                </a:cxn>
              </a:cxnLst>
              <a:rect l="0" t="0" r="r" b="b"/>
              <a:pathLst>
                <a:path w="461" h="438">
                  <a:moveTo>
                    <a:pt x="82" y="8"/>
                  </a:moveTo>
                  <a:cubicBezTo>
                    <a:pt x="82" y="8"/>
                    <a:pt x="118" y="238"/>
                    <a:pt x="359" y="304"/>
                  </a:cubicBezTo>
                  <a:cubicBezTo>
                    <a:pt x="359" y="304"/>
                    <a:pt x="425" y="293"/>
                    <a:pt x="443" y="330"/>
                  </a:cubicBezTo>
                  <a:cubicBezTo>
                    <a:pt x="461" y="367"/>
                    <a:pt x="455" y="438"/>
                    <a:pt x="403" y="428"/>
                  </a:cubicBezTo>
                  <a:cubicBezTo>
                    <a:pt x="350" y="419"/>
                    <a:pt x="348" y="401"/>
                    <a:pt x="355" y="372"/>
                  </a:cubicBezTo>
                  <a:cubicBezTo>
                    <a:pt x="355" y="372"/>
                    <a:pt x="91" y="281"/>
                    <a:pt x="0" y="30"/>
                  </a:cubicBezTo>
                  <a:cubicBezTo>
                    <a:pt x="0" y="30"/>
                    <a:pt x="38" y="0"/>
                    <a:pt x="82" y="8"/>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2" name="Freeform 58"/>
            <p:cNvSpPr/>
            <p:nvPr>
              <p:custDataLst>
                <p:tags r:id="rId63"/>
              </p:custDataLst>
            </p:nvPr>
          </p:nvSpPr>
          <p:spPr bwMode="auto">
            <a:xfrm>
              <a:off x="6716" y="4091"/>
              <a:ext cx="2120" cy="2203"/>
            </a:xfrm>
            <a:custGeom>
              <a:cxnLst>
                <a:cxn ang="0">
                  <a:pos x="2" y="0"/>
                </a:cxn>
                <a:cxn ang="0">
                  <a:pos x="0" y="6"/>
                </a:cxn>
                <a:cxn ang="0">
                  <a:pos x="3" y="13"/>
                </a:cxn>
                <a:cxn ang="0">
                  <a:pos x="11" y="17"/>
                </a:cxn>
                <a:cxn ang="0">
                  <a:pos x="14" y="22"/>
                </a:cxn>
                <a:cxn ang="0">
                  <a:pos x="10" y="28"/>
                </a:cxn>
                <a:cxn ang="0">
                  <a:pos x="12" y="33"/>
                </a:cxn>
                <a:cxn ang="0">
                  <a:pos x="19" y="36"/>
                </a:cxn>
                <a:cxn ang="0">
                  <a:pos x="49" y="53"/>
                </a:cxn>
                <a:cxn ang="0">
                  <a:pos x="123" y="100"/>
                </a:cxn>
                <a:cxn ang="0">
                  <a:pos x="165" y="126"/>
                </a:cxn>
                <a:cxn ang="0">
                  <a:pos x="186" y="141"/>
                </a:cxn>
                <a:cxn ang="0">
                  <a:pos x="205" y="158"/>
                </a:cxn>
                <a:cxn ang="0">
                  <a:pos x="275" y="229"/>
                </a:cxn>
                <a:cxn ang="0">
                  <a:pos x="306" y="263"/>
                </a:cxn>
                <a:cxn ang="0">
                  <a:pos x="333" y="295"/>
                </a:cxn>
                <a:cxn ang="0">
                  <a:pos x="352" y="324"/>
                </a:cxn>
                <a:cxn ang="0">
                  <a:pos x="358" y="350"/>
                </a:cxn>
                <a:cxn ang="0">
                  <a:pos x="359" y="367"/>
                </a:cxn>
                <a:cxn ang="0">
                  <a:pos x="358" y="373"/>
                </a:cxn>
                <a:cxn ang="0">
                  <a:pos x="359" y="367"/>
                </a:cxn>
                <a:cxn ang="0">
                  <a:pos x="357" y="350"/>
                </a:cxn>
                <a:cxn ang="0">
                  <a:pos x="351" y="324"/>
                </a:cxn>
                <a:cxn ang="0">
                  <a:pos x="331" y="296"/>
                </a:cxn>
                <a:cxn ang="0">
                  <a:pos x="304" y="265"/>
                </a:cxn>
                <a:cxn ang="0">
                  <a:pos x="272" y="232"/>
                </a:cxn>
                <a:cxn ang="0">
                  <a:pos x="202" y="161"/>
                </a:cxn>
                <a:cxn ang="0">
                  <a:pos x="183" y="144"/>
                </a:cxn>
                <a:cxn ang="0">
                  <a:pos x="163" y="130"/>
                </a:cxn>
                <a:cxn ang="0">
                  <a:pos x="121" y="103"/>
                </a:cxn>
                <a:cxn ang="0">
                  <a:pos x="48" y="55"/>
                </a:cxn>
                <a:cxn ang="0">
                  <a:pos x="18" y="37"/>
                </a:cxn>
                <a:cxn ang="0">
                  <a:pos x="12" y="34"/>
                </a:cxn>
                <a:cxn ang="0">
                  <a:pos x="9" y="31"/>
                </a:cxn>
                <a:cxn ang="0">
                  <a:pos x="9" y="27"/>
                </a:cxn>
                <a:cxn ang="0">
                  <a:pos x="13" y="22"/>
                </a:cxn>
                <a:cxn ang="0">
                  <a:pos x="11" y="18"/>
                </a:cxn>
                <a:cxn ang="0">
                  <a:pos x="2" y="13"/>
                </a:cxn>
                <a:cxn ang="0">
                  <a:pos x="0" y="6"/>
                </a:cxn>
                <a:cxn ang="0">
                  <a:pos x="2" y="0"/>
                </a:cxn>
              </a:cxnLst>
              <a:rect l="0" t="0" r="r" b="b"/>
              <a:pathLst>
                <a:path w="359" h="373">
                  <a:moveTo>
                    <a:pt x="2" y="0"/>
                  </a:moveTo>
                  <a:cubicBezTo>
                    <a:pt x="2" y="0"/>
                    <a:pt x="1" y="2"/>
                    <a:pt x="0" y="6"/>
                  </a:cubicBezTo>
                  <a:cubicBezTo>
                    <a:pt x="0" y="8"/>
                    <a:pt x="0" y="11"/>
                    <a:pt x="3" y="13"/>
                  </a:cubicBezTo>
                  <a:cubicBezTo>
                    <a:pt x="5" y="14"/>
                    <a:pt x="8" y="15"/>
                    <a:pt x="11" y="17"/>
                  </a:cubicBezTo>
                  <a:cubicBezTo>
                    <a:pt x="13" y="18"/>
                    <a:pt x="15" y="20"/>
                    <a:pt x="14" y="22"/>
                  </a:cubicBezTo>
                  <a:cubicBezTo>
                    <a:pt x="13" y="25"/>
                    <a:pt x="11" y="26"/>
                    <a:pt x="10" y="28"/>
                  </a:cubicBezTo>
                  <a:cubicBezTo>
                    <a:pt x="9" y="30"/>
                    <a:pt x="10" y="32"/>
                    <a:pt x="12" y="33"/>
                  </a:cubicBezTo>
                  <a:cubicBezTo>
                    <a:pt x="15" y="34"/>
                    <a:pt x="17" y="35"/>
                    <a:pt x="19" y="36"/>
                  </a:cubicBezTo>
                  <a:cubicBezTo>
                    <a:pt x="28" y="41"/>
                    <a:pt x="39" y="46"/>
                    <a:pt x="49" y="53"/>
                  </a:cubicBezTo>
                  <a:cubicBezTo>
                    <a:pt x="71" y="67"/>
                    <a:pt x="96" y="83"/>
                    <a:pt x="123" y="100"/>
                  </a:cubicBezTo>
                  <a:cubicBezTo>
                    <a:pt x="137" y="108"/>
                    <a:pt x="151" y="117"/>
                    <a:pt x="165" y="126"/>
                  </a:cubicBezTo>
                  <a:cubicBezTo>
                    <a:pt x="172" y="131"/>
                    <a:pt x="179" y="135"/>
                    <a:pt x="186" y="141"/>
                  </a:cubicBezTo>
                  <a:cubicBezTo>
                    <a:pt x="192" y="146"/>
                    <a:pt x="198" y="152"/>
                    <a:pt x="205" y="158"/>
                  </a:cubicBezTo>
                  <a:cubicBezTo>
                    <a:pt x="229" y="182"/>
                    <a:pt x="253" y="206"/>
                    <a:pt x="275" y="229"/>
                  </a:cubicBezTo>
                  <a:cubicBezTo>
                    <a:pt x="286" y="241"/>
                    <a:pt x="296" y="252"/>
                    <a:pt x="306" y="263"/>
                  </a:cubicBezTo>
                  <a:cubicBezTo>
                    <a:pt x="316" y="274"/>
                    <a:pt x="325" y="285"/>
                    <a:pt x="333" y="295"/>
                  </a:cubicBezTo>
                  <a:cubicBezTo>
                    <a:pt x="340" y="305"/>
                    <a:pt x="348" y="314"/>
                    <a:pt x="352" y="324"/>
                  </a:cubicBezTo>
                  <a:cubicBezTo>
                    <a:pt x="355" y="334"/>
                    <a:pt x="357" y="343"/>
                    <a:pt x="358" y="350"/>
                  </a:cubicBezTo>
                  <a:cubicBezTo>
                    <a:pt x="359" y="357"/>
                    <a:pt x="359" y="363"/>
                    <a:pt x="359" y="367"/>
                  </a:cubicBezTo>
                  <a:cubicBezTo>
                    <a:pt x="359" y="371"/>
                    <a:pt x="358" y="373"/>
                    <a:pt x="358" y="373"/>
                  </a:cubicBezTo>
                  <a:cubicBezTo>
                    <a:pt x="358" y="373"/>
                    <a:pt x="359" y="371"/>
                    <a:pt x="359" y="367"/>
                  </a:cubicBezTo>
                  <a:cubicBezTo>
                    <a:pt x="359" y="363"/>
                    <a:pt x="359" y="357"/>
                    <a:pt x="357" y="350"/>
                  </a:cubicBezTo>
                  <a:cubicBezTo>
                    <a:pt x="356" y="343"/>
                    <a:pt x="354" y="334"/>
                    <a:pt x="351" y="324"/>
                  </a:cubicBezTo>
                  <a:cubicBezTo>
                    <a:pt x="347" y="315"/>
                    <a:pt x="339" y="306"/>
                    <a:pt x="331" y="296"/>
                  </a:cubicBezTo>
                  <a:cubicBezTo>
                    <a:pt x="323" y="286"/>
                    <a:pt x="313" y="276"/>
                    <a:pt x="304" y="265"/>
                  </a:cubicBezTo>
                  <a:cubicBezTo>
                    <a:pt x="294" y="254"/>
                    <a:pt x="283" y="243"/>
                    <a:pt x="272" y="232"/>
                  </a:cubicBezTo>
                  <a:cubicBezTo>
                    <a:pt x="250" y="209"/>
                    <a:pt x="226" y="184"/>
                    <a:pt x="202" y="161"/>
                  </a:cubicBezTo>
                  <a:cubicBezTo>
                    <a:pt x="196" y="155"/>
                    <a:pt x="189" y="149"/>
                    <a:pt x="183" y="144"/>
                  </a:cubicBezTo>
                  <a:cubicBezTo>
                    <a:pt x="177" y="138"/>
                    <a:pt x="170" y="134"/>
                    <a:pt x="163" y="130"/>
                  </a:cubicBezTo>
                  <a:cubicBezTo>
                    <a:pt x="148" y="120"/>
                    <a:pt x="135" y="112"/>
                    <a:pt x="121" y="103"/>
                  </a:cubicBezTo>
                  <a:cubicBezTo>
                    <a:pt x="94" y="85"/>
                    <a:pt x="69" y="69"/>
                    <a:pt x="48" y="55"/>
                  </a:cubicBezTo>
                  <a:cubicBezTo>
                    <a:pt x="38" y="48"/>
                    <a:pt x="27" y="43"/>
                    <a:pt x="18" y="37"/>
                  </a:cubicBezTo>
                  <a:cubicBezTo>
                    <a:pt x="16" y="36"/>
                    <a:pt x="14" y="35"/>
                    <a:pt x="12" y="34"/>
                  </a:cubicBezTo>
                  <a:cubicBezTo>
                    <a:pt x="11" y="33"/>
                    <a:pt x="10" y="32"/>
                    <a:pt x="9" y="31"/>
                  </a:cubicBezTo>
                  <a:cubicBezTo>
                    <a:pt x="8" y="30"/>
                    <a:pt x="9" y="28"/>
                    <a:pt x="9" y="27"/>
                  </a:cubicBezTo>
                  <a:cubicBezTo>
                    <a:pt x="11" y="25"/>
                    <a:pt x="12" y="24"/>
                    <a:pt x="13" y="22"/>
                  </a:cubicBezTo>
                  <a:cubicBezTo>
                    <a:pt x="14" y="20"/>
                    <a:pt x="13" y="19"/>
                    <a:pt x="11" y="18"/>
                  </a:cubicBezTo>
                  <a:cubicBezTo>
                    <a:pt x="8" y="16"/>
                    <a:pt x="5" y="15"/>
                    <a:pt x="2" y="13"/>
                  </a:cubicBezTo>
                  <a:cubicBezTo>
                    <a:pt x="0" y="11"/>
                    <a:pt x="0" y="8"/>
                    <a:pt x="0" y="6"/>
                  </a:cubicBezTo>
                  <a:cubicBezTo>
                    <a:pt x="1" y="2"/>
                    <a:pt x="2" y="0"/>
                    <a:pt x="2" y="0"/>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3" name="Freeform 59"/>
            <p:cNvSpPr/>
            <p:nvPr>
              <p:custDataLst>
                <p:tags r:id="rId64"/>
              </p:custDataLst>
            </p:nvPr>
          </p:nvSpPr>
          <p:spPr bwMode="auto">
            <a:xfrm>
              <a:off x="6799" y="1676"/>
              <a:ext cx="808" cy="1240"/>
            </a:xfrm>
            <a:custGeom>
              <a:cxnLst>
                <a:cxn ang="0">
                  <a:pos x="0" y="0"/>
                </a:cxn>
                <a:cxn ang="0">
                  <a:pos x="8" y="53"/>
                </a:cxn>
                <a:cxn ang="0">
                  <a:pos x="18" y="105"/>
                </a:cxn>
                <a:cxn ang="0">
                  <a:pos x="24" y="130"/>
                </a:cxn>
                <a:cxn ang="0">
                  <a:pos x="28" y="143"/>
                </a:cxn>
                <a:cxn ang="0">
                  <a:pos x="31" y="156"/>
                </a:cxn>
                <a:cxn ang="0">
                  <a:pos x="36" y="168"/>
                </a:cxn>
                <a:cxn ang="0">
                  <a:pos x="40" y="180"/>
                </a:cxn>
                <a:cxn ang="0">
                  <a:pos x="46" y="191"/>
                </a:cxn>
                <a:cxn ang="0">
                  <a:pos x="53" y="201"/>
                </a:cxn>
                <a:cxn ang="0">
                  <a:pos x="48" y="201"/>
                </a:cxn>
                <a:cxn ang="0">
                  <a:pos x="67" y="190"/>
                </a:cxn>
                <a:cxn ang="0">
                  <a:pos x="88" y="181"/>
                </a:cxn>
                <a:cxn ang="0">
                  <a:pos x="110" y="177"/>
                </a:cxn>
                <a:cxn ang="0">
                  <a:pos x="122" y="177"/>
                </a:cxn>
                <a:cxn ang="0">
                  <a:pos x="127" y="178"/>
                </a:cxn>
                <a:cxn ang="0">
                  <a:pos x="133" y="179"/>
                </a:cxn>
                <a:cxn ang="0">
                  <a:pos x="128" y="183"/>
                </a:cxn>
                <a:cxn ang="0">
                  <a:pos x="121" y="139"/>
                </a:cxn>
                <a:cxn ang="0">
                  <a:pos x="116" y="95"/>
                </a:cxn>
                <a:cxn ang="0">
                  <a:pos x="114" y="51"/>
                </a:cxn>
                <a:cxn ang="0">
                  <a:pos x="114" y="40"/>
                </a:cxn>
                <a:cxn ang="0">
                  <a:pos x="115" y="29"/>
                </a:cxn>
                <a:cxn ang="0">
                  <a:pos x="117" y="18"/>
                </a:cxn>
                <a:cxn ang="0">
                  <a:pos x="119" y="7"/>
                </a:cxn>
                <a:cxn ang="0">
                  <a:pos x="117" y="18"/>
                </a:cxn>
                <a:cxn ang="0">
                  <a:pos x="117" y="29"/>
                </a:cxn>
                <a:cxn ang="0">
                  <a:pos x="117" y="40"/>
                </a:cxn>
                <a:cxn ang="0">
                  <a:pos x="117" y="51"/>
                </a:cxn>
                <a:cxn ang="0">
                  <a:pos x="119" y="73"/>
                </a:cxn>
                <a:cxn ang="0">
                  <a:pos x="121" y="95"/>
                </a:cxn>
                <a:cxn ang="0">
                  <a:pos x="127" y="138"/>
                </a:cxn>
                <a:cxn ang="0">
                  <a:pos x="136" y="182"/>
                </a:cxn>
                <a:cxn ang="0">
                  <a:pos x="137" y="187"/>
                </a:cxn>
                <a:cxn ang="0">
                  <a:pos x="131" y="186"/>
                </a:cxn>
                <a:cxn ang="0">
                  <a:pos x="126" y="185"/>
                </a:cxn>
                <a:cxn ang="0">
                  <a:pos x="121" y="184"/>
                </a:cxn>
                <a:cxn ang="0">
                  <a:pos x="111" y="185"/>
                </a:cxn>
                <a:cxn ang="0">
                  <a:pos x="91" y="189"/>
                </a:cxn>
                <a:cxn ang="0">
                  <a:pos x="71" y="197"/>
                </a:cxn>
                <a:cxn ang="0">
                  <a:pos x="53" y="207"/>
                </a:cxn>
                <a:cxn ang="0">
                  <a:pos x="49" y="210"/>
                </a:cxn>
                <a:cxn ang="0">
                  <a:pos x="48" y="207"/>
                </a:cxn>
                <a:cxn ang="0">
                  <a:pos x="39" y="195"/>
                </a:cxn>
                <a:cxn ang="0">
                  <a:pos x="33" y="183"/>
                </a:cxn>
                <a:cxn ang="0">
                  <a:pos x="29" y="170"/>
                </a:cxn>
                <a:cxn ang="0">
                  <a:pos x="24" y="158"/>
                </a:cxn>
                <a:cxn ang="0">
                  <a:pos x="18" y="132"/>
                </a:cxn>
                <a:cxn ang="0">
                  <a:pos x="13" y="106"/>
                </a:cxn>
                <a:cxn ang="0">
                  <a:pos x="5" y="53"/>
                </a:cxn>
                <a:cxn ang="0">
                  <a:pos x="0" y="0"/>
                </a:cxn>
              </a:cxnLst>
              <a:rect l="0" t="0" r="r" b="b"/>
              <a:pathLst>
                <a:path w="137" h="210">
                  <a:moveTo>
                    <a:pt x="0" y="0"/>
                  </a:moveTo>
                  <a:cubicBezTo>
                    <a:pt x="2" y="18"/>
                    <a:pt x="5" y="35"/>
                    <a:pt x="8" y="53"/>
                  </a:cubicBezTo>
                  <a:cubicBezTo>
                    <a:pt x="11" y="70"/>
                    <a:pt x="14" y="87"/>
                    <a:pt x="18" y="105"/>
                  </a:cubicBezTo>
                  <a:cubicBezTo>
                    <a:pt x="20" y="113"/>
                    <a:pt x="22" y="122"/>
                    <a:pt x="24" y="130"/>
                  </a:cubicBezTo>
                  <a:cubicBezTo>
                    <a:pt x="26" y="134"/>
                    <a:pt x="26" y="139"/>
                    <a:pt x="28" y="143"/>
                  </a:cubicBezTo>
                  <a:cubicBezTo>
                    <a:pt x="31" y="156"/>
                    <a:pt x="31" y="156"/>
                    <a:pt x="31" y="156"/>
                  </a:cubicBezTo>
                  <a:cubicBezTo>
                    <a:pt x="36" y="168"/>
                    <a:pt x="36" y="168"/>
                    <a:pt x="36" y="168"/>
                  </a:cubicBezTo>
                  <a:cubicBezTo>
                    <a:pt x="37" y="172"/>
                    <a:pt x="39" y="176"/>
                    <a:pt x="40" y="180"/>
                  </a:cubicBezTo>
                  <a:cubicBezTo>
                    <a:pt x="42" y="184"/>
                    <a:pt x="44" y="188"/>
                    <a:pt x="46" y="191"/>
                  </a:cubicBezTo>
                  <a:cubicBezTo>
                    <a:pt x="48" y="195"/>
                    <a:pt x="51" y="198"/>
                    <a:pt x="53" y="201"/>
                  </a:cubicBezTo>
                  <a:cubicBezTo>
                    <a:pt x="48" y="201"/>
                    <a:pt x="48" y="201"/>
                    <a:pt x="48" y="201"/>
                  </a:cubicBezTo>
                  <a:cubicBezTo>
                    <a:pt x="54" y="197"/>
                    <a:pt x="61" y="193"/>
                    <a:pt x="67" y="190"/>
                  </a:cubicBezTo>
                  <a:cubicBezTo>
                    <a:pt x="74" y="186"/>
                    <a:pt x="81" y="184"/>
                    <a:pt x="88" y="181"/>
                  </a:cubicBezTo>
                  <a:cubicBezTo>
                    <a:pt x="95" y="179"/>
                    <a:pt x="103" y="177"/>
                    <a:pt x="110" y="177"/>
                  </a:cubicBezTo>
                  <a:cubicBezTo>
                    <a:pt x="114" y="177"/>
                    <a:pt x="118" y="176"/>
                    <a:pt x="122" y="177"/>
                  </a:cubicBezTo>
                  <a:cubicBezTo>
                    <a:pt x="124" y="177"/>
                    <a:pt x="126" y="177"/>
                    <a:pt x="127" y="178"/>
                  </a:cubicBezTo>
                  <a:cubicBezTo>
                    <a:pt x="133" y="179"/>
                    <a:pt x="133" y="179"/>
                    <a:pt x="133" y="179"/>
                  </a:cubicBezTo>
                  <a:cubicBezTo>
                    <a:pt x="128" y="183"/>
                    <a:pt x="128" y="183"/>
                    <a:pt x="128" y="183"/>
                  </a:cubicBezTo>
                  <a:cubicBezTo>
                    <a:pt x="125" y="169"/>
                    <a:pt x="123" y="154"/>
                    <a:pt x="121" y="139"/>
                  </a:cubicBezTo>
                  <a:cubicBezTo>
                    <a:pt x="119" y="125"/>
                    <a:pt x="117" y="110"/>
                    <a:pt x="116" y="95"/>
                  </a:cubicBezTo>
                  <a:cubicBezTo>
                    <a:pt x="114" y="80"/>
                    <a:pt x="114" y="66"/>
                    <a:pt x="114" y="51"/>
                  </a:cubicBezTo>
                  <a:cubicBezTo>
                    <a:pt x="114" y="47"/>
                    <a:pt x="114" y="43"/>
                    <a:pt x="114" y="40"/>
                  </a:cubicBezTo>
                  <a:cubicBezTo>
                    <a:pt x="115" y="36"/>
                    <a:pt x="115" y="32"/>
                    <a:pt x="115" y="29"/>
                  </a:cubicBezTo>
                  <a:cubicBezTo>
                    <a:pt x="116" y="25"/>
                    <a:pt x="116" y="21"/>
                    <a:pt x="117" y="18"/>
                  </a:cubicBezTo>
                  <a:cubicBezTo>
                    <a:pt x="119" y="7"/>
                    <a:pt x="119" y="7"/>
                    <a:pt x="119" y="7"/>
                  </a:cubicBezTo>
                  <a:cubicBezTo>
                    <a:pt x="117" y="18"/>
                    <a:pt x="117" y="18"/>
                    <a:pt x="117" y="18"/>
                  </a:cubicBezTo>
                  <a:cubicBezTo>
                    <a:pt x="117" y="21"/>
                    <a:pt x="117" y="25"/>
                    <a:pt x="117" y="29"/>
                  </a:cubicBezTo>
                  <a:cubicBezTo>
                    <a:pt x="117" y="32"/>
                    <a:pt x="117" y="36"/>
                    <a:pt x="117" y="40"/>
                  </a:cubicBezTo>
                  <a:cubicBezTo>
                    <a:pt x="117" y="43"/>
                    <a:pt x="117" y="47"/>
                    <a:pt x="117" y="51"/>
                  </a:cubicBezTo>
                  <a:cubicBezTo>
                    <a:pt x="117" y="58"/>
                    <a:pt x="118" y="65"/>
                    <a:pt x="119" y="73"/>
                  </a:cubicBezTo>
                  <a:cubicBezTo>
                    <a:pt x="119" y="80"/>
                    <a:pt x="120" y="87"/>
                    <a:pt x="121" y="95"/>
                  </a:cubicBezTo>
                  <a:cubicBezTo>
                    <a:pt x="123" y="109"/>
                    <a:pt x="125" y="124"/>
                    <a:pt x="127" y="138"/>
                  </a:cubicBezTo>
                  <a:cubicBezTo>
                    <a:pt x="130" y="153"/>
                    <a:pt x="133" y="167"/>
                    <a:pt x="136" y="182"/>
                  </a:cubicBezTo>
                  <a:cubicBezTo>
                    <a:pt x="137" y="187"/>
                    <a:pt x="137" y="187"/>
                    <a:pt x="137" y="187"/>
                  </a:cubicBezTo>
                  <a:cubicBezTo>
                    <a:pt x="131" y="186"/>
                    <a:pt x="131" y="186"/>
                    <a:pt x="131" y="186"/>
                  </a:cubicBezTo>
                  <a:cubicBezTo>
                    <a:pt x="126" y="185"/>
                    <a:pt x="126" y="185"/>
                    <a:pt x="126" y="185"/>
                  </a:cubicBezTo>
                  <a:cubicBezTo>
                    <a:pt x="125" y="185"/>
                    <a:pt x="123" y="185"/>
                    <a:pt x="121" y="184"/>
                  </a:cubicBezTo>
                  <a:cubicBezTo>
                    <a:pt x="118" y="184"/>
                    <a:pt x="114" y="184"/>
                    <a:pt x="111" y="185"/>
                  </a:cubicBezTo>
                  <a:cubicBezTo>
                    <a:pt x="104" y="185"/>
                    <a:pt x="97" y="187"/>
                    <a:pt x="91" y="189"/>
                  </a:cubicBezTo>
                  <a:cubicBezTo>
                    <a:pt x="84" y="191"/>
                    <a:pt x="77" y="194"/>
                    <a:pt x="71" y="197"/>
                  </a:cubicBezTo>
                  <a:cubicBezTo>
                    <a:pt x="65" y="200"/>
                    <a:pt x="58" y="204"/>
                    <a:pt x="53" y="207"/>
                  </a:cubicBezTo>
                  <a:cubicBezTo>
                    <a:pt x="49" y="210"/>
                    <a:pt x="49" y="210"/>
                    <a:pt x="49" y="210"/>
                  </a:cubicBezTo>
                  <a:cubicBezTo>
                    <a:pt x="48" y="207"/>
                    <a:pt x="48" y="207"/>
                    <a:pt x="48" y="207"/>
                  </a:cubicBezTo>
                  <a:cubicBezTo>
                    <a:pt x="45" y="203"/>
                    <a:pt x="41" y="199"/>
                    <a:pt x="39" y="195"/>
                  </a:cubicBezTo>
                  <a:cubicBezTo>
                    <a:pt x="37" y="191"/>
                    <a:pt x="35" y="187"/>
                    <a:pt x="33" y="183"/>
                  </a:cubicBezTo>
                  <a:cubicBezTo>
                    <a:pt x="32" y="179"/>
                    <a:pt x="30" y="175"/>
                    <a:pt x="29" y="170"/>
                  </a:cubicBezTo>
                  <a:cubicBezTo>
                    <a:pt x="24" y="158"/>
                    <a:pt x="24" y="158"/>
                    <a:pt x="24" y="158"/>
                  </a:cubicBezTo>
                  <a:cubicBezTo>
                    <a:pt x="22" y="149"/>
                    <a:pt x="20" y="141"/>
                    <a:pt x="18" y="132"/>
                  </a:cubicBezTo>
                  <a:cubicBezTo>
                    <a:pt x="16" y="123"/>
                    <a:pt x="14" y="114"/>
                    <a:pt x="13" y="106"/>
                  </a:cubicBezTo>
                  <a:cubicBezTo>
                    <a:pt x="9" y="88"/>
                    <a:pt x="7" y="71"/>
                    <a:pt x="5" y="53"/>
                  </a:cubicBezTo>
                  <a:cubicBezTo>
                    <a:pt x="3" y="36"/>
                    <a:pt x="1" y="18"/>
                    <a:pt x="0"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4" name="Freeform 60"/>
            <p:cNvSpPr/>
            <p:nvPr>
              <p:custDataLst>
                <p:tags r:id="rId65"/>
              </p:custDataLst>
            </p:nvPr>
          </p:nvSpPr>
          <p:spPr bwMode="auto">
            <a:xfrm>
              <a:off x="7116" y="3961"/>
              <a:ext cx="118" cy="543"/>
            </a:xfrm>
            <a:custGeom>
              <a:cxnLst>
                <a:cxn ang="0">
                  <a:pos x="0" y="0"/>
                </a:cxn>
                <a:cxn ang="0">
                  <a:pos x="10" y="12"/>
                </a:cxn>
                <a:cxn ang="0">
                  <a:pos x="17" y="26"/>
                </a:cxn>
                <a:cxn ang="0">
                  <a:pos x="20" y="35"/>
                </a:cxn>
                <a:cxn ang="0">
                  <a:pos x="20" y="40"/>
                </a:cxn>
                <a:cxn ang="0">
                  <a:pos x="20" y="45"/>
                </a:cxn>
                <a:cxn ang="0">
                  <a:pos x="18" y="54"/>
                </a:cxn>
                <a:cxn ang="0">
                  <a:pos x="16" y="62"/>
                </a:cxn>
                <a:cxn ang="0">
                  <a:pos x="11" y="77"/>
                </a:cxn>
                <a:cxn ang="0">
                  <a:pos x="5" y="92"/>
                </a:cxn>
                <a:cxn ang="0">
                  <a:pos x="9" y="77"/>
                </a:cxn>
                <a:cxn ang="0">
                  <a:pos x="12" y="62"/>
                </a:cxn>
                <a:cxn ang="0">
                  <a:pos x="14" y="53"/>
                </a:cxn>
                <a:cxn ang="0">
                  <a:pos x="16" y="44"/>
                </a:cxn>
                <a:cxn ang="0">
                  <a:pos x="16" y="40"/>
                </a:cxn>
                <a:cxn ang="0">
                  <a:pos x="16" y="36"/>
                </a:cxn>
                <a:cxn ang="0">
                  <a:pos x="14" y="28"/>
                </a:cxn>
                <a:cxn ang="0">
                  <a:pos x="11" y="20"/>
                </a:cxn>
                <a:cxn ang="0">
                  <a:pos x="8" y="13"/>
                </a:cxn>
                <a:cxn ang="0">
                  <a:pos x="0" y="0"/>
                </a:cxn>
              </a:cxnLst>
              <a:rect l="0" t="0" r="r" b="b"/>
              <a:pathLst>
                <a:path w="20" h="92">
                  <a:moveTo>
                    <a:pt x="0" y="0"/>
                  </a:moveTo>
                  <a:cubicBezTo>
                    <a:pt x="0" y="0"/>
                    <a:pt x="4" y="5"/>
                    <a:pt x="10" y="12"/>
                  </a:cubicBezTo>
                  <a:cubicBezTo>
                    <a:pt x="12" y="16"/>
                    <a:pt x="15" y="21"/>
                    <a:pt x="17" y="26"/>
                  </a:cubicBezTo>
                  <a:cubicBezTo>
                    <a:pt x="18" y="29"/>
                    <a:pt x="20" y="32"/>
                    <a:pt x="20" y="35"/>
                  </a:cubicBezTo>
                  <a:cubicBezTo>
                    <a:pt x="20" y="37"/>
                    <a:pt x="20" y="38"/>
                    <a:pt x="20" y="40"/>
                  </a:cubicBezTo>
                  <a:cubicBezTo>
                    <a:pt x="20" y="45"/>
                    <a:pt x="20" y="45"/>
                    <a:pt x="20" y="45"/>
                  </a:cubicBezTo>
                  <a:cubicBezTo>
                    <a:pt x="19" y="48"/>
                    <a:pt x="19" y="51"/>
                    <a:pt x="18" y="54"/>
                  </a:cubicBezTo>
                  <a:cubicBezTo>
                    <a:pt x="18" y="57"/>
                    <a:pt x="17" y="60"/>
                    <a:pt x="16" y="62"/>
                  </a:cubicBezTo>
                  <a:cubicBezTo>
                    <a:pt x="14" y="68"/>
                    <a:pt x="12" y="73"/>
                    <a:pt x="11" y="77"/>
                  </a:cubicBezTo>
                  <a:cubicBezTo>
                    <a:pt x="8" y="86"/>
                    <a:pt x="5" y="92"/>
                    <a:pt x="5" y="92"/>
                  </a:cubicBezTo>
                  <a:cubicBezTo>
                    <a:pt x="5" y="92"/>
                    <a:pt x="6" y="86"/>
                    <a:pt x="9" y="77"/>
                  </a:cubicBezTo>
                  <a:cubicBezTo>
                    <a:pt x="10" y="72"/>
                    <a:pt x="11" y="67"/>
                    <a:pt x="12" y="62"/>
                  </a:cubicBezTo>
                  <a:cubicBezTo>
                    <a:pt x="13" y="59"/>
                    <a:pt x="14" y="56"/>
                    <a:pt x="14" y="53"/>
                  </a:cubicBezTo>
                  <a:cubicBezTo>
                    <a:pt x="15" y="50"/>
                    <a:pt x="15" y="47"/>
                    <a:pt x="16" y="44"/>
                  </a:cubicBezTo>
                  <a:cubicBezTo>
                    <a:pt x="16" y="40"/>
                    <a:pt x="16" y="40"/>
                    <a:pt x="16" y="40"/>
                  </a:cubicBezTo>
                  <a:cubicBezTo>
                    <a:pt x="16" y="39"/>
                    <a:pt x="16" y="37"/>
                    <a:pt x="16" y="36"/>
                  </a:cubicBezTo>
                  <a:cubicBezTo>
                    <a:pt x="16" y="33"/>
                    <a:pt x="15" y="30"/>
                    <a:pt x="14" y="28"/>
                  </a:cubicBezTo>
                  <a:cubicBezTo>
                    <a:pt x="13" y="25"/>
                    <a:pt x="12" y="22"/>
                    <a:pt x="11" y="20"/>
                  </a:cubicBezTo>
                  <a:cubicBezTo>
                    <a:pt x="10" y="18"/>
                    <a:pt x="9" y="15"/>
                    <a:pt x="8" y="13"/>
                  </a:cubicBezTo>
                  <a:cubicBezTo>
                    <a:pt x="3" y="5"/>
                    <a:pt x="0" y="0"/>
                    <a:pt x="0" y="0"/>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5" name="Freeform 61"/>
            <p:cNvSpPr/>
            <p:nvPr>
              <p:custDataLst>
                <p:tags r:id="rId66"/>
              </p:custDataLst>
            </p:nvPr>
          </p:nvSpPr>
          <p:spPr bwMode="auto">
            <a:xfrm>
              <a:off x="7744" y="4759"/>
              <a:ext cx="4363" cy="5155"/>
            </a:xfrm>
            <a:custGeom>
              <a:cxnLst>
                <a:cxn ang="0">
                  <a:pos x="709" y="873"/>
                </a:cxn>
                <a:cxn ang="0">
                  <a:pos x="709" y="873"/>
                </a:cxn>
                <a:cxn ang="0">
                  <a:pos x="29" y="868"/>
                </a:cxn>
                <a:cxn ang="0">
                  <a:pos x="0" y="839"/>
                </a:cxn>
                <a:cxn ang="0">
                  <a:pos x="29" y="810"/>
                </a:cxn>
                <a:cxn ang="0">
                  <a:pos x="29" y="810"/>
                </a:cxn>
                <a:cxn ang="0">
                  <a:pos x="672" y="815"/>
                </a:cxn>
                <a:cxn ang="0">
                  <a:pos x="484" y="39"/>
                </a:cxn>
                <a:cxn ang="0">
                  <a:pos x="505" y="4"/>
                </a:cxn>
                <a:cxn ang="0">
                  <a:pos x="540" y="25"/>
                </a:cxn>
                <a:cxn ang="0">
                  <a:pos x="737" y="837"/>
                </a:cxn>
                <a:cxn ang="0">
                  <a:pos x="731" y="862"/>
                </a:cxn>
                <a:cxn ang="0">
                  <a:pos x="709" y="873"/>
                </a:cxn>
              </a:cxnLst>
              <a:rect l="0" t="0" r="r" b="b"/>
              <a:pathLst>
                <a:path w="739" h="873">
                  <a:moveTo>
                    <a:pt x="709" y="873"/>
                  </a:moveTo>
                  <a:cubicBezTo>
                    <a:pt x="709" y="873"/>
                    <a:pt x="709" y="873"/>
                    <a:pt x="709" y="873"/>
                  </a:cubicBezTo>
                  <a:cubicBezTo>
                    <a:pt x="29" y="868"/>
                    <a:pt x="29" y="868"/>
                    <a:pt x="29" y="868"/>
                  </a:cubicBezTo>
                  <a:cubicBezTo>
                    <a:pt x="13" y="868"/>
                    <a:pt x="0" y="855"/>
                    <a:pt x="0" y="839"/>
                  </a:cubicBezTo>
                  <a:cubicBezTo>
                    <a:pt x="0" y="823"/>
                    <a:pt x="13" y="810"/>
                    <a:pt x="29" y="810"/>
                  </a:cubicBezTo>
                  <a:cubicBezTo>
                    <a:pt x="29" y="810"/>
                    <a:pt x="29" y="810"/>
                    <a:pt x="29" y="810"/>
                  </a:cubicBezTo>
                  <a:cubicBezTo>
                    <a:pt x="672" y="815"/>
                    <a:pt x="672" y="815"/>
                    <a:pt x="672" y="815"/>
                  </a:cubicBezTo>
                  <a:cubicBezTo>
                    <a:pt x="484" y="39"/>
                    <a:pt x="484" y="39"/>
                    <a:pt x="484" y="39"/>
                  </a:cubicBezTo>
                  <a:cubicBezTo>
                    <a:pt x="480" y="23"/>
                    <a:pt x="489" y="8"/>
                    <a:pt x="505" y="4"/>
                  </a:cubicBezTo>
                  <a:cubicBezTo>
                    <a:pt x="520" y="0"/>
                    <a:pt x="536" y="10"/>
                    <a:pt x="540" y="25"/>
                  </a:cubicBezTo>
                  <a:cubicBezTo>
                    <a:pt x="737" y="837"/>
                    <a:pt x="737" y="837"/>
                    <a:pt x="737" y="837"/>
                  </a:cubicBezTo>
                  <a:cubicBezTo>
                    <a:pt x="739" y="846"/>
                    <a:pt x="737" y="855"/>
                    <a:pt x="731" y="862"/>
                  </a:cubicBezTo>
                  <a:cubicBezTo>
                    <a:pt x="726" y="869"/>
                    <a:pt x="718" y="873"/>
                    <a:pt x="709" y="873"/>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6" name="Freeform 62"/>
            <p:cNvSpPr/>
            <p:nvPr>
              <p:custDataLst>
                <p:tags r:id="rId67"/>
              </p:custDataLst>
            </p:nvPr>
          </p:nvSpPr>
          <p:spPr bwMode="auto">
            <a:xfrm>
              <a:off x="11741" y="6571"/>
              <a:ext cx="3453" cy="3343"/>
            </a:xfrm>
            <a:custGeom>
              <a:cxnLst>
                <a:cxn ang="0">
                  <a:pos x="32" y="566"/>
                </a:cxn>
                <a:cxn ang="0">
                  <a:pos x="11" y="557"/>
                </a:cxn>
                <a:cxn ang="0">
                  <a:pos x="12" y="516"/>
                </a:cxn>
                <a:cxn ang="0">
                  <a:pos x="533" y="11"/>
                </a:cxn>
                <a:cxn ang="0">
                  <a:pos x="574" y="12"/>
                </a:cxn>
                <a:cxn ang="0">
                  <a:pos x="573" y="53"/>
                </a:cxn>
                <a:cxn ang="0">
                  <a:pos x="52" y="558"/>
                </a:cxn>
                <a:cxn ang="0">
                  <a:pos x="32" y="566"/>
                </a:cxn>
              </a:cxnLst>
              <a:rect l="0" t="0" r="r" b="b"/>
              <a:pathLst>
                <a:path w="585" h="566">
                  <a:moveTo>
                    <a:pt x="32" y="566"/>
                  </a:moveTo>
                  <a:cubicBezTo>
                    <a:pt x="24" y="566"/>
                    <a:pt x="17" y="563"/>
                    <a:pt x="11" y="557"/>
                  </a:cubicBezTo>
                  <a:cubicBezTo>
                    <a:pt x="0" y="546"/>
                    <a:pt x="0" y="528"/>
                    <a:pt x="12" y="516"/>
                  </a:cubicBezTo>
                  <a:cubicBezTo>
                    <a:pt x="533" y="11"/>
                    <a:pt x="533" y="11"/>
                    <a:pt x="533" y="11"/>
                  </a:cubicBezTo>
                  <a:cubicBezTo>
                    <a:pt x="544" y="0"/>
                    <a:pt x="563" y="1"/>
                    <a:pt x="574" y="12"/>
                  </a:cubicBezTo>
                  <a:cubicBezTo>
                    <a:pt x="585" y="24"/>
                    <a:pt x="585" y="42"/>
                    <a:pt x="573" y="53"/>
                  </a:cubicBezTo>
                  <a:cubicBezTo>
                    <a:pt x="52" y="558"/>
                    <a:pt x="52" y="558"/>
                    <a:pt x="52" y="558"/>
                  </a:cubicBezTo>
                  <a:cubicBezTo>
                    <a:pt x="46" y="564"/>
                    <a:pt x="39" y="566"/>
                    <a:pt x="32" y="566"/>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7" name="Freeform 63"/>
            <p:cNvSpPr/>
            <p:nvPr>
              <p:custDataLst>
                <p:tags r:id="rId68"/>
              </p:custDataLst>
            </p:nvPr>
          </p:nvSpPr>
          <p:spPr bwMode="auto">
            <a:xfrm>
              <a:off x="14664" y="5561"/>
              <a:ext cx="1873" cy="4183"/>
            </a:xfrm>
            <a:custGeom>
              <a:cxnLst>
                <a:cxn ang="0">
                  <a:pos x="284" y="708"/>
                </a:cxn>
                <a:cxn ang="0">
                  <a:pos x="272" y="705"/>
                </a:cxn>
                <a:cxn ang="0">
                  <a:pos x="90" y="496"/>
                </a:cxn>
                <a:cxn ang="0">
                  <a:pos x="3" y="37"/>
                </a:cxn>
                <a:cxn ang="0">
                  <a:pos x="26" y="3"/>
                </a:cxn>
                <a:cxn ang="0">
                  <a:pos x="60" y="26"/>
                </a:cxn>
                <a:cxn ang="0">
                  <a:pos x="147" y="485"/>
                </a:cxn>
                <a:cxn ang="0">
                  <a:pos x="296" y="652"/>
                </a:cxn>
                <a:cxn ang="0">
                  <a:pos x="311" y="690"/>
                </a:cxn>
                <a:cxn ang="0">
                  <a:pos x="284" y="708"/>
                </a:cxn>
              </a:cxnLst>
              <a:rect l="0" t="0" r="r" b="b"/>
              <a:pathLst>
                <a:path w="317" h="708">
                  <a:moveTo>
                    <a:pt x="284" y="708"/>
                  </a:moveTo>
                  <a:cubicBezTo>
                    <a:pt x="280" y="708"/>
                    <a:pt x="276" y="707"/>
                    <a:pt x="272" y="705"/>
                  </a:cubicBezTo>
                  <a:cubicBezTo>
                    <a:pt x="122" y="638"/>
                    <a:pt x="92" y="502"/>
                    <a:pt x="90" y="496"/>
                  </a:cubicBezTo>
                  <a:cubicBezTo>
                    <a:pt x="3" y="37"/>
                    <a:pt x="3" y="37"/>
                    <a:pt x="3" y="37"/>
                  </a:cubicBezTo>
                  <a:cubicBezTo>
                    <a:pt x="0" y="21"/>
                    <a:pt x="11" y="6"/>
                    <a:pt x="26" y="3"/>
                  </a:cubicBezTo>
                  <a:cubicBezTo>
                    <a:pt x="42" y="0"/>
                    <a:pt x="57" y="10"/>
                    <a:pt x="60" y="26"/>
                  </a:cubicBezTo>
                  <a:cubicBezTo>
                    <a:pt x="147" y="485"/>
                    <a:pt x="147" y="485"/>
                    <a:pt x="147" y="485"/>
                  </a:cubicBezTo>
                  <a:cubicBezTo>
                    <a:pt x="148" y="489"/>
                    <a:pt x="173" y="597"/>
                    <a:pt x="296" y="652"/>
                  </a:cubicBezTo>
                  <a:cubicBezTo>
                    <a:pt x="311" y="659"/>
                    <a:pt x="317" y="676"/>
                    <a:pt x="311" y="690"/>
                  </a:cubicBezTo>
                  <a:cubicBezTo>
                    <a:pt x="306" y="701"/>
                    <a:pt x="295" y="708"/>
                    <a:pt x="284" y="708"/>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8" name="Oval 64"/>
            <p:cNvSpPr>
              <a:spLocks noChangeArrowheads="1"/>
            </p:cNvSpPr>
            <p:nvPr>
              <p:custDataLst>
                <p:tags r:id="rId69"/>
              </p:custDataLst>
            </p:nvPr>
          </p:nvSpPr>
          <p:spPr bwMode="auto">
            <a:xfrm>
              <a:off x="9094" y="4659"/>
              <a:ext cx="468" cy="460"/>
            </a:xfrm>
            <a:prstGeom prst="ellipse">
              <a:avLst/>
            </a:pr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9" name="Oval 65"/>
            <p:cNvSpPr>
              <a:spLocks noChangeArrowheads="1"/>
            </p:cNvSpPr>
            <p:nvPr>
              <p:custDataLst>
                <p:tags r:id="rId70"/>
              </p:custDataLst>
            </p:nvPr>
          </p:nvSpPr>
          <p:spPr bwMode="auto">
            <a:xfrm>
              <a:off x="11309" y="9124"/>
              <a:ext cx="1235" cy="1233"/>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0" name="Oval 66"/>
            <p:cNvSpPr>
              <a:spLocks noChangeArrowheads="1"/>
            </p:cNvSpPr>
            <p:nvPr>
              <p:custDataLst>
                <p:tags r:id="rId71"/>
              </p:custDataLst>
            </p:nvPr>
          </p:nvSpPr>
          <p:spPr bwMode="auto">
            <a:xfrm>
              <a:off x="4406" y="9124"/>
              <a:ext cx="685" cy="685"/>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1" name="Oval 67"/>
            <p:cNvSpPr>
              <a:spLocks noChangeArrowheads="1"/>
            </p:cNvSpPr>
            <p:nvPr>
              <p:custDataLst>
                <p:tags r:id="rId72"/>
              </p:custDataLst>
            </p:nvPr>
          </p:nvSpPr>
          <p:spPr bwMode="auto">
            <a:xfrm>
              <a:off x="16009" y="9124"/>
              <a:ext cx="685" cy="685"/>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2" name="Freeform 68"/>
            <p:cNvSpPr/>
            <p:nvPr>
              <p:custDataLst>
                <p:tags r:id="rId73"/>
              </p:custDataLst>
            </p:nvPr>
          </p:nvSpPr>
          <p:spPr bwMode="auto">
            <a:xfrm>
              <a:off x="9474" y="4646"/>
              <a:ext cx="1445" cy="1495"/>
            </a:xfrm>
            <a:custGeom>
              <a:cxnLst>
                <a:cxn ang="0">
                  <a:pos x="40" y="1"/>
                </a:cxn>
                <a:cxn ang="0">
                  <a:pos x="176" y="1"/>
                </a:cxn>
                <a:cxn ang="0">
                  <a:pos x="239" y="109"/>
                </a:cxn>
                <a:cxn ang="0">
                  <a:pos x="66" y="214"/>
                </a:cxn>
                <a:cxn ang="0">
                  <a:pos x="72" y="248"/>
                </a:cxn>
                <a:cxn ang="0">
                  <a:pos x="17" y="248"/>
                </a:cxn>
                <a:cxn ang="0">
                  <a:pos x="3" y="183"/>
                </a:cxn>
                <a:cxn ang="0">
                  <a:pos x="41" y="159"/>
                </a:cxn>
                <a:cxn ang="0">
                  <a:pos x="180" y="113"/>
                </a:cxn>
                <a:cxn ang="0">
                  <a:pos x="49" y="52"/>
                </a:cxn>
                <a:cxn ang="0">
                  <a:pos x="40" y="1"/>
                </a:cxn>
              </a:cxnLst>
              <a:rect l="0" t="0" r="r" b="b"/>
              <a:pathLst>
                <a:path w="245" h="253">
                  <a:moveTo>
                    <a:pt x="40" y="1"/>
                  </a:moveTo>
                  <a:cubicBezTo>
                    <a:pt x="40" y="1"/>
                    <a:pt x="157" y="0"/>
                    <a:pt x="176" y="1"/>
                  </a:cubicBezTo>
                  <a:cubicBezTo>
                    <a:pt x="195" y="2"/>
                    <a:pt x="245" y="35"/>
                    <a:pt x="239" y="109"/>
                  </a:cubicBezTo>
                  <a:cubicBezTo>
                    <a:pt x="232" y="183"/>
                    <a:pt x="186" y="224"/>
                    <a:pt x="66" y="214"/>
                  </a:cubicBezTo>
                  <a:cubicBezTo>
                    <a:pt x="72" y="248"/>
                    <a:pt x="72" y="248"/>
                    <a:pt x="72" y="248"/>
                  </a:cubicBezTo>
                  <a:cubicBezTo>
                    <a:pt x="72" y="248"/>
                    <a:pt x="30" y="253"/>
                    <a:pt x="17" y="248"/>
                  </a:cubicBezTo>
                  <a:cubicBezTo>
                    <a:pt x="3" y="183"/>
                    <a:pt x="3" y="183"/>
                    <a:pt x="3" y="183"/>
                  </a:cubicBezTo>
                  <a:cubicBezTo>
                    <a:pt x="3" y="183"/>
                    <a:pt x="0" y="158"/>
                    <a:pt x="41" y="159"/>
                  </a:cubicBezTo>
                  <a:cubicBezTo>
                    <a:pt x="81" y="159"/>
                    <a:pt x="177" y="168"/>
                    <a:pt x="180" y="113"/>
                  </a:cubicBezTo>
                  <a:cubicBezTo>
                    <a:pt x="183" y="59"/>
                    <a:pt x="149" y="48"/>
                    <a:pt x="49" y="52"/>
                  </a:cubicBezTo>
                  <a:lnTo>
                    <a:pt x="40" y="1"/>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3" name="Freeform 69"/>
            <p:cNvSpPr/>
            <p:nvPr>
              <p:custDataLst>
                <p:tags r:id="rId74"/>
              </p:custDataLst>
            </p:nvPr>
          </p:nvSpPr>
          <p:spPr bwMode="auto">
            <a:xfrm>
              <a:off x="14664" y="4646"/>
              <a:ext cx="1448" cy="1495"/>
            </a:xfrm>
            <a:custGeom>
              <a:cxnLst>
                <a:cxn ang="0">
                  <a:pos x="22" y="1"/>
                </a:cxn>
                <a:cxn ang="0">
                  <a:pos x="176" y="1"/>
                </a:cxn>
                <a:cxn ang="0">
                  <a:pos x="239" y="109"/>
                </a:cxn>
                <a:cxn ang="0">
                  <a:pos x="66" y="214"/>
                </a:cxn>
                <a:cxn ang="0">
                  <a:pos x="72" y="248"/>
                </a:cxn>
                <a:cxn ang="0">
                  <a:pos x="17" y="248"/>
                </a:cxn>
                <a:cxn ang="0">
                  <a:pos x="3" y="183"/>
                </a:cxn>
                <a:cxn ang="0">
                  <a:pos x="41" y="159"/>
                </a:cxn>
                <a:cxn ang="0">
                  <a:pos x="180" y="113"/>
                </a:cxn>
                <a:cxn ang="0">
                  <a:pos x="31" y="52"/>
                </a:cxn>
                <a:cxn ang="0">
                  <a:pos x="22" y="1"/>
                </a:cxn>
              </a:cxnLst>
              <a:rect l="0" t="0" r="r" b="b"/>
              <a:pathLst>
                <a:path w="245" h="253">
                  <a:moveTo>
                    <a:pt x="22" y="1"/>
                  </a:moveTo>
                  <a:cubicBezTo>
                    <a:pt x="22" y="1"/>
                    <a:pt x="157" y="0"/>
                    <a:pt x="176" y="1"/>
                  </a:cubicBezTo>
                  <a:cubicBezTo>
                    <a:pt x="195" y="2"/>
                    <a:pt x="245" y="35"/>
                    <a:pt x="239" y="109"/>
                  </a:cubicBezTo>
                  <a:cubicBezTo>
                    <a:pt x="233" y="183"/>
                    <a:pt x="186" y="224"/>
                    <a:pt x="66" y="214"/>
                  </a:cubicBezTo>
                  <a:cubicBezTo>
                    <a:pt x="72" y="248"/>
                    <a:pt x="72" y="248"/>
                    <a:pt x="72" y="248"/>
                  </a:cubicBezTo>
                  <a:cubicBezTo>
                    <a:pt x="72" y="248"/>
                    <a:pt x="31" y="253"/>
                    <a:pt x="17" y="248"/>
                  </a:cubicBezTo>
                  <a:cubicBezTo>
                    <a:pt x="3" y="183"/>
                    <a:pt x="3" y="183"/>
                    <a:pt x="3" y="183"/>
                  </a:cubicBezTo>
                  <a:cubicBezTo>
                    <a:pt x="3" y="183"/>
                    <a:pt x="0" y="158"/>
                    <a:pt x="41" y="159"/>
                  </a:cubicBezTo>
                  <a:cubicBezTo>
                    <a:pt x="82" y="159"/>
                    <a:pt x="177" y="168"/>
                    <a:pt x="180" y="113"/>
                  </a:cubicBezTo>
                  <a:cubicBezTo>
                    <a:pt x="184" y="59"/>
                    <a:pt x="131" y="48"/>
                    <a:pt x="31" y="52"/>
                  </a:cubicBezTo>
                  <a:lnTo>
                    <a:pt x="22" y="1"/>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4" name="Freeform 70"/>
            <p:cNvSpPr/>
            <p:nvPr>
              <p:custDataLst>
                <p:tags r:id="rId75"/>
              </p:custDataLst>
            </p:nvPr>
          </p:nvSpPr>
          <p:spPr bwMode="auto">
            <a:xfrm>
              <a:off x="6651" y="8976"/>
              <a:ext cx="980" cy="685"/>
            </a:xfrm>
            <a:custGeom>
              <a:cxnLst>
                <a:cxn ang="0">
                  <a:pos x="363" y="274"/>
                </a:cxn>
                <a:cxn ang="0">
                  <a:pos x="0" y="141"/>
                </a:cxn>
                <a:cxn ang="0">
                  <a:pos x="23" y="0"/>
                </a:cxn>
                <a:cxn ang="0">
                  <a:pos x="101" y="14"/>
                </a:cxn>
                <a:cxn ang="0">
                  <a:pos x="87" y="89"/>
                </a:cxn>
                <a:cxn ang="0">
                  <a:pos x="392" y="200"/>
                </a:cxn>
                <a:cxn ang="0">
                  <a:pos x="363" y="274"/>
                </a:cxn>
              </a:cxnLst>
              <a:rect l="0" t="0" r="r" b="b"/>
              <a:pathLst>
                <a:path w="392" h="274">
                  <a:moveTo>
                    <a:pt x="363" y="274"/>
                  </a:moveTo>
                  <a:lnTo>
                    <a:pt x="0" y="141"/>
                  </a:lnTo>
                  <a:lnTo>
                    <a:pt x="23" y="0"/>
                  </a:lnTo>
                  <a:lnTo>
                    <a:pt x="101" y="14"/>
                  </a:lnTo>
                  <a:lnTo>
                    <a:pt x="87" y="89"/>
                  </a:lnTo>
                  <a:lnTo>
                    <a:pt x="392" y="200"/>
                  </a:lnTo>
                  <a:lnTo>
                    <a:pt x="363" y="274"/>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5" name="Freeform 71"/>
            <p:cNvSpPr/>
            <p:nvPr>
              <p:custDataLst>
                <p:tags r:id="rId76"/>
              </p:custDataLst>
            </p:nvPr>
          </p:nvSpPr>
          <p:spPr bwMode="auto">
            <a:xfrm>
              <a:off x="11676" y="8226"/>
              <a:ext cx="443" cy="1110"/>
            </a:xfrm>
            <a:custGeom>
              <a:cxnLst>
                <a:cxn ang="0">
                  <a:pos x="104" y="444"/>
                </a:cxn>
                <a:cxn ang="0">
                  <a:pos x="0" y="144"/>
                </a:cxn>
                <a:cxn ang="0">
                  <a:pos x="40" y="0"/>
                </a:cxn>
                <a:cxn ang="0">
                  <a:pos x="115" y="21"/>
                </a:cxn>
                <a:cxn ang="0">
                  <a:pos x="82" y="141"/>
                </a:cxn>
                <a:cxn ang="0">
                  <a:pos x="177" y="418"/>
                </a:cxn>
                <a:cxn ang="0">
                  <a:pos x="104" y="444"/>
                </a:cxn>
              </a:cxnLst>
              <a:rect l="0" t="0" r="r" b="b"/>
              <a:pathLst>
                <a:path w="177" h="442">
                  <a:moveTo>
                    <a:pt x="104" y="444"/>
                  </a:moveTo>
                  <a:lnTo>
                    <a:pt x="0" y="144"/>
                  </a:lnTo>
                  <a:lnTo>
                    <a:pt x="40" y="0"/>
                  </a:lnTo>
                  <a:lnTo>
                    <a:pt x="115" y="21"/>
                  </a:lnTo>
                  <a:lnTo>
                    <a:pt x="82" y="141"/>
                  </a:lnTo>
                  <a:lnTo>
                    <a:pt x="177" y="418"/>
                  </a:lnTo>
                  <a:lnTo>
                    <a:pt x="104" y="444"/>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6" name="Freeform 72"/>
            <p:cNvSpPr/>
            <p:nvPr>
              <p:custDataLst>
                <p:tags r:id="rId77"/>
              </p:custDataLst>
            </p:nvPr>
          </p:nvSpPr>
          <p:spPr bwMode="auto">
            <a:xfrm>
              <a:off x="6374" y="8634"/>
              <a:ext cx="968" cy="590"/>
            </a:xfrm>
            <a:custGeom>
              <a:cxnLst>
                <a:cxn ang="0">
                  <a:pos x="26" y="0"/>
                </a:cxn>
                <a:cxn ang="0">
                  <a:pos x="0" y="111"/>
                </a:cxn>
                <a:cxn ang="0">
                  <a:pos x="321" y="236"/>
                </a:cxn>
                <a:cxn ang="0">
                  <a:pos x="387" y="125"/>
                </a:cxn>
                <a:cxn ang="0">
                  <a:pos x="26" y="0"/>
                </a:cxn>
              </a:cxnLst>
              <a:rect l="0" t="0" r="r" b="b"/>
              <a:pathLst>
                <a:path w="387" h="236">
                  <a:moveTo>
                    <a:pt x="26" y="0"/>
                  </a:moveTo>
                  <a:lnTo>
                    <a:pt x="0" y="111"/>
                  </a:lnTo>
                  <a:lnTo>
                    <a:pt x="321" y="236"/>
                  </a:lnTo>
                  <a:lnTo>
                    <a:pt x="387" y="125"/>
                  </a:lnTo>
                  <a:lnTo>
                    <a:pt x="26"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7" name="Freeform 73"/>
            <p:cNvSpPr/>
            <p:nvPr>
              <p:custDataLst>
                <p:tags r:id="rId78"/>
              </p:custDataLst>
            </p:nvPr>
          </p:nvSpPr>
          <p:spPr bwMode="auto">
            <a:xfrm>
              <a:off x="8364" y="8834"/>
              <a:ext cx="1015" cy="743"/>
            </a:xfrm>
            <a:custGeom>
              <a:cxnLst>
                <a:cxn ang="0">
                  <a:pos x="0" y="76"/>
                </a:cxn>
                <a:cxn ang="0">
                  <a:pos x="153" y="0"/>
                </a:cxn>
                <a:cxn ang="0">
                  <a:pos x="172" y="55"/>
                </a:cxn>
                <a:cxn ang="0">
                  <a:pos x="28" y="126"/>
                </a:cxn>
                <a:cxn ang="0">
                  <a:pos x="0" y="76"/>
                </a:cxn>
              </a:cxnLst>
              <a:rect l="0" t="0" r="r" b="b"/>
              <a:pathLst>
                <a:path w="172" h="125">
                  <a:moveTo>
                    <a:pt x="0" y="76"/>
                  </a:moveTo>
                  <a:cubicBezTo>
                    <a:pt x="153" y="0"/>
                    <a:pt x="153" y="0"/>
                    <a:pt x="153" y="0"/>
                  </a:cubicBezTo>
                  <a:cubicBezTo>
                    <a:pt x="172" y="55"/>
                    <a:pt x="172" y="55"/>
                    <a:pt x="172" y="55"/>
                  </a:cubicBezTo>
                  <a:cubicBezTo>
                    <a:pt x="28" y="126"/>
                    <a:pt x="28" y="126"/>
                    <a:pt x="28" y="126"/>
                  </a:cubicBezTo>
                  <a:cubicBezTo>
                    <a:pt x="28" y="126"/>
                    <a:pt x="20" y="90"/>
                    <a:pt x="0" y="76"/>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8" name="Oval 74"/>
            <p:cNvSpPr>
              <a:spLocks noChangeArrowheads="1"/>
            </p:cNvSpPr>
            <p:nvPr>
              <p:custDataLst>
                <p:tags r:id="rId79"/>
              </p:custDataLst>
            </p:nvPr>
          </p:nvSpPr>
          <p:spPr bwMode="auto">
            <a:xfrm>
              <a:off x="7294" y="9111"/>
              <a:ext cx="1258" cy="1258"/>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9" name="Oval 75"/>
            <p:cNvSpPr>
              <a:spLocks noChangeArrowheads="1"/>
            </p:cNvSpPr>
            <p:nvPr>
              <p:custDataLst>
                <p:tags r:id="rId80"/>
              </p:custDataLst>
            </p:nvPr>
          </p:nvSpPr>
          <p:spPr bwMode="auto">
            <a:xfrm>
              <a:off x="7649" y="9466"/>
              <a:ext cx="548" cy="548"/>
            </a:xfrm>
            <a:prstGeom prst="ellipse">
              <a:avLst/>
            </a:pr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0" name="Oval 76"/>
            <p:cNvSpPr>
              <a:spLocks noChangeArrowheads="1"/>
            </p:cNvSpPr>
            <p:nvPr>
              <p:custDataLst>
                <p:tags r:id="rId81"/>
              </p:custDataLst>
            </p:nvPr>
          </p:nvSpPr>
          <p:spPr bwMode="auto">
            <a:xfrm>
              <a:off x="11676" y="9466"/>
              <a:ext cx="548" cy="548"/>
            </a:xfrm>
            <a:prstGeom prst="ellipse">
              <a:avLst/>
            </a:pr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1" name="Freeform 77"/>
            <p:cNvSpPr/>
            <p:nvPr>
              <p:custDataLst>
                <p:tags r:id="rId82"/>
              </p:custDataLst>
            </p:nvPr>
          </p:nvSpPr>
          <p:spPr bwMode="auto">
            <a:xfrm>
              <a:off x="8156" y="9826"/>
              <a:ext cx="850" cy="608"/>
            </a:xfrm>
            <a:custGeom>
              <a:cxnLst>
                <a:cxn ang="0">
                  <a:pos x="121" y="103"/>
                </a:cxn>
                <a:cxn ang="0">
                  <a:pos x="110" y="100"/>
                </a:cxn>
                <a:cxn ang="0">
                  <a:pos x="13" y="42"/>
                </a:cxn>
                <a:cxn ang="0">
                  <a:pos x="6" y="13"/>
                </a:cxn>
                <a:cxn ang="0">
                  <a:pos x="34" y="6"/>
                </a:cxn>
                <a:cxn ang="0">
                  <a:pos x="131" y="65"/>
                </a:cxn>
                <a:cxn ang="0">
                  <a:pos x="138" y="93"/>
                </a:cxn>
                <a:cxn ang="0">
                  <a:pos x="121" y="103"/>
                </a:cxn>
              </a:cxnLst>
              <a:rect l="0" t="0" r="r" b="b"/>
              <a:pathLst>
                <a:path w="144" h="103">
                  <a:moveTo>
                    <a:pt x="121" y="103"/>
                  </a:moveTo>
                  <a:cubicBezTo>
                    <a:pt x="117" y="103"/>
                    <a:pt x="113" y="102"/>
                    <a:pt x="110" y="100"/>
                  </a:cubicBezTo>
                  <a:cubicBezTo>
                    <a:pt x="13" y="42"/>
                    <a:pt x="13" y="42"/>
                    <a:pt x="13" y="42"/>
                  </a:cubicBezTo>
                  <a:cubicBezTo>
                    <a:pt x="3" y="36"/>
                    <a:pt x="0" y="23"/>
                    <a:pt x="6" y="13"/>
                  </a:cubicBezTo>
                  <a:cubicBezTo>
                    <a:pt x="12" y="3"/>
                    <a:pt x="25" y="0"/>
                    <a:pt x="34" y="6"/>
                  </a:cubicBezTo>
                  <a:cubicBezTo>
                    <a:pt x="131" y="65"/>
                    <a:pt x="131" y="65"/>
                    <a:pt x="131" y="65"/>
                  </a:cubicBezTo>
                  <a:cubicBezTo>
                    <a:pt x="141" y="71"/>
                    <a:pt x="144" y="83"/>
                    <a:pt x="138" y="93"/>
                  </a:cubicBezTo>
                  <a:cubicBezTo>
                    <a:pt x="135" y="100"/>
                    <a:pt x="128" y="103"/>
                    <a:pt x="121" y="103"/>
                  </a:cubicBez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2" name="Freeform 78"/>
            <p:cNvSpPr/>
            <p:nvPr>
              <p:custDataLst>
                <p:tags r:id="rId83"/>
              </p:custDataLst>
            </p:nvPr>
          </p:nvSpPr>
          <p:spPr bwMode="auto">
            <a:xfrm>
              <a:off x="11309" y="7829"/>
              <a:ext cx="1283" cy="840"/>
            </a:xfrm>
            <a:custGeom>
              <a:cxnLst>
                <a:cxn ang="0">
                  <a:pos x="69" y="0"/>
                </a:cxn>
                <a:cxn ang="0">
                  <a:pos x="0" y="109"/>
                </a:cxn>
                <a:cxn ang="0">
                  <a:pos x="449" y="336"/>
                </a:cxn>
                <a:cxn ang="0">
                  <a:pos x="513" y="236"/>
                </a:cxn>
                <a:cxn ang="0">
                  <a:pos x="69" y="0"/>
                </a:cxn>
              </a:cxnLst>
              <a:rect l="0" t="0" r="r" b="b"/>
              <a:pathLst>
                <a:path w="513" h="336">
                  <a:moveTo>
                    <a:pt x="69" y="0"/>
                  </a:moveTo>
                  <a:lnTo>
                    <a:pt x="0" y="109"/>
                  </a:lnTo>
                  <a:lnTo>
                    <a:pt x="449" y="336"/>
                  </a:lnTo>
                  <a:lnTo>
                    <a:pt x="513" y="236"/>
                  </a:lnTo>
                  <a:lnTo>
                    <a:pt x="69"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3" name="Line 79"/>
            <p:cNvSpPr>
              <a:spLocks noChangeShapeType="1"/>
            </p:cNvSpPr>
            <p:nvPr>
              <p:custDataLst>
                <p:tags r:id="rId84"/>
              </p:custDataLst>
            </p:nvPr>
          </p:nvSpPr>
          <p:spPr bwMode="auto">
            <a:xfrm>
              <a:off x="7246" y="12059"/>
              <a:ext cx="4240"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4" name="Line 80"/>
            <p:cNvSpPr>
              <a:spLocks noChangeShapeType="1"/>
            </p:cNvSpPr>
            <p:nvPr>
              <p:custDataLst>
                <p:tags r:id="rId85"/>
              </p:custDataLst>
            </p:nvPr>
          </p:nvSpPr>
          <p:spPr bwMode="auto">
            <a:xfrm>
              <a:off x="11871" y="12059"/>
              <a:ext cx="513"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5" name="Line 81"/>
            <p:cNvSpPr>
              <a:spLocks noChangeShapeType="1"/>
            </p:cNvSpPr>
            <p:nvPr>
              <p:custDataLst>
                <p:tags r:id="rId86"/>
              </p:custDataLst>
            </p:nvPr>
          </p:nvSpPr>
          <p:spPr bwMode="auto">
            <a:xfrm>
              <a:off x="8799" y="12246"/>
              <a:ext cx="2068"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6" name="Line 82"/>
            <p:cNvSpPr>
              <a:spLocks noChangeShapeType="1"/>
            </p:cNvSpPr>
            <p:nvPr>
              <p:custDataLst>
                <p:tags r:id="rId87"/>
              </p:custDataLst>
            </p:nvPr>
          </p:nvSpPr>
          <p:spPr bwMode="auto">
            <a:xfrm>
              <a:off x="10429" y="11826"/>
              <a:ext cx="3538"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7" name="Line 83"/>
            <p:cNvSpPr>
              <a:spLocks noChangeShapeType="1"/>
            </p:cNvSpPr>
            <p:nvPr>
              <p:custDataLst>
                <p:tags r:id="rId88"/>
              </p:custDataLst>
            </p:nvPr>
          </p:nvSpPr>
          <p:spPr bwMode="auto">
            <a:xfrm>
              <a:off x="6604" y="11826"/>
              <a:ext cx="3543"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8" name="Line 84"/>
            <p:cNvSpPr>
              <a:spLocks noChangeShapeType="1"/>
            </p:cNvSpPr>
            <p:nvPr>
              <p:custDataLst>
                <p:tags r:id="rId89"/>
              </p:custDataLst>
            </p:nvPr>
          </p:nvSpPr>
          <p:spPr bwMode="auto">
            <a:xfrm>
              <a:off x="11074" y="12246"/>
              <a:ext cx="3543"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9" name="Freeform 85"/>
            <p:cNvSpPr/>
            <p:nvPr>
              <p:custDataLst>
                <p:tags r:id="rId90"/>
              </p:custDataLst>
            </p:nvPr>
          </p:nvSpPr>
          <p:spPr bwMode="auto">
            <a:xfrm>
              <a:off x="10234" y="956"/>
              <a:ext cx="3663" cy="3790"/>
            </a:xfrm>
            <a:custGeom>
              <a:cxnLst>
                <a:cxn ang="0">
                  <a:pos x="342" y="11"/>
                </a:cxn>
                <a:cxn ang="0">
                  <a:pos x="89" y="180"/>
                </a:cxn>
                <a:cxn ang="0">
                  <a:pos x="9" y="570"/>
                </a:cxn>
                <a:cxn ang="0">
                  <a:pos x="316" y="601"/>
                </a:cxn>
                <a:cxn ang="0">
                  <a:pos x="467" y="269"/>
                </a:cxn>
                <a:cxn ang="0">
                  <a:pos x="495" y="361"/>
                </a:cxn>
                <a:cxn ang="0">
                  <a:pos x="620" y="342"/>
                </a:cxn>
                <a:cxn ang="0">
                  <a:pos x="528" y="56"/>
                </a:cxn>
                <a:cxn ang="0">
                  <a:pos x="342" y="11"/>
                </a:cxn>
              </a:cxnLst>
              <a:rect l="0" t="0" r="r" b="b"/>
              <a:pathLst>
                <a:path w="620" h="642">
                  <a:moveTo>
                    <a:pt x="342" y="11"/>
                  </a:moveTo>
                  <a:cubicBezTo>
                    <a:pt x="342" y="11"/>
                    <a:pt x="178" y="0"/>
                    <a:pt x="89" y="180"/>
                  </a:cubicBezTo>
                  <a:cubicBezTo>
                    <a:pt x="0" y="361"/>
                    <a:pt x="9" y="570"/>
                    <a:pt x="9" y="570"/>
                  </a:cubicBezTo>
                  <a:cubicBezTo>
                    <a:pt x="9" y="570"/>
                    <a:pt x="121" y="642"/>
                    <a:pt x="316" y="601"/>
                  </a:cubicBezTo>
                  <a:cubicBezTo>
                    <a:pt x="316" y="601"/>
                    <a:pt x="327" y="373"/>
                    <a:pt x="467" y="269"/>
                  </a:cubicBezTo>
                  <a:cubicBezTo>
                    <a:pt x="495" y="361"/>
                    <a:pt x="495" y="361"/>
                    <a:pt x="495" y="361"/>
                  </a:cubicBezTo>
                  <a:cubicBezTo>
                    <a:pt x="495" y="361"/>
                    <a:pt x="592" y="333"/>
                    <a:pt x="620" y="342"/>
                  </a:cubicBezTo>
                  <a:cubicBezTo>
                    <a:pt x="620" y="342"/>
                    <a:pt x="605" y="110"/>
                    <a:pt x="528" y="56"/>
                  </a:cubicBezTo>
                  <a:cubicBezTo>
                    <a:pt x="451" y="1"/>
                    <a:pt x="342" y="11"/>
                    <a:pt x="342" y="11"/>
                  </a:cubicBezTo>
                  <a:close/>
                </a:path>
              </a:pathLst>
            </a:custGeom>
            <a:solidFill>
              <a:schemeClr val="accent6"/>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0" name="Freeform 86"/>
            <p:cNvSpPr/>
            <p:nvPr>
              <p:custDataLst>
                <p:tags r:id="rId91"/>
              </p:custDataLst>
            </p:nvPr>
          </p:nvSpPr>
          <p:spPr bwMode="auto">
            <a:xfrm>
              <a:off x="12001" y="-1094"/>
              <a:ext cx="1835" cy="2823"/>
            </a:xfrm>
            <a:custGeom>
              <a:cxnLst>
                <a:cxn ang="0">
                  <a:pos x="190" y="6"/>
                </a:cxn>
                <a:cxn ang="0">
                  <a:pos x="53" y="121"/>
                </a:cxn>
                <a:cxn ang="0">
                  <a:pos x="50" y="162"/>
                </a:cxn>
                <a:cxn ang="0">
                  <a:pos x="17" y="148"/>
                </a:cxn>
                <a:cxn ang="0">
                  <a:pos x="46" y="213"/>
                </a:cxn>
                <a:cxn ang="0">
                  <a:pos x="74" y="295"/>
                </a:cxn>
                <a:cxn ang="0">
                  <a:pos x="28" y="367"/>
                </a:cxn>
                <a:cxn ang="0">
                  <a:pos x="166" y="398"/>
                </a:cxn>
                <a:cxn ang="0">
                  <a:pos x="166" y="342"/>
                </a:cxn>
                <a:cxn ang="0">
                  <a:pos x="166" y="342"/>
                </a:cxn>
                <a:cxn ang="0">
                  <a:pos x="298" y="226"/>
                </a:cxn>
                <a:cxn ang="0">
                  <a:pos x="305" y="142"/>
                </a:cxn>
                <a:cxn ang="0">
                  <a:pos x="190" y="6"/>
                </a:cxn>
              </a:cxnLst>
              <a:rect l="0" t="0" r="r" b="b"/>
              <a:pathLst>
                <a:path w="311" h="478">
                  <a:moveTo>
                    <a:pt x="190" y="6"/>
                  </a:moveTo>
                  <a:cubicBezTo>
                    <a:pt x="120" y="0"/>
                    <a:pt x="59" y="52"/>
                    <a:pt x="53" y="121"/>
                  </a:cubicBezTo>
                  <a:cubicBezTo>
                    <a:pt x="50" y="162"/>
                    <a:pt x="50" y="162"/>
                    <a:pt x="50" y="162"/>
                  </a:cubicBezTo>
                  <a:cubicBezTo>
                    <a:pt x="43" y="154"/>
                    <a:pt x="30" y="139"/>
                    <a:pt x="17" y="148"/>
                  </a:cubicBezTo>
                  <a:cubicBezTo>
                    <a:pt x="0" y="161"/>
                    <a:pt x="11" y="208"/>
                    <a:pt x="46" y="213"/>
                  </a:cubicBezTo>
                  <a:cubicBezTo>
                    <a:pt x="45" y="244"/>
                    <a:pt x="56" y="273"/>
                    <a:pt x="74" y="295"/>
                  </a:cubicBezTo>
                  <a:cubicBezTo>
                    <a:pt x="69" y="312"/>
                    <a:pt x="50" y="363"/>
                    <a:pt x="28" y="367"/>
                  </a:cubicBezTo>
                  <a:cubicBezTo>
                    <a:pt x="28" y="367"/>
                    <a:pt x="74" y="478"/>
                    <a:pt x="166" y="398"/>
                  </a:cubicBezTo>
                  <a:cubicBezTo>
                    <a:pt x="166" y="398"/>
                    <a:pt x="158" y="372"/>
                    <a:pt x="166" y="342"/>
                  </a:cubicBezTo>
                  <a:cubicBezTo>
                    <a:pt x="166" y="342"/>
                    <a:pt x="166" y="342"/>
                    <a:pt x="166" y="342"/>
                  </a:cubicBezTo>
                  <a:cubicBezTo>
                    <a:pt x="234" y="345"/>
                    <a:pt x="293" y="294"/>
                    <a:pt x="298" y="226"/>
                  </a:cubicBezTo>
                  <a:cubicBezTo>
                    <a:pt x="305" y="142"/>
                    <a:pt x="305" y="142"/>
                    <a:pt x="305" y="142"/>
                  </a:cubicBezTo>
                  <a:cubicBezTo>
                    <a:pt x="311" y="73"/>
                    <a:pt x="260" y="12"/>
                    <a:pt x="190" y="6"/>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1" name="Freeform 87"/>
            <p:cNvSpPr/>
            <p:nvPr>
              <p:custDataLst>
                <p:tags r:id="rId92"/>
              </p:custDataLst>
            </p:nvPr>
          </p:nvSpPr>
          <p:spPr bwMode="auto">
            <a:xfrm>
              <a:off x="11876" y="-1449"/>
              <a:ext cx="2328" cy="1513"/>
            </a:xfrm>
            <a:custGeom>
              <a:cxnLst>
                <a:cxn ang="0">
                  <a:pos x="51" y="206"/>
                </a:cxn>
                <a:cxn ang="0">
                  <a:pos x="87" y="73"/>
                </a:cxn>
                <a:cxn ang="0">
                  <a:pos x="142" y="21"/>
                </a:cxn>
                <a:cxn ang="0">
                  <a:pos x="369" y="0"/>
                </a:cxn>
                <a:cxn ang="0">
                  <a:pos x="352" y="39"/>
                </a:cxn>
                <a:cxn ang="0">
                  <a:pos x="382" y="37"/>
                </a:cxn>
                <a:cxn ang="0">
                  <a:pos x="352" y="65"/>
                </a:cxn>
                <a:cxn ang="0">
                  <a:pos x="391" y="83"/>
                </a:cxn>
                <a:cxn ang="0">
                  <a:pos x="195" y="104"/>
                </a:cxn>
                <a:cxn ang="0">
                  <a:pos x="133" y="116"/>
                </a:cxn>
                <a:cxn ang="0">
                  <a:pos x="91" y="209"/>
                </a:cxn>
                <a:cxn ang="0">
                  <a:pos x="83" y="256"/>
                </a:cxn>
                <a:cxn ang="0">
                  <a:pos x="74" y="249"/>
                </a:cxn>
                <a:cxn ang="0">
                  <a:pos x="51" y="206"/>
                </a:cxn>
              </a:cxnLst>
              <a:rect l="0" t="0" r="r" b="b"/>
              <a:pathLst>
                <a:path w="394" h="256">
                  <a:moveTo>
                    <a:pt x="51" y="206"/>
                  </a:moveTo>
                  <a:cubicBezTo>
                    <a:pt x="51" y="206"/>
                    <a:pt x="0" y="71"/>
                    <a:pt x="87" y="73"/>
                  </a:cubicBezTo>
                  <a:cubicBezTo>
                    <a:pt x="87" y="73"/>
                    <a:pt x="83" y="20"/>
                    <a:pt x="142" y="21"/>
                  </a:cubicBezTo>
                  <a:cubicBezTo>
                    <a:pt x="200" y="21"/>
                    <a:pt x="345" y="35"/>
                    <a:pt x="369" y="0"/>
                  </a:cubicBezTo>
                  <a:cubicBezTo>
                    <a:pt x="369" y="0"/>
                    <a:pt x="378" y="21"/>
                    <a:pt x="352" y="39"/>
                  </a:cubicBezTo>
                  <a:cubicBezTo>
                    <a:pt x="352" y="39"/>
                    <a:pt x="374" y="43"/>
                    <a:pt x="382" y="37"/>
                  </a:cubicBezTo>
                  <a:cubicBezTo>
                    <a:pt x="390" y="32"/>
                    <a:pt x="359" y="69"/>
                    <a:pt x="352" y="65"/>
                  </a:cubicBezTo>
                  <a:cubicBezTo>
                    <a:pt x="345" y="61"/>
                    <a:pt x="388" y="83"/>
                    <a:pt x="391" y="83"/>
                  </a:cubicBezTo>
                  <a:cubicBezTo>
                    <a:pt x="394" y="83"/>
                    <a:pt x="323" y="168"/>
                    <a:pt x="195" y="104"/>
                  </a:cubicBezTo>
                  <a:cubicBezTo>
                    <a:pt x="195" y="104"/>
                    <a:pt x="144" y="87"/>
                    <a:pt x="133" y="116"/>
                  </a:cubicBezTo>
                  <a:cubicBezTo>
                    <a:pt x="122" y="145"/>
                    <a:pt x="130" y="212"/>
                    <a:pt x="91" y="209"/>
                  </a:cubicBezTo>
                  <a:cubicBezTo>
                    <a:pt x="83" y="256"/>
                    <a:pt x="83" y="256"/>
                    <a:pt x="83" y="256"/>
                  </a:cubicBezTo>
                  <a:cubicBezTo>
                    <a:pt x="74" y="249"/>
                    <a:pt x="74" y="249"/>
                    <a:pt x="74" y="249"/>
                  </a:cubicBezTo>
                  <a:cubicBezTo>
                    <a:pt x="74" y="249"/>
                    <a:pt x="78" y="219"/>
                    <a:pt x="51" y="206"/>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2" name="Freeform 88"/>
            <p:cNvSpPr/>
            <p:nvPr>
              <p:custDataLst>
                <p:tags r:id="rId93"/>
              </p:custDataLst>
            </p:nvPr>
          </p:nvSpPr>
          <p:spPr bwMode="auto">
            <a:xfrm>
              <a:off x="12886" y="-319"/>
              <a:ext cx="230" cy="330"/>
            </a:xfrm>
            <a:custGeom>
              <a:cxnLst>
                <a:cxn ang="0">
                  <a:pos x="39" y="34"/>
                </a:cxn>
                <a:cxn ang="0">
                  <a:pos x="0" y="20"/>
                </a:cxn>
                <a:cxn ang="0">
                  <a:pos x="39" y="34"/>
                </a:cxn>
              </a:cxnLst>
              <a:rect l="0" t="0" r="r" b="b"/>
              <a:pathLst>
                <a:path w="39" h="56">
                  <a:moveTo>
                    <a:pt x="39" y="34"/>
                  </a:moveTo>
                  <a:cubicBezTo>
                    <a:pt x="39" y="34"/>
                    <a:pt x="39" y="0"/>
                    <a:pt x="0" y="20"/>
                  </a:cubicBezTo>
                  <a:cubicBezTo>
                    <a:pt x="0" y="20"/>
                    <a:pt x="35" y="56"/>
                    <a:pt x="39" y="34"/>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3" name="Freeform 89"/>
            <p:cNvSpPr/>
            <p:nvPr>
              <p:custDataLst>
                <p:tags r:id="rId94"/>
              </p:custDataLst>
            </p:nvPr>
          </p:nvSpPr>
          <p:spPr bwMode="auto">
            <a:xfrm>
              <a:off x="13471" y="-144"/>
              <a:ext cx="243" cy="243"/>
            </a:xfrm>
            <a:custGeom>
              <a:cxnLst>
                <a:cxn ang="0">
                  <a:pos x="8" y="24"/>
                </a:cxn>
                <a:cxn ang="0">
                  <a:pos x="41" y="31"/>
                </a:cxn>
                <a:cxn ang="0">
                  <a:pos x="8" y="24"/>
                </a:cxn>
              </a:cxnLst>
              <a:rect l="0" t="0" r="r" b="b"/>
              <a:pathLst>
                <a:path w="41" h="41">
                  <a:moveTo>
                    <a:pt x="8" y="24"/>
                  </a:moveTo>
                  <a:cubicBezTo>
                    <a:pt x="8" y="24"/>
                    <a:pt x="22" y="0"/>
                    <a:pt x="41" y="31"/>
                  </a:cubicBezTo>
                  <a:cubicBezTo>
                    <a:pt x="41" y="31"/>
                    <a:pt x="0" y="41"/>
                    <a:pt x="8" y="24"/>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4" name="Freeform 90"/>
            <p:cNvSpPr/>
            <p:nvPr>
              <p:custDataLst>
                <p:tags r:id="rId95"/>
              </p:custDataLst>
            </p:nvPr>
          </p:nvSpPr>
          <p:spPr bwMode="auto">
            <a:xfrm>
              <a:off x="13264" y="-231"/>
              <a:ext cx="178" cy="603"/>
            </a:xfrm>
            <a:custGeom>
              <a:cxnLst>
                <a:cxn ang="0">
                  <a:pos x="30" y="0"/>
                </a:cxn>
                <a:cxn ang="0">
                  <a:pos x="29" y="5"/>
                </a:cxn>
                <a:cxn ang="0">
                  <a:pos x="27" y="20"/>
                </a:cxn>
                <a:cxn ang="0">
                  <a:pos x="19" y="62"/>
                </a:cxn>
                <a:cxn ang="0">
                  <a:pos x="19" y="72"/>
                </a:cxn>
                <a:cxn ang="0">
                  <a:pos x="19" y="74"/>
                </a:cxn>
                <a:cxn ang="0">
                  <a:pos x="20" y="76"/>
                </a:cxn>
                <a:cxn ang="0">
                  <a:pos x="24" y="80"/>
                </a:cxn>
                <a:cxn ang="0">
                  <a:pos x="29" y="92"/>
                </a:cxn>
                <a:cxn ang="0">
                  <a:pos x="25" y="98"/>
                </a:cxn>
                <a:cxn ang="0">
                  <a:pos x="20" y="100"/>
                </a:cxn>
                <a:cxn ang="0">
                  <a:pos x="5" y="102"/>
                </a:cxn>
                <a:cxn ang="0">
                  <a:pos x="0" y="101"/>
                </a:cxn>
                <a:cxn ang="0">
                  <a:pos x="5" y="100"/>
                </a:cxn>
                <a:cxn ang="0">
                  <a:pos x="18" y="96"/>
                </a:cxn>
                <a:cxn ang="0">
                  <a:pos x="23" y="92"/>
                </a:cxn>
                <a:cxn ang="0">
                  <a:pos x="18" y="85"/>
                </a:cxn>
                <a:cxn ang="0">
                  <a:pos x="14" y="80"/>
                </a:cxn>
                <a:cxn ang="0">
                  <a:pos x="12" y="78"/>
                </a:cxn>
                <a:cxn ang="0">
                  <a:pos x="11" y="74"/>
                </a:cxn>
                <a:cxn ang="0">
                  <a:pos x="11" y="61"/>
                </a:cxn>
                <a:cxn ang="0">
                  <a:pos x="22" y="18"/>
                </a:cxn>
                <a:cxn ang="0">
                  <a:pos x="27" y="5"/>
                </a:cxn>
                <a:cxn ang="0">
                  <a:pos x="30" y="0"/>
                </a:cxn>
              </a:cxnLst>
              <a:rect l="0" t="0" r="r" b="b"/>
              <a:pathLst>
                <a:path w="30" h="102">
                  <a:moveTo>
                    <a:pt x="30" y="0"/>
                  </a:moveTo>
                  <a:cubicBezTo>
                    <a:pt x="30" y="0"/>
                    <a:pt x="29" y="2"/>
                    <a:pt x="29" y="5"/>
                  </a:cubicBezTo>
                  <a:cubicBezTo>
                    <a:pt x="28" y="9"/>
                    <a:pt x="28" y="14"/>
                    <a:pt x="27" y="20"/>
                  </a:cubicBezTo>
                  <a:cubicBezTo>
                    <a:pt x="25" y="31"/>
                    <a:pt x="21" y="47"/>
                    <a:pt x="19" y="62"/>
                  </a:cubicBezTo>
                  <a:cubicBezTo>
                    <a:pt x="19" y="66"/>
                    <a:pt x="18" y="70"/>
                    <a:pt x="19" y="72"/>
                  </a:cubicBezTo>
                  <a:cubicBezTo>
                    <a:pt x="19" y="73"/>
                    <a:pt x="19" y="74"/>
                    <a:pt x="19" y="74"/>
                  </a:cubicBezTo>
                  <a:cubicBezTo>
                    <a:pt x="19" y="74"/>
                    <a:pt x="20" y="75"/>
                    <a:pt x="20" y="76"/>
                  </a:cubicBezTo>
                  <a:cubicBezTo>
                    <a:pt x="22" y="77"/>
                    <a:pt x="23" y="79"/>
                    <a:pt x="24" y="80"/>
                  </a:cubicBezTo>
                  <a:cubicBezTo>
                    <a:pt x="26" y="83"/>
                    <a:pt x="29" y="86"/>
                    <a:pt x="29" y="92"/>
                  </a:cubicBezTo>
                  <a:cubicBezTo>
                    <a:pt x="29" y="95"/>
                    <a:pt x="27" y="97"/>
                    <a:pt x="25" y="98"/>
                  </a:cubicBezTo>
                  <a:cubicBezTo>
                    <a:pt x="23" y="99"/>
                    <a:pt x="22" y="100"/>
                    <a:pt x="20" y="100"/>
                  </a:cubicBezTo>
                  <a:cubicBezTo>
                    <a:pt x="14" y="102"/>
                    <a:pt x="9" y="101"/>
                    <a:pt x="5" y="102"/>
                  </a:cubicBezTo>
                  <a:cubicBezTo>
                    <a:pt x="2" y="102"/>
                    <a:pt x="0" y="101"/>
                    <a:pt x="0" y="101"/>
                  </a:cubicBezTo>
                  <a:cubicBezTo>
                    <a:pt x="0" y="101"/>
                    <a:pt x="2" y="101"/>
                    <a:pt x="5" y="100"/>
                  </a:cubicBezTo>
                  <a:cubicBezTo>
                    <a:pt x="9" y="99"/>
                    <a:pt x="13" y="98"/>
                    <a:pt x="18" y="96"/>
                  </a:cubicBezTo>
                  <a:cubicBezTo>
                    <a:pt x="21" y="95"/>
                    <a:pt x="23" y="93"/>
                    <a:pt x="23" y="92"/>
                  </a:cubicBezTo>
                  <a:cubicBezTo>
                    <a:pt x="23" y="90"/>
                    <a:pt x="21" y="87"/>
                    <a:pt x="18" y="85"/>
                  </a:cubicBezTo>
                  <a:cubicBezTo>
                    <a:pt x="17" y="83"/>
                    <a:pt x="16" y="82"/>
                    <a:pt x="14" y="80"/>
                  </a:cubicBezTo>
                  <a:cubicBezTo>
                    <a:pt x="14" y="80"/>
                    <a:pt x="13" y="79"/>
                    <a:pt x="12" y="78"/>
                  </a:cubicBezTo>
                  <a:cubicBezTo>
                    <a:pt x="12" y="76"/>
                    <a:pt x="11" y="75"/>
                    <a:pt x="11" y="74"/>
                  </a:cubicBezTo>
                  <a:cubicBezTo>
                    <a:pt x="10" y="69"/>
                    <a:pt x="11" y="65"/>
                    <a:pt x="11" y="61"/>
                  </a:cubicBezTo>
                  <a:cubicBezTo>
                    <a:pt x="13" y="45"/>
                    <a:pt x="18" y="30"/>
                    <a:pt x="22" y="18"/>
                  </a:cubicBezTo>
                  <a:cubicBezTo>
                    <a:pt x="24" y="13"/>
                    <a:pt x="26" y="8"/>
                    <a:pt x="27" y="5"/>
                  </a:cubicBezTo>
                  <a:cubicBezTo>
                    <a:pt x="29" y="2"/>
                    <a:pt x="30" y="0"/>
                    <a:pt x="30"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5" name="Freeform 91"/>
            <p:cNvSpPr/>
            <p:nvPr>
              <p:custDataLst>
                <p:tags r:id="rId96"/>
              </p:custDataLst>
            </p:nvPr>
          </p:nvSpPr>
          <p:spPr bwMode="auto">
            <a:xfrm>
              <a:off x="13506" y="-301"/>
              <a:ext cx="290" cy="148"/>
            </a:xfrm>
            <a:custGeom>
              <a:cxnLst>
                <a:cxn ang="0">
                  <a:pos x="49" y="25"/>
                </a:cxn>
                <a:cxn ang="0">
                  <a:pos x="43" y="18"/>
                </a:cxn>
                <a:cxn ang="0">
                  <a:pos x="27" y="9"/>
                </a:cxn>
                <a:cxn ang="0">
                  <a:pos x="18" y="9"/>
                </a:cxn>
                <a:cxn ang="0">
                  <a:pos x="13" y="9"/>
                </a:cxn>
                <a:cxn ang="0">
                  <a:pos x="9" y="9"/>
                </a:cxn>
                <a:cxn ang="0">
                  <a:pos x="3" y="10"/>
                </a:cxn>
                <a:cxn ang="0">
                  <a:pos x="0" y="10"/>
                </a:cxn>
                <a:cxn ang="0">
                  <a:pos x="0" y="9"/>
                </a:cxn>
                <a:cxn ang="0">
                  <a:pos x="1" y="7"/>
                </a:cxn>
                <a:cxn ang="0">
                  <a:pos x="7" y="3"/>
                </a:cxn>
                <a:cxn ang="0">
                  <a:pos x="12" y="1"/>
                </a:cxn>
                <a:cxn ang="0">
                  <a:pos x="17" y="0"/>
                </a:cxn>
                <a:cxn ang="0">
                  <a:pos x="23" y="1"/>
                </a:cxn>
                <a:cxn ang="0">
                  <a:pos x="29" y="3"/>
                </a:cxn>
                <a:cxn ang="0">
                  <a:pos x="45" y="16"/>
                </a:cxn>
                <a:cxn ang="0">
                  <a:pos x="49" y="24"/>
                </a:cxn>
                <a:cxn ang="0">
                  <a:pos x="49" y="25"/>
                </a:cxn>
              </a:cxnLst>
              <a:rect l="0" t="0" r="r" b="b"/>
              <a:pathLst>
                <a:path w="49" h="25">
                  <a:moveTo>
                    <a:pt x="49" y="25"/>
                  </a:moveTo>
                  <a:cubicBezTo>
                    <a:pt x="49" y="25"/>
                    <a:pt x="47" y="22"/>
                    <a:pt x="43" y="18"/>
                  </a:cubicBezTo>
                  <a:cubicBezTo>
                    <a:pt x="39" y="14"/>
                    <a:pt x="33" y="10"/>
                    <a:pt x="27" y="9"/>
                  </a:cubicBezTo>
                  <a:cubicBezTo>
                    <a:pt x="24" y="8"/>
                    <a:pt x="20" y="9"/>
                    <a:pt x="18" y="9"/>
                  </a:cubicBezTo>
                  <a:cubicBezTo>
                    <a:pt x="16" y="9"/>
                    <a:pt x="15" y="9"/>
                    <a:pt x="13" y="9"/>
                  </a:cubicBezTo>
                  <a:cubicBezTo>
                    <a:pt x="12" y="9"/>
                    <a:pt x="10" y="9"/>
                    <a:pt x="9" y="9"/>
                  </a:cubicBezTo>
                  <a:cubicBezTo>
                    <a:pt x="7" y="9"/>
                    <a:pt x="4" y="10"/>
                    <a:pt x="3" y="10"/>
                  </a:cubicBezTo>
                  <a:cubicBezTo>
                    <a:pt x="1" y="10"/>
                    <a:pt x="0" y="10"/>
                    <a:pt x="0" y="10"/>
                  </a:cubicBezTo>
                  <a:cubicBezTo>
                    <a:pt x="0" y="9"/>
                    <a:pt x="0" y="9"/>
                    <a:pt x="0" y="9"/>
                  </a:cubicBezTo>
                  <a:cubicBezTo>
                    <a:pt x="0" y="9"/>
                    <a:pt x="0" y="9"/>
                    <a:pt x="1" y="7"/>
                  </a:cubicBezTo>
                  <a:cubicBezTo>
                    <a:pt x="3" y="6"/>
                    <a:pt x="4" y="4"/>
                    <a:pt x="7" y="3"/>
                  </a:cubicBezTo>
                  <a:cubicBezTo>
                    <a:pt x="9" y="2"/>
                    <a:pt x="10" y="2"/>
                    <a:pt x="12" y="1"/>
                  </a:cubicBezTo>
                  <a:cubicBezTo>
                    <a:pt x="13" y="1"/>
                    <a:pt x="15" y="0"/>
                    <a:pt x="17" y="0"/>
                  </a:cubicBezTo>
                  <a:cubicBezTo>
                    <a:pt x="19" y="0"/>
                    <a:pt x="21" y="0"/>
                    <a:pt x="23" y="1"/>
                  </a:cubicBezTo>
                  <a:cubicBezTo>
                    <a:pt x="25" y="1"/>
                    <a:pt x="27" y="2"/>
                    <a:pt x="29" y="3"/>
                  </a:cubicBezTo>
                  <a:cubicBezTo>
                    <a:pt x="37" y="5"/>
                    <a:pt x="42" y="11"/>
                    <a:pt x="45" y="16"/>
                  </a:cubicBezTo>
                  <a:cubicBezTo>
                    <a:pt x="48" y="21"/>
                    <a:pt x="49" y="24"/>
                    <a:pt x="49" y="24"/>
                  </a:cubicBezTo>
                  <a:lnTo>
                    <a:pt x="49" y="25"/>
                  </a:ln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6" name="Freeform 92"/>
            <p:cNvSpPr/>
            <p:nvPr>
              <p:custDataLst>
                <p:tags r:id="rId97"/>
              </p:custDataLst>
            </p:nvPr>
          </p:nvSpPr>
          <p:spPr bwMode="auto">
            <a:xfrm>
              <a:off x="12881" y="-514"/>
              <a:ext cx="383" cy="165"/>
            </a:xfrm>
            <a:custGeom>
              <a:cxnLst>
                <a:cxn ang="0">
                  <a:pos x="65" y="28"/>
                </a:cxn>
                <a:cxn ang="0">
                  <a:pos x="56" y="20"/>
                </a:cxn>
                <a:cxn ang="0">
                  <a:pos x="35" y="9"/>
                </a:cxn>
                <a:cxn ang="0">
                  <a:pos x="29" y="9"/>
                </a:cxn>
                <a:cxn ang="0">
                  <a:pos x="23" y="9"/>
                </a:cxn>
                <a:cxn ang="0">
                  <a:pos x="17" y="9"/>
                </a:cxn>
                <a:cxn ang="0">
                  <a:pos x="12" y="10"/>
                </a:cxn>
                <a:cxn ang="0">
                  <a:pos x="8" y="10"/>
                </a:cxn>
                <a:cxn ang="0">
                  <a:pos x="4" y="11"/>
                </a:cxn>
                <a:cxn ang="0">
                  <a:pos x="1" y="11"/>
                </a:cxn>
                <a:cxn ang="0">
                  <a:pos x="0" y="10"/>
                </a:cxn>
                <a:cxn ang="0">
                  <a:pos x="3" y="8"/>
                </a:cxn>
                <a:cxn ang="0">
                  <a:pos x="6" y="6"/>
                </a:cxn>
                <a:cxn ang="0">
                  <a:pos x="10" y="3"/>
                </a:cxn>
                <a:cxn ang="0">
                  <a:pos x="16" y="1"/>
                </a:cxn>
                <a:cxn ang="0">
                  <a:pos x="23" y="0"/>
                </a:cxn>
                <a:cxn ang="0">
                  <a:pos x="30" y="1"/>
                </a:cxn>
                <a:cxn ang="0">
                  <a:pos x="37" y="3"/>
                </a:cxn>
                <a:cxn ang="0">
                  <a:pos x="49" y="10"/>
                </a:cxn>
                <a:cxn ang="0">
                  <a:pos x="58" y="18"/>
                </a:cxn>
                <a:cxn ang="0">
                  <a:pos x="65" y="27"/>
                </a:cxn>
                <a:cxn ang="0">
                  <a:pos x="65" y="28"/>
                </a:cxn>
              </a:cxnLst>
              <a:rect l="0" t="0" r="r" b="b"/>
              <a:pathLst>
                <a:path w="65" h="28">
                  <a:moveTo>
                    <a:pt x="65" y="28"/>
                  </a:moveTo>
                  <a:cubicBezTo>
                    <a:pt x="65" y="28"/>
                    <a:pt x="62" y="24"/>
                    <a:pt x="56" y="20"/>
                  </a:cubicBezTo>
                  <a:cubicBezTo>
                    <a:pt x="51" y="16"/>
                    <a:pt x="43" y="11"/>
                    <a:pt x="35" y="9"/>
                  </a:cubicBezTo>
                  <a:cubicBezTo>
                    <a:pt x="33" y="9"/>
                    <a:pt x="31" y="9"/>
                    <a:pt x="29" y="9"/>
                  </a:cubicBezTo>
                  <a:cubicBezTo>
                    <a:pt x="27" y="9"/>
                    <a:pt x="25" y="9"/>
                    <a:pt x="23" y="9"/>
                  </a:cubicBezTo>
                  <a:cubicBezTo>
                    <a:pt x="21" y="9"/>
                    <a:pt x="19" y="9"/>
                    <a:pt x="17" y="9"/>
                  </a:cubicBezTo>
                  <a:cubicBezTo>
                    <a:pt x="15" y="9"/>
                    <a:pt x="14" y="10"/>
                    <a:pt x="12" y="10"/>
                  </a:cubicBezTo>
                  <a:cubicBezTo>
                    <a:pt x="11" y="10"/>
                    <a:pt x="9" y="10"/>
                    <a:pt x="8" y="10"/>
                  </a:cubicBezTo>
                  <a:cubicBezTo>
                    <a:pt x="6" y="11"/>
                    <a:pt x="5" y="11"/>
                    <a:pt x="4" y="11"/>
                  </a:cubicBezTo>
                  <a:cubicBezTo>
                    <a:pt x="2" y="11"/>
                    <a:pt x="1" y="11"/>
                    <a:pt x="1" y="11"/>
                  </a:cubicBezTo>
                  <a:cubicBezTo>
                    <a:pt x="0" y="10"/>
                    <a:pt x="0" y="10"/>
                    <a:pt x="0" y="10"/>
                  </a:cubicBezTo>
                  <a:cubicBezTo>
                    <a:pt x="0" y="10"/>
                    <a:pt x="1" y="10"/>
                    <a:pt x="3" y="8"/>
                  </a:cubicBezTo>
                  <a:cubicBezTo>
                    <a:pt x="4" y="8"/>
                    <a:pt x="5" y="7"/>
                    <a:pt x="6" y="6"/>
                  </a:cubicBezTo>
                  <a:cubicBezTo>
                    <a:pt x="7" y="5"/>
                    <a:pt x="9" y="4"/>
                    <a:pt x="10" y="3"/>
                  </a:cubicBezTo>
                  <a:cubicBezTo>
                    <a:pt x="12" y="3"/>
                    <a:pt x="14" y="2"/>
                    <a:pt x="16" y="1"/>
                  </a:cubicBezTo>
                  <a:cubicBezTo>
                    <a:pt x="18" y="1"/>
                    <a:pt x="20" y="0"/>
                    <a:pt x="23" y="0"/>
                  </a:cubicBezTo>
                  <a:cubicBezTo>
                    <a:pt x="25" y="1"/>
                    <a:pt x="27" y="0"/>
                    <a:pt x="30" y="1"/>
                  </a:cubicBezTo>
                  <a:cubicBezTo>
                    <a:pt x="32" y="2"/>
                    <a:pt x="35" y="2"/>
                    <a:pt x="37" y="3"/>
                  </a:cubicBezTo>
                  <a:cubicBezTo>
                    <a:pt x="42" y="5"/>
                    <a:pt x="46" y="7"/>
                    <a:pt x="49" y="10"/>
                  </a:cubicBezTo>
                  <a:cubicBezTo>
                    <a:pt x="53" y="12"/>
                    <a:pt x="56" y="15"/>
                    <a:pt x="58" y="18"/>
                  </a:cubicBezTo>
                  <a:cubicBezTo>
                    <a:pt x="63" y="23"/>
                    <a:pt x="65" y="27"/>
                    <a:pt x="65" y="27"/>
                  </a:cubicBezTo>
                  <a:lnTo>
                    <a:pt x="65" y="28"/>
                  </a:ln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7" name="Freeform 93"/>
            <p:cNvSpPr/>
            <p:nvPr>
              <p:custDataLst>
                <p:tags r:id="rId98"/>
              </p:custDataLst>
            </p:nvPr>
          </p:nvSpPr>
          <p:spPr bwMode="auto">
            <a:xfrm>
              <a:off x="12926" y="159"/>
              <a:ext cx="355" cy="348"/>
            </a:xfrm>
            <a:custGeom>
              <a:cxnLst>
                <a:cxn ang="0">
                  <a:pos x="60" y="58"/>
                </a:cxn>
                <a:cxn ang="0">
                  <a:pos x="46" y="57"/>
                </a:cxn>
                <a:cxn ang="0">
                  <a:pos x="33" y="51"/>
                </a:cxn>
                <a:cxn ang="0">
                  <a:pos x="19" y="41"/>
                </a:cxn>
                <a:cxn ang="0">
                  <a:pos x="9" y="27"/>
                </a:cxn>
                <a:cxn ang="0">
                  <a:pos x="3" y="14"/>
                </a:cxn>
                <a:cxn ang="0">
                  <a:pos x="1" y="4"/>
                </a:cxn>
                <a:cxn ang="0">
                  <a:pos x="0" y="0"/>
                </a:cxn>
                <a:cxn ang="0">
                  <a:pos x="3" y="3"/>
                </a:cxn>
                <a:cxn ang="0">
                  <a:pos x="8" y="12"/>
                </a:cxn>
                <a:cxn ang="0">
                  <a:pos x="11" y="17"/>
                </a:cxn>
                <a:cxn ang="0">
                  <a:pos x="15" y="23"/>
                </a:cxn>
                <a:cxn ang="0">
                  <a:pos x="20" y="29"/>
                </a:cxn>
                <a:cxn ang="0">
                  <a:pos x="25" y="35"/>
                </a:cxn>
                <a:cxn ang="0">
                  <a:pos x="31" y="40"/>
                </a:cxn>
                <a:cxn ang="0">
                  <a:pos x="37" y="45"/>
                </a:cxn>
                <a:cxn ang="0">
                  <a:pos x="48" y="52"/>
                </a:cxn>
                <a:cxn ang="0">
                  <a:pos x="60" y="58"/>
                </a:cxn>
              </a:cxnLst>
              <a:rect l="0" t="0" r="r" b="b"/>
              <a:pathLst>
                <a:path w="60" h="59">
                  <a:moveTo>
                    <a:pt x="60" y="58"/>
                  </a:moveTo>
                  <a:cubicBezTo>
                    <a:pt x="60" y="58"/>
                    <a:pt x="54" y="59"/>
                    <a:pt x="46" y="57"/>
                  </a:cubicBezTo>
                  <a:cubicBezTo>
                    <a:pt x="42" y="56"/>
                    <a:pt x="37" y="54"/>
                    <a:pt x="33" y="51"/>
                  </a:cubicBezTo>
                  <a:cubicBezTo>
                    <a:pt x="28" y="48"/>
                    <a:pt x="23" y="45"/>
                    <a:pt x="19" y="41"/>
                  </a:cubicBezTo>
                  <a:cubicBezTo>
                    <a:pt x="15" y="36"/>
                    <a:pt x="12" y="32"/>
                    <a:pt x="9" y="27"/>
                  </a:cubicBezTo>
                  <a:cubicBezTo>
                    <a:pt x="7" y="22"/>
                    <a:pt x="5" y="18"/>
                    <a:pt x="3" y="14"/>
                  </a:cubicBezTo>
                  <a:cubicBezTo>
                    <a:pt x="2" y="10"/>
                    <a:pt x="2" y="6"/>
                    <a:pt x="1" y="4"/>
                  </a:cubicBezTo>
                  <a:cubicBezTo>
                    <a:pt x="1" y="2"/>
                    <a:pt x="0" y="0"/>
                    <a:pt x="0" y="0"/>
                  </a:cubicBezTo>
                  <a:cubicBezTo>
                    <a:pt x="0" y="0"/>
                    <a:pt x="1" y="1"/>
                    <a:pt x="3" y="3"/>
                  </a:cubicBezTo>
                  <a:cubicBezTo>
                    <a:pt x="4" y="5"/>
                    <a:pt x="5" y="9"/>
                    <a:pt x="8" y="12"/>
                  </a:cubicBezTo>
                  <a:cubicBezTo>
                    <a:pt x="9" y="14"/>
                    <a:pt x="10" y="15"/>
                    <a:pt x="11" y="17"/>
                  </a:cubicBezTo>
                  <a:cubicBezTo>
                    <a:pt x="13" y="19"/>
                    <a:pt x="14" y="21"/>
                    <a:pt x="15" y="23"/>
                  </a:cubicBezTo>
                  <a:cubicBezTo>
                    <a:pt x="17" y="25"/>
                    <a:pt x="19" y="27"/>
                    <a:pt x="20" y="29"/>
                  </a:cubicBezTo>
                  <a:cubicBezTo>
                    <a:pt x="22" y="31"/>
                    <a:pt x="23" y="33"/>
                    <a:pt x="25" y="35"/>
                  </a:cubicBezTo>
                  <a:cubicBezTo>
                    <a:pt x="27" y="37"/>
                    <a:pt x="29" y="39"/>
                    <a:pt x="31" y="40"/>
                  </a:cubicBezTo>
                  <a:cubicBezTo>
                    <a:pt x="33" y="42"/>
                    <a:pt x="35" y="44"/>
                    <a:pt x="37" y="45"/>
                  </a:cubicBezTo>
                  <a:cubicBezTo>
                    <a:pt x="40" y="48"/>
                    <a:pt x="44" y="50"/>
                    <a:pt x="48" y="52"/>
                  </a:cubicBezTo>
                  <a:cubicBezTo>
                    <a:pt x="55" y="56"/>
                    <a:pt x="60" y="58"/>
                    <a:pt x="60" y="58"/>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8" name="Freeform 94"/>
            <p:cNvSpPr/>
            <p:nvPr>
              <p:custDataLst>
                <p:tags r:id="rId99"/>
              </p:custDataLst>
            </p:nvPr>
          </p:nvSpPr>
          <p:spPr bwMode="auto">
            <a:xfrm>
              <a:off x="11481" y="2839"/>
              <a:ext cx="3395" cy="2453"/>
            </a:xfrm>
            <a:custGeom>
              <a:cxnLst>
                <a:cxn ang="0">
                  <a:pos x="113" y="9"/>
                </a:cxn>
                <a:cxn ang="0">
                  <a:pos x="474" y="281"/>
                </a:cxn>
                <a:cxn ang="0">
                  <a:pos x="558" y="307"/>
                </a:cxn>
                <a:cxn ang="0">
                  <a:pos x="517" y="405"/>
                </a:cxn>
                <a:cxn ang="0">
                  <a:pos x="470" y="349"/>
                </a:cxn>
                <a:cxn ang="0">
                  <a:pos x="0" y="48"/>
                </a:cxn>
                <a:cxn ang="0">
                  <a:pos x="113" y="9"/>
                </a:cxn>
              </a:cxnLst>
              <a:rect l="0" t="0" r="r" b="b"/>
              <a:pathLst>
                <a:path w="575" h="415">
                  <a:moveTo>
                    <a:pt x="113" y="9"/>
                  </a:moveTo>
                  <a:cubicBezTo>
                    <a:pt x="113" y="9"/>
                    <a:pt x="233" y="215"/>
                    <a:pt x="474" y="281"/>
                  </a:cubicBezTo>
                  <a:cubicBezTo>
                    <a:pt x="474" y="281"/>
                    <a:pt x="540" y="270"/>
                    <a:pt x="558" y="307"/>
                  </a:cubicBezTo>
                  <a:cubicBezTo>
                    <a:pt x="575" y="344"/>
                    <a:pt x="570" y="415"/>
                    <a:pt x="517" y="405"/>
                  </a:cubicBezTo>
                  <a:cubicBezTo>
                    <a:pt x="465" y="396"/>
                    <a:pt x="463" y="378"/>
                    <a:pt x="470" y="349"/>
                  </a:cubicBezTo>
                  <a:cubicBezTo>
                    <a:pt x="470" y="349"/>
                    <a:pt x="114" y="276"/>
                    <a:pt x="0" y="48"/>
                  </a:cubicBezTo>
                  <a:cubicBezTo>
                    <a:pt x="0" y="48"/>
                    <a:pt x="69" y="0"/>
                    <a:pt x="113" y="9"/>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9" name="Freeform 95"/>
            <p:cNvSpPr/>
            <p:nvPr>
              <p:custDataLst>
                <p:tags r:id="rId100"/>
              </p:custDataLst>
            </p:nvPr>
          </p:nvSpPr>
          <p:spPr bwMode="auto">
            <a:xfrm>
              <a:off x="10991" y="1781"/>
              <a:ext cx="1205" cy="1390"/>
            </a:xfrm>
            <a:custGeom>
              <a:cxnLst>
                <a:cxn ang="0">
                  <a:pos x="0" y="16"/>
                </a:cxn>
                <a:cxn ang="0">
                  <a:pos x="18" y="71"/>
                </a:cxn>
                <a:cxn ang="0">
                  <a:pos x="36" y="125"/>
                </a:cxn>
                <a:cxn ang="0">
                  <a:pos x="56" y="178"/>
                </a:cxn>
                <a:cxn ang="0">
                  <a:pos x="68" y="204"/>
                </a:cxn>
                <a:cxn ang="0">
                  <a:pos x="83" y="227"/>
                </a:cxn>
                <a:cxn ang="0">
                  <a:pos x="78" y="226"/>
                </a:cxn>
                <a:cxn ang="0">
                  <a:pos x="134" y="196"/>
                </a:cxn>
                <a:cxn ang="0">
                  <a:pos x="164" y="185"/>
                </a:cxn>
                <a:cxn ang="0">
                  <a:pos x="197" y="184"/>
                </a:cxn>
                <a:cxn ang="0">
                  <a:pos x="192" y="188"/>
                </a:cxn>
                <a:cxn ang="0">
                  <a:pos x="192" y="141"/>
                </a:cxn>
                <a:cxn ang="0">
                  <a:pos x="194" y="93"/>
                </a:cxn>
                <a:cxn ang="0">
                  <a:pos x="197" y="46"/>
                </a:cxn>
                <a:cxn ang="0">
                  <a:pos x="200" y="23"/>
                </a:cxn>
                <a:cxn ang="0">
                  <a:pos x="204" y="0"/>
                </a:cxn>
                <a:cxn ang="0">
                  <a:pos x="202" y="23"/>
                </a:cxn>
                <a:cxn ang="0">
                  <a:pos x="200" y="47"/>
                </a:cxn>
                <a:cxn ang="0">
                  <a:pos x="199" y="94"/>
                </a:cxn>
                <a:cxn ang="0">
                  <a:pos x="199" y="141"/>
                </a:cxn>
                <a:cxn ang="0">
                  <a:pos x="200" y="188"/>
                </a:cxn>
                <a:cxn ang="0">
                  <a:pos x="200" y="193"/>
                </a:cxn>
                <a:cxn ang="0">
                  <a:pos x="195" y="191"/>
                </a:cxn>
                <a:cxn ang="0">
                  <a:pos x="166" y="193"/>
                </a:cxn>
                <a:cxn ang="0">
                  <a:pos x="137" y="203"/>
                </a:cxn>
                <a:cxn ang="0">
                  <a:pos x="83" y="233"/>
                </a:cxn>
                <a:cxn ang="0">
                  <a:pos x="80" y="235"/>
                </a:cxn>
                <a:cxn ang="0">
                  <a:pos x="78" y="232"/>
                </a:cxn>
                <a:cxn ang="0">
                  <a:pos x="62" y="207"/>
                </a:cxn>
                <a:cxn ang="0">
                  <a:pos x="50" y="181"/>
                </a:cxn>
                <a:cxn ang="0">
                  <a:pos x="30" y="127"/>
                </a:cxn>
                <a:cxn ang="0">
                  <a:pos x="14" y="72"/>
                </a:cxn>
                <a:cxn ang="0">
                  <a:pos x="0" y="16"/>
                </a:cxn>
              </a:cxnLst>
              <a:rect l="0" t="0" r="r" b="b"/>
              <a:pathLst>
                <a:path w="204" h="235">
                  <a:moveTo>
                    <a:pt x="0" y="16"/>
                  </a:moveTo>
                  <a:cubicBezTo>
                    <a:pt x="6" y="34"/>
                    <a:pt x="12" y="53"/>
                    <a:pt x="18" y="71"/>
                  </a:cubicBezTo>
                  <a:cubicBezTo>
                    <a:pt x="24" y="89"/>
                    <a:pt x="29" y="107"/>
                    <a:pt x="36" y="125"/>
                  </a:cubicBezTo>
                  <a:cubicBezTo>
                    <a:pt x="42" y="143"/>
                    <a:pt x="49" y="161"/>
                    <a:pt x="56" y="178"/>
                  </a:cubicBezTo>
                  <a:cubicBezTo>
                    <a:pt x="60" y="187"/>
                    <a:pt x="64" y="195"/>
                    <a:pt x="68" y="204"/>
                  </a:cubicBezTo>
                  <a:cubicBezTo>
                    <a:pt x="73" y="212"/>
                    <a:pt x="78" y="220"/>
                    <a:pt x="83" y="227"/>
                  </a:cubicBezTo>
                  <a:cubicBezTo>
                    <a:pt x="78" y="226"/>
                    <a:pt x="78" y="226"/>
                    <a:pt x="78" y="226"/>
                  </a:cubicBezTo>
                  <a:cubicBezTo>
                    <a:pt x="96" y="215"/>
                    <a:pt x="115" y="204"/>
                    <a:pt x="134" y="196"/>
                  </a:cubicBezTo>
                  <a:cubicBezTo>
                    <a:pt x="144" y="192"/>
                    <a:pt x="154" y="188"/>
                    <a:pt x="164" y="185"/>
                  </a:cubicBezTo>
                  <a:cubicBezTo>
                    <a:pt x="174" y="183"/>
                    <a:pt x="186" y="181"/>
                    <a:pt x="197" y="184"/>
                  </a:cubicBezTo>
                  <a:cubicBezTo>
                    <a:pt x="192" y="188"/>
                    <a:pt x="192" y="188"/>
                    <a:pt x="192" y="188"/>
                  </a:cubicBezTo>
                  <a:cubicBezTo>
                    <a:pt x="192" y="172"/>
                    <a:pt x="192" y="156"/>
                    <a:pt x="192" y="141"/>
                  </a:cubicBezTo>
                  <a:cubicBezTo>
                    <a:pt x="192" y="125"/>
                    <a:pt x="193" y="109"/>
                    <a:pt x="194" y="93"/>
                  </a:cubicBezTo>
                  <a:cubicBezTo>
                    <a:pt x="194" y="78"/>
                    <a:pt x="195" y="62"/>
                    <a:pt x="197" y="46"/>
                  </a:cubicBezTo>
                  <a:cubicBezTo>
                    <a:pt x="198" y="38"/>
                    <a:pt x="199" y="31"/>
                    <a:pt x="200" y="23"/>
                  </a:cubicBezTo>
                  <a:cubicBezTo>
                    <a:pt x="201" y="15"/>
                    <a:pt x="203" y="7"/>
                    <a:pt x="204" y="0"/>
                  </a:cubicBezTo>
                  <a:cubicBezTo>
                    <a:pt x="203" y="7"/>
                    <a:pt x="202" y="15"/>
                    <a:pt x="202" y="23"/>
                  </a:cubicBezTo>
                  <a:cubicBezTo>
                    <a:pt x="201" y="31"/>
                    <a:pt x="200" y="39"/>
                    <a:pt x="200" y="47"/>
                  </a:cubicBezTo>
                  <a:cubicBezTo>
                    <a:pt x="199" y="62"/>
                    <a:pt x="199" y="78"/>
                    <a:pt x="199" y="94"/>
                  </a:cubicBezTo>
                  <a:cubicBezTo>
                    <a:pt x="199" y="109"/>
                    <a:pt x="199" y="125"/>
                    <a:pt x="199" y="141"/>
                  </a:cubicBezTo>
                  <a:cubicBezTo>
                    <a:pt x="199" y="156"/>
                    <a:pt x="199" y="172"/>
                    <a:pt x="200" y="188"/>
                  </a:cubicBezTo>
                  <a:cubicBezTo>
                    <a:pt x="200" y="193"/>
                    <a:pt x="200" y="193"/>
                    <a:pt x="200" y="193"/>
                  </a:cubicBezTo>
                  <a:cubicBezTo>
                    <a:pt x="195" y="191"/>
                    <a:pt x="195" y="191"/>
                    <a:pt x="195" y="191"/>
                  </a:cubicBezTo>
                  <a:cubicBezTo>
                    <a:pt x="186" y="189"/>
                    <a:pt x="176" y="190"/>
                    <a:pt x="166" y="193"/>
                  </a:cubicBezTo>
                  <a:cubicBezTo>
                    <a:pt x="156" y="195"/>
                    <a:pt x="147" y="199"/>
                    <a:pt x="137" y="203"/>
                  </a:cubicBezTo>
                  <a:cubicBezTo>
                    <a:pt x="118" y="212"/>
                    <a:pt x="100" y="222"/>
                    <a:pt x="83" y="233"/>
                  </a:cubicBezTo>
                  <a:cubicBezTo>
                    <a:pt x="80" y="235"/>
                    <a:pt x="80" y="235"/>
                    <a:pt x="80" y="235"/>
                  </a:cubicBezTo>
                  <a:cubicBezTo>
                    <a:pt x="78" y="232"/>
                    <a:pt x="78" y="232"/>
                    <a:pt x="78" y="232"/>
                  </a:cubicBezTo>
                  <a:cubicBezTo>
                    <a:pt x="71" y="224"/>
                    <a:pt x="66" y="216"/>
                    <a:pt x="62" y="207"/>
                  </a:cubicBezTo>
                  <a:cubicBezTo>
                    <a:pt x="57" y="199"/>
                    <a:pt x="53" y="190"/>
                    <a:pt x="50" y="181"/>
                  </a:cubicBezTo>
                  <a:cubicBezTo>
                    <a:pt x="42" y="163"/>
                    <a:pt x="36" y="145"/>
                    <a:pt x="30" y="127"/>
                  </a:cubicBezTo>
                  <a:cubicBezTo>
                    <a:pt x="25" y="109"/>
                    <a:pt x="19" y="90"/>
                    <a:pt x="14" y="72"/>
                  </a:cubicBezTo>
                  <a:cubicBezTo>
                    <a:pt x="9" y="53"/>
                    <a:pt x="4" y="35"/>
                    <a:pt x="0" y="16"/>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0" name="Oval 96"/>
            <p:cNvSpPr>
              <a:spLocks noChangeArrowheads="1"/>
            </p:cNvSpPr>
            <p:nvPr>
              <p:custDataLst>
                <p:tags r:id="rId101"/>
              </p:custDataLst>
            </p:nvPr>
          </p:nvSpPr>
          <p:spPr bwMode="auto">
            <a:xfrm>
              <a:off x="14149" y="4659"/>
              <a:ext cx="468" cy="460"/>
            </a:xfrm>
            <a:prstGeom prst="ellipse">
              <a:avLst/>
            </a:pr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1" name="Freeform 97"/>
            <p:cNvSpPr/>
            <p:nvPr>
              <p:custDataLst>
                <p:tags r:id="rId102"/>
              </p:custDataLst>
            </p:nvPr>
          </p:nvSpPr>
          <p:spPr bwMode="auto">
            <a:xfrm>
              <a:off x="10271" y="4381"/>
              <a:ext cx="4185" cy="3473"/>
            </a:xfrm>
            <a:custGeom>
              <a:cxnLst>
                <a:cxn ang="0">
                  <a:pos x="23" y="0"/>
                </a:cxn>
                <a:cxn ang="0">
                  <a:pos x="109" y="145"/>
                </a:cxn>
                <a:cxn ang="0">
                  <a:pos x="581" y="228"/>
                </a:cxn>
                <a:cxn ang="0">
                  <a:pos x="269" y="527"/>
                </a:cxn>
                <a:cxn ang="0">
                  <a:pos x="281" y="565"/>
                </a:cxn>
                <a:cxn ang="0">
                  <a:pos x="326" y="578"/>
                </a:cxn>
                <a:cxn ang="0">
                  <a:pos x="695" y="236"/>
                </a:cxn>
                <a:cxn ang="0">
                  <a:pos x="310" y="21"/>
                </a:cxn>
                <a:cxn ang="0">
                  <a:pos x="23" y="0"/>
                </a:cxn>
              </a:cxnLst>
              <a:rect l="0" t="0" r="r" b="b"/>
              <a:pathLst>
                <a:path w="709" h="588">
                  <a:moveTo>
                    <a:pt x="23" y="0"/>
                  </a:moveTo>
                  <a:cubicBezTo>
                    <a:pt x="23" y="0"/>
                    <a:pt x="0" y="102"/>
                    <a:pt x="109" y="145"/>
                  </a:cubicBezTo>
                  <a:cubicBezTo>
                    <a:pt x="217" y="189"/>
                    <a:pt x="596" y="166"/>
                    <a:pt x="581" y="228"/>
                  </a:cubicBezTo>
                  <a:cubicBezTo>
                    <a:pt x="565" y="299"/>
                    <a:pt x="298" y="438"/>
                    <a:pt x="269" y="527"/>
                  </a:cubicBezTo>
                  <a:cubicBezTo>
                    <a:pt x="269" y="527"/>
                    <a:pt x="251" y="540"/>
                    <a:pt x="281" y="565"/>
                  </a:cubicBezTo>
                  <a:cubicBezTo>
                    <a:pt x="308" y="588"/>
                    <a:pt x="326" y="578"/>
                    <a:pt x="326" y="578"/>
                  </a:cubicBezTo>
                  <a:cubicBezTo>
                    <a:pt x="326" y="578"/>
                    <a:pt x="682" y="337"/>
                    <a:pt x="695" y="236"/>
                  </a:cubicBezTo>
                  <a:cubicBezTo>
                    <a:pt x="709" y="136"/>
                    <a:pt x="614" y="47"/>
                    <a:pt x="310" y="21"/>
                  </a:cubicBezTo>
                  <a:cubicBezTo>
                    <a:pt x="310" y="21"/>
                    <a:pt x="63" y="15"/>
                    <a:pt x="23"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2" name="Freeform 98"/>
            <p:cNvSpPr/>
            <p:nvPr>
              <p:custDataLst>
                <p:tags r:id="rId103"/>
              </p:custDataLst>
            </p:nvPr>
          </p:nvSpPr>
          <p:spPr bwMode="auto">
            <a:xfrm>
              <a:off x="11079" y="4464"/>
              <a:ext cx="2918" cy="3195"/>
            </a:xfrm>
            <a:custGeom>
              <a:cxnLst>
                <a:cxn ang="0">
                  <a:pos x="2" y="19"/>
                </a:cxn>
                <a:cxn ang="0">
                  <a:pos x="12" y="33"/>
                </a:cxn>
                <a:cxn ang="0">
                  <a:pos x="20" y="38"/>
                </a:cxn>
                <a:cxn ang="0">
                  <a:pos x="36" y="63"/>
                </a:cxn>
                <a:cxn ang="0">
                  <a:pos x="45" y="72"/>
                </a:cxn>
                <a:cxn ang="0">
                  <a:pos x="69" y="73"/>
                </a:cxn>
                <a:cxn ang="0">
                  <a:pos x="113" y="76"/>
                </a:cxn>
                <a:cxn ang="0">
                  <a:pos x="127" y="79"/>
                </a:cxn>
                <a:cxn ang="0">
                  <a:pos x="185" y="88"/>
                </a:cxn>
                <a:cxn ang="0">
                  <a:pos x="204" y="93"/>
                </a:cxn>
                <a:cxn ang="0">
                  <a:pos x="260" y="106"/>
                </a:cxn>
                <a:cxn ang="0">
                  <a:pos x="356" y="123"/>
                </a:cxn>
                <a:cxn ang="0">
                  <a:pos x="375" y="123"/>
                </a:cxn>
                <a:cxn ang="0">
                  <a:pos x="433" y="133"/>
                </a:cxn>
                <a:cxn ang="0">
                  <a:pos x="465" y="153"/>
                </a:cxn>
                <a:cxn ang="0">
                  <a:pos x="486" y="185"/>
                </a:cxn>
                <a:cxn ang="0">
                  <a:pos x="494" y="206"/>
                </a:cxn>
                <a:cxn ang="0">
                  <a:pos x="490" y="213"/>
                </a:cxn>
                <a:cxn ang="0">
                  <a:pos x="473" y="236"/>
                </a:cxn>
                <a:cxn ang="0">
                  <a:pos x="473" y="236"/>
                </a:cxn>
                <a:cxn ang="0">
                  <a:pos x="219" y="462"/>
                </a:cxn>
                <a:cxn ang="0">
                  <a:pos x="158" y="520"/>
                </a:cxn>
                <a:cxn ang="0">
                  <a:pos x="139" y="541"/>
                </a:cxn>
                <a:cxn ang="0">
                  <a:pos x="178" y="500"/>
                </a:cxn>
                <a:cxn ang="0">
                  <a:pos x="302" y="385"/>
                </a:cxn>
                <a:cxn ang="0">
                  <a:pos x="472" y="235"/>
                </a:cxn>
                <a:cxn ang="0">
                  <a:pos x="489" y="212"/>
                </a:cxn>
                <a:cxn ang="0">
                  <a:pos x="492" y="206"/>
                </a:cxn>
                <a:cxn ang="0">
                  <a:pos x="485" y="186"/>
                </a:cxn>
                <a:cxn ang="0">
                  <a:pos x="464" y="154"/>
                </a:cxn>
                <a:cxn ang="0">
                  <a:pos x="432" y="134"/>
                </a:cxn>
                <a:cxn ang="0">
                  <a:pos x="375" y="124"/>
                </a:cxn>
                <a:cxn ang="0">
                  <a:pos x="356" y="124"/>
                </a:cxn>
                <a:cxn ang="0">
                  <a:pos x="260" y="107"/>
                </a:cxn>
                <a:cxn ang="0">
                  <a:pos x="203" y="95"/>
                </a:cxn>
                <a:cxn ang="0">
                  <a:pos x="185" y="89"/>
                </a:cxn>
                <a:cxn ang="0">
                  <a:pos x="127" y="81"/>
                </a:cxn>
                <a:cxn ang="0">
                  <a:pos x="113" y="78"/>
                </a:cxn>
                <a:cxn ang="0">
                  <a:pos x="69" y="74"/>
                </a:cxn>
                <a:cxn ang="0">
                  <a:pos x="45" y="73"/>
                </a:cxn>
                <a:cxn ang="0">
                  <a:pos x="35" y="63"/>
                </a:cxn>
                <a:cxn ang="0">
                  <a:pos x="20" y="39"/>
                </a:cxn>
                <a:cxn ang="0">
                  <a:pos x="12" y="34"/>
                </a:cxn>
                <a:cxn ang="0">
                  <a:pos x="4" y="28"/>
                </a:cxn>
                <a:cxn ang="0">
                  <a:pos x="0" y="0"/>
                </a:cxn>
              </a:cxnLst>
              <a:rect l="0" t="0" r="r" b="b"/>
              <a:pathLst>
                <a:path w="492" h="541">
                  <a:moveTo>
                    <a:pt x="0" y="0"/>
                  </a:moveTo>
                  <a:cubicBezTo>
                    <a:pt x="0" y="6"/>
                    <a:pt x="0" y="13"/>
                    <a:pt x="2" y="19"/>
                  </a:cubicBezTo>
                  <a:cubicBezTo>
                    <a:pt x="2" y="22"/>
                    <a:pt x="3" y="25"/>
                    <a:pt x="4" y="28"/>
                  </a:cubicBezTo>
                  <a:cubicBezTo>
                    <a:pt x="6" y="31"/>
                    <a:pt x="9" y="32"/>
                    <a:pt x="12" y="33"/>
                  </a:cubicBezTo>
                  <a:cubicBezTo>
                    <a:pt x="16" y="35"/>
                    <a:pt x="16" y="35"/>
                    <a:pt x="16" y="35"/>
                  </a:cubicBezTo>
                  <a:cubicBezTo>
                    <a:pt x="18" y="36"/>
                    <a:pt x="19" y="37"/>
                    <a:pt x="20" y="38"/>
                  </a:cubicBezTo>
                  <a:cubicBezTo>
                    <a:pt x="23" y="40"/>
                    <a:pt x="25" y="43"/>
                    <a:pt x="27" y="45"/>
                  </a:cubicBezTo>
                  <a:cubicBezTo>
                    <a:pt x="31" y="51"/>
                    <a:pt x="33" y="57"/>
                    <a:pt x="36" y="63"/>
                  </a:cubicBezTo>
                  <a:cubicBezTo>
                    <a:pt x="37" y="66"/>
                    <a:pt x="39" y="69"/>
                    <a:pt x="41" y="71"/>
                  </a:cubicBezTo>
                  <a:cubicBezTo>
                    <a:pt x="42" y="72"/>
                    <a:pt x="44" y="72"/>
                    <a:pt x="45" y="72"/>
                  </a:cubicBezTo>
                  <a:cubicBezTo>
                    <a:pt x="50" y="72"/>
                    <a:pt x="50" y="72"/>
                    <a:pt x="50" y="72"/>
                  </a:cubicBezTo>
                  <a:cubicBezTo>
                    <a:pt x="69" y="73"/>
                    <a:pt x="69" y="73"/>
                    <a:pt x="69" y="73"/>
                  </a:cubicBezTo>
                  <a:cubicBezTo>
                    <a:pt x="82" y="74"/>
                    <a:pt x="95" y="74"/>
                    <a:pt x="108" y="75"/>
                  </a:cubicBezTo>
                  <a:cubicBezTo>
                    <a:pt x="110" y="76"/>
                    <a:pt x="111" y="76"/>
                    <a:pt x="113" y="76"/>
                  </a:cubicBezTo>
                  <a:cubicBezTo>
                    <a:pt x="115" y="77"/>
                    <a:pt x="116" y="77"/>
                    <a:pt x="118" y="78"/>
                  </a:cubicBezTo>
                  <a:cubicBezTo>
                    <a:pt x="121" y="78"/>
                    <a:pt x="124" y="79"/>
                    <a:pt x="127" y="79"/>
                  </a:cubicBezTo>
                  <a:cubicBezTo>
                    <a:pt x="146" y="82"/>
                    <a:pt x="146" y="82"/>
                    <a:pt x="146" y="82"/>
                  </a:cubicBezTo>
                  <a:cubicBezTo>
                    <a:pt x="159" y="84"/>
                    <a:pt x="172" y="85"/>
                    <a:pt x="185" y="88"/>
                  </a:cubicBezTo>
                  <a:cubicBezTo>
                    <a:pt x="188" y="88"/>
                    <a:pt x="191" y="89"/>
                    <a:pt x="195" y="90"/>
                  </a:cubicBezTo>
                  <a:cubicBezTo>
                    <a:pt x="197" y="91"/>
                    <a:pt x="201" y="92"/>
                    <a:pt x="204" y="93"/>
                  </a:cubicBezTo>
                  <a:cubicBezTo>
                    <a:pt x="210" y="95"/>
                    <a:pt x="216" y="96"/>
                    <a:pt x="222" y="98"/>
                  </a:cubicBezTo>
                  <a:cubicBezTo>
                    <a:pt x="260" y="106"/>
                    <a:pt x="260" y="106"/>
                    <a:pt x="260" y="106"/>
                  </a:cubicBezTo>
                  <a:cubicBezTo>
                    <a:pt x="286" y="111"/>
                    <a:pt x="311" y="116"/>
                    <a:pt x="337" y="120"/>
                  </a:cubicBezTo>
                  <a:cubicBezTo>
                    <a:pt x="343" y="122"/>
                    <a:pt x="350" y="123"/>
                    <a:pt x="356" y="123"/>
                  </a:cubicBezTo>
                  <a:cubicBezTo>
                    <a:pt x="359" y="124"/>
                    <a:pt x="362" y="124"/>
                    <a:pt x="365" y="123"/>
                  </a:cubicBezTo>
                  <a:cubicBezTo>
                    <a:pt x="369" y="123"/>
                    <a:pt x="372" y="123"/>
                    <a:pt x="375" y="123"/>
                  </a:cubicBezTo>
                  <a:cubicBezTo>
                    <a:pt x="388" y="124"/>
                    <a:pt x="401" y="126"/>
                    <a:pt x="414" y="129"/>
                  </a:cubicBezTo>
                  <a:cubicBezTo>
                    <a:pt x="420" y="130"/>
                    <a:pt x="426" y="131"/>
                    <a:pt x="433" y="133"/>
                  </a:cubicBezTo>
                  <a:cubicBezTo>
                    <a:pt x="439" y="134"/>
                    <a:pt x="445" y="136"/>
                    <a:pt x="451" y="139"/>
                  </a:cubicBezTo>
                  <a:cubicBezTo>
                    <a:pt x="457" y="143"/>
                    <a:pt x="461" y="148"/>
                    <a:pt x="465" y="153"/>
                  </a:cubicBezTo>
                  <a:cubicBezTo>
                    <a:pt x="469" y="158"/>
                    <a:pt x="472" y="163"/>
                    <a:pt x="476" y="169"/>
                  </a:cubicBezTo>
                  <a:cubicBezTo>
                    <a:pt x="480" y="174"/>
                    <a:pt x="483" y="180"/>
                    <a:pt x="486" y="185"/>
                  </a:cubicBezTo>
                  <a:cubicBezTo>
                    <a:pt x="489" y="191"/>
                    <a:pt x="493" y="197"/>
                    <a:pt x="494" y="203"/>
                  </a:cubicBezTo>
                  <a:cubicBezTo>
                    <a:pt x="494" y="204"/>
                    <a:pt x="494" y="205"/>
                    <a:pt x="494" y="206"/>
                  </a:cubicBezTo>
                  <a:cubicBezTo>
                    <a:pt x="493" y="208"/>
                    <a:pt x="493" y="208"/>
                    <a:pt x="493" y="208"/>
                  </a:cubicBezTo>
                  <a:cubicBezTo>
                    <a:pt x="492" y="210"/>
                    <a:pt x="491" y="211"/>
                    <a:pt x="490" y="213"/>
                  </a:cubicBezTo>
                  <a:cubicBezTo>
                    <a:pt x="489" y="216"/>
                    <a:pt x="487" y="218"/>
                    <a:pt x="485" y="221"/>
                  </a:cubicBezTo>
                  <a:cubicBezTo>
                    <a:pt x="481" y="226"/>
                    <a:pt x="477" y="231"/>
                    <a:pt x="473" y="236"/>
                  </a:cubicBezTo>
                  <a:cubicBezTo>
                    <a:pt x="473" y="236"/>
                    <a:pt x="473" y="236"/>
                    <a:pt x="473" y="236"/>
                  </a:cubicBezTo>
                  <a:cubicBezTo>
                    <a:pt x="473" y="236"/>
                    <a:pt x="473" y="236"/>
                    <a:pt x="473" y="236"/>
                  </a:cubicBezTo>
                  <a:cubicBezTo>
                    <a:pt x="416" y="286"/>
                    <a:pt x="360" y="336"/>
                    <a:pt x="304" y="386"/>
                  </a:cubicBezTo>
                  <a:cubicBezTo>
                    <a:pt x="275" y="411"/>
                    <a:pt x="247" y="436"/>
                    <a:pt x="219" y="462"/>
                  </a:cubicBezTo>
                  <a:cubicBezTo>
                    <a:pt x="206" y="474"/>
                    <a:pt x="192" y="487"/>
                    <a:pt x="178" y="500"/>
                  </a:cubicBezTo>
                  <a:cubicBezTo>
                    <a:pt x="171" y="507"/>
                    <a:pt x="164" y="513"/>
                    <a:pt x="158" y="520"/>
                  </a:cubicBezTo>
                  <a:cubicBezTo>
                    <a:pt x="151" y="527"/>
                    <a:pt x="144" y="533"/>
                    <a:pt x="139" y="541"/>
                  </a:cubicBezTo>
                  <a:cubicBezTo>
                    <a:pt x="139" y="541"/>
                    <a:pt x="139" y="541"/>
                    <a:pt x="139" y="541"/>
                  </a:cubicBezTo>
                  <a:cubicBezTo>
                    <a:pt x="144" y="533"/>
                    <a:pt x="151" y="526"/>
                    <a:pt x="158" y="519"/>
                  </a:cubicBezTo>
                  <a:cubicBezTo>
                    <a:pt x="164" y="513"/>
                    <a:pt x="171" y="506"/>
                    <a:pt x="178" y="500"/>
                  </a:cubicBezTo>
                  <a:cubicBezTo>
                    <a:pt x="191" y="486"/>
                    <a:pt x="205" y="474"/>
                    <a:pt x="219" y="461"/>
                  </a:cubicBezTo>
                  <a:cubicBezTo>
                    <a:pt x="246" y="435"/>
                    <a:pt x="274" y="410"/>
                    <a:pt x="302" y="385"/>
                  </a:cubicBezTo>
                  <a:cubicBezTo>
                    <a:pt x="358" y="334"/>
                    <a:pt x="415" y="285"/>
                    <a:pt x="472" y="235"/>
                  </a:cubicBezTo>
                  <a:cubicBezTo>
                    <a:pt x="472" y="235"/>
                    <a:pt x="472" y="235"/>
                    <a:pt x="472" y="235"/>
                  </a:cubicBezTo>
                  <a:cubicBezTo>
                    <a:pt x="476" y="230"/>
                    <a:pt x="480" y="225"/>
                    <a:pt x="484" y="220"/>
                  </a:cubicBezTo>
                  <a:cubicBezTo>
                    <a:pt x="485" y="217"/>
                    <a:pt x="487" y="215"/>
                    <a:pt x="489" y="212"/>
                  </a:cubicBezTo>
                  <a:cubicBezTo>
                    <a:pt x="490" y="211"/>
                    <a:pt x="491" y="209"/>
                    <a:pt x="491" y="208"/>
                  </a:cubicBezTo>
                  <a:cubicBezTo>
                    <a:pt x="492" y="206"/>
                    <a:pt x="492" y="206"/>
                    <a:pt x="492" y="206"/>
                  </a:cubicBezTo>
                  <a:cubicBezTo>
                    <a:pt x="492" y="204"/>
                    <a:pt x="492" y="204"/>
                    <a:pt x="492" y="204"/>
                  </a:cubicBezTo>
                  <a:cubicBezTo>
                    <a:pt x="491" y="198"/>
                    <a:pt x="488" y="192"/>
                    <a:pt x="485" y="186"/>
                  </a:cubicBezTo>
                  <a:cubicBezTo>
                    <a:pt x="482" y="180"/>
                    <a:pt x="479" y="175"/>
                    <a:pt x="475" y="169"/>
                  </a:cubicBezTo>
                  <a:cubicBezTo>
                    <a:pt x="471" y="164"/>
                    <a:pt x="468" y="159"/>
                    <a:pt x="464" y="154"/>
                  </a:cubicBezTo>
                  <a:cubicBezTo>
                    <a:pt x="460" y="149"/>
                    <a:pt x="456" y="143"/>
                    <a:pt x="451" y="140"/>
                  </a:cubicBezTo>
                  <a:cubicBezTo>
                    <a:pt x="445" y="137"/>
                    <a:pt x="439" y="135"/>
                    <a:pt x="432" y="134"/>
                  </a:cubicBezTo>
                  <a:cubicBezTo>
                    <a:pt x="426" y="132"/>
                    <a:pt x="420" y="131"/>
                    <a:pt x="413" y="129"/>
                  </a:cubicBezTo>
                  <a:cubicBezTo>
                    <a:pt x="401" y="127"/>
                    <a:pt x="388" y="125"/>
                    <a:pt x="375" y="124"/>
                  </a:cubicBezTo>
                  <a:cubicBezTo>
                    <a:pt x="372" y="124"/>
                    <a:pt x="369" y="123"/>
                    <a:pt x="365" y="124"/>
                  </a:cubicBezTo>
                  <a:cubicBezTo>
                    <a:pt x="363" y="125"/>
                    <a:pt x="359" y="124"/>
                    <a:pt x="356" y="124"/>
                  </a:cubicBezTo>
                  <a:cubicBezTo>
                    <a:pt x="349" y="123"/>
                    <a:pt x="343" y="122"/>
                    <a:pt x="337" y="121"/>
                  </a:cubicBezTo>
                  <a:cubicBezTo>
                    <a:pt x="311" y="117"/>
                    <a:pt x="286" y="112"/>
                    <a:pt x="260" y="107"/>
                  </a:cubicBezTo>
                  <a:cubicBezTo>
                    <a:pt x="222" y="99"/>
                    <a:pt x="222" y="99"/>
                    <a:pt x="222" y="99"/>
                  </a:cubicBezTo>
                  <a:cubicBezTo>
                    <a:pt x="216" y="98"/>
                    <a:pt x="209" y="96"/>
                    <a:pt x="203" y="95"/>
                  </a:cubicBezTo>
                  <a:cubicBezTo>
                    <a:pt x="200" y="94"/>
                    <a:pt x="197" y="93"/>
                    <a:pt x="194" y="92"/>
                  </a:cubicBezTo>
                  <a:cubicBezTo>
                    <a:pt x="191" y="91"/>
                    <a:pt x="188" y="90"/>
                    <a:pt x="185" y="89"/>
                  </a:cubicBezTo>
                  <a:cubicBezTo>
                    <a:pt x="172" y="87"/>
                    <a:pt x="159" y="86"/>
                    <a:pt x="146" y="84"/>
                  </a:cubicBezTo>
                  <a:cubicBezTo>
                    <a:pt x="127" y="81"/>
                    <a:pt x="127" y="81"/>
                    <a:pt x="127" y="81"/>
                  </a:cubicBezTo>
                  <a:cubicBezTo>
                    <a:pt x="124" y="80"/>
                    <a:pt x="121" y="80"/>
                    <a:pt x="117" y="79"/>
                  </a:cubicBezTo>
                  <a:cubicBezTo>
                    <a:pt x="116" y="79"/>
                    <a:pt x="114" y="78"/>
                    <a:pt x="113" y="78"/>
                  </a:cubicBezTo>
                  <a:cubicBezTo>
                    <a:pt x="111" y="77"/>
                    <a:pt x="110" y="77"/>
                    <a:pt x="108" y="77"/>
                  </a:cubicBezTo>
                  <a:cubicBezTo>
                    <a:pt x="95" y="76"/>
                    <a:pt x="82" y="75"/>
                    <a:pt x="69" y="74"/>
                  </a:cubicBezTo>
                  <a:cubicBezTo>
                    <a:pt x="50" y="73"/>
                    <a:pt x="50" y="73"/>
                    <a:pt x="50" y="73"/>
                  </a:cubicBezTo>
                  <a:cubicBezTo>
                    <a:pt x="45" y="73"/>
                    <a:pt x="45" y="73"/>
                    <a:pt x="45" y="73"/>
                  </a:cubicBezTo>
                  <a:cubicBezTo>
                    <a:pt x="43" y="73"/>
                    <a:pt x="42" y="73"/>
                    <a:pt x="40" y="72"/>
                  </a:cubicBezTo>
                  <a:cubicBezTo>
                    <a:pt x="38" y="69"/>
                    <a:pt x="36" y="66"/>
                    <a:pt x="35" y="63"/>
                  </a:cubicBezTo>
                  <a:cubicBezTo>
                    <a:pt x="32" y="57"/>
                    <a:pt x="30" y="51"/>
                    <a:pt x="26" y="46"/>
                  </a:cubicBezTo>
                  <a:cubicBezTo>
                    <a:pt x="24" y="44"/>
                    <a:pt x="22" y="41"/>
                    <a:pt x="20" y="39"/>
                  </a:cubicBezTo>
                  <a:cubicBezTo>
                    <a:pt x="19" y="38"/>
                    <a:pt x="17" y="37"/>
                    <a:pt x="16" y="36"/>
                  </a:cubicBezTo>
                  <a:cubicBezTo>
                    <a:pt x="12" y="34"/>
                    <a:pt x="12" y="34"/>
                    <a:pt x="12" y="34"/>
                  </a:cubicBezTo>
                  <a:cubicBezTo>
                    <a:pt x="7" y="32"/>
                    <a:pt x="7" y="32"/>
                    <a:pt x="7" y="32"/>
                  </a:cubicBezTo>
                  <a:cubicBezTo>
                    <a:pt x="6" y="31"/>
                    <a:pt x="4" y="30"/>
                    <a:pt x="4" y="28"/>
                  </a:cubicBezTo>
                  <a:cubicBezTo>
                    <a:pt x="2" y="25"/>
                    <a:pt x="2" y="22"/>
                    <a:pt x="1" y="19"/>
                  </a:cubicBezTo>
                  <a:cubicBezTo>
                    <a:pt x="0" y="13"/>
                    <a:pt x="0" y="6"/>
                    <a:pt x="0" y="0"/>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3" name="Freeform 99"/>
            <p:cNvSpPr/>
            <p:nvPr>
              <p:custDataLst>
                <p:tags r:id="rId104"/>
              </p:custDataLst>
            </p:nvPr>
          </p:nvSpPr>
          <p:spPr bwMode="auto">
            <a:xfrm>
              <a:off x="11529" y="7564"/>
              <a:ext cx="1163" cy="838"/>
            </a:xfrm>
            <a:custGeom>
              <a:cxnLst>
                <a:cxn ang="0">
                  <a:pos x="102" y="40"/>
                </a:cxn>
                <a:cxn ang="0">
                  <a:pos x="177" y="142"/>
                </a:cxn>
                <a:cxn ang="0">
                  <a:pos x="0" y="49"/>
                </a:cxn>
                <a:cxn ang="0">
                  <a:pos x="49" y="0"/>
                </a:cxn>
                <a:cxn ang="0">
                  <a:pos x="102" y="40"/>
                </a:cxn>
              </a:cxnLst>
              <a:rect l="0" t="0" r="r" b="b"/>
              <a:pathLst>
                <a:path w="197" h="142">
                  <a:moveTo>
                    <a:pt x="102" y="40"/>
                  </a:moveTo>
                  <a:cubicBezTo>
                    <a:pt x="102" y="40"/>
                    <a:pt x="197" y="123"/>
                    <a:pt x="177" y="142"/>
                  </a:cubicBezTo>
                  <a:cubicBezTo>
                    <a:pt x="0" y="49"/>
                    <a:pt x="0" y="49"/>
                    <a:pt x="0" y="49"/>
                  </a:cubicBezTo>
                  <a:cubicBezTo>
                    <a:pt x="49" y="0"/>
                    <a:pt x="49" y="0"/>
                    <a:pt x="49" y="0"/>
                  </a:cubicBezTo>
                  <a:lnTo>
                    <a:pt x="102" y="40"/>
                  </a:ln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AutoShape 2"/>
          <p:cNvSpPr>
            <a:spLocks noChangeAspect="1" noChangeArrowheads="1"/>
          </p:cNvSpPr>
          <p:nvPr>
            <p:custDataLst>
              <p:tags r:id="rId3"/>
            </p:custDataLst>
          </p:nvPr>
        </p:nvSpPr>
        <p:spPr bwMode="auto">
          <a:xfrm>
            <a:off x="155575" y="-144463"/>
            <a:ext cx="295690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custDataLst>
              <p:tags r:id="rId5"/>
            </p:custDataLst>
          </p:nvPr>
        </p:nvPicPr>
        <p:blipFill>
          <a:blip r:embed="rId4"/>
          <a:stretch>
            <a:fillRect/>
          </a:stretch>
        </p:blipFill>
        <p:spPr>
          <a:xfrm>
            <a:off x="8554915" y="7937"/>
            <a:ext cx="3637085" cy="2900922"/>
          </a:xfrm>
          <a:prstGeom prst="rect">
            <a:avLst/>
          </a:prstGeom>
        </p:spPr>
      </p:pic>
      <p:sp>
        <p:nvSpPr>
          <p:cNvPr id="5" name="矩形 4"/>
          <p:cNvSpPr/>
          <p:nvPr>
            <p:custDataLst>
              <p:tags r:id="rId6"/>
            </p:custDataLst>
          </p:nvPr>
        </p:nvSpPr>
        <p:spPr>
          <a:xfrm>
            <a:off x="155575" y="160338"/>
            <a:ext cx="464742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5400" b="1" cap="none" spc="0" smtClean="0">
                <a:solidFill>
                  <a:schemeClr val="accent4"/>
                </a:solidFill>
                <a:effectLst/>
              </a:rPr>
              <a:t>对雷先生说</a:t>
            </a:r>
            <a:r>
              <a:rPr lang="en-US" altLang="zh-CN" sz="5400" b="1" cap="none" spc="0" smtClean="0">
                <a:solidFill>
                  <a:schemeClr val="accent4"/>
                </a:solidFill>
                <a:effectLst/>
              </a:rPr>
              <a:t>……</a:t>
            </a:r>
            <a:endParaRPr lang="zh-CN" altLang="en-US" sz="5400" b="1" cap="none" spc="0">
              <a:solidFill>
                <a:schemeClr val="accent4"/>
              </a:solidFill>
              <a:effectLst/>
            </a:endParaRPr>
          </a:p>
        </p:txBody>
      </p:sp>
      <p:sp>
        <p:nvSpPr>
          <p:cNvPr id="7" name="文本框 6"/>
          <p:cNvSpPr txBox="1"/>
          <p:nvPr>
            <p:custDataLst>
              <p:tags r:id="rId7"/>
            </p:custDataLst>
          </p:nvPr>
        </p:nvSpPr>
        <p:spPr>
          <a:xfrm>
            <a:off x="395605" y="1226820"/>
            <a:ext cx="10836275" cy="5631180"/>
          </a:xfrm>
          <a:prstGeom prst="rect">
            <a:avLst/>
          </a:prstGeom>
          <a:noFill/>
        </p:spPr>
        <p:txBody>
          <a:bodyPr wrap="square" rtlCol="0">
            <a:spAutoFit/>
          </a:bodyPr>
          <a:lstStyle/>
          <a:p>
            <a:pPr>
              <a:lnSpc>
                <a:spcPct val="150000"/>
              </a:lnSpc>
            </a:pPr>
            <a:r>
              <a:rPr lang="en-US" altLang="zh-CN" sz="2400" b="1" smtClean="0">
                <a:solidFill>
                  <a:srgbClr val="0070C0"/>
                </a:solidFill>
                <a:latin typeface="华文楷体" panose="02010600040101010101" pitchFamily="2" charset="-122"/>
                <a:ea typeface="华文楷体" panose="02010600040101010101" pitchFamily="2" charset="-122"/>
              </a:rPr>
              <a:t>1.</a:t>
            </a:r>
            <a:r>
              <a:rPr lang="zh-CN" altLang="en-US" sz="2400" b="1" smtClean="0">
                <a:solidFill>
                  <a:srgbClr val="0070C0"/>
                </a:solidFill>
                <a:latin typeface="华文楷体" panose="02010600040101010101" pitchFamily="2" charset="-122"/>
                <a:ea typeface="华文楷体" panose="02010600040101010101" pitchFamily="2" charset="-122"/>
              </a:rPr>
              <a:t>夫妻</a:t>
            </a:r>
            <a:r>
              <a:rPr lang="zh-CN" altLang="en-US" sz="2400" b="1">
                <a:solidFill>
                  <a:srgbClr val="0070C0"/>
                </a:solidFill>
                <a:latin typeface="华文楷体" panose="02010600040101010101" pitchFamily="2" charset="-122"/>
                <a:ea typeface="华文楷体" panose="02010600040101010101" pitchFamily="2" charset="-122"/>
              </a:rPr>
              <a:t>人身关系的平等强调夫妻双方的人格独立，双方均</a:t>
            </a:r>
            <a:r>
              <a:rPr lang="zh-CN" altLang="en-US" sz="2400" b="1" smtClean="0">
                <a:solidFill>
                  <a:srgbClr val="0070C0"/>
                </a:solidFill>
                <a:latin typeface="华文楷体" panose="02010600040101010101" pitchFamily="2" charset="-122"/>
                <a:ea typeface="华文楷体" panose="02010600040101010101" pitchFamily="2" charset="-122"/>
              </a:rPr>
              <a:t>有</a:t>
            </a:r>
            <a:endParaRPr lang="en-US" altLang="zh-CN" sz="2400" b="1" smtClean="0">
              <a:solidFill>
                <a:srgbClr val="0070C0"/>
              </a:solidFill>
              <a:latin typeface="华文楷体" panose="02010600040101010101" pitchFamily="2" charset="-122"/>
              <a:ea typeface="华文楷体" panose="02010600040101010101" pitchFamily="2" charset="-122"/>
            </a:endParaRPr>
          </a:p>
          <a:p>
            <a:pPr>
              <a:lnSpc>
                <a:spcPct val="150000"/>
              </a:lnSpc>
            </a:pPr>
            <a:r>
              <a:rPr lang="zh-CN" altLang="en-US" sz="2400" b="1" smtClean="0">
                <a:solidFill>
                  <a:srgbClr val="0070C0"/>
                </a:solidFill>
                <a:latin typeface="华文楷体" panose="02010600040101010101" pitchFamily="2" charset="-122"/>
                <a:ea typeface="华文楷体" panose="02010600040101010101" pitchFamily="2" charset="-122"/>
              </a:rPr>
              <a:t>参加</a:t>
            </a:r>
            <a:r>
              <a:rPr lang="zh-CN" altLang="en-US" sz="2400" b="1">
                <a:solidFill>
                  <a:srgbClr val="0070C0"/>
                </a:solidFill>
                <a:latin typeface="华文楷体" panose="02010600040101010101" pitchFamily="2" charset="-122"/>
                <a:ea typeface="华文楷体" panose="02010600040101010101" pitchFamily="2" charset="-122"/>
              </a:rPr>
              <a:t>生产、工作、学习和社会活动的自由</a:t>
            </a:r>
            <a:r>
              <a:rPr lang="zh-CN" altLang="en-US" sz="2400" b="1" smtClean="0">
                <a:solidFill>
                  <a:srgbClr val="0070C0"/>
                </a:solidFill>
                <a:latin typeface="华文楷体" panose="02010600040101010101" pitchFamily="2" charset="-122"/>
                <a:ea typeface="华文楷体" panose="02010600040101010101" pitchFamily="2" charset="-122"/>
              </a:rPr>
              <a:t>。所以如果强女士</a:t>
            </a:r>
            <a:endParaRPr lang="en-US" altLang="zh-CN" sz="2400" b="1" smtClean="0">
              <a:solidFill>
                <a:srgbClr val="0070C0"/>
              </a:solidFill>
              <a:latin typeface="华文楷体" panose="02010600040101010101" pitchFamily="2" charset="-122"/>
              <a:ea typeface="华文楷体" panose="02010600040101010101" pitchFamily="2" charset="-122"/>
            </a:endParaRPr>
          </a:p>
          <a:p>
            <a:pPr>
              <a:lnSpc>
                <a:spcPct val="150000"/>
              </a:lnSpc>
            </a:pPr>
            <a:r>
              <a:rPr lang="zh-CN" altLang="en-US" sz="2400" b="1" smtClean="0">
                <a:solidFill>
                  <a:srgbClr val="0070C0"/>
                </a:solidFill>
                <a:latin typeface="华文楷体" panose="02010600040101010101" pitchFamily="2" charset="-122"/>
                <a:ea typeface="华文楷体" panose="02010600040101010101" pitchFamily="2" charset="-122"/>
              </a:rPr>
              <a:t>坚持要外出工作，雷先生不得强硬阻止。</a:t>
            </a:r>
            <a:endParaRPr lang="en-US" altLang="zh-CN" sz="2400" b="1" smtClean="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400" b="1" smtClean="0">
                <a:solidFill>
                  <a:srgbClr val="0070C0"/>
                </a:solidFill>
                <a:latin typeface="华文楷体" panose="02010600040101010101" pitchFamily="2" charset="-122"/>
                <a:ea typeface="华文楷体" panose="02010600040101010101" pitchFamily="2" charset="-122"/>
              </a:rPr>
              <a:t>2.</a:t>
            </a:r>
            <a:r>
              <a:rPr lang="zh-CN" altLang="en-US" sz="2400" b="1" smtClean="0">
                <a:solidFill>
                  <a:srgbClr val="0070C0"/>
                </a:solidFill>
                <a:latin typeface="华文楷体" panose="02010600040101010101" pitchFamily="2" charset="-122"/>
                <a:ea typeface="华文楷体" panose="02010600040101010101" pitchFamily="2" charset="-122"/>
              </a:rPr>
              <a:t>在平等的夫妻关系中，双方需要共同承担家庭责任，但不只有赚钱养家才是承担责任的唯一表现，强女士在家料理家务同样是承担责任的表现之一，所以不能以此为由，忽视强女士对家庭的贡献。</a:t>
            </a:r>
            <a:endParaRPr lang="en-US" altLang="zh-CN" sz="2400" b="1" smtClean="0">
              <a:solidFill>
                <a:srgbClr val="0070C0"/>
              </a:solidFill>
              <a:latin typeface="华文楷体" panose="02010600040101010101" pitchFamily="2" charset="-122"/>
              <a:ea typeface="华文楷体" panose="02010600040101010101" pitchFamily="2" charset="-122"/>
            </a:endParaRPr>
          </a:p>
          <a:p>
            <a:pPr>
              <a:lnSpc>
                <a:spcPct val="150000"/>
              </a:lnSpc>
            </a:pPr>
            <a:r>
              <a:rPr lang="en-US" altLang="zh-CN" sz="2400" b="1" smtClean="0">
                <a:solidFill>
                  <a:srgbClr val="0070C0"/>
                </a:solidFill>
                <a:latin typeface="华文楷体" panose="02010600040101010101" pitchFamily="2" charset="-122"/>
                <a:ea typeface="华文楷体" panose="02010600040101010101" pitchFamily="2" charset="-122"/>
              </a:rPr>
              <a:t>3.</a:t>
            </a:r>
            <a:r>
              <a:rPr lang="zh-CN" altLang="en-US" sz="2400" b="1">
                <a:solidFill>
                  <a:srgbClr val="0070C0"/>
                </a:solidFill>
                <a:latin typeface="华文楷体" panose="02010600040101010101" pitchFamily="2" charset="-122"/>
                <a:ea typeface="华文楷体" panose="02010600040101010101" pitchFamily="2" charset="-122"/>
              </a:rPr>
              <a:t>夫妻双方在平等自愿的基础上，有了书面协议的约定后，强女士名下的两套房产应归夫妻双方共同所有</a:t>
            </a:r>
            <a:r>
              <a:rPr lang="zh-CN" altLang="en-US" sz="2400" b="1" smtClean="0">
                <a:solidFill>
                  <a:srgbClr val="0070C0"/>
                </a:solidFill>
                <a:latin typeface="华文楷体" panose="02010600040101010101" pitchFamily="2" charset="-122"/>
                <a:ea typeface="华文楷体" panose="02010600040101010101" pitchFamily="2" charset="-122"/>
              </a:rPr>
              <a:t>，但“相互坦荡，遇事商量”是处理好夫妻间财产问题的关键，房产的处理，仍应与强女士心平气和地商量，不能动辄用离婚要挟，更不能采用暴力。</a:t>
            </a:r>
            <a:endParaRPr lang="zh-CN" altLang="en-US" sz="2400" b="1">
              <a:solidFill>
                <a:srgbClr val="0070C0"/>
              </a:solidFill>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2" name="矩形 1"/>
          <p:cNvSpPr/>
          <p:nvPr>
            <p:custDataLst>
              <p:tags r:id="rId3"/>
            </p:custDataLst>
          </p:nvPr>
        </p:nvSpPr>
        <p:spPr>
          <a:xfrm>
            <a:off x="240224" y="298954"/>
            <a:ext cx="10908757" cy="923330"/>
          </a:xfrm>
          <a:prstGeom prst="rect">
            <a:avLst/>
          </a:prstGeom>
          <a:noFill/>
        </p:spPr>
        <p:txBody>
          <a:bodyPr wrap="none" lIns="91440" tIns="45720" rIns="91440" bIns="45720">
            <a:spAutoFit/>
          </a:bodyPr>
          <a:lstStyle/>
          <a:p>
            <a:pPr algn="ctr"/>
            <a:r>
              <a:rPr lang="zh-CN" altLang="en-US"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解答雷先生和强女士的一些疑问</a:t>
            </a:r>
            <a:r>
              <a:rPr lang="en-US" altLang="zh-CN" sz="5400" b="1" cap="none" spc="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zh-CN" alt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文本框 2"/>
          <p:cNvSpPr txBox="1"/>
          <p:nvPr>
            <p:custDataLst>
              <p:tags r:id="rId4"/>
            </p:custDataLst>
          </p:nvPr>
        </p:nvSpPr>
        <p:spPr>
          <a:xfrm>
            <a:off x="582930" y="1406525"/>
            <a:ext cx="11026140" cy="5262245"/>
          </a:xfrm>
          <a:prstGeom prst="rect">
            <a:avLst/>
          </a:prstGeom>
          <a:noFill/>
        </p:spPr>
        <p:txBody>
          <a:bodyPr wrap="square" rtlCol="0">
            <a:spAutoFit/>
          </a:bodyPr>
          <a:lstStyle/>
          <a:p>
            <a:pPr fontAlgn="auto">
              <a:lnSpc>
                <a:spcPct val="150000"/>
              </a:lnSpc>
            </a:pPr>
            <a:r>
              <a:rPr lang="en-US" altLang="zh-CN" sz="3200" smtClean="0">
                <a:latin typeface="微软雅黑" panose="020b0503020204020204" pitchFamily="34" charset="-122"/>
                <a:ea typeface="微软雅黑" panose="020b0503020204020204" pitchFamily="34" charset="-122"/>
              </a:rPr>
              <a:t>1. </a:t>
            </a:r>
            <a:r>
              <a:rPr lang="zh-CN" altLang="en-US" sz="3200" smtClean="0">
                <a:latin typeface="微软雅黑" panose="020b0503020204020204" pitchFamily="34" charset="-122"/>
                <a:ea typeface="微软雅黑" panose="020b0503020204020204" pitchFamily="34" charset="-122"/>
              </a:rPr>
              <a:t>约定财产制与法定财产制哪个更具优先效力？</a:t>
            </a:r>
            <a:endParaRPr lang="en-US" altLang="zh-CN" sz="3200" smtClean="0">
              <a:latin typeface="微软雅黑" panose="020b0503020204020204" pitchFamily="34" charset="-122"/>
              <a:ea typeface="微软雅黑" panose="020b0503020204020204" pitchFamily="34" charset="-122"/>
            </a:endParaRPr>
          </a:p>
          <a:p>
            <a:pPr fontAlgn="auto">
              <a:lnSpc>
                <a:spcPct val="150000"/>
              </a:lnSpc>
            </a:pPr>
            <a:endParaRPr lang="en-US" altLang="zh-CN" sz="3200" smtClean="0">
              <a:latin typeface="微软雅黑" panose="020b0503020204020204" pitchFamily="34" charset="-122"/>
              <a:ea typeface="微软雅黑" panose="020b0503020204020204" pitchFamily="34" charset="-122"/>
            </a:endParaRPr>
          </a:p>
          <a:p>
            <a:pPr fontAlgn="auto">
              <a:lnSpc>
                <a:spcPct val="150000"/>
              </a:lnSpc>
            </a:pPr>
            <a:r>
              <a:rPr lang="en-US" altLang="zh-CN" sz="3200" smtClean="0">
                <a:latin typeface="微软雅黑" panose="020b0503020204020204" pitchFamily="34" charset="-122"/>
                <a:ea typeface="微软雅黑" panose="020b0503020204020204" pitchFamily="34" charset="-122"/>
              </a:rPr>
              <a:t>2. 2014</a:t>
            </a:r>
            <a:r>
              <a:rPr lang="zh-CN" altLang="en-US" sz="3200" smtClean="0">
                <a:latin typeface="微软雅黑" panose="020b0503020204020204" pitchFamily="34" charset="-122"/>
                <a:ea typeface="微软雅黑" panose="020b0503020204020204" pitchFamily="34" charset="-122"/>
              </a:rPr>
              <a:t>年，以雷先生名字填写购房合同的那套房产的贷款，夫妻双方是否负有共同偿还的责任？</a:t>
            </a:r>
            <a:endParaRPr lang="en-US" altLang="zh-CN" sz="3200" smtClean="0">
              <a:latin typeface="微软雅黑" panose="020b0503020204020204" pitchFamily="34" charset="-122"/>
              <a:ea typeface="微软雅黑" panose="020b0503020204020204" pitchFamily="34" charset="-122"/>
            </a:endParaRPr>
          </a:p>
          <a:p>
            <a:pPr fontAlgn="auto">
              <a:lnSpc>
                <a:spcPct val="150000"/>
              </a:lnSpc>
            </a:pPr>
            <a:endParaRPr lang="en-US" altLang="zh-CN" sz="3200" smtClean="0">
              <a:latin typeface="微软雅黑" panose="020b0503020204020204" pitchFamily="34" charset="-122"/>
              <a:ea typeface="微软雅黑" panose="020b0503020204020204" pitchFamily="34" charset="-122"/>
            </a:endParaRPr>
          </a:p>
          <a:p>
            <a:pPr fontAlgn="auto">
              <a:lnSpc>
                <a:spcPct val="150000"/>
              </a:lnSpc>
            </a:pPr>
            <a:r>
              <a:rPr lang="en-US" altLang="zh-CN" sz="3200" smtClean="0">
                <a:latin typeface="微软雅黑" panose="020b0503020204020204" pitchFamily="34" charset="-122"/>
                <a:ea typeface="微软雅黑" panose="020b0503020204020204" pitchFamily="34" charset="-122"/>
              </a:rPr>
              <a:t>3. </a:t>
            </a:r>
            <a:r>
              <a:rPr lang="zh-CN" altLang="en-US" sz="3200" smtClean="0">
                <a:latin typeface="微软雅黑" panose="020b0503020204020204" pitchFamily="34" charset="-122"/>
                <a:ea typeface="微软雅黑" panose="020b0503020204020204" pitchFamily="34" charset="-122"/>
              </a:rPr>
              <a:t>近期雷先生</a:t>
            </a:r>
            <a:r>
              <a:rPr lang="zh-CN" sz="3200" smtClean="0">
                <a:latin typeface="微软雅黑" panose="020b0503020204020204" pitchFamily="34" charset="-122"/>
                <a:ea typeface="微软雅黑" panose="020b0503020204020204" pitchFamily="34" charset="-122"/>
              </a:rPr>
              <a:t>母亲住院，向亲戚借的</a:t>
            </a:r>
            <a:r>
              <a:rPr lang="en-US" altLang="zh-CN" sz="3200" smtClean="0">
                <a:latin typeface="微软雅黑" panose="020b0503020204020204" pitchFamily="34" charset="-122"/>
                <a:ea typeface="微软雅黑" panose="020b0503020204020204" pitchFamily="34" charset="-122"/>
              </a:rPr>
              <a:t>2</a:t>
            </a:r>
            <a:r>
              <a:rPr lang="zh-CN" altLang="en-US" sz="3200" smtClean="0">
                <a:latin typeface="微软雅黑" panose="020b0503020204020204" pitchFamily="34" charset="-122"/>
                <a:ea typeface="微软雅黑" panose="020b0503020204020204" pitchFamily="34" charset="-122"/>
              </a:rPr>
              <a:t>万元借款，是否属于双方的共同债务？</a:t>
            </a:r>
            <a:endParaRPr lang="zh-CN" altLang="en-US" sz="3200" smtClean="0">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6" name="图片 5"/>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275824" y="2029016"/>
            <a:ext cx="3252377" cy="3283954"/>
          </a:xfrm>
          <a:prstGeom prst="rect">
            <a:avLst/>
          </a:prstGeom>
        </p:spPr>
      </p:pic>
      <p:sp>
        <p:nvSpPr>
          <p:cNvPr id="8" name="Freeform 34"/>
          <p:cNvSpPr>
            <a:spLocks noEditPoints="1"/>
          </p:cNvSpPr>
          <p:nvPr>
            <p:custDataLst>
              <p:tags r:id="rId6"/>
            </p:custDataLst>
          </p:nvPr>
        </p:nvSpPr>
        <p:spPr bwMode="auto">
          <a:xfrm>
            <a:off x="10889674" y="3778953"/>
            <a:ext cx="813742" cy="471144"/>
          </a:xfrm>
          <a:custGeom>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2">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custDataLst>
              <p:tags r:id="rId7"/>
            </p:custDataLst>
          </p:nvPr>
        </p:nvSpPr>
        <p:spPr>
          <a:xfrm>
            <a:off x="3402622" y="3441082"/>
            <a:ext cx="7238289" cy="459993"/>
          </a:xfrm>
          <a:custGeom>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8"/>
            </p:custDataLst>
          </p:nvPr>
        </p:nvSpPr>
        <p:spPr>
          <a:xfrm>
            <a:off x="993166" y="2496446"/>
            <a:ext cx="1688283" cy="707886"/>
          </a:xfrm>
          <a:prstGeom prst="rect">
            <a:avLst/>
          </a:prstGeom>
          <a:noFill/>
        </p:spPr>
        <p:txBody>
          <a:bodyPr wrap="none" rtlCol="0">
            <a:spAutoFit/>
          </a:bodyPr>
          <a:lstStyle/>
          <a:p>
            <a:r>
              <a:rPr lang="en-US" altLang="zh-CN" sz="4000" b="1" smtClean="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3</a:t>
            </a:r>
            <a:endParaRPr lang="zh-CN" altLang="en-US" sz="4000" b="1">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
        <p:nvSpPr>
          <p:cNvPr id="3" name="矩形 2"/>
          <p:cNvSpPr/>
          <p:nvPr>
            <p:custDataLst>
              <p:tags r:id="rId9"/>
            </p:custDataLst>
          </p:nvPr>
        </p:nvSpPr>
        <p:spPr>
          <a:xfrm>
            <a:off x="3681962" y="2027041"/>
            <a:ext cx="7411004" cy="1477328"/>
          </a:xfrm>
          <a:prstGeom prst="rect">
            <a:avLst/>
          </a:prstGeom>
        </p:spPr>
        <p:txBody>
          <a:bodyPr wrap="none">
            <a:spAutoFit/>
          </a:bodyPr>
          <a:lstStyle/>
          <a:p>
            <a:pPr algn="ctr">
              <a:lnSpc>
                <a:spcPct val="125000"/>
              </a:lnSpc>
            </a:pPr>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举案齐眉乐</a:t>
            </a:r>
            <a:r>
              <a:rPr lang="en-US" altLang="zh-CN"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锦天笑声欢</a:t>
            </a:r>
            <a:endParaRPr lang="en-US" altLang="zh-CN" sz="36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5000"/>
              </a:lnSpc>
            </a:pPr>
            <a:r>
              <a:rPr lang="en-US" altLang="zh-CN" sz="36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36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6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共筑美满家庭的法宝</a:t>
            </a:r>
            <a:endParaRPr lang="zh-CN" altLang="en-US" sz="36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nodeType="afterGroup">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nodeType="afterGroup">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heel(1)">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3"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05509" y="688469"/>
            <a:ext cx="11160222" cy="1339850"/>
          </a:xfrm>
          <a:prstGeom prst="rect">
            <a:avLst/>
          </a:prstGeom>
        </p:spPr>
      </p:pic>
      <p:sp>
        <p:nvSpPr>
          <p:cNvPr id="4" name="文本框 3"/>
          <p:cNvSpPr txBox="1"/>
          <p:nvPr>
            <p:custDataLst>
              <p:tags r:id="rId6"/>
            </p:custDataLst>
          </p:nvPr>
        </p:nvSpPr>
        <p:spPr>
          <a:xfrm flipH="1">
            <a:off x="1283676" y="986839"/>
            <a:ext cx="7622930" cy="583565"/>
          </a:xfrm>
          <a:prstGeom prst="rect">
            <a:avLst/>
          </a:prstGeom>
          <a:noFill/>
        </p:spPr>
        <p:txBody>
          <a:bodyPr wrap="square" rtlCol="0">
            <a:spAutoFit/>
          </a:bodyPr>
          <a:lstStyle/>
          <a:p>
            <a:pPr algn="ctr"/>
            <a:r>
              <a:rPr lang="zh-CN" altLang="en-US" sz="32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主议题：夫妻</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地位平等  共建和谐家庭</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custDataLst>
              <p:tags r:id="rId7"/>
            </p:custDataLst>
          </p:nvPr>
        </p:nvSpPr>
        <p:spPr>
          <a:xfrm>
            <a:off x="-917445" y="1190126"/>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custDataLst>
              <p:tags r:id="rId8"/>
            </p:custDataLst>
          </p:nvPr>
        </p:nvGrpSpPr>
        <p:grpSpPr>
          <a:xfrm>
            <a:off x="217852" y="2535528"/>
            <a:ext cx="657509" cy="738492"/>
            <a:chExt cx="807366" cy="906807"/>
          </a:xfrm>
          <a:noFill/>
        </p:grpSpPr>
        <p:sp>
          <p:nvSpPr>
            <p:cNvPr id="7" name="Shape 42"/>
            <p:cNvSpPr/>
            <p:nvPr>
              <p:custDataLst>
                <p:tags r:id="rId9"/>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8" name="Shape 43"/>
            <p:cNvSpPr/>
            <p:nvPr>
              <p:custDataLst>
                <p:tags r:id="rId10"/>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nvGrpSpPr>
          <p:cNvPr id="9" name="Group 44"/>
          <p:cNvGrpSpPr/>
          <p:nvPr>
            <p:custDataLst>
              <p:tags r:id="rId11"/>
            </p:custDataLst>
          </p:nvPr>
        </p:nvGrpSpPr>
        <p:grpSpPr>
          <a:xfrm>
            <a:off x="206483" y="3783196"/>
            <a:ext cx="657509" cy="738492"/>
            <a:chExt cx="807366" cy="906807"/>
          </a:xfrm>
        </p:grpSpPr>
        <p:sp>
          <p:nvSpPr>
            <p:cNvPr id="10" name="Shape 42"/>
            <p:cNvSpPr/>
            <p:nvPr>
              <p:custDataLst>
                <p:tags r:id="rId12"/>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1" name="Shape 43"/>
            <p:cNvSpPr/>
            <p:nvPr>
              <p:custDataLst>
                <p:tags r:id="rId13"/>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nvGrpSpPr>
          <p:cNvPr id="12" name="Group 44"/>
          <p:cNvGrpSpPr/>
          <p:nvPr>
            <p:custDataLst>
              <p:tags r:id="rId14"/>
            </p:custDataLst>
          </p:nvPr>
        </p:nvGrpSpPr>
        <p:grpSpPr>
          <a:xfrm>
            <a:off x="187494" y="5031499"/>
            <a:ext cx="657509" cy="738492"/>
            <a:chExt cx="807366" cy="906807"/>
          </a:xfrm>
        </p:grpSpPr>
        <p:sp>
          <p:nvSpPr>
            <p:cNvPr id="13" name="Shape 42"/>
            <p:cNvSpPr/>
            <p:nvPr>
              <p:custDataLst>
                <p:tags r:id="rId15"/>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4" name="Shape 43"/>
            <p:cNvSpPr/>
            <p:nvPr>
              <p:custDataLst>
                <p:tags r:id="rId16"/>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sp>
        <p:nvSpPr>
          <p:cNvPr id="24" name="文本框 23"/>
          <p:cNvSpPr txBox="1"/>
          <p:nvPr>
            <p:custDataLst>
              <p:tags r:id="rId17"/>
            </p:custDataLst>
          </p:nvPr>
        </p:nvSpPr>
        <p:spPr>
          <a:xfrm>
            <a:off x="988695" y="2487295"/>
            <a:ext cx="10525125" cy="62992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结发为夫妻</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恩爱两不疑</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平等互信，维系婚姻关系的基础</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custDataLst>
              <p:tags r:id="rId18"/>
            </p:custDataLst>
          </p:nvPr>
        </p:nvSpPr>
        <p:spPr>
          <a:xfrm>
            <a:off x="988695" y="3761105"/>
            <a:ext cx="10525125" cy="62992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心贯</a:t>
            </a:r>
            <a:r>
              <a:rPr 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白</a:t>
            </a:r>
            <a:r>
              <a:rPr 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破镜能重圆</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坦荡共商，处理财产问题的关键</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custDataLst>
              <p:tags r:id="rId19"/>
            </p:custDataLst>
          </p:nvPr>
        </p:nvSpPr>
        <p:spPr>
          <a:xfrm>
            <a:off x="988695" y="5034915"/>
            <a:ext cx="10525125" cy="62992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举案齐眉乐</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锦天笑声欢</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珍惜婚姻，共筑美满家庭的法宝</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8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nodeType="afterGroup">
                            <p:stCondLst>
                              <p:cond delay="13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nodeType="afterGroup">
                            <p:stCondLst>
                              <p:cond delay="18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712177" y="309866"/>
            <a:ext cx="10263175" cy="1153113"/>
          </a:xfrm>
          <a:prstGeom prst="rect">
            <a:avLst/>
          </a:prstGeom>
        </p:spPr>
      </p:pic>
      <p:sp>
        <p:nvSpPr>
          <p:cNvPr id="4" name="文本框 3"/>
          <p:cNvSpPr txBox="1"/>
          <p:nvPr>
            <p:custDataLst>
              <p:tags r:id="rId6"/>
            </p:custDataLst>
          </p:nvPr>
        </p:nvSpPr>
        <p:spPr>
          <a:xfrm flipH="1">
            <a:off x="2162908" y="443529"/>
            <a:ext cx="60300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smtClean="0">
                <a:ln>
                  <a:noFill/>
                </a:ln>
                <a:solidFill>
                  <a:srgbClr val="000000">
                    <a:lumMod val="85000"/>
                    <a:lumOff val="15000"/>
                  </a:srgbClr>
                </a:solidFill>
                <a:effectLst/>
                <a:uLnTx/>
                <a:uFillTx/>
                <a:latin typeface="方正静蕾简体" panose="02000000000000000000" pitchFamily="2" charset="-122"/>
                <a:ea typeface="方正静蕾简体" panose="02000000000000000000" pitchFamily="2" charset="-122"/>
                <a:cs typeface="+mn-cs"/>
              </a:rPr>
              <a:t>活动三    我是自媒体大</a:t>
            </a:r>
            <a:r>
              <a:rPr kumimoji="0" lang="en-US" altLang="zh-CN" sz="3600" b="1" i="0" u="none" strike="noStrike" kern="1200" cap="none" spc="0" normalizeH="0" baseline="0" noProof="0" smtClean="0">
                <a:ln>
                  <a:noFill/>
                </a:ln>
                <a:solidFill>
                  <a:srgbClr val="000000">
                    <a:lumMod val="85000"/>
                    <a:lumOff val="15000"/>
                  </a:srgbClr>
                </a:solidFill>
                <a:effectLst/>
                <a:uLnTx/>
                <a:uFillTx/>
                <a:latin typeface="方正静蕾简体" panose="02000000000000000000" pitchFamily="2" charset="-122"/>
                <a:ea typeface="方正静蕾简体" panose="02000000000000000000" pitchFamily="2" charset="-122"/>
                <a:cs typeface="+mn-cs"/>
              </a:rPr>
              <a:t>V</a:t>
            </a:r>
            <a:endParaRPr kumimoji="0" lang="zh-CN" altLang="en-US" sz="6600" b="1" i="0" u="none" strike="noStrike" kern="1200" cap="none" spc="0" normalizeH="0" baseline="0" noProof="0">
              <a:ln>
                <a:noFill/>
              </a:ln>
              <a:solidFill>
                <a:srgbClr val="000000">
                  <a:lumMod val="85000"/>
                  <a:lumOff val="15000"/>
                </a:srgbClr>
              </a:solidFill>
              <a:effectLst/>
              <a:uLnTx/>
              <a:uFillTx/>
              <a:latin typeface="方正静蕾简体" panose="02000000000000000000" pitchFamily="2" charset="-122"/>
              <a:ea typeface="方正静蕾简体" panose="02000000000000000000" pitchFamily="2" charset="-122"/>
              <a:cs typeface="+mn-cs"/>
            </a:endParaRPr>
          </a:p>
        </p:txBody>
      </p:sp>
      <p:sp>
        <p:nvSpPr>
          <p:cNvPr id="5" name="矩形 4"/>
          <p:cNvSpPr/>
          <p:nvPr>
            <p:custDataLst>
              <p:tags r:id="rId7"/>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宋体" panose="02010600030101010101" pitchFamily="2" charset="-122"/>
              <a:cs typeface="+mn-cs"/>
            </a:endParaRPr>
          </a:p>
        </p:txBody>
      </p:sp>
      <p:sp>
        <p:nvSpPr>
          <p:cNvPr id="3" name="矩形 2"/>
          <p:cNvSpPr/>
          <p:nvPr>
            <p:custDataLst>
              <p:tags r:id="rId8"/>
            </p:custDataLst>
          </p:nvPr>
        </p:nvSpPr>
        <p:spPr>
          <a:xfrm>
            <a:off x="1841204" y="2233037"/>
            <a:ext cx="9652804" cy="1754326"/>
          </a:xfrm>
          <a:prstGeom prst="rect">
            <a:avLst/>
          </a:prstGeom>
          <a:ln w="28575">
            <a:solidFill>
              <a:schemeClr val="bg2">
                <a:lumMod val="60000"/>
                <a:lumOff val="40000"/>
              </a:schemeClr>
            </a:solidFill>
            <a:prstDash val="sysDash"/>
          </a:ln>
        </p:spPr>
        <p:txBody>
          <a:bodyPr wrap="square">
            <a:spAutoFit/>
          </a:bodyPr>
          <a:lstStyle/>
          <a:p>
            <a:pPr marL="0" marR="0" lvl="0" indent="791845" algn="just" defTabSz="914400" rtl="0" eaLnBrk="1" fontAlgn="auto" latinLnBrk="0" hangingPunct="1">
              <a:lnSpc>
                <a:spcPct val="150000"/>
              </a:lnSpc>
              <a:spcBef>
                <a:spcPct val="0"/>
              </a:spcBef>
              <a:spcAft>
                <a:spcPct val="0"/>
              </a:spcAft>
              <a:buClrTx/>
              <a:buSzTx/>
              <a:buFontTx/>
              <a:buNone/>
              <a:defRPr/>
            </a:pPr>
            <a:r>
              <a:rPr kumimoji="0" lang="zh-CN" altLang="zh-CN" sz="3600" b="1" i="0" u="none" strike="noStrike" kern="100" cap="none" spc="0" normalizeH="0" baseline="0" noProof="0" smtClean="0">
                <a:ln>
                  <a:noFill/>
                </a:ln>
                <a:solidFill>
                  <a:srgbClr val="000000"/>
                </a:solidFill>
                <a:effectLst/>
                <a:uLnTx/>
                <a:uFillTx/>
                <a:latin typeface="方正兰亭超细黑简体"/>
                <a:ea typeface="楷体" panose="02010609060101010101" pitchFamily="49" charset="-122"/>
                <a:cs typeface="楷体" panose="02010609060101010101" pitchFamily="49" charset="-122"/>
              </a:rPr>
              <a:t>请结合</a:t>
            </a:r>
            <a:r>
              <a:rPr kumimoji="0" lang="zh-CN" altLang="en-US" sz="3600" b="1" i="0" u="none" strike="noStrike" kern="100" cap="none" spc="0" normalizeH="0" baseline="0" noProof="0" smtClean="0">
                <a:ln>
                  <a:noFill/>
                </a:ln>
                <a:solidFill>
                  <a:srgbClr val="000000"/>
                </a:solidFill>
                <a:effectLst/>
                <a:uLnTx/>
                <a:uFillTx/>
                <a:latin typeface="方正兰亭超细黑简体"/>
                <a:ea typeface="楷体" panose="02010609060101010101" pitchFamily="49" charset="-122"/>
                <a:cs typeface="楷体" panose="02010609060101010101" pitchFamily="49" charset="-122"/>
              </a:rPr>
              <a:t>第六</a:t>
            </a:r>
            <a:r>
              <a:rPr kumimoji="0" lang="zh-CN" altLang="zh-CN" sz="3600" b="1" i="0" u="none" strike="noStrike" kern="100" cap="none" spc="0" normalizeH="0" baseline="0" noProof="0" smtClean="0">
                <a:ln>
                  <a:noFill/>
                </a:ln>
                <a:solidFill>
                  <a:srgbClr val="000000"/>
                </a:solidFill>
                <a:effectLst/>
                <a:uLnTx/>
                <a:uFillTx/>
                <a:latin typeface="方正兰亭超细黑简体"/>
                <a:ea typeface="楷体" panose="02010609060101010101" pitchFamily="49" charset="-122"/>
                <a:cs typeface="楷体" panose="02010609060101010101" pitchFamily="49" charset="-122"/>
              </a:rPr>
              <a:t>课</a:t>
            </a:r>
            <a:r>
              <a:rPr kumimoji="0" lang="zh-CN" altLang="zh-CN" sz="3600" b="1" i="0" u="none" strike="noStrike" kern="100" cap="none" spc="0" normalizeH="0" baseline="0" noProof="0">
                <a:ln>
                  <a:noFill/>
                </a:ln>
                <a:solidFill>
                  <a:srgbClr val="000000"/>
                </a:solidFill>
                <a:effectLst/>
                <a:uLnTx/>
                <a:uFillTx/>
                <a:latin typeface="方正兰亭超细黑简体"/>
                <a:ea typeface="楷体" panose="02010609060101010101" pitchFamily="49" charset="-122"/>
                <a:cs typeface="楷体" panose="02010609060101010101" pitchFamily="49" charset="-122"/>
              </a:rPr>
              <a:t>内容，写一份</a:t>
            </a:r>
            <a:r>
              <a:rPr kumimoji="0" lang="zh-CN" altLang="zh-CN" sz="3600" b="1" i="0" u="none" strike="noStrike" kern="100" cap="none" spc="0" normalizeH="0" baseline="0" noProof="0" smtClean="0">
                <a:ln>
                  <a:noFill/>
                </a:ln>
                <a:solidFill>
                  <a:srgbClr val="000000"/>
                </a:solidFill>
                <a:effectLst/>
                <a:uLnTx/>
                <a:uFillTx/>
                <a:latin typeface="方正兰亭超细黑简体"/>
                <a:ea typeface="楷体" panose="02010609060101010101" pitchFamily="49" charset="-122"/>
                <a:cs typeface="楷体" panose="02010609060101010101" pitchFamily="49" charset="-122"/>
              </a:rPr>
              <a:t>“</a:t>
            </a:r>
            <a:r>
              <a:rPr kumimoji="0" lang="zh-CN" altLang="en-US" sz="3600" b="1" i="0" u="none" strike="noStrike" kern="100" cap="none" spc="0" normalizeH="0" baseline="0" noProof="0" smtClean="0">
                <a:ln>
                  <a:noFill/>
                </a:ln>
                <a:solidFill>
                  <a:srgbClr val="000000"/>
                </a:solidFill>
                <a:effectLst/>
                <a:uLnTx/>
                <a:uFillTx/>
                <a:latin typeface="方正兰亭超细黑简体"/>
                <a:ea typeface="楷体" panose="02010609060101010101" pitchFamily="49" charset="-122"/>
                <a:cs typeface="楷体" panose="02010609060101010101" pitchFamily="49" charset="-122"/>
              </a:rPr>
              <a:t>相互尊重，</a:t>
            </a:r>
            <a:r>
              <a:rPr kumimoji="0" lang="zh-CN" altLang="zh-CN" sz="3600" b="1" i="0" u="none" strike="noStrike" kern="100" cap="none" spc="0" normalizeH="0" baseline="0" noProof="0" smtClean="0">
                <a:ln>
                  <a:noFill/>
                </a:ln>
                <a:solidFill>
                  <a:srgbClr val="000000"/>
                </a:solidFill>
                <a:effectLst/>
                <a:uLnTx/>
                <a:uFillTx/>
                <a:latin typeface="方正兰亭超细黑简体"/>
                <a:ea typeface="楷体" panose="02010609060101010101" pitchFamily="49" charset="-122"/>
                <a:cs typeface="楷体" panose="02010609060101010101" pitchFamily="49" charset="-122"/>
              </a:rPr>
              <a:t>珍惜</a:t>
            </a:r>
            <a:r>
              <a:rPr kumimoji="0" lang="zh-CN" altLang="zh-CN" sz="3600" b="1" i="0" u="none" strike="noStrike" kern="100" cap="none" spc="0" normalizeH="0" baseline="0" noProof="0">
                <a:ln>
                  <a:noFill/>
                </a:ln>
                <a:solidFill>
                  <a:srgbClr val="000000"/>
                </a:solidFill>
                <a:effectLst/>
                <a:uLnTx/>
                <a:uFillTx/>
                <a:latin typeface="方正兰亭超细黑简体"/>
                <a:ea typeface="楷体" panose="02010609060101010101" pitchFamily="49" charset="-122"/>
                <a:cs typeface="楷体" panose="02010609060101010101" pitchFamily="49" charset="-122"/>
              </a:rPr>
              <a:t>婚姻，共筑美满家庭”的倡议书。</a:t>
            </a:r>
            <a:endParaRPr kumimoji="0" lang="zh-CN" altLang="zh-CN" sz="3600" b="1" i="0" u="none" strike="noStrike" kern="100" cap="none" spc="0" normalizeH="0" baseline="0" noProof="0">
              <a:ln>
                <a:noFill/>
              </a:ln>
              <a:solidFill>
                <a:srgbClr val="000000"/>
              </a:solidFill>
              <a:effectLst/>
              <a:uLnTx/>
              <a:uFillTx/>
              <a:latin typeface="方正兰亭超细黑简体"/>
              <a:ea typeface="楷体" panose="02010609060101010101" pitchFamily="49" charset="-122"/>
              <a:cs typeface="楷体" panose="02010609060101010101" pitchFamily="49" charset="-122"/>
            </a:endParaRPr>
          </a:p>
        </p:txBody>
      </p:sp>
      <p:grpSp>
        <p:nvGrpSpPr>
          <p:cNvPr id="6" name="组合 5"/>
          <p:cNvGrpSpPr/>
          <p:nvPr>
            <p:custDataLst>
              <p:tags r:id="rId9"/>
            </p:custDataLst>
          </p:nvPr>
        </p:nvGrpSpPr>
        <p:grpSpPr>
          <a:xfrm>
            <a:off x="252980" y="3261946"/>
            <a:ext cx="2700381" cy="3841198"/>
            <a:chOff x="1289955" y="1628061"/>
            <a:chExt cx="3941631" cy="5174701"/>
          </a:xfrm>
        </p:grpSpPr>
        <p:sp>
          <p:nvSpPr>
            <p:cNvPr id="7" name="Shape 209"/>
            <p:cNvSpPr/>
            <p:nvPr>
              <p:custDataLst>
                <p:tags r:id="rId10"/>
              </p:custDataLst>
            </p:nvPr>
          </p:nvSpPr>
          <p:spPr>
            <a:xfrm rot="3758493">
              <a:off x="2721879" y="4293055"/>
              <a:ext cx="2954498" cy="2064916"/>
            </a:xfrm>
            <a:custGeom>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grpSp>
          <p:nvGrpSpPr>
            <p:cNvPr id="8" name="组 13"/>
            <p:cNvGrpSpPr/>
            <p:nvPr>
              <p:custDataLst>
                <p:tags r:id="rId11"/>
              </p:custDataLst>
            </p:nvPr>
          </p:nvGrpSpPr>
          <p:grpSpPr>
            <a:xfrm>
              <a:off x="1289955" y="1628061"/>
              <a:ext cx="2187025" cy="2569107"/>
              <a:chOff x="5943842" y="1013911"/>
              <a:chExt cx="2187025" cy="2569107"/>
            </a:xfrm>
          </p:grpSpPr>
          <p:sp>
            <p:nvSpPr>
              <p:cNvPr id="9" name="Shape 202"/>
              <p:cNvSpPr/>
              <p:nvPr>
                <p:custDataLst>
                  <p:tags r:id="rId12"/>
                </p:custDataLst>
              </p:nvPr>
            </p:nvSpPr>
            <p:spPr>
              <a:xfrm rot="3758493">
                <a:off x="6440283" y="1924630"/>
                <a:ext cx="1816414" cy="510440"/>
              </a:xfrm>
              <a:custGeom>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sp>
            <p:nvSpPr>
              <p:cNvPr id="10" name="Shape 203"/>
              <p:cNvSpPr/>
              <p:nvPr>
                <p:custDataLst>
                  <p:tags r:id="rId13"/>
                </p:custDataLst>
              </p:nvPr>
            </p:nvSpPr>
            <p:spPr>
              <a:xfrm rot="3758493">
                <a:off x="7743128" y="2715926"/>
                <a:ext cx="42879" cy="488621"/>
              </a:xfrm>
              <a:custGeom>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sp>
            <p:nvSpPr>
              <p:cNvPr id="11" name="Shape 204"/>
              <p:cNvSpPr/>
              <p:nvPr>
                <p:custDataLst>
                  <p:tags r:id="rId14"/>
                </p:custDataLst>
              </p:nvPr>
            </p:nvSpPr>
            <p:spPr>
              <a:xfrm rot="3758493">
                <a:off x="6688919" y="1820269"/>
                <a:ext cx="124286" cy="341787"/>
              </a:xfrm>
              <a:custGeom>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sp>
            <p:nvSpPr>
              <p:cNvPr id="12" name="Shape 205"/>
              <p:cNvSpPr/>
              <p:nvPr>
                <p:custDataLst>
                  <p:tags r:id="rId15"/>
                </p:custDataLst>
              </p:nvPr>
            </p:nvSpPr>
            <p:spPr>
              <a:xfrm rot="3758493">
                <a:off x="6847335" y="1900060"/>
                <a:ext cx="869668" cy="1031590"/>
              </a:xfrm>
              <a:custGeom>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sp>
            <p:nvSpPr>
              <p:cNvPr id="13" name="Shape 206"/>
              <p:cNvSpPr/>
              <p:nvPr>
                <p:custDataLst>
                  <p:tags r:id="rId16"/>
                </p:custDataLst>
              </p:nvPr>
            </p:nvSpPr>
            <p:spPr>
              <a:xfrm rot="3758493">
                <a:off x="6164716" y="2541971"/>
                <a:ext cx="1046419" cy="281861"/>
              </a:xfrm>
              <a:custGeom>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sp>
            <p:nvSpPr>
              <p:cNvPr id="14" name="Shape 207"/>
              <p:cNvSpPr/>
              <p:nvPr>
                <p:custDataLst>
                  <p:tags r:id="rId17"/>
                </p:custDataLst>
              </p:nvPr>
            </p:nvSpPr>
            <p:spPr>
              <a:xfrm rot="3758493">
                <a:off x="5742745" y="2584036"/>
                <a:ext cx="1200079" cy="797886"/>
              </a:xfrm>
              <a:custGeom>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sp>
            <p:nvSpPr>
              <p:cNvPr id="15" name="Shape 208"/>
              <p:cNvSpPr/>
              <p:nvPr>
                <p:custDataLst>
                  <p:tags r:id="rId18"/>
                </p:custDataLst>
              </p:nvPr>
            </p:nvSpPr>
            <p:spPr>
              <a:xfrm rot="3758493">
                <a:off x="6601321" y="998391"/>
                <a:ext cx="383966" cy="415006"/>
              </a:xfrm>
              <a:custGeom>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sp>
            <p:nvSpPr>
              <p:cNvPr id="16" name="Shape 210"/>
              <p:cNvSpPr/>
              <p:nvPr>
                <p:custDataLst>
                  <p:tags r:id="rId19"/>
                </p:custDataLst>
              </p:nvPr>
            </p:nvSpPr>
            <p:spPr>
              <a:xfrm rot="3758493">
                <a:off x="7598750" y="2950768"/>
                <a:ext cx="573187" cy="491046"/>
              </a:xfrm>
              <a:custGeom>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marL="0" marR="0" lvl="0" indent="0" algn="l" defTabSz="457200" rtl="0" eaLnBrk="1" fontAlgn="auto" latinLnBrk="0" hangingPunct="1">
                  <a:lnSpc>
                    <a:spcPct val="100000"/>
                  </a:lnSpc>
                  <a:spcBef>
                    <a:spcPct val="0"/>
                  </a:spcBef>
                  <a:spcAft>
                    <a:spcPct val="0"/>
                  </a:spcAft>
                  <a:buClrTx/>
                  <a:buSzTx/>
                  <a:buFontTx/>
                  <a:buNone/>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宋体" panose="02010600030101010101" pitchFamily="2" charset="-122"/>
                  <a:cs typeface="+mn-cs"/>
                </a:endParaRPr>
              </a:p>
            </p:txBody>
          </p:sp>
        </p:grpSp>
      </p:gr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193040" y="146050"/>
            <a:ext cx="8140065" cy="6554470"/>
          </a:xfrm>
          <a:prstGeom prst="rect">
            <a:avLst/>
          </a:prstGeom>
          <a:noFill/>
          <a:ln w="9525">
            <a:noFill/>
          </a:ln>
        </p:spPr>
        <p:txBody>
          <a:bodyPr wrap="square">
            <a:spAutoFit/>
          </a:bodyPr>
          <a:lstStyle/>
          <a:p>
            <a:pPr indent="0" fontAlgn="auto">
              <a:lnSpc>
                <a:spcPct val="150000"/>
              </a:lnSpc>
            </a:pPr>
            <a:r>
              <a:rPr lang="zh-CN" sz="4000" b="1">
                <a:solidFill>
                  <a:srgbClr val="0070C0"/>
                </a:solidFill>
                <a:ea typeface="宋体" panose="02010600030101010101" pitchFamily="2" charset="-122"/>
              </a:rPr>
              <a:t>【实践拓展】</a:t>
            </a:r>
            <a:endParaRPr lang="en-US" sz="4000" b="1">
              <a:latin typeface="宋体" panose="02010600030101010101" pitchFamily="2" charset="-122"/>
            </a:endParaRPr>
          </a:p>
          <a:p>
            <a:pPr indent="0" fontAlgn="auto">
              <a:lnSpc>
                <a:spcPct val="150000"/>
              </a:lnSpc>
            </a:pPr>
            <a:r>
              <a:rPr lang="en-US" sz="4000" b="1">
                <a:latin typeface="宋体" panose="02010600030101010101" pitchFamily="2" charset="-122"/>
              </a:rPr>
              <a:t>    </a:t>
            </a:r>
            <a:r>
              <a:rPr lang="zh-CN" sz="4000" b="1">
                <a:ea typeface="宋体" panose="02010600030101010101" pitchFamily="2" charset="-122"/>
              </a:rPr>
              <a:t>请同学们通过小组合作，使用“问卷星”等小程序，设置一份关于“婚姻观对婚姻关系的影响”的问卷调查，利用元旦假期，在周边社区进行走访调查，并形成一份调查报告。</a:t>
            </a:r>
            <a:endParaRPr lang="zh-CN" altLang="en-US" sz="4000" b="1"/>
          </a:p>
        </p:txBody>
      </p:sp>
      <p:pic>
        <p:nvPicPr>
          <p:cNvPr id="2" name="图片 1"/>
          <p:cNvPicPr/>
          <p:nvPr>
            <p:custDataLst>
              <p:tags r:id="rId5"/>
            </p:custDataLst>
          </p:nvPr>
        </p:nvPicPr>
        <p:blipFill>
          <a:blip r:embed="rId4"/>
          <a:stretch>
            <a:fillRect/>
          </a:stretch>
        </p:blipFill>
        <p:spPr>
          <a:xfrm>
            <a:off x="8149590" y="2160905"/>
            <a:ext cx="4196080" cy="4539615"/>
          </a:xfrm>
          <a:prstGeom prst="rect">
            <a:avLst/>
          </a:prstGeom>
          <a:noFill/>
          <a:ln w="9525">
            <a:noFill/>
          </a:ln>
        </p:spPr>
      </p:pic>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9" name="图片 8"/>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1"/>
          <p:cNvSpPr txBox="1"/>
          <p:nvPr>
            <p:custDataLst>
              <p:tags r:id="rId6"/>
            </p:custDataLst>
          </p:nvPr>
        </p:nvSpPr>
        <p:spPr>
          <a:xfrm>
            <a:off x="4364355" y="3018790"/>
            <a:ext cx="3463290" cy="1014730"/>
          </a:xfrm>
          <a:prstGeom prst="rect">
            <a:avLst/>
          </a:prstGeom>
          <a:noFill/>
        </p:spPr>
        <p:txBody>
          <a:bodyPr wrap="square" rtlCol="0">
            <a:spAutoFit/>
          </a:bodyPr>
          <a:lstStyle/>
          <a:p>
            <a:r>
              <a:rPr lang="zh-CN" altLang="en-US" sz="6000">
                <a:gradFill>
                  <a:gsLst>
                    <a:gs pos="0">
                      <a:srgbClr val="007BD3"/>
                    </a:gs>
                    <a:gs pos="100000">
                      <a:srgbClr val="034373"/>
                    </a:gs>
                  </a:gsLst>
                  <a:lin scaled="0"/>
                </a:gradFill>
                <a:latin typeface="华文琥珀" panose="02010800040101010101" pitchFamily="2" charset="-122"/>
                <a:ea typeface="华文琥珀" panose="02010800040101010101" pitchFamily="2" charset="-122"/>
              </a:rPr>
              <a:t>感谢聆听</a:t>
            </a:r>
            <a:endParaRPr lang="zh-CN" altLang="en-US" sz="6000">
              <a:gradFill>
                <a:gsLst>
                  <a:gs pos="0">
                    <a:srgbClr val="007BD3"/>
                  </a:gs>
                  <a:gs pos="100000">
                    <a:srgbClr val="034373"/>
                  </a:gs>
                </a:gsLst>
                <a:lin scaled="0"/>
              </a:gradFill>
              <a:latin typeface="华文琥珀" panose="02010800040101010101" pitchFamily="2" charset="-122"/>
              <a:ea typeface="华文琥珀" panose="02010800040101010101" pitchFamily="2" charset="-122"/>
            </a:endParaRPr>
          </a:p>
        </p:txBody>
      </p:sp>
      <p:pic>
        <p:nvPicPr>
          <p:cNvPr id="10" name="New picture"/>
          <p:cNvPicPr/>
          <p:nvPr>
            <p:custDataLst>
              <p:tags r:id="rId8"/>
            </p:custDataLst>
          </p:nvPr>
        </p:nvPicPr>
        <p:blipFill>
          <a:blip r:embed="rId7"/>
          <a:stretch>
            <a:fillRect/>
          </a:stretch>
        </p:blipFill>
        <p:spPr>
          <a:xfrm>
            <a:off x="10655300" y="11303000"/>
            <a:ext cx="342900" cy="254000"/>
          </a:xfrm>
          <a:prstGeom prst="cube">
            <a:avLst/>
          </a:prstGeom>
        </p:spPr>
      </p:pic>
    </p:spTree>
  </p:cSld>
  <p:clrMapOvr>
    <a:masterClrMapping/>
  </p:clrMapOvr>
  <mc:AlternateContent>
    <mc:Choice xmlns:p15="http://schemas.microsoft.com/office/powerpoint/2012/main" Requires="p15">
      <p:transition spd="slow" advClick="0" p14:dur="2000">
        <p15:prstTrans prst="drape"/>
      </p:transition>
    </mc:Choice>
    <mc:Fallback>
      <p:transition spd="slow" advClick="0">
        <p:fade/>
      </p:transition>
    </mc:Fallback>
  </mc:AlternateConten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2155825" y="175895"/>
            <a:ext cx="8827135" cy="1461770"/>
          </a:xfrm>
          <a:prstGeom prst="rect">
            <a:avLst/>
          </a:prstGeom>
        </p:spPr>
      </p:pic>
      <p:sp>
        <p:nvSpPr>
          <p:cNvPr id="5" name="矩形 4"/>
          <p:cNvSpPr/>
          <p:nvPr>
            <p:custDataLst>
              <p:tags r:id="rId6"/>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custDataLst>
              <p:tags r:id="rId7"/>
            </p:custDataLst>
          </p:nvPr>
        </p:nvSpPr>
        <p:spPr>
          <a:xfrm>
            <a:off x="4210234" y="1412781"/>
            <a:ext cx="7923261" cy="4954465"/>
          </a:xfrm>
          <a:custGeom>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custDataLst>
              <p:tags r:id="rId8"/>
            </p:custDataLst>
          </p:nvPr>
        </p:nvGrpSpPr>
        <p:grpSpPr>
          <a:xfrm>
            <a:off x="1011263" y="1595846"/>
            <a:ext cx="3313113" cy="2997199"/>
            <a:chOff x="774701" y="2601913"/>
            <a:chExt cx="3313113" cy="2997199"/>
          </a:xfrm>
          <a:solidFill>
            <a:srgbClr val="262626"/>
          </a:solidFill>
        </p:grpSpPr>
        <p:sp>
          <p:nvSpPr>
            <p:cNvPr id="8" name="Freeform 165"/>
            <p:cNvSpPr>
              <a:spLocks noEditPoints="1"/>
            </p:cNvSpPr>
            <p:nvPr>
              <p:custDataLst>
                <p:tags r:id="rId9"/>
              </p:custDataLst>
            </p:nvPr>
          </p:nvSpPr>
          <p:spPr bwMode="auto">
            <a:xfrm>
              <a:off x="1503363" y="3411538"/>
              <a:ext cx="1535113" cy="1620837"/>
            </a:xfrm>
            <a:custGeom>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custDataLst>
                <p:tags r:id="rId10"/>
              </p:custDataLst>
            </p:nvPr>
          </p:nvSpPr>
          <p:spPr bwMode="auto">
            <a:xfrm>
              <a:off x="1866901" y="3978275"/>
              <a:ext cx="766763" cy="1012825"/>
            </a:xfrm>
            <a:custGeom>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custDataLst>
                <p:tags r:id="rId11"/>
              </p:custDataLst>
            </p:nvPr>
          </p:nvSpPr>
          <p:spPr bwMode="auto">
            <a:xfrm>
              <a:off x="1866901" y="4991100"/>
              <a:ext cx="766763" cy="161925"/>
            </a:xfrm>
            <a:custGeom>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custDataLst>
                <p:tags r:id="rId12"/>
              </p:custDataLst>
            </p:nvPr>
          </p:nvSpPr>
          <p:spPr bwMode="auto">
            <a:xfrm>
              <a:off x="1866901" y="5113338"/>
              <a:ext cx="766763" cy="161925"/>
            </a:xfrm>
            <a:custGeom>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custDataLst>
                <p:tags r:id="rId13"/>
              </p:custDataLst>
            </p:nvPr>
          </p:nvSpPr>
          <p:spPr bwMode="auto">
            <a:xfrm>
              <a:off x="1906588" y="5194300"/>
              <a:ext cx="727075" cy="201612"/>
            </a:xfrm>
            <a:custGeom>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custDataLst>
                <p:tags r:id="rId14"/>
              </p:custDataLst>
            </p:nvPr>
          </p:nvSpPr>
          <p:spPr bwMode="auto">
            <a:xfrm>
              <a:off x="1946276" y="5356225"/>
              <a:ext cx="647700" cy="161925"/>
            </a:xfrm>
            <a:custGeom>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custDataLst>
                <p:tags r:id="rId15"/>
              </p:custDataLst>
            </p:nvPr>
          </p:nvSpPr>
          <p:spPr bwMode="auto">
            <a:xfrm>
              <a:off x="2149476" y="5476875"/>
              <a:ext cx="282575" cy="122237"/>
            </a:xfrm>
            <a:custGeom>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custDataLst>
                <p:tags r:id="rId16"/>
              </p:custDataLst>
            </p:nvPr>
          </p:nvSpPr>
          <p:spPr bwMode="auto">
            <a:xfrm>
              <a:off x="774701" y="3128963"/>
              <a:ext cx="606425" cy="809625"/>
            </a:xfrm>
            <a:custGeom>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custDataLst>
                <p:tags r:id="rId17"/>
              </p:custDataLst>
            </p:nvPr>
          </p:nvSpPr>
          <p:spPr bwMode="auto">
            <a:xfrm>
              <a:off x="3482976" y="2643188"/>
              <a:ext cx="604838" cy="809625"/>
            </a:xfrm>
            <a:custGeom>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custDataLst>
                <p:tags r:id="rId18"/>
              </p:custDataLst>
            </p:nvPr>
          </p:nvSpPr>
          <p:spPr bwMode="auto">
            <a:xfrm>
              <a:off x="3198813" y="3533775"/>
              <a:ext cx="444500" cy="566737"/>
            </a:xfrm>
            <a:custGeom>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custDataLst>
                <p:tags r:id="rId19"/>
              </p:custDataLst>
            </p:nvPr>
          </p:nvSpPr>
          <p:spPr bwMode="auto">
            <a:xfrm>
              <a:off x="1906588" y="4991100"/>
              <a:ext cx="646113" cy="161925"/>
            </a:xfrm>
            <a:custGeom>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custDataLst>
                <p:tags r:id="rId20"/>
              </p:custDataLst>
            </p:nvPr>
          </p:nvSpPr>
          <p:spPr bwMode="auto">
            <a:xfrm>
              <a:off x="1946276" y="5275263"/>
              <a:ext cx="525463" cy="120650"/>
            </a:xfrm>
            <a:custGeom>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custDataLst>
                <p:tags r:id="rId21"/>
              </p:custDataLst>
            </p:nvPr>
          </p:nvSpPr>
          <p:spPr bwMode="auto">
            <a:xfrm>
              <a:off x="2189163" y="5476875"/>
              <a:ext cx="122238" cy="80962"/>
            </a:xfrm>
            <a:custGeom>
              <a:gdLst>
                <a:gd name="T0" fmla="*/ 0 w 3"/>
                <a:gd name="T1" fmla="*/ 1 h 2"/>
                <a:gd name="T2" fmla="*/ 2 w 3"/>
                <a:gd name="T3" fmla="*/ 0 h 2"/>
                <a:gd name="T4" fmla="*/ 2 w 3"/>
                <a:gd name="T5" fmla="*/ 1 h 2"/>
                <a:gd name="T6" fmla="*/ 3 w 3"/>
                <a:gd name="T7" fmla="*/ 1 h 2"/>
              </a:gd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custDataLst>
                <p:tags r:id="rId22"/>
              </p:custDataLst>
            </p:nvPr>
          </p:nvSpPr>
          <p:spPr bwMode="auto">
            <a:xfrm>
              <a:off x="1381126" y="3168650"/>
              <a:ext cx="1736725" cy="1822450"/>
            </a:xfrm>
            <a:custGeom>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custDataLst>
                <p:tags r:id="rId23"/>
              </p:custDataLst>
            </p:nvPr>
          </p:nvSpPr>
          <p:spPr bwMode="auto">
            <a:xfrm>
              <a:off x="774701" y="3168650"/>
              <a:ext cx="485775" cy="323850"/>
            </a:xfrm>
            <a:custGeom>
              <a:gdLst>
                <a:gd name="T0" fmla="*/ 7 w 12"/>
                <a:gd name="T1" fmla="*/ 0 h 8"/>
                <a:gd name="T2" fmla="*/ 0 w 12"/>
                <a:gd name="T3" fmla="*/ 8 h 8"/>
                <a:gd name="T4" fmla="*/ 8 w 12"/>
                <a:gd name="T5" fmla="*/ 0 h 8"/>
                <a:gd name="T6" fmla="*/ 12 w 12"/>
                <a:gd name="T7" fmla="*/ 6 h 8"/>
                <a:gd name="T8" fmla="*/ 9 w 12"/>
                <a:gd name="T9" fmla="*/ 0 h 8"/>
              </a:gd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custDataLst>
                <p:tags r:id="rId24"/>
              </p:custDataLst>
            </p:nvPr>
          </p:nvSpPr>
          <p:spPr bwMode="auto">
            <a:xfrm>
              <a:off x="3805238" y="2601913"/>
              <a:ext cx="201613" cy="323850"/>
            </a:xfrm>
            <a:custGeom>
              <a:gdLst>
                <a:gd name="T0" fmla="*/ 0 w 5"/>
                <a:gd name="T1" fmla="*/ 1 h 8"/>
                <a:gd name="T2" fmla="*/ 5 w 5"/>
                <a:gd name="T3" fmla="*/ 8 h 8"/>
                <a:gd name="T4" fmla="*/ 0 w 5"/>
                <a:gd name="T5" fmla="*/ 0 h 8"/>
              </a:gd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custDataLst>
                <p:tags r:id="rId25"/>
              </p:custDataLst>
            </p:nvPr>
          </p:nvSpPr>
          <p:spPr bwMode="auto">
            <a:xfrm>
              <a:off x="3441701" y="3533775"/>
              <a:ext cx="201613" cy="282575"/>
            </a:xfrm>
            <a:custGeom>
              <a:gdLst>
                <a:gd name="T0" fmla="*/ 0 w 5"/>
                <a:gd name="T1" fmla="*/ 0 h 7"/>
                <a:gd name="T2" fmla="*/ 5 w 5"/>
                <a:gd name="T3" fmla="*/ 5 h 7"/>
                <a:gd name="T4" fmla="*/ 0 w 5"/>
                <a:gd name="T5" fmla="*/ 0 h 7"/>
              </a:gd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6" name="文本框 25"/>
          <p:cNvSpPr txBox="1"/>
          <p:nvPr>
            <p:custDataLst>
              <p:tags r:id="rId26"/>
            </p:custDataLst>
          </p:nvPr>
        </p:nvSpPr>
        <p:spPr>
          <a:xfrm>
            <a:off x="4714192" y="1595846"/>
            <a:ext cx="7000069" cy="4708981"/>
          </a:xfrm>
          <a:prstGeom prst="rect">
            <a:avLst/>
          </a:prstGeom>
          <a:noFill/>
          <a:effectLst/>
        </p:spPr>
        <p:txBody>
          <a:bodyPr wrap="square" rtlCol="0">
            <a:spAutoFit/>
          </a:bodyPr>
          <a:lstStyle/>
          <a:p>
            <a:pPr fontAlgn="auto">
              <a:lnSpc>
                <a:spcPts val="4000"/>
              </a:lnSpc>
            </a:pPr>
            <a:r>
              <a:rPr lang="en-US" altLang="zh-CN" sz="3200" b="1" smtClean="0">
                <a:solidFill>
                  <a:srgbClr val="4C5D86"/>
                </a:solidFill>
                <a:latin typeface="华文宋体" panose="02010600040101010101" pitchFamily="2" charset="-122"/>
                <a:ea typeface="华文宋体" panose="02010600040101010101" pitchFamily="2" charset="-122"/>
              </a:rPr>
              <a:t>       </a:t>
            </a:r>
            <a:r>
              <a:rPr lang="zh-CN" altLang="en-US" sz="2800" smtClean="0">
                <a:solidFill>
                  <a:srgbClr val="002E58"/>
                </a:solidFill>
                <a:latin typeface="微软雅黑" panose="020b0503020204020204" pitchFamily="34" charset="-122"/>
                <a:ea typeface="微软雅黑" panose="020b0503020204020204" pitchFamily="34" charset="-122"/>
              </a:rPr>
              <a:t>吴江某民营企业董事长夏某（女）与本公司员工刘某（男）相识相恋，到谈婚论嫁之时，夏女士提出三个要求:</a:t>
            </a:r>
            <a:endParaRPr lang="zh-CN" altLang="en-US"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zh-CN" altLang="en-US" sz="2800" smtClean="0">
                <a:solidFill>
                  <a:srgbClr val="002E58"/>
                </a:solidFill>
                <a:latin typeface="微软雅黑" panose="020b0503020204020204" pitchFamily="34" charset="-122"/>
                <a:ea typeface="微软雅黑" panose="020b0503020204020204" pitchFamily="34" charset="-122"/>
              </a:rPr>
              <a:t>1.必须做婚前财产公证；</a:t>
            </a:r>
            <a:endParaRPr lang="zh-CN" altLang="en-US"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zh-CN" altLang="en-US" sz="2800" smtClean="0">
                <a:solidFill>
                  <a:srgbClr val="002E58"/>
                </a:solidFill>
                <a:latin typeface="微软雅黑" panose="020b0503020204020204" pitchFamily="34" charset="-122"/>
                <a:ea typeface="微软雅黑" panose="020b0503020204020204" pitchFamily="34" charset="-122"/>
              </a:rPr>
              <a:t>2.婚后无论生育几个孩子都要姓夏；</a:t>
            </a:r>
            <a:endParaRPr lang="en-US" altLang="zh-CN"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en-US" altLang="zh-CN" sz="2800" smtClean="0">
                <a:solidFill>
                  <a:srgbClr val="002E58"/>
                </a:solidFill>
                <a:latin typeface="微软雅黑" panose="020b0503020204020204" pitchFamily="34" charset="-122"/>
                <a:ea typeface="微软雅黑" panose="020b0503020204020204" pitchFamily="34" charset="-122"/>
              </a:rPr>
              <a:t>3.</a:t>
            </a:r>
            <a:r>
              <a:rPr lang="zh-CN" altLang="en-US" sz="2800" smtClean="0">
                <a:solidFill>
                  <a:srgbClr val="002E58"/>
                </a:solidFill>
                <a:latin typeface="微软雅黑" panose="020b0503020204020204" pitchFamily="34" charset="-122"/>
                <a:ea typeface="微软雅黑" panose="020b0503020204020204" pitchFamily="34" charset="-122"/>
              </a:rPr>
              <a:t>婚后的家务都由刘先生承担。</a:t>
            </a:r>
            <a:endParaRPr lang="zh-CN" altLang="en-US" sz="2800" smtClean="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en-US" altLang="zh-CN" sz="2800" smtClean="0">
                <a:solidFill>
                  <a:srgbClr val="002E58"/>
                </a:solidFill>
                <a:latin typeface="微软雅黑" panose="020b0503020204020204" pitchFamily="34" charset="-122"/>
                <a:ea typeface="微软雅黑" panose="020b0503020204020204" pitchFamily="34" charset="-122"/>
              </a:rPr>
              <a:t>       </a:t>
            </a:r>
            <a:r>
              <a:rPr lang="zh-CN" altLang="en-US" sz="2800" smtClean="0">
                <a:solidFill>
                  <a:srgbClr val="002E58"/>
                </a:solidFill>
                <a:latin typeface="微软雅黑" panose="020b0503020204020204" pitchFamily="34" charset="-122"/>
                <a:ea typeface="微软雅黑" panose="020b0503020204020204" pitchFamily="34" charset="-122"/>
              </a:rPr>
              <a:t>但是，刘先生觉得以上三个不平等要求一个也不能答应。俩人面临分手的尴尬境地。    </a:t>
            </a:r>
            <a:endParaRPr lang="en-US" altLang="zh-CN" sz="2800">
              <a:solidFill>
                <a:srgbClr val="002E58"/>
              </a:solidFill>
              <a:latin typeface="微软雅黑" panose="020b0503020204020204" pitchFamily="34" charset="-122"/>
              <a:ea typeface="微软雅黑" panose="020b0503020204020204" pitchFamily="34" charset="-122"/>
            </a:endParaRPr>
          </a:p>
          <a:p>
            <a:pPr fontAlgn="auto">
              <a:lnSpc>
                <a:spcPts val="4000"/>
              </a:lnSpc>
            </a:pPr>
            <a:r>
              <a:rPr lang="en-US" altLang="zh-CN" sz="2800" smtClean="0">
                <a:solidFill>
                  <a:srgbClr val="002E58"/>
                </a:solidFill>
                <a:latin typeface="微软雅黑" panose="020b0503020204020204" pitchFamily="34" charset="-122"/>
                <a:ea typeface="微软雅黑" panose="020b0503020204020204" pitchFamily="34" charset="-122"/>
              </a:rPr>
              <a:t>       </a:t>
            </a:r>
            <a:r>
              <a:rPr lang="zh-CN" altLang="en-US" sz="2800" smtClean="0">
                <a:solidFill>
                  <a:srgbClr val="002E58"/>
                </a:solidFill>
                <a:latin typeface="微软雅黑" panose="020b0503020204020204" pitchFamily="34" charset="-122"/>
                <a:ea typeface="微软雅黑" panose="020b0503020204020204" pitchFamily="34" charset="-122"/>
              </a:rPr>
              <a:t>谈谈你对夏女士要求的看法。</a:t>
            </a:r>
            <a:endParaRPr lang="zh-CN" altLang="en-US" sz="2800" smtClean="0">
              <a:solidFill>
                <a:srgbClr val="002E58"/>
              </a:solidFill>
              <a:latin typeface="微软雅黑" panose="020b0503020204020204" pitchFamily="34" charset="-122"/>
              <a:ea typeface="微软雅黑" panose="020b0503020204020204" pitchFamily="34" charset="-122"/>
            </a:endParaRPr>
          </a:p>
        </p:txBody>
      </p:sp>
      <p:grpSp>
        <p:nvGrpSpPr>
          <p:cNvPr id="3" name="组合 2"/>
          <p:cNvGrpSpPr/>
          <p:nvPr>
            <p:custDataLst>
              <p:tags r:id="rId27"/>
            </p:custDataLst>
          </p:nvPr>
        </p:nvGrpSpPr>
        <p:grpSpPr>
          <a:xfrm>
            <a:off x="-141605" y="3333750"/>
            <a:ext cx="4029710" cy="3075940"/>
            <a:chOff x="556" y="-1449"/>
            <a:chExt cx="18088" cy="13697"/>
          </a:xfrm>
          <a:effectLst>
            <a:outerShdw blurRad="50800" dist="38100" dir="2700000" algn="tl" rotWithShape="0">
              <a:prstClr val="black">
                <a:alpha val="40000"/>
              </a:prstClr>
            </a:outerShdw>
          </a:effectLst>
        </p:grpSpPr>
        <p:sp>
          <p:nvSpPr>
            <p:cNvPr id="1048" name="Freeform 24"/>
            <p:cNvSpPr/>
            <p:nvPr>
              <p:custDataLst>
                <p:tags r:id="rId28"/>
              </p:custDataLst>
            </p:nvPr>
          </p:nvSpPr>
          <p:spPr bwMode="auto">
            <a:xfrm>
              <a:off x="1614" y="2014"/>
              <a:ext cx="4275" cy="70"/>
            </a:xfrm>
            <a:custGeom>
              <a:cxnLst>
                <a:cxn ang="0">
                  <a:pos x="718" y="12"/>
                </a:cxn>
                <a:cxn ang="0">
                  <a:pos x="0" y="6"/>
                </a:cxn>
                <a:cxn ang="0">
                  <a:pos x="718" y="0"/>
                </a:cxn>
                <a:cxn ang="0">
                  <a:pos x="724" y="6"/>
                </a:cxn>
                <a:cxn ang="0">
                  <a:pos x="718" y="12"/>
                </a:cxn>
                <a:cxn ang="0">
                  <a:pos x="718" y="12"/>
                </a:cxn>
              </a:cxnLst>
              <a:rect l="0" t="0" r="r" b="b"/>
              <a:pathLst>
                <a:path w="724" h="12">
                  <a:moveTo>
                    <a:pt x="718" y="12"/>
                  </a:moveTo>
                  <a:cubicBezTo>
                    <a:pt x="0" y="6"/>
                    <a:pt x="0" y="6"/>
                    <a:pt x="0" y="6"/>
                  </a:cubicBezTo>
                  <a:cubicBezTo>
                    <a:pt x="718" y="0"/>
                    <a:pt x="718" y="0"/>
                    <a:pt x="718" y="0"/>
                  </a:cubicBezTo>
                  <a:cubicBezTo>
                    <a:pt x="721" y="0"/>
                    <a:pt x="724" y="3"/>
                    <a:pt x="724" y="6"/>
                  </a:cubicBezTo>
                  <a:cubicBezTo>
                    <a:pt x="724" y="9"/>
                    <a:pt x="721" y="12"/>
                    <a:pt x="718" y="12"/>
                  </a:cubicBezTo>
                  <a:cubicBezTo>
                    <a:pt x="718" y="12"/>
                    <a:pt x="718" y="12"/>
                    <a:pt x="718" y="12"/>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9" name="Freeform 25"/>
            <p:cNvSpPr/>
            <p:nvPr>
              <p:custDataLst>
                <p:tags r:id="rId29"/>
              </p:custDataLst>
            </p:nvPr>
          </p:nvSpPr>
          <p:spPr bwMode="auto">
            <a:xfrm>
              <a:off x="2676" y="1651"/>
              <a:ext cx="2103" cy="73"/>
            </a:xfrm>
            <a:custGeom>
              <a:cxnLst>
                <a:cxn ang="0">
                  <a:pos x="350" y="12"/>
                </a:cxn>
                <a:cxn ang="0">
                  <a:pos x="0" y="6"/>
                </a:cxn>
                <a:cxn ang="0">
                  <a:pos x="350" y="1"/>
                </a:cxn>
                <a:cxn ang="0">
                  <a:pos x="356" y="6"/>
                </a:cxn>
                <a:cxn ang="0">
                  <a:pos x="350" y="12"/>
                </a:cxn>
                <a:cxn ang="0">
                  <a:pos x="350" y="12"/>
                </a:cxn>
              </a:cxnLst>
              <a:rect l="0" t="0" r="r" b="b"/>
              <a:pathLst>
                <a:path w="356" h="12">
                  <a:moveTo>
                    <a:pt x="350" y="12"/>
                  </a:moveTo>
                  <a:cubicBezTo>
                    <a:pt x="0" y="6"/>
                    <a:pt x="0" y="6"/>
                    <a:pt x="0" y="6"/>
                  </a:cubicBezTo>
                  <a:cubicBezTo>
                    <a:pt x="350" y="1"/>
                    <a:pt x="350" y="1"/>
                    <a:pt x="350" y="1"/>
                  </a:cubicBezTo>
                  <a:cubicBezTo>
                    <a:pt x="353" y="0"/>
                    <a:pt x="356" y="3"/>
                    <a:pt x="356" y="6"/>
                  </a:cubicBezTo>
                  <a:cubicBezTo>
                    <a:pt x="356" y="9"/>
                    <a:pt x="353" y="12"/>
                    <a:pt x="350" y="12"/>
                  </a:cubicBezTo>
                  <a:cubicBezTo>
                    <a:pt x="350" y="12"/>
                    <a:pt x="350" y="12"/>
                    <a:pt x="350" y="12"/>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0" name="Freeform 26"/>
            <p:cNvSpPr/>
            <p:nvPr>
              <p:custDataLst>
                <p:tags r:id="rId30"/>
              </p:custDataLst>
            </p:nvPr>
          </p:nvSpPr>
          <p:spPr bwMode="auto">
            <a:xfrm>
              <a:off x="1996" y="2414"/>
              <a:ext cx="3580" cy="65"/>
            </a:xfrm>
            <a:custGeom>
              <a:cxnLst>
                <a:cxn ang="0">
                  <a:pos x="600" y="11"/>
                </a:cxn>
                <a:cxn ang="0">
                  <a:pos x="0" y="6"/>
                </a:cxn>
                <a:cxn ang="0">
                  <a:pos x="600" y="0"/>
                </a:cxn>
                <a:cxn ang="0">
                  <a:pos x="606" y="6"/>
                </a:cxn>
                <a:cxn ang="0">
                  <a:pos x="600" y="11"/>
                </a:cxn>
                <a:cxn ang="0">
                  <a:pos x="600" y="11"/>
                </a:cxn>
              </a:cxnLst>
              <a:rect l="0" t="0" r="r" b="b"/>
              <a:pathLst>
                <a:path w="606" h="11">
                  <a:moveTo>
                    <a:pt x="600" y="11"/>
                  </a:moveTo>
                  <a:cubicBezTo>
                    <a:pt x="0" y="6"/>
                    <a:pt x="0" y="6"/>
                    <a:pt x="0" y="6"/>
                  </a:cubicBezTo>
                  <a:cubicBezTo>
                    <a:pt x="600" y="0"/>
                    <a:pt x="600" y="0"/>
                    <a:pt x="600" y="0"/>
                  </a:cubicBezTo>
                  <a:cubicBezTo>
                    <a:pt x="603" y="0"/>
                    <a:pt x="606" y="3"/>
                    <a:pt x="606" y="6"/>
                  </a:cubicBezTo>
                  <a:cubicBezTo>
                    <a:pt x="606" y="9"/>
                    <a:pt x="603" y="11"/>
                    <a:pt x="600" y="11"/>
                  </a:cubicBezTo>
                  <a:cubicBezTo>
                    <a:pt x="600" y="11"/>
                    <a:pt x="600" y="11"/>
                    <a:pt x="600" y="11"/>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1" name="Freeform 27"/>
            <p:cNvSpPr/>
            <p:nvPr>
              <p:custDataLst>
                <p:tags r:id="rId31"/>
              </p:custDataLst>
            </p:nvPr>
          </p:nvSpPr>
          <p:spPr bwMode="auto">
            <a:xfrm>
              <a:off x="556" y="4676"/>
              <a:ext cx="4275" cy="65"/>
            </a:xfrm>
            <a:custGeom>
              <a:cxnLst>
                <a:cxn ang="0">
                  <a:pos x="718" y="11"/>
                </a:cxn>
                <a:cxn ang="0">
                  <a:pos x="0" y="6"/>
                </a:cxn>
                <a:cxn ang="0">
                  <a:pos x="718" y="0"/>
                </a:cxn>
                <a:cxn ang="0">
                  <a:pos x="724" y="6"/>
                </a:cxn>
                <a:cxn ang="0">
                  <a:pos x="718" y="11"/>
                </a:cxn>
                <a:cxn ang="0">
                  <a:pos x="718" y="11"/>
                </a:cxn>
              </a:cxnLst>
              <a:rect l="0" t="0" r="r" b="b"/>
              <a:pathLst>
                <a:path w="724" h="11">
                  <a:moveTo>
                    <a:pt x="718" y="11"/>
                  </a:moveTo>
                  <a:cubicBezTo>
                    <a:pt x="0" y="6"/>
                    <a:pt x="0" y="6"/>
                    <a:pt x="0" y="6"/>
                  </a:cubicBezTo>
                  <a:cubicBezTo>
                    <a:pt x="718" y="0"/>
                    <a:pt x="718" y="0"/>
                    <a:pt x="718" y="0"/>
                  </a:cubicBezTo>
                  <a:cubicBezTo>
                    <a:pt x="721" y="0"/>
                    <a:pt x="724" y="3"/>
                    <a:pt x="724" y="6"/>
                  </a:cubicBezTo>
                  <a:cubicBezTo>
                    <a:pt x="724" y="9"/>
                    <a:pt x="721" y="11"/>
                    <a:pt x="718" y="11"/>
                  </a:cubicBezTo>
                  <a:cubicBezTo>
                    <a:pt x="718" y="11"/>
                    <a:pt x="718" y="11"/>
                    <a:pt x="718" y="11"/>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2" name="Freeform 28"/>
            <p:cNvSpPr/>
            <p:nvPr>
              <p:custDataLst>
                <p:tags r:id="rId32"/>
              </p:custDataLst>
            </p:nvPr>
          </p:nvSpPr>
          <p:spPr bwMode="auto">
            <a:xfrm>
              <a:off x="1619" y="4316"/>
              <a:ext cx="2103" cy="70"/>
            </a:xfrm>
            <a:custGeom>
              <a:cxnLst>
                <a:cxn ang="0">
                  <a:pos x="350" y="12"/>
                </a:cxn>
                <a:cxn ang="0">
                  <a:pos x="0" y="6"/>
                </a:cxn>
                <a:cxn ang="0">
                  <a:pos x="350" y="0"/>
                </a:cxn>
                <a:cxn ang="0">
                  <a:pos x="356" y="6"/>
                </a:cxn>
                <a:cxn ang="0">
                  <a:pos x="350" y="12"/>
                </a:cxn>
                <a:cxn ang="0">
                  <a:pos x="350" y="12"/>
                </a:cxn>
              </a:cxnLst>
              <a:rect l="0" t="0" r="r" b="b"/>
              <a:pathLst>
                <a:path w="356" h="12">
                  <a:moveTo>
                    <a:pt x="350" y="12"/>
                  </a:moveTo>
                  <a:cubicBezTo>
                    <a:pt x="0" y="6"/>
                    <a:pt x="0" y="6"/>
                    <a:pt x="0" y="6"/>
                  </a:cubicBezTo>
                  <a:cubicBezTo>
                    <a:pt x="350" y="0"/>
                    <a:pt x="350" y="0"/>
                    <a:pt x="350" y="0"/>
                  </a:cubicBezTo>
                  <a:cubicBezTo>
                    <a:pt x="353" y="0"/>
                    <a:pt x="356" y="3"/>
                    <a:pt x="356" y="6"/>
                  </a:cubicBezTo>
                  <a:cubicBezTo>
                    <a:pt x="356" y="9"/>
                    <a:pt x="354" y="11"/>
                    <a:pt x="350" y="12"/>
                  </a:cubicBezTo>
                  <a:cubicBezTo>
                    <a:pt x="350" y="12"/>
                    <a:pt x="350" y="12"/>
                    <a:pt x="350" y="12"/>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3" name="Freeform 29"/>
            <p:cNvSpPr/>
            <p:nvPr>
              <p:custDataLst>
                <p:tags r:id="rId33"/>
              </p:custDataLst>
            </p:nvPr>
          </p:nvSpPr>
          <p:spPr bwMode="auto">
            <a:xfrm>
              <a:off x="939" y="5079"/>
              <a:ext cx="3580" cy="63"/>
            </a:xfrm>
            <a:custGeom>
              <a:cxnLst>
                <a:cxn ang="0">
                  <a:pos x="600" y="11"/>
                </a:cxn>
                <a:cxn ang="0">
                  <a:pos x="0" y="5"/>
                </a:cxn>
                <a:cxn ang="0">
                  <a:pos x="600" y="0"/>
                </a:cxn>
                <a:cxn ang="0">
                  <a:pos x="606" y="5"/>
                </a:cxn>
                <a:cxn ang="0">
                  <a:pos x="600" y="11"/>
                </a:cxn>
                <a:cxn ang="0">
                  <a:pos x="600" y="11"/>
                </a:cxn>
              </a:cxnLst>
              <a:rect l="0" t="0" r="r" b="b"/>
              <a:pathLst>
                <a:path w="606" h="11">
                  <a:moveTo>
                    <a:pt x="600" y="11"/>
                  </a:moveTo>
                  <a:cubicBezTo>
                    <a:pt x="0" y="5"/>
                    <a:pt x="0" y="5"/>
                    <a:pt x="0" y="5"/>
                  </a:cubicBezTo>
                  <a:cubicBezTo>
                    <a:pt x="600" y="0"/>
                    <a:pt x="600" y="0"/>
                    <a:pt x="600" y="0"/>
                  </a:cubicBezTo>
                  <a:cubicBezTo>
                    <a:pt x="603" y="0"/>
                    <a:pt x="606" y="2"/>
                    <a:pt x="606" y="5"/>
                  </a:cubicBezTo>
                  <a:cubicBezTo>
                    <a:pt x="606" y="9"/>
                    <a:pt x="603" y="11"/>
                    <a:pt x="600" y="11"/>
                  </a:cubicBezTo>
                  <a:cubicBezTo>
                    <a:pt x="600" y="11"/>
                    <a:pt x="600" y="11"/>
                    <a:pt x="600" y="11"/>
                  </a:cubicBezTo>
                  <a:close/>
                </a:path>
              </a:pathLst>
            </a:custGeom>
            <a:solidFill>
              <a:srgbClr val="21427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4" name="Freeform 30"/>
            <p:cNvSpPr/>
            <p:nvPr>
              <p:custDataLst>
                <p:tags r:id="rId34"/>
              </p:custDataLst>
            </p:nvPr>
          </p:nvSpPr>
          <p:spPr bwMode="auto">
            <a:xfrm>
              <a:off x="13159" y="2929"/>
              <a:ext cx="2840" cy="2208"/>
            </a:xfrm>
            <a:custGeom>
              <a:cxnLst>
                <a:cxn ang="0">
                  <a:pos x="125" y="8"/>
                </a:cxn>
                <a:cxn ang="0">
                  <a:pos x="380" y="240"/>
                </a:cxn>
                <a:cxn ang="0">
                  <a:pos x="463" y="266"/>
                </a:cxn>
                <a:cxn ang="0">
                  <a:pos x="423" y="364"/>
                </a:cxn>
                <a:cxn ang="0">
                  <a:pos x="371" y="291"/>
                </a:cxn>
                <a:cxn ang="0">
                  <a:pos x="0" y="27"/>
                </a:cxn>
                <a:cxn ang="0">
                  <a:pos x="125" y="8"/>
                </a:cxn>
              </a:cxnLst>
              <a:rect l="0" t="0" r="r" b="b"/>
              <a:pathLst>
                <a:path w="481" h="374">
                  <a:moveTo>
                    <a:pt x="125" y="8"/>
                  </a:moveTo>
                  <a:cubicBezTo>
                    <a:pt x="125" y="8"/>
                    <a:pt x="174" y="206"/>
                    <a:pt x="380" y="240"/>
                  </a:cubicBezTo>
                  <a:cubicBezTo>
                    <a:pt x="380" y="240"/>
                    <a:pt x="446" y="229"/>
                    <a:pt x="463" y="266"/>
                  </a:cubicBezTo>
                  <a:cubicBezTo>
                    <a:pt x="481" y="303"/>
                    <a:pt x="476" y="374"/>
                    <a:pt x="423" y="364"/>
                  </a:cubicBezTo>
                  <a:cubicBezTo>
                    <a:pt x="370" y="355"/>
                    <a:pt x="363" y="320"/>
                    <a:pt x="371" y="291"/>
                  </a:cubicBezTo>
                  <a:cubicBezTo>
                    <a:pt x="371" y="291"/>
                    <a:pt x="95" y="246"/>
                    <a:pt x="0" y="27"/>
                  </a:cubicBezTo>
                  <a:cubicBezTo>
                    <a:pt x="0" y="27"/>
                    <a:pt x="81" y="0"/>
                    <a:pt x="125" y="8"/>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5" name="Freeform 31"/>
            <p:cNvSpPr/>
            <p:nvPr>
              <p:custDataLst>
                <p:tags r:id="rId35"/>
              </p:custDataLst>
            </p:nvPr>
          </p:nvSpPr>
          <p:spPr bwMode="auto">
            <a:xfrm>
              <a:off x="11131" y="9861"/>
              <a:ext cx="1300" cy="1210"/>
            </a:xfrm>
            <a:custGeom>
              <a:cxnLst>
                <a:cxn ang="0">
                  <a:pos x="71" y="0"/>
                </a:cxn>
                <a:cxn ang="0">
                  <a:pos x="0" y="146"/>
                </a:cxn>
                <a:cxn ang="0">
                  <a:pos x="400" y="484"/>
                </a:cxn>
                <a:cxn ang="0">
                  <a:pos x="520" y="357"/>
                </a:cxn>
                <a:cxn ang="0">
                  <a:pos x="71" y="0"/>
                </a:cxn>
              </a:cxnLst>
              <a:rect l="0" t="0" r="r" b="b"/>
              <a:pathLst>
                <a:path w="520" h="482">
                  <a:moveTo>
                    <a:pt x="71" y="0"/>
                  </a:moveTo>
                  <a:lnTo>
                    <a:pt x="0" y="146"/>
                  </a:lnTo>
                  <a:lnTo>
                    <a:pt x="400" y="484"/>
                  </a:lnTo>
                  <a:lnTo>
                    <a:pt x="520" y="357"/>
                  </a:lnTo>
                  <a:lnTo>
                    <a:pt x="71"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6" name="Freeform 32"/>
            <p:cNvSpPr/>
            <p:nvPr>
              <p:custDataLst>
                <p:tags r:id="rId36"/>
              </p:custDataLst>
            </p:nvPr>
          </p:nvSpPr>
          <p:spPr bwMode="auto">
            <a:xfrm>
              <a:off x="10949" y="5001"/>
              <a:ext cx="2155" cy="4913"/>
            </a:xfrm>
            <a:custGeom>
              <a:cxnLst>
                <a:cxn ang="0">
                  <a:pos x="0" y="33"/>
                </a:cxn>
                <a:cxn ang="0">
                  <a:pos x="259" y="305"/>
                </a:cxn>
                <a:cxn ang="0">
                  <a:pos x="90" y="779"/>
                </a:cxn>
                <a:cxn ang="0">
                  <a:pos x="161" y="829"/>
                </a:cxn>
                <a:cxn ang="0">
                  <a:pos x="166" y="829"/>
                </a:cxn>
                <a:cxn ang="0">
                  <a:pos x="365" y="296"/>
                </a:cxn>
                <a:cxn ang="0">
                  <a:pos x="205" y="0"/>
                </a:cxn>
                <a:cxn ang="0">
                  <a:pos x="0" y="33"/>
                </a:cxn>
              </a:cxnLst>
              <a:rect l="0" t="0" r="r" b="b"/>
              <a:pathLst>
                <a:path w="365" h="832">
                  <a:moveTo>
                    <a:pt x="0" y="33"/>
                  </a:moveTo>
                  <a:cubicBezTo>
                    <a:pt x="0" y="33"/>
                    <a:pt x="265" y="184"/>
                    <a:pt x="259" y="305"/>
                  </a:cubicBezTo>
                  <a:cubicBezTo>
                    <a:pt x="252" y="426"/>
                    <a:pt x="90" y="779"/>
                    <a:pt x="90" y="779"/>
                  </a:cubicBezTo>
                  <a:cubicBezTo>
                    <a:pt x="90" y="779"/>
                    <a:pt x="131" y="823"/>
                    <a:pt x="161" y="829"/>
                  </a:cubicBezTo>
                  <a:cubicBezTo>
                    <a:pt x="163" y="829"/>
                    <a:pt x="164" y="829"/>
                    <a:pt x="166" y="829"/>
                  </a:cubicBezTo>
                  <a:cubicBezTo>
                    <a:pt x="196" y="832"/>
                    <a:pt x="365" y="406"/>
                    <a:pt x="365" y="296"/>
                  </a:cubicBezTo>
                  <a:cubicBezTo>
                    <a:pt x="365" y="186"/>
                    <a:pt x="205" y="0"/>
                    <a:pt x="205" y="0"/>
                  </a:cubicBezTo>
                  <a:lnTo>
                    <a:pt x="0" y="33"/>
                  </a:lnTo>
                  <a:close/>
                </a:path>
              </a:pathLst>
            </a:custGeom>
            <a:solidFill>
              <a:srgbClr val="17326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7" name="Freeform 33"/>
            <p:cNvSpPr/>
            <p:nvPr>
              <p:custDataLst>
                <p:tags r:id="rId37"/>
              </p:custDataLst>
            </p:nvPr>
          </p:nvSpPr>
          <p:spPr bwMode="auto">
            <a:xfrm>
              <a:off x="8391" y="9466"/>
              <a:ext cx="1395" cy="685"/>
            </a:xfrm>
            <a:custGeom>
              <a:cxnLst>
                <a:cxn ang="0">
                  <a:pos x="141" y="35"/>
                </a:cxn>
                <a:cxn ang="0">
                  <a:pos x="232" y="78"/>
                </a:cxn>
                <a:cxn ang="0">
                  <a:pos x="153" y="114"/>
                </a:cxn>
                <a:cxn ang="0">
                  <a:pos x="6" y="65"/>
                </a:cxn>
                <a:cxn ang="0">
                  <a:pos x="25" y="0"/>
                </a:cxn>
                <a:cxn ang="0">
                  <a:pos x="141" y="35"/>
                </a:cxn>
              </a:cxnLst>
              <a:rect l="0" t="0" r="r" b="b"/>
              <a:pathLst>
                <a:path w="236" h="115">
                  <a:moveTo>
                    <a:pt x="141" y="35"/>
                  </a:moveTo>
                  <a:cubicBezTo>
                    <a:pt x="141" y="35"/>
                    <a:pt x="229" y="49"/>
                    <a:pt x="232" y="78"/>
                  </a:cubicBezTo>
                  <a:cubicBezTo>
                    <a:pt x="236" y="106"/>
                    <a:pt x="210" y="116"/>
                    <a:pt x="153" y="114"/>
                  </a:cubicBezTo>
                  <a:cubicBezTo>
                    <a:pt x="96" y="112"/>
                    <a:pt x="12" y="109"/>
                    <a:pt x="6" y="65"/>
                  </a:cubicBezTo>
                  <a:cubicBezTo>
                    <a:pt x="0" y="21"/>
                    <a:pt x="25" y="0"/>
                    <a:pt x="25" y="0"/>
                  </a:cubicBezTo>
                  <a:cubicBezTo>
                    <a:pt x="25" y="0"/>
                    <a:pt x="132" y="30"/>
                    <a:pt x="141" y="35"/>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8" name="Freeform 34"/>
            <p:cNvSpPr/>
            <p:nvPr>
              <p:custDataLst>
                <p:tags r:id="rId38"/>
              </p:custDataLst>
            </p:nvPr>
          </p:nvSpPr>
          <p:spPr bwMode="auto">
            <a:xfrm>
              <a:off x="8309" y="9436"/>
              <a:ext cx="945" cy="425"/>
            </a:xfrm>
            <a:custGeom>
              <a:cxnLst>
                <a:cxn ang="0">
                  <a:pos x="104" y="21"/>
                </a:cxn>
                <a:cxn ang="0">
                  <a:pos x="155" y="40"/>
                </a:cxn>
                <a:cxn ang="0">
                  <a:pos x="112" y="70"/>
                </a:cxn>
                <a:cxn ang="0">
                  <a:pos x="43" y="0"/>
                </a:cxn>
                <a:cxn ang="0">
                  <a:pos x="104" y="21"/>
                </a:cxn>
              </a:cxnLst>
              <a:rect l="0" t="0" r="r" b="b"/>
              <a:pathLst>
                <a:path w="160" h="72">
                  <a:moveTo>
                    <a:pt x="104" y="21"/>
                  </a:moveTo>
                  <a:cubicBezTo>
                    <a:pt x="104" y="21"/>
                    <a:pt x="151" y="37"/>
                    <a:pt x="155" y="40"/>
                  </a:cubicBezTo>
                  <a:cubicBezTo>
                    <a:pt x="160" y="42"/>
                    <a:pt x="140" y="72"/>
                    <a:pt x="112" y="70"/>
                  </a:cubicBezTo>
                  <a:cubicBezTo>
                    <a:pt x="83" y="69"/>
                    <a:pt x="0" y="48"/>
                    <a:pt x="43" y="0"/>
                  </a:cubicBezTo>
                  <a:cubicBezTo>
                    <a:pt x="43" y="0"/>
                    <a:pt x="62" y="27"/>
                    <a:pt x="104" y="21"/>
                  </a:cubicBezTo>
                  <a:close/>
                </a:path>
              </a:pathLst>
            </a:custGeom>
            <a:solidFill>
              <a:srgbClr val="CB6B7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9" name="Freeform 35"/>
            <p:cNvSpPr/>
            <p:nvPr>
              <p:custDataLst>
                <p:tags r:id="rId39"/>
              </p:custDataLst>
            </p:nvPr>
          </p:nvSpPr>
          <p:spPr bwMode="auto">
            <a:xfrm>
              <a:off x="6816" y="4304"/>
              <a:ext cx="2645" cy="5310"/>
            </a:xfrm>
            <a:custGeom>
              <a:cxnLst>
                <a:cxn ang="0">
                  <a:pos x="0" y="101"/>
                </a:cxn>
                <a:cxn ang="0">
                  <a:pos x="328" y="570"/>
                </a:cxn>
                <a:cxn ang="0">
                  <a:pos x="285" y="880"/>
                </a:cxn>
                <a:cxn ang="0">
                  <a:pos x="367" y="888"/>
                </a:cxn>
                <a:cxn ang="0">
                  <a:pos x="393" y="356"/>
                </a:cxn>
                <a:cxn ang="0">
                  <a:pos x="163" y="15"/>
                </a:cxn>
                <a:cxn ang="0">
                  <a:pos x="0" y="101"/>
                </a:cxn>
              </a:cxnLst>
              <a:rect l="0" t="0" r="r" b="b"/>
              <a:pathLst>
                <a:path w="448" h="899">
                  <a:moveTo>
                    <a:pt x="0" y="101"/>
                  </a:moveTo>
                  <a:cubicBezTo>
                    <a:pt x="0" y="101"/>
                    <a:pt x="360" y="337"/>
                    <a:pt x="328" y="570"/>
                  </a:cubicBezTo>
                  <a:cubicBezTo>
                    <a:pt x="296" y="803"/>
                    <a:pt x="285" y="880"/>
                    <a:pt x="285" y="880"/>
                  </a:cubicBezTo>
                  <a:cubicBezTo>
                    <a:pt x="285" y="880"/>
                    <a:pt x="325" y="899"/>
                    <a:pt x="367" y="888"/>
                  </a:cubicBezTo>
                  <a:cubicBezTo>
                    <a:pt x="367" y="888"/>
                    <a:pt x="448" y="516"/>
                    <a:pt x="393" y="356"/>
                  </a:cubicBezTo>
                  <a:cubicBezTo>
                    <a:pt x="338" y="196"/>
                    <a:pt x="200" y="30"/>
                    <a:pt x="163" y="15"/>
                  </a:cubicBezTo>
                  <a:cubicBezTo>
                    <a:pt x="125" y="0"/>
                    <a:pt x="27" y="84"/>
                    <a:pt x="0" y="101"/>
                  </a:cubicBezTo>
                  <a:close/>
                </a:path>
              </a:pathLst>
            </a:custGeom>
            <a:solidFill>
              <a:srgbClr val="173265"/>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0" name="Freeform 36"/>
            <p:cNvSpPr>
              <a:spLocks noEditPoints="1"/>
            </p:cNvSpPr>
            <p:nvPr>
              <p:custDataLst>
                <p:tags r:id="rId40"/>
              </p:custDataLst>
            </p:nvPr>
          </p:nvSpPr>
          <p:spPr bwMode="auto">
            <a:xfrm>
              <a:off x="14066" y="7226"/>
              <a:ext cx="4578" cy="4578"/>
            </a:xfrm>
            <a:custGeom>
              <a:cxnLst>
                <a:cxn ang="0">
                  <a:pos x="387" y="775"/>
                </a:cxn>
                <a:cxn ang="0">
                  <a:pos x="0" y="387"/>
                </a:cxn>
                <a:cxn ang="0">
                  <a:pos x="387" y="0"/>
                </a:cxn>
                <a:cxn ang="0">
                  <a:pos x="775" y="387"/>
                </a:cxn>
                <a:cxn ang="0">
                  <a:pos x="387" y="775"/>
                </a:cxn>
                <a:cxn ang="0">
                  <a:pos x="387" y="57"/>
                </a:cxn>
                <a:cxn ang="0">
                  <a:pos x="57" y="387"/>
                </a:cxn>
                <a:cxn ang="0">
                  <a:pos x="387" y="717"/>
                </a:cxn>
                <a:cxn ang="0">
                  <a:pos x="717" y="387"/>
                </a:cxn>
                <a:cxn ang="0">
                  <a:pos x="387" y="57"/>
                </a:cxn>
              </a:cxnLst>
              <a:rect l="0" t="0" r="r" b="b"/>
              <a:pathLst>
                <a:path w="775" h="775">
                  <a:moveTo>
                    <a:pt x="387" y="775"/>
                  </a:moveTo>
                  <a:cubicBezTo>
                    <a:pt x="173" y="775"/>
                    <a:pt x="0" y="601"/>
                    <a:pt x="0" y="387"/>
                  </a:cubicBezTo>
                  <a:cubicBezTo>
                    <a:pt x="0" y="173"/>
                    <a:pt x="173" y="0"/>
                    <a:pt x="387" y="0"/>
                  </a:cubicBezTo>
                  <a:cubicBezTo>
                    <a:pt x="601" y="0"/>
                    <a:pt x="775" y="173"/>
                    <a:pt x="775" y="387"/>
                  </a:cubicBezTo>
                  <a:cubicBezTo>
                    <a:pt x="775" y="601"/>
                    <a:pt x="601" y="775"/>
                    <a:pt x="387" y="775"/>
                  </a:cubicBezTo>
                  <a:close/>
                  <a:moveTo>
                    <a:pt x="387" y="57"/>
                  </a:moveTo>
                  <a:cubicBezTo>
                    <a:pt x="205" y="57"/>
                    <a:pt x="57" y="205"/>
                    <a:pt x="57" y="387"/>
                  </a:cubicBezTo>
                  <a:cubicBezTo>
                    <a:pt x="57" y="569"/>
                    <a:pt x="205" y="717"/>
                    <a:pt x="387" y="717"/>
                  </a:cubicBezTo>
                  <a:cubicBezTo>
                    <a:pt x="569" y="717"/>
                    <a:pt x="717" y="569"/>
                    <a:pt x="717" y="387"/>
                  </a:cubicBezTo>
                  <a:cubicBezTo>
                    <a:pt x="717" y="205"/>
                    <a:pt x="569" y="57"/>
                    <a:pt x="387" y="57"/>
                  </a:cubicBez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1" name="Freeform 37"/>
            <p:cNvSpPr>
              <a:spLocks noEditPoints="1"/>
            </p:cNvSpPr>
            <p:nvPr>
              <p:custDataLst>
                <p:tags r:id="rId41"/>
              </p:custDataLst>
            </p:nvPr>
          </p:nvSpPr>
          <p:spPr bwMode="auto">
            <a:xfrm>
              <a:off x="2464" y="7226"/>
              <a:ext cx="4575" cy="4578"/>
            </a:xfrm>
            <a:custGeom>
              <a:cxnLst>
                <a:cxn ang="0">
                  <a:pos x="387" y="775"/>
                </a:cxn>
                <a:cxn ang="0">
                  <a:pos x="0" y="387"/>
                </a:cxn>
                <a:cxn ang="0">
                  <a:pos x="387" y="0"/>
                </a:cxn>
                <a:cxn ang="0">
                  <a:pos x="775" y="387"/>
                </a:cxn>
                <a:cxn ang="0">
                  <a:pos x="387" y="775"/>
                </a:cxn>
                <a:cxn ang="0">
                  <a:pos x="387" y="57"/>
                </a:cxn>
                <a:cxn ang="0">
                  <a:pos x="57" y="387"/>
                </a:cxn>
                <a:cxn ang="0">
                  <a:pos x="387" y="717"/>
                </a:cxn>
                <a:cxn ang="0">
                  <a:pos x="717" y="387"/>
                </a:cxn>
                <a:cxn ang="0">
                  <a:pos x="387" y="57"/>
                </a:cxn>
              </a:cxnLst>
              <a:rect l="0" t="0" r="r" b="b"/>
              <a:pathLst>
                <a:path w="775" h="775">
                  <a:moveTo>
                    <a:pt x="387" y="775"/>
                  </a:moveTo>
                  <a:cubicBezTo>
                    <a:pt x="173" y="775"/>
                    <a:pt x="0" y="601"/>
                    <a:pt x="0" y="387"/>
                  </a:cubicBezTo>
                  <a:cubicBezTo>
                    <a:pt x="0" y="173"/>
                    <a:pt x="173" y="0"/>
                    <a:pt x="387" y="0"/>
                  </a:cubicBezTo>
                  <a:cubicBezTo>
                    <a:pt x="601" y="0"/>
                    <a:pt x="775" y="173"/>
                    <a:pt x="775" y="387"/>
                  </a:cubicBezTo>
                  <a:cubicBezTo>
                    <a:pt x="775" y="601"/>
                    <a:pt x="601" y="775"/>
                    <a:pt x="387" y="775"/>
                  </a:cubicBezTo>
                  <a:close/>
                  <a:moveTo>
                    <a:pt x="387" y="57"/>
                  </a:moveTo>
                  <a:cubicBezTo>
                    <a:pt x="205" y="57"/>
                    <a:pt x="57" y="205"/>
                    <a:pt x="57" y="387"/>
                  </a:cubicBezTo>
                  <a:cubicBezTo>
                    <a:pt x="57" y="569"/>
                    <a:pt x="205" y="717"/>
                    <a:pt x="387" y="717"/>
                  </a:cubicBezTo>
                  <a:cubicBezTo>
                    <a:pt x="569" y="717"/>
                    <a:pt x="717" y="569"/>
                    <a:pt x="717" y="387"/>
                  </a:cubicBezTo>
                  <a:cubicBezTo>
                    <a:pt x="717" y="205"/>
                    <a:pt x="569" y="57"/>
                    <a:pt x="387" y="57"/>
                  </a:cubicBez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2" name="Freeform 38"/>
            <p:cNvSpPr>
              <a:spLocks noEditPoints="1"/>
            </p:cNvSpPr>
            <p:nvPr>
              <p:custDataLst>
                <p:tags r:id="rId42"/>
              </p:custDataLst>
            </p:nvPr>
          </p:nvSpPr>
          <p:spPr bwMode="auto">
            <a:xfrm>
              <a:off x="4614" y="4759"/>
              <a:ext cx="10405" cy="5155"/>
            </a:xfrm>
            <a:custGeom>
              <a:cxnLst>
                <a:cxn ang="0">
                  <a:pos x="1759" y="247"/>
                </a:cxn>
                <a:cxn ang="0">
                  <a:pos x="1731" y="225"/>
                </a:cxn>
                <a:cxn ang="0">
                  <a:pos x="1731" y="225"/>
                </a:cxn>
                <a:cxn ang="0">
                  <a:pos x="441" y="231"/>
                </a:cxn>
                <a:cxn ang="0">
                  <a:pos x="391" y="25"/>
                </a:cxn>
                <a:cxn ang="0">
                  <a:pos x="356" y="4"/>
                </a:cxn>
                <a:cxn ang="0">
                  <a:pos x="335" y="39"/>
                </a:cxn>
                <a:cxn ang="0">
                  <a:pos x="388" y="255"/>
                </a:cxn>
                <a:cxn ang="0">
                  <a:pos x="7" y="775"/>
                </a:cxn>
                <a:cxn ang="0">
                  <a:pos x="5" y="804"/>
                </a:cxn>
                <a:cxn ang="0">
                  <a:pos x="28" y="821"/>
                </a:cxn>
                <a:cxn ang="0">
                  <a:pos x="538" y="862"/>
                </a:cxn>
                <a:cxn ang="0">
                  <a:pos x="560" y="873"/>
                </a:cxn>
                <a:cxn ang="0">
                  <a:pos x="567" y="872"/>
                </a:cxn>
                <a:cxn ang="0">
                  <a:pos x="588" y="854"/>
                </a:cxn>
                <a:cxn ang="0">
                  <a:pos x="1744" y="280"/>
                </a:cxn>
                <a:cxn ang="0">
                  <a:pos x="1759" y="247"/>
                </a:cxn>
                <a:cxn ang="0">
                  <a:pos x="405" y="328"/>
                </a:cxn>
                <a:cxn ang="0">
                  <a:pos x="520" y="803"/>
                </a:cxn>
                <a:cxn ang="0">
                  <a:pos x="85" y="767"/>
                </a:cxn>
                <a:cxn ang="0">
                  <a:pos x="405" y="328"/>
                </a:cxn>
                <a:cxn ang="0">
                  <a:pos x="578" y="794"/>
                </a:cxn>
                <a:cxn ang="0">
                  <a:pos x="455" y="289"/>
                </a:cxn>
                <a:cxn ang="0">
                  <a:pos x="1606" y="284"/>
                </a:cxn>
                <a:cxn ang="0">
                  <a:pos x="578" y="794"/>
                </a:cxn>
              </a:cxnLst>
              <a:rect l="0" t="0" r="r" b="b"/>
              <a:pathLst>
                <a:path w="1762" h="873">
                  <a:moveTo>
                    <a:pt x="1759" y="247"/>
                  </a:moveTo>
                  <a:cubicBezTo>
                    <a:pt x="1756" y="234"/>
                    <a:pt x="1745" y="225"/>
                    <a:pt x="1731" y="225"/>
                  </a:cubicBezTo>
                  <a:cubicBezTo>
                    <a:pt x="1731" y="225"/>
                    <a:pt x="1731" y="225"/>
                    <a:pt x="1731" y="225"/>
                  </a:cubicBezTo>
                  <a:cubicBezTo>
                    <a:pt x="441" y="231"/>
                    <a:pt x="441" y="231"/>
                    <a:pt x="441" y="231"/>
                  </a:cubicBezTo>
                  <a:cubicBezTo>
                    <a:pt x="391" y="25"/>
                    <a:pt x="391" y="25"/>
                    <a:pt x="391" y="25"/>
                  </a:cubicBezTo>
                  <a:cubicBezTo>
                    <a:pt x="388" y="10"/>
                    <a:pt x="372" y="0"/>
                    <a:pt x="356" y="4"/>
                  </a:cubicBezTo>
                  <a:cubicBezTo>
                    <a:pt x="341" y="8"/>
                    <a:pt x="331" y="23"/>
                    <a:pt x="335" y="39"/>
                  </a:cubicBezTo>
                  <a:cubicBezTo>
                    <a:pt x="388" y="255"/>
                    <a:pt x="388" y="255"/>
                    <a:pt x="388" y="255"/>
                  </a:cubicBezTo>
                  <a:cubicBezTo>
                    <a:pt x="7" y="775"/>
                    <a:pt x="7" y="775"/>
                    <a:pt x="7" y="775"/>
                  </a:cubicBezTo>
                  <a:cubicBezTo>
                    <a:pt x="1" y="783"/>
                    <a:pt x="0" y="794"/>
                    <a:pt x="5" y="804"/>
                  </a:cubicBezTo>
                  <a:cubicBezTo>
                    <a:pt x="9" y="813"/>
                    <a:pt x="18" y="820"/>
                    <a:pt x="28" y="821"/>
                  </a:cubicBezTo>
                  <a:cubicBezTo>
                    <a:pt x="538" y="862"/>
                    <a:pt x="538" y="862"/>
                    <a:pt x="538" y="862"/>
                  </a:cubicBezTo>
                  <a:cubicBezTo>
                    <a:pt x="543" y="869"/>
                    <a:pt x="551" y="873"/>
                    <a:pt x="560" y="873"/>
                  </a:cubicBezTo>
                  <a:cubicBezTo>
                    <a:pt x="563" y="873"/>
                    <a:pt x="565" y="873"/>
                    <a:pt x="567" y="872"/>
                  </a:cubicBezTo>
                  <a:cubicBezTo>
                    <a:pt x="577" y="870"/>
                    <a:pt x="585" y="863"/>
                    <a:pt x="588" y="854"/>
                  </a:cubicBezTo>
                  <a:cubicBezTo>
                    <a:pt x="1744" y="280"/>
                    <a:pt x="1744" y="280"/>
                    <a:pt x="1744" y="280"/>
                  </a:cubicBezTo>
                  <a:cubicBezTo>
                    <a:pt x="1756" y="274"/>
                    <a:pt x="1762" y="261"/>
                    <a:pt x="1759" y="247"/>
                  </a:cubicBezTo>
                  <a:close/>
                  <a:moveTo>
                    <a:pt x="405" y="328"/>
                  </a:moveTo>
                  <a:cubicBezTo>
                    <a:pt x="520" y="803"/>
                    <a:pt x="520" y="803"/>
                    <a:pt x="520" y="803"/>
                  </a:cubicBezTo>
                  <a:cubicBezTo>
                    <a:pt x="85" y="767"/>
                    <a:pt x="85" y="767"/>
                    <a:pt x="85" y="767"/>
                  </a:cubicBezTo>
                  <a:lnTo>
                    <a:pt x="405" y="328"/>
                  </a:lnTo>
                  <a:close/>
                  <a:moveTo>
                    <a:pt x="578" y="794"/>
                  </a:moveTo>
                  <a:cubicBezTo>
                    <a:pt x="455" y="289"/>
                    <a:pt x="455" y="289"/>
                    <a:pt x="455" y="289"/>
                  </a:cubicBezTo>
                  <a:cubicBezTo>
                    <a:pt x="1606" y="284"/>
                    <a:pt x="1606" y="284"/>
                    <a:pt x="1606" y="284"/>
                  </a:cubicBezTo>
                  <a:lnTo>
                    <a:pt x="578" y="794"/>
                  </a:lnTo>
                  <a:close/>
                </a:path>
              </a:pathLst>
            </a:custGeom>
            <a:gradFill>
              <a:gsLst>
                <a:gs pos="9000">
                  <a:srgbClr val="B6D8FD"/>
                </a:gs>
                <a:gs pos="23000">
                  <a:srgbClr val="BFC5E9"/>
                </a:gs>
                <a:gs pos="40000">
                  <a:srgbClr val="C3BBE2"/>
                </a:gs>
                <a:gs pos="71000">
                  <a:srgbClr val="D286B5">
                    <a:alpha val="100000"/>
                  </a:srgbClr>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3" name="Freeform 39"/>
            <p:cNvSpPr/>
            <p:nvPr>
              <p:custDataLst>
                <p:tags r:id="rId43"/>
              </p:custDataLst>
            </p:nvPr>
          </p:nvSpPr>
          <p:spPr bwMode="auto">
            <a:xfrm>
              <a:off x="8494" y="10014"/>
              <a:ext cx="838" cy="598"/>
            </a:xfrm>
            <a:custGeom>
              <a:cxnLst>
                <a:cxn ang="0">
                  <a:pos x="47" y="0"/>
                </a:cxn>
                <a:cxn ang="0">
                  <a:pos x="335" y="69"/>
                </a:cxn>
                <a:cxn ang="0">
                  <a:pos x="302" y="239"/>
                </a:cxn>
                <a:cxn ang="0">
                  <a:pos x="0" y="163"/>
                </a:cxn>
                <a:cxn ang="0">
                  <a:pos x="47" y="0"/>
                </a:cxn>
              </a:cxnLst>
              <a:rect l="0" t="0" r="r" b="b"/>
              <a:pathLst>
                <a:path w="335" h="239">
                  <a:moveTo>
                    <a:pt x="47" y="0"/>
                  </a:moveTo>
                  <a:lnTo>
                    <a:pt x="335" y="69"/>
                  </a:lnTo>
                  <a:lnTo>
                    <a:pt x="302" y="239"/>
                  </a:lnTo>
                  <a:lnTo>
                    <a:pt x="0" y="163"/>
                  </a:lnTo>
                  <a:lnTo>
                    <a:pt x="47"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4" name="Freeform 40"/>
            <p:cNvSpPr/>
            <p:nvPr>
              <p:custDataLst>
                <p:tags r:id="rId44"/>
              </p:custDataLst>
            </p:nvPr>
          </p:nvSpPr>
          <p:spPr bwMode="auto">
            <a:xfrm>
              <a:off x="5911" y="4576"/>
              <a:ext cx="1223" cy="560"/>
            </a:xfrm>
            <a:custGeom>
              <a:cxnLst>
                <a:cxn ang="0">
                  <a:pos x="89" y="0"/>
                </a:cxn>
                <a:cxn ang="0">
                  <a:pos x="29" y="60"/>
                </a:cxn>
                <a:cxn ang="0">
                  <a:pos x="207" y="95"/>
                </a:cxn>
                <a:cxn ang="0">
                  <a:pos x="89" y="0"/>
                </a:cxn>
              </a:cxnLst>
              <a:rect l="0" t="0" r="r" b="b"/>
              <a:pathLst>
                <a:path w="206" h="95">
                  <a:moveTo>
                    <a:pt x="89" y="0"/>
                  </a:moveTo>
                  <a:cubicBezTo>
                    <a:pt x="89" y="0"/>
                    <a:pt x="0" y="27"/>
                    <a:pt x="29" y="60"/>
                  </a:cubicBezTo>
                  <a:cubicBezTo>
                    <a:pt x="58" y="93"/>
                    <a:pt x="207" y="95"/>
                    <a:pt x="207" y="95"/>
                  </a:cubicBezTo>
                  <a:cubicBezTo>
                    <a:pt x="207" y="95"/>
                    <a:pt x="119" y="15"/>
                    <a:pt x="89" y="0"/>
                  </a:cubicBezTo>
                  <a:close/>
                </a:path>
              </a:pathLst>
            </a:custGeom>
            <a:solidFill>
              <a:schemeClr val="accent3"/>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5" name="Freeform 41"/>
            <p:cNvSpPr/>
            <p:nvPr>
              <p:custDataLst>
                <p:tags r:id="rId45"/>
              </p:custDataLst>
            </p:nvPr>
          </p:nvSpPr>
          <p:spPr bwMode="auto">
            <a:xfrm>
              <a:off x="8216" y="2551"/>
              <a:ext cx="2715" cy="2585"/>
            </a:xfrm>
            <a:custGeom>
              <a:cxnLst>
                <a:cxn ang="0">
                  <a:pos x="82" y="9"/>
                </a:cxn>
                <a:cxn ang="0">
                  <a:pos x="359" y="304"/>
                </a:cxn>
                <a:cxn ang="0">
                  <a:pos x="443" y="330"/>
                </a:cxn>
                <a:cxn ang="0">
                  <a:pos x="402" y="428"/>
                </a:cxn>
                <a:cxn ang="0">
                  <a:pos x="355" y="373"/>
                </a:cxn>
                <a:cxn ang="0">
                  <a:pos x="0" y="30"/>
                </a:cxn>
                <a:cxn ang="0">
                  <a:pos x="82" y="9"/>
                </a:cxn>
              </a:cxnLst>
              <a:rect l="0" t="0" r="r" b="b"/>
              <a:pathLst>
                <a:path w="460" h="438">
                  <a:moveTo>
                    <a:pt x="82" y="9"/>
                  </a:moveTo>
                  <a:cubicBezTo>
                    <a:pt x="82" y="9"/>
                    <a:pt x="118" y="238"/>
                    <a:pt x="359" y="304"/>
                  </a:cubicBezTo>
                  <a:cubicBezTo>
                    <a:pt x="359" y="304"/>
                    <a:pt x="425" y="293"/>
                    <a:pt x="443" y="330"/>
                  </a:cubicBezTo>
                  <a:cubicBezTo>
                    <a:pt x="460" y="367"/>
                    <a:pt x="455" y="438"/>
                    <a:pt x="402" y="428"/>
                  </a:cubicBezTo>
                  <a:cubicBezTo>
                    <a:pt x="350" y="419"/>
                    <a:pt x="348" y="402"/>
                    <a:pt x="355" y="373"/>
                  </a:cubicBezTo>
                  <a:cubicBezTo>
                    <a:pt x="355" y="373"/>
                    <a:pt x="91" y="282"/>
                    <a:pt x="0" y="30"/>
                  </a:cubicBezTo>
                  <a:cubicBezTo>
                    <a:pt x="0" y="30"/>
                    <a:pt x="37" y="0"/>
                    <a:pt x="82" y="9"/>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6" name="Freeform 42"/>
            <p:cNvSpPr/>
            <p:nvPr>
              <p:custDataLst>
                <p:tags r:id="rId46"/>
              </p:custDataLst>
            </p:nvPr>
          </p:nvSpPr>
          <p:spPr bwMode="auto">
            <a:xfrm>
              <a:off x="5894" y="891"/>
              <a:ext cx="2858" cy="3430"/>
            </a:xfrm>
            <a:custGeom>
              <a:cxnLst>
                <a:cxn ang="0">
                  <a:pos x="248" y="38"/>
                </a:cxn>
                <a:cxn ang="0">
                  <a:pos x="52" y="255"/>
                </a:cxn>
                <a:cxn ang="0">
                  <a:pos x="66" y="581"/>
                </a:cxn>
                <a:cxn ang="0">
                  <a:pos x="375" y="544"/>
                </a:cxn>
                <a:cxn ang="0">
                  <a:pos x="379" y="269"/>
                </a:cxn>
                <a:cxn ang="0">
                  <a:pos x="410" y="349"/>
                </a:cxn>
                <a:cxn ang="0">
                  <a:pos x="484" y="327"/>
                </a:cxn>
                <a:cxn ang="0">
                  <a:pos x="475" y="126"/>
                </a:cxn>
                <a:cxn ang="0">
                  <a:pos x="248" y="38"/>
                </a:cxn>
              </a:cxnLst>
              <a:rect l="0" t="0" r="r" b="b"/>
              <a:pathLst>
                <a:path w="482" h="581">
                  <a:moveTo>
                    <a:pt x="248" y="38"/>
                  </a:moveTo>
                  <a:cubicBezTo>
                    <a:pt x="248" y="38"/>
                    <a:pt x="105" y="86"/>
                    <a:pt x="52" y="255"/>
                  </a:cubicBezTo>
                  <a:cubicBezTo>
                    <a:pt x="0" y="425"/>
                    <a:pt x="66" y="581"/>
                    <a:pt x="66" y="581"/>
                  </a:cubicBezTo>
                  <a:cubicBezTo>
                    <a:pt x="66" y="581"/>
                    <a:pt x="188" y="491"/>
                    <a:pt x="375" y="544"/>
                  </a:cubicBezTo>
                  <a:cubicBezTo>
                    <a:pt x="375" y="544"/>
                    <a:pt x="292" y="359"/>
                    <a:pt x="379" y="269"/>
                  </a:cubicBezTo>
                  <a:cubicBezTo>
                    <a:pt x="379" y="269"/>
                    <a:pt x="397" y="341"/>
                    <a:pt x="410" y="349"/>
                  </a:cubicBezTo>
                  <a:cubicBezTo>
                    <a:pt x="410" y="349"/>
                    <a:pt x="443" y="312"/>
                    <a:pt x="484" y="327"/>
                  </a:cubicBezTo>
                  <a:cubicBezTo>
                    <a:pt x="484" y="327"/>
                    <a:pt x="480" y="187"/>
                    <a:pt x="475" y="126"/>
                  </a:cubicBezTo>
                  <a:cubicBezTo>
                    <a:pt x="469" y="65"/>
                    <a:pt x="376" y="0"/>
                    <a:pt x="248" y="38"/>
                  </a:cubicBezTo>
                  <a:close/>
                </a:path>
              </a:pathLst>
            </a:custGeom>
            <a:solidFill>
              <a:schemeClr val="accent3"/>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7" name="Freeform 43"/>
            <p:cNvSpPr/>
            <p:nvPr>
              <p:custDataLst>
                <p:tags r:id="rId47"/>
              </p:custDataLst>
            </p:nvPr>
          </p:nvSpPr>
          <p:spPr bwMode="auto">
            <a:xfrm>
              <a:off x="4086" y="-1431"/>
              <a:ext cx="5220" cy="2418"/>
            </a:xfrm>
            <a:custGeom>
              <a:cxnLst>
                <a:cxn ang="0">
                  <a:pos x="884" y="192"/>
                </a:cxn>
                <a:cxn ang="0">
                  <a:pos x="776" y="41"/>
                </a:cxn>
                <a:cxn ang="0">
                  <a:pos x="458" y="80"/>
                </a:cxn>
                <a:cxn ang="0">
                  <a:pos x="26" y="202"/>
                </a:cxn>
                <a:cxn ang="0">
                  <a:pos x="405" y="389"/>
                </a:cxn>
                <a:cxn ang="0">
                  <a:pos x="678" y="387"/>
                </a:cxn>
                <a:cxn ang="0">
                  <a:pos x="884" y="192"/>
                </a:cxn>
              </a:cxnLst>
              <a:rect l="0" t="0" r="r" b="b"/>
              <a:pathLst>
                <a:path w="884" h="409">
                  <a:moveTo>
                    <a:pt x="884" y="192"/>
                  </a:moveTo>
                  <a:cubicBezTo>
                    <a:pt x="884" y="192"/>
                    <a:pt x="874" y="68"/>
                    <a:pt x="776" y="41"/>
                  </a:cubicBezTo>
                  <a:cubicBezTo>
                    <a:pt x="677" y="14"/>
                    <a:pt x="531" y="79"/>
                    <a:pt x="458" y="80"/>
                  </a:cubicBezTo>
                  <a:cubicBezTo>
                    <a:pt x="385" y="81"/>
                    <a:pt x="52" y="0"/>
                    <a:pt x="26" y="202"/>
                  </a:cubicBezTo>
                  <a:cubicBezTo>
                    <a:pt x="0" y="404"/>
                    <a:pt x="257" y="409"/>
                    <a:pt x="405" y="389"/>
                  </a:cubicBezTo>
                  <a:cubicBezTo>
                    <a:pt x="553" y="369"/>
                    <a:pt x="633" y="371"/>
                    <a:pt x="678" y="387"/>
                  </a:cubicBezTo>
                  <a:cubicBezTo>
                    <a:pt x="723" y="404"/>
                    <a:pt x="884" y="192"/>
                    <a:pt x="884" y="192"/>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8" name="Freeform 44"/>
            <p:cNvSpPr/>
            <p:nvPr>
              <p:custDataLst>
                <p:tags r:id="rId48"/>
              </p:custDataLst>
            </p:nvPr>
          </p:nvSpPr>
          <p:spPr bwMode="auto">
            <a:xfrm>
              <a:off x="7494" y="-1041"/>
              <a:ext cx="1878" cy="2788"/>
            </a:xfrm>
            <a:custGeom>
              <a:cxnLst>
                <a:cxn ang="0">
                  <a:pos x="202" y="11"/>
                </a:cxn>
                <a:cxn ang="0">
                  <a:pos x="57" y="115"/>
                </a:cxn>
                <a:cxn ang="0">
                  <a:pos x="50" y="155"/>
                </a:cxn>
                <a:cxn ang="0">
                  <a:pos x="18" y="139"/>
                </a:cxn>
                <a:cxn ang="0">
                  <a:pos x="41" y="206"/>
                </a:cxn>
                <a:cxn ang="0">
                  <a:pos x="63" y="290"/>
                </a:cxn>
                <a:cxn ang="0">
                  <a:pos x="11" y="358"/>
                </a:cxn>
                <a:cxn ang="0">
                  <a:pos x="145" y="400"/>
                </a:cxn>
                <a:cxn ang="0">
                  <a:pos x="150" y="344"/>
                </a:cxn>
                <a:cxn ang="0">
                  <a:pos x="150" y="344"/>
                </a:cxn>
                <a:cxn ang="0">
                  <a:pos x="292" y="240"/>
                </a:cxn>
                <a:cxn ang="0">
                  <a:pos x="306" y="157"/>
                </a:cxn>
                <a:cxn ang="0">
                  <a:pos x="202" y="11"/>
                </a:cxn>
              </a:cxnLst>
              <a:rect l="0" t="0" r="r" b="b"/>
              <a:pathLst>
                <a:path w="318" h="472">
                  <a:moveTo>
                    <a:pt x="202" y="11"/>
                  </a:moveTo>
                  <a:cubicBezTo>
                    <a:pt x="134" y="0"/>
                    <a:pt x="68" y="46"/>
                    <a:pt x="57" y="115"/>
                  </a:cubicBezTo>
                  <a:cubicBezTo>
                    <a:pt x="50" y="155"/>
                    <a:pt x="50" y="155"/>
                    <a:pt x="50" y="155"/>
                  </a:cubicBezTo>
                  <a:cubicBezTo>
                    <a:pt x="44" y="146"/>
                    <a:pt x="32" y="130"/>
                    <a:pt x="18" y="139"/>
                  </a:cubicBezTo>
                  <a:cubicBezTo>
                    <a:pt x="0" y="150"/>
                    <a:pt x="7" y="198"/>
                    <a:pt x="41" y="206"/>
                  </a:cubicBezTo>
                  <a:cubicBezTo>
                    <a:pt x="38" y="237"/>
                    <a:pt x="46" y="266"/>
                    <a:pt x="63" y="290"/>
                  </a:cubicBezTo>
                  <a:cubicBezTo>
                    <a:pt x="56" y="306"/>
                    <a:pt x="33" y="356"/>
                    <a:pt x="11" y="358"/>
                  </a:cubicBezTo>
                  <a:cubicBezTo>
                    <a:pt x="11" y="358"/>
                    <a:pt x="47" y="472"/>
                    <a:pt x="145" y="400"/>
                  </a:cubicBezTo>
                  <a:cubicBezTo>
                    <a:pt x="145" y="400"/>
                    <a:pt x="140" y="374"/>
                    <a:pt x="150" y="344"/>
                  </a:cubicBezTo>
                  <a:cubicBezTo>
                    <a:pt x="150" y="344"/>
                    <a:pt x="150" y="344"/>
                    <a:pt x="150" y="344"/>
                  </a:cubicBezTo>
                  <a:cubicBezTo>
                    <a:pt x="217" y="353"/>
                    <a:pt x="280" y="308"/>
                    <a:pt x="292" y="240"/>
                  </a:cubicBezTo>
                  <a:cubicBezTo>
                    <a:pt x="306" y="157"/>
                    <a:pt x="306" y="157"/>
                    <a:pt x="306" y="157"/>
                  </a:cubicBezTo>
                  <a:cubicBezTo>
                    <a:pt x="318" y="88"/>
                    <a:pt x="271" y="23"/>
                    <a:pt x="202" y="11"/>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9" name="Freeform 45"/>
            <p:cNvSpPr/>
            <p:nvPr>
              <p:custDataLst>
                <p:tags r:id="rId49"/>
              </p:custDataLst>
            </p:nvPr>
          </p:nvSpPr>
          <p:spPr bwMode="auto">
            <a:xfrm>
              <a:off x="8741" y="-131"/>
              <a:ext cx="160" cy="573"/>
            </a:xfrm>
            <a:custGeom>
              <a:cxnLst>
                <a:cxn ang="0">
                  <a:pos x="22" y="0"/>
                </a:cxn>
                <a:cxn ang="0">
                  <a:pos x="20" y="19"/>
                </a:cxn>
                <a:cxn ang="0">
                  <a:pos x="16" y="38"/>
                </a:cxn>
                <a:cxn ang="0">
                  <a:pos x="13" y="59"/>
                </a:cxn>
                <a:cxn ang="0">
                  <a:pos x="13" y="64"/>
                </a:cxn>
                <a:cxn ang="0">
                  <a:pos x="13" y="66"/>
                </a:cxn>
                <a:cxn ang="0">
                  <a:pos x="17" y="69"/>
                </a:cxn>
                <a:cxn ang="0">
                  <a:pos x="22" y="72"/>
                </a:cxn>
                <a:cxn ang="0">
                  <a:pos x="26" y="77"/>
                </a:cxn>
                <a:cxn ang="0">
                  <a:pos x="25" y="85"/>
                </a:cxn>
                <a:cxn ang="0">
                  <a:pos x="19" y="92"/>
                </a:cxn>
                <a:cxn ang="0">
                  <a:pos x="5" y="97"/>
                </a:cxn>
                <a:cxn ang="0">
                  <a:pos x="0" y="94"/>
                </a:cxn>
                <a:cxn ang="0">
                  <a:pos x="5" y="95"/>
                </a:cxn>
                <a:cxn ang="0">
                  <a:pos x="15" y="89"/>
                </a:cxn>
                <a:cxn ang="0">
                  <a:pos x="20" y="82"/>
                </a:cxn>
                <a:cxn ang="0">
                  <a:pos x="19" y="80"/>
                </a:cxn>
                <a:cxn ang="0">
                  <a:pos x="17" y="78"/>
                </a:cxn>
                <a:cxn ang="0">
                  <a:pos x="13" y="75"/>
                </a:cxn>
                <a:cxn ang="0">
                  <a:pos x="10" y="74"/>
                </a:cxn>
                <a:cxn ang="0">
                  <a:pos x="9" y="73"/>
                </a:cxn>
                <a:cxn ang="0">
                  <a:pos x="9" y="73"/>
                </a:cxn>
                <a:cxn ang="0">
                  <a:pos x="7" y="72"/>
                </a:cxn>
                <a:cxn ang="0">
                  <a:pos x="5" y="64"/>
                </a:cxn>
                <a:cxn ang="0">
                  <a:pos x="5" y="58"/>
                </a:cxn>
                <a:cxn ang="0">
                  <a:pos x="9" y="36"/>
                </a:cxn>
                <a:cxn ang="0">
                  <a:pos x="15" y="18"/>
                </a:cxn>
                <a:cxn ang="0">
                  <a:pos x="22" y="0"/>
                </a:cxn>
              </a:cxnLst>
              <a:rect l="0" t="0" r="r" b="b"/>
              <a:pathLst>
                <a:path w="27" h="97">
                  <a:moveTo>
                    <a:pt x="22" y="0"/>
                  </a:moveTo>
                  <a:cubicBezTo>
                    <a:pt x="22" y="0"/>
                    <a:pt x="22" y="8"/>
                    <a:pt x="20" y="19"/>
                  </a:cubicBezTo>
                  <a:cubicBezTo>
                    <a:pt x="19" y="24"/>
                    <a:pt x="17" y="31"/>
                    <a:pt x="16" y="38"/>
                  </a:cubicBezTo>
                  <a:cubicBezTo>
                    <a:pt x="15" y="44"/>
                    <a:pt x="14" y="52"/>
                    <a:pt x="13" y="59"/>
                  </a:cubicBezTo>
                  <a:cubicBezTo>
                    <a:pt x="13" y="60"/>
                    <a:pt x="13" y="62"/>
                    <a:pt x="13" y="64"/>
                  </a:cubicBezTo>
                  <a:cubicBezTo>
                    <a:pt x="13" y="65"/>
                    <a:pt x="14" y="67"/>
                    <a:pt x="13" y="66"/>
                  </a:cubicBezTo>
                  <a:cubicBezTo>
                    <a:pt x="17" y="69"/>
                    <a:pt x="17" y="69"/>
                    <a:pt x="17" y="69"/>
                  </a:cubicBezTo>
                  <a:cubicBezTo>
                    <a:pt x="18" y="70"/>
                    <a:pt x="20" y="71"/>
                    <a:pt x="22" y="72"/>
                  </a:cubicBezTo>
                  <a:cubicBezTo>
                    <a:pt x="23" y="73"/>
                    <a:pt x="25" y="75"/>
                    <a:pt x="26" y="77"/>
                  </a:cubicBezTo>
                  <a:cubicBezTo>
                    <a:pt x="27" y="80"/>
                    <a:pt x="26" y="83"/>
                    <a:pt x="25" y="85"/>
                  </a:cubicBezTo>
                  <a:cubicBezTo>
                    <a:pt x="23" y="88"/>
                    <a:pt x="21" y="90"/>
                    <a:pt x="19" y="92"/>
                  </a:cubicBezTo>
                  <a:cubicBezTo>
                    <a:pt x="14" y="96"/>
                    <a:pt x="8" y="97"/>
                    <a:pt x="5" y="97"/>
                  </a:cubicBezTo>
                  <a:cubicBezTo>
                    <a:pt x="1" y="96"/>
                    <a:pt x="0" y="94"/>
                    <a:pt x="0" y="94"/>
                  </a:cubicBezTo>
                  <a:cubicBezTo>
                    <a:pt x="0" y="94"/>
                    <a:pt x="2" y="95"/>
                    <a:pt x="5" y="95"/>
                  </a:cubicBezTo>
                  <a:cubicBezTo>
                    <a:pt x="8" y="95"/>
                    <a:pt x="12" y="93"/>
                    <a:pt x="15" y="89"/>
                  </a:cubicBezTo>
                  <a:cubicBezTo>
                    <a:pt x="17" y="87"/>
                    <a:pt x="19" y="84"/>
                    <a:pt x="20" y="82"/>
                  </a:cubicBezTo>
                  <a:cubicBezTo>
                    <a:pt x="20" y="81"/>
                    <a:pt x="20" y="80"/>
                    <a:pt x="19" y="80"/>
                  </a:cubicBezTo>
                  <a:cubicBezTo>
                    <a:pt x="19" y="79"/>
                    <a:pt x="18" y="79"/>
                    <a:pt x="17" y="78"/>
                  </a:cubicBezTo>
                  <a:cubicBezTo>
                    <a:pt x="16" y="77"/>
                    <a:pt x="14" y="76"/>
                    <a:pt x="13" y="75"/>
                  </a:cubicBezTo>
                  <a:cubicBezTo>
                    <a:pt x="10" y="74"/>
                    <a:pt x="10" y="74"/>
                    <a:pt x="10" y="74"/>
                  </a:cubicBezTo>
                  <a:cubicBezTo>
                    <a:pt x="9" y="73"/>
                    <a:pt x="9" y="73"/>
                    <a:pt x="9" y="73"/>
                  </a:cubicBezTo>
                  <a:cubicBezTo>
                    <a:pt x="9" y="73"/>
                    <a:pt x="9" y="73"/>
                    <a:pt x="9" y="73"/>
                  </a:cubicBezTo>
                  <a:cubicBezTo>
                    <a:pt x="8" y="73"/>
                    <a:pt x="8" y="72"/>
                    <a:pt x="7" y="72"/>
                  </a:cubicBezTo>
                  <a:cubicBezTo>
                    <a:pt x="5" y="68"/>
                    <a:pt x="5" y="66"/>
                    <a:pt x="5" y="64"/>
                  </a:cubicBezTo>
                  <a:cubicBezTo>
                    <a:pt x="5" y="62"/>
                    <a:pt x="5" y="60"/>
                    <a:pt x="5" y="58"/>
                  </a:cubicBezTo>
                  <a:cubicBezTo>
                    <a:pt x="6" y="50"/>
                    <a:pt x="7" y="43"/>
                    <a:pt x="9" y="36"/>
                  </a:cubicBezTo>
                  <a:cubicBezTo>
                    <a:pt x="11" y="29"/>
                    <a:pt x="13" y="23"/>
                    <a:pt x="15" y="18"/>
                  </a:cubicBezTo>
                  <a:cubicBezTo>
                    <a:pt x="19" y="7"/>
                    <a:pt x="22" y="0"/>
                    <a:pt x="22"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0" name="Freeform 46"/>
            <p:cNvSpPr/>
            <p:nvPr>
              <p:custDataLst>
                <p:tags r:id="rId50"/>
              </p:custDataLst>
            </p:nvPr>
          </p:nvSpPr>
          <p:spPr bwMode="auto">
            <a:xfrm>
              <a:off x="8299" y="-209"/>
              <a:ext cx="235" cy="325"/>
            </a:xfrm>
            <a:custGeom>
              <a:cxnLst>
                <a:cxn ang="0">
                  <a:pos x="39" y="33"/>
                </a:cxn>
                <a:cxn ang="0">
                  <a:pos x="0" y="20"/>
                </a:cxn>
                <a:cxn ang="0">
                  <a:pos x="39" y="33"/>
                </a:cxn>
              </a:cxnLst>
              <a:rect l="0" t="0" r="r" b="b"/>
              <a:pathLst>
                <a:path w="40" h="55">
                  <a:moveTo>
                    <a:pt x="39" y="33"/>
                  </a:moveTo>
                  <a:cubicBezTo>
                    <a:pt x="39" y="33"/>
                    <a:pt x="40" y="0"/>
                    <a:pt x="0" y="20"/>
                  </a:cubicBezTo>
                  <a:cubicBezTo>
                    <a:pt x="0" y="20"/>
                    <a:pt x="35" y="55"/>
                    <a:pt x="39" y="33"/>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1" name="Freeform 47"/>
            <p:cNvSpPr/>
            <p:nvPr>
              <p:custDataLst>
                <p:tags r:id="rId51"/>
              </p:custDataLst>
            </p:nvPr>
          </p:nvSpPr>
          <p:spPr bwMode="auto">
            <a:xfrm>
              <a:off x="8929" y="-66"/>
              <a:ext cx="273" cy="320"/>
            </a:xfrm>
            <a:custGeom>
              <a:cxnLst>
                <a:cxn ang="0">
                  <a:pos x="4" y="32"/>
                </a:cxn>
                <a:cxn ang="0">
                  <a:pos x="46" y="32"/>
                </a:cxn>
                <a:cxn ang="0">
                  <a:pos x="4" y="32"/>
                </a:cxn>
              </a:cxnLst>
              <a:rect l="0" t="0" r="r" b="b"/>
              <a:pathLst>
                <a:path w="46" h="54">
                  <a:moveTo>
                    <a:pt x="4" y="32"/>
                  </a:moveTo>
                  <a:cubicBezTo>
                    <a:pt x="4" y="32"/>
                    <a:pt x="15" y="0"/>
                    <a:pt x="46" y="32"/>
                  </a:cubicBezTo>
                  <a:cubicBezTo>
                    <a:pt x="46" y="32"/>
                    <a:pt x="0" y="54"/>
                    <a:pt x="4" y="32"/>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2" name="Freeform 48"/>
            <p:cNvSpPr/>
            <p:nvPr>
              <p:custDataLst>
                <p:tags r:id="rId52"/>
              </p:custDataLst>
            </p:nvPr>
          </p:nvSpPr>
          <p:spPr bwMode="auto">
            <a:xfrm>
              <a:off x="8244" y="-379"/>
              <a:ext cx="315" cy="100"/>
            </a:xfrm>
            <a:custGeom>
              <a:cxnLst>
                <a:cxn ang="0">
                  <a:pos x="53" y="7"/>
                </a:cxn>
                <a:cxn ang="0">
                  <a:pos x="44" y="8"/>
                </a:cxn>
                <a:cxn ang="0">
                  <a:pos x="36" y="8"/>
                </a:cxn>
                <a:cxn ang="0">
                  <a:pos x="26" y="9"/>
                </a:cxn>
                <a:cxn ang="0">
                  <a:pos x="17" y="11"/>
                </a:cxn>
                <a:cxn ang="0">
                  <a:pos x="9" y="14"/>
                </a:cxn>
                <a:cxn ang="0">
                  <a:pos x="3" y="16"/>
                </a:cxn>
                <a:cxn ang="0">
                  <a:pos x="0" y="17"/>
                </a:cxn>
                <a:cxn ang="0">
                  <a:pos x="2" y="14"/>
                </a:cxn>
                <a:cxn ang="0">
                  <a:pos x="6" y="9"/>
                </a:cxn>
                <a:cxn ang="0">
                  <a:pos x="10" y="7"/>
                </a:cxn>
                <a:cxn ang="0">
                  <a:pos x="14" y="4"/>
                </a:cxn>
                <a:cxn ang="0">
                  <a:pos x="25" y="1"/>
                </a:cxn>
                <a:cxn ang="0">
                  <a:pos x="36" y="1"/>
                </a:cxn>
                <a:cxn ang="0">
                  <a:pos x="45" y="3"/>
                </a:cxn>
                <a:cxn ang="0">
                  <a:pos x="53" y="7"/>
                </a:cxn>
              </a:cxnLst>
              <a:rect l="0" t="0" r="r" b="b"/>
              <a:pathLst>
                <a:path w="52" h="17">
                  <a:moveTo>
                    <a:pt x="53" y="7"/>
                  </a:moveTo>
                  <a:cubicBezTo>
                    <a:pt x="53" y="7"/>
                    <a:pt x="50" y="7"/>
                    <a:pt x="44" y="8"/>
                  </a:cubicBezTo>
                  <a:cubicBezTo>
                    <a:pt x="42" y="8"/>
                    <a:pt x="39" y="8"/>
                    <a:pt x="36" y="8"/>
                  </a:cubicBezTo>
                  <a:cubicBezTo>
                    <a:pt x="33" y="8"/>
                    <a:pt x="29" y="9"/>
                    <a:pt x="26" y="9"/>
                  </a:cubicBezTo>
                  <a:cubicBezTo>
                    <a:pt x="23" y="10"/>
                    <a:pt x="20" y="10"/>
                    <a:pt x="17" y="11"/>
                  </a:cubicBezTo>
                  <a:cubicBezTo>
                    <a:pt x="14" y="12"/>
                    <a:pt x="11" y="13"/>
                    <a:pt x="9" y="14"/>
                  </a:cubicBezTo>
                  <a:cubicBezTo>
                    <a:pt x="6" y="14"/>
                    <a:pt x="4" y="15"/>
                    <a:pt x="3" y="16"/>
                  </a:cubicBezTo>
                  <a:cubicBezTo>
                    <a:pt x="1" y="16"/>
                    <a:pt x="0" y="17"/>
                    <a:pt x="0" y="17"/>
                  </a:cubicBezTo>
                  <a:cubicBezTo>
                    <a:pt x="0" y="17"/>
                    <a:pt x="1" y="16"/>
                    <a:pt x="2" y="14"/>
                  </a:cubicBezTo>
                  <a:cubicBezTo>
                    <a:pt x="3" y="13"/>
                    <a:pt x="4" y="11"/>
                    <a:pt x="6" y="9"/>
                  </a:cubicBezTo>
                  <a:cubicBezTo>
                    <a:pt x="7" y="8"/>
                    <a:pt x="8" y="7"/>
                    <a:pt x="10" y="7"/>
                  </a:cubicBezTo>
                  <a:cubicBezTo>
                    <a:pt x="11" y="6"/>
                    <a:pt x="13" y="5"/>
                    <a:pt x="14" y="4"/>
                  </a:cubicBezTo>
                  <a:cubicBezTo>
                    <a:pt x="17" y="3"/>
                    <a:pt x="21" y="2"/>
                    <a:pt x="25" y="1"/>
                  </a:cubicBezTo>
                  <a:cubicBezTo>
                    <a:pt x="29" y="1"/>
                    <a:pt x="32" y="0"/>
                    <a:pt x="36" y="1"/>
                  </a:cubicBezTo>
                  <a:cubicBezTo>
                    <a:pt x="39" y="1"/>
                    <a:pt x="42" y="2"/>
                    <a:pt x="45" y="3"/>
                  </a:cubicBezTo>
                  <a:cubicBezTo>
                    <a:pt x="50" y="5"/>
                    <a:pt x="53" y="7"/>
                    <a:pt x="53" y="7"/>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3" name="Freeform 49"/>
            <p:cNvSpPr/>
            <p:nvPr>
              <p:custDataLst>
                <p:tags r:id="rId53"/>
              </p:custDataLst>
            </p:nvPr>
          </p:nvSpPr>
          <p:spPr bwMode="auto">
            <a:xfrm>
              <a:off x="9006" y="-214"/>
              <a:ext cx="248" cy="118"/>
            </a:xfrm>
            <a:custGeom>
              <a:cxnLst>
                <a:cxn ang="0">
                  <a:pos x="42" y="20"/>
                </a:cxn>
                <a:cxn ang="0">
                  <a:pos x="35" y="16"/>
                </a:cxn>
                <a:cxn ang="0">
                  <a:pos x="29" y="13"/>
                </a:cxn>
                <a:cxn ang="0">
                  <a:pos x="25" y="12"/>
                </a:cxn>
                <a:cxn ang="0">
                  <a:pos x="22" y="10"/>
                </a:cxn>
                <a:cxn ang="0">
                  <a:pos x="14" y="7"/>
                </a:cxn>
                <a:cxn ang="0">
                  <a:pos x="8" y="5"/>
                </a:cxn>
                <a:cxn ang="0">
                  <a:pos x="0" y="3"/>
                </a:cxn>
                <a:cxn ang="0">
                  <a:pos x="8" y="1"/>
                </a:cxn>
                <a:cxn ang="0">
                  <a:pos x="11" y="0"/>
                </a:cxn>
                <a:cxn ang="0">
                  <a:pos x="16" y="0"/>
                </a:cxn>
                <a:cxn ang="0">
                  <a:pos x="20" y="1"/>
                </a:cxn>
                <a:cxn ang="0">
                  <a:pos x="25" y="2"/>
                </a:cxn>
                <a:cxn ang="0">
                  <a:pos x="29" y="5"/>
                </a:cxn>
                <a:cxn ang="0">
                  <a:pos x="33" y="7"/>
                </a:cxn>
                <a:cxn ang="0">
                  <a:pos x="38" y="13"/>
                </a:cxn>
                <a:cxn ang="0">
                  <a:pos x="42" y="20"/>
                </a:cxn>
              </a:cxnLst>
              <a:rect l="0" t="0" r="r" b="b"/>
              <a:pathLst>
                <a:path w="42" h="20">
                  <a:moveTo>
                    <a:pt x="42" y="20"/>
                  </a:moveTo>
                  <a:cubicBezTo>
                    <a:pt x="42" y="20"/>
                    <a:pt x="39" y="18"/>
                    <a:pt x="35" y="16"/>
                  </a:cubicBezTo>
                  <a:cubicBezTo>
                    <a:pt x="34" y="15"/>
                    <a:pt x="31" y="14"/>
                    <a:pt x="29" y="13"/>
                  </a:cubicBezTo>
                  <a:cubicBezTo>
                    <a:pt x="28" y="13"/>
                    <a:pt x="27" y="12"/>
                    <a:pt x="25" y="12"/>
                  </a:cubicBezTo>
                  <a:cubicBezTo>
                    <a:pt x="24" y="11"/>
                    <a:pt x="23" y="10"/>
                    <a:pt x="22" y="10"/>
                  </a:cubicBezTo>
                  <a:cubicBezTo>
                    <a:pt x="19" y="9"/>
                    <a:pt x="17" y="8"/>
                    <a:pt x="14" y="7"/>
                  </a:cubicBezTo>
                  <a:cubicBezTo>
                    <a:pt x="12" y="7"/>
                    <a:pt x="10" y="6"/>
                    <a:pt x="8" y="5"/>
                  </a:cubicBezTo>
                  <a:cubicBezTo>
                    <a:pt x="4" y="5"/>
                    <a:pt x="0" y="3"/>
                    <a:pt x="0" y="3"/>
                  </a:cubicBezTo>
                  <a:cubicBezTo>
                    <a:pt x="0" y="3"/>
                    <a:pt x="3" y="2"/>
                    <a:pt x="8" y="1"/>
                  </a:cubicBezTo>
                  <a:cubicBezTo>
                    <a:pt x="9" y="0"/>
                    <a:pt x="10" y="0"/>
                    <a:pt x="11" y="0"/>
                  </a:cubicBezTo>
                  <a:cubicBezTo>
                    <a:pt x="13" y="0"/>
                    <a:pt x="14" y="0"/>
                    <a:pt x="16" y="0"/>
                  </a:cubicBezTo>
                  <a:cubicBezTo>
                    <a:pt x="17" y="0"/>
                    <a:pt x="19" y="0"/>
                    <a:pt x="20" y="1"/>
                  </a:cubicBezTo>
                  <a:cubicBezTo>
                    <a:pt x="22" y="1"/>
                    <a:pt x="23" y="2"/>
                    <a:pt x="25" y="2"/>
                  </a:cubicBezTo>
                  <a:cubicBezTo>
                    <a:pt x="26" y="3"/>
                    <a:pt x="28" y="4"/>
                    <a:pt x="29" y="5"/>
                  </a:cubicBezTo>
                  <a:cubicBezTo>
                    <a:pt x="30" y="5"/>
                    <a:pt x="32" y="6"/>
                    <a:pt x="33" y="7"/>
                  </a:cubicBezTo>
                  <a:cubicBezTo>
                    <a:pt x="35" y="9"/>
                    <a:pt x="37" y="11"/>
                    <a:pt x="38" y="13"/>
                  </a:cubicBezTo>
                  <a:cubicBezTo>
                    <a:pt x="41" y="16"/>
                    <a:pt x="42" y="20"/>
                    <a:pt x="42" y="2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4" name="Freeform 50"/>
            <p:cNvSpPr/>
            <p:nvPr>
              <p:custDataLst>
                <p:tags r:id="rId54"/>
              </p:custDataLst>
            </p:nvPr>
          </p:nvSpPr>
          <p:spPr bwMode="auto">
            <a:xfrm>
              <a:off x="8364" y="246"/>
              <a:ext cx="348" cy="350"/>
            </a:xfrm>
            <a:custGeom>
              <a:cxnLst>
                <a:cxn ang="0">
                  <a:pos x="59" y="58"/>
                </a:cxn>
                <a:cxn ang="0">
                  <a:pos x="45" y="57"/>
                </a:cxn>
                <a:cxn ang="0">
                  <a:pos x="32" y="51"/>
                </a:cxn>
                <a:cxn ang="0">
                  <a:pos x="19" y="41"/>
                </a:cxn>
                <a:cxn ang="0">
                  <a:pos x="9" y="27"/>
                </a:cxn>
                <a:cxn ang="0">
                  <a:pos x="3" y="14"/>
                </a:cxn>
                <a:cxn ang="0">
                  <a:pos x="0" y="4"/>
                </a:cxn>
                <a:cxn ang="0">
                  <a:pos x="0" y="0"/>
                </a:cxn>
                <a:cxn ang="0">
                  <a:pos x="2" y="4"/>
                </a:cxn>
                <a:cxn ang="0">
                  <a:pos x="7" y="12"/>
                </a:cxn>
                <a:cxn ang="0">
                  <a:pos x="11" y="18"/>
                </a:cxn>
                <a:cxn ang="0">
                  <a:pos x="15" y="23"/>
                </a:cxn>
                <a:cxn ang="0">
                  <a:pos x="19" y="29"/>
                </a:cxn>
                <a:cxn ang="0">
                  <a:pos x="25" y="35"/>
                </a:cxn>
                <a:cxn ang="0">
                  <a:pos x="30" y="41"/>
                </a:cxn>
                <a:cxn ang="0">
                  <a:pos x="36" y="45"/>
                </a:cxn>
                <a:cxn ang="0">
                  <a:pos x="47" y="53"/>
                </a:cxn>
                <a:cxn ang="0">
                  <a:pos x="59" y="58"/>
                </a:cxn>
              </a:cxnLst>
              <a:rect l="0" t="0" r="r" b="b"/>
              <a:pathLst>
                <a:path w="59" h="59">
                  <a:moveTo>
                    <a:pt x="59" y="58"/>
                  </a:moveTo>
                  <a:cubicBezTo>
                    <a:pt x="59" y="58"/>
                    <a:pt x="54" y="59"/>
                    <a:pt x="45" y="57"/>
                  </a:cubicBezTo>
                  <a:cubicBezTo>
                    <a:pt x="41" y="56"/>
                    <a:pt x="36" y="54"/>
                    <a:pt x="32" y="51"/>
                  </a:cubicBezTo>
                  <a:cubicBezTo>
                    <a:pt x="27" y="49"/>
                    <a:pt x="23" y="45"/>
                    <a:pt x="19" y="41"/>
                  </a:cubicBezTo>
                  <a:cubicBezTo>
                    <a:pt x="15" y="37"/>
                    <a:pt x="11" y="32"/>
                    <a:pt x="9" y="27"/>
                  </a:cubicBezTo>
                  <a:cubicBezTo>
                    <a:pt x="6" y="23"/>
                    <a:pt x="4" y="18"/>
                    <a:pt x="3" y="14"/>
                  </a:cubicBezTo>
                  <a:cubicBezTo>
                    <a:pt x="1" y="10"/>
                    <a:pt x="1" y="7"/>
                    <a:pt x="0" y="4"/>
                  </a:cubicBezTo>
                  <a:cubicBezTo>
                    <a:pt x="0" y="2"/>
                    <a:pt x="0" y="0"/>
                    <a:pt x="0" y="0"/>
                  </a:cubicBezTo>
                  <a:cubicBezTo>
                    <a:pt x="0" y="0"/>
                    <a:pt x="1" y="2"/>
                    <a:pt x="2" y="4"/>
                  </a:cubicBezTo>
                  <a:cubicBezTo>
                    <a:pt x="3" y="6"/>
                    <a:pt x="5" y="9"/>
                    <a:pt x="7" y="12"/>
                  </a:cubicBezTo>
                  <a:cubicBezTo>
                    <a:pt x="8" y="14"/>
                    <a:pt x="9" y="16"/>
                    <a:pt x="11" y="18"/>
                  </a:cubicBezTo>
                  <a:cubicBezTo>
                    <a:pt x="12" y="19"/>
                    <a:pt x="13" y="21"/>
                    <a:pt x="15" y="23"/>
                  </a:cubicBezTo>
                  <a:cubicBezTo>
                    <a:pt x="16" y="25"/>
                    <a:pt x="18" y="27"/>
                    <a:pt x="19" y="29"/>
                  </a:cubicBezTo>
                  <a:cubicBezTo>
                    <a:pt x="21" y="31"/>
                    <a:pt x="23" y="33"/>
                    <a:pt x="25" y="35"/>
                  </a:cubicBezTo>
                  <a:cubicBezTo>
                    <a:pt x="26" y="37"/>
                    <a:pt x="28" y="39"/>
                    <a:pt x="30" y="41"/>
                  </a:cubicBezTo>
                  <a:cubicBezTo>
                    <a:pt x="32" y="42"/>
                    <a:pt x="34" y="44"/>
                    <a:pt x="36" y="45"/>
                  </a:cubicBezTo>
                  <a:cubicBezTo>
                    <a:pt x="40" y="48"/>
                    <a:pt x="44" y="51"/>
                    <a:pt x="47" y="53"/>
                  </a:cubicBezTo>
                  <a:cubicBezTo>
                    <a:pt x="54" y="56"/>
                    <a:pt x="59" y="58"/>
                    <a:pt x="59" y="58"/>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5" name="Freeform 51"/>
            <p:cNvSpPr/>
            <p:nvPr>
              <p:custDataLst>
                <p:tags r:id="rId55"/>
              </p:custDataLst>
            </p:nvPr>
          </p:nvSpPr>
          <p:spPr bwMode="auto">
            <a:xfrm>
              <a:off x="8186" y="-66"/>
              <a:ext cx="53" cy="43"/>
            </a:xfrm>
            <a:custGeom>
              <a:cxnLst>
                <a:cxn ang="0">
                  <a:pos x="8" y="6"/>
                </a:cxn>
                <a:cxn ang="0">
                  <a:pos x="3" y="6"/>
                </a:cxn>
                <a:cxn ang="0">
                  <a:pos x="1" y="2"/>
                </a:cxn>
                <a:cxn ang="0">
                  <a:pos x="6" y="1"/>
                </a:cxn>
                <a:cxn ang="0">
                  <a:pos x="8" y="6"/>
                </a:cxn>
              </a:cxnLst>
              <a:rect l="0" t="0" r="r" b="b"/>
              <a:pathLst>
                <a:path w="9" h="7">
                  <a:moveTo>
                    <a:pt x="8" y="6"/>
                  </a:moveTo>
                  <a:cubicBezTo>
                    <a:pt x="8" y="7"/>
                    <a:pt x="5" y="7"/>
                    <a:pt x="3" y="6"/>
                  </a:cubicBezTo>
                  <a:cubicBezTo>
                    <a:pt x="1" y="5"/>
                    <a:pt x="0" y="3"/>
                    <a:pt x="1" y="2"/>
                  </a:cubicBezTo>
                  <a:cubicBezTo>
                    <a:pt x="1" y="0"/>
                    <a:pt x="4" y="0"/>
                    <a:pt x="6" y="1"/>
                  </a:cubicBezTo>
                  <a:cubicBezTo>
                    <a:pt x="8" y="2"/>
                    <a:pt x="9" y="4"/>
                    <a:pt x="8" y="6"/>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6" name="Freeform 52"/>
            <p:cNvSpPr/>
            <p:nvPr>
              <p:custDataLst>
                <p:tags r:id="rId56"/>
              </p:custDataLst>
            </p:nvPr>
          </p:nvSpPr>
          <p:spPr bwMode="auto">
            <a:xfrm>
              <a:off x="8191" y="4"/>
              <a:ext cx="53" cy="43"/>
            </a:xfrm>
            <a:custGeom>
              <a:cxnLst>
                <a:cxn ang="0">
                  <a:pos x="8" y="5"/>
                </a:cxn>
                <a:cxn ang="0">
                  <a:pos x="3" y="6"/>
                </a:cxn>
                <a:cxn ang="0">
                  <a:pos x="1" y="1"/>
                </a:cxn>
                <a:cxn ang="0">
                  <a:pos x="6" y="1"/>
                </a:cxn>
                <a:cxn ang="0">
                  <a:pos x="8" y="5"/>
                </a:cxn>
              </a:cxnLst>
              <a:rect l="0" t="0" r="r" b="b"/>
              <a:pathLst>
                <a:path w="9" h="7">
                  <a:moveTo>
                    <a:pt x="8" y="5"/>
                  </a:moveTo>
                  <a:cubicBezTo>
                    <a:pt x="8" y="7"/>
                    <a:pt x="6" y="7"/>
                    <a:pt x="3" y="6"/>
                  </a:cubicBezTo>
                  <a:cubicBezTo>
                    <a:pt x="1" y="4"/>
                    <a:pt x="0" y="2"/>
                    <a:pt x="1" y="1"/>
                  </a:cubicBezTo>
                  <a:cubicBezTo>
                    <a:pt x="2" y="0"/>
                    <a:pt x="4" y="0"/>
                    <a:pt x="6" y="1"/>
                  </a:cubicBezTo>
                  <a:cubicBezTo>
                    <a:pt x="8" y="2"/>
                    <a:pt x="9" y="4"/>
                    <a:pt x="8" y="5"/>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7" name="Freeform 53"/>
            <p:cNvSpPr/>
            <p:nvPr>
              <p:custDataLst>
                <p:tags r:id="rId57"/>
              </p:custDataLst>
            </p:nvPr>
          </p:nvSpPr>
          <p:spPr bwMode="auto">
            <a:xfrm>
              <a:off x="7541" y="-1164"/>
              <a:ext cx="1145" cy="1163"/>
            </a:xfrm>
            <a:custGeom>
              <a:cxnLst>
                <a:cxn ang="0">
                  <a:pos x="194" y="32"/>
                </a:cxn>
                <a:cxn ang="0">
                  <a:pos x="123" y="80"/>
                </a:cxn>
                <a:cxn ang="0">
                  <a:pos x="57" y="177"/>
                </a:cxn>
                <a:cxn ang="0">
                  <a:pos x="51" y="193"/>
                </a:cxn>
                <a:cxn ang="0">
                  <a:pos x="42" y="176"/>
                </a:cxn>
                <a:cxn ang="0">
                  <a:pos x="40" y="60"/>
                </a:cxn>
                <a:cxn ang="0">
                  <a:pos x="194" y="32"/>
                </a:cxn>
              </a:cxnLst>
              <a:rect l="0" t="0" r="r" b="b"/>
              <a:pathLst>
                <a:path w="194" h="197">
                  <a:moveTo>
                    <a:pt x="194" y="32"/>
                  </a:moveTo>
                  <a:cubicBezTo>
                    <a:pt x="194" y="32"/>
                    <a:pt x="131" y="29"/>
                    <a:pt x="123" y="80"/>
                  </a:cubicBezTo>
                  <a:cubicBezTo>
                    <a:pt x="115" y="131"/>
                    <a:pt x="91" y="183"/>
                    <a:pt x="57" y="177"/>
                  </a:cubicBezTo>
                  <a:cubicBezTo>
                    <a:pt x="57" y="177"/>
                    <a:pt x="47" y="190"/>
                    <a:pt x="51" y="193"/>
                  </a:cubicBezTo>
                  <a:cubicBezTo>
                    <a:pt x="55" y="197"/>
                    <a:pt x="44" y="186"/>
                    <a:pt x="42" y="176"/>
                  </a:cubicBezTo>
                  <a:cubicBezTo>
                    <a:pt x="39" y="167"/>
                    <a:pt x="0" y="80"/>
                    <a:pt x="40" y="60"/>
                  </a:cubicBezTo>
                  <a:cubicBezTo>
                    <a:pt x="80" y="41"/>
                    <a:pt x="149" y="0"/>
                    <a:pt x="194" y="32"/>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8" name="Freeform 54"/>
            <p:cNvSpPr/>
            <p:nvPr>
              <p:custDataLst>
                <p:tags r:id="rId58"/>
              </p:custDataLst>
            </p:nvPr>
          </p:nvSpPr>
          <p:spPr bwMode="auto">
            <a:xfrm>
              <a:off x="6206" y="8054"/>
              <a:ext cx="1330" cy="928"/>
            </a:xfrm>
            <a:custGeom>
              <a:cxnLst>
                <a:cxn ang="0">
                  <a:pos x="151" y="69"/>
                </a:cxn>
                <a:cxn ang="0">
                  <a:pos x="221" y="128"/>
                </a:cxn>
                <a:cxn ang="0">
                  <a:pos x="127" y="139"/>
                </a:cxn>
                <a:cxn ang="0">
                  <a:pos x="6" y="44"/>
                </a:cxn>
                <a:cxn ang="0">
                  <a:pos x="49" y="3"/>
                </a:cxn>
                <a:cxn ang="0">
                  <a:pos x="151" y="69"/>
                </a:cxn>
              </a:cxnLst>
              <a:rect l="0" t="0" r="r" b="b"/>
              <a:pathLst>
                <a:path w="225" h="157">
                  <a:moveTo>
                    <a:pt x="151" y="69"/>
                  </a:moveTo>
                  <a:cubicBezTo>
                    <a:pt x="151" y="69"/>
                    <a:pt x="225" y="100"/>
                    <a:pt x="221" y="128"/>
                  </a:cubicBezTo>
                  <a:cubicBezTo>
                    <a:pt x="216" y="157"/>
                    <a:pt x="181" y="156"/>
                    <a:pt x="127" y="139"/>
                  </a:cubicBezTo>
                  <a:cubicBezTo>
                    <a:pt x="72" y="121"/>
                    <a:pt x="0" y="88"/>
                    <a:pt x="6" y="44"/>
                  </a:cubicBezTo>
                  <a:cubicBezTo>
                    <a:pt x="12" y="0"/>
                    <a:pt x="49" y="3"/>
                    <a:pt x="49" y="3"/>
                  </a:cubicBezTo>
                  <a:cubicBezTo>
                    <a:pt x="49" y="3"/>
                    <a:pt x="143" y="62"/>
                    <a:pt x="151" y="69"/>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9" name="Freeform 55"/>
            <p:cNvSpPr/>
            <p:nvPr>
              <p:custDataLst>
                <p:tags r:id="rId59"/>
              </p:custDataLst>
            </p:nvPr>
          </p:nvSpPr>
          <p:spPr bwMode="auto">
            <a:xfrm>
              <a:off x="6206" y="8054"/>
              <a:ext cx="918" cy="560"/>
            </a:xfrm>
            <a:custGeom>
              <a:cxnLst>
                <a:cxn ang="0">
                  <a:pos x="107" y="37"/>
                </a:cxn>
                <a:cxn ang="0">
                  <a:pos x="151" y="69"/>
                </a:cxn>
                <a:cxn ang="0">
                  <a:pos x="101" y="86"/>
                </a:cxn>
                <a:cxn ang="0">
                  <a:pos x="55" y="0"/>
                </a:cxn>
                <a:cxn ang="0">
                  <a:pos x="107" y="37"/>
                </a:cxn>
              </a:cxnLst>
              <a:rect l="0" t="0" r="r" b="b"/>
              <a:pathLst>
                <a:path w="155" h="95">
                  <a:moveTo>
                    <a:pt x="107" y="37"/>
                  </a:moveTo>
                  <a:cubicBezTo>
                    <a:pt x="107" y="37"/>
                    <a:pt x="148" y="65"/>
                    <a:pt x="151" y="69"/>
                  </a:cubicBezTo>
                  <a:cubicBezTo>
                    <a:pt x="155" y="72"/>
                    <a:pt x="128" y="95"/>
                    <a:pt x="101" y="86"/>
                  </a:cubicBezTo>
                  <a:cubicBezTo>
                    <a:pt x="74" y="77"/>
                    <a:pt x="0" y="35"/>
                    <a:pt x="55" y="0"/>
                  </a:cubicBezTo>
                  <a:cubicBezTo>
                    <a:pt x="55" y="0"/>
                    <a:pt x="66" y="31"/>
                    <a:pt x="107" y="37"/>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0" name="Freeform 56"/>
            <p:cNvSpPr/>
            <p:nvPr>
              <p:custDataLst>
                <p:tags r:id="rId60"/>
              </p:custDataLst>
            </p:nvPr>
          </p:nvSpPr>
          <p:spPr bwMode="auto">
            <a:xfrm>
              <a:off x="6284" y="3819"/>
              <a:ext cx="3255" cy="4453"/>
            </a:xfrm>
            <a:custGeom>
              <a:cxnLst>
                <a:cxn ang="0">
                  <a:pos x="0" y="85"/>
                </a:cxn>
                <a:cxn ang="0">
                  <a:pos x="128" y="198"/>
                </a:cxn>
                <a:cxn ang="0">
                  <a:pos x="408" y="424"/>
                </a:cxn>
                <a:cxn ang="0">
                  <a:pos x="38" y="705"/>
                </a:cxn>
                <a:cxn ang="0">
                  <a:pos x="101" y="754"/>
                </a:cxn>
                <a:cxn ang="0">
                  <a:pos x="523" y="388"/>
                </a:cxn>
                <a:cxn ang="0">
                  <a:pos x="268" y="38"/>
                </a:cxn>
                <a:cxn ang="0">
                  <a:pos x="0" y="85"/>
                </a:cxn>
              </a:cxnLst>
              <a:rect l="0" t="0" r="r" b="b"/>
              <a:pathLst>
                <a:path w="551" h="754">
                  <a:moveTo>
                    <a:pt x="0" y="85"/>
                  </a:moveTo>
                  <a:cubicBezTo>
                    <a:pt x="0" y="85"/>
                    <a:pt x="34" y="173"/>
                    <a:pt x="128" y="198"/>
                  </a:cubicBezTo>
                  <a:cubicBezTo>
                    <a:pt x="222" y="223"/>
                    <a:pt x="412" y="365"/>
                    <a:pt x="408" y="424"/>
                  </a:cubicBezTo>
                  <a:cubicBezTo>
                    <a:pt x="404" y="484"/>
                    <a:pt x="38" y="705"/>
                    <a:pt x="38" y="705"/>
                  </a:cubicBezTo>
                  <a:cubicBezTo>
                    <a:pt x="38" y="705"/>
                    <a:pt x="45" y="754"/>
                    <a:pt x="101" y="754"/>
                  </a:cubicBezTo>
                  <a:cubicBezTo>
                    <a:pt x="101" y="754"/>
                    <a:pt x="551" y="543"/>
                    <a:pt x="523" y="388"/>
                  </a:cubicBezTo>
                  <a:cubicBezTo>
                    <a:pt x="495" y="233"/>
                    <a:pt x="297" y="56"/>
                    <a:pt x="268" y="38"/>
                  </a:cubicBezTo>
                  <a:cubicBezTo>
                    <a:pt x="239" y="20"/>
                    <a:pt x="90" y="0"/>
                    <a:pt x="0" y="85"/>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1" name="Freeform 57"/>
            <p:cNvSpPr/>
            <p:nvPr>
              <p:custDataLst>
                <p:tags r:id="rId61"/>
              </p:custDataLst>
            </p:nvPr>
          </p:nvSpPr>
          <p:spPr bwMode="auto">
            <a:xfrm>
              <a:off x="7094" y="2704"/>
              <a:ext cx="2723" cy="2588"/>
            </a:xfrm>
            <a:custGeom>
              <a:cxnLst>
                <a:cxn ang="0">
                  <a:pos x="82" y="8"/>
                </a:cxn>
                <a:cxn ang="0">
                  <a:pos x="359" y="304"/>
                </a:cxn>
                <a:cxn ang="0">
                  <a:pos x="443" y="330"/>
                </a:cxn>
                <a:cxn ang="0">
                  <a:pos x="403" y="428"/>
                </a:cxn>
                <a:cxn ang="0">
                  <a:pos x="355" y="372"/>
                </a:cxn>
                <a:cxn ang="0">
                  <a:pos x="0" y="30"/>
                </a:cxn>
                <a:cxn ang="0">
                  <a:pos x="82" y="8"/>
                </a:cxn>
              </a:cxnLst>
              <a:rect l="0" t="0" r="r" b="b"/>
              <a:pathLst>
                <a:path w="461" h="438">
                  <a:moveTo>
                    <a:pt x="82" y="8"/>
                  </a:moveTo>
                  <a:cubicBezTo>
                    <a:pt x="82" y="8"/>
                    <a:pt x="118" y="238"/>
                    <a:pt x="359" y="304"/>
                  </a:cubicBezTo>
                  <a:cubicBezTo>
                    <a:pt x="359" y="304"/>
                    <a:pt x="425" y="293"/>
                    <a:pt x="443" y="330"/>
                  </a:cubicBezTo>
                  <a:cubicBezTo>
                    <a:pt x="461" y="367"/>
                    <a:pt x="455" y="438"/>
                    <a:pt x="403" y="428"/>
                  </a:cubicBezTo>
                  <a:cubicBezTo>
                    <a:pt x="350" y="419"/>
                    <a:pt x="348" y="401"/>
                    <a:pt x="355" y="372"/>
                  </a:cubicBezTo>
                  <a:cubicBezTo>
                    <a:pt x="355" y="372"/>
                    <a:pt x="91" y="281"/>
                    <a:pt x="0" y="30"/>
                  </a:cubicBezTo>
                  <a:cubicBezTo>
                    <a:pt x="0" y="30"/>
                    <a:pt x="38" y="0"/>
                    <a:pt x="82" y="8"/>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2" name="Freeform 58"/>
            <p:cNvSpPr/>
            <p:nvPr>
              <p:custDataLst>
                <p:tags r:id="rId62"/>
              </p:custDataLst>
            </p:nvPr>
          </p:nvSpPr>
          <p:spPr bwMode="auto">
            <a:xfrm>
              <a:off x="6716" y="4091"/>
              <a:ext cx="2120" cy="2203"/>
            </a:xfrm>
            <a:custGeom>
              <a:cxnLst>
                <a:cxn ang="0">
                  <a:pos x="2" y="0"/>
                </a:cxn>
                <a:cxn ang="0">
                  <a:pos x="0" y="6"/>
                </a:cxn>
                <a:cxn ang="0">
                  <a:pos x="3" y="13"/>
                </a:cxn>
                <a:cxn ang="0">
                  <a:pos x="11" y="17"/>
                </a:cxn>
                <a:cxn ang="0">
                  <a:pos x="14" y="22"/>
                </a:cxn>
                <a:cxn ang="0">
                  <a:pos x="10" y="28"/>
                </a:cxn>
                <a:cxn ang="0">
                  <a:pos x="12" y="33"/>
                </a:cxn>
                <a:cxn ang="0">
                  <a:pos x="19" y="36"/>
                </a:cxn>
                <a:cxn ang="0">
                  <a:pos x="49" y="53"/>
                </a:cxn>
                <a:cxn ang="0">
                  <a:pos x="123" y="100"/>
                </a:cxn>
                <a:cxn ang="0">
                  <a:pos x="165" y="126"/>
                </a:cxn>
                <a:cxn ang="0">
                  <a:pos x="186" y="141"/>
                </a:cxn>
                <a:cxn ang="0">
                  <a:pos x="205" y="158"/>
                </a:cxn>
                <a:cxn ang="0">
                  <a:pos x="275" y="229"/>
                </a:cxn>
                <a:cxn ang="0">
                  <a:pos x="306" y="263"/>
                </a:cxn>
                <a:cxn ang="0">
                  <a:pos x="333" y="295"/>
                </a:cxn>
                <a:cxn ang="0">
                  <a:pos x="352" y="324"/>
                </a:cxn>
                <a:cxn ang="0">
                  <a:pos x="358" y="350"/>
                </a:cxn>
                <a:cxn ang="0">
                  <a:pos x="359" y="367"/>
                </a:cxn>
                <a:cxn ang="0">
                  <a:pos x="358" y="373"/>
                </a:cxn>
                <a:cxn ang="0">
                  <a:pos x="359" y="367"/>
                </a:cxn>
                <a:cxn ang="0">
                  <a:pos x="357" y="350"/>
                </a:cxn>
                <a:cxn ang="0">
                  <a:pos x="351" y="324"/>
                </a:cxn>
                <a:cxn ang="0">
                  <a:pos x="331" y="296"/>
                </a:cxn>
                <a:cxn ang="0">
                  <a:pos x="304" y="265"/>
                </a:cxn>
                <a:cxn ang="0">
                  <a:pos x="272" y="232"/>
                </a:cxn>
                <a:cxn ang="0">
                  <a:pos x="202" y="161"/>
                </a:cxn>
                <a:cxn ang="0">
                  <a:pos x="183" y="144"/>
                </a:cxn>
                <a:cxn ang="0">
                  <a:pos x="163" y="130"/>
                </a:cxn>
                <a:cxn ang="0">
                  <a:pos x="121" y="103"/>
                </a:cxn>
                <a:cxn ang="0">
                  <a:pos x="48" y="55"/>
                </a:cxn>
                <a:cxn ang="0">
                  <a:pos x="18" y="37"/>
                </a:cxn>
                <a:cxn ang="0">
                  <a:pos x="12" y="34"/>
                </a:cxn>
                <a:cxn ang="0">
                  <a:pos x="9" y="31"/>
                </a:cxn>
                <a:cxn ang="0">
                  <a:pos x="9" y="27"/>
                </a:cxn>
                <a:cxn ang="0">
                  <a:pos x="13" y="22"/>
                </a:cxn>
                <a:cxn ang="0">
                  <a:pos x="11" y="18"/>
                </a:cxn>
                <a:cxn ang="0">
                  <a:pos x="2" y="13"/>
                </a:cxn>
                <a:cxn ang="0">
                  <a:pos x="0" y="6"/>
                </a:cxn>
                <a:cxn ang="0">
                  <a:pos x="2" y="0"/>
                </a:cxn>
              </a:cxnLst>
              <a:rect l="0" t="0" r="r" b="b"/>
              <a:pathLst>
                <a:path w="359" h="373">
                  <a:moveTo>
                    <a:pt x="2" y="0"/>
                  </a:moveTo>
                  <a:cubicBezTo>
                    <a:pt x="2" y="0"/>
                    <a:pt x="1" y="2"/>
                    <a:pt x="0" y="6"/>
                  </a:cubicBezTo>
                  <a:cubicBezTo>
                    <a:pt x="0" y="8"/>
                    <a:pt x="0" y="11"/>
                    <a:pt x="3" y="13"/>
                  </a:cubicBezTo>
                  <a:cubicBezTo>
                    <a:pt x="5" y="14"/>
                    <a:pt x="8" y="15"/>
                    <a:pt x="11" y="17"/>
                  </a:cubicBezTo>
                  <a:cubicBezTo>
                    <a:pt x="13" y="18"/>
                    <a:pt x="15" y="20"/>
                    <a:pt x="14" y="22"/>
                  </a:cubicBezTo>
                  <a:cubicBezTo>
                    <a:pt x="13" y="25"/>
                    <a:pt x="11" y="26"/>
                    <a:pt x="10" y="28"/>
                  </a:cubicBezTo>
                  <a:cubicBezTo>
                    <a:pt x="9" y="30"/>
                    <a:pt x="10" y="32"/>
                    <a:pt x="12" y="33"/>
                  </a:cubicBezTo>
                  <a:cubicBezTo>
                    <a:pt x="15" y="34"/>
                    <a:pt x="17" y="35"/>
                    <a:pt x="19" y="36"/>
                  </a:cubicBezTo>
                  <a:cubicBezTo>
                    <a:pt x="28" y="41"/>
                    <a:pt x="39" y="46"/>
                    <a:pt x="49" y="53"/>
                  </a:cubicBezTo>
                  <a:cubicBezTo>
                    <a:pt x="71" y="67"/>
                    <a:pt x="96" y="83"/>
                    <a:pt x="123" y="100"/>
                  </a:cubicBezTo>
                  <a:cubicBezTo>
                    <a:pt x="137" y="108"/>
                    <a:pt x="151" y="117"/>
                    <a:pt x="165" y="126"/>
                  </a:cubicBezTo>
                  <a:cubicBezTo>
                    <a:pt x="172" y="131"/>
                    <a:pt x="179" y="135"/>
                    <a:pt x="186" y="141"/>
                  </a:cubicBezTo>
                  <a:cubicBezTo>
                    <a:pt x="192" y="146"/>
                    <a:pt x="198" y="152"/>
                    <a:pt x="205" y="158"/>
                  </a:cubicBezTo>
                  <a:cubicBezTo>
                    <a:pt x="229" y="182"/>
                    <a:pt x="253" y="206"/>
                    <a:pt x="275" y="229"/>
                  </a:cubicBezTo>
                  <a:cubicBezTo>
                    <a:pt x="286" y="241"/>
                    <a:pt x="296" y="252"/>
                    <a:pt x="306" y="263"/>
                  </a:cubicBezTo>
                  <a:cubicBezTo>
                    <a:pt x="316" y="274"/>
                    <a:pt x="325" y="285"/>
                    <a:pt x="333" y="295"/>
                  </a:cubicBezTo>
                  <a:cubicBezTo>
                    <a:pt x="340" y="305"/>
                    <a:pt x="348" y="314"/>
                    <a:pt x="352" y="324"/>
                  </a:cubicBezTo>
                  <a:cubicBezTo>
                    <a:pt x="355" y="334"/>
                    <a:pt x="357" y="343"/>
                    <a:pt x="358" y="350"/>
                  </a:cubicBezTo>
                  <a:cubicBezTo>
                    <a:pt x="359" y="357"/>
                    <a:pt x="359" y="363"/>
                    <a:pt x="359" y="367"/>
                  </a:cubicBezTo>
                  <a:cubicBezTo>
                    <a:pt x="359" y="371"/>
                    <a:pt x="358" y="373"/>
                    <a:pt x="358" y="373"/>
                  </a:cubicBezTo>
                  <a:cubicBezTo>
                    <a:pt x="358" y="373"/>
                    <a:pt x="359" y="371"/>
                    <a:pt x="359" y="367"/>
                  </a:cubicBezTo>
                  <a:cubicBezTo>
                    <a:pt x="359" y="363"/>
                    <a:pt x="359" y="357"/>
                    <a:pt x="357" y="350"/>
                  </a:cubicBezTo>
                  <a:cubicBezTo>
                    <a:pt x="356" y="343"/>
                    <a:pt x="354" y="334"/>
                    <a:pt x="351" y="324"/>
                  </a:cubicBezTo>
                  <a:cubicBezTo>
                    <a:pt x="347" y="315"/>
                    <a:pt x="339" y="306"/>
                    <a:pt x="331" y="296"/>
                  </a:cubicBezTo>
                  <a:cubicBezTo>
                    <a:pt x="323" y="286"/>
                    <a:pt x="313" y="276"/>
                    <a:pt x="304" y="265"/>
                  </a:cubicBezTo>
                  <a:cubicBezTo>
                    <a:pt x="294" y="254"/>
                    <a:pt x="283" y="243"/>
                    <a:pt x="272" y="232"/>
                  </a:cubicBezTo>
                  <a:cubicBezTo>
                    <a:pt x="250" y="209"/>
                    <a:pt x="226" y="184"/>
                    <a:pt x="202" y="161"/>
                  </a:cubicBezTo>
                  <a:cubicBezTo>
                    <a:pt x="196" y="155"/>
                    <a:pt x="189" y="149"/>
                    <a:pt x="183" y="144"/>
                  </a:cubicBezTo>
                  <a:cubicBezTo>
                    <a:pt x="177" y="138"/>
                    <a:pt x="170" y="134"/>
                    <a:pt x="163" y="130"/>
                  </a:cubicBezTo>
                  <a:cubicBezTo>
                    <a:pt x="148" y="120"/>
                    <a:pt x="135" y="112"/>
                    <a:pt x="121" y="103"/>
                  </a:cubicBezTo>
                  <a:cubicBezTo>
                    <a:pt x="94" y="85"/>
                    <a:pt x="69" y="69"/>
                    <a:pt x="48" y="55"/>
                  </a:cubicBezTo>
                  <a:cubicBezTo>
                    <a:pt x="38" y="48"/>
                    <a:pt x="27" y="43"/>
                    <a:pt x="18" y="37"/>
                  </a:cubicBezTo>
                  <a:cubicBezTo>
                    <a:pt x="16" y="36"/>
                    <a:pt x="14" y="35"/>
                    <a:pt x="12" y="34"/>
                  </a:cubicBezTo>
                  <a:cubicBezTo>
                    <a:pt x="11" y="33"/>
                    <a:pt x="10" y="32"/>
                    <a:pt x="9" y="31"/>
                  </a:cubicBezTo>
                  <a:cubicBezTo>
                    <a:pt x="8" y="30"/>
                    <a:pt x="9" y="28"/>
                    <a:pt x="9" y="27"/>
                  </a:cubicBezTo>
                  <a:cubicBezTo>
                    <a:pt x="11" y="25"/>
                    <a:pt x="12" y="24"/>
                    <a:pt x="13" y="22"/>
                  </a:cubicBezTo>
                  <a:cubicBezTo>
                    <a:pt x="14" y="20"/>
                    <a:pt x="13" y="19"/>
                    <a:pt x="11" y="18"/>
                  </a:cubicBezTo>
                  <a:cubicBezTo>
                    <a:pt x="8" y="16"/>
                    <a:pt x="5" y="15"/>
                    <a:pt x="2" y="13"/>
                  </a:cubicBezTo>
                  <a:cubicBezTo>
                    <a:pt x="0" y="11"/>
                    <a:pt x="0" y="8"/>
                    <a:pt x="0" y="6"/>
                  </a:cubicBezTo>
                  <a:cubicBezTo>
                    <a:pt x="1" y="2"/>
                    <a:pt x="2" y="0"/>
                    <a:pt x="2" y="0"/>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3" name="Freeform 59"/>
            <p:cNvSpPr/>
            <p:nvPr>
              <p:custDataLst>
                <p:tags r:id="rId63"/>
              </p:custDataLst>
            </p:nvPr>
          </p:nvSpPr>
          <p:spPr bwMode="auto">
            <a:xfrm>
              <a:off x="6799" y="1676"/>
              <a:ext cx="808" cy="1240"/>
            </a:xfrm>
            <a:custGeom>
              <a:cxnLst>
                <a:cxn ang="0">
                  <a:pos x="0" y="0"/>
                </a:cxn>
                <a:cxn ang="0">
                  <a:pos x="8" y="53"/>
                </a:cxn>
                <a:cxn ang="0">
                  <a:pos x="18" y="105"/>
                </a:cxn>
                <a:cxn ang="0">
                  <a:pos x="24" y="130"/>
                </a:cxn>
                <a:cxn ang="0">
                  <a:pos x="28" y="143"/>
                </a:cxn>
                <a:cxn ang="0">
                  <a:pos x="31" y="156"/>
                </a:cxn>
                <a:cxn ang="0">
                  <a:pos x="36" y="168"/>
                </a:cxn>
                <a:cxn ang="0">
                  <a:pos x="40" y="180"/>
                </a:cxn>
                <a:cxn ang="0">
                  <a:pos x="46" y="191"/>
                </a:cxn>
                <a:cxn ang="0">
                  <a:pos x="53" y="201"/>
                </a:cxn>
                <a:cxn ang="0">
                  <a:pos x="48" y="201"/>
                </a:cxn>
                <a:cxn ang="0">
                  <a:pos x="67" y="190"/>
                </a:cxn>
                <a:cxn ang="0">
                  <a:pos x="88" y="181"/>
                </a:cxn>
                <a:cxn ang="0">
                  <a:pos x="110" y="177"/>
                </a:cxn>
                <a:cxn ang="0">
                  <a:pos x="122" y="177"/>
                </a:cxn>
                <a:cxn ang="0">
                  <a:pos x="127" y="178"/>
                </a:cxn>
                <a:cxn ang="0">
                  <a:pos x="133" y="179"/>
                </a:cxn>
                <a:cxn ang="0">
                  <a:pos x="128" y="183"/>
                </a:cxn>
                <a:cxn ang="0">
                  <a:pos x="121" y="139"/>
                </a:cxn>
                <a:cxn ang="0">
                  <a:pos x="116" y="95"/>
                </a:cxn>
                <a:cxn ang="0">
                  <a:pos x="114" y="51"/>
                </a:cxn>
                <a:cxn ang="0">
                  <a:pos x="114" y="40"/>
                </a:cxn>
                <a:cxn ang="0">
                  <a:pos x="115" y="29"/>
                </a:cxn>
                <a:cxn ang="0">
                  <a:pos x="117" y="18"/>
                </a:cxn>
                <a:cxn ang="0">
                  <a:pos x="119" y="7"/>
                </a:cxn>
                <a:cxn ang="0">
                  <a:pos x="117" y="18"/>
                </a:cxn>
                <a:cxn ang="0">
                  <a:pos x="117" y="29"/>
                </a:cxn>
                <a:cxn ang="0">
                  <a:pos x="117" y="40"/>
                </a:cxn>
                <a:cxn ang="0">
                  <a:pos x="117" y="51"/>
                </a:cxn>
                <a:cxn ang="0">
                  <a:pos x="119" y="73"/>
                </a:cxn>
                <a:cxn ang="0">
                  <a:pos x="121" y="95"/>
                </a:cxn>
                <a:cxn ang="0">
                  <a:pos x="127" y="138"/>
                </a:cxn>
                <a:cxn ang="0">
                  <a:pos x="136" y="182"/>
                </a:cxn>
                <a:cxn ang="0">
                  <a:pos x="137" y="187"/>
                </a:cxn>
                <a:cxn ang="0">
                  <a:pos x="131" y="186"/>
                </a:cxn>
                <a:cxn ang="0">
                  <a:pos x="126" y="185"/>
                </a:cxn>
                <a:cxn ang="0">
                  <a:pos x="121" y="184"/>
                </a:cxn>
                <a:cxn ang="0">
                  <a:pos x="111" y="185"/>
                </a:cxn>
                <a:cxn ang="0">
                  <a:pos x="91" y="189"/>
                </a:cxn>
                <a:cxn ang="0">
                  <a:pos x="71" y="197"/>
                </a:cxn>
                <a:cxn ang="0">
                  <a:pos x="53" y="207"/>
                </a:cxn>
                <a:cxn ang="0">
                  <a:pos x="49" y="210"/>
                </a:cxn>
                <a:cxn ang="0">
                  <a:pos x="48" y="207"/>
                </a:cxn>
                <a:cxn ang="0">
                  <a:pos x="39" y="195"/>
                </a:cxn>
                <a:cxn ang="0">
                  <a:pos x="33" y="183"/>
                </a:cxn>
                <a:cxn ang="0">
                  <a:pos x="29" y="170"/>
                </a:cxn>
                <a:cxn ang="0">
                  <a:pos x="24" y="158"/>
                </a:cxn>
                <a:cxn ang="0">
                  <a:pos x="18" y="132"/>
                </a:cxn>
                <a:cxn ang="0">
                  <a:pos x="13" y="106"/>
                </a:cxn>
                <a:cxn ang="0">
                  <a:pos x="5" y="53"/>
                </a:cxn>
                <a:cxn ang="0">
                  <a:pos x="0" y="0"/>
                </a:cxn>
              </a:cxnLst>
              <a:rect l="0" t="0" r="r" b="b"/>
              <a:pathLst>
                <a:path w="137" h="210">
                  <a:moveTo>
                    <a:pt x="0" y="0"/>
                  </a:moveTo>
                  <a:cubicBezTo>
                    <a:pt x="2" y="18"/>
                    <a:pt x="5" y="35"/>
                    <a:pt x="8" y="53"/>
                  </a:cubicBezTo>
                  <a:cubicBezTo>
                    <a:pt x="11" y="70"/>
                    <a:pt x="14" y="87"/>
                    <a:pt x="18" y="105"/>
                  </a:cubicBezTo>
                  <a:cubicBezTo>
                    <a:pt x="20" y="113"/>
                    <a:pt x="22" y="122"/>
                    <a:pt x="24" y="130"/>
                  </a:cubicBezTo>
                  <a:cubicBezTo>
                    <a:pt x="26" y="134"/>
                    <a:pt x="26" y="139"/>
                    <a:pt x="28" y="143"/>
                  </a:cubicBezTo>
                  <a:cubicBezTo>
                    <a:pt x="31" y="156"/>
                    <a:pt x="31" y="156"/>
                    <a:pt x="31" y="156"/>
                  </a:cubicBezTo>
                  <a:cubicBezTo>
                    <a:pt x="36" y="168"/>
                    <a:pt x="36" y="168"/>
                    <a:pt x="36" y="168"/>
                  </a:cubicBezTo>
                  <a:cubicBezTo>
                    <a:pt x="37" y="172"/>
                    <a:pt x="39" y="176"/>
                    <a:pt x="40" y="180"/>
                  </a:cubicBezTo>
                  <a:cubicBezTo>
                    <a:pt x="42" y="184"/>
                    <a:pt x="44" y="188"/>
                    <a:pt x="46" y="191"/>
                  </a:cubicBezTo>
                  <a:cubicBezTo>
                    <a:pt x="48" y="195"/>
                    <a:pt x="51" y="198"/>
                    <a:pt x="53" y="201"/>
                  </a:cubicBezTo>
                  <a:cubicBezTo>
                    <a:pt x="48" y="201"/>
                    <a:pt x="48" y="201"/>
                    <a:pt x="48" y="201"/>
                  </a:cubicBezTo>
                  <a:cubicBezTo>
                    <a:pt x="54" y="197"/>
                    <a:pt x="61" y="193"/>
                    <a:pt x="67" y="190"/>
                  </a:cubicBezTo>
                  <a:cubicBezTo>
                    <a:pt x="74" y="186"/>
                    <a:pt x="81" y="184"/>
                    <a:pt x="88" y="181"/>
                  </a:cubicBezTo>
                  <a:cubicBezTo>
                    <a:pt x="95" y="179"/>
                    <a:pt x="103" y="177"/>
                    <a:pt x="110" y="177"/>
                  </a:cubicBezTo>
                  <a:cubicBezTo>
                    <a:pt x="114" y="177"/>
                    <a:pt x="118" y="176"/>
                    <a:pt x="122" y="177"/>
                  </a:cubicBezTo>
                  <a:cubicBezTo>
                    <a:pt x="124" y="177"/>
                    <a:pt x="126" y="177"/>
                    <a:pt x="127" y="178"/>
                  </a:cubicBezTo>
                  <a:cubicBezTo>
                    <a:pt x="133" y="179"/>
                    <a:pt x="133" y="179"/>
                    <a:pt x="133" y="179"/>
                  </a:cubicBezTo>
                  <a:cubicBezTo>
                    <a:pt x="128" y="183"/>
                    <a:pt x="128" y="183"/>
                    <a:pt x="128" y="183"/>
                  </a:cubicBezTo>
                  <a:cubicBezTo>
                    <a:pt x="125" y="169"/>
                    <a:pt x="123" y="154"/>
                    <a:pt x="121" y="139"/>
                  </a:cubicBezTo>
                  <a:cubicBezTo>
                    <a:pt x="119" y="125"/>
                    <a:pt x="117" y="110"/>
                    <a:pt x="116" y="95"/>
                  </a:cubicBezTo>
                  <a:cubicBezTo>
                    <a:pt x="114" y="80"/>
                    <a:pt x="114" y="66"/>
                    <a:pt x="114" y="51"/>
                  </a:cubicBezTo>
                  <a:cubicBezTo>
                    <a:pt x="114" y="47"/>
                    <a:pt x="114" y="43"/>
                    <a:pt x="114" y="40"/>
                  </a:cubicBezTo>
                  <a:cubicBezTo>
                    <a:pt x="115" y="36"/>
                    <a:pt x="115" y="32"/>
                    <a:pt x="115" y="29"/>
                  </a:cubicBezTo>
                  <a:cubicBezTo>
                    <a:pt x="116" y="25"/>
                    <a:pt x="116" y="21"/>
                    <a:pt x="117" y="18"/>
                  </a:cubicBezTo>
                  <a:cubicBezTo>
                    <a:pt x="119" y="7"/>
                    <a:pt x="119" y="7"/>
                    <a:pt x="119" y="7"/>
                  </a:cubicBezTo>
                  <a:cubicBezTo>
                    <a:pt x="117" y="18"/>
                    <a:pt x="117" y="18"/>
                    <a:pt x="117" y="18"/>
                  </a:cubicBezTo>
                  <a:cubicBezTo>
                    <a:pt x="117" y="21"/>
                    <a:pt x="117" y="25"/>
                    <a:pt x="117" y="29"/>
                  </a:cubicBezTo>
                  <a:cubicBezTo>
                    <a:pt x="117" y="32"/>
                    <a:pt x="117" y="36"/>
                    <a:pt x="117" y="40"/>
                  </a:cubicBezTo>
                  <a:cubicBezTo>
                    <a:pt x="117" y="43"/>
                    <a:pt x="117" y="47"/>
                    <a:pt x="117" y="51"/>
                  </a:cubicBezTo>
                  <a:cubicBezTo>
                    <a:pt x="117" y="58"/>
                    <a:pt x="118" y="65"/>
                    <a:pt x="119" y="73"/>
                  </a:cubicBezTo>
                  <a:cubicBezTo>
                    <a:pt x="119" y="80"/>
                    <a:pt x="120" y="87"/>
                    <a:pt x="121" y="95"/>
                  </a:cubicBezTo>
                  <a:cubicBezTo>
                    <a:pt x="123" y="109"/>
                    <a:pt x="125" y="124"/>
                    <a:pt x="127" y="138"/>
                  </a:cubicBezTo>
                  <a:cubicBezTo>
                    <a:pt x="130" y="153"/>
                    <a:pt x="133" y="167"/>
                    <a:pt x="136" y="182"/>
                  </a:cubicBezTo>
                  <a:cubicBezTo>
                    <a:pt x="137" y="187"/>
                    <a:pt x="137" y="187"/>
                    <a:pt x="137" y="187"/>
                  </a:cubicBezTo>
                  <a:cubicBezTo>
                    <a:pt x="131" y="186"/>
                    <a:pt x="131" y="186"/>
                    <a:pt x="131" y="186"/>
                  </a:cubicBezTo>
                  <a:cubicBezTo>
                    <a:pt x="126" y="185"/>
                    <a:pt x="126" y="185"/>
                    <a:pt x="126" y="185"/>
                  </a:cubicBezTo>
                  <a:cubicBezTo>
                    <a:pt x="125" y="185"/>
                    <a:pt x="123" y="185"/>
                    <a:pt x="121" y="184"/>
                  </a:cubicBezTo>
                  <a:cubicBezTo>
                    <a:pt x="118" y="184"/>
                    <a:pt x="114" y="184"/>
                    <a:pt x="111" y="185"/>
                  </a:cubicBezTo>
                  <a:cubicBezTo>
                    <a:pt x="104" y="185"/>
                    <a:pt x="97" y="187"/>
                    <a:pt x="91" y="189"/>
                  </a:cubicBezTo>
                  <a:cubicBezTo>
                    <a:pt x="84" y="191"/>
                    <a:pt x="77" y="194"/>
                    <a:pt x="71" y="197"/>
                  </a:cubicBezTo>
                  <a:cubicBezTo>
                    <a:pt x="65" y="200"/>
                    <a:pt x="58" y="204"/>
                    <a:pt x="53" y="207"/>
                  </a:cubicBezTo>
                  <a:cubicBezTo>
                    <a:pt x="49" y="210"/>
                    <a:pt x="49" y="210"/>
                    <a:pt x="49" y="210"/>
                  </a:cubicBezTo>
                  <a:cubicBezTo>
                    <a:pt x="48" y="207"/>
                    <a:pt x="48" y="207"/>
                    <a:pt x="48" y="207"/>
                  </a:cubicBezTo>
                  <a:cubicBezTo>
                    <a:pt x="45" y="203"/>
                    <a:pt x="41" y="199"/>
                    <a:pt x="39" y="195"/>
                  </a:cubicBezTo>
                  <a:cubicBezTo>
                    <a:pt x="37" y="191"/>
                    <a:pt x="35" y="187"/>
                    <a:pt x="33" y="183"/>
                  </a:cubicBezTo>
                  <a:cubicBezTo>
                    <a:pt x="32" y="179"/>
                    <a:pt x="30" y="175"/>
                    <a:pt x="29" y="170"/>
                  </a:cubicBezTo>
                  <a:cubicBezTo>
                    <a:pt x="24" y="158"/>
                    <a:pt x="24" y="158"/>
                    <a:pt x="24" y="158"/>
                  </a:cubicBezTo>
                  <a:cubicBezTo>
                    <a:pt x="22" y="149"/>
                    <a:pt x="20" y="141"/>
                    <a:pt x="18" y="132"/>
                  </a:cubicBezTo>
                  <a:cubicBezTo>
                    <a:pt x="16" y="123"/>
                    <a:pt x="14" y="114"/>
                    <a:pt x="13" y="106"/>
                  </a:cubicBezTo>
                  <a:cubicBezTo>
                    <a:pt x="9" y="88"/>
                    <a:pt x="7" y="71"/>
                    <a:pt x="5" y="53"/>
                  </a:cubicBezTo>
                  <a:cubicBezTo>
                    <a:pt x="3" y="36"/>
                    <a:pt x="1" y="18"/>
                    <a:pt x="0"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4" name="Freeform 60"/>
            <p:cNvSpPr/>
            <p:nvPr>
              <p:custDataLst>
                <p:tags r:id="rId64"/>
              </p:custDataLst>
            </p:nvPr>
          </p:nvSpPr>
          <p:spPr bwMode="auto">
            <a:xfrm>
              <a:off x="7116" y="3961"/>
              <a:ext cx="118" cy="543"/>
            </a:xfrm>
            <a:custGeom>
              <a:cxnLst>
                <a:cxn ang="0">
                  <a:pos x="0" y="0"/>
                </a:cxn>
                <a:cxn ang="0">
                  <a:pos x="10" y="12"/>
                </a:cxn>
                <a:cxn ang="0">
                  <a:pos x="17" y="26"/>
                </a:cxn>
                <a:cxn ang="0">
                  <a:pos x="20" y="35"/>
                </a:cxn>
                <a:cxn ang="0">
                  <a:pos x="20" y="40"/>
                </a:cxn>
                <a:cxn ang="0">
                  <a:pos x="20" y="45"/>
                </a:cxn>
                <a:cxn ang="0">
                  <a:pos x="18" y="54"/>
                </a:cxn>
                <a:cxn ang="0">
                  <a:pos x="16" y="62"/>
                </a:cxn>
                <a:cxn ang="0">
                  <a:pos x="11" y="77"/>
                </a:cxn>
                <a:cxn ang="0">
                  <a:pos x="5" y="92"/>
                </a:cxn>
                <a:cxn ang="0">
                  <a:pos x="9" y="77"/>
                </a:cxn>
                <a:cxn ang="0">
                  <a:pos x="12" y="62"/>
                </a:cxn>
                <a:cxn ang="0">
                  <a:pos x="14" y="53"/>
                </a:cxn>
                <a:cxn ang="0">
                  <a:pos x="16" y="44"/>
                </a:cxn>
                <a:cxn ang="0">
                  <a:pos x="16" y="40"/>
                </a:cxn>
                <a:cxn ang="0">
                  <a:pos x="16" y="36"/>
                </a:cxn>
                <a:cxn ang="0">
                  <a:pos x="14" y="28"/>
                </a:cxn>
                <a:cxn ang="0">
                  <a:pos x="11" y="20"/>
                </a:cxn>
                <a:cxn ang="0">
                  <a:pos x="8" y="13"/>
                </a:cxn>
                <a:cxn ang="0">
                  <a:pos x="0" y="0"/>
                </a:cxn>
              </a:cxnLst>
              <a:rect l="0" t="0" r="r" b="b"/>
              <a:pathLst>
                <a:path w="20" h="92">
                  <a:moveTo>
                    <a:pt x="0" y="0"/>
                  </a:moveTo>
                  <a:cubicBezTo>
                    <a:pt x="0" y="0"/>
                    <a:pt x="4" y="5"/>
                    <a:pt x="10" y="12"/>
                  </a:cubicBezTo>
                  <a:cubicBezTo>
                    <a:pt x="12" y="16"/>
                    <a:pt x="15" y="21"/>
                    <a:pt x="17" y="26"/>
                  </a:cubicBezTo>
                  <a:cubicBezTo>
                    <a:pt x="18" y="29"/>
                    <a:pt x="20" y="32"/>
                    <a:pt x="20" y="35"/>
                  </a:cubicBezTo>
                  <a:cubicBezTo>
                    <a:pt x="20" y="37"/>
                    <a:pt x="20" y="38"/>
                    <a:pt x="20" y="40"/>
                  </a:cubicBezTo>
                  <a:cubicBezTo>
                    <a:pt x="20" y="45"/>
                    <a:pt x="20" y="45"/>
                    <a:pt x="20" y="45"/>
                  </a:cubicBezTo>
                  <a:cubicBezTo>
                    <a:pt x="19" y="48"/>
                    <a:pt x="19" y="51"/>
                    <a:pt x="18" y="54"/>
                  </a:cubicBezTo>
                  <a:cubicBezTo>
                    <a:pt x="18" y="57"/>
                    <a:pt x="17" y="60"/>
                    <a:pt x="16" y="62"/>
                  </a:cubicBezTo>
                  <a:cubicBezTo>
                    <a:pt x="14" y="68"/>
                    <a:pt x="12" y="73"/>
                    <a:pt x="11" y="77"/>
                  </a:cubicBezTo>
                  <a:cubicBezTo>
                    <a:pt x="8" y="86"/>
                    <a:pt x="5" y="92"/>
                    <a:pt x="5" y="92"/>
                  </a:cubicBezTo>
                  <a:cubicBezTo>
                    <a:pt x="5" y="92"/>
                    <a:pt x="6" y="86"/>
                    <a:pt x="9" y="77"/>
                  </a:cubicBezTo>
                  <a:cubicBezTo>
                    <a:pt x="10" y="72"/>
                    <a:pt x="11" y="67"/>
                    <a:pt x="12" y="62"/>
                  </a:cubicBezTo>
                  <a:cubicBezTo>
                    <a:pt x="13" y="59"/>
                    <a:pt x="14" y="56"/>
                    <a:pt x="14" y="53"/>
                  </a:cubicBezTo>
                  <a:cubicBezTo>
                    <a:pt x="15" y="50"/>
                    <a:pt x="15" y="47"/>
                    <a:pt x="16" y="44"/>
                  </a:cubicBezTo>
                  <a:cubicBezTo>
                    <a:pt x="16" y="40"/>
                    <a:pt x="16" y="40"/>
                    <a:pt x="16" y="40"/>
                  </a:cubicBezTo>
                  <a:cubicBezTo>
                    <a:pt x="16" y="39"/>
                    <a:pt x="16" y="37"/>
                    <a:pt x="16" y="36"/>
                  </a:cubicBezTo>
                  <a:cubicBezTo>
                    <a:pt x="16" y="33"/>
                    <a:pt x="15" y="30"/>
                    <a:pt x="14" y="28"/>
                  </a:cubicBezTo>
                  <a:cubicBezTo>
                    <a:pt x="13" y="25"/>
                    <a:pt x="12" y="22"/>
                    <a:pt x="11" y="20"/>
                  </a:cubicBezTo>
                  <a:cubicBezTo>
                    <a:pt x="10" y="18"/>
                    <a:pt x="9" y="15"/>
                    <a:pt x="8" y="13"/>
                  </a:cubicBezTo>
                  <a:cubicBezTo>
                    <a:pt x="3" y="5"/>
                    <a:pt x="0" y="0"/>
                    <a:pt x="0" y="0"/>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5" name="Freeform 61"/>
            <p:cNvSpPr/>
            <p:nvPr>
              <p:custDataLst>
                <p:tags r:id="rId65"/>
              </p:custDataLst>
            </p:nvPr>
          </p:nvSpPr>
          <p:spPr bwMode="auto">
            <a:xfrm>
              <a:off x="7744" y="4759"/>
              <a:ext cx="4363" cy="5155"/>
            </a:xfrm>
            <a:custGeom>
              <a:cxnLst>
                <a:cxn ang="0">
                  <a:pos x="709" y="873"/>
                </a:cxn>
                <a:cxn ang="0">
                  <a:pos x="709" y="873"/>
                </a:cxn>
                <a:cxn ang="0">
                  <a:pos x="29" y="868"/>
                </a:cxn>
                <a:cxn ang="0">
                  <a:pos x="0" y="839"/>
                </a:cxn>
                <a:cxn ang="0">
                  <a:pos x="29" y="810"/>
                </a:cxn>
                <a:cxn ang="0">
                  <a:pos x="29" y="810"/>
                </a:cxn>
                <a:cxn ang="0">
                  <a:pos x="672" y="815"/>
                </a:cxn>
                <a:cxn ang="0">
                  <a:pos x="484" y="39"/>
                </a:cxn>
                <a:cxn ang="0">
                  <a:pos x="505" y="4"/>
                </a:cxn>
                <a:cxn ang="0">
                  <a:pos x="540" y="25"/>
                </a:cxn>
                <a:cxn ang="0">
                  <a:pos x="737" y="837"/>
                </a:cxn>
                <a:cxn ang="0">
                  <a:pos x="731" y="862"/>
                </a:cxn>
                <a:cxn ang="0">
                  <a:pos x="709" y="873"/>
                </a:cxn>
              </a:cxnLst>
              <a:rect l="0" t="0" r="r" b="b"/>
              <a:pathLst>
                <a:path w="739" h="873">
                  <a:moveTo>
                    <a:pt x="709" y="873"/>
                  </a:moveTo>
                  <a:cubicBezTo>
                    <a:pt x="709" y="873"/>
                    <a:pt x="709" y="873"/>
                    <a:pt x="709" y="873"/>
                  </a:cubicBezTo>
                  <a:cubicBezTo>
                    <a:pt x="29" y="868"/>
                    <a:pt x="29" y="868"/>
                    <a:pt x="29" y="868"/>
                  </a:cubicBezTo>
                  <a:cubicBezTo>
                    <a:pt x="13" y="868"/>
                    <a:pt x="0" y="855"/>
                    <a:pt x="0" y="839"/>
                  </a:cubicBezTo>
                  <a:cubicBezTo>
                    <a:pt x="0" y="823"/>
                    <a:pt x="13" y="810"/>
                    <a:pt x="29" y="810"/>
                  </a:cubicBezTo>
                  <a:cubicBezTo>
                    <a:pt x="29" y="810"/>
                    <a:pt x="29" y="810"/>
                    <a:pt x="29" y="810"/>
                  </a:cubicBezTo>
                  <a:cubicBezTo>
                    <a:pt x="672" y="815"/>
                    <a:pt x="672" y="815"/>
                    <a:pt x="672" y="815"/>
                  </a:cubicBezTo>
                  <a:cubicBezTo>
                    <a:pt x="484" y="39"/>
                    <a:pt x="484" y="39"/>
                    <a:pt x="484" y="39"/>
                  </a:cubicBezTo>
                  <a:cubicBezTo>
                    <a:pt x="480" y="23"/>
                    <a:pt x="489" y="8"/>
                    <a:pt x="505" y="4"/>
                  </a:cubicBezTo>
                  <a:cubicBezTo>
                    <a:pt x="520" y="0"/>
                    <a:pt x="536" y="10"/>
                    <a:pt x="540" y="25"/>
                  </a:cubicBezTo>
                  <a:cubicBezTo>
                    <a:pt x="737" y="837"/>
                    <a:pt x="737" y="837"/>
                    <a:pt x="737" y="837"/>
                  </a:cubicBezTo>
                  <a:cubicBezTo>
                    <a:pt x="739" y="846"/>
                    <a:pt x="737" y="855"/>
                    <a:pt x="731" y="862"/>
                  </a:cubicBezTo>
                  <a:cubicBezTo>
                    <a:pt x="726" y="869"/>
                    <a:pt x="718" y="873"/>
                    <a:pt x="709" y="873"/>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6" name="Freeform 62"/>
            <p:cNvSpPr/>
            <p:nvPr>
              <p:custDataLst>
                <p:tags r:id="rId66"/>
              </p:custDataLst>
            </p:nvPr>
          </p:nvSpPr>
          <p:spPr bwMode="auto">
            <a:xfrm>
              <a:off x="11741" y="6571"/>
              <a:ext cx="3453" cy="3343"/>
            </a:xfrm>
            <a:custGeom>
              <a:cxnLst>
                <a:cxn ang="0">
                  <a:pos x="32" y="566"/>
                </a:cxn>
                <a:cxn ang="0">
                  <a:pos x="11" y="557"/>
                </a:cxn>
                <a:cxn ang="0">
                  <a:pos x="12" y="516"/>
                </a:cxn>
                <a:cxn ang="0">
                  <a:pos x="533" y="11"/>
                </a:cxn>
                <a:cxn ang="0">
                  <a:pos x="574" y="12"/>
                </a:cxn>
                <a:cxn ang="0">
                  <a:pos x="573" y="53"/>
                </a:cxn>
                <a:cxn ang="0">
                  <a:pos x="52" y="558"/>
                </a:cxn>
                <a:cxn ang="0">
                  <a:pos x="32" y="566"/>
                </a:cxn>
              </a:cxnLst>
              <a:rect l="0" t="0" r="r" b="b"/>
              <a:pathLst>
                <a:path w="585" h="566">
                  <a:moveTo>
                    <a:pt x="32" y="566"/>
                  </a:moveTo>
                  <a:cubicBezTo>
                    <a:pt x="24" y="566"/>
                    <a:pt x="17" y="563"/>
                    <a:pt x="11" y="557"/>
                  </a:cubicBezTo>
                  <a:cubicBezTo>
                    <a:pt x="0" y="546"/>
                    <a:pt x="0" y="528"/>
                    <a:pt x="12" y="516"/>
                  </a:cubicBezTo>
                  <a:cubicBezTo>
                    <a:pt x="533" y="11"/>
                    <a:pt x="533" y="11"/>
                    <a:pt x="533" y="11"/>
                  </a:cubicBezTo>
                  <a:cubicBezTo>
                    <a:pt x="544" y="0"/>
                    <a:pt x="563" y="1"/>
                    <a:pt x="574" y="12"/>
                  </a:cubicBezTo>
                  <a:cubicBezTo>
                    <a:pt x="585" y="24"/>
                    <a:pt x="585" y="42"/>
                    <a:pt x="573" y="53"/>
                  </a:cubicBezTo>
                  <a:cubicBezTo>
                    <a:pt x="52" y="558"/>
                    <a:pt x="52" y="558"/>
                    <a:pt x="52" y="558"/>
                  </a:cubicBezTo>
                  <a:cubicBezTo>
                    <a:pt x="46" y="564"/>
                    <a:pt x="39" y="566"/>
                    <a:pt x="32" y="566"/>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7" name="Freeform 63"/>
            <p:cNvSpPr/>
            <p:nvPr>
              <p:custDataLst>
                <p:tags r:id="rId67"/>
              </p:custDataLst>
            </p:nvPr>
          </p:nvSpPr>
          <p:spPr bwMode="auto">
            <a:xfrm>
              <a:off x="14664" y="5561"/>
              <a:ext cx="1873" cy="4183"/>
            </a:xfrm>
            <a:custGeom>
              <a:cxnLst>
                <a:cxn ang="0">
                  <a:pos x="284" y="708"/>
                </a:cxn>
                <a:cxn ang="0">
                  <a:pos x="272" y="705"/>
                </a:cxn>
                <a:cxn ang="0">
                  <a:pos x="90" y="496"/>
                </a:cxn>
                <a:cxn ang="0">
                  <a:pos x="3" y="37"/>
                </a:cxn>
                <a:cxn ang="0">
                  <a:pos x="26" y="3"/>
                </a:cxn>
                <a:cxn ang="0">
                  <a:pos x="60" y="26"/>
                </a:cxn>
                <a:cxn ang="0">
                  <a:pos x="147" y="485"/>
                </a:cxn>
                <a:cxn ang="0">
                  <a:pos x="296" y="652"/>
                </a:cxn>
                <a:cxn ang="0">
                  <a:pos x="311" y="690"/>
                </a:cxn>
                <a:cxn ang="0">
                  <a:pos x="284" y="708"/>
                </a:cxn>
              </a:cxnLst>
              <a:rect l="0" t="0" r="r" b="b"/>
              <a:pathLst>
                <a:path w="317" h="708">
                  <a:moveTo>
                    <a:pt x="284" y="708"/>
                  </a:moveTo>
                  <a:cubicBezTo>
                    <a:pt x="280" y="708"/>
                    <a:pt x="276" y="707"/>
                    <a:pt x="272" y="705"/>
                  </a:cubicBezTo>
                  <a:cubicBezTo>
                    <a:pt x="122" y="638"/>
                    <a:pt x="92" y="502"/>
                    <a:pt x="90" y="496"/>
                  </a:cubicBezTo>
                  <a:cubicBezTo>
                    <a:pt x="3" y="37"/>
                    <a:pt x="3" y="37"/>
                    <a:pt x="3" y="37"/>
                  </a:cubicBezTo>
                  <a:cubicBezTo>
                    <a:pt x="0" y="21"/>
                    <a:pt x="11" y="6"/>
                    <a:pt x="26" y="3"/>
                  </a:cubicBezTo>
                  <a:cubicBezTo>
                    <a:pt x="42" y="0"/>
                    <a:pt x="57" y="10"/>
                    <a:pt x="60" y="26"/>
                  </a:cubicBezTo>
                  <a:cubicBezTo>
                    <a:pt x="147" y="485"/>
                    <a:pt x="147" y="485"/>
                    <a:pt x="147" y="485"/>
                  </a:cubicBezTo>
                  <a:cubicBezTo>
                    <a:pt x="148" y="489"/>
                    <a:pt x="173" y="597"/>
                    <a:pt x="296" y="652"/>
                  </a:cubicBezTo>
                  <a:cubicBezTo>
                    <a:pt x="311" y="659"/>
                    <a:pt x="317" y="676"/>
                    <a:pt x="311" y="690"/>
                  </a:cubicBezTo>
                  <a:cubicBezTo>
                    <a:pt x="306" y="701"/>
                    <a:pt x="295" y="708"/>
                    <a:pt x="284" y="708"/>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8" name="Oval 64"/>
            <p:cNvSpPr>
              <a:spLocks noChangeArrowheads="1"/>
            </p:cNvSpPr>
            <p:nvPr>
              <p:custDataLst>
                <p:tags r:id="rId68"/>
              </p:custDataLst>
            </p:nvPr>
          </p:nvSpPr>
          <p:spPr bwMode="auto">
            <a:xfrm>
              <a:off x="9094" y="4659"/>
              <a:ext cx="468" cy="460"/>
            </a:xfrm>
            <a:prstGeom prst="ellipse">
              <a:avLst/>
            </a:pr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9" name="Oval 65"/>
            <p:cNvSpPr>
              <a:spLocks noChangeArrowheads="1"/>
            </p:cNvSpPr>
            <p:nvPr>
              <p:custDataLst>
                <p:tags r:id="rId69"/>
              </p:custDataLst>
            </p:nvPr>
          </p:nvSpPr>
          <p:spPr bwMode="auto">
            <a:xfrm>
              <a:off x="11309" y="9124"/>
              <a:ext cx="1235" cy="1233"/>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0" name="Oval 66"/>
            <p:cNvSpPr>
              <a:spLocks noChangeArrowheads="1"/>
            </p:cNvSpPr>
            <p:nvPr>
              <p:custDataLst>
                <p:tags r:id="rId70"/>
              </p:custDataLst>
            </p:nvPr>
          </p:nvSpPr>
          <p:spPr bwMode="auto">
            <a:xfrm>
              <a:off x="4406" y="9124"/>
              <a:ext cx="685" cy="685"/>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1" name="Oval 67"/>
            <p:cNvSpPr>
              <a:spLocks noChangeArrowheads="1"/>
            </p:cNvSpPr>
            <p:nvPr>
              <p:custDataLst>
                <p:tags r:id="rId71"/>
              </p:custDataLst>
            </p:nvPr>
          </p:nvSpPr>
          <p:spPr bwMode="auto">
            <a:xfrm>
              <a:off x="16009" y="9124"/>
              <a:ext cx="685" cy="685"/>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2" name="Freeform 68"/>
            <p:cNvSpPr/>
            <p:nvPr>
              <p:custDataLst>
                <p:tags r:id="rId72"/>
              </p:custDataLst>
            </p:nvPr>
          </p:nvSpPr>
          <p:spPr bwMode="auto">
            <a:xfrm>
              <a:off x="9474" y="4646"/>
              <a:ext cx="1445" cy="1495"/>
            </a:xfrm>
            <a:custGeom>
              <a:cxnLst>
                <a:cxn ang="0">
                  <a:pos x="40" y="1"/>
                </a:cxn>
                <a:cxn ang="0">
                  <a:pos x="176" y="1"/>
                </a:cxn>
                <a:cxn ang="0">
                  <a:pos x="239" y="109"/>
                </a:cxn>
                <a:cxn ang="0">
                  <a:pos x="66" y="214"/>
                </a:cxn>
                <a:cxn ang="0">
                  <a:pos x="72" y="248"/>
                </a:cxn>
                <a:cxn ang="0">
                  <a:pos x="17" y="248"/>
                </a:cxn>
                <a:cxn ang="0">
                  <a:pos x="3" y="183"/>
                </a:cxn>
                <a:cxn ang="0">
                  <a:pos x="41" y="159"/>
                </a:cxn>
                <a:cxn ang="0">
                  <a:pos x="180" y="113"/>
                </a:cxn>
                <a:cxn ang="0">
                  <a:pos x="49" y="52"/>
                </a:cxn>
                <a:cxn ang="0">
                  <a:pos x="40" y="1"/>
                </a:cxn>
              </a:cxnLst>
              <a:rect l="0" t="0" r="r" b="b"/>
              <a:pathLst>
                <a:path w="245" h="253">
                  <a:moveTo>
                    <a:pt x="40" y="1"/>
                  </a:moveTo>
                  <a:cubicBezTo>
                    <a:pt x="40" y="1"/>
                    <a:pt x="157" y="0"/>
                    <a:pt x="176" y="1"/>
                  </a:cubicBezTo>
                  <a:cubicBezTo>
                    <a:pt x="195" y="2"/>
                    <a:pt x="245" y="35"/>
                    <a:pt x="239" y="109"/>
                  </a:cubicBezTo>
                  <a:cubicBezTo>
                    <a:pt x="232" y="183"/>
                    <a:pt x="186" y="224"/>
                    <a:pt x="66" y="214"/>
                  </a:cubicBezTo>
                  <a:cubicBezTo>
                    <a:pt x="72" y="248"/>
                    <a:pt x="72" y="248"/>
                    <a:pt x="72" y="248"/>
                  </a:cubicBezTo>
                  <a:cubicBezTo>
                    <a:pt x="72" y="248"/>
                    <a:pt x="30" y="253"/>
                    <a:pt x="17" y="248"/>
                  </a:cubicBezTo>
                  <a:cubicBezTo>
                    <a:pt x="3" y="183"/>
                    <a:pt x="3" y="183"/>
                    <a:pt x="3" y="183"/>
                  </a:cubicBezTo>
                  <a:cubicBezTo>
                    <a:pt x="3" y="183"/>
                    <a:pt x="0" y="158"/>
                    <a:pt x="41" y="159"/>
                  </a:cubicBezTo>
                  <a:cubicBezTo>
                    <a:pt x="81" y="159"/>
                    <a:pt x="177" y="168"/>
                    <a:pt x="180" y="113"/>
                  </a:cubicBezTo>
                  <a:cubicBezTo>
                    <a:pt x="183" y="59"/>
                    <a:pt x="149" y="48"/>
                    <a:pt x="49" y="52"/>
                  </a:cubicBezTo>
                  <a:lnTo>
                    <a:pt x="40" y="1"/>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3" name="Freeform 69"/>
            <p:cNvSpPr/>
            <p:nvPr>
              <p:custDataLst>
                <p:tags r:id="rId73"/>
              </p:custDataLst>
            </p:nvPr>
          </p:nvSpPr>
          <p:spPr bwMode="auto">
            <a:xfrm>
              <a:off x="14664" y="4646"/>
              <a:ext cx="1448" cy="1495"/>
            </a:xfrm>
            <a:custGeom>
              <a:cxnLst>
                <a:cxn ang="0">
                  <a:pos x="22" y="1"/>
                </a:cxn>
                <a:cxn ang="0">
                  <a:pos x="176" y="1"/>
                </a:cxn>
                <a:cxn ang="0">
                  <a:pos x="239" y="109"/>
                </a:cxn>
                <a:cxn ang="0">
                  <a:pos x="66" y="214"/>
                </a:cxn>
                <a:cxn ang="0">
                  <a:pos x="72" y="248"/>
                </a:cxn>
                <a:cxn ang="0">
                  <a:pos x="17" y="248"/>
                </a:cxn>
                <a:cxn ang="0">
                  <a:pos x="3" y="183"/>
                </a:cxn>
                <a:cxn ang="0">
                  <a:pos x="41" y="159"/>
                </a:cxn>
                <a:cxn ang="0">
                  <a:pos x="180" y="113"/>
                </a:cxn>
                <a:cxn ang="0">
                  <a:pos x="31" y="52"/>
                </a:cxn>
                <a:cxn ang="0">
                  <a:pos x="22" y="1"/>
                </a:cxn>
              </a:cxnLst>
              <a:rect l="0" t="0" r="r" b="b"/>
              <a:pathLst>
                <a:path w="245" h="253">
                  <a:moveTo>
                    <a:pt x="22" y="1"/>
                  </a:moveTo>
                  <a:cubicBezTo>
                    <a:pt x="22" y="1"/>
                    <a:pt x="157" y="0"/>
                    <a:pt x="176" y="1"/>
                  </a:cubicBezTo>
                  <a:cubicBezTo>
                    <a:pt x="195" y="2"/>
                    <a:pt x="245" y="35"/>
                    <a:pt x="239" y="109"/>
                  </a:cubicBezTo>
                  <a:cubicBezTo>
                    <a:pt x="233" y="183"/>
                    <a:pt x="186" y="224"/>
                    <a:pt x="66" y="214"/>
                  </a:cubicBezTo>
                  <a:cubicBezTo>
                    <a:pt x="72" y="248"/>
                    <a:pt x="72" y="248"/>
                    <a:pt x="72" y="248"/>
                  </a:cubicBezTo>
                  <a:cubicBezTo>
                    <a:pt x="72" y="248"/>
                    <a:pt x="31" y="253"/>
                    <a:pt x="17" y="248"/>
                  </a:cubicBezTo>
                  <a:cubicBezTo>
                    <a:pt x="3" y="183"/>
                    <a:pt x="3" y="183"/>
                    <a:pt x="3" y="183"/>
                  </a:cubicBezTo>
                  <a:cubicBezTo>
                    <a:pt x="3" y="183"/>
                    <a:pt x="0" y="158"/>
                    <a:pt x="41" y="159"/>
                  </a:cubicBezTo>
                  <a:cubicBezTo>
                    <a:pt x="82" y="159"/>
                    <a:pt x="177" y="168"/>
                    <a:pt x="180" y="113"/>
                  </a:cubicBezTo>
                  <a:cubicBezTo>
                    <a:pt x="184" y="59"/>
                    <a:pt x="131" y="48"/>
                    <a:pt x="31" y="52"/>
                  </a:cubicBezTo>
                  <a:lnTo>
                    <a:pt x="22" y="1"/>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4" name="Freeform 70"/>
            <p:cNvSpPr/>
            <p:nvPr>
              <p:custDataLst>
                <p:tags r:id="rId74"/>
              </p:custDataLst>
            </p:nvPr>
          </p:nvSpPr>
          <p:spPr bwMode="auto">
            <a:xfrm>
              <a:off x="6651" y="8976"/>
              <a:ext cx="980" cy="685"/>
            </a:xfrm>
            <a:custGeom>
              <a:cxnLst>
                <a:cxn ang="0">
                  <a:pos x="363" y="274"/>
                </a:cxn>
                <a:cxn ang="0">
                  <a:pos x="0" y="141"/>
                </a:cxn>
                <a:cxn ang="0">
                  <a:pos x="23" y="0"/>
                </a:cxn>
                <a:cxn ang="0">
                  <a:pos x="101" y="14"/>
                </a:cxn>
                <a:cxn ang="0">
                  <a:pos x="87" y="89"/>
                </a:cxn>
                <a:cxn ang="0">
                  <a:pos x="392" y="200"/>
                </a:cxn>
                <a:cxn ang="0">
                  <a:pos x="363" y="274"/>
                </a:cxn>
              </a:cxnLst>
              <a:rect l="0" t="0" r="r" b="b"/>
              <a:pathLst>
                <a:path w="392" h="274">
                  <a:moveTo>
                    <a:pt x="363" y="274"/>
                  </a:moveTo>
                  <a:lnTo>
                    <a:pt x="0" y="141"/>
                  </a:lnTo>
                  <a:lnTo>
                    <a:pt x="23" y="0"/>
                  </a:lnTo>
                  <a:lnTo>
                    <a:pt x="101" y="14"/>
                  </a:lnTo>
                  <a:lnTo>
                    <a:pt x="87" y="89"/>
                  </a:lnTo>
                  <a:lnTo>
                    <a:pt x="392" y="200"/>
                  </a:lnTo>
                  <a:lnTo>
                    <a:pt x="363" y="274"/>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5" name="Freeform 71"/>
            <p:cNvSpPr/>
            <p:nvPr>
              <p:custDataLst>
                <p:tags r:id="rId75"/>
              </p:custDataLst>
            </p:nvPr>
          </p:nvSpPr>
          <p:spPr bwMode="auto">
            <a:xfrm>
              <a:off x="11676" y="8226"/>
              <a:ext cx="443" cy="1110"/>
            </a:xfrm>
            <a:custGeom>
              <a:cxnLst>
                <a:cxn ang="0">
                  <a:pos x="104" y="444"/>
                </a:cxn>
                <a:cxn ang="0">
                  <a:pos x="0" y="144"/>
                </a:cxn>
                <a:cxn ang="0">
                  <a:pos x="40" y="0"/>
                </a:cxn>
                <a:cxn ang="0">
                  <a:pos x="115" y="21"/>
                </a:cxn>
                <a:cxn ang="0">
                  <a:pos x="82" y="141"/>
                </a:cxn>
                <a:cxn ang="0">
                  <a:pos x="177" y="418"/>
                </a:cxn>
                <a:cxn ang="0">
                  <a:pos x="104" y="444"/>
                </a:cxn>
              </a:cxnLst>
              <a:rect l="0" t="0" r="r" b="b"/>
              <a:pathLst>
                <a:path w="177" h="442">
                  <a:moveTo>
                    <a:pt x="104" y="444"/>
                  </a:moveTo>
                  <a:lnTo>
                    <a:pt x="0" y="144"/>
                  </a:lnTo>
                  <a:lnTo>
                    <a:pt x="40" y="0"/>
                  </a:lnTo>
                  <a:lnTo>
                    <a:pt x="115" y="21"/>
                  </a:lnTo>
                  <a:lnTo>
                    <a:pt x="82" y="141"/>
                  </a:lnTo>
                  <a:lnTo>
                    <a:pt x="177" y="418"/>
                  </a:lnTo>
                  <a:lnTo>
                    <a:pt x="104" y="444"/>
                  </a:ln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6" name="Freeform 72"/>
            <p:cNvSpPr/>
            <p:nvPr>
              <p:custDataLst>
                <p:tags r:id="rId76"/>
              </p:custDataLst>
            </p:nvPr>
          </p:nvSpPr>
          <p:spPr bwMode="auto">
            <a:xfrm>
              <a:off x="6374" y="8634"/>
              <a:ext cx="968" cy="590"/>
            </a:xfrm>
            <a:custGeom>
              <a:cxnLst>
                <a:cxn ang="0">
                  <a:pos x="26" y="0"/>
                </a:cxn>
                <a:cxn ang="0">
                  <a:pos x="0" y="111"/>
                </a:cxn>
                <a:cxn ang="0">
                  <a:pos x="321" y="236"/>
                </a:cxn>
                <a:cxn ang="0">
                  <a:pos x="387" y="125"/>
                </a:cxn>
                <a:cxn ang="0">
                  <a:pos x="26" y="0"/>
                </a:cxn>
              </a:cxnLst>
              <a:rect l="0" t="0" r="r" b="b"/>
              <a:pathLst>
                <a:path w="387" h="236">
                  <a:moveTo>
                    <a:pt x="26" y="0"/>
                  </a:moveTo>
                  <a:lnTo>
                    <a:pt x="0" y="111"/>
                  </a:lnTo>
                  <a:lnTo>
                    <a:pt x="321" y="236"/>
                  </a:lnTo>
                  <a:lnTo>
                    <a:pt x="387" y="125"/>
                  </a:lnTo>
                  <a:lnTo>
                    <a:pt x="26"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7" name="Freeform 73"/>
            <p:cNvSpPr/>
            <p:nvPr>
              <p:custDataLst>
                <p:tags r:id="rId77"/>
              </p:custDataLst>
            </p:nvPr>
          </p:nvSpPr>
          <p:spPr bwMode="auto">
            <a:xfrm>
              <a:off x="8364" y="8834"/>
              <a:ext cx="1015" cy="743"/>
            </a:xfrm>
            <a:custGeom>
              <a:cxnLst>
                <a:cxn ang="0">
                  <a:pos x="0" y="76"/>
                </a:cxn>
                <a:cxn ang="0">
                  <a:pos x="153" y="0"/>
                </a:cxn>
                <a:cxn ang="0">
                  <a:pos x="172" y="55"/>
                </a:cxn>
                <a:cxn ang="0">
                  <a:pos x="28" y="126"/>
                </a:cxn>
                <a:cxn ang="0">
                  <a:pos x="0" y="76"/>
                </a:cxn>
              </a:cxnLst>
              <a:rect l="0" t="0" r="r" b="b"/>
              <a:pathLst>
                <a:path w="172" h="125">
                  <a:moveTo>
                    <a:pt x="0" y="76"/>
                  </a:moveTo>
                  <a:cubicBezTo>
                    <a:pt x="153" y="0"/>
                    <a:pt x="153" y="0"/>
                    <a:pt x="153" y="0"/>
                  </a:cubicBezTo>
                  <a:cubicBezTo>
                    <a:pt x="172" y="55"/>
                    <a:pt x="172" y="55"/>
                    <a:pt x="172" y="55"/>
                  </a:cubicBezTo>
                  <a:cubicBezTo>
                    <a:pt x="28" y="126"/>
                    <a:pt x="28" y="126"/>
                    <a:pt x="28" y="126"/>
                  </a:cubicBezTo>
                  <a:cubicBezTo>
                    <a:pt x="28" y="126"/>
                    <a:pt x="20" y="90"/>
                    <a:pt x="0" y="76"/>
                  </a:cubicBezTo>
                  <a:close/>
                </a:path>
              </a:pathLst>
            </a:custGeom>
            <a:gradFill>
              <a:gsLst>
                <a:gs pos="9000">
                  <a:srgbClr val="B6D8FD"/>
                </a:gs>
                <a:gs pos="23000">
                  <a:srgbClr val="BFC5E9"/>
                </a:gs>
                <a:gs pos="40000">
                  <a:srgbClr val="C3BBE2"/>
                </a:gs>
                <a:gs pos="71000">
                  <a:srgbClr val="D286B5"/>
                </a:gs>
              </a:gsLst>
              <a:lin ang="2880000" scaled="0"/>
            </a:gra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8" name="Oval 74"/>
            <p:cNvSpPr>
              <a:spLocks noChangeArrowheads="1"/>
            </p:cNvSpPr>
            <p:nvPr>
              <p:custDataLst>
                <p:tags r:id="rId78"/>
              </p:custDataLst>
            </p:nvPr>
          </p:nvSpPr>
          <p:spPr bwMode="auto">
            <a:xfrm>
              <a:off x="7294" y="9111"/>
              <a:ext cx="1258" cy="1258"/>
            </a:xfrm>
            <a:prstGeom prst="ellipse">
              <a:avLst/>
            </a:pr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9" name="Oval 75"/>
            <p:cNvSpPr>
              <a:spLocks noChangeArrowheads="1"/>
            </p:cNvSpPr>
            <p:nvPr>
              <p:custDataLst>
                <p:tags r:id="rId79"/>
              </p:custDataLst>
            </p:nvPr>
          </p:nvSpPr>
          <p:spPr bwMode="auto">
            <a:xfrm>
              <a:off x="7649" y="9466"/>
              <a:ext cx="548" cy="548"/>
            </a:xfrm>
            <a:prstGeom prst="ellipse">
              <a:avLst/>
            </a:pr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0" name="Oval 76"/>
            <p:cNvSpPr>
              <a:spLocks noChangeArrowheads="1"/>
            </p:cNvSpPr>
            <p:nvPr>
              <p:custDataLst>
                <p:tags r:id="rId80"/>
              </p:custDataLst>
            </p:nvPr>
          </p:nvSpPr>
          <p:spPr bwMode="auto">
            <a:xfrm>
              <a:off x="11676" y="9466"/>
              <a:ext cx="548" cy="548"/>
            </a:xfrm>
            <a:prstGeom prst="ellipse">
              <a:avLst/>
            </a:pr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1" name="Freeform 77"/>
            <p:cNvSpPr/>
            <p:nvPr>
              <p:custDataLst>
                <p:tags r:id="rId81"/>
              </p:custDataLst>
            </p:nvPr>
          </p:nvSpPr>
          <p:spPr bwMode="auto">
            <a:xfrm>
              <a:off x="8156" y="9826"/>
              <a:ext cx="850" cy="608"/>
            </a:xfrm>
            <a:custGeom>
              <a:cxnLst>
                <a:cxn ang="0">
                  <a:pos x="121" y="103"/>
                </a:cxn>
                <a:cxn ang="0">
                  <a:pos x="110" y="100"/>
                </a:cxn>
                <a:cxn ang="0">
                  <a:pos x="13" y="42"/>
                </a:cxn>
                <a:cxn ang="0">
                  <a:pos x="6" y="13"/>
                </a:cxn>
                <a:cxn ang="0">
                  <a:pos x="34" y="6"/>
                </a:cxn>
                <a:cxn ang="0">
                  <a:pos x="131" y="65"/>
                </a:cxn>
                <a:cxn ang="0">
                  <a:pos x="138" y="93"/>
                </a:cxn>
                <a:cxn ang="0">
                  <a:pos x="121" y="103"/>
                </a:cxn>
              </a:cxnLst>
              <a:rect l="0" t="0" r="r" b="b"/>
              <a:pathLst>
                <a:path w="144" h="103">
                  <a:moveTo>
                    <a:pt x="121" y="103"/>
                  </a:moveTo>
                  <a:cubicBezTo>
                    <a:pt x="117" y="103"/>
                    <a:pt x="113" y="102"/>
                    <a:pt x="110" y="100"/>
                  </a:cubicBezTo>
                  <a:cubicBezTo>
                    <a:pt x="13" y="42"/>
                    <a:pt x="13" y="42"/>
                    <a:pt x="13" y="42"/>
                  </a:cubicBezTo>
                  <a:cubicBezTo>
                    <a:pt x="3" y="36"/>
                    <a:pt x="0" y="23"/>
                    <a:pt x="6" y="13"/>
                  </a:cubicBezTo>
                  <a:cubicBezTo>
                    <a:pt x="12" y="3"/>
                    <a:pt x="25" y="0"/>
                    <a:pt x="34" y="6"/>
                  </a:cubicBezTo>
                  <a:cubicBezTo>
                    <a:pt x="131" y="65"/>
                    <a:pt x="131" y="65"/>
                    <a:pt x="131" y="65"/>
                  </a:cubicBezTo>
                  <a:cubicBezTo>
                    <a:pt x="141" y="71"/>
                    <a:pt x="144" y="83"/>
                    <a:pt x="138" y="93"/>
                  </a:cubicBezTo>
                  <a:cubicBezTo>
                    <a:pt x="135" y="100"/>
                    <a:pt x="128" y="103"/>
                    <a:pt x="121" y="103"/>
                  </a:cubicBezTo>
                  <a:close/>
                </a:path>
              </a:pathLst>
            </a:custGeom>
            <a:solidFill>
              <a:schemeClr val="tx2">
                <a:lumMod val="25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2" name="Freeform 78"/>
            <p:cNvSpPr/>
            <p:nvPr>
              <p:custDataLst>
                <p:tags r:id="rId82"/>
              </p:custDataLst>
            </p:nvPr>
          </p:nvSpPr>
          <p:spPr bwMode="auto">
            <a:xfrm>
              <a:off x="11309" y="7829"/>
              <a:ext cx="1283" cy="840"/>
            </a:xfrm>
            <a:custGeom>
              <a:cxnLst>
                <a:cxn ang="0">
                  <a:pos x="69" y="0"/>
                </a:cxn>
                <a:cxn ang="0">
                  <a:pos x="0" y="109"/>
                </a:cxn>
                <a:cxn ang="0">
                  <a:pos x="449" y="336"/>
                </a:cxn>
                <a:cxn ang="0">
                  <a:pos x="513" y="236"/>
                </a:cxn>
                <a:cxn ang="0">
                  <a:pos x="69" y="0"/>
                </a:cxn>
              </a:cxnLst>
              <a:rect l="0" t="0" r="r" b="b"/>
              <a:pathLst>
                <a:path w="513" h="336">
                  <a:moveTo>
                    <a:pt x="69" y="0"/>
                  </a:moveTo>
                  <a:lnTo>
                    <a:pt x="0" y="109"/>
                  </a:lnTo>
                  <a:lnTo>
                    <a:pt x="449" y="336"/>
                  </a:lnTo>
                  <a:lnTo>
                    <a:pt x="513" y="236"/>
                  </a:lnTo>
                  <a:lnTo>
                    <a:pt x="69" y="0"/>
                  </a:lnTo>
                  <a:close/>
                </a:path>
              </a:pathLst>
            </a:custGeom>
            <a:solidFill>
              <a:schemeClr val="tx1">
                <a:lumMod val="50000"/>
                <a:lumOff val="50000"/>
              </a:schemeClr>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3" name="Line 79"/>
            <p:cNvSpPr>
              <a:spLocks noChangeShapeType="1"/>
            </p:cNvSpPr>
            <p:nvPr>
              <p:custDataLst>
                <p:tags r:id="rId83"/>
              </p:custDataLst>
            </p:nvPr>
          </p:nvSpPr>
          <p:spPr bwMode="auto">
            <a:xfrm>
              <a:off x="7246" y="12059"/>
              <a:ext cx="4240"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4" name="Line 80"/>
            <p:cNvSpPr>
              <a:spLocks noChangeShapeType="1"/>
            </p:cNvSpPr>
            <p:nvPr>
              <p:custDataLst>
                <p:tags r:id="rId84"/>
              </p:custDataLst>
            </p:nvPr>
          </p:nvSpPr>
          <p:spPr bwMode="auto">
            <a:xfrm>
              <a:off x="11871" y="12059"/>
              <a:ext cx="513"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5" name="Line 81"/>
            <p:cNvSpPr>
              <a:spLocks noChangeShapeType="1"/>
            </p:cNvSpPr>
            <p:nvPr>
              <p:custDataLst>
                <p:tags r:id="rId85"/>
              </p:custDataLst>
            </p:nvPr>
          </p:nvSpPr>
          <p:spPr bwMode="auto">
            <a:xfrm>
              <a:off x="8799" y="12246"/>
              <a:ext cx="2068"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6" name="Line 82"/>
            <p:cNvSpPr>
              <a:spLocks noChangeShapeType="1"/>
            </p:cNvSpPr>
            <p:nvPr>
              <p:custDataLst>
                <p:tags r:id="rId86"/>
              </p:custDataLst>
            </p:nvPr>
          </p:nvSpPr>
          <p:spPr bwMode="auto">
            <a:xfrm>
              <a:off x="10429" y="11826"/>
              <a:ext cx="3538"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7" name="Line 83"/>
            <p:cNvSpPr>
              <a:spLocks noChangeShapeType="1"/>
            </p:cNvSpPr>
            <p:nvPr>
              <p:custDataLst>
                <p:tags r:id="rId87"/>
              </p:custDataLst>
            </p:nvPr>
          </p:nvSpPr>
          <p:spPr bwMode="auto">
            <a:xfrm>
              <a:off x="6604" y="11826"/>
              <a:ext cx="3543"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8" name="Line 84"/>
            <p:cNvSpPr>
              <a:spLocks noChangeShapeType="1"/>
            </p:cNvSpPr>
            <p:nvPr>
              <p:custDataLst>
                <p:tags r:id="rId88"/>
              </p:custDataLst>
            </p:nvPr>
          </p:nvSpPr>
          <p:spPr bwMode="auto">
            <a:xfrm>
              <a:off x="11074" y="12246"/>
              <a:ext cx="3543" cy="3"/>
            </a:xfrm>
            <a:prstGeom prst="line">
              <a:avLst/>
            </a:prstGeom>
            <a:noFill/>
            <a:ln w="7938" cap="rnd">
              <a:solidFill>
                <a:srgbClr val="21427E"/>
              </a:solidFill>
              <a:prstDash val="solid"/>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9" name="Freeform 85"/>
            <p:cNvSpPr/>
            <p:nvPr>
              <p:custDataLst>
                <p:tags r:id="rId89"/>
              </p:custDataLst>
            </p:nvPr>
          </p:nvSpPr>
          <p:spPr bwMode="auto">
            <a:xfrm>
              <a:off x="10234" y="956"/>
              <a:ext cx="3663" cy="3790"/>
            </a:xfrm>
            <a:custGeom>
              <a:cxnLst>
                <a:cxn ang="0">
                  <a:pos x="342" y="11"/>
                </a:cxn>
                <a:cxn ang="0">
                  <a:pos x="89" y="180"/>
                </a:cxn>
                <a:cxn ang="0">
                  <a:pos x="9" y="570"/>
                </a:cxn>
                <a:cxn ang="0">
                  <a:pos x="316" y="601"/>
                </a:cxn>
                <a:cxn ang="0">
                  <a:pos x="467" y="269"/>
                </a:cxn>
                <a:cxn ang="0">
                  <a:pos x="495" y="361"/>
                </a:cxn>
                <a:cxn ang="0">
                  <a:pos x="620" y="342"/>
                </a:cxn>
                <a:cxn ang="0">
                  <a:pos x="528" y="56"/>
                </a:cxn>
                <a:cxn ang="0">
                  <a:pos x="342" y="11"/>
                </a:cxn>
              </a:cxnLst>
              <a:rect l="0" t="0" r="r" b="b"/>
              <a:pathLst>
                <a:path w="620" h="642">
                  <a:moveTo>
                    <a:pt x="342" y="11"/>
                  </a:moveTo>
                  <a:cubicBezTo>
                    <a:pt x="342" y="11"/>
                    <a:pt x="178" y="0"/>
                    <a:pt x="89" y="180"/>
                  </a:cubicBezTo>
                  <a:cubicBezTo>
                    <a:pt x="0" y="361"/>
                    <a:pt x="9" y="570"/>
                    <a:pt x="9" y="570"/>
                  </a:cubicBezTo>
                  <a:cubicBezTo>
                    <a:pt x="9" y="570"/>
                    <a:pt x="121" y="642"/>
                    <a:pt x="316" y="601"/>
                  </a:cubicBezTo>
                  <a:cubicBezTo>
                    <a:pt x="316" y="601"/>
                    <a:pt x="327" y="373"/>
                    <a:pt x="467" y="269"/>
                  </a:cubicBezTo>
                  <a:cubicBezTo>
                    <a:pt x="495" y="361"/>
                    <a:pt x="495" y="361"/>
                    <a:pt x="495" y="361"/>
                  </a:cubicBezTo>
                  <a:cubicBezTo>
                    <a:pt x="495" y="361"/>
                    <a:pt x="592" y="333"/>
                    <a:pt x="620" y="342"/>
                  </a:cubicBezTo>
                  <a:cubicBezTo>
                    <a:pt x="620" y="342"/>
                    <a:pt x="605" y="110"/>
                    <a:pt x="528" y="56"/>
                  </a:cubicBezTo>
                  <a:cubicBezTo>
                    <a:pt x="451" y="1"/>
                    <a:pt x="342" y="11"/>
                    <a:pt x="342" y="11"/>
                  </a:cubicBezTo>
                  <a:close/>
                </a:path>
              </a:pathLst>
            </a:custGeom>
            <a:solidFill>
              <a:schemeClr val="accent6"/>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0" name="Freeform 86"/>
            <p:cNvSpPr/>
            <p:nvPr>
              <p:custDataLst>
                <p:tags r:id="rId90"/>
              </p:custDataLst>
            </p:nvPr>
          </p:nvSpPr>
          <p:spPr bwMode="auto">
            <a:xfrm>
              <a:off x="12001" y="-1094"/>
              <a:ext cx="1835" cy="2823"/>
            </a:xfrm>
            <a:custGeom>
              <a:cxnLst>
                <a:cxn ang="0">
                  <a:pos x="190" y="6"/>
                </a:cxn>
                <a:cxn ang="0">
                  <a:pos x="53" y="121"/>
                </a:cxn>
                <a:cxn ang="0">
                  <a:pos x="50" y="162"/>
                </a:cxn>
                <a:cxn ang="0">
                  <a:pos x="17" y="148"/>
                </a:cxn>
                <a:cxn ang="0">
                  <a:pos x="46" y="213"/>
                </a:cxn>
                <a:cxn ang="0">
                  <a:pos x="74" y="295"/>
                </a:cxn>
                <a:cxn ang="0">
                  <a:pos x="28" y="367"/>
                </a:cxn>
                <a:cxn ang="0">
                  <a:pos x="166" y="398"/>
                </a:cxn>
                <a:cxn ang="0">
                  <a:pos x="166" y="342"/>
                </a:cxn>
                <a:cxn ang="0">
                  <a:pos x="166" y="342"/>
                </a:cxn>
                <a:cxn ang="0">
                  <a:pos x="298" y="226"/>
                </a:cxn>
                <a:cxn ang="0">
                  <a:pos x="305" y="142"/>
                </a:cxn>
                <a:cxn ang="0">
                  <a:pos x="190" y="6"/>
                </a:cxn>
              </a:cxnLst>
              <a:rect l="0" t="0" r="r" b="b"/>
              <a:pathLst>
                <a:path w="311" h="478">
                  <a:moveTo>
                    <a:pt x="190" y="6"/>
                  </a:moveTo>
                  <a:cubicBezTo>
                    <a:pt x="120" y="0"/>
                    <a:pt x="59" y="52"/>
                    <a:pt x="53" y="121"/>
                  </a:cubicBezTo>
                  <a:cubicBezTo>
                    <a:pt x="50" y="162"/>
                    <a:pt x="50" y="162"/>
                    <a:pt x="50" y="162"/>
                  </a:cubicBezTo>
                  <a:cubicBezTo>
                    <a:pt x="43" y="154"/>
                    <a:pt x="30" y="139"/>
                    <a:pt x="17" y="148"/>
                  </a:cubicBezTo>
                  <a:cubicBezTo>
                    <a:pt x="0" y="161"/>
                    <a:pt x="11" y="208"/>
                    <a:pt x="46" y="213"/>
                  </a:cubicBezTo>
                  <a:cubicBezTo>
                    <a:pt x="45" y="244"/>
                    <a:pt x="56" y="273"/>
                    <a:pt x="74" y="295"/>
                  </a:cubicBezTo>
                  <a:cubicBezTo>
                    <a:pt x="69" y="312"/>
                    <a:pt x="50" y="363"/>
                    <a:pt x="28" y="367"/>
                  </a:cubicBezTo>
                  <a:cubicBezTo>
                    <a:pt x="28" y="367"/>
                    <a:pt x="74" y="478"/>
                    <a:pt x="166" y="398"/>
                  </a:cubicBezTo>
                  <a:cubicBezTo>
                    <a:pt x="166" y="398"/>
                    <a:pt x="158" y="372"/>
                    <a:pt x="166" y="342"/>
                  </a:cubicBezTo>
                  <a:cubicBezTo>
                    <a:pt x="166" y="342"/>
                    <a:pt x="166" y="342"/>
                    <a:pt x="166" y="342"/>
                  </a:cubicBezTo>
                  <a:cubicBezTo>
                    <a:pt x="234" y="345"/>
                    <a:pt x="293" y="294"/>
                    <a:pt x="298" y="226"/>
                  </a:cubicBezTo>
                  <a:cubicBezTo>
                    <a:pt x="305" y="142"/>
                    <a:pt x="305" y="142"/>
                    <a:pt x="305" y="142"/>
                  </a:cubicBezTo>
                  <a:cubicBezTo>
                    <a:pt x="311" y="73"/>
                    <a:pt x="260" y="12"/>
                    <a:pt x="190" y="6"/>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1" name="Freeform 87"/>
            <p:cNvSpPr/>
            <p:nvPr>
              <p:custDataLst>
                <p:tags r:id="rId91"/>
              </p:custDataLst>
            </p:nvPr>
          </p:nvSpPr>
          <p:spPr bwMode="auto">
            <a:xfrm>
              <a:off x="11876" y="-1449"/>
              <a:ext cx="2328" cy="1513"/>
            </a:xfrm>
            <a:custGeom>
              <a:cxnLst>
                <a:cxn ang="0">
                  <a:pos x="51" y="206"/>
                </a:cxn>
                <a:cxn ang="0">
                  <a:pos x="87" y="73"/>
                </a:cxn>
                <a:cxn ang="0">
                  <a:pos x="142" y="21"/>
                </a:cxn>
                <a:cxn ang="0">
                  <a:pos x="369" y="0"/>
                </a:cxn>
                <a:cxn ang="0">
                  <a:pos x="352" y="39"/>
                </a:cxn>
                <a:cxn ang="0">
                  <a:pos x="382" y="37"/>
                </a:cxn>
                <a:cxn ang="0">
                  <a:pos x="352" y="65"/>
                </a:cxn>
                <a:cxn ang="0">
                  <a:pos x="391" y="83"/>
                </a:cxn>
                <a:cxn ang="0">
                  <a:pos x="195" y="104"/>
                </a:cxn>
                <a:cxn ang="0">
                  <a:pos x="133" y="116"/>
                </a:cxn>
                <a:cxn ang="0">
                  <a:pos x="91" y="209"/>
                </a:cxn>
                <a:cxn ang="0">
                  <a:pos x="83" y="256"/>
                </a:cxn>
                <a:cxn ang="0">
                  <a:pos x="74" y="249"/>
                </a:cxn>
                <a:cxn ang="0">
                  <a:pos x="51" y="206"/>
                </a:cxn>
              </a:cxnLst>
              <a:rect l="0" t="0" r="r" b="b"/>
              <a:pathLst>
                <a:path w="394" h="256">
                  <a:moveTo>
                    <a:pt x="51" y="206"/>
                  </a:moveTo>
                  <a:cubicBezTo>
                    <a:pt x="51" y="206"/>
                    <a:pt x="0" y="71"/>
                    <a:pt x="87" y="73"/>
                  </a:cubicBezTo>
                  <a:cubicBezTo>
                    <a:pt x="87" y="73"/>
                    <a:pt x="83" y="20"/>
                    <a:pt x="142" y="21"/>
                  </a:cubicBezTo>
                  <a:cubicBezTo>
                    <a:pt x="200" y="21"/>
                    <a:pt x="345" y="35"/>
                    <a:pt x="369" y="0"/>
                  </a:cubicBezTo>
                  <a:cubicBezTo>
                    <a:pt x="369" y="0"/>
                    <a:pt x="378" y="21"/>
                    <a:pt x="352" y="39"/>
                  </a:cubicBezTo>
                  <a:cubicBezTo>
                    <a:pt x="352" y="39"/>
                    <a:pt x="374" y="43"/>
                    <a:pt x="382" y="37"/>
                  </a:cubicBezTo>
                  <a:cubicBezTo>
                    <a:pt x="390" y="32"/>
                    <a:pt x="359" y="69"/>
                    <a:pt x="352" y="65"/>
                  </a:cubicBezTo>
                  <a:cubicBezTo>
                    <a:pt x="345" y="61"/>
                    <a:pt x="388" y="83"/>
                    <a:pt x="391" y="83"/>
                  </a:cubicBezTo>
                  <a:cubicBezTo>
                    <a:pt x="394" y="83"/>
                    <a:pt x="323" y="168"/>
                    <a:pt x="195" y="104"/>
                  </a:cubicBezTo>
                  <a:cubicBezTo>
                    <a:pt x="195" y="104"/>
                    <a:pt x="144" y="87"/>
                    <a:pt x="133" y="116"/>
                  </a:cubicBezTo>
                  <a:cubicBezTo>
                    <a:pt x="122" y="145"/>
                    <a:pt x="130" y="212"/>
                    <a:pt x="91" y="209"/>
                  </a:cubicBezTo>
                  <a:cubicBezTo>
                    <a:pt x="83" y="256"/>
                    <a:pt x="83" y="256"/>
                    <a:pt x="83" y="256"/>
                  </a:cubicBezTo>
                  <a:cubicBezTo>
                    <a:pt x="74" y="249"/>
                    <a:pt x="74" y="249"/>
                    <a:pt x="74" y="249"/>
                  </a:cubicBezTo>
                  <a:cubicBezTo>
                    <a:pt x="74" y="249"/>
                    <a:pt x="78" y="219"/>
                    <a:pt x="51" y="206"/>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2" name="Freeform 88"/>
            <p:cNvSpPr/>
            <p:nvPr>
              <p:custDataLst>
                <p:tags r:id="rId92"/>
              </p:custDataLst>
            </p:nvPr>
          </p:nvSpPr>
          <p:spPr bwMode="auto">
            <a:xfrm>
              <a:off x="12886" y="-319"/>
              <a:ext cx="230" cy="330"/>
            </a:xfrm>
            <a:custGeom>
              <a:cxnLst>
                <a:cxn ang="0">
                  <a:pos x="39" y="34"/>
                </a:cxn>
                <a:cxn ang="0">
                  <a:pos x="0" y="20"/>
                </a:cxn>
                <a:cxn ang="0">
                  <a:pos x="39" y="34"/>
                </a:cxn>
              </a:cxnLst>
              <a:rect l="0" t="0" r="r" b="b"/>
              <a:pathLst>
                <a:path w="39" h="56">
                  <a:moveTo>
                    <a:pt x="39" y="34"/>
                  </a:moveTo>
                  <a:cubicBezTo>
                    <a:pt x="39" y="34"/>
                    <a:pt x="39" y="0"/>
                    <a:pt x="0" y="20"/>
                  </a:cubicBezTo>
                  <a:cubicBezTo>
                    <a:pt x="0" y="20"/>
                    <a:pt x="35" y="56"/>
                    <a:pt x="39" y="34"/>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3" name="Freeform 89"/>
            <p:cNvSpPr/>
            <p:nvPr>
              <p:custDataLst>
                <p:tags r:id="rId93"/>
              </p:custDataLst>
            </p:nvPr>
          </p:nvSpPr>
          <p:spPr bwMode="auto">
            <a:xfrm>
              <a:off x="13471" y="-144"/>
              <a:ext cx="243" cy="243"/>
            </a:xfrm>
            <a:custGeom>
              <a:cxnLst>
                <a:cxn ang="0">
                  <a:pos x="8" y="24"/>
                </a:cxn>
                <a:cxn ang="0">
                  <a:pos x="41" y="31"/>
                </a:cxn>
                <a:cxn ang="0">
                  <a:pos x="8" y="24"/>
                </a:cxn>
              </a:cxnLst>
              <a:rect l="0" t="0" r="r" b="b"/>
              <a:pathLst>
                <a:path w="41" h="41">
                  <a:moveTo>
                    <a:pt x="8" y="24"/>
                  </a:moveTo>
                  <a:cubicBezTo>
                    <a:pt x="8" y="24"/>
                    <a:pt x="22" y="0"/>
                    <a:pt x="41" y="31"/>
                  </a:cubicBezTo>
                  <a:cubicBezTo>
                    <a:pt x="41" y="31"/>
                    <a:pt x="0" y="41"/>
                    <a:pt x="8" y="24"/>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4" name="Freeform 90"/>
            <p:cNvSpPr/>
            <p:nvPr>
              <p:custDataLst>
                <p:tags r:id="rId94"/>
              </p:custDataLst>
            </p:nvPr>
          </p:nvSpPr>
          <p:spPr bwMode="auto">
            <a:xfrm>
              <a:off x="13264" y="-231"/>
              <a:ext cx="178" cy="603"/>
            </a:xfrm>
            <a:custGeom>
              <a:cxnLst>
                <a:cxn ang="0">
                  <a:pos x="30" y="0"/>
                </a:cxn>
                <a:cxn ang="0">
                  <a:pos x="29" y="5"/>
                </a:cxn>
                <a:cxn ang="0">
                  <a:pos x="27" y="20"/>
                </a:cxn>
                <a:cxn ang="0">
                  <a:pos x="19" y="62"/>
                </a:cxn>
                <a:cxn ang="0">
                  <a:pos x="19" y="72"/>
                </a:cxn>
                <a:cxn ang="0">
                  <a:pos x="19" y="74"/>
                </a:cxn>
                <a:cxn ang="0">
                  <a:pos x="20" y="76"/>
                </a:cxn>
                <a:cxn ang="0">
                  <a:pos x="24" y="80"/>
                </a:cxn>
                <a:cxn ang="0">
                  <a:pos x="29" y="92"/>
                </a:cxn>
                <a:cxn ang="0">
                  <a:pos x="25" y="98"/>
                </a:cxn>
                <a:cxn ang="0">
                  <a:pos x="20" y="100"/>
                </a:cxn>
                <a:cxn ang="0">
                  <a:pos x="5" y="102"/>
                </a:cxn>
                <a:cxn ang="0">
                  <a:pos x="0" y="101"/>
                </a:cxn>
                <a:cxn ang="0">
                  <a:pos x="5" y="100"/>
                </a:cxn>
                <a:cxn ang="0">
                  <a:pos x="18" y="96"/>
                </a:cxn>
                <a:cxn ang="0">
                  <a:pos x="23" y="92"/>
                </a:cxn>
                <a:cxn ang="0">
                  <a:pos x="18" y="85"/>
                </a:cxn>
                <a:cxn ang="0">
                  <a:pos x="14" y="80"/>
                </a:cxn>
                <a:cxn ang="0">
                  <a:pos x="12" y="78"/>
                </a:cxn>
                <a:cxn ang="0">
                  <a:pos x="11" y="74"/>
                </a:cxn>
                <a:cxn ang="0">
                  <a:pos x="11" y="61"/>
                </a:cxn>
                <a:cxn ang="0">
                  <a:pos x="22" y="18"/>
                </a:cxn>
                <a:cxn ang="0">
                  <a:pos x="27" y="5"/>
                </a:cxn>
                <a:cxn ang="0">
                  <a:pos x="30" y="0"/>
                </a:cxn>
              </a:cxnLst>
              <a:rect l="0" t="0" r="r" b="b"/>
              <a:pathLst>
                <a:path w="30" h="102">
                  <a:moveTo>
                    <a:pt x="30" y="0"/>
                  </a:moveTo>
                  <a:cubicBezTo>
                    <a:pt x="30" y="0"/>
                    <a:pt x="29" y="2"/>
                    <a:pt x="29" y="5"/>
                  </a:cubicBezTo>
                  <a:cubicBezTo>
                    <a:pt x="28" y="9"/>
                    <a:pt x="28" y="14"/>
                    <a:pt x="27" y="20"/>
                  </a:cubicBezTo>
                  <a:cubicBezTo>
                    <a:pt x="25" y="31"/>
                    <a:pt x="21" y="47"/>
                    <a:pt x="19" y="62"/>
                  </a:cubicBezTo>
                  <a:cubicBezTo>
                    <a:pt x="19" y="66"/>
                    <a:pt x="18" y="70"/>
                    <a:pt x="19" y="72"/>
                  </a:cubicBezTo>
                  <a:cubicBezTo>
                    <a:pt x="19" y="73"/>
                    <a:pt x="19" y="74"/>
                    <a:pt x="19" y="74"/>
                  </a:cubicBezTo>
                  <a:cubicBezTo>
                    <a:pt x="19" y="74"/>
                    <a:pt x="20" y="75"/>
                    <a:pt x="20" y="76"/>
                  </a:cubicBezTo>
                  <a:cubicBezTo>
                    <a:pt x="22" y="77"/>
                    <a:pt x="23" y="79"/>
                    <a:pt x="24" y="80"/>
                  </a:cubicBezTo>
                  <a:cubicBezTo>
                    <a:pt x="26" y="83"/>
                    <a:pt x="29" y="86"/>
                    <a:pt x="29" y="92"/>
                  </a:cubicBezTo>
                  <a:cubicBezTo>
                    <a:pt x="29" y="95"/>
                    <a:pt x="27" y="97"/>
                    <a:pt x="25" y="98"/>
                  </a:cubicBezTo>
                  <a:cubicBezTo>
                    <a:pt x="23" y="99"/>
                    <a:pt x="22" y="100"/>
                    <a:pt x="20" y="100"/>
                  </a:cubicBezTo>
                  <a:cubicBezTo>
                    <a:pt x="14" y="102"/>
                    <a:pt x="9" y="101"/>
                    <a:pt x="5" y="102"/>
                  </a:cubicBezTo>
                  <a:cubicBezTo>
                    <a:pt x="2" y="102"/>
                    <a:pt x="0" y="101"/>
                    <a:pt x="0" y="101"/>
                  </a:cubicBezTo>
                  <a:cubicBezTo>
                    <a:pt x="0" y="101"/>
                    <a:pt x="2" y="101"/>
                    <a:pt x="5" y="100"/>
                  </a:cubicBezTo>
                  <a:cubicBezTo>
                    <a:pt x="9" y="99"/>
                    <a:pt x="13" y="98"/>
                    <a:pt x="18" y="96"/>
                  </a:cubicBezTo>
                  <a:cubicBezTo>
                    <a:pt x="21" y="95"/>
                    <a:pt x="23" y="93"/>
                    <a:pt x="23" y="92"/>
                  </a:cubicBezTo>
                  <a:cubicBezTo>
                    <a:pt x="23" y="90"/>
                    <a:pt x="21" y="87"/>
                    <a:pt x="18" y="85"/>
                  </a:cubicBezTo>
                  <a:cubicBezTo>
                    <a:pt x="17" y="83"/>
                    <a:pt x="16" y="82"/>
                    <a:pt x="14" y="80"/>
                  </a:cubicBezTo>
                  <a:cubicBezTo>
                    <a:pt x="14" y="80"/>
                    <a:pt x="13" y="79"/>
                    <a:pt x="12" y="78"/>
                  </a:cubicBezTo>
                  <a:cubicBezTo>
                    <a:pt x="12" y="76"/>
                    <a:pt x="11" y="75"/>
                    <a:pt x="11" y="74"/>
                  </a:cubicBezTo>
                  <a:cubicBezTo>
                    <a:pt x="10" y="69"/>
                    <a:pt x="11" y="65"/>
                    <a:pt x="11" y="61"/>
                  </a:cubicBezTo>
                  <a:cubicBezTo>
                    <a:pt x="13" y="45"/>
                    <a:pt x="18" y="30"/>
                    <a:pt x="22" y="18"/>
                  </a:cubicBezTo>
                  <a:cubicBezTo>
                    <a:pt x="24" y="13"/>
                    <a:pt x="26" y="8"/>
                    <a:pt x="27" y="5"/>
                  </a:cubicBezTo>
                  <a:cubicBezTo>
                    <a:pt x="29" y="2"/>
                    <a:pt x="30" y="0"/>
                    <a:pt x="30"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5" name="Freeform 91"/>
            <p:cNvSpPr/>
            <p:nvPr>
              <p:custDataLst>
                <p:tags r:id="rId95"/>
              </p:custDataLst>
            </p:nvPr>
          </p:nvSpPr>
          <p:spPr bwMode="auto">
            <a:xfrm>
              <a:off x="13506" y="-301"/>
              <a:ext cx="290" cy="148"/>
            </a:xfrm>
            <a:custGeom>
              <a:cxnLst>
                <a:cxn ang="0">
                  <a:pos x="49" y="25"/>
                </a:cxn>
                <a:cxn ang="0">
                  <a:pos x="43" y="18"/>
                </a:cxn>
                <a:cxn ang="0">
                  <a:pos x="27" y="9"/>
                </a:cxn>
                <a:cxn ang="0">
                  <a:pos x="18" y="9"/>
                </a:cxn>
                <a:cxn ang="0">
                  <a:pos x="13" y="9"/>
                </a:cxn>
                <a:cxn ang="0">
                  <a:pos x="9" y="9"/>
                </a:cxn>
                <a:cxn ang="0">
                  <a:pos x="3" y="10"/>
                </a:cxn>
                <a:cxn ang="0">
                  <a:pos x="0" y="10"/>
                </a:cxn>
                <a:cxn ang="0">
                  <a:pos x="0" y="9"/>
                </a:cxn>
                <a:cxn ang="0">
                  <a:pos x="1" y="7"/>
                </a:cxn>
                <a:cxn ang="0">
                  <a:pos x="7" y="3"/>
                </a:cxn>
                <a:cxn ang="0">
                  <a:pos x="12" y="1"/>
                </a:cxn>
                <a:cxn ang="0">
                  <a:pos x="17" y="0"/>
                </a:cxn>
                <a:cxn ang="0">
                  <a:pos x="23" y="1"/>
                </a:cxn>
                <a:cxn ang="0">
                  <a:pos x="29" y="3"/>
                </a:cxn>
                <a:cxn ang="0">
                  <a:pos x="45" y="16"/>
                </a:cxn>
                <a:cxn ang="0">
                  <a:pos x="49" y="24"/>
                </a:cxn>
                <a:cxn ang="0">
                  <a:pos x="49" y="25"/>
                </a:cxn>
              </a:cxnLst>
              <a:rect l="0" t="0" r="r" b="b"/>
              <a:pathLst>
                <a:path w="49" h="25">
                  <a:moveTo>
                    <a:pt x="49" y="25"/>
                  </a:moveTo>
                  <a:cubicBezTo>
                    <a:pt x="49" y="25"/>
                    <a:pt x="47" y="22"/>
                    <a:pt x="43" y="18"/>
                  </a:cubicBezTo>
                  <a:cubicBezTo>
                    <a:pt x="39" y="14"/>
                    <a:pt x="33" y="10"/>
                    <a:pt x="27" y="9"/>
                  </a:cubicBezTo>
                  <a:cubicBezTo>
                    <a:pt x="24" y="8"/>
                    <a:pt x="20" y="9"/>
                    <a:pt x="18" y="9"/>
                  </a:cubicBezTo>
                  <a:cubicBezTo>
                    <a:pt x="16" y="9"/>
                    <a:pt x="15" y="9"/>
                    <a:pt x="13" y="9"/>
                  </a:cubicBezTo>
                  <a:cubicBezTo>
                    <a:pt x="12" y="9"/>
                    <a:pt x="10" y="9"/>
                    <a:pt x="9" y="9"/>
                  </a:cubicBezTo>
                  <a:cubicBezTo>
                    <a:pt x="7" y="9"/>
                    <a:pt x="4" y="10"/>
                    <a:pt x="3" y="10"/>
                  </a:cubicBezTo>
                  <a:cubicBezTo>
                    <a:pt x="1" y="10"/>
                    <a:pt x="0" y="10"/>
                    <a:pt x="0" y="10"/>
                  </a:cubicBezTo>
                  <a:cubicBezTo>
                    <a:pt x="0" y="9"/>
                    <a:pt x="0" y="9"/>
                    <a:pt x="0" y="9"/>
                  </a:cubicBezTo>
                  <a:cubicBezTo>
                    <a:pt x="0" y="9"/>
                    <a:pt x="0" y="9"/>
                    <a:pt x="1" y="7"/>
                  </a:cubicBezTo>
                  <a:cubicBezTo>
                    <a:pt x="3" y="6"/>
                    <a:pt x="4" y="4"/>
                    <a:pt x="7" y="3"/>
                  </a:cubicBezTo>
                  <a:cubicBezTo>
                    <a:pt x="9" y="2"/>
                    <a:pt x="10" y="2"/>
                    <a:pt x="12" y="1"/>
                  </a:cubicBezTo>
                  <a:cubicBezTo>
                    <a:pt x="13" y="1"/>
                    <a:pt x="15" y="0"/>
                    <a:pt x="17" y="0"/>
                  </a:cubicBezTo>
                  <a:cubicBezTo>
                    <a:pt x="19" y="0"/>
                    <a:pt x="21" y="0"/>
                    <a:pt x="23" y="1"/>
                  </a:cubicBezTo>
                  <a:cubicBezTo>
                    <a:pt x="25" y="1"/>
                    <a:pt x="27" y="2"/>
                    <a:pt x="29" y="3"/>
                  </a:cubicBezTo>
                  <a:cubicBezTo>
                    <a:pt x="37" y="5"/>
                    <a:pt x="42" y="11"/>
                    <a:pt x="45" y="16"/>
                  </a:cubicBezTo>
                  <a:cubicBezTo>
                    <a:pt x="48" y="21"/>
                    <a:pt x="49" y="24"/>
                    <a:pt x="49" y="24"/>
                  </a:cubicBezTo>
                  <a:lnTo>
                    <a:pt x="49" y="25"/>
                  </a:ln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6" name="Freeform 92"/>
            <p:cNvSpPr/>
            <p:nvPr>
              <p:custDataLst>
                <p:tags r:id="rId96"/>
              </p:custDataLst>
            </p:nvPr>
          </p:nvSpPr>
          <p:spPr bwMode="auto">
            <a:xfrm>
              <a:off x="12881" y="-514"/>
              <a:ext cx="383" cy="165"/>
            </a:xfrm>
            <a:custGeom>
              <a:cxnLst>
                <a:cxn ang="0">
                  <a:pos x="65" y="28"/>
                </a:cxn>
                <a:cxn ang="0">
                  <a:pos x="56" y="20"/>
                </a:cxn>
                <a:cxn ang="0">
                  <a:pos x="35" y="9"/>
                </a:cxn>
                <a:cxn ang="0">
                  <a:pos x="29" y="9"/>
                </a:cxn>
                <a:cxn ang="0">
                  <a:pos x="23" y="9"/>
                </a:cxn>
                <a:cxn ang="0">
                  <a:pos x="17" y="9"/>
                </a:cxn>
                <a:cxn ang="0">
                  <a:pos x="12" y="10"/>
                </a:cxn>
                <a:cxn ang="0">
                  <a:pos x="8" y="10"/>
                </a:cxn>
                <a:cxn ang="0">
                  <a:pos x="4" y="11"/>
                </a:cxn>
                <a:cxn ang="0">
                  <a:pos x="1" y="11"/>
                </a:cxn>
                <a:cxn ang="0">
                  <a:pos x="0" y="10"/>
                </a:cxn>
                <a:cxn ang="0">
                  <a:pos x="3" y="8"/>
                </a:cxn>
                <a:cxn ang="0">
                  <a:pos x="6" y="6"/>
                </a:cxn>
                <a:cxn ang="0">
                  <a:pos x="10" y="3"/>
                </a:cxn>
                <a:cxn ang="0">
                  <a:pos x="16" y="1"/>
                </a:cxn>
                <a:cxn ang="0">
                  <a:pos x="23" y="0"/>
                </a:cxn>
                <a:cxn ang="0">
                  <a:pos x="30" y="1"/>
                </a:cxn>
                <a:cxn ang="0">
                  <a:pos x="37" y="3"/>
                </a:cxn>
                <a:cxn ang="0">
                  <a:pos x="49" y="10"/>
                </a:cxn>
                <a:cxn ang="0">
                  <a:pos x="58" y="18"/>
                </a:cxn>
                <a:cxn ang="0">
                  <a:pos x="65" y="27"/>
                </a:cxn>
                <a:cxn ang="0">
                  <a:pos x="65" y="28"/>
                </a:cxn>
              </a:cxnLst>
              <a:rect l="0" t="0" r="r" b="b"/>
              <a:pathLst>
                <a:path w="65" h="28">
                  <a:moveTo>
                    <a:pt x="65" y="28"/>
                  </a:moveTo>
                  <a:cubicBezTo>
                    <a:pt x="65" y="28"/>
                    <a:pt x="62" y="24"/>
                    <a:pt x="56" y="20"/>
                  </a:cubicBezTo>
                  <a:cubicBezTo>
                    <a:pt x="51" y="16"/>
                    <a:pt x="43" y="11"/>
                    <a:pt x="35" y="9"/>
                  </a:cubicBezTo>
                  <a:cubicBezTo>
                    <a:pt x="33" y="9"/>
                    <a:pt x="31" y="9"/>
                    <a:pt x="29" y="9"/>
                  </a:cubicBezTo>
                  <a:cubicBezTo>
                    <a:pt x="27" y="9"/>
                    <a:pt x="25" y="9"/>
                    <a:pt x="23" y="9"/>
                  </a:cubicBezTo>
                  <a:cubicBezTo>
                    <a:pt x="21" y="9"/>
                    <a:pt x="19" y="9"/>
                    <a:pt x="17" y="9"/>
                  </a:cubicBezTo>
                  <a:cubicBezTo>
                    <a:pt x="15" y="9"/>
                    <a:pt x="14" y="10"/>
                    <a:pt x="12" y="10"/>
                  </a:cubicBezTo>
                  <a:cubicBezTo>
                    <a:pt x="11" y="10"/>
                    <a:pt x="9" y="10"/>
                    <a:pt x="8" y="10"/>
                  </a:cubicBezTo>
                  <a:cubicBezTo>
                    <a:pt x="6" y="11"/>
                    <a:pt x="5" y="11"/>
                    <a:pt x="4" y="11"/>
                  </a:cubicBezTo>
                  <a:cubicBezTo>
                    <a:pt x="2" y="11"/>
                    <a:pt x="1" y="11"/>
                    <a:pt x="1" y="11"/>
                  </a:cubicBezTo>
                  <a:cubicBezTo>
                    <a:pt x="0" y="10"/>
                    <a:pt x="0" y="10"/>
                    <a:pt x="0" y="10"/>
                  </a:cubicBezTo>
                  <a:cubicBezTo>
                    <a:pt x="0" y="10"/>
                    <a:pt x="1" y="10"/>
                    <a:pt x="3" y="8"/>
                  </a:cubicBezTo>
                  <a:cubicBezTo>
                    <a:pt x="4" y="8"/>
                    <a:pt x="5" y="7"/>
                    <a:pt x="6" y="6"/>
                  </a:cubicBezTo>
                  <a:cubicBezTo>
                    <a:pt x="7" y="5"/>
                    <a:pt x="9" y="4"/>
                    <a:pt x="10" y="3"/>
                  </a:cubicBezTo>
                  <a:cubicBezTo>
                    <a:pt x="12" y="3"/>
                    <a:pt x="14" y="2"/>
                    <a:pt x="16" y="1"/>
                  </a:cubicBezTo>
                  <a:cubicBezTo>
                    <a:pt x="18" y="1"/>
                    <a:pt x="20" y="0"/>
                    <a:pt x="23" y="0"/>
                  </a:cubicBezTo>
                  <a:cubicBezTo>
                    <a:pt x="25" y="1"/>
                    <a:pt x="27" y="0"/>
                    <a:pt x="30" y="1"/>
                  </a:cubicBezTo>
                  <a:cubicBezTo>
                    <a:pt x="32" y="2"/>
                    <a:pt x="35" y="2"/>
                    <a:pt x="37" y="3"/>
                  </a:cubicBezTo>
                  <a:cubicBezTo>
                    <a:pt x="42" y="5"/>
                    <a:pt x="46" y="7"/>
                    <a:pt x="49" y="10"/>
                  </a:cubicBezTo>
                  <a:cubicBezTo>
                    <a:pt x="53" y="12"/>
                    <a:pt x="56" y="15"/>
                    <a:pt x="58" y="18"/>
                  </a:cubicBezTo>
                  <a:cubicBezTo>
                    <a:pt x="63" y="23"/>
                    <a:pt x="65" y="27"/>
                    <a:pt x="65" y="27"/>
                  </a:cubicBezTo>
                  <a:lnTo>
                    <a:pt x="65" y="28"/>
                  </a:ln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7" name="Freeform 93"/>
            <p:cNvSpPr/>
            <p:nvPr>
              <p:custDataLst>
                <p:tags r:id="rId97"/>
              </p:custDataLst>
            </p:nvPr>
          </p:nvSpPr>
          <p:spPr bwMode="auto">
            <a:xfrm>
              <a:off x="12926" y="159"/>
              <a:ext cx="355" cy="348"/>
            </a:xfrm>
            <a:custGeom>
              <a:cxnLst>
                <a:cxn ang="0">
                  <a:pos x="60" y="58"/>
                </a:cxn>
                <a:cxn ang="0">
                  <a:pos x="46" y="57"/>
                </a:cxn>
                <a:cxn ang="0">
                  <a:pos x="33" y="51"/>
                </a:cxn>
                <a:cxn ang="0">
                  <a:pos x="19" y="41"/>
                </a:cxn>
                <a:cxn ang="0">
                  <a:pos x="9" y="27"/>
                </a:cxn>
                <a:cxn ang="0">
                  <a:pos x="3" y="14"/>
                </a:cxn>
                <a:cxn ang="0">
                  <a:pos x="1" y="4"/>
                </a:cxn>
                <a:cxn ang="0">
                  <a:pos x="0" y="0"/>
                </a:cxn>
                <a:cxn ang="0">
                  <a:pos x="3" y="3"/>
                </a:cxn>
                <a:cxn ang="0">
                  <a:pos x="8" y="12"/>
                </a:cxn>
                <a:cxn ang="0">
                  <a:pos x="11" y="17"/>
                </a:cxn>
                <a:cxn ang="0">
                  <a:pos x="15" y="23"/>
                </a:cxn>
                <a:cxn ang="0">
                  <a:pos x="20" y="29"/>
                </a:cxn>
                <a:cxn ang="0">
                  <a:pos x="25" y="35"/>
                </a:cxn>
                <a:cxn ang="0">
                  <a:pos x="31" y="40"/>
                </a:cxn>
                <a:cxn ang="0">
                  <a:pos x="37" y="45"/>
                </a:cxn>
                <a:cxn ang="0">
                  <a:pos x="48" y="52"/>
                </a:cxn>
                <a:cxn ang="0">
                  <a:pos x="60" y="58"/>
                </a:cxn>
              </a:cxnLst>
              <a:rect l="0" t="0" r="r" b="b"/>
              <a:pathLst>
                <a:path w="60" h="59">
                  <a:moveTo>
                    <a:pt x="60" y="58"/>
                  </a:moveTo>
                  <a:cubicBezTo>
                    <a:pt x="60" y="58"/>
                    <a:pt x="54" y="59"/>
                    <a:pt x="46" y="57"/>
                  </a:cubicBezTo>
                  <a:cubicBezTo>
                    <a:pt x="42" y="56"/>
                    <a:pt x="37" y="54"/>
                    <a:pt x="33" y="51"/>
                  </a:cubicBezTo>
                  <a:cubicBezTo>
                    <a:pt x="28" y="48"/>
                    <a:pt x="23" y="45"/>
                    <a:pt x="19" y="41"/>
                  </a:cubicBezTo>
                  <a:cubicBezTo>
                    <a:pt x="15" y="36"/>
                    <a:pt x="12" y="32"/>
                    <a:pt x="9" y="27"/>
                  </a:cubicBezTo>
                  <a:cubicBezTo>
                    <a:pt x="7" y="22"/>
                    <a:pt x="5" y="18"/>
                    <a:pt x="3" y="14"/>
                  </a:cubicBezTo>
                  <a:cubicBezTo>
                    <a:pt x="2" y="10"/>
                    <a:pt x="2" y="6"/>
                    <a:pt x="1" y="4"/>
                  </a:cubicBezTo>
                  <a:cubicBezTo>
                    <a:pt x="1" y="2"/>
                    <a:pt x="0" y="0"/>
                    <a:pt x="0" y="0"/>
                  </a:cubicBezTo>
                  <a:cubicBezTo>
                    <a:pt x="0" y="0"/>
                    <a:pt x="1" y="1"/>
                    <a:pt x="3" y="3"/>
                  </a:cubicBezTo>
                  <a:cubicBezTo>
                    <a:pt x="4" y="5"/>
                    <a:pt x="5" y="9"/>
                    <a:pt x="8" y="12"/>
                  </a:cubicBezTo>
                  <a:cubicBezTo>
                    <a:pt x="9" y="14"/>
                    <a:pt x="10" y="15"/>
                    <a:pt x="11" y="17"/>
                  </a:cubicBezTo>
                  <a:cubicBezTo>
                    <a:pt x="13" y="19"/>
                    <a:pt x="14" y="21"/>
                    <a:pt x="15" y="23"/>
                  </a:cubicBezTo>
                  <a:cubicBezTo>
                    <a:pt x="17" y="25"/>
                    <a:pt x="19" y="27"/>
                    <a:pt x="20" y="29"/>
                  </a:cubicBezTo>
                  <a:cubicBezTo>
                    <a:pt x="22" y="31"/>
                    <a:pt x="23" y="33"/>
                    <a:pt x="25" y="35"/>
                  </a:cubicBezTo>
                  <a:cubicBezTo>
                    <a:pt x="27" y="37"/>
                    <a:pt x="29" y="39"/>
                    <a:pt x="31" y="40"/>
                  </a:cubicBezTo>
                  <a:cubicBezTo>
                    <a:pt x="33" y="42"/>
                    <a:pt x="35" y="44"/>
                    <a:pt x="37" y="45"/>
                  </a:cubicBezTo>
                  <a:cubicBezTo>
                    <a:pt x="40" y="48"/>
                    <a:pt x="44" y="50"/>
                    <a:pt x="48" y="52"/>
                  </a:cubicBezTo>
                  <a:cubicBezTo>
                    <a:pt x="55" y="56"/>
                    <a:pt x="60" y="58"/>
                    <a:pt x="60" y="58"/>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8" name="Freeform 94"/>
            <p:cNvSpPr/>
            <p:nvPr>
              <p:custDataLst>
                <p:tags r:id="rId98"/>
              </p:custDataLst>
            </p:nvPr>
          </p:nvSpPr>
          <p:spPr bwMode="auto">
            <a:xfrm>
              <a:off x="11481" y="2839"/>
              <a:ext cx="3395" cy="2453"/>
            </a:xfrm>
            <a:custGeom>
              <a:cxnLst>
                <a:cxn ang="0">
                  <a:pos x="113" y="9"/>
                </a:cxn>
                <a:cxn ang="0">
                  <a:pos x="474" y="281"/>
                </a:cxn>
                <a:cxn ang="0">
                  <a:pos x="558" y="307"/>
                </a:cxn>
                <a:cxn ang="0">
                  <a:pos x="517" y="405"/>
                </a:cxn>
                <a:cxn ang="0">
                  <a:pos x="470" y="349"/>
                </a:cxn>
                <a:cxn ang="0">
                  <a:pos x="0" y="48"/>
                </a:cxn>
                <a:cxn ang="0">
                  <a:pos x="113" y="9"/>
                </a:cxn>
              </a:cxnLst>
              <a:rect l="0" t="0" r="r" b="b"/>
              <a:pathLst>
                <a:path w="575" h="415">
                  <a:moveTo>
                    <a:pt x="113" y="9"/>
                  </a:moveTo>
                  <a:cubicBezTo>
                    <a:pt x="113" y="9"/>
                    <a:pt x="233" y="215"/>
                    <a:pt x="474" y="281"/>
                  </a:cubicBezTo>
                  <a:cubicBezTo>
                    <a:pt x="474" y="281"/>
                    <a:pt x="540" y="270"/>
                    <a:pt x="558" y="307"/>
                  </a:cubicBezTo>
                  <a:cubicBezTo>
                    <a:pt x="575" y="344"/>
                    <a:pt x="570" y="415"/>
                    <a:pt x="517" y="405"/>
                  </a:cubicBezTo>
                  <a:cubicBezTo>
                    <a:pt x="465" y="396"/>
                    <a:pt x="463" y="378"/>
                    <a:pt x="470" y="349"/>
                  </a:cubicBezTo>
                  <a:cubicBezTo>
                    <a:pt x="470" y="349"/>
                    <a:pt x="114" y="276"/>
                    <a:pt x="0" y="48"/>
                  </a:cubicBezTo>
                  <a:cubicBezTo>
                    <a:pt x="0" y="48"/>
                    <a:pt x="69" y="0"/>
                    <a:pt x="113" y="9"/>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9" name="Freeform 95"/>
            <p:cNvSpPr/>
            <p:nvPr>
              <p:custDataLst>
                <p:tags r:id="rId99"/>
              </p:custDataLst>
            </p:nvPr>
          </p:nvSpPr>
          <p:spPr bwMode="auto">
            <a:xfrm>
              <a:off x="10991" y="1781"/>
              <a:ext cx="1205" cy="1390"/>
            </a:xfrm>
            <a:custGeom>
              <a:cxnLst>
                <a:cxn ang="0">
                  <a:pos x="0" y="16"/>
                </a:cxn>
                <a:cxn ang="0">
                  <a:pos x="18" y="71"/>
                </a:cxn>
                <a:cxn ang="0">
                  <a:pos x="36" y="125"/>
                </a:cxn>
                <a:cxn ang="0">
                  <a:pos x="56" y="178"/>
                </a:cxn>
                <a:cxn ang="0">
                  <a:pos x="68" y="204"/>
                </a:cxn>
                <a:cxn ang="0">
                  <a:pos x="83" y="227"/>
                </a:cxn>
                <a:cxn ang="0">
                  <a:pos x="78" y="226"/>
                </a:cxn>
                <a:cxn ang="0">
                  <a:pos x="134" y="196"/>
                </a:cxn>
                <a:cxn ang="0">
                  <a:pos x="164" y="185"/>
                </a:cxn>
                <a:cxn ang="0">
                  <a:pos x="197" y="184"/>
                </a:cxn>
                <a:cxn ang="0">
                  <a:pos x="192" y="188"/>
                </a:cxn>
                <a:cxn ang="0">
                  <a:pos x="192" y="141"/>
                </a:cxn>
                <a:cxn ang="0">
                  <a:pos x="194" y="93"/>
                </a:cxn>
                <a:cxn ang="0">
                  <a:pos x="197" y="46"/>
                </a:cxn>
                <a:cxn ang="0">
                  <a:pos x="200" y="23"/>
                </a:cxn>
                <a:cxn ang="0">
                  <a:pos x="204" y="0"/>
                </a:cxn>
                <a:cxn ang="0">
                  <a:pos x="202" y="23"/>
                </a:cxn>
                <a:cxn ang="0">
                  <a:pos x="200" y="47"/>
                </a:cxn>
                <a:cxn ang="0">
                  <a:pos x="199" y="94"/>
                </a:cxn>
                <a:cxn ang="0">
                  <a:pos x="199" y="141"/>
                </a:cxn>
                <a:cxn ang="0">
                  <a:pos x="200" y="188"/>
                </a:cxn>
                <a:cxn ang="0">
                  <a:pos x="200" y="193"/>
                </a:cxn>
                <a:cxn ang="0">
                  <a:pos x="195" y="191"/>
                </a:cxn>
                <a:cxn ang="0">
                  <a:pos x="166" y="193"/>
                </a:cxn>
                <a:cxn ang="0">
                  <a:pos x="137" y="203"/>
                </a:cxn>
                <a:cxn ang="0">
                  <a:pos x="83" y="233"/>
                </a:cxn>
                <a:cxn ang="0">
                  <a:pos x="80" y="235"/>
                </a:cxn>
                <a:cxn ang="0">
                  <a:pos x="78" y="232"/>
                </a:cxn>
                <a:cxn ang="0">
                  <a:pos x="62" y="207"/>
                </a:cxn>
                <a:cxn ang="0">
                  <a:pos x="50" y="181"/>
                </a:cxn>
                <a:cxn ang="0">
                  <a:pos x="30" y="127"/>
                </a:cxn>
                <a:cxn ang="0">
                  <a:pos x="14" y="72"/>
                </a:cxn>
                <a:cxn ang="0">
                  <a:pos x="0" y="16"/>
                </a:cxn>
              </a:cxnLst>
              <a:rect l="0" t="0" r="r" b="b"/>
              <a:pathLst>
                <a:path w="204" h="235">
                  <a:moveTo>
                    <a:pt x="0" y="16"/>
                  </a:moveTo>
                  <a:cubicBezTo>
                    <a:pt x="6" y="34"/>
                    <a:pt x="12" y="53"/>
                    <a:pt x="18" y="71"/>
                  </a:cubicBezTo>
                  <a:cubicBezTo>
                    <a:pt x="24" y="89"/>
                    <a:pt x="29" y="107"/>
                    <a:pt x="36" y="125"/>
                  </a:cubicBezTo>
                  <a:cubicBezTo>
                    <a:pt x="42" y="143"/>
                    <a:pt x="49" y="161"/>
                    <a:pt x="56" y="178"/>
                  </a:cubicBezTo>
                  <a:cubicBezTo>
                    <a:pt x="60" y="187"/>
                    <a:pt x="64" y="195"/>
                    <a:pt x="68" y="204"/>
                  </a:cubicBezTo>
                  <a:cubicBezTo>
                    <a:pt x="73" y="212"/>
                    <a:pt x="78" y="220"/>
                    <a:pt x="83" y="227"/>
                  </a:cubicBezTo>
                  <a:cubicBezTo>
                    <a:pt x="78" y="226"/>
                    <a:pt x="78" y="226"/>
                    <a:pt x="78" y="226"/>
                  </a:cubicBezTo>
                  <a:cubicBezTo>
                    <a:pt x="96" y="215"/>
                    <a:pt x="115" y="204"/>
                    <a:pt x="134" y="196"/>
                  </a:cubicBezTo>
                  <a:cubicBezTo>
                    <a:pt x="144" y="192"/>
                    <a:pt x="154" y="188"/>
                    <a:pt x="164" y="185"/>
                  </a:cubicBezTo>
                  <a:cubicBezTo>
                    <a:pt x="174" y="183"/>
                    <a:pt x="186" y="181"/>
                    <a:pt x="197" y="184"/>
                  </a:cubicBezTo>
                  <a:cubicBezTo>
                    <a:pt x="192" y="188"/>
                    <a:pt x="192" y="188"/>
                    <a:pt x="192" y="188"/>
                  </a:cubicBezTo>
                  <a:cubicBezTo>
                    <a:pt x="192" y="172"/>
                    <a:pt x="192" y="156"/>
                    <a:pt x="192" y="141"/>
                  </a:cubicBezTo>
                  <a:cubicBezTo>
                    <a:pt x="192" y="125"/>
                    <a:pt x="193" y="109"/>
                    <a:pt x="194" y="93"/>
                  </a:cubicBezTo>
                  <a:cubicBezTo>
                    <a:pt x="194" y="78"/>
                    <a:pt x="195" y="62"/>
                    <a:pt x="197" y="46"/>
                  </a:cubicBezTo>
                  <a:cubicBezTo>
                    <a:pt x="198" y="38"/>
                    <a:pt x="199" y="31"/>
                    <a:pt x="200" y="23"/>
                  </a:cubicBezTo>
                  <a:cubicBezTo>
                    <a:pt x="201" y="15"/>
                    <a:pt x="203" y="7"/>
                    <a:pt x="204" y="0"/>
                  </a:cubicBezTo>
                  <a:cubicBezTo>
                    <a:pt x="203" y="7"/>
                    <a:pt x="202" y="15"/>
                    <a:pt x="202" y="23"/>
                  </a:cubicBezTo>
                  <a:cubicBezTo>
                    <a:pt x="201" y="31"/>
                    <a:pt x="200" y="39"/>
                    <a:pt x="200" y="47"/>
                  </a:cubicBezTo>
                  <a:cubicBezTo>
                    <a:pt x="199" y="62"/>
                    <a:pt x="199" y="78"/>
                    <a:pt x="199" y="94"/>
                  </a:cubicBezTo>
                  <a:cubicBezTo>
                    <a:pt x="199" y="109"/>
                    <a:pt x="199" y="125"/>
                    <a:pt x="199" y="141"/>
                  </a:cubicBezTo>
                  <a:cubicBezTo>
                    <a:pt x="199" y="156"/>
                    <a:pt x="199" y="172"/>
                    <a:pt x="200" y="188"/>
                  </a:cubicBezTo>
                  <a:cubicBezTo>
                    <a:pt x="200" y="193"/>
                    <a:pt x="200" y="193"/>
                    <a:pt x="200" y="193"/>
                  </a:cubicBezTo>
                  <a:cubicBezTo>
                    <a:pt x="195" y="191"/>
                    <a:pt x="195" y="191"/>
                    <a:pt x="195" y="191"/>
                  </a:cubicBezTo>
                  <a:cubicBezTo>
                    <a:pt x="186" y="189"/>
                    <a:pt x="176" y="190"/>
                    <a:pt x="166" y="193"/>
                  </a:cubicBezTo>
                  <a:cubicBezTo>
                    <a:pt x="156" y="195"/>
                    <a:pt x="147" y="199"/>
                    <a:pt x="137" y="203"/>
                  </a:cubicBezTo>
                  <a:cubicBezTo>
                    <a:pt x="118" y="212"/>
                    <a:pt x="100" y="222"/>
                    <a:pt x="83" y="233"/>
                  </a:cubicBezTo>
                  <a:cubicBezTo>
                    <a:pt x="80" y="235"/>
                    <a:pt x="80" y="235"/>
                    <a:pt x="80" y="235"/>
                  </a:cubicBezTo>
                  <a:cubicBezTo>
                    <a:pt x="78" y="232"/>
                    <a:pt x="78" y="232"/>
                    <a:pt x="78" y="232"/>
                  </a:cubicBezTo>
                  <a:cubicBezTo>
                    <a:pt x="71" y="224"/>
                    <a:pt x="66" y="216"/>
                    <a:pt x="62" y="207"/>
                  </a:cubicBezTo>
                  <a:cubicBezTo>
                    <a:pt x="57" y="199"/>
                    <a:pt x="53" y="190"/>
                    <a:pt x="50" y="181"/>
                  </a:cubicBezTo>
                  <a:cubicBezTo>
                    <a:pt x="42" y="163"/>
                    <a:pt x="36" y="145"/>
                    <a:pt x="30" y="127"/>
                  </a:cubicBezTo>
                  <a:cubicBezTo>
                    <a:pt x="25" y="109"/>
                    <a:pt x="19" y="90"/>
                    <a:pt x="14" y="72"/>
                  </a:cubicBezTo>
                  <a:cubicBezTo>
                    <a:pt x="9" y="53"/>
                    <a:pt x="4" y="35"/>
                    <a:pt x="0" y="16"/>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0" name="Oval 96"/>
            <p:cNvSpPr>
              <a:spLocks noChangeArrowheads="1"/>
            </p:cNvSpPr>
            <p:nvPr>
              <p:custDataLst>
                <p:tags r:id="rId100"/>
              </p:custDataLst>
            </p:nvPr>
          </p:nvSpPr>
          <p:spPr bwMode="auto">
            <a:xfrm>
              <a:off x="14149" y="4659"/>
              <a:ext cx="468" cy="460"/>
            </a:xfrm>
            <a:prstGeom prst="ellipse">
              <a:avLst/>
            </a:pr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1" name="Freeform 97"/>
            <p:cNvSpPr/>
            <p:nvPr>
              <p:custDataLst>
                <p:tags r:id="rId101"/>
              </p:custDataLst>
            </p:nvPr>
          </p:nvSpPr>
          <p:spPr bwMode="auto">
            <a:xfrm>
              <a:off x="10271" y="4381"/>
              <a:ext cx="4185" cy="3473"/>
            </a:xfrm>
            <a:custGeom>
              <a:cxnLst>
                <a:cxn ang="0">
                  <a:pos x="23" y="0"/>
                </a:cxn>
                <a:cxn ang="0">
                  <a:pos x="109" y="145"/>
                </a:cxn>
                <a:cxn ang="0">
                  <a:pos x="581" y="228"/>
                </a:cxn>
                <a:cxn ang="0">
                  <a:pos x="269" y="527"/>
                </a:cxn>
                <a:cxn ang="0">
                  <a:pos x="281" y="565"/>
                </a:cxn>
                <a:cxn ang="0">
                  <a:pos x="326" y="578"/>
                </a:cxn>
                <a:cxn ang="0">
                  <a:pos x="695" y="236"/>
                </a:cxn>
                <a:cxn ang="0">
                  <a:pos x="310" y="21"/>
                </a:cxn>
                <a:cxn ang="0">
                  <a:pos x="23" y="0"/>
                </a:cxn>
              </a:cxnLst>
              <a:rect l="0" t="0" r="r" b="b"/>
              <a:pathLst>
                <a:path w="709" h="588">
                  <a:moveTo>
                    <a:pt x="23" y="0"/>
                  </a:moveTo>
                  <a:cubicBezTo>
                    <a:pt x="23" y="0"/>
                    <a:pt x="0" y="102"/>
                    <a:pt x="109" y="145"/>
                  </a:cubicBezTo>
                  <a:cubicBezTo>
                    <a:pt x="217" y="189"/>
                    <a:pt x="596" y="166"/>
                    <a:pt x="581" y="228"/>
                  </a:cubicBezTo>
                  <a:cubicBezTo>
                    <a:pt x="565" y="299"/>
                    <a:pt x="298" y="438"/>
                    <a:pt x="269" y="527"/>
                  </a:cubicBezTo>
                  <a:cubicBezTo>
                    <a:pt x="269" y="527"/>
                    <a:pt x="251" y="540"/>
                    <a:pt x="281" y="565"/>
                  </a:cubicBezTo>
                  <a:cubicBezTo>
                    <a:pt x="308" y="588"/>
                    <a:pt x="326" y="578"/>
                    <a:pt x="326" y="578"/>
                  </a:cubicBezTo>
                  <a:cubicBezTo>
                    <a:pt x="326" y="578"/>
                    <a:pt x="682" y="337"/>
                    <a:pt x="695" y="236"/>
                  </a:cubicBezTo>
                  <a:cubicBezTo>
                    <a:pt x="709" y="136"/>
                    <a:pt x="614" y="47"/>
                    <a:pt x="310" y="21"/>
                  </a:cubicBezTo>
                  <a:cubicBezTo>
                    <a:pt x="310" y="21"/>
                    <a:pt x="63" y="15"/>
                    <a:pt x="23" y="0"/>
                  </a:cubicBez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2" name="Freeform 98"/>
            <p:cNvSpPr/>
            <p:nvPr>
              <p:custDataLst>
                <p:tags r:id="rId102"/>
              </p:custDataLst>
            </p:nvPr>
          </p:nvSpPr>
          <p:spPr bwMode="auto">
            <a:xfrm>
              <a:off x="11079" y="4464"/>
              <a:ext cx="2918" cy="3195"/>
            </a:xfrm>
            <a:custGeom>
              <a:cxnLst>
                <a:cxn ang="0">
                  <a:pos x="2" y="19"/>
                </a:cxn>
                <a:cxn ang="0">
                  <a:pos x="12" y="33"/>
                </a:cxn>
                <a:cxn ang="0">
                  <a:pos x="20" y="38"/>
                </a:cxn>
                <a:cxn ang="0">
                  <a:pos x="36" y="63"/>
                </a:cxn>
                <a:cxn ang="0">
                  <a:pos x="45" y="72"/>
                </a:cxn>
                <a:cxn ang="0">
                  <a:pos x="69" y="73"/>
                </a:cxn>
                <a:cxn ang="0">
                  <a:pos x="113" y="76"/>
                </a:cxn>
                <a:cxn ang="0">
                  <a:pos x="127" y="79"/>
                </a:cxn>
                <a:cxn ang="0">
                  <a:pos x="185" y="88"/>
                </a:cxn>
                <a:cxn ang="0">
                  <a:pos x="204" y="93"/>
                </a:cxn>
                <a:cxn ang="0">
                  <a:pos x="260" y="106"/>
                </a:cxn>
                <a:cxn ang="0">
                  <a:pos x="356" y="123"/>
                </a:cxn>
                <a:cxn ang="0">
                  <a:pos x="375" y="123"/>
                </a:cxn>
                <a:cxn ang="0">
                  <a:pos x="433" y="133"/>
                </a:cxn>
                <a:cxn ang="0">
                  <a:pos x="465" y="153"/>
                </a:cxn>
                <a:cxn ang="0">
                  <a:pos x="486" y="185"/>
                </a:cxn>
                <a:cxn ang="0">
                  <a:pos x="494" y="206"/>
                </a:cxn>
                <a:cxn ang="0">
                  <a:pos x="490" y="213"/>
                </a:cxn>
                <a:cxn ang="0">
                  <a:pos x="473" y="236"/>
                </a:cxn>
                <a:cxn ang="0">
                  <a:pos x="473" y="236"/>
                </a:cxn>
                <a:cxn ang="0">
                  <a:pos x="219" y="462"/>
                </a:cxn>
                <a:cxn ang="0">
                  <a:pos x="158" y="520"/>
                </a:cxn>
                <a:cxn ang="0">
                  <a:pos x="139" y="541"/>
                </a:cxn>
                <a:cxn ang="0">
                  <a:pos x="178" y="500"/>
                </a:cxn>
                <a:cxn ang="0">
                  <a:pos x="302" y="385"/>
                </a:cxn>
                <a:cxn ang="0">
                  <a:pos x="472" y="235"/>
                </a:cxn>
                <a:cxn ang="0">
                  <a:pos x="489" y="212"/>
                </a:cxn>
                <a:cxn ang="0">
                  <a:pos x="492" y="206"/>
                </a:cxn>
                <a:cxn ang="0">
                  <a:pos x="485" y="186"/>
                </a:cxn>
                <a:cxn ang="0">
                  <a:pos x="464" y="154"/>
                </a:cxn>
                <a:cxn ang="0">
                  <a:pos x="432" y="134"/>
                </a:cxn>
                <a:cxn ang="0">
                  <a:pos x="375" y="124"/>
                </a:cxn>
                <a:cxn ang="0">
                  <a:pos x="356" y="124"/>
                </a:cxn>
                <a:cxn ang="0">
                  <a:pos x="260" y="107"/>
                </a:cxn>
                <a:cxn ang="0">
                  <a:pos x="203" y="95"/>
                </a:cxn>
                <a:cxn ang="0">
                  <a:pos x="185" y="89"/>
                </a:cxn>
                <a:cxn ang="0">
                  <a:pos x="127" y="81"/>
                </a:cxn>
                <a:cxn ang="0">
                  <a:pos x="113" y="78"/>
                </a:cxn>
                <a:cxn ang="0">
                  <a:pos x="69" y="74"/>
                </a:cxn>
                <a:cxn ang="0">
                  <a:pos x="45" y="73"/>
                </a:cxn>
                <a:cxn ang="0">
                  <a:pos x="35" y="63"/>
                </a:cxn>
                <a:cxn ang="0">
                  <a:pos x="20" y="39"/>
                </a:cxn>
                <a:cxn ang="0">
                  <a:pos x="12" y="34"/>
                </a:cxn>
                <a:cxn ang="0">
                  <a:pos x="4" y="28"/>
                </a:cxn>
                <a:cxn ang="0">
                  <a:pos x="0" y="0"/>
                </a:cxn>
              </a:cxnLst>
              <a:rect l="0" t="0" r="r" b="b"/>
              <a:pathLst>
                <a:path w="492" h="541">
                  <a:moveTo>
                    <a:pt x="0" y="0"/>
                  </a:moveTo>
                  <a:cubicBezTo>
                    <a:pt x="0" y="6"/>
                    <a:pt x="0" y="13"/>
                    <a:pt x="2" y="19"/>
                  </a:cubicBezTo>
                  <a:cubicBezTo>
                    <a:pt x="2" y="22"/>
                    <a:pt x="3" y="25"/>
                    <a:pt x="4" y="28"/>
                  </a:cubicBezTo>
                  <a:cubicBezTo>
                    <a:pt x="6" y="31"/>
                    <a:pt x="9" y="32"/>
                    <a:pt x="12" y="33"/>
                  </a:cubicBezTo>
                  <a:cubicBezTo>
                    <a:pt x="16" y="35"/>
                    <a:pt x="16" y="35"/>
                    <a:pt x="16" y="35"/>
                  </a:cubicBezTo>
                  <a:cubicBezTo>
                    <a:pt x="18" y="36"/>
                    <a:pt x="19" y="37"/>
                    <a:pt x="20" y="38"/>
                  </a:cubicBezTo>
                  <a:cubicBezTo>
                    <a:pt x="23" y="40"/>
                    <a:pt x="25" y="43"/>
                    <a:pt x="27" y="45"/>
                  </a:cubicBezTo>
                  <a:cubicBezTo>
                    <a:pt x="31" y="51"/>
                    <a:pt x="33" y="57"/>
                    <a:pt x="36" y="63"/>
                  </a:cubicBezTo>
                  <a:cubicBezTo>
                    <a:pt x="37" y="66"/>
                    <a:pt x="39" y="69"/>
                    <a:pt x="41" y="71"/>
                  </a:cubicBezTo>
                  <a:cubicBezTo>
                    <a:pt x="42" y="72"/>
                    <a:pt x="44" y="72"/>
                    <a:pt x="45" y="72"/>
                  </a:cubicBezTo>
                  <a:cubicBezTo>
                    <a:pt x="50" y="72"/>
                    <a:pt x="50" y="72"/>
                    <a:pt x="50" y="72"/>
                  </a:cubicBezTo>
                  <a:cubicBezTo>
                    <a:pt x="69" y="73"/>
                    <a:pt x="69" y="73"/>
                    <a:pt x="69" y="73"/>
                  </a:cubicBezTo>
                  <a:cubicBezTo>
                    <a:pt x="82" y="74"/>
                    <a:pt x="95" y="74"/>
                    <a:pt x="108" y="75"/>
                  </a:cubicBezTo>
                  <a:cubicBezTo>
                    <a:pt x="110" y="76"/>
                    <a:pt x="111" y="76"/>
                    <a:pt x="113" y="76"/>
                  </a:cubicBezTo>
                  <a:cubicBezTo>
                    <a:pt x="115" y="77"/>
                    <a:pt x="116" y="77"/>
                    <a:pt x="118" y="78"/>
                  </a:cubicBezTo>
                  <a:cubicBezTo>
                    <a:pt x="121" y="78"/>
                    <a:pt x="124" y="79"/>
                    <a:pt x="127" y="79"/>
                  </a:cubicBezTo>
                  <a:cubicBezTo>
                    <a:pt x="146" y="82"/>
                    <a:pt x="146" y="82"/>
                    <a:pt x="146" y="82"/>
                  </a:cubicBezTo>
                  <a:cubicBezTo>
                    <a:pt x="159" y="84"/>
                    <a:pt x="172" y="85"/>
                    <a:pt x="185" y="88"/>
                  </a:cubicBezTo>
                  <a:cubicBezTo>
                    <a:pt x="188" y="88"/>
                    <a:pt x="191" y="89"/>
                    <a:pt x="195" y="90"/>
                  </a:cubicBezTo>
                  <a:cubicBezTo>
                    <a:pt x="197" y="91"/>
                    <a:pt x="201" y="92"/>
                    <a:pt x="204" y="93"/>
                  </a:cubicBezTo>
                  <a:cubicBezTo>
                    <a:pt x="210" y="95"/>
                    <a:pt x="216" y="96"/>
                    <a:pt x="222" y="98"/>
                  </a:cubicBezTo>
                  <a:cubicBezTo>
                    <a:pt x="260" y="106"/>
                    <a:pt x="260" y="106"/>
                    <a:pt x="260" y="106"/>
                  </a:cubicBezTo>
                  <a:cubicBezTo>
                    <a:pt x="286" y="111"/>
                    <a:pt x="311" y="116"/>
                    <a:pt x="337" y="120"/>
                  </a:cubicBezTo>
                  <a:cubicBezTo>
                    <a:pt x="343" y="122"/>
                    <a:pt x="350" y="123"/>
                    <a:pt x="356" y="123"/>
                  </a:cubicBezTo>
                  <a:cubicBezTo>
                    <a:pt x="359" y="124"/>
                    <a:pt x="362" y="124"/>
                    <a:pt x="365" y="123"/>
                  </a:cubicBezTo>
                  <a:cubicBezTo>
                    <a:pt x="369" y="123"/>
                    <a:pt x="372" y="123"/>
                    <a:pt x="375" y="123"/>
                  </a:cubicBezTo>
                  <a:cubicBezTo>
                    <a:pt x="388" y="124"/>
                    <a:pt x="401" y="126"/>
                    <a:pt x="414" y="129"/>
                  </a:cubicBezTo>
                  <a:cubicBezTo>
                    <a:pt x="420" y="130"/>
                    <a:pt x="426" y="131"/>
                    <a:pt x="433" y="133"/>
                  </a:cubicBezTo>
                  <a:cubicBezTo>
                    <a:pt x="439" y="134"/>
                    <a:pt x="445" y="136"/>
                    <a:pt x="451" y="139"/>
                  </a:cubicBezTo>
                  <a:cubicBezTo>
                    <a:pt x="457" y="143"/>
                    <a:pt x="461" y="148"/>
                    <a:pt x="465" y="153"/>
                  </a:cubicBezTo>
                  <a:cubicBezTo>
                    <a:pt x="469" y="158"/>
                    <a:pt x="472" y="163"/>
                    <a:pt x="476" y="169"/>
                  </a:cubicBezTo>
                  <a:cubicBezTo>
                    <a:pt x="480" y="174"/>
                    <a:pt x="483" y="180"/>
                    <a:pt x="486" y="185"/>
                  </a:cubicBezTo>
                  <a:cubicBezTo>
                    <a:pt x="489" y="191"/>
                    <a:pt x="493" y="197"/>
                    <a:pt x="494" y="203"/>
                  </a:cubicBezTo>
                  <a:cubicBezTo>
                    <a:pt x="494" y="204"/>
                    <a:pt x="494" y="205"/>
                    <a:pt x="494" y="206"/>
                  </a:cubicBezTo>
                  <a:cubicBezTo>
                    <a:pt x="493" y="208"/>
                    <a:pt x="493" y="208"/>
                    <a:pt x="493" y="208"/>
                  </a:cubicBezTo>
                  <a:cubicBezTo>
                    <a:pt x="492" y="210"/>
                    <a:pt x="491" y="211"/>
                    <a:pt x="490" y="213"/>
                  </a:cubicBezTo>
                  <a:cubicBezTo>
                    <a:pt x="489" y="216"/>
                    <a:pt x="487" y="218"/>
                    <a:pt x="485" y="221"/>
                  </a:cubicBezTo>
                  <a:cubicBezTo>
                    <a:pt x="481" y="226"/>
                    <a:pt x="477" y="231"/>
                    <a:pt x="473" y="236"/>
                  </a:cubicBezTo>
                  <a:cubicBezTo>
                    <a:pt x="473" y="236"/>
                    <a:pt x="473" y="236"/>
                    <a:pt x="473" y="236"/>
                  </a:cubicBezTo>
                  <a:cubicBezTo>
                    <a:pt x="473" y="236"/>
                    <a:pt x="473" y="236"/>
                    <a:pt x="473" y="236"/>
                  </a:cubicBezTo>
                  <a:cubicBezTo>
                    <a:pt x="416" y="286"/>
                    <a:pt x="360" y="336"/>
                    <a:pt x="304" y="386"/>
                  </a:cubicBezTo>
                  <a:cubicBezTo>
                    <a:pt x="275" y="411"/>
                    <a:pt x="247" y="436"/>
                    <a:pt x="219" y="462"/>
                  </a:cubicBezTo>
                  <a:cubicBezTo>
                    <a:pt x="206" y="474"/>
                    <a:pt x="192" y="487"/>
                    <a:pt x="178" y="500"/>
                  </a:cubicBezTo>
                  <a:cubicBezTo>
                    <a:pt x="171" y="507"/>
                    <a:pt x="164" y="513"/>
                    <a:pt x="158" y="520"/>
                  </a:cubicBezTo>
                  <a:cubicBezTo>
                    <a:pt x="151" y="527"/>
                    <a:pt x="144" y="533"/>
                    <a:pt x="139" y="541"/>
                  </a:cubicBezTo>
                  <a:cubicBezTo>
                    <a:pt x="139" y="541"/>
                    <a:pt x="139" y="541"/>
                    <a:pt x="139" y="541"/>
                  </a:cubicBezTo>
                  <a:cubicBezTo>
                    <a:pt x="144" y="533"/>
                    <a:pt x="151" y="526"/>
                    <a:pt x="158" y="519"/>
                  </a:cubicBezTo>
                  <a:cubicBezTo>
                    <a:pt x="164" y="513"/>
                    <a:pt x="171" y="506"/>
                    <a:pt x="178" y="500"/>
                  </a:cubicBezTo>
                  <a:cubicBezTo>
                    <a:pt x="191" y="486"/>
                    <a:pt x="205" y="474"/>
                    <a:pt x="219" y="461"/>
                  </a:cubicBezTo>
                  <a:cubicBezTo>
                    <a:pt x="246" y="435"/>
                    <a:pt x="274" y="410"/>
                    <a:pt x="302" y="385"/>
                  </a:cubicBezTo>
                  <a:cubicBezTo>
                    <a:pt x="358" y="334"/>
                    <a:pt x="415" y="285"/>
                    <a:pt x="472" y="235"/>
                  </a:cubicBezTo>
                  <a:cubicBezTo>
                    <a:pt x="472" y="235"/>
                    <a:pt x="472" y="235"/>
                    <a:pt x="472" y="235"/>
                  </a:cubicBezTo>
                  <a:cubicBezTo>
                    <a:pt x="476" y="230"/>
                    <a:pt x="480" y="225"/>
                    <a:pt x="484" y="220"/>
                  </a:cubicBezTo>
                  <a:cubicBezTo>
                    <a:pt x="485" y="217"/>
                    <a:pt x="487" y="215"/>
                    <a:pt x="489" y="212"/>
                  </a:cubicBezTo>
                  <a:cubicBezTo>
                    <a:pt x="490" y="211"/>
                    <a:pt x="491" y="209"/>
                    <a:pt x="491" y="208"/>
                  </a:cubicBezTo>
                  <a:cubicBezTo>
                    <a:pt x="492" y="206"/>
                    <a:pt x="492" y="206"/>
                    <a:pt x="492" y="206"/>
                  </a:cubicBezTo>
                  <a:cubicBezTo>
                    <a:pt x="492" y="204"/>
                    <a:pt x="492" y="204"/>
                    <a:pt x="492" y="204"/>
                  </a:cubicBezTo>
                  <a:cubicBezTo>
                    <a:pt x="491" y="198"/>
                    <a:pt x="488" y="192"/>
                    <a:pt x="485" y="186"/>
                  </a:cubicBezTo>
                  <a:cubicBezTo>
                    <a:pt x="482" y="180"/>
                    <a:pt x="479" y="175"/>
                    <a:pt x="475" y="169"/>
                  </a:cubicBezTo>
                  <a:cubicBezTo>
                    <a:pt x="471" y="164"/>
                    <a:pt x="468" y="159"/>
                    <a:pt x="464" y="154"/>
                  </a:cubicBezTo>
                  <a:cubicBezTo>
                    <a:pt x="460" y="149"/>
                    <a:pt x="456" y="143"/>
                    <a:pt x="451" y="140"/>
                  </a:cubicBezTo>
                  <a:cubicBezTo>
                    <a:pt x="445" y="137"/>
                    <a:pt x="439" y="135"/>
                    <a:pt x="432" y="134"/>
                  </a:cubicBezTo>
                  <a:cubicBezTo>
                    <a:pt x="426" y="132"/>
                    <a:pt x="420" y="131"/>
                    <a:pt x="413" y="129"/>
                  </a:cubicBezTo>
                  <a:cubicBezTo>
                    <a:pt x="401" y="127"/>
                    <a:pt x="388" y="125"/>
                    <a:pt x="375" y="124"/>
                  </a:cubicBezTo>
                  <a:cubicBezTo>
                    <a:pt x="372" y="124"/>
                    <a:pt x="369" y="123"/>
                    <a:pt x="365" y="124"/>
                  </a:cubicBezTo>
                  <a:cubicBezTo>
                    <a:pt x="363" y="125"/>
                    <a:pt x="359" y="124"/>
                    <a:pt x="356" y="124"/>
                  </a:cubicBezTo>
                  <a:cubicBezTo>
                    <a:pt x="349" y="123"/>
                    <a:pt x="343" y="122"/>
                    <a:pt x="337" y="121"/>
                  </a:cubicBezTo>
                  <a:cubicBezTo>
                    <a:pt x="311" y="117"/>
                    <a:pt x="286" y="112"/>
                    <a:pt x="260" y="107"/>
                  </a:cubicBezTo>
                  <a:cubicBezTo>
                    <a:pt x="222" y="99"/>
                    <a:pt x="222" y="99"/>
                    <a:pt x="222" y="99"/>
                  </a:cubicBezTo>
                  <a:cubicBezTo>
                    <a:pt x="216" y="98"/>
                    <a:pt x="209" y="96"/>
                    <a:pt x="203" y="95"/>
                  </a:cubicBezTo>
                  <a:cubicBezTo>
                    <a:pt x="200" y="94"/>
                    <a:pt x="197" y="93"/>
                    <a:pt x="194" y="92"/>
                  </a:cubicBezTo>
                  <a:cubicBezTo>
                    <a:pt x="191" y="91"/>
                    <a:pt x="188" y="90"/>
                    <a:pt x="185" y="89"/>
                  </a:cubicBezTo>
                  <a:cubicBezTo>
                    <a:pt x="172" y="87"/>
                    <a:pt x="159" y="86"/>
                    <a:pt x="146" y="84"/>
                  </a:cubicBezTo>
                  <a:cubicBezTo>
                    <a:pt x="127" y="81"/>
                    <a:pt x="127" y="81"/>
                    <a:pt x="127" y="81"/>
                  </a:cubicBezTo>
                  <a:cubicBezTo>
                    <a:pt x="124" y="80"/>
                    <a:pt x="121" y="80"/>
                    <a:pt x="117" y="79"/>
                  </a:cubicBezTo>
                  <a:cubicBezTo>
                    <a:pt x="116" y="79"/>
                    <a:pt x="114" y="78"/>
                    <a:pt x="113" y="78"/>
                  </a:cubicBezTo>
                  <a:cubicBezTo>
                    <a:pt x="111" y="77"/>
                    <a:pt x="110" y="77"/>
                    <a:pt x="108" y="77"/>
                  </a:cubicBezTo>
                  <a:cubicBezTo>
                    <a:pt x="95" y="76"/>
                    <a:pt x="82" y="75"/>
                    <a:pt x="69" y="74"/>
                  </a:cubicBezTo>
                  <a:cubicBezTo>
                    <a:pt x="50" y="73"/>
                    <a:pt x="50" y="73"/>
                    <a:pt x="50" y="73"/>
                  </a:cubicBezTo>
                  <a:cubicBezTo>
                    <a:pt x="45" y="73"/>
                    <a:pt x="45" y="73"/>
                    <a:pt x="45" y="73"/>
                  </a:cubicBezTo>
                  <a:cubicBezTo>
                    <a:pt x="43" y="73"/>
                    <a:pt x="42" y="73"/>
                    <a:pt x="40" y="72"/>
                  </a:cubicBezTo>
                  <a:cubicBezTo>
                    <a:pt x="38" y="69"/>
                    <a:pt x="36" y="66"/>
                    <a:pt x="35" y="63"/>
                  </a:cubicBezTo>
                  <a:cubicBezTo>
                    <a:pt x="32" y="57"/>
                    <a:pt x="30" y="51"/>
                    <a:pt x="26" y="46"/>
                  </a:cubicBezTo>
                  <a:cubicBezTo>
                    <a:pt x="24" y="44"/>
                    <a:pt x="22" y="41"/>
                    <a:pt x="20" y="39"/>
                  </a:cubicBezTo>
                  <a:cubicBezTo>
                    <a:pt x="19" y="38"/>
                    <a:pt x="17" y="37"/>
                    <a:pt x="16" y="36"/>
                  </a:cubicBezTo>
                  <a:cubicBezTo>
                    <a:pt x="12" y="34"/>
                    <a:pt x="12" y="34"/>
                    <a:pt x="12" y="34"/>
                  </a:cubicBezTo>
                  <a:cubicBezTo>
                    <a:pt x="7" y="32"/>
                    <a:pt x="7" y="32"/>
                    <a:pt x="7" y="32"/>
                  </a:cubicBezTo>
                  <a:cubicBezTo>
                    <a:pt x="6" y="31"/>
                    <a:pt x="4" y="30"/>
                    <a:pt x="4" y="28"/>
                  </a:cubicBezTo>
                  <a:cubicBezTo>
                    <a:pt x="2" y="25"/>
                    <a:pt x="2" y="22"/>
                    <a:pt x="1" y="19"/>
                  </a:cubicBezTo>
                  <a:cubicBezTo>
                    <a:pt x="0" y="13"/>
                    <a:pt x="0" y="6"/>
                    <a:pt x="0" y="0"/>
                  </a:cubicBezTo>
                  <a:close/>
                </a:path>
              </a:pathLst>
            </a:custGeom>
            <a:solidFill>
              <a:srgbClr val="FDD2BE"/>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3" name="Freeform 99"/>
            <p:cNvSpPr/>
            <p:nvPr>
              <p:custDataLst>
                <p:tags r:id="rId103"/>
              </p:custDataLst>
            </p:nvPr>
          </p:nvSpPr>
          <p:spPr bwMode="auto">
            <a:xfrm>
              <a:off x="11529" y="7564"/>
              <a:ext cx="1163" cy="838"/>
            </a:xfrm>
            <a:custGeom>
              <a:cxnLst>
                <a:cxn ang="0">
                  <a:pos x="102" y="40"/>
                </a:cxn>
                <a:cxn ang="0">
                  <a:pos x="177" y="142"/>
                </a:cxn>
                <a:cxn ang="0">
                  <a:pos x="0" y="49"/>
                </a:cxn>
                <a:cxn ang="0">
                  <a:pos x="49" y="0"/>
                </a:cxn>
                <a:cxn ang="0">
                  <a:pos x="102" y="40"/>
                </a:cxn>
              </a:cxnLst>
              <a:rect l="0" t="0" r="r" b="b"/>
              <a:pathLst>
                <a:path w="197" h="142">
                  <a:moveTo>
                    <a:pt x="102" y="40"/>
                  </a:moveTo>
                  <a:cubicBezTo>
                    <a:pt x="102" y="40"/>
                    <a:pt x="197" y="123"/>
                    <a:pt x="177" y="142"/>
                  </a:cubicBezTo>
                  <a:cubicBezTo>
                    <a:pt x="0" y="49"/>
                    <a:pt x="0" y="49"/>
                    <a:pt x="0" y="49"/>
                  </a:cubicBezTo>
                  <a:cubicBezTo>
                    <a:pt x="49" y="0"/>
                    <a:pt x="49" y="0"/>
                    <a:pt x="49" y="0"/>
                  </a:cubicBezTo>
                  <a:lnTo>
                    <a:pt x="102" y="40"/>
                  </a:lnTo>
                  <a:close/>
                </a:path>
              </a:pathLst>
            </a:custGeom>
            <a:solidFill>
              <a:srgbClr val="002E58"/>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25" name="文本框 24"/>
          <p:cNvSpPr txBox="1"/>
          <p:nvPr>
            <p:custDataLst>
              <p:tags r:id="rId104"/>
            </p:custDataLst>
          </p:nvPr>
        </p:nvSpPr>
        <p:spPr>
          <a:xfrm flipH="1">
            <a:off x="3134649" y="360660"/>
            <a:ext cx="5923280" cy="829945"/>
          </a:xfrm>
          <a:prstGeom prst="rect">
            <a:avLst/>
          </a:prstGeom>
          <a:noFill/>
        </p:spPr>
        <p:txBody>
          <a:bodyPr wrap="square" rtlCol="0">
            <a:spAutoFit/>
          </a:bodyPr>
          <a:lstStyle/>
          <a:p>
            <a:pPr algn="ctr"/>
            <a:r>
              <a:rPr lang="zh-CN" altLang="en-US" sz="4800" b="1">
                <a:solidFill>
                  <a:srgbClr val="CC9AC6"/>
                </a:solidFill>
                <a:latin typeface="方正静蕾简体" panose="02000000000000000000" pitchFamily="2" charset="-122"/>
                <a:ea typeface="方正静蕾简体" panose="02000000000000000000" pitchFamily="2" charset="-122"/>
              </a:rPr>
              <a:t>热身环节：自主探究</a:t>
            </a:r>
            <a:endParaRPr lang="zh-CN" altLang="en-US" sz="4800" b="1">
              <a:solidFill>
                <a:srgbClr val="CC9AC6"/>
              </a:solidFill>
              <a:latin typeface="方正静蕾简体" panose="02000000000000000000" pitchFamily="2" charset="-122"/>
              <a:ea typeface="方正静蕾简体" panose="02000000000000000000" pitchFamily="2" charset="-122"/>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sp>
        <p:nvSpPr>
          <p:cNvPr id="7" name="Freeform 49"/>
          <p:cNvSpPr>
            <a:spLocks noEditPoints="1"/>
          </p:cNvSpPr>
          <p:nvPr>
            <p:custDataLst>
              <p:tags r:id="rId4"/>
            </p:custDataLst>
          </p:nvPr>
        </p:nvSpPr>
        <p:spPr bwMode="auto">
          <a:xfrm>
            <a:off x="612106" y="54568"/>
            <a:ext cx="2852970" cy="1946616"/>
          </a:xfrm>
          <a:custGeom>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10" name="Freeform 49"/>
          <p:cNvSpPr>
            <a:spLocks noEditPoints="1"/>
          </p:cNvSpPr>
          <p:nvPr>
            <p:custDataLst>
              <p:tags r:id="rId5"/>
            </p:custDataLst>
          </p:nvPr>
        </p:nvSpPr>
        <p:spPr bwMode="auto">
          <a:xfrm>
            <a:off x="4475764" y="68184"/>
            <a:ext cx="2852970" cy="1946616"/>
          </a:xfrm>
          <a:custGeom>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13" name="Freeform 49"/>
          <p:cNvSpPr>
            <a:spLocks noEditPoints="1"/>
          </p:cNvSpPr>
          <p:nvPr>
            <p:custDataLst>
              <p:tags r:id="rId6"/>
            </p:custDataLst>
          </p:nvPr>
        </p:nvSpPr>
        <p:spPr bwMode="auto">
          <a:xfrm>
            <a:off x="8740740" y="81063"/>
            <a:ext cx="2852970" cy="1946616"/>
          </a:xfrm>
          <a:custGeom>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4" name="矩形 13"/>
          <p:cNvSpPr>
            <a:spLocks noChangeArrowheads="1"/>
          </p:cNvSpPr>
          <p:nvPr>
            <p:custDataLst>
              <p:tags r:id="rId7"/>
            </p:custDataLst>
          </p:nvPr>
        </p:nvSpPr>
        <p:spPr bwMode="auto">
          <a:xfrm>
            <a:off x="183414" y="2312894"/>
            <a:ext cx="4372820" cy="4487374"/>
          </a:xfrm>
          <a:prstGeom prst="rect">
            <a:avLst/>
          </a:prstGeom>
          <a:noFill/>
          <a:ln w="28575">
            <a:solidFill>
              <a:schemeClr val="accent1">
                <a:lumMod val="75000"/>
              </a:schemeClr>
            </a:solidFill>
            <a:prstDash val="sysDash"/>
            <a:miter lim="800000"/>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smtClean="0"/>
              <a:t>民法典第一千零六十三条规定：</a:t>
            </a:r>
            <a:r>
              <a:rPr lang="zh-CN" altLang="en-US" sz="2800" smtClean="0">
                <a:solidFill>
                  <a:schemeClr val="accent5">
                    <a:lumMod val="75000"/>
                  </a:schemeClr>
                </a:solidFill>
              </a:rPr>
              <a:t>一方的婚前财产为一方的个人财产；</a:t>
            </a:r>
            <a:endParaRPr lang="en-US" altLang="zh-CN" sz="2800" smtClean="0">
              <a:solidFill>
                <a:schemeClr val="accent5">
                  <a:lumMod val="75000"/>
                </a:schemeClr>
              </a:solidFill>
            </a:endParaRPr>
          </a:p>
          <a:p>
            <a:pPr>
              <a:buNone/>
            </a:pPr>
            <a:r>
              <a:rPr lang="zh-CN" altLang="en-US" sz="2800" smtClean="0"/>
              <a:t>民法典第一千零六十五条规定：</a:t>
            </a:r>
            <a:r>
              <a:rPr lang="zh-CN" altLang="en-US" sz="2800" smtClean="0">
                <a:solidFill>
                  <a:schemeClr val="accent5">
                    <a:lumMod val="75000"/>
                  </a:schemeClr>
                </a:solidFill>
              </a:rPr>
              <a:t>男女</a:t>
            </a:r>
            <a:r>
              <a:rPr lang="zh-CN" altLang="en-US" sz="2800">
                <a:solidFill>
                  <a:schemeClr val="accent5">
                    <a:lumMod val="75000"/>
                  </a:schemeClr>
                </a:solidFill>
              </a:rPr>
              <a:t>双方可以约定婚姻关系存续期间所得的财产以及婚前财产归各自所有、共同所有或者部分各自所有、部分共同所有。约定应当采用书面形式</a:t>
            </a:r>
            <a:r>
              <a:rPr lang="zh-CN" altLang="en-US" sz="2800" smtClean="0">
                <a:solidFill>
                  <a:schemeClr val="accent5">
                    <a:lumMod val="75000"/>
                  </a:schemeClr>
                </a:solidFill>
              </a:rPr>
              <a:t>。</a:t>
            </a:r>
            <a:endParaRPr lang="en-US" altLang="zh-CN" sz="2800">
              <a:solidFill>
                <a:schemeClr val="accent5">
                  <a:lumMod val="75000"/>
                </a:schemeClr>
              </a:solidFill>
            </a:endParaRPr>
          </a:p>
        </p:txBody>
      </p:sp>
      <p:sp>
        <p:nvSpPr>
          <p:cNvPr id="17" name="矩形 16"/>
          <p:cNvSpPr/>
          <p:nvPr>
            <p:custDataLst>
              <p:tags r:id="rId8"/>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custDataLst>
              <p:tags r:id="rId9"/>
            </p:custDataLst>
          </p:nvPr>
        </p:nvSpPr>
        <p:spPr>
          <a:xfrm>
            <a:off x="1494102" y="489267"/>
            <a:ext cx="1957326" cy="1077218"/>
          </a:xfrm>
          <a:prstGeom prst="rect">
            <a:avLst/>
          </a:prstGeom>
          <a:noFill/>
        </p:spPr>
        <p:txBody>
          <a:bodyPr wrap="square" rtlCol="0">
            <a:spAutoFit/>
          </a:bodyPr>
          <a:lstStyle/>
          <a:p>
            <a:r>
              <a:rPr lang="en-US" altLang="zh-CN" sz="3200" smtClean="0">
                <a:solidFill>
                  <a:srgbClr val="392F2F"/>
                </a:solidFill>
                <a:latin typeface="Arial Black" panose="020b0a04020102020204" pitchFamily="34" charset="0"/>
                <a:ea typeface="迷你简卡通" pitchFamily="65" charset="-122"/>
                <a:cs typeface="Aharoni" panose="02010803020104030203" pitchFamily="2" charset="-79"/>
              </a:rPr>
              <a:t>01</a:t>
            </a:r>
            <a:r>
              <a:rPr lang="zh-CN" altLang="en-US"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rPr>
              <a:t>婚前</a:t>
            </a:r>
            <a:endParaRPr lang="en-US" altLang="zh-CN"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endParaRPr>
          </a:p>
          <a:p>
            <a:r>
              <a:rPr lang="zh-CN" altLang="en-US"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rPr>
              <a:t>财产公证</a:t>
            </a:r>
            <a:endParaRPr lang="zh-CN" altLang="en-US" sz="3200">
              <a:solidFill>
                <a:srgbClr val="392F2F"/>
              </a:solidFill>
              <a:latin typeface="华文琥珀" panose="02010800040101010101" pitchFamily="2" charset="-122"/>
              <a:ea typeface="华文琥珀" panose="02010800040101010101" pitchFamily="2" charset="-122"/>
              <a:cs typeface="Aharoni" panose="02010803020104030203" pitchFamily="2" charset="-79"/>
            </a:endParaRPr>
          </a:p>
        </p:txBody>
      </p:sp>
      <p:sp>
        <p:nvSpPr>
          <p:cNvPr id="19" name="文本框 18"/>
          <p:cNvSpPr txBox="1"/>
          <p:nvPr>
            <p:custDataLst>
              <p:tags r:id="rId10"/>
            </p:custDataLst>
          </p:nvPr>
        </p:nvSpPr>
        <p:spPr>
          <a:xfrm>
            <a:off x="9636384" y="489267"/>
            <a:ext cx="1957326" cy="1077218"/>
          </a:xfrm>
          <a:prstGeom prst="rect">
            <a:avLst/>
          </a:prstGeom>
          <a:noFill/>
        </p:spPr>
        <p:txBody>
          <a:bodyPr wrap="square" rtlCol="0">
            <a:spAutoFit/>
          </a:bodyPr>
          <a:lstStyle/>
          <a:p>
            <a:r>
              <a:rPr lang="en-US" altLang="zh-CN" sz="3200" smtClean="0">
                <a:solidFill>
                  <a:srgbClr val="392F2F"/>
                </a:solidFill>
                <a:latin typeface="Arial Black" panose="020b0a04020102020204" pitchFamily="34" charset="0"/>
                <a:ea typeface="迷你简卡通" pitchFamily="65" charset="-122"/>
                <a:cs typeface="Aharoni" panose="02010803020104030203" pitchFamily="2" charset="-79"/>
              </a:rPr>
              <a:t>03</a:t>
            </a:r>
            <a:r>
              <a:rPr lang="zh-CN" altLang="en-US"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rPr>
              <a:t>家务</a:t>
            </a:r>
            <a:endParaRPr lang="en-US" altLang="zh-CN"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endParaRPr>
          </a:p>
          <a:p>
            <a:r>
              <a:rPr lang="zh-CN" altLang="en-US"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rPr>
              <a:t>承担问题</a:t>
            </a:r>
            <a:endParaRPr lang="zh-CN" altLang="en-US" sz="3200">
              <a:solidFill>
                <a:srgbClr val="392F2F"/>
              </a:solidFill>
              <a:latin typeface="华文琥珀" panose="02010800040101010101" pitchFamily="2" charset="-122"/>
              <a:ea typeface="华文琥珀" panose="02010800040101010101" pitchFamily="2" charset="-122"/>
              <a:cs typeface="Aharoni" panose="02010803020104030203" pitchFamily="2" charset="-79"/>
            </a:endParaRPr>
          </a:p>
        </p:txBody>
      </p:sp>
      <p:sp>
        <p:nvSpPr>
          <p:cNvPr id="20" name="文本框 19"/>
          <p:cNvSpPr txBox="1"/>
          <p:nvPr>
            <p:custDataLst>
              <p:tags r:id="rId11"/>
            </p:custDataLst>
          </p:nvPr>
        </p:nvSpPr>
        <p:spPr>
          <a:xfrm>
            <a:off x="5356929" y="489267"/>
            <a:ext cx="1957326" cy="1077218"/>
          </a:xfrm>
          <a:prstGeom prst="rect">
            <a:avLst/>
          </a:prstGeom>
          <a:noFill/>
        </p:spPr>
        <p:txBody>
          <a:bodyPr wrap="square" rtlCol="0">
            <a:spAutoFit/>
          </a:bodyPr>
          <a:lstStyle/>
          <a:p>
            <a:r>
              <a:rPr lang="en-US" altLang="zh-CN" sz="3200" smtClean="0">
                <a:solidFill>
                  <a:srgbClr val="392F2F"/>
                </a:solidFill>
                <a:latin typeface="Arial Black" panose="020b0a04020102020204" pitchFamily="34" charset="0"/>
                <a:ea typeface="迷你简卡通" pitchFamily="65" charset="-122"/>
                <a:cs typeface="Aharoni" panose="02010803020104030203" pitchFamily="2" charset="-79"/>
              </a:rPr>
              <a:t>02</a:t>
            </a:r>
            <a:r>
              <a:rPr lang="zh-CN" altLang="en-US"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rPr>
              <a:t>孩子</a:t>
            </a:r>
            <a:endParaRPr lang="en-US" altLang="zh-CN"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endParaRPr>
          </a:p>
          <a:p>
            <a:r>
              <a:rPr lang="zh-CN" altLang="en-US" sz="3200" smtClean="0">
                <a:solidFill>
                  <a:srgbClr val="392F2F"/>
                </a:solidFill>
                <a:latin typeface="华文琥珀" panose="02010800040101010101" pitchFamily="2" charset="-122"/>
                <a:ea typeface="华文琥珀" panose="02010800040101010101" pitchFamily="2" charset="-122"/>
                <a:cs typeface="Aharoni" panose="02010803020104030203" pitchFamily="2" charset="-79"/>
              </a:rPr>
              <a:t>姓氏问题</a:t>
            </a:r>
            <a:endParaRPr lang="zh-CN" altLang="en-US" sz="3200">
              <a:solidFill>
                <a:srgbClr val="392F2F"/>
              </a:solidFill>
              <a:latin typeface="华文琥珀" panose="02010800040101010101" pitchFamily="2" charset="-122"/>
              <a:ea typeface="华文琥珀" panose="02010800040101010101" pitchFamily="2" charset="-122"/>
              <a:cs typeface="Aharoni" panose="02010803020104030203" pitchFamily="2" charset="-79"/>
            </a:endParaRPr>
          </a:p>
        </p:txBody>
      </p:sp>
      <p:sp>
        <p:nvSpPr>
          <p:cNvPr id="21" name="矩形 20"/>
          <p:cNvSpPr>
            <a:spLocks noChangeArrowheads="1"/>
          </p:cNvSpPr>
          <p:nvPr>
            <p:custDataLst>
              <p:tags r:id="rId12"/>
            </p:custDataLst>
          </p:nvPr>
        </p:nvSpPr>
        <p:spPr bwMode="auto">
          <a:xfrm>
            <a:off x="4740088" y="2870947"/>
            <a:ext cx="3191007" cy="2246761"/>
          </a:xfrm>
          <a:prstGeom prst="rect">
            <a:avLst/>
          </a:prstGeom>
          <a:noFill/>
          <a:ln w="28575">
            <a:solidFill>
              <a:schemeClr val="accent1">
                <a:lumMod val="75000"/>
              </a:schemeClr>
            </a:solidFill>
            <a:prstDash val="sysDash"/>
            <a:miter lim="800000"/>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smtClean="0">
                <a:solidFill>
                  <a:schemeClr val="accent1">
                    <a:lumMod val="50000"/>
                  </a:schemeClr>
                </a:solidFill>
              </a:rPr>
              <a:t>夫妻</a:t>
            </a:r>
            <a:r>
              <a:rPr lang="zh-CN" altLang="en-US" sz="2800">
                <a:solidFill>
                  <a:schemeClr val="accent1">
                    <a:lumMod val="50000"/>
                  </a:schemeClr>
                </a:solidFill>
              </a:rPr>
              <a:t>人身关系的平等强调双方的人格独立，所生子女可以随父姓，可以随母姓。</a:t>
            </a:r>
            <a:endParaRPr lang="en-US" altLang="zh-CN" sz="2800">
              <a:solidFill>
                <a:schemeClr val="accent1">
                  <a:lumMod val="50000"/>
                </a:schemeClr>
              </a:solidFill>
            </a:endParaRPr>
          </a:p>
        </p:txBody>
      </p:sp>
      <p:sp>
        <p:nvSpPr>
          <p:cNvPr id="22" name="矩形 21"/>
          <p:cNvSpPr>
            <a:spLocks noChangeArrowheads="1"/>
          </p:cNvSpPr>
          <p:nvPr>
            <p:custDataLst>
              <p:tags r:id="rId13"/>
            </p:custDataLst>
          </p:nvPr>
        </p:nvSpPr>
        <p:spPr bwMode="auto">
          <a:xfrm>
            <a:off x="8114949" y="2645033"/>
            <a:ext cx="3859356" cy="2677648"/>
          </a:xfrm>
          <a:prstGeom prst="rect">
            <a:avLst/>
          </a:prstGeom>
          <a:noFill/>
          <a:ln w="28575">
            <a:solidFill>
              <a:schemeClr val="accent1">
                <a:lumMod val="75000"/>
              </a:schemeClr>
            </a:solidFill>
            <a:prstDash val="sysDash"/>
            <a:miter lim="800000"/>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800" smtClean="0">
                <a:solidFill>
                  <a:schemeClr val="accent1">
                    <a:lumMod val="50000"/>
                  </a:schemeClr>
                </a:solidFill>
              </a:rPr>
              <a:t>“</a:t>
            </a:r>
            <a:r>
              <a:rPr lang="zh-CN" altLang="en-US" sz="2800" smtClean="0">
                <a:solidFill>
                  <a:srgbClr val="392F2F"/>
                </a:solidFill>
              </a:rPr>
              <a:t> </a:t>
            </a:r>
            <a:r>
              <a:rPr lang="zh-CN" altLang="en-US" sz="2800" smtClean="0">
                <a:solidFill>
                  <a:schemeClr val="accent1">
                    <a:lumMod val="50000"/>
                  </a:schemeClr>
                </a:solidFill>
              </a:rPr>
              <a:t>夫妻在婚姻关系中地位平等”是夫妻关系的核心。双方应该平等地行使权利、平等地履行义务、共同承担家庭和社会责任。</a:t>
            </a:r>
            <a:endParaRPr lang="en-US" altLang="zh-CN" sz="2800">
              <a:solidFill>
                <a:schemeClr val="accent1">
                  <a:lumMod val="50000"/>
                </a:schemeClr>
              </a:solidFill>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105509" y="688469"/>
            <a:ext cx="11160222" cy="1339850"/>
          </a:xfrm>
          <a:prstGeom prst="rect">
            <a:avLst/>
          </a:prstGeom>
        </p:spPr>
      </p:pic>
      <p:sp>
        <p:nvSpPr>
          <p:cNvPr id="4" name="文本框 3"/>
          <p:cNvSpPr txBox="1"/>
          <p:nvPr>
            <p:custDataLst>
              <p:tags r:id="rId6"/>
            </p:custDataLst>
          </p:nvPr>
        </p:nvSpPr>
        <p:spPr>
          <a:xfrm flipH="1">
            <a:off x="1283676" y="986839"/>
            <a:ext cx="7622930" cy="583565"/>
          </a:xfrm>
          <a:prstGeom prst="rect">
            <a:avLst/>
          </a:prstGeom>
          <a:noFill/>
        </p:spPr>
        <p:txBody>
          <a:bodyPr wrap="square" rtlCol="0">
            <a:spAutoFit/>
          </a:bodyPr>
          <a:lstStyle/>
          <a:p>
            <a:pPr algn="ctr"/>
            <a:r>
              <a:rPr lang="zh-CN" altLang="en-US" sz="32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主议题：夫妻</a:t>
            </a:r>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地位平等  共建和谐家庭</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矩形 4"/>
          <p:cNvSpPr/>
          <p:nvPr>
            <p:custDataLst>
              <p:tags r:id="rId7"/>
            </p:custDataLst>
          </p:nvPr>
        </p:nvSpPr>
        <p:spPr>
          <a:xfrm>
            <a:off x="-917445" y="1190126"/>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custDataLst>
              <p:tags r:id="rId8"/>
            </p:custDataLst>
          </p:nvPr>
        </p:nvGrpSpPr>
        <p:grpSpPr>
          <a:xfrm>
            <a:off x="217852" y="2535528"/>
            <a:ext cx="657509" cy="738492"/>
            <a:chExt cx="807366" cy="906807"/>
          </a:xfrm>
          <a:noFill/>
        </p:grpSpPr>
        <p:sp>
          <p:nvSpPr>
            <p:cNvPr id="7" name="Shape 42"/>
            <p:cNvSpPr/>
            <p:nvPr>
              <p:custDataLst>
                <p:tags r:id="rId9"/>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8" name="Shape 43"/>
            <p:cNvSpPr/>
            <p:nvPr>
              <p:custDataLst>
                <p:tags r:id="rId10"/>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nvGrpSpPr>
          <p:cNvPr id="9" name="Group 44"/>
          <p:cNvGrpSpPr/>
          <p:nvPr>
            <p:custDataLst>
              <p:tags r:id="rId11"/>
            </p:custDataLst>
          </p:nvPr>
        </p:nvGrpSpPr>
        <p:grpSpPr>
          <a:xfrm>
            <a:off x="206483" y="3783196"/>
            <a:ext cx="657509" cy="738492"/>
            <a:chExt cx="807366" cy="906807"/>
          </a:xfrm>
        </p:grpSpPr>
        <p:sp>
          <p:nvSpPr>
            <p:cNvPr id="10" name="Shape 42"/>
            <p:cNvSpPr/>
            <p:nvPr>
              <p:custDataLst>
                <p:tags r:id="rId12"/>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1" name="Shape 43"/>
            <p:cNvSpPr/>
            <p:nvPr>
              <p:custDataLst>
                <p:tags r:id="rId13"/>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grpSp>
        <p:nvGrpSpPr>
          <p:cNvPr id="12" name="Group 44"/>
          <p:cNvGrpSpPr/>
          <p:nvPr>
            <p:custDataLst>
              <p:tags r:id="rId14"/>
            </p:custDataLst>
          </p:nvPr>
        </p:nvGrpSpPr>
        <p:grpSpPr>
          <a:xfrm>
            <a:off x="187494" y="5031499"/>
            <a:ext cx="657509" cy="738492"/>
            <a:chExt cx="807366" cy="906807"/>
          </a:xfrm>
        </p:grpSpPr>
        <p:sp>
          <p:nvSpPr>
            <p:cNvPr id="13" name="Shape 42"/>
            <p:cNvSpPr/>
            <p:nvPr>
              <p:custDataLst>
                <p:tags r:id="rId15"/>
              </p:custDataLst>
            </p:nvPr>
          </p:nvSpPr>
          <p:spPr>
            <a:xfrm>
              <a:off x="-1" y="101600"/>
              <a:ext cx="792823" cy="805208"/>
            </a:xfrm>
            <a:custGeom>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sp>
          <p:nvSpPr>
            <p:cNvPr id="14" name="Shape 43"/>
            <p:cNvSpPr/>
            <p:nvPr>
              <p:custDataLst>
                <p:tags r:id="rId16"/>
              </p:custDataLst>
            </p:nvPr>
          </p:nvSpPr>
          <p:spPr>
            <a:xfrm>
              <a:off x="165100" y="-1"/>
              <a:ext cx="642267" cy="718972"/>
            </a:xfrm>
            <a:custGeom>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sz="1800"/>
            </a:p>
          </p:txBody>
        </p:sp>
      </p:grpSp>
      <p:sp>
        <p:nvSpPr>
          <p:cNvPr id="24" name="文本框 23"/>
          <p:cNvSpPr txBox="1"/>
          <p:nvPr>
            <p:custDataLst>
              <p:tags r:id="rId17"/>
            </p:custDataLst>
          </p:nvPr>
        </p:nvSpPr>
        <p:spPr>
          <a:xfrm>
            <a:off x="988695" y="2487295"/>
            <a:ext cx="10525125" cy="63094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结发为夫妻</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恩爱两不</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疑</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，维系婚姻关系的基础</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custDataLst>
              <p:tags r:id="rId18"/>
            </p:custDataLst>
          </p:nvPr>
        </p:nvSpPr>
        <p:spPr>
          <a:xfrm>
            <a:off x="988695" y="3761105"/>
            <a:ext cx="10525125" cy="63094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心贯</a:t>
            </a:r>
            <a:r>
              <a:rPr 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如</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白</a:t>
            </a:r>
            <a:r>
              <a:rPr 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日</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破镜能</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重圆</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，处理财产问题的关键</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7"/>
          <p:cNvSpPr txBox="1"/>
          <p:nvPr>
            <p:custDataLst>
              <p:tags r:id="rId19"/>
            </p:custDataLst>
          </p:nvPr>
        </p:nvSpPr>
        <p:spPr>
          <a:xfrm>
            <a:off x="988695" y="5034915"/>
            <a:ext cx="10525125" cy="630942"/>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举案齐眉乐</a:t>
            </a:r>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锦天笑声</a:t>
            </a:r>
            <a:r>
              <a:rPr lang="zh-CN" altLang="en-US"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欢</a:t>
            </a:r>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1" u="sng" smtClean="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，共筑美满家庭的法宝</a:t>
            </a:r>
            <a:endParaRPr lang="zh-CN" altLang="en-US" sz="2800" b="1">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entr" presetSubtype="0"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8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nodeType="afterGroup">
                            <p:stCondLst>
                              <p:cond delay="13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nodeType="afterGroup">
                            <p:stCondLst>
                              <p:cond delay="180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712177" y="309866"/>
            <a:ext cx="10263175" cy="1153113"/>
          </a:xfrm>
          <a:prstGeom prst="rect">
            <a:avLst/>
          </a:prstGeom>
        </p:spPr>
      </p:pic>
      <p:sp>
        <p:nvSpPr>
          <p:cNvPr id="4" name="文本框 3"/>
          <p:cNvSpPr txBox="1"/>
          <p:nvPr>
            <p:custDataLst>
              <p:tags r:id="rId6"/>
            </p:custDataLst>
          </p:nvPr>
        </p:nvSpPr>
        <p:spPr>
          <a:xfrm flipH="1">
            <a:off x="2523392" y="443529"/>
            <a:ext cx="6030088" cy="645160"/>
          </a:xfrm>
          <a:prstGeom prst="rect">
            <a:avLst/>
          </a:prstGeom>
          <a:noFill/>
        </p:spPr>
        <p:txBody>
          <a:bodyPr wrap="square" rtlCol="0">
            <a:spAutoFit/>
          </a:bodyPr>
          <a:lstStyle/>
          <a:p>
            <a:pPr algn="ctr"/>
            <a:r>
              <a:rPr lang="zh-CN" altLang="en-US" sz="3600" b="1" smtClean="0">
                <a:solidFill>
                  <a:schemeClr val="tx1">
                    <a:lumMod val="85000"/>
                    <a:lumOff val="15000"/>
                  </a:schemeClr>
                </a:solidFill>
                <a:latin typeface="方正静蕾简体" panose="02000000000000000000" pitchFamily="2" charset="-122"/>
                <a:ea typeface="方正静蕾简体" panose="02000000000000000000" pitchFamily="2" charset="-122"/>
              </a:rPr>
              <a:t>活动一   我是节目策划人</a:t>
            </a:r>
            <a:endParaRPr lang="zh-CN" altLang="en-US" sz="66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custDataLst>
              <p:tags r:id="rId7"/>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8"/>
            </p:custDataLst>
          </p:nvPr>
        </p:nvSpPr>
        <p:spPr>
          <a:xfrm>
            <a:off x="1122295" y="2508990"/>
            <a:ext cx="9196754" cy="2455672"/>
          </a:xfrm>
          <a:prstGeom prst="rect">
            <a:avLst/>
          </a:prstGeom>
          <a:noFill/>
          <a:ln w="28575">
            <a:solidFill>
              <a:schemeClr val="bg2">
                <a:lumMod val="75000"/>
              </a:schemeClr>
            </a:solidFill>
            <a:prstDash val="sysDash"/>
          </a:ln>
        </p:spPr>
        <p:txBody>
          <a:bodyPr wrap="square">
            <a:spAutoFit/>
          </a:bodyPr>
          <a:lstStyle/>
          <a:p>
            <a:pPr indent="791845" algn="just">
              <a:lnSpc>
                <a:spcPct val="150000"/>
              </a:lnSpc>
              <a:spcAft>
                <a:spcPct val="0"/>
              </a:spcAft>
            </a:pPr>
            <a:r>
              <a:rPr lang="zh-CN" altLang="zh-CN" sz="3600" b="1" kern="100" smtClean="0">
                <a:latin typeface="方正兰亭超细黑简体"/>
                <a:ea typeface="楷体" panose="02010609060101010101" pitchFamily="49" charset="-122"/>
                <a:cs typeface="楷体" panose="02010609060101010101" pitchFamily="49" charset="-122"/>
              </a:rPr>
              <a:t>假如</a:t>
            </a:r>
            <a:r>
              <a:rPr lang="zh-CN" altLang="zh-CN" sz="3600" b="1" kern="100">
                <a:latin typeface="方正兰亭超细黑简体"/>
                <a:ea typeface="楷体" panose="02010609060101010101" pitchFamily="49" charset="-122"/>
                <a:cs typeface="楷体" panose="02010609060101010101" pitchFamily="49" charset="-122"/>
              </a:rPr>
              <a:t>你是《怦然心动》电视相亲节目的策划人，为帮助嘉宾了解对方的婚姻观，在相互提问环节</a:t>
            </a:r>
            <a:r>
              <a:rPr lang="zh-CN" altLang="zh-CN" sz="3600" b="1" kern="100" smtClean="0">
                <a:latin typeface="方正兰亭超细黑简体"/>
                <a:ea typeface="楷体" panose="02010609060101010101" pitchFamily="49" charset="-122"/>
                <a:cs typeface="楷体" panose="02010609060101010101" pitchFamily="49" charset="-122"/>
              </a:rPr>
              <a:t>，会</a:t>
            </a:r>
            <a:r>
              <a:rPr lang="zh-CN" altLang="zh-CN" sz="3600" b="1" kern="100">
                <a:latin typeface="方正兰亭超细黑简体"/>
                <a:ea typeface="楷体" panose="02010609060101010101" pitchFamily="49" charset="-122"/>
                <a:cs typeface="楷体" panose="02010609060101010101" pitchFamily="49" charset="-122"/>
              </a:rPr>
              <a:t>设置哪些问题？</a:t>
            </a:r>
            <a:endParaRPr lang="zh-CN" altLang="zh-CN" sz="3600" b="1" kern="100">
              <a:latin typeface="方正兰亭超细黑简体"/>
              <a:cs typeface="Times New Roman" panose="02020603050405020304" pitchFamily="18" charset="0"/>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2"/>
          </p:custDataLst>
        </p:nvPr>
      </p:nvGrpSpPr>
      <p:grpSpPr>
        <a:xfrm>
          <a:off x="0" y="0"/>
          <a:ext cx="0" cy="0"/>
        </a:xfrm>
      </p:grpSpPr>
      <p:pic>
        <p:nvPicPr>
          <p:cNvPr id="4" name="图片 3"/>
          <p:cNvPicPr>
            <a:picLocks noChangeAspect="1"/>
          </p:cNvPicPr>
          <p:nvPr>
            <p:custDataLst>
              <p:tags r:id="rId4"/>
            </p:custDataLst>
          </p:nvPr>
        </p:nvPicPr>
        <p:blipFill>
          <a:blip r:embed="rId3"/>
          <a:stretch>
            <a:fillRect/>
          </a:stretch>
        </p:blipFill>
        <p:spPr>
          <a:xfrm>
            <a:off x="284129" y="450631"/>
            <a:ext cx="5562756" cy="6002922"/>
          </a:xfrm>
          <a:prstGeom prst="rect">
            <a:avLst/>
          </a:prstGeom>
        </p:spPr>
      </p:pic>
      <p:pic>
        <p:nvPicPr>
          <p:cNvPr id="6" name="图片 5"/>
          <p:cNvPicPr>
            <a:picLocks noChangeAspect="1"/>
          </p:cNvPicPr>
          <p:nvPr>
            <p:custDataLst>
              <p:tags r:id="rId6"/>
            </p:custDataLst>
          </p:nvPr>
        </p:nvPicPr>
        <p:blipFill>
          <a:blip r:embed="rId5"/>
          <a:stretch>
            <a:fillRect/>
          </a:stretch>
        </p:blipFill>
        <p:spPr>
          <a:xfrm>
            <a:off x="6069468" y="450630"/>
            <a:ext cx="5896863" cy="6002923"/>
          </a:xfrm>
          <a:prstGeom prst="rect">
            <a:avLst/>
          </a:prstGeom>
        </p:spPr>
      </p:pic>
      <p:sp>
        <p:nvSpPr>
          <p:cNvPr id="5" name="文本框 4"/>
          <p:cNvSpPr txBox="1"/>
          <p:nvPr>
            <p:custDataLst>
              <p:tags r:id="rId7"/>
            </p:custDataLst>
          </p:nvPr>
        </p:nvSpPr>
        <p:spPr>
          <a:xfrm>
            <a:off x="1752445" y="2759593"/>
            <a:ext cx="8634045" cy="1383665"/>
          </a:xfrm>
          <a:prstGeom prst="rect">
            <a:avLst/>
          </a:prstGeom>
          <a:solidFill>
            <a:srgbClr val="00B0F0"/>
          </a:solidFill>
        </p:spPr>
        <p:txBody>
          <a:bodyPr wrap="square" rtlCol="0">
            <a:spAutoFit/>
          </a:bodyPr>
          <a:lstStyle/>
          <a:p>
            <a:pPr>
              <a:lnSpc>
                <a:spcPct val="150000"/>
              </a:lnSpc>
            </a:pPr>
            <a:r>
              <a:rPr lang="zh-CN" altLang="en-US" sz="2800" smtClean="0">
                <a:solidFill>
                  <a:srgbClr val="F8FAF6"/>
                </a:solidFill>
                <a:latin typeface="华文琥珀" panose="02010800040101010101" pitchFamily="2" charset="-122"/>
                <a:ea typeface="华文琥珀" panose="02010800040101010101" pitchFamily="2" charset="-122"/>
              </a:rPr>
              <a:t>建议：根据性别的差异，站在男、女嘉宾的不同立场，设置各自比较关心的问题。</a:t>
            </a:r>
            <a:endParaRPr lang="zh-CN" altLang="en-US" sz="2800">
              <a:solidFill>
                <a:srgbClr val="F8FAF6"/>
              </a:solidFill>
              <a:latin typeface="华文琥珀" panose="02010800040101010101" pitchFamily="2" charset="-122"/>
              <a:ea typeface="华文琥珀"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712177" y="309866"/>
            <a:ext cx="10263175" cy="1153113"/>
          </a:xfrm>
          <a:prstGeom prst="rect">
            <a:avLst/>
          </a:prstGeom>
        </p:spPr>
      </p:pic>
      <p:sp>
        <p:nvSpPr>
          <p:cNvPr id="4" name="文本框 3"/>
          <p:cNvSpPr txBox="1"/>
          <p:nvPr>
            <p:custDataLst>
              <p:tags r:id="rId6"/>
            </p:custDataLst>
          </p:nvPr>
        </p:nvSpPr>
        <p:spPr>
          <a:xfrm flipH="1">
            <a:off x="2523392" y="443529"/>
            <a:ext cx="6030088" cy="645160"/>
          </a:xfrm>
          <a:prstGeom prst="rect">
            <a:avLst/>
          </a:prstGeom>
          <a:noFill/>
        </p:spPr>
        <p:txBody>
          <a:bodyPr wrap="square" rtlCol="0">
            <a:spAutoFit/>
          </a:bodyPr>
          <a:lstStyle/>
          <a:p>
            <a:pPr algn="ctr"/>
            <a:r>
              <a:rPr lang="zh-CN" altLang="en-US" sz="3600" b="1" smtClean="0">
                <a:solidFill>
                  <a:schemeClr val="tx1">
                    <a:lumMod val="85000"/>
                    <a:lumOff val="15000"/>
                  </a:schemeClr>
                </a:solidFill>
                <a:latin typeface="方正静蕾简体" panose="02000000000000000000" pitchFamily="2" charset="-122"/>
                <a:ea typeface="方正静蕾简体" panose="02000000000000000000" pitchFamily="2" charset="-122"/>
              </a:rPr>
              <a:t>活动二  我是社区调解员</a:t>
            </a:r>
            <a:endParaRPr lang="zh-CN" altLang="en-US" sz="66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custDataLst>
              <p:tags r:id="rId7"/>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8"/>
            </p:custDataLst>
          </p:nvPr>
        </p:nvSpPr>
        <p:spPr>
          <a:xfrm>
            <a:off x="889000" y="1463292"/>
            <a:ext cx="10195560" cy="1624676"/>
          </a:xfrm>
          <a:prstGeom prst="rect">
            <a:avLst/>
          </a:prstGeom>
          <a:ln w="28575">
            <a:solidFill>
              <a:schemeClr val="bg2">
                <a:lumMod val="60000"/>
                <a:lumOff val="40000"/>
              </a:schemeClr>
            </a:solidFill>
            <a:prstDash val="sysDash"/>
          </a:ln>
        </p:spPr>
        <p:txBody>
          <a:bodyPr wrap="square">
            <a:spAutoFit/>
          </a:bodyPr>
          <a:lstStyle/>
          <a:p>
            <a:pPr indent="791845">
              <a:lnSpc>
                <a:spcPct val="150000"/>
              </a:lnSpc>
            </a:pPr>
            <a:r>
              <a:rPr lang="zh-CN" altLang="en-US" sz="3600" b="1" kern="100" smtClean="0">
                <a:latin typeface="方正兰亭超细黑简体"/>
                <a:ea typeface="楷体" panose="02010609060101010101" pitchFamily="49" charset="-122"/>
                <a:cs typeface="楷体" panose="02010609060101010101" pitchFamily="49" charset="-122"/>
              </a:rPr>
              <a:t>假如</a:t>
            </a:r>
            <a:r>
              <a:rPr lang="zh-CN" altLang="en-US" sz="3600" b="1" kern="100">
                <a:latin typeface="方正兰亭超细黑简体"/>
                <a:ea typeface="楷体" panose="02010609060101010101" pitchFamily="49" charset="-122"/>
                <a:cs typeface="楷体" panose="02010609060101010101" pitchFamily="49" charset="-122"/>
              </a:rPr>
              <a:t>你是社区家庭矛盾调解员，遇到以下的案例</a:t>
            </a:r>
            <a:r>
              <a:rPr lang="zh-CN" altLang="en-US" sz="3600" b="1" kern="100" smtClean="0">
                <a:latin typeface="方正兰亭超细黑简体"/>
                <a:ea typeface="楷体" panose="02010609060101010101" pitchFamily="49" charset="-122"/>
                <a:cs typeface="楷体" panose="02010609060101010101" pitchFamily="49" charset="-122"/>
              </a:rPr>
              <a:t>，会给出怎样</a:t>
            </a:r>
            <a:r>
              <a:rPr lang="zh-CN" altLang="en-US" sz="3600" b="1" kern="100">
                <a:latin typeface="方正兰亭超细黑简体"/>
                <a:ea typeface="楷体" panose="02010609060101010101" pitchFamily="49" charset="-122"/>
                <a:cs typeface="楷体" panose="02010609060101010101" pitchFamily="49" charset="-122"/>
              </a:rPr>
              <a:t>的</a:t>
            </a:r>
            <a:r>
              <a:rPr lang="zh-CN" altLang="en-US" sz="3600" b="1" kern="100" smtClean="0">
                <a:latin typeface="方正兰亭超细黑简体"/>
                <a:ea typeface="楷体" panose="02010609060101010101" pitchFamily="49" charset="-122"/>
                <a:cs typeface="楷体" panose="02010609060101010101" pitchFamily="49" charset="-122"/>
              </a:rPr>
              <a:t>调解建议？并说明理由。</a:t>
            </a:r>
            <a:endParaRPr lang="zh-CN" altLang="en-US" sz="3600" b="1" kern="100">
              <a:latin typeface="方正兰亭超细黑简体"/>
              <a:ea typeface="楷体" panose="02010609060101010101" pitchFamily="49" charset="-122"/>
              <a:cs typeface="楷体" panose="02010609060101010101" pitchFamily="49" charset="-122"/>
            </a:endParaRPr>
          </a:p>
        </p:txBody>
      </p:sp>
      <p:pic>
        <p:nvPicPr>
          <p:cNvPr id="10" name="Picture 2"/>
          <p:cNvPicPr>
            <a:picLocks noChangeAspect="1" noChangeArrowheads="1"/>
          </p:cNvPicPr>
          <p:nvPr>
            <p:custDataLst>
              <p:tags r:id="rId10"/>
            </p:custDataLst>
          </p:nvPr>
        </p:nvPicPr>
        <p:blipFill>
          <a:blip r:embed="rId9">
            <a:extLst>
              <a:ext uri="{28A0092B-C50C-407E-A947-70E740481C1C}">
                <a14:useLocalDpi xmlns:a14="http://schemas.microsoft.com/office/drawing/2010/main" val="0"/>
              </a:ext>
            </a:extLst>
          </a:blip>
          <a:stretch>
            <a:fillRect/>
          </a:stretch>
        </p:blipFill>
        <p:spPr bwMode="auto">
          <a:xfrm>
            <a:off x="9436735" y="3878580"/>
            <a:ext cx="2755265" cy="282956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custDataLst>
              <p:tags r:id="rId11"/>
            </p:custDataLst>
          </p:nvPr>
        </p:nvSpPr>
        <p:spPr>
          <a:xfrm>
            <a:off x="158750" y="3183255"/>
            <a:ext cx="9153525" cy="3538220"/>
          </a:xfrm>
          <a:prstGeom prst="rect">
            <a:avLst/>
          </a:prstGeom>
          <a:noFill/>
        </p:spPr>
        <p:txBody>
          <a:bodyPr wrap="square" rtlCol="0">
            <a:spAutoFit/>
          </a:bodyPr>
          <a:lstStyle/>
          <a:p>
            <a:r>
              <a:rPr lang="zh-CN" altLang="en-US" sz="3200" b="1" smtClean="0">
                <a:solidFill>
                  <a:srgbClr val="0070C0"/>
                </a:solidFill>
                <a:latin typeface="楷体" panose="02010609060101010101" pitchFamily="49" charset="-122"/>
                <a:ea typeface="楷体" panose="02010609060101010101" pitchFamily="49" charset="-122"/>
              </a:rPr>
              <a:t>思维导航：</a:t>
            </a:r>
            <a:endParaRPr lang="zh-CN" altLang="en-US" sz="3200" b="1" smtClean="0">
              <a:solidFill>
                <a:srgbClr val="0070C0"/>
              </a:solidFill>
              <a:latin typeface="楷体" panose="02010609060101010101" pitchFamily="49" charset="-122"/>
              <a:ea typeface="楷体" panose="02010609060101010101" pitchFamily="49" charset="-122"/>
            </a:endParaRPr>
          </a:p>
          <a:p>
            <a:r>
              <a:rPr lang="zh-CN" altLang="en-US" sz="3200" b="1" smtClean="0">
                <a:solidFill>
                  <a:srgbClr val="0070C0"/>
                </a:solidFill>
                <a:latin typeface="楷体" panose="02010609060101010101" pitchFamily="49" charset="-122"/>
                <a:ea typeface="楷体" panose="02010609060101010101" pitchFamily="49" charset="-122"/>
              </a:rPr>
              <a:t>1.从归属权来看，单独在强女士名下的两套房产，是夫妻共同财产还是强女士一方的个人财产？</a:t>
            </a:r>
            <a:endParaRPr lang="zh-CN" altLang="en-US" sz="3200" b="1" smtClean="0">
              <a:solidFill>
                <a:srgbClr val="0070C0"/>
              </a:solidFill>
              <a:latin typeface="楷体" panose="02010609060101010101" pitchFamily="49" charset="-122"/>
              <a:ea typeface="楷体" panose="02010609060101010101" pitchFamily="49" charset="-122"/>
            </a:endParaRPr>
          </a:p>
          <a:p>
            <a:r>
              <a:rPr lang="zh-CN" altLang="en-US" sz="3200" b="1" smtClean="0">
                <a:solidFill>
                  <a:srgbClr val="0070C0"/>
                </a:solidFill>
                <a:latin typeface="楷体" panose="02010609060101010101" pitchFamily="49" charset="-122"/>
                <a:ea typeface="楷体" panose="02010609060101010101" pitchFamily="49" charset="-122"/>
              </a:rPr>
              <a:t>2.从个人行为角度来看，材料信息中，雷先生与强女士有哪些不合理的行为？</a:t>
            </a:r>
            <a:endParaRPr lang="zh-CN" altLang="en-US" sz="3200" b="1" smtClean="0">
              <a:solidFill>
                <a:srgbClr val="0070C0"/>
              </a:solidFill>
              <a:latin typeface="楷体" panose="02010609060101010101" pitchFamily="49" charset="-122"/>
              <a:ea typeface="楷体" panose="02010609060101010101" pitchFamily="49" charset="-122"/>
            </a:endParaRPr>
          </a:p>
          <a:p>
            <a:r>
              <a:rPr lang="zh-CN" altLang="en-US" sz="3200" b="1" smtClean="0">
                <a:solidFill>
                  <a:srgbClr val="0070C0"/>
                </a:solidFill>
                <a:latin typeface="楷体" panose="02010609060101010101" pitchFamily="49" charset="-122"/>
                <a:ea typeface="楷体" panose="02010609060101010101" pitchFamily="49" charset="-122"/>
              </a:rPr>
              <a:t>3.谈谈你对因“为继子买婚房”而产生夫妻矛盾这一事件的看法，并提出合理的调解建议。</a:t>
            </a:r>
            <a:endParaRPr lang="zh-CN" altLang="en-US" sz="3200" b="1" smtClean="0">
              <a:solidFill>
                <a:srgbClr val="0070C0"/>
              </a:solidFill>
              <a:latin typeface="楷体" panose="02010609060101010101" pitchFamily="49" charset="-122"/>
              <a:ea typeface="楷体" panose="02010609060101010101" pitchFamily="49" charset="-122"/>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custDataLst>
            <p:tags r:id="rId3"/>
          </p:custDataLst>
        </p:nvPr>
      </p:nvGrpSpPr>
      <p:grpSpPr>
        <a:xfrm>
          <a:off x="0" y="0"/>
          <a:ext cx="0" cy="0"/>
        </a:xfrm>
      </p:grpSpPr>
      <p:pic>
        <p:nvPicPr>
          <p:cNvPr id="2" name="图片 1"/>
          <p:cNvPicPr>
            <a:picLocks noChangeAspect="1"/>
          </p:cNvPicPr>
          <p:nvPr>
            <p:custDataLst>
              <p:tags r:id="rId5"/>
            </p:custDataLst>
          </p:nvPr>
        </p:nvPicPr>
        <p:blipFill>
          <a:blip r:embed="rId4">
            <a:extLst>
              <a:ext uri="{28A0092B-C50C-407E-A947-70E740481C1C}">
                <a14:useLocalDpi xmlns:a14="http://schemas.microsoft.com/office/drawing/2010/main" val="0"/>
              </a:ext>
            </a:extLst>
          </a:blip>
          <a:stretch>
            <a:fillRect/>
          </a:stretch>
        </p:blipFill>
        <p:spPr>
          <a:xfrm>
            <a:off x="680427" y="-14"/>
            <a:ext cx="10263175" cy="1153113"/>
          </a:xfrm>
          <a:prstGeom prst="rect">
            <a:avLst/>
          </a:prstGeom>
        </p:spPr>
      </p:pic>
      <p:sp>
        <p:nvSpPr>
          <p:cNvPr id="4" name="文本框 3"/>
          <p:cNvSpPr txBox="1"/>
          <p:nvPr>
            <p:custDataLst>
              <p:tags r:id="rId6"/>
            </p:custDataLst>
          </p:nvPr>
        </p:nvSpPr>
        <p:spPr>
          <a:xfrm flipH="1">
            <a:off x="2099408" y="158414"/>
            <a:ext cx="6030088" cy="646331"/>
          </a:xfrm>
          <a:prstGeom prst="rect">
            <a:avLst/>
          </a:prstGeom>
          <a:noFill/>
        </p:spPr>
        <p:txBody>
          <a:bodyPr wrap="square" rtlCol="0">
            <a:spAutoFit/>
          </a:bodyPr>
          <a:lstStyle/>
          <a:p>
            <a:pPr algn="ctr"/>
            <a:r>
              <a:rPr lang="zh-CN" altLang="en-US" sz="3600" b="1" smtClean="0">
                <a:solidFill>
                  <a:schemeClr val="tx1">
                    <a:lumMod val="85000"/>
                    <a:lumOff val="15000"/>
                  </a:schemeClr>
                </a:solidFill>
                <a:latin typeface="方正静蕾简体" panose="02000000000000000000" pitchFamily="2" charset="-122"/>
                <a:ea typeface="方正静蕾简体" panose="02000000000000000000" pitchFamily="2" charset="-122"/>
              </a:rPr>
              <a:t>活动三    我是自媒体大</a:t>
            </a:r>
            <a:r>
              <a:rPr lang="en-US" altLang="zh-CN" sz="3600" b="1" smtClean="0">
                <a:solidFill>
                  <a:schemeClr val="tx1">
                    <a:lumMod val="85000"/>
                    <a:lumOff val="15000"/>
                  </a:schemeClr>
                </a:solidFill>
                <a:latin typeface="方正静蕾简体" panose="02000000000000000000" pitchFamily="2" charset="-122"/>
                <a:ea typeface="方正静蕾简体" panose="02000000000000000000" pitchFamily="2" charset="-122"/>
              </a:rPr>
              <a:t>V</a:t>
            </a:r>
            <a:endParaRPr lang="zh-CN" altLang="en-US" sz="6600" b="1">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custDataLst>
              <p:tags r:id="rId7"/>
            </p:custDataLst>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custDataLst>
              <p:tags r:id="rId8"/>
            </p:custDataLst>
          </p:nvPr>
        </p:nvSpPr>
        <p:spPr>
          <a:xfrm>
            <a:off x="321753" y="1172190"/>
            <a:ext cx="4647439" cy="3416320"/>
          </a:xfrm>
          <a:prstGeom prst="rect">
            <a:avLst/>
          </a:prstGeom>
          <a:ln w="28575">
            <a:solidFill>
              <a:schemeClr val="bg2">
                <a:lumMod val="60000"/>
                <a:lumOff val="40000"/>
              </a:schemeClr>
            </a:solidFill>
            <a:prstDash val="sysDash"/>
          </a:ln>
        </p:spPr>
        <p:txBody>
          <a:bodyPr wrap="square">
            <a:spAutoFit/>
          </a:bodyPr>
          <a:lstStyle/>
          <a:p>
            <a:pPr indent="791845" algn="just">
              <a:lnSpc>
                <a:spcPct val="150000"/>
              </a:lnSpc>
              <a:spcAft>
                <a:spcPct val="0"/>
              </a:spcAft>
            </a:pPr>
            <a:r>
              <a:rPr lang="zh-CN" altLang="zh-CN" sz="3600" b="1" kern="100" smtClean="0">
                <a:latin typeface="方正兰亭超细黑简体"/>
                <a:ea typeface="楷体" panose="02010609060101010101" pitchFamily="49" charset="-122"/>
                <a:cs typeface="楷体" panose="02010609060101010101" pitchFamily="49" charset="-122"/>
              </a:rPr>
              <a:t>请结合</a:t>
            </a:r>
            <a:r>
              <a:rPr lang="zh-CN" altLang="en-US" sz="3600" b="1" kern="100" smtClean="0">
                <a:latin typeface="方正兰亭超细黑简体"/>
                <a:ea typeface="楷体" panose="02010609060101010101" pitchFamily="49" charset="-122"/>
                <a:cs typeface="楷体" panose="02010609060101010101" pitchFamily="49" charset="-122"/>
              </a:rPr>
              <a:t>第六</a:t>
            </a:r>
            <a:r>
              <a:rPr lang="zh-CN" altLang="zh-CN" sz="3600" b="1" kern="100" smtClean="0">
                <a:latin typeface="方正兰亭超细黑简体"/>
                <a:ea typeface="楷体" panose="02010609060101010101" pitchFamily="49" charset="-122"/>
                <a:cs typeface="楷体" panose="02010609060101010101" pitchFamily="49" charset="-122"/>
              </a:rPr>
              <a:t>课</a:t>
            </a:r>
            <a:r>
              <a:rPr lang="zh-CN" altLang="zh-CN" sz="3600" b="1" kern="100">
                <a:latin typeface="方正兰亭超细黑简体"/>
                <a:ea typeface="楷体" panose="02010609060101010101" pitchFamily="49" charset="-122"/>
                <a:cs typeface="楷体" panose="02010609060101010101" pitchFamily="49" charset="-122"/>
              </a:rPr>
              <a:t>内容，写一份</a:t>
            </a:r>
            <a:r>
              <a:rPr lang="zh-CN" altLang="zh-CN" sz="3600" b="1" kern="100" smtClean="0">
                <a:latin typeface="方正兰亭超细黑简体"/>
                <a:ea typeface="楷体" panose="02010609060101010101" pitchFamily="49" charset="-122"/>
                <a:cs typeface="楷体" panose="02010609060101010101" pitchFamily="49" charset="-122"/>
              </a:rPr>
              <a:t>“</a:t>
            </a:r>
            <a:r>
              <a:rPr lang="zh-CN" altLang="en-US" sz="3600" b="1" kern="100" smtClean="0">
                <a:latin typeface="方正兰亭超细黑简体"/>
                <a:ea typeface="楷体" panose="02010609060101010101" pitchFamily="49" charset="-122"/>
                <a:cs typeface="楷体" panose="02010609060101010101" pitchFamily="49" charset="-122"/>
              </a:rPr>
              <a:t>相互尊重，</a:t>
            </a:r>
            <a:r>
              <a:rPr lang="zh-CN" altLang="zh-CN" sz="3600" b="1" kern="100" smtClean="0">
                <a:latin typeface="方正兰亭超细黑简体"/>
                <a:ea typeface="楷体" panose="02010609060101010101" pitchFamily="49" charset="-122"/>
                <a:cs typeface="楷体" panose="02010609060101010101" pitchFamily="49" charset="-122"/>
              </a:rPr>
              <a:t>珍惜</a:t>
            </a:r>
            <a:r>
              <a:rPr lang="zh-CN" altLang="zh-CN" sz="3600" b="1" kern="100">
                <a:latin typeface="方正兰亭超细黑简体"/>
                <a:ea typeface="楷体" panose="02010609060101010101" pitchFamily="49" charset="-122"/>
                <a:cs typeface="楷体" panose="02010609060101010101" pitchFamily="49" charset="-122"/>
              </a:rPr>
              <a:t>婚姻，共筑美满家庭”的倡议书。</a:t>
            </a:r>
            <a:endParaRPr lang="zh-CN" altLang="zh-CN" sz="3600" b="1" kern="100">
              <a:latin typeface="方正兰亭超细黑简体"/>
              <a:ea typeface="楷体" panose="02010609060101010101" pitchFamily="49" charset="-122"/>
              <a:cs typeface="楷体" panose="02010609060101010101" pitchFamily="49" charset="-122"/>
            </a:endParaRPr>
          </a:p>
        </p:txBody>
      </p:sp>
      <p:pic>
        <p:nvPicPr>
          <p:cNvPr id="100" name="图片 99"/>
          <p:cNvPicPr/>
          <p:nvPr>
            <p:custDataLst>
              <p:tags r:id="rId10"/>
            </p:custDataLst>
          </p:nvPr>
        </p:nvPicPr>
        <p:blipFill>
          <a:blip r:embed="rId9"/>
          <a:stretch>
            <a:fillRect/>
          </a:stretch>
        </p:blipFill>
        <p:spPr>
          <a:xfrm>
            <a:off x="5349240" y="963173"/>
            <a:ext cx="6654036" cy="5767070"/>
          </a:xfrm>
          <a:prstGeom prst="rect">
            <a:avLst/>
          </a:prstGeom>
          <a:noFill/>
          <a:ln w="9525">
            <a:noFill/>
          </a:ln>
        </p:spPr>
      </p:pic>
      <p:sp>
        <p:nvSpPr>
          <p:cNvPr id="17" name="文本框 16"/>
          <p:cNvSpPr txBox="1"/>
          <p:nvPr>
            <p:custDataLst>
              <p:tags r:id="rId11"/>
            </p:custDataLst>
          </p:nvPr>
        </p:nvSpPr>
        <p:spPr>
          <a:xfrm>
            <a:off x="92075" y="4588510"/>
            <a:ext cx="4497070" cy="1569660"/>
          </a:xfrm>
          <a:prstGeom prst="rect">
            <a:avLst/>
          </a:prstGeom>
          <a:noFill/>
        </p:spPr>
        <p:txBody>
          <a:bodyPr wrap="square" rtlCol="0">
            <a:spAutoFit/>
          </a:bodyPr>
          <a:lstStyle/>
          <a:p>
            <a:pPr>
              <a:lnSpc>
                <a:spcPct val="150000"/>
              </a:lnSpc>
            </a:pPr>
            <a:r>
              <a:rPr lang="zh-CN" altLang="en-US" sz="3200" b="1" smtClean="0">
                <a:solidFill>
                  <a:srgbClr val="0070C0"/>
                </a:solidFill>
                <a:latin typeface="楷体" panose="02010609060101010101" pitchFamily="49" charset="-122"/>
                <a:ea typeface="楷体" panose="02010609060101010101" pitchFamily="49" charset="-122"/>
              </a:rPr>
              <a:t>建议：可以从法理、情感等多角度倡议。</a:t>
            </a:r>
            <a:endParaRPr lang="zh-CN" altLang="en-US" sz="3200" b="1">
              <a:solidFill>
                <a:srgbClr val="0070C0"/>
              </a:solidFill>
              <a:latin typeface="楷体" panose="02010609060101010101" pitchFamily="49" charset="-122"/>
              <a:ea typeface="楷体" panose="02010609060101010101" pitchFamily="49" charset="-122"/>
            </a:endParaRPr>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p="http://schemas.openxmlformats.org/presentationml/2006/main">
  <p:tag name="AS_UNIQUEID" val="1217"/>
</p:tagLst>
</file>

<file path=ppt/tags/tag10.xml><?xml version="1.0" encoding="utf-8"?>
<p:tagLst xmlns:p="http://schemas.openxmlformats.org/presentationml/2006/main">
  <p:tag name="AS_UNIQUEID" val="1226"/>
</p:tagLst>
</file>

<file path=ppt/tags/tag100.xml><?xml version="1.0" encoding="utf-8"?>
<p:tagLst xmlns:p="http://schemas.openxmlformats.org/presentationml/2006/main">
  <p:tag name="AS_UNIQUEID" val="1316"/>
</p:tagLst>
</file>

<file path=ppt/tags/tag101.xml><?xml version="1.0" encoding="utf-8"?>
<p:tagLst xmlns:p="http://schemas.openxmlformats.org/presentationml/2006/main">
  <p:tag name="AS_UNIQUEID" val="1317"/>
</p:tagLst>
</file>

<file path=ppt/tags/tag102.xml><?xml version="1.0" encoding="utf-8"?>
<p:tagLst xmlns:p="http://schemas.openxmlformats.org/presentationml/2006/main">
  <p:tag name="AS_UNIQUEID" val="1318"/>
</p:tagLst>
</file>

<file path=ppt/tags/tag103.xml><?xml version="1.0" encoding="utf-8"?>
<p:tagLst xmlns:p="http://schemas.openxmlformats.org/presentationml/2006/main">
  <p:tag name="AS_UNIQUEID" val="1319"/>
</p:tagLst>
</file>

<file path=ppt/tags/tag104.xml><?xml version="1.0" encoding="utf-8"?>
<p:tagLst xmlns:p="http://schemas.openxmlformats.org/presentationml/2006/main">
  <p:tag name="AS_UNIQUEID" val="1320"/>
</p:tagLst>
</file>

<file path=ppt/tags/tag105.xml><?xml version="1.0" encoding="utf-8"?>
<p:tagLst xmlns:p="http://schemas.openxmlformats.org/presentationml/2006/main">
  <p:tag name="AS_UNIQUEID" val="1321"/>
</p:tagLst>
</file>

<file path=ppt/tags/tag106.xml><?xml version="1.0" encoding="utf-8"?>
<p:tagLst xmlns:p="http://schemas.openxmlformats.org/presentationml/2006/main">
  <p:tag name="AS_UNIQUEID" val="1322"/>
</p:tagLst>
</file>

<file path=ppt/tags/tag107.xml><?xml version="1.0" encoding="utf-8"?>
<p:tagLst xmlns:p="http://schemas.openxmlformats.org/presentationml/2006/main">
  <p:tag name="AS_UNIQUEID" val="1323"/>
</p:tagLst>
</file>

<file path=ppt/tags/tag108.xml><?xml version="1.0" encoding="utf-8"?>
<p:tagLst xmlns:p="http://schemas.openxmlformats.org/presentationml/2006/main">
  <p:tag name="AS_UNIQUEID" val="1324"/>
</p:tagLst>
</file>

<file path=ppt/tags/tag109.xml><?xml version="1.0" encoding="utf-8"?>
<p:tagLst xmlns:p="http://schemas.openxmlformats.org/presentationml/2006/main">
  <p:tag name="AS_UNIQUEID" val="1325"/>
</p:tagLst>
</file>

<file path=ppt/tags/tag11.xml><?xml version="1.0" encoding="utf-8"?>
<p:tagLst xmlns:p="http://schemas.openxmlformats.org/presentationml/2006/main">
  <p:tag name="AS_UNIQUEID" val="1227"/>
</p:tagLst>
</file>

<file path=ppt/tags/tag110.xml><?xml version="1.0" encoding="utf-8"?>
<p:tagLst xmlns:p="http://schemas.openxmlformats.org/presentationml/2006/main">
  <p:tag name="AS_UNIQUEID" val="1326"/>
</p:tagLst>
</file>

<file path=ppt/tags/tag111.xml><?xml version="1.0" encoding="utf-8"?>
<p:tagLst xmlns:p="http://schemas.openxmlformats.org/presentationml/2006/main">
  <p:tag name="AS_UNIQUEID" val="1327"/>
</p:tagLst>
</file>

<file path=ppt/tags/tag112.xml><?xml version="1.0" encoding="utf-8"?>
<p:tagLst xmlns:p="http://schemas.openxmlformats.org/presentationml/2006/main">
  <p:tag name="AS_UNIQUEID" val="1328"/>
</p:tagLst>
</file>

<file path=ppt/tags/tag113.xml><?xml version="1.0" encoding="utf-8"?>
<p:tagLst xmlns:p="http://schemas.openxmlformats.org/presentationml/2006/main">
  <p:tag name="AS_UNIQUEID" val="1329"/>
</p:tagLst>
</file>

<file path=ppt/tags/tag114.xml><?xml version="1.0" encoding="utf-8"?>
<p:tagLst xmlns:p="http://schemas.openxmlformats.org/presentationml/2006/main">
  <p:tag name="AS_UNIQUEID" val="1330"/>
</p:tagLst>
</file>

<file path=ppt/tags/tag115.xml><?xml version="1.0" encoding="utf-8"?>
<p:tagLst xmlns:p="http://schemas.openxmlformats.org/presentationml/2006/main">
  <p:tag name="AS_UNIQUEID" val="1331"/>
</p:tagLst>
</file>

<file path=ppt/tags/tag116.xml><?xml version="1.0" encoding="utf-8"?>
<p:tagLst xmlns:p="http://schemas.openxmlformats.org/presentationml/2006/main">
  <p:tag name="AS_UNIQUEID" val="1332"/>
</p:tagLst>
</file>

<file path=ppt/tags/tag117.xml><?xml version="1.0" encoding="utf-8"?>
<p:tagLst xmlns:p="http://schemas.openxmlformats.org/presentationml/2006/main">
  <p:tag name="AS_UNIQUEID" val="1333"/>
</p:tagLst>
</file>

<file path=ppt/tags/tag118.xml><?xml version="1.0" encoding="utf-8"?>
<p:tagLst xmlns:p="http://schemas.openxmlformats.org/presentationml/2006/main">
  <p:tag name="AS_UNIQUEID" val="1334"/>
</p:tagLst>
</file>

<file path=ppt/tags/tag119.xml><?xml version="1.0" encoding="utf-8"?>
<p:tagLst xmlns:p="http://schemas.openxmlformats.org/presentationml/2006/main">
  <p:tag name="AS_UNIQUEID" val="1335"/>
</p:tagLst>
</file>

<file path=ppt/tags/tag12.xml><?xml version="1.0" encoding="utf-8"?>
<p:tagLst xmlns:p="http://schemas.openxmlformats.org/presentationml/2006/main">
  <p:tag name="AS_UNIQUEID" val="1228"/>
</p:tagLst>
</file>

<file path=ppt/tags/tag120.xml><?xml version="1.0" encoding="utf-8"?>
<p:tagLst xmlns:p="http://schemas.openxmlformats.org/presentationml/2006/main">
  <p:tag name="AS_UNIQUEID" val="1336"/>
</p:tagLst>
</file>

<file path=ppt/tags/tag121.xml><?xml version="1.0" encoding="utf-8"?>
<p:tagLst xmlns:p="http://schemas.openxmlformats.org/presentationml/2006/main">
  <p:tag name="AS_UNIQUEID" val="1337"/>
</p:tagLst>
</file>

<file path=ppt/tags/tag122.xml><?xml version="1.0" encoding="utf-8"?>
<p:tagLst xmlns:p="http://schemas.openxmlformats.org/presentationml/2006/main">
  <p:tag name="AS_UNIQUEID" val="1338"/>
</p:tagLst>
</file>

<file path=ppt/tags/tag123.xml><?xml version="1.0" encoding="utf-8"?>
<p:tagLst xmlns:p="http://schemas.openxmlformats.org/presentationml/2006/main">
  <p:tag name="AS_UNIQUEID" val="1339"/>
</p:tagLst>
</file>

<file path=ppt/tags/tag124.xml><?xml version="1.0" encoding="utf-8"?>
<p:tagLst xmlns:p="http://schemas.openxmlformats.org/presentationml/2006/main">
  <p:tag name="AS_UNIQUEID" val="1340"/>
</p:tagLst>
</file>

<file path=ppt/tags/tag125.xml><?xml version="1.0" encoding="utf-8"?>
<p:tagLst xmlns:p="http://schemas.openxmlformats.org/presentationml/2006/main">
  <p:tag name="AS_UNIQUEID" val="1341"/>
</p:tagLst>
</file>

<file path=ppt/tags/tag126.xml><?xml version="1.0" encoding="utf-8"?>
<p:tagLst xmlns:p="http://schemas.openxmlformats.org/presentationml/2006/main">
  <p:tag name="AS_UNIQUEID" val="1342"/>
</p:tagLst>
</file>

<file path=ppt/tags/tag127.xml><?xml version="1.0" encoding="utf-8"?>
<p:tagLst xmlns:p="http://schemas.openxmlformats.org/presentationml/2006/main">
  <p:tag name="AS_UNIQUEID" val="1343"/>
</p:tagLst>
</file>

<file path=ppt/tags/tag128.xml><?xml version="1.0" encoding="utf-8"?>
<p:tagLst xmlns:p="http://schemas.openxmlformats.org/presentationml/2006/main">
  <p:tag name="AS_UNIQUEID" val="1344"/>
</p:tagLst>
</file>

<file path=ppt/tags/tag129.xml><?xml version="1.0" encoding="utf-8"?>
<p:tagLst xmlns:p="http://schemas.openxmlformats.org/presentationml/2006/main">
  <p:tag name="AS_UNIQUEID" val="1345"/>
</p:tagLst>
</file>

<file path=ppt/tags/tag13.xml><?xml version="1.0" encoding="utf-8"?>
<p:tagLst xmlns:p="http://schemas.openxmlformats.org/presentationml/2006/main">
  <p:tag name="AS_UNIQUEID" val="1229"/>
</p:tagLst>
</file>

<file path=ppt/tags/tag130.xml><?xml version="1.0" encoding="utf-8"?>
<p:tagLst xmlns:p="http://schemas.openxmlformats.org/presentationml/2006/main">
  <p:tag name="AS_UNIQUEID" val="1346"/>
</p:tagLst>
</file>

<file path=ppt/tags/tag131.xml><?xml version="1.0" encoding="utf-8"?>
<p:tagLst xmlns:p="http://schemas.openxmlformats.org/presentationml/2006/main">
  <p:tag name="AS_UNIQUEID" val="1347"/>
</p:tagLst>
</file>

<file path=ppt/tags/tag132.xml><?xml version="1.0" encoding="utf-8"?>
<p:tagLst xmlns:p="http://schemas.openxmlformats.org/presentationml/2006/main">
  <p:tag name="AS_UNIQUEID" val="1348"/>
</p:tagLst>
</file>

<file path=ppt/tags/tag133.xml><?xml version="1.0" encoding="utf-8"?>
<p:tagLst xmlns:p="http://schemas.openxmlformats.org/presentationml/2006/main">
  <p:tag name="AS_UNIQUEID" val="1349"/>
</p:tagLst>
</file>

<file path=ppt/tags/tag134.xml><?xml version="1.0" encoding="utf-8"?>
<p:tagLst xmlns:p="http://schemas.openxmlformats.org/presentationml/2006/main">
  <p:tag name="AS_UNIQUEID" val="1350"/>
</p:tagLst>
</file>

<file path=ppt/tags/tag135.xml><?xml version="1.0" encoding="utf-8"?>
<p:tagLst xmlns:p="http://schemas.openxmlformats.org/presentationml/2006/main">
  <p:tag name="AS_UNIQUEID" val="1351"/>
</p:tagLst>
</file>

<file path=ppt/tags/tag136.xml><?xml version="1.0" encoding="utf-8"?>
<p:tagLst xmlns:p="http://schemas.openxmlformats.org/presentationml/2006/main">
  <p:tag name="AS_UNIQUEID" val="1352"/>
</p:tagLst>
</file>

<file path=ppt/tags/tag137.xml><?xml version="1.0" encoding="utf-8"?>
<p:tagLst xmlns:p="http://schemas.openxmlformats.org/presentationml/2006/main">
  <p:tag name="AS_UNIQUEID" val="1353"/>
</p:tagLst>
</file>

<file path=ppt/tags/tag138.xml><?xml version="1.0" encoding="utf-8"?>
<p:tagLst xmlns:p="http://schemas.openxmlformats.org/presentationml/2006/main">
  <p:tag name="AS_UNIQUEID" val="1354"/>
</p:tagLst>
</file>

<file path=ppt/tags/tag139.xml><?xml version="1.0" encoding="utf-8"?>
<p:tagLst xmlns:p="http://schemas.openxmlformats.org/presentationml/2006/main">
  <p:tag name="AS_UNIQUEID" val="1355"/>
</p:tagLst>
</file>

<file path=ppt/tags/tag14.xml><?xml version="1.0" encoding="utf-8"?>
<p:tagLst xmlns:p="http://schemas.openxmlformats.org/presentationml/2006/main">
  <p:tag name="AS_UNIQUEID" val="1230"/>
</p:tagLst>
</file>

<file path=ppt/tags/tag140.xml><?xml version="1.0" encoding="utf-8"?>
<p:tagLst xmlns:p="http://schemas.openxmlformats.org/presentationml/2006/main">
  <p:tag name="AS_UNIQUEID" val="1356"/>
</p:tagLst>
</file>

<file path=ppt/tags/tag141.xml><?xml version="1.0" encoding="utf-8"?>
<p:tagLst xmlns:p="http://schemas.openxmlformats.org/presentationml/2006/main">
  <p:tag name="AS_UNIQUEID" val="1357"/>
</p:tagLst>
</file>

<file path=ppt/tags/tag142.xml><?xml version="1.0" encoding="utf-8"?>
<p:tagLst xmlns:p="http://schemas.openxmlformats.org/presentationml/2006/main">
  <p:tag name="AS_UNIQUEID" val="1358"/>
</p:tagLst>
</file>

<file path=ppt/tags/tag143.xml><?xml version="1.0" encoding="utf-8"?>
<p:tagLst xmlns:p="http://schemas.openxmlformats.org/presentationml/2006/main">
  <p:tag name="AS_UNIQUEID" val="1359"/>
</p:tagLst>
</file>

<file path=ppt/tags/tag144.xml><?xml version="1.0" encoding="utf-8"?>
<p:tagLst xmlns:p="http://schemas.openxmlformats.org/presentationml/2006/main">
  <p:tag name="AS_UNIQUEID" val="1360"/>
</p:tagLst>
</file>

<file path=ppt/tags/tag145.xml><?xml version="1.0" encoding="utf-8"?>
<p:tagLst xmlns:p="http://schemas.openxmlformats.org/presentationml/2006/main">
  <p:tag name="AS_UNIQUEID" val="1361"/>
</p:tagLst>
</file>

<file path=ppt/tags/tag146.xml><?xml version="1.0" encoding="utf-8"?>
<p:tagLst xmlns:p="http://schemas.openxmlformats.org/presentationml/2006/main">
  <p:tag name="AS_UNIQUEID" val="1362"/>
</p:tagLst>
</file>

<file path=ppt/tags/tag147.xml><?xml version="1.0" encoding="utf-8"?>
<p:tagLst xmlns:p="http://schemas.openxmlformats.org/presentationml/2006/main">
  <p:tag name="AS_UNIQUEID" val="1363"/>
</p:tagLst>
</file>

<file path=ppt/tags/tag148.xml><?xml version="1.0" encoding="utf-8"?>
<p:tagLst xmlns:p="http://schemas.openxmlformats.org/presentationml/2006/main">
  <p:tag name="AS_UNIQUEID" val="1364"/>
</p:tagLst>
</file>

<file path=ppt/tags/tag149.xml><?xml version="1.0" encoding="utf-8"?>
<p:tagLst xmlns:p="http://schemas.openxmlformats.org/presentationml/2006/main">
  <p:tag name="AS_UNIQUEID" val="1365"/>
</p:tagLst>
</file>

<file path=ppt/tags/tag15.xml><?xml version="1.0" encoding="utf-8"?>
<p:tagLst xmlns:p="http://schemas.openxmlformats.org/presentationml/2006/main">
  <p:tag name="AS_UNIQUEID" val="1231"/>
</p:tagLst>
</file>

<file path=ppt/tags/tag150.xml><?xml version="1.0" encoding="utf-8"?>
<p:tagLst xmlns:p="http://schemas.openxmlformats.org/presentationml/2006/main">
  <p:tag name="AS_UNIQUEID" val="1366"/>
</p:tagLst>
</file>

<file path=ppt/tags/tag151.xml><?xml version="1.0" encoding="utf-8"?>
<p:tagLst xmlns:p="http://schemas.openxmlformats.org/presentationml/2006/main">
  <p:tag name="AS_UNIQUEID" val="1367"/>
</p:tagLst>
</file>

<file path=ppt/tags/tag152.xml><?xml version="1.0" encoding="utf-8"?>
<p:tagLst xmlns:p="http://schemas.openxmlformats.org/presentationml/2006/main">
  <p:tag name="AS_UNIQUEID" val="1368"/>
</p:tagLst>
</file>

<file path=ppt/tags/tag153.xml><?xml version="1.0" encoding="utf-8"?>
<p:tagLst xmlns:p="http://schemas.openxmlformats.org/presentationml/2006/main">
  <p:tag name="AS_UNIQUEID" val="1369"/>
</p:tagLst>
</file>

<file path=ppt/tags/tag154.xml><?xml version="1.0" encoding="utf-8"?>
<p:tagLst xmlns:p="http://schemas.openxmlformats.org/presentationml/2006/main">
  <p:tag name="AS_UNIQUEID" val="1370"/>
</p:tagLst>
</file>

<file path=ppt/tags/tag155.xml><?xml version="1.0" encoding="utf-8"?>
<p:tagLst xmlns:p="http://schemas.openxmlformats.org/presentationml/2006/main">
  <p:tag name="AS_UNIQUEID" val="1371"/>
</p:tagLst>
</file>

<file path=ppt/tags/tag156.xml><?xml version="1.0" encoding="utf-8"?>
<p:tagLst xmlns:p="http://schemas.openxmlformats.org/presentationml/2006/main">
  <p:tag name="AS_UNIQUEID" val="1372"/>
</p:tagLst>
</file>

<file path=ppt/tags/tag157.xml><?xml version="1.0" encoding="utf-8"?>
<p:tagLst xmlns:p="http://schemas.openxmlformats.org/presentationml/2006/main">
  <p:tag name="AS_UNIQUEID" val="1373"/>
</p:tagLst>
</file>

<file path=ppt/tags/tag158.xml><?xml version="1.0" encoding="utf-8"?>
<p:tagLst xmlns:p="http://schemas.openxmlformats.org/presentationml/2006/main">
  <p:tag name="AS_UNIQUEID" val="1374"/>
</p:tagLst>
</file>

<file path=ppt/tags/tag159.xml><?xml version="1.0" encoding="utf-8"?>
<p:tagLst xmlns:p="http://schemas.openxmlformats.org/presentationml/2006/main">
  <p:tag name="AS_UNIQUEID" val="1375"/>
</p:tagLst>
</file>

<file path=ppt/tags/tag16.xml><?xml version="1.0" encoding="utf-8"?>
<p:tagLst xmlns:p="http://schemas.openxmlformats.org/presentationml/2006/main">
  <p:tag name="AS_UNIQUEID" val="1232"/>
</p:tagLst>
</file>

<file path=ppt/tags/tag160.xml><?xml version="1.0" encoding="utf-8"?>
<p:tagLst xmlns:p="http://schemas.openxmlformats.org/presentationml/2006/main">
  <p:tag name="AS_UNIQUEID" val="1376"/>
</p:tagLst>
</file>

<file path=ppt/tags/tag161.xml><?xml version="1.0" encoding="utf-8"?>
<p:tagLst xmlns:p="http://schemas.openxmlformats.org/presentationml/2006/main">
  <p:tag name="AS_UNIQUEID" val="1377"/>
</p:tagLst>
</file>

<file path=ppt/tags/tag162.xml><?xml version="1.0" encoding="utf-8"?>
<p:tagLst xmlns:p="http://schemas.openxmlformats.org/presentationml/2006/main">
  <p:tag name="AS_UNIQUEID" val="1378"/>
</p:tagLst>
</file>

<file path=ppt/tags/tag163.xml><?xml version="1.0" encoding="utf-8"?>
<p:tagLst xmlns:p="http://schemas.openxmlformats.org/presentationml/2006/main">
  <p:tag name="AS_UNIQUEID" val="1379"/>
</p:tagLst>
</file>

<file path=ppt/tags/tag164.xml><?xml version="1.0" encoding="utf-8"?>
<p:tagLst xmlns:p="http://schemas.openxmlformats.org/presentationml/2006/main">
  <p:tag name="AS_UNIQUEID" val="1380"/>
</p:tagLst>
</file>

<file path=ppt/tags/tag165.xml><?xml version="1.0" encoding="utf-8"?>
<p:tagLst xmlns:p="http://schemas.openxmlformats.org/presentationml/2006/main">
  <p:tag name="AS_UNIQUEID" val="1211"/>
</p:tagLst>
</file>

<file path=ppt/tags/tag166.xml><?xml version="1.0" encoding="utf-8"?>
<p:tagLst xmlns:p="http://schemas.openxmlformats.org/presentationml/2006/main">
  <p:tag name="AS_UNIQUEID" val="1212"/>
</p:tagLst>
</file>

<file path=ppt/tags/tag167.xml><?xml version="1.0" encoding="utf-8"?>
<p:tagLst xmlns:p="http://schemas.openxmlformats.org/presentationml/2006/main">
  <p:tag name="AS_UNIQUEID" val="1213"/>
</p:tagLst>
</file>

<file path=ppt/tags/tag168.xml><?xml version="1.0" encoding="utf-8"?>
<p:tagLst xmlns:p="http://schemas.openxmlformats.org/presentationml/2006/main">
  <p:tag name="AS_UNIQUEID" val="1214"/>
</p:tagLst>
</file>

<file path=ppt/tags/tag169.xml><?xml version="1.0" encoding="utf-8"?>
<p:tagLst xmlns:p="http://schemas.openxmlformats.org/presentationml/2006/main">
  <p:tag name="AS_UNIQUEID" val="1215"/>
</p:tagLst>
</file>

<file path=ppt/tags/tag17.xml><?xml version="1.0" encoding="utf-8"?>
<p:tagLst xmlns:p="http://schemas.openxmlformats.org/presentationml/2006/main">
  <p:tag name="AS_UNIQUEID" val="1233"/>
</p:tagLst>
</file>

<file path=ppt/tags/tag170.xml><?xml version="1.0" encoding="utf-8"?>
<p:tagLst xmlns:p="http://schemas.openxmlformats.org/presentationml/2006/main">
  <p:tag name="AS_UNIQUEID" val="1216"/>
</p:tagLst>
</file>

<file path=ppt/tags/tag171.xml><?xml version="1.0" encoding="utf-8"?>
<p:tagLst xmlns:p="http://schemas.openxmlformats.org/presentationml/2006/main">
  <p:tag name="AS_UNIQUEID" val="1381"/>
</p:tagLst>
</file>

<file path=ppt/tags/tag172.xml><?xml version="1.0" encoding="utf-8"?>
<p:tagLst xmlns:p="http://schemas.openxmlformats.org/presentationml/2006/main">
  <p:tag name="AS_UNIQUEID" val="1382"/>
</p:tagLst>
</file>

<file path=ppt/tags/tag173.xml><?xml version="1.0" encoding="utf-8"?>
<p:tagLst xmlns:p="http://schemas.openxmlformats.org/presentationml/2006/main">
  <p:tag name="AS_UNIQUEID" val="1383"/>
</p:tagLst>
</file>

<file path=ppt/tags/tag174.xml><?xml version="1.0" encoding="utf-8"?>
<p:tagLst xmlns:p="http://schemas.openxmlformats.org/presentationml/2006/main">
  <p:tag name="AS_UNIQUEID" val="1384"/>
</p:tagLst>
</file>

<file path=ppt/tags/tag175.xml><?xml version="1.0" encoding="utf-8"?>
<p:tagLst xmlns:p="http://schemas.openxmlformats.org/presentationml/2006/main">
  <p:tag name="AS_UNIQUEID" val="1385"/>
</p:tagLst>
</file>

<file path=ppt/tags/tag176.xml><?xml version="1.0" encoding="utf-8"?>
<p:tagLst xmlns:p="http://schemas.openxmlformats.org/presentationml/2006/main">
  <p:tag name="AS_UNIQUEID" val="1386"/>
</p:tagLst>
</file>

<file path=ppt/tags/tag177.xml><?xml version="1.0" encoding="utf-8"?>
<p:tagLst xmlns:p="http://schemas.openxmlformats.org/presentationml/2006/main">
  <p:tag name="AS_UNIQUEID" val="1387"/>
</p:tagLst>
</file>

<file path=ppt/tags/tag178.xml><?xml version="1.0" encoding="utf-8"?>
<p:tagLst xmlns:p="http://schemas.openxmlformats.org/presentationml/2006/main">
  <p:tag name="AS_UNIQUEID" val="1388"/>
</p:tagLst>
</file>

<file path=ppt/tags/tag179.xml><?xml version="1.0" encoding="utf-8"?>
<p:tagLst xmlns:p="http://schemas.openxmlformats.org/presentationml/2006/main">
  <p:tag name="AS_UNIQUEID" val="1389"/>
</p:tagLst>
</file>

<file path=ppt/tags/tag18.xml><?xml version="1.0" encoding="utf-8"?>
<p:tagLst xmlns:p="http://schemas.openxmlformats.org/presentationml/2006/main">
  <p:tag name="AS_UNIQUEID" val="1234"/>
</p:tagLst>
</file>

<file path=ppt/tags/tag180.xml><?xml version="1.0" encoding="utf-8"?>
<p:tagLst xmlns:p="http://schemas.openxmlformats.org/presentationml/2006/main">
  <p:tag name="AS_UNIQUEID" val="1390"/>
</p:tagLst>
</file>

<file path=ppt/tags/tag181.xml><?xml version="1.0" encoding="utf-8"?>
<p:tagLst xmlns:p="http://schemas.openxmlformats.org/presentationml/2006/main">
  <p:tag name="AS_UNIQUEID" val="1391"/>
</p:tagLst>
</file>

<file path=ppt/tags/tag182.xml><?xml version="1.0" encoding="utf-8"?>
<p:tagLst xmlns:p="http://schemas.openxmlformats.org/presentationml/2006/main">
  <p:tag name="AS_UNIQUEID" val="1392"/>
</p:tagLst>
</file>

<file path=ppt/tags/tag183.xml><?xml version="1.0" encoding="utf-8"?>
<p:tagLst xmlns:p="http://schemas.openxmlformats.org/presentationml/2006/main">
  <p:tag name="AS_UNIQUEID" val="1393"/>
</p:tagLst>
</file>

<file path=ppt/tags/tag184.xml><?xml version="1.0" encoding="utf-8"?>
<p:tagLst xmlns:p="http://schemas.openxmlformats.org/presentationml/2006/main">
  <p:tag name="AS_UNIQUEID" val="1394"/>
</p:tagLst>
</file>

<file path=ppt/tags/tag185.xml><?xml version="1.0" encoding="utf-8"?>
<p:tagLst xmlns:p="http://schemas.openxmlformats.org/presentationml/2006/main">
  <p:tag name="AS_UNIQUEID" val="1395"/>
</p:tagLst>
</file>

<file path=ppt/tags/tag186.xml><?xml version="1.0" encoding="utf-8"?>
<p:tagLst xmlns:p="http://schemas.openxmlformats.org/presentationml/2006/main">
  <p:tag name="AS_UNIQUEID" val="1396"/>
</p:tagLst>
</file>

<file path=ppt/tags/tag187.xml><?xml version="1.0" encoding="utf-8"?>
<p:tagLst xmlns:p="http://schemas.openxmlformats.org/presentationml/2006/main">
  <p:tag name="AS_UNIQUEID" val="1397"/>
</p:tagLst>
</file>

<file path=ppt/tags/tag188.xml><?xml version="1.0" encoding="utf-8"?>
<p:tagLst xmlns:p="http://schemas.openxmlformats.org/presentationml/2006/main">
  <p:tag name="AS_UNIQUEID" val="1398"/>
</p:tagLst>
</file>

<file path=ppt/tags/tag189.xml><?xml version="1.0" encoding="utf-8"?>
<p:tagLst xmlns:p="http://schemas.openxmlformats.org/presentationml/2006/main">
  <p:tag name="AS_UNIQUEID" val="1399"/>
</p:tagLst>
</file>

<file path=ppt/tags/tag19.xml><?xml version="1.0" encoding="utf-8"?>
<p:tagLst xmlns:p="http://schemas.openxmlformats.org/presentationml/2006/main">
  <p:tag name="AS_UNIQUEID" val="1235"/>
</p:tagLst>
</file>

<file path=ppt/tags/tag190.xml><?xml version="1.0" encoding="utf-8"?>
<p:tagLst xmlns:p="http://schemas.openxmlformats.org/presentationml/2006/main">
  <p:tag name="AS_UNIQUEID" val="1400"/>
</p:tagLst>
</file>

<file path=ppt/tags/tag191.xml><?xml version="1.0" encoding="utf-8"?>
<p:tagLst xmlns:p="http://schemas.openxmlformats.org/presentationml/2006/main">
  <p:tag name="AS_UNIQUEID" val="1401"/>
</p:tagLst>
</file>

<file path=ppt/tags/tag192.xml><?xml version="1.0" encoding="utf-8"?>
<p:tagLst xmlns:p="http://schemas.openxmlformats.org/presentationml/2006/main">
  <p:tag name="AS_UNIQUEID" val="1402"/>
</p:tagLst>
</file>

<file path=ppt/tags/tag193.xml><?xml version="1.0" encoding="utf-8"?>
<p:tagLst xmlns:p="http://schemas.openxmlformats.org/presentationml/2006/main">
  <p:tag name="AS_UNIQUEID" val="1403"/>
</p:tagLst>
</file>

<file path=ppt/tags/tag194.xml><?xml version="1.0" encoding="utf-8"?>
<p:tagLst xmlns:p="http://schemas.openxmlformats.org/presentationml/2006/main">
  <p:tag name="AS_UNIQUEID" val="1404"/>
</p:tagLst>
</file>

<file path=ppt/tags/tag195.xml><?xml version="1.0" encoding="utf-8"?>
<p:tagLst xmlns:p="http://schemas.openxmlformats.org/presentationml/2006/main">
  <p:tag name="AS_UNIQUEID" val="1405"/>
</p:tagLst>
</file>

<file path=ppt/tags/tag196.xml><?xml version="1.0" encoding="utf-8"?>
<p:tagLst xmlns:p="http://schemas.openxmlformats.org/presentationml/2006/main">
  <p:tag name="AS_UNIQUEID" val="1406"/>
</p:tagLst>
</file>

<file path=ppt/tags/tag197.xml><?xml version="1.0" encoding="utf-8"?>
<p:tagLst xmlns:p="http://schemas.openxmlformats.org/presentationml/2006/main">
  <p:tag name="AS_UNIQUEID" val="1407"/>
</p:tagLst>
</file>

<file path=ppt/tags/tag198.xml><?xml version="1.0" encoding="utf-8"?>
<p:tagLst xmlns:p="http://schemas.openxmlformats.org/presentationml/2006/main">
  <p:tag name="AS_UNIQUEID" val="1408"/>
</p:tagLst>
</file>

<file path=ppt/tags/tag199.xml><?xml version="1.0" encoding="utf-8"?>
<p:tagLst xmlns:p="http://schemas.openxmlformats.org/presentationml/2006/main">
  <p:tag name="AS_UNIQUEID" val="1106"/>
</p:tagLst>
</file>

<file path=ppt/tags/tag2.xml><?xml version="1.0" encoding="utf-8"?>
<p:tagLst xmlns:p="http://schemas.openxmlformats.org/presentationml/2006/main">
  <p:tag name="AS_UNIQUEID" val="1218"/>
</p:tagLst>
</file>

<file path=ppt/tags/tag20.xml><?xml version="1.0" encoding="utf-8"?>
<p:tagLst xmlns:p="http://schemas.openxmlformats.org/presentationml/2006/main">
  <p:tag name="AS_UNIQUEID" val="1236"/>
</p:tagLst>
</file>

<file path=ppt/tags/tag200.xml><?xml version="1.0" encoding="utf-8"?>
<p:tagLst xmlns:p="http://schemas.openxmlformats.org/presentationml/2006/main">
  <p:tag name="AS_UNIQUEID" val="1107"/>
</p:tagLst>
</file>

<file path=ppt/tags/tag201.xml><?xml version="1.0" encoding="utf-8"?>
<p:tagLst xmlns:p="http://schemas.openxmlformats.org/presentationml/2006/main">
  <p:tag name="AS_UNIQUEID" val="1108"/>
</p:tagLst>
</file>

<file path=ppt/tags/tag202.xml><?xml version="1.0" encoding="utf-8"?>
<p:tagLst xmlns:p="http://schemas.openxmlformats.org/presentationml/2006/main">
  <p:tag name="AS_UNIQUEID" val="1109"/>
</p:tagLst>
</file>

<file path=ppt/tags/tag203.xml><?xml version="1.0" encoding="utf-8"?>
<p:tagLst xmlns:p="http://schemas.openxmlformats.org/presentationml/2006/main">
  <p:tag name="AS_UNIQUEID" val="1110"/>
</p:tagLst>
</file>

<file path=ppt/tags/tag204.xml><?xml version="1.0" encoding="utf-8"?>
<p:tagLst xmlns:p="http://schemas.openxmlformats.org/presentationml/2006/main">
  <p:tag name="AS_UNIQUEID" val="1111"/>
</p:tagLst>
</file>

<file path=ppt/tags/tag205.xml><?xml version="1.0" encoding="utf-8"?>
<p:tagLst xmlns:p="http://schemas.openxmlformats.org/presentationml/2006/main">
  <p:tag name="AS_UNIQUEID" val="1112"/>
</p:tagLst>
</file>

<file path=ppt/tags/tag206.xml><?xml version="1.0" encoding="utf-8"?>
<p:tagLst xmlns:p="http://schemas.openxmlformats.org/presentationml/2006/main">
  <p:tag name="AS_UNIQUEID" val="1113"/>
</p:tagLst>
</file>

<file path=ppt/tags/tag207.xml><?xml version="1.0" encoding="utf-8"?>
<p:tagLst xmlns:p="http://schemas.openxmlformats.org/presentationml/2006/main">
  <p:tag name="AS_UNIQUEID" val="1114"/>
</p:tagLst>
</file>

<file path=ppt/tags/tag208.xml><?xml version="1.0" encoding="utf-8"?>
<p:tagLst xmlns:p="http://schemas.openxmlformats.org/presentationml/2006/main">
  <p:tag name="AS_UNIQUEID" val="1115"/>
</p:tagLst>
</file>

<file path=ppt/tags/tag209.xml><?xml version="1.0" encoding="utf-8"?>
<p:tagLst xmlns:p="http://schemas.openxmlformats.org/presentationml/2006/main">
  <p:tag name="AS_UNIQUEID" val="1116"/>
</p:tagLst>
</file>

<file path=ppt/tags/tag21.xml><?xml version="1.0" encoding="utf-8"?>
<p:tagLst xmlns:p="http://schemas.openxmlformats.org/presentationml/2006/main">
  <p:tag name="AS_UNIQUEID" val="1237"/>
</p:tagLst>
</file>

<file path=ppt/tags/tag210.xml><?xml version="1.0" encoding="utf-8"?>
<p:tagLst xmlns:p="http://schemas.openxmlformats.org/presentationml/2006/main">
  <p:tag name="AS_UNIQUEID" val="1117"/>
</p:tagLst>
</file>

<file path=ppt/tags/tag211.xml><?xml version="1.0" encoding="utf-8"?>
<p:tagLst xmlns:p="http://schemas.openxmlformats.org/presentationml/2006/main">
  <p:tag name="AS_UNIQUEID" val="1118"/>
</p:tagLst>
</file>

<file path=ppt/tags/tag212.xml><?xml version="1.0" encoding="utf-8"?>
<p:tagLst xmlns:p="http://schemas.openxmlformats.org/presentationml/2006/main">
  <p:tag name="AS_UNIQUEID" val="1119"/>
</p:tagLst>
</file>

<file path=ppt/tags/tag213.xml><?xml version="1.0" encoding="utf-8"?>
<p:tagLst xmlns:p="http://schemas.openxmlformats.org/presentationml/2006/main">
  <p:tag name="AS_UNIQUEID" val="1120"/>
  <p:tag name="REFSHAPE" val="377839276"/>
</p:tagLst>
</file>

<file path=ppt/tags/tag214.xml><?xml version="1.0" encoding="utf-8"?>
<p:tagLst xmlns:p="http://schemas.openxmlformats.org/presentationml/2006/main">
  <p:tag name="AS_UNIQUEID" val="1121"/>
</p:tagLst>
</file>

<file path=ppt/tags/tag215.xml><?xml version="1.0" encoding="utf-8"?>
<p:tagLst xmlns:p="http://schemas.openxmlformats.org/presentationml/2006/main">
  <p:tag name="AS_UNIQUEID" val="1122"/>
</p:tagLst>
</file>

<file path=ppt/tags/tag216.xml><?xml version="1.0" encoding="utf-8"?>
<p:tagLst xmlns:p="http://schemas.openxmlformats.org/presentationml/2006/main">
  <p:tag name="AS_UNIQUEID" val="1123"/>
</p:tagLst>
</file>

<file path=ppt/tags/tag217.xml><?xml version="1.0" encoding="utf-8"?>
<p:tagLst xmlns:p="http://schemas.openxmlformats.org/presentationml/2006/main">
  <p:tag name="AS_UNIQUEID" val="1124"/>
  <p:tag name="REFSHAPE" val="377838460"/>
</p:tagLst>
</file>

<file path=ppt/tags/tag218.xml><?xml version="1.0" encoding="utf-8"?>
<p:tagLst xmlns:p="http://schemas.openxmlformats.org/presentationml/2006/main">
  <p:tag name="AS_UNIQUEID" val="1125"/>
</p:tagLst>
</file>

<file path=ppt/tags/tag219.xml><?xml version="1.0" encoding="utf-8"?>
<p:tagLst xmlns:p="http://schemas.openxmlformats.org/presentationml/2006/main">
  <p:tag name="AS_UNIQUEID" val="1126"/>
</p:tagLst>
</file>

<file path=ppt/tags/tag22.xml><?xml version="1.0" encoding="utf-8"?>
<p:tagLst xmlns:p="http://schemas.openxmlformats.org/presentationml/2006/main">
  <p:tag name="AS_UNIQUEID" val="1238"/>
</p:tagLst>
</file>

<file path=ppt/tags/tag220.xml><?xml version="1.0" encoding="utf-8"?>
<p:tagLst xmlns:p="http://schemas.openxmlformats.org/presentationml/2006/main">
  <p:tag name="AS_UNIQUEID" val="1127"/>
</p:tagLst>
</file>

<file path=ppt/tags/tag221.xml><?xml version="1.0" encoding="utf-8"?>
<p:tagLst xmlns:p="http://schemas.openxmlformats.org/presentationml/2006/main">
  <p:tag name="AS_UNIQUEID" val="1128"/>
</p:tagLst>
</file>

<file path=ppt/tags/tag222.xml><?xml version="1.0" encoding="utf-8"?>
<p:tagLst xmlns:p="http://schemas.openxmlformats.org/presentationml/2006/main">
  <p:tag name="AS_UNIQUEID" val="1129"/>
</p:tagLst>
</file>

<file path=ppt/tags/tag223.xml><?xml version="1.0" encoding="utf-8"?>
<p:tagLst xmlns:p="http://schemas.openxmlformats.org/presentationml/2006/main">
  <p:tag name="AS_UNIQUEID" val="1130"/>
</p:tagLst>
</file>

<file path=ppt/tags/tag224.xml><?xml version="1.0" encoding="utf-8"?>
<p:tagLst xmlns:p="http://schemas.openxmlformats.org/presentationml/2006/main">
  <p:tag name="AS_UNIQUEID" val="1131"/>
</p:tagLst>
</file>

<file path=ppt/tags/tag225.xml><?xml version="1.0" encoding="utf-8"?>
<p:tagLst xmlns:p="http://schemas.openxmlformats.org/presentationml/2006/main">
  <p:tag name="AS_UNIQUEID" val="1132"/>
</p:tagLst>
</file>

<file path=ppt/tags/tag226.xml><?xml version="1.0" encoding="utf-8"?>
<p:tagLst xmlns:p="http://schemas.openxmlformats.org/presentationml/2006/main">
  <p:tag name="AS_UNIQUEID" val="1133"/>
</p:tagLst>
</file>

<file path=ppt/tags/tag227.xml><?xml version="1.0" encoding="utf-8"?>
<p:tagLst xmlns:p="http://schemas.openxmlformats.org/presentationml/2006/main">
  <p:tag name="AS_UNIQUEID" val="1134"/>
</p:tagLst>
</file>

<file path=ppt/tags/tag228.xml><?xml version="1.0" encoding="utf-8"?>
<p:tagLst xmlns:p="http://schemas.openxmlformats.org/presentationml/2006/main">
  <p:tag name="AS_UNIQUEID" val="1135"/>
</p:tagLst>
</file>

<file path=ppt/tags/tag229.xml><?xml version="1.0" encoding="utf-8"?>
<p:tagLst xmlns:p="http://schemas.openxmlformats.org/presentationml/2006/main">
  <p:tag name="AS_UNIQUEID" val="1136"/>
</p:tagLst>
</file>

<file path=ppt/tags/tag23.xml><?xml version="1.0" encoding="utf-8"?>
<p:tagLst xmlns:p="http://schemas.openxmlformats.org/presentationml/2006/main">
  <p:tag name="AS_UNIQUEID" val="1239"/>
</p:tagLst>
</file>

<file path=ppt/tags/tag230.xml><?xml version="1.0" encoding="utf-8"?>
<p:tagLst xmlns:p="http://schemas.openxmlformats.org/presentationml/2006/main">
  <p:tag name="AS_UNIQUEID" val="1137"/>
</p:tagLst>
</file>

<file path=ppt/tags/tag231.xml><?xml version="1.0" encoding="utf-8"?>
<p:tagLst xmlns:p="http://schemas.openxmlformats.org/presentationml/2006/main">
  <p:tag name="AS_UNIQUEID" val="1138"/>
</p:tagLst>
</file>

<file path=ppt/tags/tag232.xml><?xml version="1.0" encoding="utf-8"?>
<p:tagLst xmlns:p="http://schemas.openxmlformats.org/presentationml/2006/main">
  <p:tag name="AS_UNIQUEID" val="1139"/>
</p:tagLst>
</file>

<file path=ppt/tags/tag233.xml><?xml version="1.0" encoding="utf-8"?>
<p:tagLst xmlns:p="http://schemas.openxmlformats.org/presentationml/2006/main">
  <p:tag name="AS_UNIQUEID" val="1140"/>
  <p:tag name="REFSHAPE" val="377843628"/>
</p:tagLst>
</file>

<file path=ppt/tags/tag234.xml><?xml version="1.0" encoding="utf-8"?>
<p:tagLst xmlns:p="http://schemas.openxmlformats.org/presentationml/2006/main">
  <p:tag name="AS_UNIQUEID" val="1141"/>
  <p:tag name="REFSHAPE" val="377844172"/>
</p:tagLst>
</file>

<file path=ppt/tags/tag235.xml><?xml version="1.0" encoding="utf-8"?>
<p:tagLst xmlns:p="http://schemas.openxmlformats.org/presentationml/2006/main">
  <p:tag name="AS_UNIQUEID" val="1142"/>
</p:tagLst>
</file>

<file path=ppt/tags/tag236.xml><?xml version="1.0" encoding="utf-8"?>
<p:tagLst xmlns:p="http://schemas.openxmlformats.org/presentationml/2006/main">
  <p:tag name="AS_UNIQUEID" val="1143"/>
  <p:tag name="REFSHAPE" val="377841452"/>
</p:tagLst>
</file>

<file path=ppt/tags/tag237.xml><?xml version="1.0" encoding="utf-8"?>
<p:tagLst xmlns:p="http://schemas.openxmlformats.org/presentationml/2006/main">
  <p:tag name="AS_UNIQUEID" val="1144"/>
</p:tagLst>
</file>

<file path=ppt/tags/tag238.xml><?xml version="1.0" encoding="utf-8"?>
<p:tagLst xmlns:p="http://schemas.openxmlformats.org/presentationml/2006/main">
  <p:tag name="AS_UNIQUEID" val="1145"/>
</p:tagLst>
</file>

<file path=ppt/tags/tag239.xml><?xml version="1.0" encoding="utf-8"?>
<p:tagLst xmlns:p="http://schemas.openxmlformats.org/presentationml/2006/main">
  <p:tag name="AS_UNIQUEID" val="1146"/>
</p:tagLst>
</file>

<file path=ppt/tags/tag24.xml><?xml version="1.0" encoding="utf-8"?>
<p:tagLst xmlns:p="http://schemas.openxmlformats.org/presentationml/2006/main">
  <p:tag name="AS_UNIQUEID" val="1240"/>
</p:tagLst>
</file>

<file path=ppt/tags/tag240.xml><?xml version="1.0" encoding="utf-8"?>
<p:tagLst xmlns:p="http://schemas.openxmlformats.org/presentationml/2006/main">
  <p:tag name="AS_UNIQUEID" val="1147"/>
</p:tagLst>
</file>

<file path=ppt/tags/tag241.xml><?xml version="1.0" encoding="utf-8"?>
<p:tagLst xmlns:p="http://schemas.openxmlformats.org/presentationml/2006/main">
  <p:tag name="AS_UNIQUEID" val="1148"/>
</p:tagLst>
</file>

<file path=ppt/tags/tag242.xml><?xml version="1.0" encoding="utf-8"?>
<p:tagLst xmlns:p="http://schemas.openxmlformats.org/presentationml/2006/main">
  <p:tag name="AS_UNIQUEID" val="1149"/>
</p:tagLst>
</file>

<file path=ppt/tags/tag243.xml><?xml version="1.0" encoding="utf-8"?>
<p:tagLst xmlns:p="http://schemas.openxmlformats.org/presentationml/2006/main">
  <p:tag name="AS_UNIQUEID" val="1150"/>
</p:tagLst>
</file>

<file path=ppt/tags/tag244.xml><?xml version="1.0" encoding="utf-8"?>
<p:tagLst xmlns:p="http://schemas.openxmlformats.org/presentationml/2006/main">
  <p:tag name="AS_UNIQUEID" val="1151"/>
</p:tagLst>
</file>

<file path=ppt/tags/tag245.xml><?xml version="1.0" encoding="utf-8"?>
<p:tagLst xmlns:p="http://schemas.openxmlformats.org/presentationml/2006/main">
  <p:tag name="AS_UNIQUEID" val="1152"/>
</p:tagLst>
</file>

<file path=ppt/tags/tag246.xml><?xml version="1.0" encoding="utf-8"?>
<p:tagLst xmlns:p="http://schemas.openxmlformats.org/presentationml/2006/main">
  <p:tag name="AS_UNIQUEID" val="1153"/>
</p:tagLst>
</file>

<file path=ppt/tags/tag247.xml><?xml version="1.0" encoding="utf-8"?>
<p:tagLst xmlns:p="http://schemas.openxmlformats.org/presentationml/2006/main">
  <p:tag name="AS_UNIQUEID" val="1154"/>
</p:tagLst>
</file>

<file path=ppt/tags/tag248.xml><?xml version="1.0" encoding="utf-8"?>
<p:tagLst xmlns:p="http://schemas.openxmlformats.org/presentationml/2006/main">
  <p:tag name="AS_UNIQUEID" val="1155"/>
</p:tagLst>
</file>

<file path=ppt/tags/tag249.xml><?xml version="1.0" encoding="utf-8"?>
<p:tagLst xmlns:p="http://schemas.openxmlformats.org/presentationml/2006/main">
  <p:tag name="AS_UNIQUEID" val="1156"/>
</p:tagLst>
</file>

<file path=ppt/tags/tag25.xml><?xml version="1.0" encoding="utf-8"?>
<p:tagLst xmlns:p="http://schemas.openxmlformats.org/presentationml/2006/main">
  <p:tag name="AS_UNIQUEID" val="1241"/>
</p:tagLst>
</file>

<file path=ppt/tags/tag250.xml><?xml version="1.0" encoding="utf-8"?>
<p:tagLst xmlns:p="http://schemas.openxmlformats.org/presentationml/2006/main">
  <p:tag name="AS_UNIQUEID" val="1157"/>
</p:tagLst>
</file>

<file path=ppt/tags/tag251.xml><?xml version="1.0" encoding="utf-8"?>
<p:tagLst xmlns:p="http://schemas.openxmlformats.org/presentationml/2006/main">
  <p:tag name="AS_UNIQUEID" val="1158"/>
</p:tagLst>
</file>

<file path=ppt/tags/tag252.xml><?xml version="1.0" encoding="utf-8"?>
<p:tagLst xmlns:p="http://schemas.openxmlformats.org/presentationml/2006/main">
  <p:tag name="AS_UNIQUEID" val="1159"/>
</p:tagLst>
</file>

<file path=ppt/tags/tag253.xml><?xml version="1.0" encoding="utf-8"?>
<p:tagLst xmlns:p="http://schemas.openxmlformats.org/presentationml/2006/main">
  <p:tag name="AS_UNIQUEID" val="1160"/>
</p:tagLst>
</file>

<file path=ppt/tags/tag254.xml><?xml version="1.0" encoding="utf-8"?>
<p:tagLst xmlns:p="http://schemas.openxmlformats.org/presentationml/2006/main">
  <p:tag name="AS_UNIQUEID" val="1161"/>
</p:tagLst>
</file>

<file path=ppt/tags/tag255.xml><?xml version="1.0" encoding="utf-8"?>
<p:tagLst xmlns:p="http://schemas.openxmlformats.org/presentationml/2006/main">
  <p:tag name="AS_UNIQUEID" val="1162"/>
</p:tagLst>
</file>

<file path=ppt/tags/tag256.xml><?xml version="1.0" encoding="utf-8"?>
<p:tagLst xmlns:p="http://schemas.openxmlformats.org/presentationml/2006/main">
  <p:tag name="AS_UNIQUEID" val="1163"/>
</p:tagLst>
</file>

<file path=ppt/tags/tag257.xml><?xml version="1.0" encoding="utf-8"?>
<p:tagLst xmlns:p="http://schemas.openxmlformats.org/presentationml/2006/main">
  <p:tag name="AS_UNIQUEID" val="1164"/>
</p:tagLst>
</file>

<file path=ppt/tags/tag258.xml><?xml version="1.0" encoding="utf-8"?>
<p:tagLst xmlns:p="http://schemas.openxmlformats.org/presentationml/2006/main">
  <p:tag name="AS_UNIQUEID" val="1165"/>
  <p:tag name="REFSHAPE" val="377848388"/>
</p:tagLst>
</file>

<file path=ppt/tags/tag259.xml><?xml version="1.0" encoding="utf-8"?>
<p:tagLst xmlns:p="http://schemas.openxmlformats.org/presentationml/2006/main">
  <p:tag name="AS_UNIQUEID" val="1166"/>
</p:tagLst>
</file>

<file path=ppt/tags/tag26.xml><?xml version="1.0" encoding="utf-8"?>
<p:tagLst xmlns:p="http://schemas.openxmlformats.org/presentationml/2006/main">
  <p:tag name="AS_UNIQUEID" val="1242"/>
</p:tagLst>
</file>

<file path=ppt/tags/tag260.xml><?xml version="1.0" encoding="utf-8"?>
<p:tagLst xmlns:p="http://schemas.openxmlformats.org/presentationml/2006/main">
  <p:tag name="AS_UNIQUEID" val="1167"/>
  <p:tag name="REFSHAPE" val="377846620"/>
</p:tagLst>
</file>

<file path=ppt/tags/tag261.xml><?xml version="1.0" encoding="utf-8"?>
<p:tagLst xmlns:p="http://schemas.openxmlformats.org/presentationml/2006/main">
  <p:tag name="AS_UNIQUEID" val="1168"/>
  <p:tag name="REFSHAPE" val="377848524"/>
</p:tagLst>
</file>

<file path=ppt/tags/tag262.xml><?xml version="1.0" encoding="utf-8"?>
<p:tagLst xmlns:p="http://schemas.openxmlformats.org/presentationml/2006/main">
  <p:tag name="AS_UNIQUEID" val="1169"/>
  <p:tag name="REFSHAPE" val="377846756"/>
</p:tagLst>
</file>

<file path=ppt/tags/tag263.xml><?xml version="1.0" encoding="utf-8"?>
<p:tagLst xmlns:p="http://schemas.openxmlformats.org/presentationml/2006/main">
  <p:tag name="AS_UNIQUEID" val="1170"/>
</p:tagLst>
</file>

<file path=ppt/tags/tag264.xml><?xml version="1.0" encoding="utf-8"?>
<p:tagLst xmlns:p="http://schemas.openxmlformats.org/presentationml/2006/main">
  <p:tag name="AS_UNIQUEID" val="1171"/>
  <p:tag name="REFSHAPE" val="377848660"/>
</p:tagLst>
</file>

<file path=ppt/tags/tag265.xml><?xml version="1.0" encoding="utf-8"?>
<p:tagLst xmlns:p="http://schemas.openxmlformats.org/presentationml/2006/main">
  <p:tag name="AS_UNIQUEID" val="1172"/>
</p:tagLst>
</file>

<file path=ppt/tags/tag266.xml><?xml version="1.0" encoding="utf-8"?>
<p:tagLst xmlns:p="http://schemas.openxmlformats.org/presentationml/2006/main">
  <p:tag name="AS_UNIQUEID" val="1173"/>
</p:tagLst>
</file>

<file path=ppt/tags/tag267.xml><?xml version="1.0" encoding="utf-8"?>
<p:tagLst xmlns:p="http://schemas.openxmlformats.org/presentationml/2006/main">
  <p:tag name="AS_UNIQUEID" val="1174"/>
</p:tagLst>
</file>

<file path=ppt/tags/tag268.xml><?xml version="1.0" encoding="utf-8"?>
<p:tagLst xmlns:p="http://schemas.openxmlformats.org/presentationml/2006/main">
  <p:tag name="AS_UNIQUEID" val="1175"/>
</p:tagLst>
</file>

<file path=ppt/tags/tag269.xml><?xml version="1.0" encoding="utf-8"?>
<p:tagLst xmlns:p="http://schemas.openxmlformats.org/presentationml/2006/main">
  <p:tag name="AS_UNIQUEID" val="1176"/>
</p:tagLst>
</file>

<file path=ppt/tags/tag27.xml><?xml version="1.0" encoding="utf-8"?>
<p:tagLst xmlns:p="http://schemas.openxmlformats.org/presentationml/2006/main">
  <p:tag name="AS_UNIQUEID" val="1243"/>
</p:tagLst>
</file>

<file path=ppt/tags/tag270.xml><?xml version="1.0" encoding="utf-8"?>
<p:tagLst xmlns:p="http://schemas.openxmlformats.org/presentationml/2006/main">
  <p:tag name="AS_UNIQUEID" val="1177"/>
</p:tagLst>
</file>

<file path=ppt/tags/tag271.xml><?xml version="1.0" encoding="utf-8"?>
<p:tagLst xmlns:p="http://schemas.openxmlformats.org/presentationml/2006/main">
  <p:tag name="AS_UNIQUEID" val="1178"/>
</p:tagLst>
</file>

<file path=ppt/tags/tag272.xml><?xml version="1.0" encoding="utf-8"?>
<p:tagLst xmlns:p="http://schemas.openxmlformats.org/presentationml/2006/main">
  <p:tag name="AS_UNIQUEID" val="1179"/>
</p:tagLst>
</file>

<file path=ppt/tags/tag273.xml><?xml version="1.0" encoding="utf-8"?>
<p:tagLst xmlns:p="http://schemas.openxmlformats.org/presentationml/2006/main">
  <p:tag name="AS_UNIQUEID" val="1180"/>
</p:tagLst>
</file>

<file path=ppt/tags/tag274.xml><?xml version="1.0" encoding="utf-8"?>
<p:tagLst xmlns:p="http://schemas.openxmlformats.org/presentationml/2006/main">
  <p:tag name="AS_UNIQUEID" val="1181"/>
</p:tagLst>
</file>

<file path=ppt/tags/tag275.xml><?xml version="1.0" encoding="utf-8"?>
<p:tagLst xmlns:p="http://schemas.openxmlformats.org/presentationml/2006/main">
  <p:tag name="AS_UNIQUEID" val="1182"/>
</p:tagLst>
</file>

<file path=ppt/tags/tag276.xml><?xml version="1.0" encoding="utf-8"?>
<p:tagLst xmlns:p="http://schemas.openxmlformats.org/presentationml/2006/main">
  <p:tag name="AS_UNIQUEID" val="1409"/>
</p:tagLst>
</file>

<file path=ppt/tags/tag277.xml><?xml version="1.0" encoding="utf-8"?>
<p:tagLst xmlns:p="http://schemas.openxmlformats.org/presentationml/2006/main">
  <p:tag name="AS_UNIQUEID" val="1410"/>
</p:tagLst>
</file>

<file path=ppt/tags/tag278.xml><?xml version="1.0" encoding="utf-8"?>
<p:tagLst xmlns:p="http://schemas.openxmlformats.org/presentationml/2006/main">
  <p:tag name="AS_UNIQUEID" val="1411"/>
</p:tagLst>
</file>

<file path=ppt/tags/tag279.xml><?xml version="1.0" encoding="utf-8"?>
<p:tagLst xmlns:p="http://schemas.openxmlformats.org/presentationml/2006/main">
  <p:tag name="AS_UNIQUEID" val="1412"/>
</p:tagLst>
</file>

<file path=ppt/tags/tag28.xml><?xml version="1.0" encoding="utf-8"?>
<p:tagLst xmlns:p="http://schemas.openxmlformats.org/presentationml/2006/main">
  <p:tag name="AS_UNIQUEID" val="1244"/>
</p:tagLst>
</file>

<file path=ppt/tags/tag280.xml><?xml version="1.0" encoding="utf-8"?>
<p:tagLst xmlns:p="http://schemas.openxmlformats.org/presentationml/2006/main">
  <p:tag name="AS_UNIQUEID" val="1413"/>
</p:tagLst>
</file>

<file path=ppt/tags/tag281.xml><?xml version="1.0" encoding="utf-8"?>
<p:tagLst xmlns:p="http://schemas.openxmlformats.org/presentationml/2006/main">
  <p:tag name="AS_UNIQUEID" val="1414"/>
</p:tagLst>
</file>

<file path=ppt/tags/tag282.xml><?xml version="1.0" encoding="utf-8"?>
<p:tagLst xmlns:p="http://schemas.openxmlformats.org/presentationml/2006/main">
  <p:tag name="AS_UNIQUEID" val="1415"/>
</p:tagLst>
</file>

<file path=ppt/tags/tag283.xml><?xml version="1.0" encoding="utf-8"?>
<p:tagLst xmlns:p="http://schemas.openxmlformats.org/presentationml/2006/main">
  <p:tag name="AS_UNIQUEID" val="1416"/>
</p:tagLst>
</file>

<file path=ppt/tags/tag284.xml><?xml version="1.0" encoding="utf-8"?>
<p:tagLst xmlns:p="http://schemas.openxmlformats.org/presentationml/2006/main">
  <p:tag name="AS_UNIQUEID" val="1417"/>
</p:tagLst>
</file>

<file path=ppt/tags/tag285.xml><?xml version="1.0" encoding="utf-8"?>
<p:tagLst xmlns:p="http://schemas.openxmlformats.org/presentationml/2006/main">
  <p:tag name="AS_UNIQUEID" val="1418"/>
</p:tagLst>
</file>

<file path=ppt/tags/tag286.xml><?xml version="1.0" encoding="utf-8"?>
<p:tagLst xmlns:p="http://schemas.openxmlformats.org/presentationml/2006/main">
  <p:tag name="AS_UNIQUEID" val="1419"/>
</p:tagLst>
</file>

<file path=ppt/tags/tag287.xml><?xml version="1.0" encoding="utf-8"?>
<p:tagLst xmlns:p="http://schemas.openxmlformats.org/presentationml/2006/main">
  <p:tag name="AS_UNIQUEID" val="1420"/>
</p:tagLst>
</file>

<file path=ppt/tags/tag288.xml><?xml version="1.0" encoding="utf-8"?>
<p:tagLst xmlns:p="http://schemas.openxmlformats.org/presentationml/2006/main">
  <p:tag name="AS_UNIQUEID" val="1421"/>
</p:tagLst>
</file>

<file path=ppt/tags/tag289.xml><?xml version="1.0" encoding="utf-8"?>
<p:tagLst xmlns:p="http://schemas.openxmlformats.org/presentationml/2006/main">
  <p:tag name="AS_UNIQUEID" val="1422"/>
</p:tagLst>
</file>

<file path=ppt/tags/tag29.xml><?xml version="1.0" encoding="utf-8"?>
<p:tagLst xmlns:p="http://schemas.openxmlformats.org/presentationml/2006/main">
  <p:tag name="AS_UNIQUEID" val="1245"/>
</p:tagLst>
</file>

<file path=ppt/tags/tag290.xml><?xml version="1.0" encoding="utf-8"?>
<p:tagLst xmlns:p="http://schemas.openxmlformats.org/presentationml/2006/main">
  <p:tag name="AS_UNIQUEID" val="1423"/>
</p:tagLst>
</file>

<file path=ppt/tags/tag291.xml><?xml version="1.0" encoding="utf-8"?>
<p:tagLst xmlns:p="http://schemas.openxmlformats.org/presentationml/2006/main">
  <p:tag name="AS_UNIQUEID" val="1424"/>
</p:tagLst>
</file>

<file path=ppt/tags/tag292.xml><?xml version="1.0" encoding="utf-8"?>
<p:tagLst xmlns:p="http://schemas.openxmlformats.org/presentationml/2006/main">
  <p:tag name="AS_UNIQUEID" val="1425"/>
</p:tagLst>
</file>

<file path=ppt/tags/tag293.xml><?xml version="1.0" encoding="utf-8"?>
<p:tagLst xmlns:p="http://schemas.openxmlformats.org/presentationml/2006/main">
  <p:tag name="AS_UNIQUEID" val="1426"/>
</p:tagLst>
</file>

<file path=ppt/tags/tag294.xml><?xml version="1.0" encoding="utf-8"?>
<p:tagLst xmlns:p="http://schemas.openxmlformats.org/presentationml/2006/main">
  <p:tag name="AS_UNIQUEID" val="1427"/>
</p:tagLst>
</file>

<file path=ppt/tags/tag295.xml><?xml version="1.0" encoding="utf-8"?>
<p:tagLst xmlns:p="http://schemas.openxmlformats.org/presentationml/2006/main">
  <p:tag name="AS_UNIQUEID" val="1428"/>
</p:tagLst>
</file>

<file path=ppt/tags/tag296.xml><?xml version="1.0" encoding="utf-8"?>
<p:tagLst xmlns:p="http://schemas.openxmlformats.org/presentationml/2006/main">
  <p:tag name="AS_UNIQUEID" val="1429"/>
</p:tagLst>
</file>

<file path=ppt/tags/tag297.xml><?xml version="1.0" encoding="utf-8"?>
<p:tagLst xmlns:p="http://schemas.openxmlformats.org/presentationml/2006/main">
  <p:tag name="AS_UNIQUEID" val="1430"/>
</p:tagLst>
</file>

<file path=ppt/tags/tag298.xml><?xml version="1.0" encoding="utf-8"?>
<p:tagLst xmlns:p="http://schemas.openxmlformats.org/presentationml/2006/main">
  <p:tag name="AS_UNIQUEID" val="1431"/>
</p:tagLst>
</file>

<file path=ppt/tags/tag299.xml><?xml version="1.0" encoding="utf-8"?>
<p:tagLst xmlns:p="http://schemas.openxmlformats.org/presentationml/2006/main">
  <p:tag name="AS_UNIQUEID" val="1432"/>
</p:tagLst>
</file>

<file path=ppt/tags/tag3.xml><?xml version="1.0" encoding="utf-8"?>
<p:tagLst xmlns:p="http://schemas.openxmlformats.org/presentationml/2006/main">
  <p:tag name="AS_UNIQUEID" val="1219"/>
</p:tagLst>
</file>

<file path=ppt/tags/tag30.xml><?xml version="1.0" encoding="utf-8"?>
<p:tagLst xmlns:p="http://schemas.openxmlformats.org/presentationml/2006/main">
  <p:tag name="AS_UNIQUEID" val="1246"/>
</p:tagLst>
</file>

<file path=ppt/tags/tag300.xml><?xml version="1.0" encoding="utf-8"?>
<p:tagLst xmlns:p="http://schemas.openxmlformats.org/presentationml/2006/main">
  <p:tag name="AS_UNIQUEID" val="1433"/>
</p:tagLst>
</file>

<file path=ppt/tags/tag301.xml><?xml version="1.0" encoding="utf-8"?>
<p:tagLst xmlns:p="http://schemas.openxmlformats.org/presentationml/2006/main">
  <p:tag name="AS_UNIQUEID" val="1434"/>
</p:tagLst>
</file>

<file path=ppt/tags/tag302.xml><?xml version="1.0" encoding="utf-8"?>
<p:tagLst xmlns:p="http://schemas.openxmlformats.org/presentationml/2006/main">
  <p:tag name="AS_UNIQUEID" val="1435"/>
</p:tagLst>
</file>

<file path=ppt/tags/tag303.xml><?xml version="1.0" encoding="utf-8"?>
<p:tagLst xmlns:p="http://schemas.openxmlformats.org/presentationml/2006/main">
  <p:tag name="AS_UNIQUEID" val="1106"/>
</p:tagLst>
</file>

<file path=ppt/tags/tag304.xml><?xml version="1.0" encoding="utf-8"?>
<p:tagLst xmlns:p="http://schemas.openxmlformats.org/presentationml/2006/main">
  <p:tag name="AS_UNIQUEID" val="1107"/>
</p:tagLst>
</file>

<file path=ppt/tags/tag305.xml><?xml version="1.0" encoding="utf-8"?>
<p:tagLst xmlns:p="http://schemas.openxmlformats.org/presentationml/2006/main">
  <p:tag name="AS_UNIQUEID" val="1108"/>
</p:tagLst>
</file>

<file path=ppt/tags/tag306.xml><?xml version="1.0" encoding="utf-8"?>
<p:tagLst xmlns:p="http://schemas.openxmlformats.org/presentationml/2006/main">
  <p:tag name="AS_UNIQUEID" val="1109"/>
</p:tagLst>
</file>

<file path=ppt/tags/tag307.xml><?xml version="1.0" encoding="utf-8"?>
<p:tagLst xmlns:p="http://schemas.openxmlformats.org/presentationml/2006/main">
  <p:tag name="AS_UNIQUEID" val="1110"/>
</p:tagLst>
</file>

<file path=ppt/tags/tag308.xml><?xml version="1.0" encoding="utf-8"?>
<p:tagLst xmlns:p="http://schemas.openxmlformats.org/presentationml/2006/main">
  <p:tag name="AS_UNIQUEID" val="1111"/>
</p:tagLst>
</file>

<file path=ppt/tags/tag309.xml><?xml version="1.0" encoding="utf-8"?>
<p:tagLst xmlns:p="http://schemas.openxmlformats.org/presentationml/2006/main">
  <p:tag name="AS_UNIQUEID" val="1112"/>
</p:tagLst>
</file>

<file path=ppt/tags/tag31.xml><?xml version="1.0" encoding="utf-8"?>
<p:tagLst xmlns:p="http://schemas.openxmlformats.org/presentationml/2006/main">
  <p:tag name="AS_UNIQUEID" val="1247"/>
</p:tagLst>
</file>

<file path=ppt/tags/tag310.xml><?xml version="1.0" encoding="utf-8"?>
<p:tagLst xmlns:p="http://schemas.openxmlformats.org/presentationml/2006/main">
  <p:tag name="AS_UNIQUEID" val="1113"/>
</p:tagLst>
</file>

<file path=ppt/tags/tag311.xml><?xml version="1.0" encoding="utf-8"?>
<p:tagLst xmlns:p="http://schemas.openxmlformats.org/presentationml/2006/main">
  <p:tag name="AS_UNIQUEID" val="1114"/>
</p:tagLst>
</file>

<file path=ppt/tags/tag312.xml><?xml version="1.0" encoding="utf-8"?>
<p:tagLst xmlns:p="http://schemas.openxmlformats.org/presentationml/2006/main">
  <p:tag name="AS_UNIQUEID" val="1115"/>
</p:tagLst>
</file>

<file path=ppt/tags/tag313.xml><?xml version="1.0" encoding="utf-8"?>
<p:tagLst xmlns:p="http://schemas.openxmlformats.org/presentationml/2006/main">
  <p:tag name="AS_UNIQUEID" val="1116"/>
</p:tagLst>
</file>

<file path=ppt/tags/tag314.xml><?xml version="1.0" encoding="utf-8"?>
<p:tagLst xmlns:p="http://schemas.openxmlformats.org/presentationml/2006/main">
  <p:tag name="AS_UNIQUEID" val="1117"/>
</p:tagLst>
</file>

<file path=ppt/tags/tag315.xml><?xml version="1.0" encoding="utf-8"?>
<p:tagLst xmlns:p="http://schemas.openxmlformats.org/presentationml/2006/main">
  <p:tag name="AS_UNIQUEID" val="1118"/>
</p:tagLst>
</file>

<file path=ppt/tags/tag316.xml><?xml version="1.0" encoding="utf-8"?>
<p:tagLst xmlns:p="http://schemas.openxmlformats.org/presentationml/2006/main">
  <p:tag name="AS_UNIQUEID" val="1119"/>
</p:tagLst>
</file>

<file path=ppt/tags/tag317.xml><?xml version="1.0" encoding="utf-8"?>
<p:tagLst xmlns:p="http://schemas.openxmlformats.org/presentationml/2006/main">
  <p:tag name="AS_UNIQUEID" val="1120"/>
  <p:tag name="REFSHAPE" val="377839276"/>
</p:tagLst>
</file>

<file path=ppt/tags/tag318.xml><?xml version="1.0" encoding="utf-8"?>
<p:tagLst xmlns:p="http://schemas.openxmlformats.org/presentationml/2006/main">
  <p:tag name="AS_UNIQUEID" val="1121"/>
</p:tagLst>
</file>

<file path=ppt/tags/tag319.xml><?xml version="1.0" encoding="utf-8"?>
<p:tagLst xmlns:p="http://schemas.openxmlformats.org/presentationml/2006/main">
  <p:tag name="AS_UNIQUEID" val="1122"/>
</p:tagLst>
</file>

<file path=ppt/tags/tag32.xml><?xml version="1.0" encoding="utf-8"?>
<p:tagLst xmlns:p="http://schemas.openxmlformats.org/presentationml/2006/main">
  <p:tag name="AS_UNIQUEID" val="1248"/>
</p:tagLst>
</file>

<file path=ppt/tags/tag320.xml><?xml version="1.0" encoding="utf-8"?>
<p:tagLst xmlns:p="http://schemas.openxmlformats.org/presentationml/2006/main">
  <p:tag name="AS_UNIQUEID" val="1123"/>
</p:tagLst>
</file>

<file path=ppt/tags/tag321.xml><?xml version="1.0" encoding="utf-8"?>
<p:tagLst xmlns:p="http://schemas.openxmlformats.org/presentationml/2006/main">
  <p:tag name="AS_UNIQUEID" val="1124"/>
  <p:tag name="REFSHAPE" val="377838460"/>
</p:tagLst>
</file>

<file path=ppt/tags/tag322.xml><?xml version="1.0" encoding="utf-8"?>
<p:tagLst xmlns:p="http://schemas.openxmlformats.org/presentationml/2006/main">
  <p:tag name="AS_UNIQUEID" val="1125"/>
</p:tagLst>
</file>

<file path=ppt/tags/tag323.xml><?xml version="1.0" encoding="utf-8"?>
<p:tagLst xmlns:p="http://schemas.openxmlformats.org/presentationml/2006/main">
  <p:tag name="AS_UNIQUEID" val="1126"/>
</p:tagLst>
</file>

<file path=ppt/tags/tag324.xml><?xml version="1.0" encoding="utf-8"?>
<p:tagLst xmlns:p="http://schemas.openxmlformats.org/presentationml/2006/main">
  <p:tag name="AS_UNIQUEID" val="1127"/>
</p:tagLst>
</file>

<file path=ppt/tags/tag325.xml><?xml version="1.0" encoding="utf-8"?>
<p:tagLst xmlns:p="http://schemas.openxmlformats.org/presentationml/2006/main">
  <p:tag name="AS_UNIQUEID" val="1128"/>
</p:tagLst>
</file>

<file path=ppt/tags/tag326.xml><?xml version="1.0" encoding="utf-8"?>
<p:tagLst xmlns:p="http://schemas.openxmlformats.org/presentationml/2006/main">
  <p:tag name="AS_UNIQUEID" val="1129"/>
</p:tagLst>
</file>

<file path=ppt/tags/tag327.xml><?xml version="1.0" encoding="utf-8"?>
<p:tagLst xmlns:p="http://schemas.openxmlformats.org/presentationml/2006/main">
  <p:tag name="AS_UNIQUEID" val="1130"/>
</p:tagLst>
</file>

<file path=ppt/tags/tag328.xml><?xml version="1.0" encoding="utf-8"?>
<p:tagLst xmlns:p="http://schemas.openxmlformats.org/presentationml/2006/main">
  <p:tag name="AS_UNIQUEID" val="1131"/>
</p:tagLst>
</file>

<file path=ppt/tags/tag329.xml><?xml version="1.0" encoding="utf-8"?>
<p:tagLst xmlns:p="http://schemas.openxmlformats.org/presentationml/2006/main">
  <p:tag name="AS_UNIQUEID" val="1132"/>
</p:tagLst>
</file>

<file path=ppt/tags/tag33.xml><?xml version="1.0" encoding="utf-8"?>
<p:tagLst xmlns:p="http://schemas.openxmlformats.org/presentationml/2006/main">
  <p:tag name="AS_UNIQUEID" val="1249"/>
</p:tagLst>
</file>

<file path=ppt/tags/tag330.xml><?xml version="1.0" encoding="utf-8"?>
<p:tagLst xmlns:p="http://schemas.openxmlformats.org/presentationml/2006/main">
  <p:tag name="AS_UNIQUEID" val="1133"/>
</p:tagLst>
</file>

<file path=ppt/tags/tag331.xml><?xml version="1.0" encoding="utf-8"?>
<p:tagLst xmlns:p="http://schemas.openxmlformats.org/presentationml/2006/main">
  <p:tag name="AS_UNIQUEID" val="1134"/>
</p:tagLst>
</file>

<file path=ppt/tags/tag332.xml><?xml version="1.0" encoding="utf-8"?>
<p:tagLst xmlns:p="http://schemas.openxmlformats.org/presentationml/2006/main">
  <p:tag name="AS_UNIQUEID" val="1135"/>
</p:tagLst>
</file>

<file path=ppt/tags/tag333.xml><?xml version="1.0" encoding="utf-8"?>
<p:tagLst xmlns:p="http://schemas.openxmlformats.org/presentationml/2006/main">
  <p:tag name="AS_UNIQUEID" val="1136"/>
</p:tagLst>
</file>

<file path=ppt/tags/tag334.xml><?xml version="1.0" encoding="utf-8"?>
<p:tagLst xmlns:p="http://schemas.openxmlformats.org/presentationml/2006/main">
  <p:tag name="AS_UNIQUEID" val="1137"/>
</p:tagLst>
</file>

<file path=ppt/tags/tag335.xml><?xml version="1.0" encoding="utf-8"?>
<p:tagLst xmlns:p="http://schemas.openxmlformats.org/presentationml/2006/main">
  <p:tag name="AS_UNIQUEID" val="1138"/>
</p:tagLst>
</file>

<file path=ppt/tags/tag336.xml><?xml version="1.0" encoding="utf-8"?>
<p:tagLst xmlns:p="http://schemas.openxmlformats.org/presentationml/2006/main">
  <p:tag name="AS_UNIQUEID" val="1139"/>
</p:tagLst>
</file>

<file path=ppt/tags/tag337.xml><?xml version="1.0" encoding="utf-8"?>
<p:tagLst xmlns:p="http://schemas.openxmlformats.org/presentationml/2006/main">
  <p:tag name="AS_UNIQUEID" val="1140"/>
  <p:tag name="REFSHAPE" val="377843628"/>
</p:tagLst>
</file>

<file path=ppt/tags/tag338.xml><?xml version="1.0" encoding="utf-8"?>
<p:tagLst xmlns:p="http://schemas.openxmlformats.org/presentationml/2006/main">
  <p:tag name="AS_UNIQUEID" val="1141"/>
  <p:tag name="REFSHAPE" val="377844172"/>
</p:tagLst>
</file>

<file path=ppt/tags/tag339.xml><?xml version="1.0" encoding="utf-8"?>
<p:tagLst xmlns:p="http://schemas.openxmlformats.org/presentationml/2006/main">
  <p:tag name="AS_UNIQUEID" val="1142"/>
</p:tagLst>
</file>

<file path=ppt/tags/tag34.xml><?xml version="1.0" encoding="utf-8"?>
<p:tagLst xmlns:p="http://schemas.openxmlformats.org/presentationml/2006/main">
  <p:tag name="AS_UNIQUEID" val="1250"/>
</p:tagLst>
</file>

<file path=ppt/tags/tag340.xml><?xml version="1.0" encoding="utf-8"?>
<p:tagLst xmlns:p="http://schemas.openxmlformats.org/presentationml/2006/main">
  <p:tag name="AS_UNIQUEID" val="1143"/>
  <p:tag name="REFSHAPE" val="377841452"/>
</p:tagLst>
</file>

<file path=ppt/tags/tag341.xml><?xml version="1.0" encoding="utf-8"?>
<p:tagLst xmlns:p="http://schemas.openxmlformats.org/presentationml/2006/main">
  <p:tag name="AS_UNIQUEID" val="1144"/>
</p:tagLst>
</file>

<file path=ppt/tags/tag342.xml><?xml version="1.0" encoding="utf-8"?>
<p:tagLst xmlns:p="http://schemas.openxmlformats.org/presentationml/2006/main">
  <p:tag name="AS_UNIQUEID" val="1145"/>
</p:tagLst>
</file>

<file path=ppt/tags/tag343.xml><?xml version="1.0" encoding="utf-8"?>
<p:tagLst xmlns:p="http://schemas.openxmlformats.org/presentationml/2006/main">
  <p:tag name="AS_UNIQUEID" val="1146"/>
</p:tagLst>
</file>

<file path=ppt/tags/tag344.xml><?xml version="1.0" encoding="utf-8"?>
<p:tagLst xmlns:p="http://schemas.openxmlformats.org/presentationml/2006/main">
  <p:tag name="AS_UNIQUEID" val="1147"/>
</p:tagLst>
</file>

<file path=ppt/tags/tag345.xml><?xml version="1.0" encoding="utf-8"?>
<p:tagLst xmlns:p="http://schemas.openxmlformats.org/presentationml/2006/main">
  <p:tag name="AS_UNIQUEID" val="1148"/>
</p:tagLst>
</file>

<file path=ppt/tags/tag346.xml><?xml version="1.0" encoding="utf-8"?>
<p:tagLst xmlns:p="http://schemas.openxmlformats.org/presentationml/2006/main">
  <p:tag name="AS_UNIQUEID" val="1149"/>
</p:tagLst>
</file>

<file path=ppt/tags/tag347.xml><?xml version="1.0" encoding="utf-8"?>
<p:tagLst xmlns:p="http://schemas.openxmlformats.org/presentationml/2006/main">
  <p:tag name="AS_UNIQUEID" val="1150"/>
</p:tagLst>
</file>

<file path=ppt/tags/tag348.xml><?xml version="1.0" encoding="utf-8"?>
<p:tagLst xmlns:p="http://schemas.openxmlformats.org/presentationml/2006/main">
  <p:tag name="AS_UNIQUEID" val="1151"/>
</p:tagLst>
</file>

<file path=ppt/tags/tag349.xml><?xml version="1.0" encoding="utf-8"?>
<p:tagLst xmlns:p="http://schemas.openxmlformats.org/presentationml/2006/main">
  <p:tag name="AS_UNIQUEID" val="1152"/>
</p:tagLst>
</file>

<file path=ppt/tags/tag35.xml><?xml version="1.0" encoding="utf-8"?>
<p:tagLst xmlns:p="http://schemas.openxmlformats.org/presentationml/2006/main">
  <p:tag name="AS_UNIQUEID" val="1251"/>
</p:tagLst>
</file>

<file path=ppt/tags/tag350.xml><?xml version="1.0" encoding="utf-8"?>
<p:tagLst xmlns:p="http://schemas.openxmlformats.org/presentationml/2006/main">
  <p:tag name="AS_UNIQUEID" val="1153"/>
</p:tagLst>
</file>

<file path=ppt/tags/tag351.xml><?xml version="1.0" encoding="utf-8"?>
<p:tagLst xmlns:p="http://schemas.openxmlformats.org/presentationml/2006/main">
  <p:tag name="AS_UNIQUEID" val="1154"/>
</p:tagLst>
</file>

<file path=ppt/tags/tag352.xml><?xml version="1.0" encoding="utf-8"?>
<p:tagLst xmlns:p="http://schemas.openxmlformats.org/presentationml/2006/main">
  <p:tag name="AS_UNIQUEID" val="1155"/>
</p:tagLst>
</file>

<file path=ppt/tags/tag353.xml><?xml version="1.0" encoding="utf-8"?>
<p:tagLst xmlns:p="http://schemas.openxmlformats.org/presentationml/2006/main">
  <p:tag name="AS_UNIQUEID" val="1156"/>
</p:tagLst>
</file>

<file path=ppt/tags/tag354.xml><?xml version="1.0" encoding="utf-8"?>
<p:tagLst xmlns:p="http://schemas.openxmlformats.org/presentationml/2006/main">
  <p:tag name="AS_UNIQUEID" val="1157"/>
</p:tagLst>
</file>

<file path=ppt/tags/tag355.xml><?xml version="1.0" encoding="utf-8"?>
<p:tagLst xmlns:p="http://schemas.openxmlformats.org/presentationml/2006/main">
  <p:tag name="AS_UNIQUEID" val="1158"/>
</p:tagLst>
</file>

<file path=ppt/tags/tag356.xml><?xml version="1.0" encoding="utf-8"?>
<p:tagLst xmlns:p="http://schemas.openxmlformats.org/presentationml/2006/main">
  <p:tag name="AS_UNIQUEID" val="1159"/>
</p:tagLst>
</file>

<file path=ppt/tags/tag357.xml><?xml version="1.0" encoding="utf-8"?>
<p:tagLst xmlns:p="http://schemas.openxmlformats.org/presentationml/2006/main">
  <p:tag name="AS_UNIQUEID" val="1160"/>
</p:tagLst>
</file>

<file path=ppt/tags/tag358.xml><?xml version="1.0" encoding="utf-8"?>
<p:tagLst xmlns:p="http://schemas.openxmlformats.org/presentationml/2006/main">
  <p:tag name="AS_UNIQUEID" val="1161"/>
</p:tagLst>
</file>

<file path=ppt/tags/tag359.xml><?xml version="1.0" encoding="utf-8"?>
<p:tagLst xmlns:p="http://schemas.openxmlformats.org/presentationml/2006/main">
  <p:tag name="AS_UNIQUEID" val="1162"/>
</p:tagLst>
</file>

<file path=ppt/tags/tag36.xml><?xml version="1.0" encoding="utf-8"?>
<p:tagLst xmlns:p="http://schemas.openxmlformats.org/presentationml/2006/main">
  <p:tag name="AS_UNIQUEID" val="1252"/>
</p:tagLst>
</file>

<file path=ppt/tags/tag360.xml><?xml version="1.0" encoding="utf-8"?>
<p:tagLst xmlns:p="http://schemas.openxmlformats.org/presentationml/2006/main">
  <p:tag name="AS_UNIQUEID" val="1163"/>
</p:tagLst>
</file>

<file path=ppt/tags/tag361.xml><?xml version="1.0" encoding="utf-8"?>
<p:tagLst xmlns:p="http://schemas.openxmlformats.org/presentationml/2006/main">
  <p:tag name="AS_UNIQUEID" val="1164"/>
</p:tagLst>
</file>

<file path=ppt/tags/tag362.xml><?xml version="1.0" encoding="utf-8"?>
<p:tagLst xmlns:p="http://schemas.openxmlformats.org/presentationml/2006/main">
  <p:tag name="AS_UNIQUEID" val="1165"/>
  <p:tag name="REFSHAPE" val="377848388"/>
</p:tagLst>
</file>

<file path=ppt/tags/tag363.xml><?xml version="1.0" encoding="utf-8"?>
<p:tagLst xmlns:p="http://schemas.openxmlformats.org/presentationml/2006/main">
  <p:tag name="AS_UNIQUEID" val="1166"/>
</p:tagLst>
</file>

<file path=ppt/tags/tag364.xml><?xml version="1.0" encoding="utf-8"?>
<p:tagLst xmlns:p="http://schemas.openxmlformats.org/presentationml/2006/main">
  <p:tag name="AS_UNIQUEID" val="1167"/>
  <p:tag name="REFSHAPE" val="377846620"/>
</p:tagLst>
</file>

<file path=ppt/tags/tag365.xml><?xml version="1.0" encoding="utf-8"?>
<p:tagLst xmlns:p="http://schemas.openxmlformats.org/presentationml/2006/main">
  <p:tag name="AS_UNIQUEID" val="1168"/>
  <p:tag name="REFSHAPE" val="377848524"/>
</p:tagLst>
</file>

<file path=ppt/tags/tag366.xml><?xml version="1.0" encoding="utf-8"?>
<p:tagLst xmlns:p="http://schemas.openxmlformats.org/presentationml/2006/main">
  <p:tag name="AS_UNIQUEID" val="1169"/>
  <p:tag name="REFSHAPE" val="377846756"/>
</p:tagLst>
</file>

<file path=ppt/tags/tag367.xml><?xml version="1.0" encoding="utf-8"?>
<p:tagLst xmlns:p="http://schemas.openxmlformats.org/presentationml/2006/main">
  <p:tag name="AS_UNIQUEID" val="1170"/>
</p:tagLst>
</file>

<file path=ppt/tags/tag368.xml><?xml version="1.0" encoding="utf-8"?>
<p:tagLst xmlns:p="http://schemas.openxmlformats.org/presentationml/2006/main">
  <p:tag name="AS_UNIQUEID" val="1171"/>
  <p:tag name="REFSHAPE" val="377848660"/>
</p:tagLst>
</file>

<file path=ppt/tags/tag369.xml><?xml version="1.0" encoding="utf-8"?>
<p:tagLst xmlns:p="http://schemas.openxmlformats.org/presentationml/2006/main">
  <p:tag name="AS_UNIQUEID" val="1172"/>
</p:tagLst>
</file>

<file path=ppt/tags/tag37.xml><?xml version="1.0" encoding="utf-8"?>
<p:tagLst xmlns:p="http://schemas.openxmlformats.org/presentationml/2006/main">
  <p:tag name="AS_UNIQUEID" val="1253"/>
</p:tagLst>
</file>

<file path=ppt/tags/tag370.xml><?xml version="1.0" encoding="utf-8"?>
<p:tagLst xmlns:p="http://schemas.openxmlformats.org/presentationml/2006/main">
  <p:tag name="AS_UNIQUEID" val="1173"/>
</p:tagLst>
</file>

<file path=ppt/tags/tag371.xml><?xml version="1.0" encoding="utf-8"?>
<p:tagLst xmlns:p="http://schemas.openxmlformats.org/presentationml/2006/main">
  <p:tag name="AS_UNIQUEID" val="1174"/>
</p:tagLst>
</file>

<file path=ppt/tags/tag372.xml><?xml version="1.0" encoding="utf-8"?>
<p:tagLst xmlns:p="http://schemas.openxmlformats.org/presentationml/2006/main">
  <p:tag name="AS_UNIQUEID" val="1175"/>
</p:tagLst>
</file>

<file path=ppt/tags/tag373.xml><?xml version="1.0" encoding="utf-8"?>
<p:tagLst xmlns:p="http://schemas.openxmlformats.org/presentationml/2006/main">
  <p:tag name="AS_UNIQUEID" val="1176"/>
</p:tagLst>
</file>

<file path=ppt/tags/tag374.xml><?xml version="1.0" encoding="utf-8"?>
<p:tagLst xmlns:p="http://schemas.openxmlformats.org/presentationml/2006/main">
  <p:tag name="AS_UNIQUEID" val="1177"/>
</p:tagLst>
</file>

<file path=ppt/tags/tag375.xml><?xml version="1.0" encoding="utf-8"?>
<p:tagLst xmlns:p="http://schemas.openxmlformats.org/presentationml/2006/main">
  <p:tag name="AS_UNIQUEID" val="1178"/>
</p:tagLst>
</file>

<file path=ppt/tags/tag376.xml><?xml version="1.0" encoding="utf-8"?>
<p:tagLst xmlns:p="http://schemas.openxmlformats.org/presentationml/2006/main">
  <p:tag name="AS_UNIQUEID" val="1179"/>
</p:tagLst>
</file>

<file path=ppt/tags/tag377.xml><?xml version="1.0" encoding="utf-8"?>
<p:tagLst xmlns:p="http://schemas.openxmlformats.org/presentationml/2006/main">
  <p:tag name="AS_UNIQUEID" val="1180"/>
</p:tagLst>
</file>

<file path=ppt/tags/tag378.xml><?xml version="1.0" encoding="utf-8"?>
<p:tagLst xmlns:p="http://schemas.openxmlformats.org/presentationml/2006/main">
  <p:tag name="AS_UNIQUEID" val="1181"/>
</p:tagLst>
</file>

<file path=ppt/tags/tag379.xml><?xml version="1.0" encoding="utf-8"?>
<p:tagLst xmlns:p="http://schemas.openxmlformats.org/presentationml/2006/main">
  <p:tag name="AS_UNIQUEID" val="1182"/>
</p:tagLst>
</file>

<file path=ppt/tags/tag38.xml><?xml version="1.0" encoding="utf-8"?>
<p:tagLst xmlns:p="http://schemas.openxmlformats.org/presentationml/2006/main">
  <p:tag name="AS_UNIQUEID" val="1254"/>
</p:tagLst>
</file>

<file path=ppt/tags/tag380.xml><?xml version="1.0" encoding="utf-8"?>
<p:tagLst xmlns:p="http://schemas.openxmlformats.org/presentationml/2006/main">
  <p:tag name="AS_UNIQUEID" val="1436"/>
</p:tagLst>
</file>

<file path=ppt/tags/tag381.xml><?xml version="1.0" encoding="utf-8"?>
<p:tagLst xmlns:p="http://schemas.openxmlformats.org/presentationml/2006/main">
  <p:tag name="AS_UNIQUEID" val="1437"/>
</p:tagLst>
</file>

<file path=ppt/tags/tag382.xml><?xml version="1.0" encoding="utf-8"?>
<p:tagLst xmlns:p="http://schemas.openxmlformats.org/presentationml/2006/main">
  <p:tag name="AS_UNIQUEID" val="1438"/>
</p:tagLst>
</file>

<file path=ppt/tags/tag383.xml><?xml version="1.0" encoding="utf-8"?>
<p:tagLst xmlns:p="http://schemas.openxmlformats.org/presentationml/2006/main">
  <p:tag name="AS_UNIQUEID" val="1439"/>
</p:tagLst>
</file>

<file path=ppt/tags/tag384.xml><?xml version="1.0" encoding="utf-8"?>
<p:tagLst xmlns:p="http://schemas.openxmlformats.org/presentationml/2006/main">
  <p:tag name="AS_UNIQUEID" val="1440"/>
</p:tagLst>
</file>

<file path=ppt/tags/tag385.xml><?xml version="1.0" encoding="utf-8"?>
<p:tagLst xmlns:p="http://schemas.openxmlformats.org/presentationml/2006/main">
  <p:tag name="AS_UNIQUEID" val="1441"/>
</p:tagLst>
</file>

<file path=ppt/tags/tag386.xml><?xml version="1.0" encoding="utf-8"?>
<p:tagLst xmlns:p="http://schemas.openxmlformats.org/presentationml/2006/main">
  <p:tag name="AS_UNIQUEID" val="1442"/>
</p:tagLst>
</file>

<file path=ppt/tags/tag387.xml><?xml version="1.0" encoding="utf-8"?>
<p:tagLst xmlns:p="http://schemas.openxmlformats.org/presentationml/2006/main">
  <p:tag name="AS_UNIQUEID" val="1443"/>
</p:tagLst>
</file>

<file path=ppt/tags/tag388.xml><?xml version="1.0" encoding="utf-8"?>
<p:tagLst xmlns:p="http://schemas.openxmlformats.org/presentationml/2006/main">
  <p:tag name="AS_UNIQUEID" val="1444"/>
</p:tagLst>
</file>

<file path=ppt/tags/tag389.xml><?xml version="1.0" encoding="utf-8"?>
<p:tagLst xmlns:p="http://schemas.openxmlformats.org/presentationml/2006/main">
  <p:tag name="AS_UNIQUEID" val="1445"/>
</p:tagLst>
</file>

<file path=ppt/tags/tag39.xml><?xml version="1.0" encoding="utf-8"?>
<p:tagLst xmlns:p="http://schemas.openxmlformats.org/presentationml/2006/main">
  <p:tag name="AS_UNIQUEID" val="1255"/>
</p:tagLst>
</file>

<file path=ppt/tags/tag390.xml><?xml version="1.0" encoding="utf-8"?>
<p:tagLst xmlns:p="http://schemas.openxmlformats.org/presentationml/2006/main">
  <p:tag name="AS_UNIQUEID" val="1446"/>
</p:tagLst>
</file>

<file path=ppt/tags/tag391.xml><?xml version="1.0" encoding="utf-8"?>
<p:tagLst xmlns:p="http://schemas.openxmlformats.org/presentationml/2006/main">
  <p:tag name="AS_UNIQUEID" val="1447"/>
</p:tagLst>
</file>

<file path=ppt/tags/tag392.xml><?xml version="1.0" encoding="utf-8"?>
<p:tagLst xmlns:p="http://schemas.openxmlformats.org/presentationml/2006/main">
  <p:tag name="AS_UNIQUEID" val="1448"/>
</p:tagLst>
</file>

<file path=ppt/tags/tag393.xml><?xml version="1.0" encoding="utf-8"?>
<p:tagLst xmlns:p="http://schemas.openxmlformats.org/presentationml/2006/main">
  <p:tag name="AS_UNIQUEID" val="1449"/>
</p:tagLst>
</file>

<file path=ppt/tags/tag394.xml><?xml version="1.0" encoding="utf-8"?>
<p:tagLst xmlns:p="http://schemas.openxmlformats.org/presentationml/2006/main">
  <p:tag name="AS_UNIQUEID" val="1450"/>
</p:tagLst>
</file>

<file path=ppt/tags/tag395.xml><?xml version="1.0" encoding="utf-8"?>
<p:tagLst xmlns:p="http://schemas.openxmlformats.org/presentationml/2006/main">
  <p:tag name="AS_UNIQUEID" val="1451"/>
</p:tagLst>
</file>

<file path=ppt/tags/tag396.xml><?xml version="1.0" encoding="utf-8"?>
<p:tagLst xmlns:p="http://schemas.openxmlformats.org/presentationml/2006/main">
  <p:tag name="AS_UNIQUEID" val="1452"/>
</p:tagLst>
</file>

<file path=ppt/tags/tag397.xml><?xml version="1.0" encoding="utf-8"?>
<p:tagLst xmlns:p="http://schemas.openxmlformats.org/presentationml/2006/main">
  <p:tag name="AS_UNIQUEID" val="1453"/>
</p:tagLst>
</file>

<file path=ppt/tags/tag398.xml><?xml version="1.0" encoding="utf-8"?>
<p:tagLst xmlns:p="http://schemas.openxmlformats.org/presentationml/2006/main">
  <p:tag name="AS_UNIQUEID" val="1454"/>
</p:tagLst>
</file>

<file path=ppt/tags/tag399.xml><?xml version="1.0" encoding="utf-8"?>
<p:tagLst xmlns:p="http://schemas.openxmlformats.org/presentationml/2006/main">
  <p:tag name="AS_UNIQUEID" val="1455"/>
</p:tagLst>
</file>

<file path=ppt/tags/tag4.xml><?xml version="1.0" encoding="utf-8"?>
<p:tagLst xmlns:p="http://schemas.openxmlformats.org/presentationml/2006/main">
  <p:tag name="AS_UNIQUEID" val="1220"/>
</p:tagLst>
</file>

<file path=ppt/tags/tag40.xml><?xml version="1.0" encoding="utf-8"?>
<p:tagLst xmlns:p="http://schemas.openxmlformats.org/presentationml/2006/main">
  <p:tag name="AS_UNIQUEID" val="1256"/>
</p:tagLst>
</file>

<file path=ppt/tags/tag400.xml><?xml version="1.0" encoding="utf-8"?>
<p:tagLst xmlns:p="http://schemas.openxmlformats.org/presentationml/2006/main">
  <p:tag name="AS_UNIQUEID" val="1456"/>
</p:tagLst>
</file>

<file path=ppt/tags/tag401.xml><?xml version="1.0" encoding="utf-8"?>
<p:tagLst xmlns:p="http://schemas.openxmlformats.org/presentationml/2006/main">
  <p:tag name="AS_UNIQUEID" val="1457"/>
</p:tagLst>
</file>

<file path=ppt/tags/tag402.xml><?xml version="1.0" encoding="utf-8"?>
<p:tagLst xmlns:p="http://schemas.openxmlformats.org/presentationml/2006/main">
  <p:tag name="AS_UNIQUEID" val="1458"/>
</p:tagLst>
</file>

<file path=ppt/tags/tag403.xml><?xml version="1.0" encoding="utf-8"?>
<p:tagLst xmlns:p="http://schemas.openxmlformats.org/presentationml/2006/main">
  <p:tag name="AS_UNIQUEID" val="1459"/>
</p:tagLst>
</file>

<file path=ppt/tags/tag404.xml><?xml version="1.0" encoding="utf-8"?>
<p:tagLst xmlns:p="http://schemas.openxmlformats.org/presentationml/2006/main">
  <p:tag name="AS_UNIQUEID" val="1460"/>
</p:tagLst>
</file>

<file path=ppt/tags/tag405.xml><?xml version="1.0" encoding="utf-8"?>
<p:tagLst xmlns:p="http://schemas.openxmlformats.org/presentationml/2006/main">
  <p:tag name="AS_UNIQUEID" val="1461"/>
</p:tagLst>
</file>

<file path=ppt/tags/tag406.xml><?xml version="1.0" encoding="utf-8"?>
<p:tagLst xmlns:p="http://schemas.openxmlformats.org/presentationml/2006/main">
  <p:tag name="AS_UNIQUEID" val="1462"/>
</p:tagLst>
</file>

<file path=ppt/tags/tag407.xml><?xml version="1.0" encoding="utf-8"?>
<p:tagLst xmlns:p="http://schemas.openxmlformats.org/presentationml/2006/main">
  <p:tag name="AS_UNIQUEID" val="1463"/>
</p:tagLst>
</file>

<file path=ppt/tags/tag408.xml><?xml version="1.0" encoding="utf-8"?>
<p:tagLst xmlns:p="http://schemas.openxmlformats.org/presentationml/2006/main">
  <p:tag name="AS_UNIQUEID" val="1464"/>
</p:tagLst>
</file>

<file path=ppt/tags/tag409.xml><?xml version="1.0" encoding="utf-8"?>
<p:tagLst xmlns:p="http://schemas.openxmlformats.org/presentationml/2006/main">
  <p:tag name="AS_UNIQUEID" val="1465"/>
</p:tagLst>
</file>

<file path=ppt/tags/tag41.xml><?xml version="1.0" encoding="utf-8"?>
<p:tagLst xmlns:p="http://schemas.openxmlformats.org/presentationml/2006/main">
  <p:tag name="AS_UNIQUEID" val="1257"/>
</p:tagLst>
</file>

<file path=ppt/tags/tag410.xml><?xml version="1.0" encoding="utf-8"?>
<p:tagLst xmlns:p="http://schemas.openxmlformats.org/presentationml/2006/main">
  <p:tag name="AS_UNIQUEID" val="1466"/>
</p:tagLst>
</file>

<file path=ppt/tags/tag411.xml><?xml version="1.0" encoding="utf-8"?>
<p:tagLst xmlns:p="http://schemas.openxmlformats.org/presentationml/2006/main">
  <p:tag name="AS_UNIQUEID" val="1467"/>
</p:tagLst>
</file>

<file path=ppt/tags/tag412.xml><?xml version="1.0" encoding="utf-8"?>
<p:tagLst xmlns:p="http://schemas.openxmlformats.org/presentationml/2006/main">
  <p:tag name="AS_UNIQUEID" val="1468"/>
</p:tagLst>
</file>

<file path=ppt/tags/tag413.xml><?xml version="1.0" encoding="utf-8"?>
<p:tagLst xmlns:p="http://schemas.openxmlformats.org/presentationml/2006/main">
  <p:tag name="AS_UNIQUEID" val="1469"/>
</p:tagLst>
</file>

<file path=ppt/tags/tag414.xml><?xml version="1.0" encoding="utf-8"?>
<p:tagLst xmlns:p="http://schemas.openxmlformats.org/presentationml/2006/main">
  <p:tag name="AS_UNIQUEID" val="1470"/>
</p:tagLst>
</file>

<file path=ppt/tags/tag415.xml><?xml version="1.0" encoding="utf-8"?>
<p:tagLst xmlns:p="http://schemas.openxmlformats.org/presentationml/2006/main">
  <p:tag name="AS_UNIQUEID" val="1471"/>
</p:tagLst>
</file>

<file path=ppt/tags/tag416.xml><?xml version="1.0" encoding="utf-8"?>
<p:tagLst xmlns:p="http://schemas.openxmlformats.org/presentationml/2006/main">
  <p:tag name="AS_UNIQUEID" val="1472"/>
</p:tagLst>
</file>

<file path=ppt/tags/tag417.xml><?xml version="1.0" encoding="utf-8"?>
<p:tagLst xmlns:p="http://schemas.openxmlformats.org/presentationml/2006/main">
  <p:tag name="AS_UNIQUEID" val="1473"/>
</p:tagLst>
</file>

<file path=ppt/tags/tag418.xml><?xml version="1.0" encoding="utf-8"?>
<p:tagLst xmlns:p="http://schemas.openxmlformats.org/presentationml/2006/main">
  <p:tag name="AS_UNIQUEID" val="1474"/>
</p:tagLst>
</file>

<file path=ppt/tags/tag419.xml><?xml version="1.0" encoding="utf-8"?>
<p:tagLst xmlns:p="http://schemas.openxmlformats.org/presentationml/2006/main">
  <p:tag name="AS_UNIQUEID" val="1475"/>
</p:tagLst>
</file>

<file path=ppt/tags/tag42.xml><?xml version="1.0" encoding="utf-8"?>
<p:tagLst xmlns:p="http://schemas.openxmlformats.org/presentationml/2006/main">
  <p:tag name="AS_UNIQUEID" val="1258"/>
</p:tagLst>
</file>

<file path=ppt/tags/tag420.xml><?xml version="1.0" encoding="utf-8"?>
<p:tagLst xmlns:p="http://schemas.openxmlformats.org/presentationml/2006/main">
  <p:tag name="AS_UNIQUEID" val="1476"/>
</p:tagLst>
</file>

<file path=ppt/tags/tag421.xml><?xml version="1.0" encoding="utf-8"?>
<p:tagLst xmlns:p="http://schemas.openxmlformats.org/presentationml/2006/main">
  <p:tag name="AS_UNIQUEID" val="1477"/>
</p:tagLst>
</file>

<file path=ppt/tags/tag422.xml><?xml version="1.0" encoding="utf-8"?>
<p:tagLst xmlns:p="http://schemas.openxmlformats.org/presentationml/2006/main">
  <p:tag name="AS_UNIQUEID" val="1478"/>
</p:tagLst>
</file>

<file path=ppt/tags/tag423.xml><?xml version="1.0" encoding="utf-8"?>
<p:tagLst xmlns:p="http://schemas.openxmlformats.org/presentationml/2006/main">
  <p:tag name="AS_UNIQUEID" val="1479"/>
</p:tagLst>
</file>

<file path=ppt/tags/tag424.xml><?xml version="1.0" encoding="utf-8"?>
<p:tagLst xmlns:p="http://schemas.openxmlformats.org/presentationml/2006/main">
  <p:tag name="AS_UNIQUEID" val="1480"/>
</p:tagLst>
</file>

<file path=ppt/tags/tag425.xml><?xml version="1.0" encoding="utf-8"?>
<p:tagLst xmlns:p="http://schemas.openxmlformats.org/presentationml/2006/main">
  <p:tag name="AS_UNIQUEID" val="1481"/>
</p:tagLst>
</file>

<file path=ppt/tags/tag426.xml><?xml version="1.0" encoding="utf-8"?>
<p:tagLst xmlns:p="http://schemas.openxmlformats.org/presentationml/2006/main">
  <p:tag name="AS_UNIQUEID" val="1482"/>
</p:tagLst>
</file>

<file path=ppt/tags/tag427.xml><?xml version="1.0" encoding="utf-8"?>
<p:tagLst xmlns:p="http://schemas.openxmlformats.org/presentationml/2006/main">
  <p:tag name="AS_UNIQUEID" val="1483"/>
</p:tagLst>
</file>

<file path=ppt/tags/tag428.xml><?xml version="1.0" encoding="utf-8"?>
<p:tagLst xmlns:p="http://schemas.openxmlformats.org/presentationml/2006/main">
  <p:tag name="AS_UNIQUEID" val="1484"/>
</p:tagLst>
</file>

<file path=ppt/tags/tag429.xml><?xml version="1.0" encoding="utf-8"?>
<p:tagLst xmlns:p="http://schemas.openxmlformats.org/presentationml/2006/main">
  <p:tag name="AS_UNIQUEID" val="1485"/>
</p:tagLst>
</file>

<file path=ppt/tags/tag43.xml><?xml version="1.0" encoding="utf-8"?>
<p:tagLst xmlns:p="http://schemas.openxmlformats.org/presentationml/2006/main">
  <p:tag name="AS_UNIQUEID" val="1259"/>
</p:tagLst>
</file>

<file path=ppt/tags/tag430.xml><?xml version="1.0" encoding="utf-8"?>
<p:tagLst xmlns:p="http://schemas.openxmlformats.org/presentationml/2006/main">
  <p:tag name="AS_UNIQUEID" val="1486"/>
</p:tagLst>
</file>

<file path=ppt/tags/tag431.xml><?xml version="1.0" encoding="utf-8"?>
<p:tagLst xmlns:p="http://schemas.openxmlformats.org/presentationml/2006/main">
  <p:tag name="AS_UNIQUEID" val="1487"/>
</p:tagLst>
</file>

<file path=ppt/tags/tag432.xml><?xml version="1.0" encoding="utf-8"?>
<p:tagLst xmlns:p="http://schemas.openxmlformats.org/presentationml/2006/main">
  <p:tag name="AS_UNIQUEID" val="1488"/>
</p:tagLst>
</file>

<file path=ppt/tags/tag433.xml><?xml version="1.0" encoding="utf-8"?>
<p:tagLst xmlns:p="http://schemas.openxmlformats.org/presentationml/2006/main">
  <p:tag name="AS_UNIQUEID" val="1489"/>
</p:tagLst>
</file>

<file path=ppt/tags/tag434.xml><?xml version="1.0" encoding="utf-8"?>
<p:tagLst xmlns:p="http://schemas.openxmlformats.org/presentationml/2006/main">
  <p:tag name="AS_UNIQUEID" val="1490"/>
</p:tagLst>
</file>

<file path=ppt/tags/tag435.xml><?xml version="1.0" encoding="utf-8"?>
<p:tagLst xmlns:p="http://schemas.openxmlformats.org/presentationml/2006/main">
  <p:tag name="AS_UNIQUEID" val="1491"/>
</p:tagLst>
</file>

<file path=ppt/tags/tag436.xml><?xml version="1.0" encoding="utf-8"?>
<p:tagLst xmlns:p="http://schemas.openxmlformats.org/presentationml/2006/main">
  <p:tag name="AS_UNIQUEID" val="1492"/>
</p:tagLst>
</file>

<file path=ppt/tags/tag437.xml><?xml version="1.0" encoding="utf-8"?>
<p:tagLst xmlns:p="http://schemas.openxmlformats.org/presentationml/2006/main">
  <p:tag name="AS_UNIQUEID" val="1493"/>
</p:tagLst>
</file>

<file path=ppt/tags/tag438.xml><?xml version="1.0" encoding="utf-8"?>
<p:tagLst xmlns:p="http://schemas.openxmlformats.org/presentationml/2006/main">
  <p:tag name="AS_UNIQUEID" val="1494"/>
</p:tagLst>
</file>

<file path=ppt/tags/tag439.xml><?xml version="1.0" encoding="utf-8"?>
<p:tagLst xmlns:p="http://schemas.openxmlformats.org/presentationml/2006/main">
  <p:tag name="AS_UNIQUEID" val="1495"/>
</p:tagLst>
</file>

<file path=ppt/tags/tag44.xml><?xml version="1.0" encoding="utf-8"?>
<p:tagLst xmlns:p="http://schemas.openxmlformats.org/presentationml/2006/main">
  <p:tag name="AS_UNIQUEID" val="1260"/>
</p:tagLst>
</file>

<file path=ppt/tags/tag440.xml><?xml version="1.0" encoding="utf-8"?>
<p:tagLst xmlns:p="http://schemas.openxmlformats.org/presentationml/2006/main">
  <p:tag name="AS_UNIQUEID" val="1496"/>
</p:tagLst>
</file>

<file path=ppt/tags/tag441.xml><?xml version="1.0" encoding="utf-8"?>
<p:tagLst xmlns:p="http://schemas.openxmlformats.org/presentationml/2006/main">
  <p:tag name="AS_UNIQUEID" val="1497"/>
</p:tagLst>
</file>

<file path=ppt/tags/tag442.xml><?xml version="1.0" encoding="utf-8"?>
<p:tagLst xmlns:p="http://schemas.openxmlformats.org/presentationml/2006/main">
  <p:tag name="AS_UNIQUEID" val="1498"/>
</p:tagLst>
</file>

<file path=ppt/tags/tag443.xml><?xml version="1.0" encoding="utf-8"?>
<p:tagLst xmlns:p="http://schemas.openxmlformats.org/presentationml/2006/main">
  <p:tag name="AS_UNIQUEID" val="1499"/>
</p:tagLst>
</file>

<file path=ppt/tags/tag444.xml><?xml version="1.0" encoding="utf-8"?>
<p:tagLst xmlns:p="http://schemas.openxmlformats.org/presentationml/2006/main">
  <p:tag name="AS_UNIQUEID" val="1500"/>
</p:tagLst>
</file>

<file path=ppt/tags/tag445.xml><?xml version="1.0" encoding="utf-8"?>
<p:tagLst xmlns:p="http://schemas.openxmlformats.org/presentationml/2006/main">
  <p:tag name="AS_UNIQUEID" val="1501"/>
</p:tagLst>
</file>

<file path=ppt/tags/tag446.xml><?xml version="1.0" encoding="utf-8"?>
<p:tagLst xmlns:p="http://schemas.openxmlformats.org/presentationml/2006/main">
  <p:tag name="AS_UNIQUEID" val="1502"/>
</p:tagLst>
</file>

<file path=ppt/tags/tag447.xml><?xml version="1.0" encoding="utf-8"?>
<p:tagLst xmlns:p="http://schemas.openxmlformats.org/presentationml/2006/main">
  <p:tag name="AS_UNIQUEID" val="1503"/>
</p:tagLst>
</file>

<file path=ppt/tags/tag448.xml><?xml version="1.0" encoding="utf-8"?>
<p:tagLst xmlns:p="http://schemas.openxmlformats.org/presentationml/2006/main">
  <p:tag name="AS_UNIQUEID" val="1504"/>
</p:tagLst>
</file>

<file path=ppt/tags/tag449.xml><?xml version="1.0" encoding="utf-8"?>
<p:tagLst xmlns:p="http://schemas.openxmlformats.org/presentationml/2006/main">
  <p:tag name="AS_UNIQUEID" val="1505"/>
</p:tagLst>
</file>

<file path=ppt/tags/tag45.xml><?xml version="1.0" encoding="utf-8"?>
<p:tagLst xmlns:p="http://schemas.openxmlformats.org/presentationml/2006/main">
  <p:tag name="AS_UNIQUEID" val="1261"/>
</p:tagLst>
</file>

<file path=ppt/tags/tag450.xml><?xml version="1.0" encoding="utf-8"?>
<p:tagLst xmlns:p="http://schemas.openxmlformats.org/presentationml/2006/main">
  <p:tag name="AS_UNIQUEID" val="1506"/>
</p:tagLst>
</file>

<file path=ppt/tags/tag451.xml><?xml version="1.0" encoding="utf-8"?>
<p:tagLst xmlns:p="http://schemas.openxmlformats.org/presentationml/2006/main">
  <p:tag name="AS_UNIQUEID" val="1507"/>
</p:tagLst>
</file>

<file path=ppt/tags/tag452.xml><?xml version="1.0" encoding="utf-8"?>
<p:tagLst xmlns:p="http://schemas.openxmlformats.org/presentationml/2006/main">
  <p:tag name="AS_UNIQUEID" val="1508"/>
</p:tagLst>
</file>

<file path=ppt/tags/tag453.xml><?xml version="1.0" encoding="utf-8"?>
<p:tagLst xmlns:p="http://schemas.openxmlformats.org/presentationml/2006/main">
  <p:tag name="AS_UNIQUEID" val="1509"/>
</p:tagLst>
</file>

<file path=ppt/tags/tag454.xml><?xml version="1.0" encoding="utf-8"?>
<p:tagLst xmlns:p="http://schemas.openxmlformats.org/presentationml/2006/main">
  <p:tag name="AS_UNIQUEID" val="1510"/>
</p:tagLst>
</file>

<file path=ppt/tags/tag455.xml><?xml version="1.0" encoding="utf-8"?>
<p:tagLst xmlns:p="http://schemas.openxmlformats.org/presentationml/2006/main">
  <p:tag name="AS_UNIQUEID" val="1511"/>
</p:tagLst>
</file>

<file path=ppt/tags/tag456.xml><?xml version="1.0" encoding="utf-8"?>
<p:tagLst xmlns:p="http://schemas.openxmlformats.org/presentationml/2006/main">
  <p:tag name="AS_UNIQUEID" val="1512"/>
</p:tagLst>
</file>

<file path=ppt/tags/tag457.xml><?xml version="1.0" encoding="utf-8"?>
<p:tagLst xmlns:p="http://schemas.openxmlformats.org/presentationml/2006/main">
  <p:tag name="AS_UNIQUEID" val="1513"/>
</p:tagLst>
</file>

<file path=ppt/tags/tag458.xml><?xml version="1.0" encoding="utf-8"?>
<p:tagLst xmlns:p="http://schemas.openxmlformats.org/presentationml/2006/main">
  <p:tag name="AS_UNIQUEID" val="1514"/>
</p:tagLst>
</file>

<file path=ppt/tags/tag459.xml><?xml version="1.0" encoding="utf-8"?>
<p:tagLst xmlns:p="http://schemas.openxmlformats.org/presentationml/2006/main">
  <p:tag name="AS_UNIQUEID" val="1515"/>
</p:tagLst>
</file>

<file path=ppt/tags/tag46.xml><?xml version="1.0" encoding="utf-8"?>
<p:tagLst xmlns:p="http://schemas.openxmlformats.org/presentationml/2006/main">
  <p:tag name="AS_UNIQUEID" val="1262"/>
</p:tagLst>
</file>

<file path=ppt/tags/tag460.xml><?xml version="1.0" encoding="utf-8"?>
<p:tagLst xmlns:p="http://schemas.openxmlformats.org/presentationml/2006/main">
  <p:tag name="AS_UNIQUEID" val="1516"/>
</p:tagLst>
</file>

<file path=ppt/tags/tag461.xml><?xml version="1.0" encoding="utf-8"?>
<p:tagLst xmlns:p="http://schemas.openxmlformats.org/presentationml/2006/main">
  <p:tag name="AS_UNIQUEID" val="1517"/>
</p:tagLst>
</file>

<file path=ppt/tags/tag462.xml><?xml version="1.0" encoding="utf-8"?>
<p:tagLst xmlns:p="http://schemas.openxmlformats.org/presentationml/2006/main">
  <p:tag name="AS_UNIQUEID" val="1518"/>
</p:tagLst>
</file>

<file path=ppt/tags/tag463.xml><?xml version="1.0" encoding="utf-8"?>
<p:tagLst xmlns:p="http://schemas.openxmlformats.org/presentationml/2006/main">
  <p:tag name="AS_UNIQUEID" val="1519"/>
</p:tagLst>
</file>

<file path=ppt/tags/tag464.xml><?xml version="1.0" encoding="utf-8"?>
<p:tagLst xmlns:p="http://schemas.openxmlformats.org/presentationml/2006/main">
  <p:tag name="AS_UNIQUEID" val="1520"/>
</p:tagLst>
</file>

<file path=ppt/tags/tag465.xml><?xml version="1.0" encoding="utf-8"?>
<p:tagLst xmlns:p="http://schemas.openxmlformats.org/presentationml/2006/main">
  <p:tag name="AS_UNIQUEID" val="1521"/>
</p:tagLst>
</file>

<file path=ppt/tags/tag466.xml><?xml version="1.0" encoding="utf-8"?>
<p:tagLst xmlns:p="http://schemas.openxmlformats.org/presentationml/2006/main">
  <p:tag name="AS_UNIQUEID" val="1522"/>
</p:tagLst>
</file>

<file path=ppt/tags/tag467.xml><?xml version="1.0" encoding="utf-8"?>
<p:tagLst xmlns:p="http://schemas.openxmlformats.org/presentationml/2006/main">
  <p:tag name="AS_UNIQUEID" val="1523"/>
</p:tagLst>
</file>

<file path=ppt/tags/tag468.xml><?xml version="1.0" encoding="utf-8"?>
<p:tagLst xmlns:p="http://schemas.openxmlformats.org/presentationml/2006/main">
  <p:tag name="AS_UNIQUEID" val="1524"/>
</p:tagLst>
</file>

<file path=ppt/tags/tag469.xml><?xml version="1.0" encoding="utf-8"?>
<p:tagLst xmlns:p="http://schemas.openxmlformats.org/presentationml/2006/main">
  <p:tag name="AS_UNIQUEID" val="1525"/>
</p:tagLst>
</file>

<file path=ppt/tags/tag47.xml><?xml version="1.0" encoding="utf-8"?>
<p:tagLst xmlns:p="http://schemas.openxmlformats.org/presentationml/2006/main">
  <p:tag name="AS_UNIQUEID" val="1263"/>
</p:tagLst>
</file>

<file path=ppt/tags/tag470.xml><?xml version="1.0" encoding="utf-8"?>
<p:tagLst xmlns:p="http://schemas.openxmlformats.org/presentationml/2006/main">
  <p:tag name="AS_UNIQUEID" val="1526"/>
</p:tagLst>
</file>

<file path=ppt/tags/tag471.xml><?xml version="1.0" encoding="utf-8"?>
<p:tagLst xmlns:p="http://schemas.openxmlformats.org/presentationml/2006/main">
  <p:tag name="AS_UNIQUEID" val="1527"/>
</p:tagLst>
</file>

<file path=ppt/tags/tag472.xml><?xml version="1.0" encoding="utf-8"?>
<p:tagLst xmlns:p="http://schemas.openxmlformats.org/presentationml/2006/main">
  <p:tag name="AS_UNIQUEID" val="1528"/>
</p:tagLst>
</file>

<file path=ppt/tags/tag473.xml><?xml version="1.0" encoding="utf-8"?>
<p:tagLst xmlns:p="http://schemas.openxmlformats.org/presentationml/2006/main">
  <p:tag name="AS_UNIQUEID" val="1529"/>
</p:tagLst>
</file>

<file path=ppt/tags/tag474.xml><?xml version="1.0" encoding="utf-8"?>
<p:tagLst xmlns:p="http://schemas.openxmlformats.org/presentationml/2006/main">
  <p:tag name="AS_UNIQUEID" val="1530"/>
</p:tagLst>
</file>

<file path=ppt/tags/tag475.xml><?xml version="1.0" encoding="utf-8"?>
<p:tagLst xmlns:p="http://schemas.openxmlformats.org/presentationml/2006/main">
  <p:tag name="AS_UNIQUEID" val="1531"/>
</p:tagLst>
</file>

<file path=ppt/tags/tag476.xml><?xml version="1.0" encoding="utf-8"?>
<p:tagLst xmlns:p="http://schemas.openxmlformats.org/presentationml/2006/main">
  <p:tag name="AS_UNIQUEID" val="1532"/>
</p:tagLst>
</file>

<file path=ppt/tags/tag477.xml><?xml version="1.0" encoding="utf-8"?>
<p:tagLst xmlns:p="http://schemas.openxmlformats.org/presentationml/2006/main">
  <p:tag name="AS_UNIQUEID" val="1533"/>
</p:tagLst>
</file>

<file path=ppt/tags/tag478.xml><?xml version="1.0" encoding="utf-8"?>
<p:tagLst xmlns:p="http://schemas.openxmlformats.org/presentationml/2006/main">
  <p:tag name="AS_UNIQUEID" val="1534"/>
</p:tagLst>
</file>

<file path=ppt/tags/tag479.xml><?xml version="1.0" encoding="utf-8"?>
<p:tagLst xmlns:p="http://schemas.openxmlformats.org/presentationml/2006/main">
  <p:tag name="AS_UNIQUEID" val="1535"/>
</p:tagLst>
</file>

<file path=ppt/tags/tag48.xml><?xml version="1.0" encoding="utf-8"?>
<p:tagLst xmlns:p="http://schemas.openxmlformats.org/presentationml/2006/main">
  <p:tag name="AS_UNIQUEID" val="1264"/>
</p:tagLst>
</file>

<file path=ppt/tags/tag480.xml><?xml version="1.0" encoding="utf-8"?>
<p:tagLst xmlns:p="http://schemas.openxmlformats.org/presentationml/2006/main">
  <p:tag name="AS_UNIQUEID" val="1536"/>
</p:tagLst>
</file>

<file path=ppt/tags/tag481.xml><?xml version="1.0" encoding="utf-8"?>
<p:tagLst xmlns:p="http://schemas.openxmlformats.org/presentationml/2006/main">
  <p:tag name="AS_UNIQUEID" val="1537"/>
</p:tagLst>
</file>

<file path=ppt/tags/tag482.xml><?xml version="1.0" encoding="utf-8"?>
<p:tagLst xmlns:p="http://schemas.openxmlformats.org/presentationml/2006/main">
  <p:tag name="AS_UNIQUEID" val="1538"/>
</p:tagLst>
</file>

<file path=ppt/tags/tag483.xml><?xml version="1.0" encoding="utf-8"?>
<p:tagLst xmlns:p="http://schemas.openxmlformats.org/presentationml/2006/main">
  <p:tag name="AS_UNIQUEID" val="1539"/>
</p:tagLst>
</file>

<file path=ppt/tags/tag484.xml><?xml version="1.0" encoding="utf-8"?>
<p:tagLst xmlns:p="http://schemas.openxmlformats.org/presentationml/2006/main">
  <p:tag name="AS_UNIQUEID" val="1540"/>
</p:tagLst>
</file>

<file path=ppt/tags/tag485.xml><?xml version="1.0" encoding="utf-8"?>
<p:tagLst xmlns:p="http://schemas.openxmlformats.org/presentationml/2006/main">
  <p:tag name="AS_UNIQUEID" val="1541"/>
</p:tagLst>
</file>

<file path=ppt/tags/tag486.xml><?xml version="1.0" encoding="utf-8"?>
<p:tagLst xmlns:p="http://schemas.openxmlformats.org/presentationml/2006/main">
  <p:tag name="AS_UNIQUEID" val="1542"/>
</p:tagLst>
</file>

<file path=ppt/tags/tag487.xml><?xml version="1.0" encoding="utf-8"?>
<p:tagLst xmlns:p="http://schemas.openxmlformats.org/presentationml/2006/main">
  <p:tag name="AS_UNIQUEID" val="1543"/>
</p:tagLst>
</file>

<file path=ppt/tags/tag488.xml><?xml version="1.0" encoding="utf-8"?>
<p:tagLst xmlns:p="http://schemas.openxmlformats.org/presentationml/2006/main">
  <p:tag name="AS_UNIQUEID" val="1544"/>
</p:tagLst>
</file>

<file path=ppt/tags/tag489.xml><?xml version="1.0" encoding="utf-8"?>
<p:tagLst xmlns:p="http://schemas.openxmlformats.org/presentationml/2006/main">
  <p:tag name="AS_UNIQUEID" val="1545"/>
</p:tagLst>
</file>

<file path=ppt/tags/tag49.xml><?xml version="1.0" encoding="utf-8"?>
<p:tagLst xmlns:p="http://schemas.openxmlformats.org/presentationml/2006/main">
  <p:tag name="AS_UNIQUEID" val="1265"/>
</p:tagLst>
</file>

<file path=ppt/tags/tag490.xml><?xml version="1.0" encoding="utf-8"?>
<p:tagLst xmlns:p="http://schemas.openxmlformats.org/presentationml/2006/main">
  <p:tag name="AS_UNIQUEID" val="1546"/>
</p:tagLst>
</file>

<file path=ppt/tags/tag491.xml><?xml version="1.0" encoding="utf-8"?>
<p:tagLst xmlns:p="http://schemas.openxmlformats.org/presentationml/2006/main">
  <p:tag name="AS_UNIQUEID" val="1547"/>
</p:tagLst>
</file>

<file path=ppt/tags/tag492.xml><?xml version="1.0" encoding="utf-8"?>
<p:tagLst xmlns:p="http://schemas.openxmlformats.org/presentationml/2006/main">
  <p:tag name="AS_UNIQUEID" val="1548"/>
</p:tagLst>
</file>

<file path=ppt/tags/tag493.xml><?xml version="1.0" encoding="utf-8"?>
<p:tagLst xmlns:p="http://schemas.openxmlformats.org/presentationml/2006/main">
  <p:tag name="AS_UNIQUEID" val="1549"/>
</p:tagLst>
</file>

<file path=ppt/tags/tag494.xml><?xml version="1.0" encoding="utf-8"?>
<p:tagLst xmlns:p="http://schemas.openxmlformats.org/presentationml/2006/main">
  <p:tag name="AS_UNIQUEID" val="1550"/>
</p:tagLst>
</file>

<file path=ppt/tags/tag495.xml><?xml version="1.0" encoding="utf-8"?>
<p:tagLst xmlns:p="http://schemas.openxmlformats.org/presentationml/2006/main">
  <p:tag name="AS_UNIQUEID" val="1551"/>
</p:tagLst>
</file>

<file path=ppt/tags/tag496.xml><?xml version="1.0" encoding="utf-8"?>
<p:tagLst xmlns:p="http://schemas.openxmlformats.org/presentationml/2006/main">
  <p:tag name="AS_UNIQUEID" val="1552"/>
</p:tagLst>
</file>

<file path=ppt/tags/tag497.xml><?xml version="1.0" encoding="utf-8"?>
<p:tagLst xmlns:p="http://schemas.openxmlformats.org/presentationml/2006/main">
  <p:tag name="AS_UNIQUEID" val="1553"/>
</p:tagLst>
</file>

<file path=ppt/tags/tag498.xml><?xml version="1.0" encoding="utf-8"?>
<p:tagLst xmlns:p="http://schemas.openxmlformats.org/presentationml/2006/main">
  <p:tag name="AS_UNIQUEID" val="1554"/>
</p:tagLst>
</file>

<file path=ppt/tags/tag499.xml><?xml version="1.0" encoding="utf-8"?>
<p:tagLst xmlns:p="http://schemas.openxmlformats.org/presentationml/2006/main">
  <p:tag name="AS_UNIQUEID" val="1555"/>
</p:tagLst>
</file>

<file path=ppt/tags/tag5.xml><?xml version="1.0" encoding="utf-8"?>
<p:tagLst xmlns:p="http://schemas.openxmlformats.org/presentationml/2006/main">
  <p:tag name="AS_UNIQUEID" val="1221"/>
</p:tagLst>
</file>

<file path=ppt/tags/tag50.xml><?xml version="1.0" encoding="utf-8"?>
<p:tagLst xmlns:p="http://schemas.openxmlformats.org/presentationml/2006/main">
  <p:tag name="AS_UNIQUEID" val="1266"/>
</p:tagLst>
</file>

<file path=ppt/tags/tag500.xml><?xml version="1.0" encoding="utf-8"?>
<p:tagLst xmlns:p="http://schemas.openxmlformats.org/presentationml/2006/main">
  <p:tag name="AS_UNIQUEID" val="1556"/>
</p:tagLst>
</file>

<file path=ppt/tags/tag501.xml><?xml version="1.0" encoding="utf-8"?>
<p:tagLst xmlns:p="http://schemas.openxmlformats.org/presentationml/2006/main">
  <p:tag name="AS_UNIQUEID" val="1557"/>
</p:tagLst>
</file>

<file path=ppt/tags/tag502.xml><?xml version="1.0" encoding="utf-8"?>
<p:tagLst xmlns:p="http://schemas.openxmlformats.org/presentationml/2006/main">
  <p:tag name="AS_UNIQUEID" val="1558"/>
</p:tagLst>
</file>

<file path=ppt/tags/tag503.xml><?xml version="1.0" encoding="utf-8"?>
<p:tagLst xmlns:p="http://schemas.openxmlformats.org/presentationml/2006/main">
  <p:tag name="AS_UNIQUEID" val="1559"/>
</p:tagLst>
</file>

<file path=ppt/tags/tag504.xml><?xml version="1.0" encoding="utf-8"?>
<p:tagLst xmlns:p="http://schemas.openxmlformats.org/presentationml/2006/main">
  <p:tag name="AS_UNIQUEID" val="1560"/>
</p:tagLst>
</file>

<file path=ppt/tags/tag505.xml><?xml version="1.0" encoding="utf-8"?>
<p:tagLst xmlns:p="http://schemas.openxmlformats.org/presentationml/2006/main">
  <p:tag name="AS_UNIQUEID" val="1561"/>
</p:tagLst>
</file>

<file path=ppt/tags/tag506.xml><?xml version="1.0" encoding="utf-8"?>
<p:tagLst xmlns:p="http://schemas.openxmlformats.org/presentationml/2006/main">
  <p:tag name="AS_UNIQUEID" val="1562"/>
</p:tagLst>
</file>

<file path=ppt/tags/tag507.xml><?xml version="1.0" encoding="utf-8"?>
<p:tagLst xmlns:p="http://schemas.openxmlformats.org/presentationml/2006/main">
  <p:tag name="AS_UNIQUEID" val="1563"/>
</p:tagLst>
</file>

<file path=ppt/tags/tag508.xml><?xml version="1.0" encoding="utf-8"?>
<p:tagLst xmlns:p="http://schemas.openxmlformats.org/presentationml/2006/main">
  <p:tag name="AS_UNIQUEID" val="1564"/>
</p:tagLst>
</file>

<file path=ppt/tags/tag509.xml><?xml version="1.0" encoding="utf-8"?>
<p:tagLst xmlns:p="http://schemas.openxmlformats.org/presentationml/2006/main">
  <p:tag name="AS_UNIQUEID" val="1565"/>
</p:tagLst>
</file>

<file path=ppt/tags/tag51.xml><?xml version="1.0" encoding="utf-8"?>
<p:tagLst xmlns:p="http://schemas.openxmlformats.org/presentationml/2006/main">
  <p:tag name="AS_UNIQUEID" val="1267"/>
</p:tagLst>
</file>

<file path=ppt/tags/tag510.xml><?xml version="1.0" encoding="utf-8"?>
<p:tagLst xmlns:p="http://schemas.openxmlformats.org/presentationml/2006/main">
  <p:tag name="AS_UNIQUEID" val="1566"/>
</p:tagLst>
</file>

<file path=ppt/tags/tag511.xml><?xml version="1.0" encoding="utf-8"?>
<p:tagLst xmlns:p="http://schemas.openxmlformats.org/presentationml/2006/main">
  <p:tag name="AS_UNIQUEID" val="1567"/>
</p:tagLst>
</file>

<file path=ppt/tags/tag512.xml><?xml version="1.0" encoding="utf-8"?>
<p:tagLst xmlns:p="http://schemas.openxmlformats.org/presentationml/2006/main">
  <p:tag name="AS_UNIQUEID" val="1568"/>
</p:tagLst>
</file>

<file path=ppt/tags/tag513.xml><?xml version="1.0" encoding="utf-8"?>
<p:tagLst xmlns:p="http://schemas.openxmlformats.org/presentationml/2006/main">
  <p:tag name="AS_UNIQUEID" val="1569"/>
</p:tagLst>
</file>

<file path=ppt/tags/tag514.xml><?xml version="1.0" encoding="utf-8"?>
<p:tagLst xmlns:p="http://schemas.openxmlformats.org/presentationml/2006/main">
  <p:tag name="AS_UNIQUEID" val="1570"/>
</p:tagLst>
</file>

<file path=ppt/tags/tag515.xml><?xml version="1.0" encoding="utf-8"?>
<p:tagLst xmlns:p="http://schemas.openxmlformats.org/presentationml/2006/main">
  <p:tag name="AS_UNIQUEID" val="1571"/>
</p:tagLst>
</file>

<file path=ppt/tags/tag516.xml><?xml version="1.0" encoding="utf-8"?>
<p:tagLst xmlns:p="http://schemas.openxmlformats.org/presentationml/2006/main">
  <p:tag name="AS_UNIQUEID" val="1572"/>
</p:tagLst>
</file>

<file path=ppt/tags/tag517.xml><?xml version="1.0" encoding="utf-8"?>
<p:tagLst xmlns:p="http://schemas.openxmlformats.org/presentationml/2006/main">
  <p:tag name="AS_UNIQUEID" val="1573"/>
</p:tagLst>
</file>

<file path=ppt/tags/tag518.xml><?xml version="1.0" encoding="utf-8"?>
<p:tagLst xmlns:p="http://schemas.openxmlformats.org/presentationml/2006/main">
  <p:tag name="AS_UNIQUEID" val="1574"/>
</p:tagLst>
</file>

<file path=ppt/tags/tag519.xml><?xml version="1.0" encoding="utf-8"?>
<p:tagLst xmlns:p="http://schemas.openxmlformats.org/presentationml/2006/main">
  <p:tag name="AS_UNIQUEID" val="1575"/>
</p:tagLst>
</file>

<file path=ppt/tags/tag52.xml><?xml version="1.0" encoding="utf-8"?>
<p:tagLst xmlns:p="http://schemas.openxmlformats.org/presentationml/2006/main">
  <p:tag name="AS_UNIQUEID" val="1268"/>
</p:tagLst>
</file>

<file path=ppt/tags/tag520.xml><?xml version="1.0" encoding="utf-8"?>
<p:tagLst xmlns:p="http://schemas.openxmlformats.org/presentationml/2006/main">
  <p:tag name="AS_UNIQUEID" val="1576"/>
</p:tagLst>
</file>

<file path=ppt/tags/tag521.xml><?xml version="1.0" encoding="utf-8"?>
<p:tagLst xmlns:p="http://schemas.openxmlformats.org/presentationml/2006/main">
  <p:tag name="AS_UNIQUEID" val="1577"/>
</p:tagLst>
</file>

<file path=ppt/tags/tag522.xml><?xml version="1.0" encoding="utf-8"?>
<p:tagLst xmlns:p="http://schemas.openxmlformats.org/presentationml/2006/main">
  <p:tag name="AS_UNIQUEID" val="1578"/>
</p:tagLst>
</file>

<file path=ppt/tags/tag523.xml><?xml version="1.0" encoding="utf-8"?>
<p:tagLst xmlns:p="http://schemas.openxmlformats.org/presentationml/2006/main">
  <p:tag name="AS_UNIQUEID" val="1579"/>
</p:tagLst>
</file>

<file path=ppt/tags/tag524.xml><?xml version="1.0" encoding="utf-8"?>
<p:tagLst xmlns:p="http://schemas.openxmlformats.org/presentationml/2006/main">
  <p:tag name="AS_UNIQUEID" val="1580"/>
</p:tagLst>
</file>

<file path=ppt/tags/tag525.xml><?xml version="1.0" encoding="utf-8"?>
<p:tagLst xmlns:p="http://schemas.openxmlformats.org/presentationml/2006/main">
  <p:tag name="AS_UNIQUEID" val="1581"/>
</p:tagLst>
</file>

<file path=ppt/tags/tag526.xml><?xml version="1.0" encoding="utf-8"?>
<p:tagLst xmlns:p="http://schemas.openxmlformats.org/presentationml/2006/main">
  <p:tag name="AS_UNIQUEID" val="1582"/>
</p:tagLst>
</file>

<file path=ppt/tags/tag527.xml><?xml version="1.0" encoding="utf-8"?>
<p:tagLst xmlns:p="http://schemas.openxmlformats.org/presentationml/2006/main">
  <p:tag name="AS_UNIQUEID" val="1583"/>
</p:tagLst>
</file>

<file path=ppt/tags/tag528.xml><?xml version="1.0" encoding="utf-8"?>
<p:tagLst xmlns:p="http://schemas.openxmlformats.org/presentationml/2006/main">
  <p:tag name="AS_UNIQUEID" val="1584"/>
</p:tagLst>
</file>

<file path=ppt/tags/tag529.xml><?xml version="1.0" encoding="utf-8"?>
<p:tagLst xmlns:p="http://schemas.openxmlformats.org/presentationml/2006/main">
  <p:tag name="AS_UNIQUEID" val="1585"/>
</p:tagLst>
</file>

<file path=ppt/tags/tag53.xml><?xml version="1.0" encoding="utf-8"?>
<p:tagLst xmlns:p="http://schemas.openxmlformats.org/presentationml/2006/main">
  <p:tag name="AS_UNIQUEID" val="1269"/>
</p:tagLst>
</file>

<file path=ppt/tags/tag530.xml><?xml version="1.0" encoding="utf-8"?>
<p:tagLst xmlns:p="http://schemas.openxmlformats.org/presentationml/2006/main">
  <p:tag name="AS_UNIQUEID" val="1586"/>
</p:tagLst>
</file>

<file path=ppt/tags/tag531.xml><?xml version="1.0" encoding="utf-8"?>
<p:tagLst xmlns:p="http://schemas.openxmlformats.org/presentationml/2006/main">
  <p:tag name="AS_UNIQUEID" val="1587"/>
</p:tagLst>
</file>

<file path=ppt/tags/tag532.xml><?xml version="1.0" encoding="utf-8"?>
<p:tagLst xmlns:p="http://schemas.openxmlformats.org/presentationml/2006/main">
  <p:tag name="AS_UNIQUEID" val="1588"/>
</p:tagLst>
</file>

<file path=ppt/tags/tag533.xml><?xml version="1.0" encoding="utf-8"?>
<p:tagLst xmlns:p="http://schemas.openxmlformats.org/presentationml/2006/main">
  <p:tag name="AS_UNIQUEID" val="1589"/>
</p:tagLst>
</file>

<file path=ppt/tags/tag534.xml><?xml version="1.0" encoding="utf-8"?>
<p:tagLst xmlns:p="http://schemas.openxmlformats.org/presentationml/2006/main">
  <p:tag name="AS_UNIQUEID" val="1590"/>
</p:tagLst>
</file>

<file path=ppt/tags/tag535.xml><?xml version="1.0" encoding="utf-8"?>
<p:tagLst xmlns:p="http://schemas.openxmlformats.org/presentationml/2006/main">
  <p:tag name="AS_UNIQUEID" val="1591"/>
</p:tagLst>
</file>

<file path=ppt/tags/tag536.xml><?xml version="1.0" encoding="utf-8"?>
<p:tagLst xmlns:p="http://schemas.openxmlformats.org/presentationml/2006/main">
  <p:tag name="AS_UNIQUEID" val="1592"/>
</p:tagLst>
</file>

<file path=ppt/tags/tag537.xml><?xml version="1.0" encoding="utf-8"?>
<p:tagLst xmlns:p="http://schemas.openxmlformats.org/presentationml/2006/main">
  <p:tag name="AS_UNIQUEID" val="1593"/>
</p:tagLst>
</file>

<file path=ppt/tags/tag538.xml><?xml version="1.0" encoding="utf-8"?>
<p:tagLst xmlns:p="http://schemas.openxmlformats.org/presentationml/2006/main">
  <p:tag name="AS_UNIQUEID" val="1594"/>
</p:tagLst>
</file>

<file path=ppt/tags/tag539.xml><?xml version="1.0" encoding="utf-8"?>
<p:tagLst xmlns:p="http://schemas.openxmlformats.org/presentationml/2006/main">
  <p:tag name="AS_UNIQUEID" val="1595"/>
</p:tagLst>
</file>

<file path=ppt/tags/tag54.xml><?xml version="1.0" encoding="utf-8"?>
<p:tagLst xmlns:p="http://schemas.openxmlformats.org/presentationml/2006/main">
  <p:tag name="AS_UNIQUEID" val="1270"/>
</p:tagLst>
</file>

<file path=ppt/tags/tag540.xml><?xml version="1.0" encoding="utf-8"?>
<p:tagLst xmlns:p="http://schemas.openxmlformats.org/presentationml/2006/main">
  <p:tag name="AS_UNIQUEID" val="1596"/>
</p:tagLst>
</file>

<file path=ppt/tags/tag541.xml><?xml version="1.0" encoding="utf-8"?>
<p:tagLst xmlns:p="http://schemas.openxmlformats.org/presentationml/2006/main">
  <p:tag name="AS_UNIQUEID" val="1597"/>
</p:tagLst>
</file>

<file path=ppt/tags/tag542.xml><?xml version="1.0" encoding="utf-8"?>
<p:tagLst xmlns:p="http://schemas.openxmlformats.org/presentationml/2006/main">
  <p:tag name="AS_UNIQUEID" val="1598"/>
</p:tagLst>
</file>

<file path=ppt/tags/tag543.xml><?xml version="1.0" encoding="utf-8"?>
<p:tagLst xmlns:p="http://schemas.openxmlformats.org/presentationml/2006/main">
  <p:tag name="AS_UNIQUEID" val="1599"/>
</p:tagLst>
</file>

<file path=ppt/tags/tag544.xml><?xml version="1.0" encoding="utf-8"?>
<p:tagLst xmlns:p="http://schemas.openxmlformats.org/presentationml/2006/main">
  <p:tag name="AS_UNIQUEID" val="1600"/>
</p:tagLst>
</file>

<file path=ppt/tags/tag545.xml><?xml version="1.0" encoding="utf-8"?>
<p:tagLst xmlns:p="http://schemas.openxmlformats.org/presentationml/2006/main">
  <p:tag name="AS_UNIQUEID" val="1601"/>
</p:tagLst>
</file>

<file path=ppt/tags/tag546.xml><?xml version="1.0" encoding="utf-8"?>
<p:tagLst xmlns:p="http://schemas.openxmlformats.org/presentationml/2006/main">
  <p:tag name="AS_UNIQUEID" val="1602"/>
</p:tagLst>
</file>

<file path=ppt/tags/tag547.xml><?xml version="1.0" encoding="utf-8"?>
<p:tagLst xmlns:p="http://schemas.openxmlformats.org/presentationml/2006/main">
  <p:tag name="AS_UNIQUEID" val="1603"/>
</p:tagLst>
</file>

<file path=ppt/tags/tag548.xml><?xml version="1.0" encoding="utf-8"?>
<p:tagLst xmlns:p="http://schemas.openxmlformats.org/presentationml/2006/main">
  <p:tag name="AS_UNIQUEID" val="1604"/>
</p:tagLst>
</file>

<file path=ppt/tags/tag549.xml><?xml version="1.0" encoding="utf-8"?>
<p:tagLst xmlns:p="http://schemas.openxmlformats.org/presentationml/2006/main">
  <p:tag name="AS_UNIQUEID" val="1605"/>
</p:tagLst>
</file>

<file path=ppt/tags/tag55.xml><?xml version="1.0" encoding="utf-8"?>
<p:tagLst xmlns:p="http://schemas.openxmlformats.org/presentationml/2006/main">
  <p:tag name="AS_UNIQUEID" val="1271"/>
</p:tagLst>
</file>

<file path=ppt/tags/tag550.xml><?xml version="1.0" encoding="utf-8"?>
<p:tagLst xmlns:p="http://schemas.openxmlformats.org/presentationml/2006/main">
  <p:tag name="AS_UNIQUEID" val="1606"/>
</p:tagLst>
</file>

<file path=ppt/tags/tag551.xml><?xml version="1.0" encoding="utf-8"?>
<p:tagLst xmlns:p="http://schemas.openxmlformats.org/presentationml/2006/main">
  <p:tag name="AS_UNIQUEID" val="1607"/>
</p:tagLst>
</file>

<file path=ppt/tags/tag552.xml><?xml version="1.0" encoding="utf-8"?>
<p:tagLst xmlns:p="http://schemas.openxmlformats.org/presentationml/2006/main">
  <p:tag name="AS_UNIQUEID" val="1608"/>
</p:tagLst>
</file>

<file path=ppt/tags/tag553.xml><?xml version="1.0" encoding="utf-8"?>
<p:tagLst xmlns:p="http://schemas.openxmlformats.org/presentationml/2006/main">
  <p:tag name="AS_UNIQUEID" val="1609"/>
</p:tagLst>
</file>

<file path=ppt/tags/tag554.xml><?xml version="1.0" encoding="utf-8"?>
<p:tagLst xmlns:p="http://schemas.openxmlformats.org/presentationml/2006/main">
  <p:tag name="AS_UNIQUEID" val="1610"/>
</p:tagLst>
</file>

<file path=ppt/tags/tag555.xml><?xml version="1.0" encoding="utf-8"?>
<p:tagLst xmlns:p="http://schemas.openxmlformats.org/presentationml/2006/main">
  <p:tag name="AS_UNIQUEID" val="1611"/>
</p:tagLst>
</file>

<file path=ppt/tags/tag556.xml><?xml version="1.0" encoding="utf-8"?>
<p:tagLst xmlns:p="http://schemas.openxmlformats.org/presentationml/2006/main">
  <p:tag name="AS_UNIQUEID" val="1612"/>
</p:tagLst>
</file>

<file path=ppt/tags/tag557.xml><?xml version="1.0" encoding="utf-8"?>
<p:tagLst xmlns:p="http://schemas.openxmlformats.org/presentationml/2006/main">
  <p:tag name="AS_UNIQUEID" val="1613"/>
</p:tagLst>
</file>

<file path=ppt/tags/tag558.xml><?xml version="1.0" encoding="utf-8"?>
<p:tagLst xmlns:p="http://schemas.openxmlformats.org/presentationml/2006/main">
  <p:tag name="AS_UNIQUEID" val="1614"/>
</p:tagLst>
</file>

<file path=ppt/tags/tag559.xml><?xml version="1.0" encoding="utf-8"?>
<p:tagLst xmlns:p="http://schemas.openxmlformats.org/presentationml/2006/main">
  <p:tag name="AS_UNIQUEID" val="1615"/>
</p:tagLst>
</file>

<file path=ppt/tags/tag56.xml><?xml version="1.0" encoding="utf-8"?>
<p:tagLst xmlns:p="http://schemas.openxmlformats.org/presentationml/2006/main">
  <p:tag name="AS_UNIQUEID" val="1272"/>
</p:tagLst>
</file>

<file path=ppt/tags/tag560.xml><?xml version="1.0" encoding="utf-8"?>
<p:tagLst xmlns:p="http://schemas.openxmlformats.org/presentationml/2006/main">
  <p:tag name="AS_UNIQUEID" val="1616"/>
</p:tagLst>
</file>

<file path=ppt/tags/tag561.xml><?xml version="1.0" encoding="utf-8"?>
<p:tagLst xmlns:p="http://schemas.openxmlformats.org/presentationml/2006/main">
  <p:tag name="AS_UNIQUEID" val="1617"/>
</p:tagLst>
</file>

<file path=ppt/tags/tag562.xml><?xml version="1.0" encoding="utf-8"?>
<p:tagLst xmlns:p="http://schemas.openxmlformats.org/presentationml/2006/main">
  <p:tag name="AS_UNIQUEID" val="1618"/>
</p:tagLst>
</file>

<file path=ppt/tags/tag563.xml><?xml version="1.0" encoding="utf-8"?>
<p:tagLst xmlns:p="http://schemas.openxmlformats.org/presentationml/2006/main">
  <p:tag name="AS_UNIQUEID" val="1619"/>
</p:tagLst>
</file>

<file path=ppt/tags/tag564.xml><?xml version="1.0" encoding="utf-8"?>
<p:tagLst xmlns:p="http://schemas.openxmlformats.org/presentationml/2006/main">
  <p:tag name="AS_UNIQUEID" val="1620"/>
</p:tagLst>
</file>

<file path=ppt/tags/tag565.xml><?xml version="1.0" encoding="utf-8"?>
<p:tagLst xmlns:p="http://schemas.openxmlformats.org/presentationml/2006/main">
  <p:tag name="AS_UNIQUEID" val="1621"/>
</p:tagLst>
</file>

<file path=ppt/tags/tag566.xml><?xml version="1.0" encoding="utf-8"?>
<p:tagLst xmlns:p="http://schemas.openxmlformats.org/presentationml/2006/main">
  <p:tag name="AS_UNIQUEID" val="1622"/>
</p:tagLst>
</file>

<file path=ppt/tags/tag567.xml><?xml version="1.0" encoding="utf-8"?>
<p:tagLst xmlns:p="http://schemas.openxmlformats.org/presentationml/2006/main">
  <p:tag name="AS_UNIQUEID" val="1623"/>
</p:tagLst>
</file>

<file path=ppt/tags/tag568.xml><?xml version="1.0" encoding="utf-8"?>
<p:tagLst xmlns:p="http://schemas.openxmlformats.org/presentationml/2006/main">
  <p:tag name="AS_UNIQUEID" val="1624"/>
</p:tagLst>
</file>

<file path=ppt/tags/tag569.xml><?xml version="1.0" encoding="utf-8"?>
<p:tagLst xmlns:p="http://schemas.openxmlformats.org/presentationml/2006/main">
  <p:tag name="AS_UNIQUEID" val="1625"/>
</p:tagLst>
</file>

<file path=ppt/tags/tag57.xml><?xml version="1.0" encoding="utf-8"?>
<p:tagLst xmlns:p="http://schemas.openxmlformats.org/presentationml/2006/main">
  <p:tag name="AS_UNIQUEID" val="1273"/>
</p:tagLst>
</file>

<file path=ppt/tags/tag570.xml><?xml version="1.0" encoding="utf-8"?>
<p:tagLst xmlns:p="http://schemas.openxmlformats.org/presentationml/2006/main">
  <p:tag name="AS_UNIQUEID" val="1626"/>
</p:tagLst>
</file>

<file path=ppt/tags/tag571.xml><?xml version="1.0" encoding="utf-8"?>
<p:tagLst xmlns:p="http://schemas.openxmlformats.org/presentationml/2006/main">
  <p:tag name="AS_UNIQUEID" val="1627"/>
</p:tagLst>
</file>

<file path=ppt/tags/tag572.xml><?xml version="1.0" encoding="utf-8"?>
<p:tagLst xmlns:p="http://schemas.openxmlformats.org/presentationml/2006/main">
  <p:tag name="AS_UNIQUEID" val="1628"/>
</p:tagLst>
</file>

<file path=ppt/tags/tag573.xml><?xml version="1.0" encoding="utf-8"?>
<p:tagLst xmlns:p="http://schemas.openxmlformats.org/presentationml/2006/main">
  <p:tag name="AS_UNIQUEID" val="1629"/>
</p:tagLst>
</file>

<file path=ppt/tags/tag574.xml><?xml version="1.0" encoding="utf-8"?>
<p:tagLst xmlns:p="http://schemas.openxmlformats.org/presentationml/2006/main">
  <p:tag name="AS_UNIQUEID" val="1630"/>
</p:tagLst>
</file>

<file path=ppt/tags/tag575.xml><?xml version="1.0" encoding="utf-8"?>
<p:tagLst xmlns:p="http://schemas.openxmlformats.org/presentationml/2006/main">
  <p:tag name="AS_UNIQUEID" val="1631"/>
</p:tagLst>
</file>

<file path=ppt/tags/tag576.xml><?xml version="1.0" encoding="utf-8"?>
<p:tagLst xmlns:p="http://schemas.openxmlformats.org/presentationml/2006/main">
  <p:tag name="AS_UNIQUEID" val="1632"/>
</p:tagLst>
</file>

<file path=ppt/tags/tag577.xml><?xml version="1.0" encoding="utf-8"?>
<p:tagLst xmlns:p="http://schemas.openxmlformats.org/presentationml/2006/main">
  <p:tag name="AS_UNIQUEID" val="1633"/>
</p:tagLst>
</file>

<file path=ppt/tags/tag578.xml><?xml version="1.0" encoding="utf-8"?>
<p:tagLst xmlns:p="http://schemas.openxmlformats.org/presentationml/2006/main">
  <p:tag name="AS_UNIQUEID" val="1634"/>
</p:tagLst>
</file>

<file path=ppt/tags/tag579.xml><?xml version="1.0" encoding="utf-8"?>
<p:tagLst xmlns:p="http://schemas.openxmlformats.org/presentationml/2006/main">
  <p:tag name="AS_UNIQUEID" val="1635"/>
</p:tagLst>
</file>

<file path=ppt/tags/tag58.xml><?xml version="1.0" encoding="utf-8"?>
<p:tagLst xmlns:p="http://schemas.openxmlformats.org/presentationml/2006/main">
  <p:tag name="AS_UNIQUEID" val="1274"/>
</p:tagLst>
</file>

<file path=ppt/tags/tag580.xml><?xml version="1.0" encoding="utf-8"?>
<p:tagLst xmlns:p="http://schemas.openxmlformats.org/presentationml/2006/main">
  <p:tag name="AS_UNIQUEID" val="1636"/>
</p:tagLst>
</file>

<file path=ppt/tags/tag581.xml><?xml version="1.0" encoding="utf-8"?>
<p:tagLst xmlns:p="http://schemas.openxmlformats.org/presentationml/2006/main">
  <p:tag name="AS_UNIQUEID" val="1637"/>
</p:tagLst>
</file>

<file path=ppt/tags/tag582.xml><?xml version="1.0" encoding="utf-8"?>
<p:tagLst xmlns:p="http://schemas.openxmlformats.org/presentationml/2006/main">
  <p:tag name="AS_UNIQUEID" val="1638"/>
</p:tagLst>
</file>

<file path=ppt/tags/tag583.xml><?xml version="1.0" encoding="utf-8"?>
<p:tagLst xmlns:p="http://schemas.openxmlformats.org/presentationml/2006/main">
  <p:tag name="AS_UNIQUEID" val="1639"/>
</p:tagLst>
</file>

<file path=ppt/tags/tag584.xml><?xml version="1.0" encoding="utf-8"?>
<p:tagLst xmlns:p="http://schemas.openxmlformats.org/presentationml/2006/main">
  <p:tag name="AS_UNIQUEID" val="1640"/>
</p:tagLst>
</file>

<file path=ppt/tags/tag585.xml><?xml version="1.0" encoding="utf-8"?>
<p:tagLst xmlns:p="http://schemas.openxmlformats.org/presentationml/2006/main">
  <p:tag name="AS_UNIQUEID" val="1641"/>
</p:tagLst>
</file>

<file path=ppt/tags/tag586.xml><?xml version="1.0" encoding="utf-8"?>
<p:tagLst xmlns:p="http://schemas.openxmlformats.org/presentationml/2006/main">
  <p:tag name="AS_UNIQUEID" val="1642"/>
</p:tagLst>
</file>

<file path=ppt/tags/tag587.xml><?xml version="1.0" encoding="utf-8"?>
<p:tagLst xmlns:p="http://schemas.openxmlformats.org/presentationml/2006/main">
  <p:tag name="AS_UNIQUEID" val="1643"/>
</p:tagLst>
</file>

<file path=ppt/tags/tag588.xml><?xml version="1.0" encoding="utf-8"?>
<p:tagLst xmlns:p="http://schemas.openxmlformats.org/presentationml/2006/main">
  <p:tag name="AS_UNIQUEID" val="1644"/>
</p:tagLst>
</file>

<file path=ppt/tags/tag589.xml><?xml version="1.0" encoding="utf-8"?>
<p:tagLst xmlns:p="http://schemas.openxmlformats.org/presentationml/2006/main">
  <p:tag name="AS_UNIQUEID" val="1645"/>
</p:tagLst>
</file>

<file path=ppt/tags/tag59.xml><?xml version="1.0" encoding="utf-8"?>
<p:tagLst xmlns:p="http://schemas.openxmlformats.org/presentationml/2006/main">
  <p:tag name="AS_UNIQUEID" val="1275"/>
</p:tagLst>
</file>

<file path=ppt/tags/tag590.xml><?xml version="1.0" encoding="utf-8"?>
<p:tagLst xmlns:p="http://schemas.openxmlformats.org/presentationml/2006/main">
  <p:tag name="AS_UNIQUEID" val="1646"/>
</p:tagLst>
</file>

<file path=ppt/tags/tag591.xml><?xml version="1.0" encoding="utf-8"?>
<p:tagLst xmlns:p="http://schemas.openxmlformats.org/presentationml/2006/main">
  <p:tag name="AS_UNIQUEID" val="1647"/>
</p:tagLst>
</file>

<file path=ppt/tags/tag592.xml><?xml version="1.0" encoding="utf-8"?>
<p:tagLst xmlns:p="http://schemas.openxmlformats.org/presentationml/2006/main">
  <p:tag name="AS_UNIQUEID" val="1648"/>
</p:tagLst>
</file>

<file path=ppt/tags/tag593.xml><?xml version="1.0" encoding="utf-8"?>
<p:tagLst xmlns:p="http://schemas.openxmlformats.org/presentationml/2006/main">
  <p:tag name="AS_UNIQUEID" val="1649"/>
</p:tagLst>
</file>

<file path=ppt/tags/tag594.xml><?xml version="1.0" encoding="utf-8"?>
<p:tagLst xmlns:p="http://schemas.openxmlformats.org/presentationml/2006/main">
  <p:tag name="AS_UNIQUEID" val="1650"/>
</p:tagLst>
</file>

<file path=ppt/tags/tag595.xml><?xml version="1.0" encoding="utf-8"?>
<p:tagLst xmlns:p="http://schemas.openxmlformats.org/presentationml/2006/main">
  <p:tag name="AS_UNIQUEID" val="1651"/>
</p:tagLst>
</file>

<file path=ppt/tags/tag596.xml><?xml version="1.0" encoding="utf-8"?>
<p:tagLst xmlns:p="http://schemas.openxmlformats.org/presentationml/2006/main">
  <p:tag name="AS_OS" val="Unix 3.10 unknown"/>
  <p:tag name="AS_RELEASE_DATE" val="2020.11.30"/>
  <p:tag name="AS_TITLE" val="Aspose.Slides for Java"/>
  <p:tag name="AS_VERSION" val="20.11"/>
  <p:tag name="ISPRING_PRESENTATION_TITLE" val="手绘论文答辩"/>
</p:tagLst>
</file>

<file path=ppt/tags/tag6.xml><?xml version="1.0" encoding="utf-8"?>
<p:tagLst xmlns:p="http://schemas.openxmlformats.org/presentationml/2006/main">
  <p:tag name="AS_UNIQUEID" val="1222"/>
</p:tagLst>
</file>

<file path=ppt/tags/tag60.xml><?xml version="1.0" encoding="utf-8"?>
<p:tagLst xmlns:p="http://schemas.openxmlformats.org/presentationml/2006/main">
  <p:tag name="AS_UNIQUEID" val="1276"/>
</p:tagLst>
</file>

<file path=ppt/tags/tag61.xml><?xml version="1.0" encoding="utf-8"?>
<p:tagLst xmlns:p="http://schemas.openxmlformats.org/presentationml/2006/main">
  <p:tag name="AS_UNIQUEID" val="1277"/>
</p:tagLst>
</file>

<file path=ppt/tags/tag62.xml><?xml version="1.0" encoding="utf-8"?>
<p:tagLst xmlns:p="http://schemas.openxmlformats.org/presentationml/2006/main">
  <p:tag name="AS_UNIQUEID" val="1278"/>
</p:tagLst>
</file>

<file path=ppt/tags/tag63.xml><?xml version="1.0" encoding="utf-8"?>
<p:tagLst xmlns:p="http://schemas.openxmlformats.org/presentationml/2006/main">
  <p:tag name="AS_UNIQUEID" val="1279"/>
</p:tagLst>
</file>

<file path=ppt/tags/tag64.xml><?xml version="1.0" encoding="utf-8"?>
<p:tagLst xmlns:p="http://schemas.openxmlformats.org/presentationml/2006/main">
  <p:tag name="AS_UNIQUEID" val="1280"/>
</p:tagLst>
</file>

<file path=ppt/tags/tag65.xml><?xml version="1.0" encoding="utf-8"?>
<p:tagLst xmlns:p="http://schemas.openxmlformats.org/presentationml/2006/main">
  <p:tag name="AS_UNIQUEID" val="1281"/>
</p:tagLst>
</file>

<file path=ppt/tags/tag66.xml><?xml version="1.0" encoding="utf-8"?>
<p:tagLst xmlns:p="http://schemas.openxmlformats.org/presentationml/2006/main">
  <p:tag name="AS_UNIQUEID" val="1282"/>
</p:tagLst>
</file>

<file path=ppt/tags/tag67.xml><?xml version="1.0" encoding="utf-8"?>
<p:tagLst xmlns:p="http://schemas.openxmlformats.org/presentationml/2006/main">
  <p:tag name="AS_UNIQUEID" val="1283"/>
</p:tagLst>
</file>

<file path=ppt/tags/tag68.xml><?xml version="1.0" encoding="utf-8"?>
<p:tagLst xmlns:p="http://schemas.openxmlformats.org/presentationml/2006/main">
  <p:tag name="AS_UNIQUEID" val="1284"/>
</p:tagLst>
</file>

<file path=ppt/tags/tag69.xml><?xml version="1.0" encoding="utf-8"?>
<p:tagLst xmlns:p="http://schemas.openxmlformats.org/presentationml/2006/main">
  <p:tag name="AS_UNIQUEID" val="1285"/>
</p:tagLst>
</file>

<file path=ppt/tags/tag7.xml><?xml version="1.0" encoding="utf-8"?>
<p:tagLst xmlns:p="http://schemas.openxmlformats.org/presentationml/2006/main">
  <p:tag name="AS_UNIQUEID" val="1223"/>
</p:tagLst>
</file>

<file path=ppt/tags/tag70.xml><?xml version="1.0" encoding="utf-8"?>
<p:tagLst xmlns:p="http://schemas.openxmlformats.org/presentationml/2006/main">
  <p:tag name="AS_UNIQUEID" val="1286"/>
</p:tagLst>
</file>

<file path=ppt/tags/tag71.xml><?xml version="1.0" encoding="utf-8"?>
<p:tagLst xmlns:p="http://schemas.openxmlformats.org/presentationml/2006/main">
  <p:tag name="AS_UNIQUEID" val="1287"/>
</p:tagLst>
</file>

<file path=ppt/tags/tag72.xml><?xml version="1.0" encoding="utf-8"?>
<p:tagLst xmlns:p="http://schemas.openxmlformats.org/presentationml/2006/main">
  <p:tag name="AS_UNIQUEID" val="1288"/>
</p:tagLst>
</file>

<file path=ppt/tags/tag73.xml><?xml version="1.0" encoding="utf-8"?>
<p:tagLst xmlns:p="http://schemas.openxmlformats.org/presentationml/2006/main">
  <p:tag name="AS_UNIQUEID" val="1289"/>
</p:tagLst>
</file>

<file path=ppt/tags/tag74.xml><?xml version="1.0" encoding="utf-8"?>
<p:tagLst xmlns:p="http://schemas.openxmlformats.org/presentationml/2006/main">
  <p:tag name="AS_UNIQUEID" val="1290"/>
</p:tagLst>
</file>

<file path=ppt/tags/tag75.xml><?xml version="1.0" encoding="utf-8"?>
<p:tagLst xmlns:p="http://schemas.openxmlformats.org/presentationml/2006/main">
  <p:tag name="AS_UNIQUEID" val="1291"/>
</p:tagLst>
</file>

<file path=ppt/tags/tag76.xml><?xml version="1.0" encoding="utf-8"?>
<p:tagLst xmlns:p="http://schemas.openxmlformats.org/presentationml/2006/main">
  <p:tag name="AS_UNIQUEID" val="1292"/>
</p:tagLst>
</file>

<file path=ppt/tags/tag77.xml><?xml version="1.0" encoding="utf-8"?>
<p:tagLst xmlns:p="http://schemas.openxmlformats.org/presentationml/2006/main">
  <p:tag name="AS_UNIQUEID" val="1293"/>
</p:tagLst>
</file>

<file path=ppt/tags/tag78.xml><?xml version="1.0" encoding="utf-8"?>
<p:tagLst xmlns:p="http://schemas.openxmlformats.org/presentationml/2006/main">
  <p:tag name="AS_UNIQUEID" val="1294"/>
</p:tagLst>
</file>

<file path=ppt/tags/tag79.xml><?xml version="1.0" encoding="utf-8"?>
<p:tagLst xmlns:p="http://schemas.openxmlformats.org/presentationml/2006/main">
  <p:tag name="AS_UNIQUEID" val="1295"/>
</p:tagLst>
</file>

<file path=ppt/tags/tag8.xml><?xml version="1.0" encoding="utf-8"?>
<p:tagLst xmlns:p="http://schemas.openxmlformats.org/presentationml/2006/main">
  <p:tag name="AS_UNIQUEID" val="1224"/>
</p:tagLst>
</file>

<file path=ppt/tags/tag80.xml><?xml version="1.0" encoding="utf-8"?>
<p:tagLst xmlns:p="http://schemas.openxmlformats.org/presentationml/2006/main">
  <p:tag name="AS_UNIQUEID" val="1296"/>
</p:tagLst>
</file>

<file path=ppt/tags/tag81.xml><?xml version="1.0" encoding="utf-8"?>
<p:tagLst xmlns:p="http://schemas.openxmlformats.org/presentationml/2006/main">
  <p:tag name="AS_UNIQUEID" val="1297"/>
</p:tagLst>
</file>

<file path=ppt/tags/tag82.xml><?xml version="1.0" encoding="utf-8"?>
<p:tagLst xmlns:p="http://schemas.openxmlformats.org/presentationml/2006/main">
  <p:tag name="AS_UNIQUEID" val="1298"/>
</p:tagLst>
</file>

<file path=ppt/tags/tag83.xml><?xml version="1.0" encoding="utf-8"?>
<p:tagLst xmlns:p="http://schemas.openxmlformats.org/presentationml/2006/main">
  <p:tag name="AS_UNIQUEID" val="1299"/>
</p:tagLst>
</file>

<file path=ppt/tags/tag84.xml><?xml version="1.0" encoding="utf-8"?>
<p:tagLst xmlns:p="http://schemas.openxmlformats.org/presentationml/2006/main">
  <p:tag name="AS_UNIQUEID" val="1300"/>
</p:tagLst>
</file>

<file path=ppt/tags/tag85.xml><?xml version="1.0" encoding="utf-8"?>
<p:tagLst xmlns:p="http://schemas.openxmlformats.org/presentationml/2006/main">
  <p:tag name="AS_UNIQUEID" val="1301"/>
</p:tagLst>
</file>

<file path=ppt/tags/tag86.xml><?xml version="1.0" encoding="utf-8"?>
<p:tagLst xmlns:p="http://schemas.openxmlformats.org/presentationml/2006/main">
  <p:tag name="AS_UNIQUEID" val="1302"/>
</p:tagLst>
</file>

<file path=ppt/tags/tag87.xml><?xml version="1.0" encoding="utf-8"?>
<p:tagLst xmlns:p="http://schemas.openxmlformats.org/presentationml/2006/main">
  <p:tag name="AS_UNIQUEID" val="1303"/>
</p:tagLst>
</file>

<file path=ppt/tags/tag88.xml><?xml version="1.0" encoding="utf-8"?>
<p:tagLst xmlns:p="http://schemas.openxmlformats.org/presentationml/2006/main">
  <p:tag name="AS_UNIQUEID" val="1304"/>
</p:tagLst>
</file>

<file path=ppt/tags/tag89.xml><?xml version="1.0" encoding="utf-8"?>
<p:tagLst xmlns:p="http://schemas.openxmlformats.org/presentationml/2006/main">
  <p:tag name="AS_UNIQUEID" val="1305"/>
</p:tagLst>
</file>

<file path=ppt/tags/tag9.xml><?xml version="1.0" encoding="utf-8"?>
<p:tagLst xmlns:p="http://schemas.openxmlformats.org/presentationml/2006/main">
  <p:tag name="AS_UNIQUEID" val="1225"/>
</p:tagLst>
</file>

<file path=ppt/tags/tag90.xml><?xml version="1.0" encoding="utf-8"?>
<p:tagLst xmlns:p="http://schemas.openxmlformats.org/presentationml/2006/main">
  <p:tag name="AS_UNIQUEID" val="1306"/>
</p:tagLst>
</file>

<file path=ppt/tags/tag91.xml><?xml version="1.0" encoding="utf-8"?>
<p:tagLst xmlns:p="http://schemas.openxmlformats.org/presentationml/2006/main">
  <p:tag name="AS_UNIQUEID" val="1307"/>
</p:tagLst>
</file>

<file path=ppt/tags/tag92.xml><?xml version="1.0" encoding="utf-8"?>
<p:tagLst xmlns:p="http://schemas.openxmlformats.org/presentationml/2006/main">
  <p:tag name="AS_UNIQUEID" val="1308"/>
</p:tagLst>
</file>

<file path=ppt/tags/tag93.xml><?xml version="1.0" encoding="utf-8"?>
<p:tagLst xmlns:p="http://schemas.openxmlformats.org/presentationml/2006/main">
  <p:tag name="AS_UNIQUEID" val="1309"/>
</p:tagLst>
</file>

<file path=ppt/tags/tag94.xml><?xml version="1.0" encoding="utf-8"?>
<p:tagLst xmlns:p="http://schemas.openxmlformats.org/presentationml/2006/main">
  <p:tag name="AS_UNIQUEID" val="1310"/>
</p:tagLst>
</file>

<file path=ppt/tags/tag95.xml><?xml version="1.0" encoding="utf-8"?>
<p:tagLst xmlns:p="http://schemas.openxmlformats.org/presentationml/2006/main">
  <p:tag name="AS_UNIQUEID" val="1311"/>
</p:tagLst>
</file>

<file path=ppt/tags/tag96.xml><?xml version="1.0" encoding="utf-8"?>
<p:tagLst xmlns:p="http://schemas.openxmlformats.org/presentationml/2006/main">
  <p:tag name="AS_UNIQUEID" val="1312"/>
</p:tagLst>
</file>

<file path=ppt/tags/tag97.xml><?xml version="1.0" encoding="utf-8"?>
<p:tagLst xmlns:p="http://schemas.openxmlformats.org/presentationml/2006/main">
  <p:tag name="AS_UNIQUEID" val="1313"/>
</p:tagLst>
</file>

<file path=ppt/tags/tag98.xml><?xml version="1.0" encoding="utf-8"?>
<p:tagLst xmlns:p="http://schemas.openxmlformats.org/presentationml/2006/main">
  <p:tag name="AS_UNIQUEID" val="1314"/>
</p:tagLst>
</file>

<file path=ppt/tags/tag99.xml><?xml version="1.0" encoding="utf-8"?>
<p:tagLst xmlns:p="http://schemas.openxmlformats.org/presentationml/2006/main">
  <p:tag name="AS_UNIQUEID" val="1315"/>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88</Paragraphs>
  <Slides>26</Slides>
  <Notes>16</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26</vt:i4>
      </vt:variant>
    </vt:vector>
  </HeadingPairs>
  <TitlesOfParts>
    <vt:vector baseType="lpstr" size="45">
      <vt:lpstr>Arial</vt:lpstr>
      <vt:lpstr>Calibri Light</vt:lpstr>
      <vt:lpstr>Calibri</vt:lpstr>
      <vt:lpstr>宋体</vt:lpstr>
      <vt:lpstr>方正姚体</vt:lpstr>
      <vt:lpstr>微软雅黑</vt:lpstr>
      <vt:lpstr>华文宋体</vt:lpstr>
      <vt:lpstr>方正静蕾简体</vt:lpstr>
      <vt:lpstr>Arial Black</vt:lpstr>
      <vt:lpstr>迷你简卡通</vt:lpstr>
      <vt:lpstr>Aharoni</vt:lpstr>
      <vt:lpstr>华文琥珀</vt:lpstr>
      <vt:lpstr>华文细黑</vt:lpstr>
      <vt:lpstr>方正兰亭超细黑简体</vt:lpstr>
      <vt:lpstr>楷体</vt:lpstr>
      <vt:lpstr>Times New Roman</vt:lpstr>
      <vt:lpstr>隶书</vt:lpstr>
      <vt:lpstr>华文楷体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2022-01-03T10:37:08.545</cp:lastPrinted>
  <dcterms:created xsi:type="dcterms:W3CDTF">2022-01-03T10:37:08Z</dcterms:created>
  <dcterms:modified xsi:type="dcterms:W3CDTF">2022-01-03T02:37:12Z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