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3"/>
    <p:sldId id="260" r:id="rId4"/>
    <p:sldId id="5084" r:id="rId5"/>
    <p:sldId id="5205" r:id="rId6"/>
    <p:sldId id="5206" r:id="rId7"/>
    <p:sldId id="5208" r:id="rId8"/>
    <p:sldId id="5203" r:id="rId9"/>
    <p:sldId id="5204" r:id="rId10"/>
    <p:sldId id="5193" r:id="rId11"/>
    <p:sldId id="5194" r:id="rId12"/>
    <p:sldId id="5190" r:id="rId13"/>
    <p:sldId id="5191" r:id="rId14"/>
    <p:sldId id="5192" r:id="rId15"/>
    <p:sldId id="5196" r:id="rId16"/>
    <p:sldId id="5195" r:id="rId17"/>
    <p:sldId id="5201" r:id="rId18"/>
    <p:sldId id="5202" r:id="rId19"/>
    <p:sldId id="5209" r:id="rId20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汉仪铁线黑-45简" panose="00020600040101010101" charset="-122"/>
      <p:regular r:id="rId30"/>
    </p:embeddedFont>
    <p:embeddedFont>
      <p:font typeface="楷体" panose="02010609060101010101" charset="-122"/>
      <p:regular r:id="rId31"/>
    </p:embeddedFont>
    <p:embeddedFont>
      <p:font typeface="微软雅黑" panose="020B0503020204020204" charset="-122"/>
      <p:regular r:id="rId32"/>
    </p:embeddedFont>
    <p:embeddedFont>
      <p:font typeface="华文楷体" panose="02010600040101010101" pitchFamily="2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677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55.xml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vantGarde Bk BT"/>
              <a:ea typeface="AvantGarde Bk BT" panose="020B040202020202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vantGarde Bk BT"/>
              </a:rPr>
            </a:fld>
            <a:endParaRPr lang="zh-CN" altLang="en-US">
              <a:latin typeface="AvantGarde Bk BT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vantGarde Bk BT"/>
              <a:ea typeface="AvantGarde Bk BT" panose="020B04020202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vantGarde Bk BT"/>
              </a:rPr>
            </a:fld>
            <a:endParaRPr lang="zh-CN" altLang="en-US">
              <a:latin typeface="AvantGarde Bk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铁线黑-45简" panose="00020600040101010101" charset="-122"/>
                <a:ea typeface="汉仪铁线黑-4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铁线黑-45简" panose="00020600040101010101" charset="-122"/>
                <a:ea typeface="汉仪铁线黑-45简" panose="00020600040101010101" charset="-122"/>
              </a:defRPr>
            </a:lvl1pPr>
          </a:lstStyle>
          <a:p>
            <a:fld id="{883596B6-12AF-4DBD-B519-0BACEDD097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铁线黑-45简" panose="00020600040101010101" charset="-122"/>
                <a:ea typeface="汉仪铁线黑-4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铁线黑-45简" panose="00020600040101010101" charset="-122"/>
                <a:ea typeface="汉仪铁线黑-45简" panose="00020600040101010101" charset="-122"/>
              </a:defRPr>
            </a:lvl1pPr>
          </a:lstStyle>
          <a:p>
            <a:fld id="{5C1A61EC-7DD7-44BD-AA7A-6DB5E6FEC3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铁线黑-45简" panose="00020600040101010101" charset="-122"/>
        <a:ea typeface="汉仪铁线黑-45简" panose="0002060004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铁线黑-45简" panose="00020600040101010101" charset="-122"/>
        <a:ea typeface="汉仪铁线黑-45简" panose="0002060004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铁线黑-45简" panose="00020600040101010101" charset="-122"/>
        <a:ea typeface="汉仪铁线黑-45简" panose="0002060004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铁线黑-45简" panose="00020600040101010101" charset="-122"/>
        <a:ea typeface="汉仪铁线黑-45简" panose="0002060004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铁线黑-45简" panose="00020600040101010101" charset="-122"/>
        <a:ea typeface="汉仪铁线黑-45简" panose="0002060004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image" Target="../media/image7.png"/><Relationship Id="rId15" Type="http://schemas.openxmlformats.org/officeDocument/2006/relationships/tags" Target="../tags/tag8.xml"/><Relationship Id="rId14" Type="http://schemas.openxmlformats.org/officeDocument/2006/relationships/image" Target="../media/image6.png"/><Relationship Id="rId13" Type="http://schemas.openxmlformats.org/officeDocument/2006/relationships/tags" Target="../tags/tag7.xml"/><Relationship Id="rId12" Type="http://schemas.microsoft.com/office/2007/relationships/hdphoto" Target="../media/image5.wdp"/><Relationship Id="rId11" Type="http://schemas.openxmlformats.org/officeDocument/2006/relationships/image" Target="../media/image4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51.xm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6.png"/><Relationship Id="rId7" Type="http://schemas.openxmlformats.org/officeDocument/2006/relationships/tags" Target="../tags/tag11.xml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6.xml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15.xml"/><Relationship Id="rId4" Type="http://schemas.openxmlformats.org/officeDocument/2006/relationships/image" Target="../media/image10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image" Target="../media/image3.png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21.xml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20.xml"/><Relationship Id="rId4" Type="http://schemas.openxmlformats.org/officeDocument/2006/relationships/image" Target="../media/image1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grpSp>
          <p:nvGrpSpPr>
            <p:cNvPr id="8" name="组合 7"/>
            <p:cNvGrpSpPr/>
            <p:nvPr>
              <p:custDataLst>
                <p:tags r:id="rId3"/>
              </p:custDataLst>
            </p:nvPr>
          </p:nvGrpSpPr>
          <p:grpSpPr>
            <a:xfrm>
              <a:off x="0" y="0"/>
              <a:ext cx="12191998" cy="6858000"/>
              <a:chOff x="0" y="0"/>
              <a:chExt cx="12191998" cy="6858000"/>
            </a:xfrm>
          </p:grpSpPr>
          <p:pic>
            <p:nvPicPr>
              <p:cNvPr id="10" name="图片 9" descr="花瓶里插着紫色的花  描述已自动生成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925"/>
              <a:stretch>
                <a:fillRect/>
              </a:stretch>
            </p:blipFill>
            <p:spPr>
              <a:xfrm>
                <a:off x="0" y="0"/>
                <a:ext cx="4571570" cy="2816942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0" y="4308970"/>
                <a:ext cx="2739321" cy="254902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rcRect l="46013" t="3142"/>
              <a:stretch>
                <a:fillRect/>
              </a:stretch>
            </p:blipFill>
            <p:spPr>
              <a:xfrm>
                <a:off x="9173497" y="3259924"/>
                <a:ext cx="3018501" cy="3598076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>
                <a:alphaModFix amt="35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870957" cy="3615241"/>
              </a:xfrm>
              <a:prstGeom prst="rect">
                <a:avLst/>
              </a:prstGeom>
            </p:spPr>
          </p:pic>
          <p:pic>
            <p:nvPicPr>
              <p:cNvPr id="14" name="图片 13" descr="图片包含 游戏机, 烟花  描述已自动生成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40" t="41075" r="14372" b="6209"/>
              <a:stretch>
                <a:fillRect/>
              </a:stretch>
            </p:blipFill>
            <p:spPr>
              <a:xfrm>
                <a:off x="869939" y="837032"/>
                <a:ext cx="2359743" cy="2379059"/>
              </a:xfrm>
              <a:prstGeom prst="rect">
                <a:avLst/>
              </a:prstGeom>
            </p:spPr>
          </p:pic>
        </p:grpSp>
        <p:pic>
          <p:nvPicPr>
            <p:cNvPr id="9" name="图片 8" descr="卡通人物  低可信度描述已自动生成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047" y="133956"/>
              <a:ext cx="1546028" cy="254903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62496" y="62497"/>
            <a:ext cx="1799305" cy="1674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l="46013" t="3142"/>
          <a:stretch>
            <a:fillRect/>
          </a:stretch>
        </p:blipFill>
        <p:spPr>
          <a:xfrm>
            <a:off x="10336089" y="4645742"/>
            <a:ext cx="1855909" cy="221225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numCol="1" anchor="ctr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baseline="0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>
              <a:buFont typeface="Arial" panose="020B0604020202020204"/>
            </a:pPr>
            <a:fld id="{0C88DA9A-350A-429A-BA78-21E728A0914B}" type="slidenum">
              <a:rPr lang="en-US" altLang="en-US" sz="1200">
                <a:solidFill>
                  <a:srgbClr val="898989"/>
                </a:solidFill>
              </a:rPr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6013" t="3142"/>
          <a:stretch>
            <a:fillRect/>
          </a:stretch>
        </p:blipFill>
        <p:spPr>
          <a:xfrm>
            <a:off x="7849170" y="1681316"/>
            <a:ext cx="4342828" cy="51766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4862" y="438356"/>
            <a:ext cx="5377138" cy="6419644"/>
          </a:xfrm>
          <a:prstGeom prst="rect">
            <a:avLst/>
          </a:prstGeom>
        </p:spPr>
      </p:pic>
      <p:pic>
        <p:nvPicPr>
          <p:cNvPr id="18" name="图片 17" descr="图片包含 游戏机, 烟花  描述已自动生成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0" t="41075" r="14372" b="6209"/>
          <a:stretch>
            <a:fillRect/>
          </a:stretch>
        </p:blipFill>
        <p:spPr>
          <a:xfrm>
            <a:off x="8840712" y="2797625"/>
            <a:ext cx="2359743" cy="23790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-102965" y="102964"/>
            <a:ext cx="2964426" cy="275849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 flipH="1">
            <a:off x="5501148" y="0"/>
            <a:ext cx="6690852" cy="4120120"/>
            <a:chOff x="0" y="0"/>
            <a:chExt cx="5870957" cy="3615241"/>
          </a:xfrm>
        </p:grpSpPr>
        <p:pic>
          <p:nvPicPr>
            <p:cNvPr id="9" name="图片 8" descr="花瓶里插着紫色的花  描述已自动生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925"/>
            <a:stretch>
              <a:fillRect/>
            </a:stretch>
          </p:blipFill>
          <p:spPr>
            <a:xfrm>
              <a:off x="0" y="0"/>
              <a:ext cx="4571570" cy="281694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5870957" cy="3615241"/>
            </a:xfrm>
            <a:prstGeom prst="rect">
              <a:avLst/>
            </a:prstGeom>
          </p:spPr>
        </p:pic>
        <p:pic>
          <p:nvPicPr>
            <p:cNvPr id="13" name="图片 12" descr="图片包含 游戏机, 烟花  描述已自动生成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0" t="41075" r="14372" b="6209"/>
            <a:stretch>
              <a:fillRect/>
            </a:stretch>
          </p:blipFill>
          <p:spPr>
            <a:xfrm>
              <a:off x="869939" y="837032"/>
              <a:ext cx="2359743" cy="2379059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l="46013" t="3142"/>
          <a:stretch>
            <a:fillRect/>
          </a:stretch>
        </p:blipFill>
        <p:spPr>
          <a:xfrm>
            <a:off x="9173497" y="3259924"/>
            <a:ext cx="3018501" cy="359807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8334806" cy="5132439"/>
            <a:chOff x="1" y="0"/>
            <a:chExt cx="4483510" cy="2760873"/>
          </a:xfrm>
        </p:grpSpPr>
        <p:pic>
          <p:nvPicPr>
            <p:cNvPr id="8" name="图片 7" descr="花瓶里插着紫色的花  描述已自动生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925"/>
            <a:stretch>
              <a:fillRect/>
            </a:stretch>
          </p:blipFill>
          <p:spPr>
            <a:xfrm>
              <a:off x="1" y="0"/>
              <a:ext cx="3491199" cy="215123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0"/>
              <a:ext cx="4483510" cy="2760873"/>
            </a:xfrm>
            <a:prstGeom prst="rect">
              <a:avLst/>
            </a:prstGeom>
          </p:spPr>
        </p:pic>
        <p:pic>
          <p:nvPicPr>
            <p:cNvPr id="10" name="图片 9" descr="图片包含 游戏机, 烟花  描述已自动生成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0" t="41075" r="14372" b="6209"/>
            <a:stretch>
              <a:fillRect/>
            </a:stretch>
          </p:blipFill>
          <p:spPr>
            <a:xfrm>
              <a:off x="664353" y="639221"/>
              <a:ext cx="1802080" cy="181683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8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B18B-CB44-4BDF-BB74-36075D9435BF}" type="datetimeFigureOut">
              <a:rPr lang="zh-CN" altLang="en-US" smtClean="0"/>
            </a:fld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8E00-1514-4B44-BDB3-329388624584}" type="slidenum">
              <a:rPr lang="zh-CN" altLang="en-US" smtClean="0"/>
            </a:fld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4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tags" Target="../tags/tag133.xml"/><Relationship Id="rId6" Type="http://schemas.openxmlformats.org/officeDocument/2006/relationships/image" Target="../media/image15.png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13.png"/><Relationship Id="rId6" Type="http://schemas.openxmlformats.org/officeDocument/2006/relationships/tags" Target="../tags/tag98.xml"/><Relationship Id="rId5" Type="http://schemas.openxmlformats.org/officeDocument/2006/relationships/image" Target="../media/image1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/>
          <p:cNvSpPr txBox="1"/>
          <p:nvPr>
            <p:custDataLst>
              <p:tags r:id="rId1"/>
            </p:custDataLst>
          </p:nvPr>
        </p:nvSpPr>
        <p:spPr>
          <a:xfrm>
            <a:off x="1181788" y="2572438"/>
            <a:ext cx="959503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4.2   权利行使  注意界限</a:t>
            </a:r>
            <a:endParaRPr lang="en-US" altLang="zh-CN" sz="54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/>
          <p:nvPr>
            <p:custDataLst>
              <p:tags r:id="rId1"/>
            </p:custDataLst>
          </p:nvPr>
        </p:nvSpPr>
        <p:spPr>
          <a:xfrm>
            <a:off x="149225" y="356552"/>
            <a:ext cx="12192000" cy="35509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685800">
              <a:lnSpc>
                <a:spcPts val="454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某报社发表多篇文章，如《矿泉壶的“神力”有待商榷》《当心矿泉壶的副作用》《矿泉壶也有害》等，称有关研究表明，矿泉壶的矿化、磁化、灭菌装置有害，提醒消费者“慎用”“当心”，并对几家矿泉壶生产企业的广告提出批评。被点名批评的企业向法院起诉，认为报社的行为侵犯了其名誉权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defTabSz="685800">
              <a:lnSpc>
                <a:spcPts val="454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思考：报社是否侵犯了矿泉壶生产企业的名誉权？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459" name="Rectangle 4"/>
          <p:cNvSpPr/>
          <p:nvPr>
            <p:custDataLst>
              <p:tags r:id="rId2"/>
            </p:custDataLst>
          </p:nvPr>
        </p:nvSpPr>
        <p:spPr>
          <a:xfrm>
            <a:off x="55245" y="3784759"/>
            <a:ext cx="12192000" cy="30175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defTabSz="685800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行为人为公共利益实施新闻报道、舆论监督等行为，影响他人名誉的，不承担民事责任。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just" defTabSz="685800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但是有下列情形之一的除外：①捏造、歪曲事实；②对他人提供的严重失实内容未尽到合理核实义务；③使用侮辱性言辞等贬损他人名誉。此案件中报社是否侵犯了企业的名誉权，关键要弄清报社报道内容是否属实。若属实则不构成侵权，否则构成侵权。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2001500" y="10680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Text"/>
          <p:cNvSpPr txBox="1"/>
          <p:nvPr>
            <p:custDataLst>
              <p:tags r:id="rId1"/>
            </p:custDataLst>
          </p:nvPr>
        </p:nvSpPr>
        <p:spPr>
          <a:xfrm>
            <a:off x="4246880" y="2736850"/>
            <a:ext cx="4603115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妥善处理相邻关系</a:t>
            </a:r>
            <a:endParaRPr lang="zh-CN" altLang="en-US" sz="44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200639" y="2587743"/>
            <a:ext cx="914400" cy="914400"/>
            <a:chOff x="1661923" y="2763145"/>
            <a:chExt cx="914400" cy="914400"/>
          </a:xfrm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661923" y="27631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ooter Text"/>
            <p:cNvSpPr txBox="1"/>
            <p:nvPr>
              <p:custDataLst>
                <p:tags r:id="rId4"/>
              </p:custDataLst>
            </p:nvPr>
          </p:nvSpPr>
          <p:spPr>
            <a:xfrm>
              <a:off x="1677335" y="2912569"/>
              <a:ext cx="883577" cy="609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4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 flipV="1">
            <a:off x="3185795" y="3526790"/>
            <a:ext cx="5643880" cy="50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466215" y="73660"/>
            <a:ext cx="30276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妥善处理相邻关系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144780" y="742315"/>
            <a:ext cx="11908155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1、相邻关系的实质：</a:t>
            </a:r>
            <a:endParaRPr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相邻关系是对不动产所有权的限制或延伸</a:t>
            </a:r>
            <a:endParaRPr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2.相邻关系的主要类型：</a:t>
            </a:r>
            <a:endParaRPr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608" name="矩形 9"/>
          <p:cNvSpPr/>
          <p:nvPr>
            <p:custDataLst>
              <p:tags r:id="rId4"/>
            </p:custDataLst>
          </p:nvPr>
        </p:nvSpPr>
        <p:spPr>
          <a:xfrm>
            <a:off x="443865" y="2808605"/>
            <a:ext cx="5072380" cy="246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20000"/>
              </a:lnSpc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①相邻用水、排水， 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②相邻通行， 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③相邻不动产利用与管线安设， 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④相邻通风、采光、日照， 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⑤相邻有害物质排放，等等。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46595" y="2569210"/>
            <a:ext cx="4419600" cy="28003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38284" y="5369559"/>
            <a:ext cx="10433368" cy="13716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3.法律规定相邻关系的意义：对于保护不动产权利人的合法权益，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稳定社会秩序，具有重要意义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466215" y="73660"/>
            <a:ext cx="30276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妥善处理相邻关系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144780" y="742315"/>
            <a:ext cx="11908155" cy="59588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4、如何处理相邻关系：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（1）处理相邻关系的原则：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民法典规定，不动产的相邻权利人应当按照有利生产、方便生活、团结互助、公平合理的原则，正确处理相邻关系；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（2）法律依据：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法律、法规对处理相邻关系有规定的，依照其规定；法律、法规没有规定的，可以按照当地习惯；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（3）相邻关系一方在为自己便利行使权利时，应当照顾到相邻方的利益。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民法典规定，不动产权利人应当为相邻权利人用水、排水、 通行等提供必要的便利；不动产权利人因用水、排水、 通行等利用相邻不动产的，应当尽量避免对相邻的不动产权利人造成损害。   </a:t>
            </a:r>
            <a:endParaRPr 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"/>
          <p:cNvSpPr/>
          <p:nvPr>
            <p:custDataLst>
              <p:tags r:id="rId1"/>
            </p:custDataLst>
          </p:nvPr>
        </p:nvSpPr>
        <p:spPr>
          <a:xfrm>
            <a:off x="138113" y="593725"/>
            <a:ext cx="11941175" cy="58521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50000"/>
              </a:lnSpc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甲与乙是某村村民，平日关系甚好。但在年初甲在乙房屋后面建房时，没有留出足够的空间，其房屋的滴水檐距乙房屋后墙太近，以致下雨时乙房屋后墙墙体因水滴受潮导致屋内墙皮脱落，进而影响正常居住生活，甲屡劝乙不听，两家关系交恶，最终甲将乙告上法庭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>
              <a:lnSpc>
                <a:spcPct val="150000"/>
              </a:lnSpc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法院处理甲乙两人的纠纷的实质是什么？处理这种纠纷应该坚持什么原则？甲应该负什么责任？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>
              <a:lnSpc>
                <a:spcPct val="150000"/>
              </a:lnSpc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   甲乙两人的纠纷的实质是相邻关系纠纷；处理这种纠纷应该坚持有利生产、方便生活、团结互助、公平合理的原则；甲应该负责赔偿乙的损失，并加固乙的房屋。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/>
          <p:nvPr>
            <p:custDataLst>
              <p:tags r:id="rId1"/>
            </p:custDataLst>
          </p:nvPr>
        </p:nvSpPr>
        <p:spPr>
          <a:xfrm>
            <a:off x="336550" y="1077913"/>
            <a:ext cx="11437938" cy="1412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defTabSz="685800" eaLnBrk="1" hangingPunct="1">
              <a:lnSpc>
                <a:spcPts val="5200"/>
              </a:lnSpc>
            </a:pPr>
            <a: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《民法典》第二百九十一条【通行相邻关系】不动产权利人对相邻权利人因通行等必须利用其土地的，应当提供必要的便利。</a:t>
            </a:r>
            <a:endParaRPr lang="en-US" altLang="zh-CN" sz="2800" b="1" spc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603" name="矩形 3"/>
          <p:cNvSpPr/>
          <p:nvPr>
            <p:custDataLst>
              <p:tags r:id="rId2"/>
            </p:custDataLst>
          </p:nvPr>
        </p:nvSpPr>
        <p:spPr>
          <a:xfrm>
            <a:off x="342900" y="3028950"/>
            <a:ext cx="11431588" cy="212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defTabSz="685800" eaLnBrk="1" hangingPunct="1">
              <a:lnSpc>
                <a:spcPts val="5340"/>
              </a:lnSpc>
            </a:pPr>
            <a: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《民法典》第二百九十二条【相邻土地的利用】不动产权利人因建造、修缮建筑物以及铺设电线、电缆、水管、暖气和燃气管线等必须利用相邻土地、建筑物的，该土地、建筑物的权利人应当提供必要的便利。</a:t>
            </a:r>
            <a:endParaRPr lang="en-US" altLang="zh-CN" sz="2800" b="1" spc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/>
          <p:nvPr>
            <p:custDataLst>
              <p:tags r:id="rId1"/>
            </p:custDataLst>
          </p:nvPr>
        </p:nvSpPr>
        <p:spPr>
          <a:xfrm>
            <a:off x="288290" y="822642"/>
            <a:ext cx="11615420" cy="52120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defTabSz="685800"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李老师在期中考试题目中引用王某的一幅漫画，王某向法院提起诉讼。以下说法正确的是（     ）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just" defTabSz="685800"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①李老师引用某乙的一幅漫画命题，属于作品的合理使用，一般情况下不构成侵权；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just" defTabSz="685800"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②应该在命题时注明作者的姓名和作品的出处，否则也会形成侵权。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just" defTabSz="685800"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③李老师引用王某的漫画，未经王某同意，构成侵权。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just" defTabSz="685800"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④李老师引用王某漫画未向王某付费，构成侵权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just" defTabSz="685800"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 ①②       B. ②③      C. ①③      D. ③④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844" name="矩形 4"/>
          <p:cNvSpPr/>
          <p:nvPr>
            <p:custDataLst>
              <p:tags r:id="rId2"/>
            </p:custDataLst>
          </p:nvPr>
        </p:nvSpPr>
        <p:spPr>
          <a:xfrm>
            <a:off x="9830277" y="4073555"/>
            <a:ext cx="921067" cy="15544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en-US" altLang="zh-CN" sz="96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/>
          <p:nvPr>
            <p:custDataLst>
              <p:tags r:id="rId1"/>
            </p:custDataLst>
          </p:nvPr>
        </p:nvSpPr>
        <p:spPr>
          <a:xfrm>
            <a:off x="0" y="834390"/>
            <a:ext cx="12192000" cy="38557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408305" defTabSz="685800">
              <a:lnSpc>
                <a:spcPts val="4940"/>
              </a:lnSpc>
              <a:tabLst>
                <a:tab pos="3503295" algn="l"/>
              </a:tabLs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在下列民事纠纷中，应按相邻关系处理的有(　　)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08305" defTabSz="685800">
              <a:lnSpc>
                <a:spcPts val="4940"/>
              </a:lnSpc>
              <a:tabLst>
                <a:tab pos="3503295" algn="l"/>
              </a:tabLs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①甲在乙的房屋后挖菜窖，造成乙的房屋基础下沉，墙体裂缝，引起纠纷　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08305" defTabSz="685800">
              <a:lnSpc>
                <a:spcPts val="4940"/>
              </a:lnSpc>
              <a:tabLst>
                <a:tab pos="3503295" algn=""/>
              </a:tabLs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②甲为了取得更好的营利，把乙流转的土地由种植变更为养殖遭乙拒绝　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08305" defTabSz="685800">
              <a:lnSpc>
                <a:spcPts val="4940"/>
              </a:lnSpc>
              <a:tabLst>
                <a:tab pos="3503295" algn="l"/>
              </a:tabLs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③甲新建的房屋滴水在乙的房屋上，引起纠纷　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08305" defTabSz="685800">
              <a:lnSpc>
                <a:spcPts val="4940"/>
              </a:lnSpc>
              <a:tabLst>
                <a:tab pos="3503295" algn=""/>
              </a:tabLs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④甲村在河流上流修建拦河坝，使乙村用水量骤减，引起纠纷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08305" defTabSz="685800">
              <a:lnSpc>
                <a:spcPts val="4940"/>
              </a:lnSpc>
              <a:tabLst>
                <a:tab pos="3503295" algn=""/>
              </a:tabLst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A．①②③　  B．①②④     C．①③④      D．②③④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915" name="矩形 3"/>
          <p:cNvSpPr/>
          <p:nvPr>
            <p:custDataLst>
              <p:tags r:id="rId2"/>
            </p:custDataLst>
          </p:nvPr>
        </p:nvSpPr>
        <p:spPr>
          <a:xfrm>
            <a:off x="10563951" y="3664464"/>
            <a:ext cx="827405" cy="15544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</a:t>
            </a:r>
            <a:endParaRPr kumimoji="0" lang="en-US" altLang="zh-CN" sz="96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26390" y="368300"/>
            <a:ext cx="11376660" cy="6236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  <a:tabLst>
                <a:tab pos="1029335" algn=""/>
                <a:tab pos="1850390" algn=""/>
                <a:tab pos="2538095" algn="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2.有人提出,可以通过降低小区业主的同意门槛,解决加装电梯难度大的困境。你认为这个建议可行吗?如果照此实施,可能产生哪些新的问题?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20000"/>
              </a:lnSpc>
              <a:tabLst>
                <a:tab pos="1029335" algn=""/>
                <a:tab pos="1850390" algn="l"/>
                <a:tab pos="2538095" algn=""/>
                <a:tab pos="3221990" algn="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提示不可行。现实中,低楼层业主无需求,一旦加装电梯,会带来噪声,影响其休息,可能还会影响其房屋保值、采光,涉及低楼层用户的隐私。降低小区业主的同意门槛,可能影响到意见的征集,进而影响到邻里关系,还可能影响到电梯安装、运维费用的筹集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20000"/>
              </a:lnSpc>
              <a:tabLst>
                <a:tab pos="1029335" algn=""/>
                <a:tab pos="1850390" algn="l"/>
                <a:tab pos="2538095" algn="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3.运用处理相邻关系的原则,提出老旧小区加装电梯的解决方案。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20000"/>
              </a:lnSpc>
              <a:tabLst>
                <a:tab pos="1029335" algn=""/>
                <a:tab pos="1850390" algn=""/>
                <a:tab pos="2538095" algn="l"/>
                <a:tab pos="3221990" algn="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提示不动产的相邻权利人应当按照有利生产、方便生活、团结互助、公平合理的原则,正确处理相邻关系。老旧小区加装电梯,依据处理相邻关系的原则,应调整加装电梯征求意见比例范围,充分发挥协商民主的作用,将相邻矛盾控制在最小范围,应突出基层组织的作用,权衡各方利益,优化推进机制、实施各项扶持政策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Text"/>
          <p:cNvSpPr txBox="1"/>
          <p:nvPr>
            <p:custDataLst>
              <p:tags r:id="rId1"/>
            </p:custDataLst>
          </p:nvPr>
        </p:nvSpPr>
        <p:spPr>
          <a:xfrm>
            <a:off x="4370705" y="2736850"/>
            <a:ext cx="3968115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民事权利有限制</a:t>
            </a:r>
            <a:endParaRPr lang="zh-CN" altLang="en-US" sz="44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200639" y="2587743"/>
            <a:ext cx="914400" cy="914400"/>
            <a:chOff x="1661923" y="2763145"/>
            <a:chExt cx="914400" cy="914400"/>
          </a:xfrm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661923" y="2763145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ooter Text"/>
            <p:cNvSpPr txBox="1"/>
            <p:nvPr>
              <p:custDataLst>
                <p:tags r:id="rId4"/>
              </p:custDataLst>
            </p:nvPr>
          </p:nvSpPr>
          <p:spPr>
            <a:xfrm>
              <a:off x="1677335" y="2912569"/>
              <a:ext cx="883577" cy="609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4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 flipV="1">
            <a:off x="3185795" y="3519805"/>
            <a:ext cx="5155565" cy="120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644015" y="73660"/>
            <a:ext cx="26720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民事权利有限制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560705" y="734695"/>
            <a:ext cx="11207750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5000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1．限制的内容</a:t>
            </a:r>
            <a:endParaRPr lang="en-US" altLang="zh-CN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(1)民事主体行使民事权利时不能超过正当的界限。</a:t>
            </a:r>
            <a:endParaRPr lang="en-US" altLang="zh-CN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(2)不得滥用民事权利损害国家利益、社会公共利益或者他人合法权益</a:t>
            </a:r>
            <a:endParaRPr lang="en-US" altLang="zh-CN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292" name="文本框 4"/>
          <p:cNvSpPr txBox="1"/>
          <p:nvPr>
            <p:custDataLst>
              <p:tags r:id="rId4"/>
            </p:custDataLst>
          </p:nvPr>
        </p:nvSpPr>
        <p:spPr>
          <a:xfrm>
            <a:off x="2312988" y="2995930"/>
            <a:ext cx="6769100" cy="51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2800" b="1" spc="0">
                <a:latin typeface="微软雅黑" panose="020B0503020204020204" charset="-122"/>
                <a:ea typeface="微软雅黑" panose="020B0503020204020204" charset="-122"/>
              </a:rPr>
              <a:t>遵循诚信原则；不违法；不违背公序良俗</a:t>
            </a:r>
            <a:endParaRPr lang="zh-CN" altLang="en-US" sz="2800" b="1" spc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6" name="直接箭头连接符 45"/>
          <p:cNvCxnSpPr/>
          <p:nvPr>
            <p:custDataLst>
              <p:tags r:id="rId5"/>
            </p:custDataLst>
          </p:nvPr>
        </p:nvCxnSpPr>
        <p:spPr>
          <a:xfrm flipH="1">
            <a:off x="4691380" y="1879600"/>
            <a:ext cx="1503045" cy="1021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>
            <p:custDataLst>
              <p:tags r:id="rId6"/>
            </p:custDataLst>
          </p:nvPr>
        </p:nvSpPr>
        <p:spPr>
          <a:xfrm>
            <a:off x="234950" y="3909059"/>
            <a:ext cx="1143952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《民法典》第七条　民事主体从事民事活动，应当遵循诚信原则，秉持诚实，恪守承诺。</a:t>
            </a:r>
            <a:endParaRPr lang="zh-CN" altLang="en-US" sz="2400" b="1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《民法典》第八条  民事主体从事民事活动，不得违反法律，不得违背公序良俗。</a:t>
            </a:r>
            <a:endParaRPr lang="zh-CN" altLang="en-US" sz="2400" b="1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《民法典》第一百三十二条 民事主体不得滥用民事权利损害国家利益、社会公共利益或者他人合法权益。</a:t>
            </a:r>
            <a:endParaRPr lang="zh-CN" altLang="en-US" sz="2400" b="1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644015" y="73660"/>
            <a:ext cx="26720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民事权利有限制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144780" y="595630"/>
            <a:ext cx="1190815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2．对于人身权(名誉权)设定的界限</a:t>
            </a:r>
            <a:endParaRPr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(1)表现：对经营者的产品质量或者服务质量进行批评、评论，就不能认定为侵害名誉权。</a:t>
            </a:r>
            <a:endParaRPr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(2)原因：这些行为是保障消费者批评监督权所必需的。</a:t>
            </a:r>
            <a:endParaRPr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(3)例外：借机以诽谤、诋毁、侮辱等方式损害对方利益的，则构成侵权。</a:t>
            </a:r>
            <a:endParaRPr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5360" y="3969385"/>
            <a:ext cx="3347720" cy="2397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95035" y="3969385"/>
            <a:ext cx="3175000" cy="2381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矩形 1"/>
          <p:cNvSpPr/>
          <p:nvPr>
            <p:custDataLst>
              <p:tags r:id="rId1"/>
            </p:custDataLst>
          </p:nvPr>
        </p:nvSpPr>
        <p:spPr>
          <a:xfrm>
            <a:off x="383540" y="2365693"/>
            <a:ext cx="11099800" cy="3947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defTabSz="685800" eaLnBrk="1" hangingPunct="1">
              <a:lnSpc>
                <a:spcPts val="5060"/>
              </a:lnSpc>
            </a:pPr>
            <a: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《民法典》第一千零二十五条　行为人为公共利益实施新闻报道、舆论监督等行为，影响他人名誉的，不承担民事责任，但是有下列情形之一的除外：</a:t>
            </a:r>
            <a:b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（一）捏造、歪曲事实；</a:t>
            </a:r>
            <a:b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（二）对他人提供的严重失实内容未尽到合理核实义务；</a:t>
            </a:r>
            <a:b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 b="1" spc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（三）使用侮辱性言辞等贬损他人名誉。</a:t>
            </a:r>
            <a:endParaRPr lang="en-US" altLang="zh-CN" sz="2800" b="1" spc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45" name="文本框 1"/>
          <p:cNvSpPr/>
          <p:nvPr>
            <p:custDataLst>
              <p:tags r:id="rId2"/>
            </p:custDataLst>
          </p:nvPr>
        </p:nvSpPr>
        <p:spPr>
          <a:xfrm>
            <a:off x="429260" y="758190"/>
            <a:ext cx="10885488" cy="1371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 思考：给不满意的商品和服务打差评是我们每个人消费者的权利，但是我们能意气用事，随意打差评吗？要注意什么？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644015" y="73660"/>
            <a:ext cx="26720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民事权利有限制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252095" y="1428115"/>
            <a:ext cx="11908155" cy="3657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镜头1:小王同学在写一篇作文时，写道：“北风卷地白草折，胡天八月即飞雪。忽如一夜春风来，千树万树梨花开……望着窗外一片白茫茫的大雪，我不由自主吟咏出了岑参的著名作品《白雪歌送武判官归京》。”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镜头2：张老师在撰写一篇论文时，引用了知网上三篇论文中的观点。他在论文的“参考文献”中，注明了这些观点的出处、作者及发表期刊。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镜头3： 中学语文教科书中收录一篇某当代作家的散文。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01395" y="5734684"/>
            <a:ext cx="69392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fontAlgn="base" hangingPunct="0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请判断以上行为是否侵犯著作权？为什么？</a:t>
            </a:r>
            <a:endParaRPr lang="zh-CN" alt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339" name="文本框 3"/>
          <p:cNvSpPr/>
          <p:nvPr>
            <p:custDataLst>
              <p:tags r:id="rId5"/>
            </p:custDataLst>
          </p:nvPr>
        </p:nvSpPr>
        <p:spPr>
          <a:xfrm>
            <a:off x="3508693" y="717233"/>
            <a:ext cx="3795712" cy="518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>
              <a:tabLst>
                <a:tab pos="1343025" algn="l"/>
              </a:tabLst>
            </a:pP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探究思考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644015" y="73660"/>
            <a:ext cx="26720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民事权利有限制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144780" y="595630"/>
            <a:ext cx="1190815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3、民法对著作权的限制：作品的合理使用和法定许可使用。</a:t>
            </a:r>
            <a:endParaRPr lang="en-US"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(1)作品的合理使用</a:t>
            </a:r>
            <a:endParaRPr lang="en-US"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51460" y="2334260"/>
            <a:ext cx="3926205" cy="246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①含义：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在特定的情形中，使用作品不需要著作权人同意，也不必支付使用费。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657091" y="1739265"/>
            <a:ext cx="7266940" cy="5044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②特定情形：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a.为个人学习、研究或者欣赏，使用他人已经发表的作品；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b.为介绍、评论某一作品或者说明某一问题，在作品中适当引用他人已经发表的作品；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c.为报道时事新闻，在报纸、期刊、广播电台、电视台等媒体中不可避免地再现或者引用已经发表的作品；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d.为课堂教学或者科学研究，翻译或者少量复制已经发表的作品，供教学或者科研人员使用。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>
            <p:custDataLst>
              <p:tags r:id="rId1"/>
            </p:custDataLst>
          </p:nvPr>
        </p:nvCxnSpPr>
        <p:spPr>
          <a:xfrm flipV="1">
            <a:off x="1151255" y="551815"/>
            <a:ext cx="10901680" cy="4381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644015" y="73660"/>
            <a:ext cx="26720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民事权利有限制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144780" y="595630"/>
            <a:ext cx="1190815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3、民法对著作权的限制：作品的合理使用和法定许可使用。</a:t>
            </a:r>
            <a:endParaRPr lang="en-US"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(2)法定许可使用</a:t>
            </a:r>
            <a:endParaRPr lang="en-US" sz="26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51460" y="2398395"/>
            <a:ext cx="3926205" cy="3261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①含义：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在某些情形中，除非权利人事先声明不许使用，他人可以不经著作权人同意，直接使用著作权人的作品，但应当按照规定支付使用费，这属于作品的法定许可使用。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785994" y="2398395"/>
            <a:ext cx="7266940" cy="2567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②特定情形：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a.报刊转载其他报刊上发表的作品；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6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b.在为实施九年义务教育和国家教育规划而编写出版的教科书中，汇编已经发表的作品片段或者短小的文字作品、音乐作品等。</a:t>
            </a:r>
            <a:endParaRPr sz="26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694690" y="5848984"/>
            <a:ext cx="9428480" cy="487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sz="2600" b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在合理使用和法定许可使用的情况下，仍须指明作者和作品出处</a:t>
            </a:r>
            <a:endParaRPr sz="2600" b="1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650" y="906462"/>
          <a:ext cx="11663362" cy="5581651"/>
        </p:xfrm>
        <a:graphic>
          <a:graphicData uri="http://schemas.openxmlformats.org/drawingml/2006/table">
            <a:tbl>
              <a:tblPr/>
              <a:tblGrid>
                <a:gridCol w="1020762"/>
                <a:gridCol w="2797175"/>
                <a:gridCol w="7845425"/>
              </a:tblGrid>
              <a:tr h="477838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685800" eaLnBrk="1" hangingPunct="1"/>
                      <a:endParaRPr lang="en-US" altLang="zh-CN" sz="2700">
                        <a:latin typeface="Times New Roman" panose="02020603050405020304" pitchFamily="18" charset="0"/>
                        <a:ea typeface="Courier New" panose="02070309020205020404" pitchFamily="49" charset="0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685800" eaLnBrk="1" hangingPunct="1"/>
                      <a:r>
                        <a:rPr lang="zh-CN" altLang="en-US" sz="27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主要表现</a:t>
                      </a:r>
                      <a:endParaRPr lang="zh-CN" altLang="en-US" sz="27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685800" eaLnBrk="1" hangingPunct="1"/>
                      <a:r>
                        <a:rPr lang="zh-CN" altLang="en-US" sz="27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具体情形</a:t>
                      </a:r>
                      <a:endParaRPr lang="zh-CN" altLang="en-US" sz="27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725738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685800" eaLnBrk="1" hangingPunct="1"/>
                      <a:r>
                        <a:rPr lang="zh-CN" altLang="en-US" sz="27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合理使用</a:t>
                      </a:r>
                      <a:endParaRPr lang="zh-CN" altLang="en-US" sz="27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使用作品不需要著作权人同意，也不必支付使用费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①为个人学习、研究或者欣赏，使用他人已经发表的作品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②为介绍、评论某一作品或者说明某一问题，在作品中适当引用他人已经发表的作品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③为报道时事新闻，在报纸、期刊、广播电台、电视台等媒体中不可避免地再现或者引用已经发表的作品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④为学校课堂教学或者科学研究，翻译或者少量复制已经发表的作品，供教学或者科研人员使用；等等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828800"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685800" eaLnBrk="1" hangingPunct="1"/>
                      <a:r>
                        <a:rPr lang="zh-CN" altLang="en-US" sz="27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法定许可使用</a:t>
                      </a:r>
                      <a:endParaRPr lang="zh-CN" altLang="en-US" sz="27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可以不经著作权人同意，直接使用著作权人的作品，但应当按照规定支付使用费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685800" eaLnBrk="1" hangingPunct="1"/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①报刊转载其他报刊上发表的作品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lvl="0" indent="0" defTabSz="685800" eaLnBrk="1" hangingPunct="1"/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②在为实施九年义务教育和国家教育规划而编写出版的教科书中，汇编已经发表的作品片段或者短小的文字作品、音乐作品；等等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49275">
                <a:tc gridSpan="3">
                  <a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685800" eaLnBrk="1" hangingPunct="1"/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在合理使用和法定许可使用的情况下，仍须指明作者和作品出处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T="0" marB="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 hMerge="1">
                  <a:tcP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</a:tcPr>
                </a:tc>
                <a:tc hMerge="1">
                  <a:tcPr>
                    <a:lnR w="12700"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</a:tcPr>
                </a:tc>
              </a:tr>
            </a:tbl>
          </a:graphicData>
        </a:graphic>
      </p:graphicFrame>
      <p:sp>
        <p:nvSpPr>
          <p:cNvPr id="18454" name="Rectangle 1"/>
          <p:cNvSpPr/>
          <p:nvPr>
            <p:custDataLst>
              <p:tags r:id="rId2"/>
            </p:custDataLst>
          </p:nvPr>
        </p:nvSpPr>
        <p:spPr>
          <a:xfrm>
            <a:off x="0" y="152400"/>
            <a:ext cx="18288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defTabSz="685800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8455" name="TextBox 3"/>
          <p:cNvSpPr/>
          <p:nvPr>
            <p:custDataLst>
              <p:tags r:id="rId3"/>
            </p:custDataLst>
          </p:nvPr>
        </p:nvSpPr>
        <p:spPr>
          <a:xfrm>
            <a:off x="1654175" y="224155"/>
            <a:ext cx="8006080" cy="518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685800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【知识整合】区别作品的合理使用和法定许可使用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wipe/>
  </p:transition>
</p:sld>
</file>

<file path=ppt/tags/tag1.xml><?xml version="1.0" encoding="utf-8"?>
<p:tagLst xmlns:p="http://schemas.openxmlformats.org/presentationml/2006/main">
  <p:tag name="AS_UNIQUEID" val="1003"/>
</p:tagLst>
</file>

<file path=ppt/tags/tag10.xml><?xml version="1.0" encoding="utf-8"?>
<p:tagLst xmlns:p="http://schemas.openxmlformats.org/presentationml/2006/main">
  <p:tag name="AS_UNIQUEID" val="1013"/>
</p:tagLst>
</file>

<file path=ppt/tags/tag100.xml><?xml version="1.0" encoding="utf-8"?>
<p:tagLst xmlns:p="http://schemas.openxmlformats.org/presentationml/2006/main">
  <p:tag name="AS_UNIQUEID" val="1134"/>
</p:tagLst>
</file>

<file path=ppt/tags/tag101.xml><?xml version="1.0" encoding="utf-8"?>
<p:tagLst xmlns:p="http://schemas.openxmlformats.org/presentationml/2006/main">
  <p:tag name="AS_UNIQUEID" val="1136"/>
</p:tagLst>
</file>

<file path=ppt/tags/tag102.xml><?xml version="1.0" encoding="utf-8"?>
<p:tagLst xmlns:p="http://schemas.openxmlformats.org/presentationml/2006/main">
  <p:tag name="AS_UNIQUEID" val="1137"/>
</p:tagLst>
</file>

<file path=ppt/tags/tag103.xml><?xml version="1.0" encoding="utf-8"?>
<p:tagLst xmlns:p="http://schemas.openxmlformats.org/presentationml/2006/main">
  <p:tag name="AS_UNIQUEID" val="1138"/>
</p:tagLst>
</file>

<file path=ppt/tags/tag104.xml><?xml version="1.0" encoding="utf-8"?>
<p:tagLst xmlns:p="http://schemas.openxmlformats.org/presentationml/2006/main">
  <p:tag name="AS_UNIQUEID" val="1139"/>
</p:tagLst>
</file>

<file path=ppt/tags/tag105.xml><?xml version="1.0" encoding="utf-8"?>
<p:tagLst xmlns:p="http://schemas.openxmlformats.org/presentationml/2006/main">
  <p:tag name="AS_UNIQUEID" val="1140"/>
</p:tagLst>
</file>

<file path=ppt/tags/tag106.xml><?xml version="1.0" encoding="utf-8"?>
<p:tagLst xmlns:p="http://schemas.openxmlformats.org/presentationml/2006/main">
  <p:tag name="AS_UNIQUEID" val="1142"/>
</p:tagLst>
</file>

<file path=ppt/tags/tag107.xml><?xml version="1.0" encoding="utf-8"?>
<p:tagLst xmlns:p="http://schemas.openxmlformats.org/presentationml/2006/main">
  <p:tag name="AS_UNIQUEID" val="1143"/>
</p:tagLst>
</file>

<file path=ppt/tags/tag108.xml><?xml version="1.0" encoding="utf-8"?>
<p:tagLst xmlns:p="http://schemas.openxmlformats.org/presentationml/2006/main">
  <p:tag name="AS_UNIQUEID" val="1144"/>
</p:tagLst>
</file>

<file path=ppt/tags/tag109.xml><?xml version="1.0" encoding="utf-8"?>
<p:tagLst xmlns:p="http://schemas.openxmlformats.org/presentationml/2006/main">
  <p:tag name="AS_UNIQUEID" val="1145"/>
</p:tagLst>
</file>

<file path=ppt/tags/tag11.xml><?xml version="1.0" encoding="utf-8"?>
<p:tagLst xmlns:p="http://schemas.openxmlformats.org/presentationml/2006/main">
  <p:tag name="AS_UNIQUEID" val="1014"/>
</p:tagLst>
</file>

<file path=ppt/tags/tag110.xml><?xml version="1.0" encoding="utf-8"?>
<p:tagLst xmlns:p="http://schemas.openxmlformats.org/presentationml/2006/main">
  <p:tag name="AS_UNIQUEID" val="1146"/>
</p:tagLst>
</file>

<file path=ppt/tags/tag111.xml><?xml version="1.0" encoding="utf-8"?>
<p:tagLst xmlns:p="http://schemas.openxmlformats.org/presentationml/2006/main">
  <p:tag name="AS_UNIQUEID" val="1148"/>
</p:tagLst>
</file>

<file path=ppt/tags/tag112.xml><?xml version="1.0" encoding="utf-8"?>
<p:tagLst xmlns:p="http://schemas.openxmlformats.org/presentationml/2006/main">
  <p:tag name="AS_UNIQUEID" val="1149"/>
</p:tagLst>
</file>

<file path=ppt/tags/tag113.xml><?xml version="1.0" encoding="utf-8"?>
<p:tagLst xmlns:p="http://schemas.openxmlformats.org/presentationml/2006/main">
  <p:tag name="AS_UNIQUEID" val="1150"/>
</p:tagLst>
</file>

<file path=ppt/tags/tag114.xml><?xml version="1.0" encoding="utf-8"?>
<p:tagLst xmlns:p="http://schemas.openxmlformats.org/presentationml/2006/main">
  <p:tag name="AS_UNIQUEID" val="1151"/>
</p:tagLst>
</file>

<file path=ppt/tags/tag115.xml><?xml version="1.0" encoding="utf-8"?>
<p:tagLst xmlns:p="http://schemas.openxmlformats.org/presentationml/2006/main">
  <p:tag name="AS_UNIQUEID" val="1152"/>
</p:tagLst>
</file>

<file path=ppt/tags/tag116.xml><?xml version="1.0" encoding="utf-8"?>
<p:tagLst xmlns:p="http://schemas.openxmlformats.org/presentationml/2006/main">
  <p:tag name="AS_UNIQUEID" val="1153"/>
</p:tagLst>
</file>

<file path=ppt/tags/tag117.xml><?xml version="1.0" encoding="utf-8"?>
<p:tagLst xmlns:p="http://schemas.openxmlformats.org/presentationml/2006/main">
  <p:tag name="AS_UNIQUEID" val="1155"/>
  <p:tag name="KSO_WM_UNIT_TABLE_BEAUTIFY" val="smartTable{24bf82fd-471c-41ad-b469-bfa83c52919a}"/>
</p:tagLst>
</file>

<file path=ppt/tags/tag118.xml><?xml version="1.0" encoding="utf-8"?>
<p:tagLst xmlns:p="http://schemas.openxmlformats.org/presentationml/2006/main">
  <p:tag name="AS_UNIQUEID" val="1156"/>
</p:tagLst>
</file>

<file path=ppt/tags/tag119.xml><?xml version="1.0" encoding="utf-8"?>
<p:tagLst xmlns:p="http://schemas.openxmlformats.org/presentationml/2006/main">
  <p:tag name="AS_UNIQUEID" val="1157"/>
</p:tagLst>
</file>

<file path=ppt/tags/tag12.xml><?xml version="1.0" encoding="utf-8"?>
<p:tagLst xmlns:p="http://schemas.openxmlformats.org/presentationml/2006/main">
  <p:tag name="AS_UNIQUEID" val="1015"/>
</p:tagLst>
</file>

<file path=ppt/tags/tag120.xml><?xml version="1.0" encoding="utf-8"?>
<p:tagLst xmlns:p="http://schemas.openxmlformats.org/presentationml/2006/main">
  <p:tag name="AS_UNIQUEID" val="1159"/>
</p:tagLst>
</file>

<file path=ppt/tags/tag121.xml><?xml version="1.0" encoding="utf-8"?>
<p:tagLst xmlns:p="http://schemas.openxmlformats.org/presentationml/2006/main">
  <p:tag name="AS_UNIQUEID" val="1160"/>
</p:tagLst>
</file>

<file path=ppt/tags/tag122.xml><?xml version="1.0" encoding="utf-8"?>
<p:tagLst xmlns:p="http://schemas.openxmlformats.org/presentationml/2006/main">
  <p:tag name="AS_UNIQUEID" val="1190"/>
</p:tagLst>
</file>

<file path=ppt/tags/tag123.xml><?xml version="1.0" encoding="utf-8"?>
<p:tagLst xmlns:p="http://schemas.openxmlformats.org/presentationml/2006/main">
  <p:tag name="AS_UNIQUEID" val="1162"/>
</p:tagLst>
</file>

<file path=ppt/tags/tag124.xml><?xml version="1.0" encoding="utf-8"?>
<p:tagLst xmlns:p="http://schemas.openxmlformats.org/presentationml/2006/main">
  <p:tag name="AS_UNIQUEID" val="1163"/>
</p:tagLst>
</file>

<file path=ppt/tags/tag125.xml><?xml version="1.0" encoding="utf-8"?>
<p:tagLst xmlns:p="http://schemas.openxmlformats.org/presentationml/2006/main">
  <p:tag name="AS_UNIQUEID" val="1164"/>
</p:tagLst>
</file>

<file path=ppt/tags/tag126.xml><?xml version="1.0" encoding="utf-8"?>
<p:tagLst xmlns:p="http://schemas.openxmlformats.org/presentationml/2006/main">
  <p:tag name="AS_UNIQUEID" val="1165"/>
</p:tagLst>
</file>

<file path=ppt/tags/tag127.xml><?xml version="1.0" encoding="utf-8"?>
<p:tagLst xmlns:p="http://schemas.openxmlformats.org/presentationml/2006/main">
  <p:tag name="AS_UNIQUEID" val="1166"/>
</p:tagLst>
</file>

<file path=ppt/tags/tag128.xml><?xml version="1.0" encoding="utf-8"?>
<p:tagLst xmlns:p="http://schemas.openxmlformats.org/presentationml/2006/main">
  <p:tag name="AS_UNIQUEID" val="1168"/>
</p:tagLst>
</file>

<file path=ppt/tags/tag129.xml><?xml version="1.0" encoding="utf-8"?>
<p:tagLst xmlns:p="http://schemas.openxmlformats.org/presentationml/2006/main">
  <p:tag name="AS_UNIQUEID" val="1169"/>
</p:tagLst>
</file>

<file path=ppt/tags/tag13.xml><?xml version="1.0" encoding="utf-8"?>
<p:tagLst xmlns:p="http://schemas.openxmlformats.org/presentationml/2006/main">
  <p:tag name="AS_UNIQUEID" val="1017"/>
</p:tagLst>
</file>

<file path=ppt/tags/tag130.xml><?xml version="1.0" encoding="utf-8"?>
<p:tagLst xmlns:p="http://schemas.openxmlformats.org/presentationml/2006/main">
  <p:tag name="AS_UNIQUEID" val="1170"/>
</p:tagLst>
</file>

<file path=ppt/tags/tag131.xml><?xml version="1.0" encoding="utf-8"?>
<p:tagLst xmlns:p="http://schemas.openxmlformats.org/presentationml/2006/main">
  <p:tag name="AS_UNIQUEID" val="1001"/>
</p:tagLst>
</file>

<file path=ppt/tags/tag132.xml><?xml version="1.0" encoding="utf-8"?>
<p:tagLst xmlns:p="http://schemas.openxmlformats.org/presentationml/2006/main">
  <p:tag name="AS_UNIQUEID" val="1171"/>
</p:tagLst>
</file>

<file path=ppt/tags/tag133.xml><?xml version="1.0" encoding="utf-8"?>
<p:tagLst xmlns:p="http://schemas.openxmlformats.org/presentationml/2006/main">
  <p:tag name="AS_UNIQUEID" val="1172"/>
</p:tagLst>
</file>

<file path=ppt/tags/tag134.xml><?xml version="1.0" encoding="utf-8"?>
<p:tagLst xmlns:p="http://schemas.openxmlformats.org/presentationml/2006/main">
  <p:tag name="AS_UNIQUEID" val="1174"/>
</p:tagLst>
</file>

<file path=ppt/tags/tag135.xml><?xml version="1.0" encoding="utf-8"?>
<p:tagLst xmlns:p="http://schemas.openxmlformats.org/presentationml/2006/main">
  <p:tag name="AS_UNIQUEID" val="1175"/>
</p:tagLst>
</file>

<file path=ppt/tags/tag136.xml><?xml version="1.0" encoding="utf-8"?>
<p:tagLst xmlns:p="http://schemas.openxmlformats.org/presentationml/2006/main">
  <p:tag name="AS_UNIQUEID" val="1176"/>
</p:tagLst>
</file>

<file path=ppt/tags/tag137.xml><?xml version="1.0" encoding="utf-8"?>
<p:tagLst xmlns:p="http://schemas.openxmlformats.org/presentationml/2006/main">
  <p:tag name="AS_UNIQUEID" val="1178"/>
</p:tagLst>
</file>

<file path=ppt/tags/tag138.xml><?xml version="1.0" encoding="utf-8"?>
<p:tagLst xmlns:p="http://schemas.openxmlformats.org/presentationml/2006/main">
  <p:tag name="AS_UNIQUEID" val="1180"/>
</p:tagLst>
</file>

<file path=ppt/tags/tag139.xml><?xml version="1.0" encoding="utf-8"?>
<p:tagLst xmlns:p="http://schemas.openxmlformats.org/presentationml/2006/main">
  <p:tag name="AS_UNIQUEID" val="1181"/>
</p:tagLst>
</file>

<file path=ppt/tags/tag14.xml><?xml version="1.0" encoding="utf-8"?>
<p:tagLst xmlns:p="http://schemas.openxmlformats.org/presentationml/2006/main">
  <p:tag name="AS_UNIQUEID" val="1018"/>
</p:tagLst>
</file>

<file path=ppt/tags/tag140.xml><?xml version="1.0" encoding="utf-8"?>
<p:tagLst xmlns:p="http://schemas.openxmlformats.org/presentationml/2006/main">
  <p:tag name="AS_UNIQUEID" val="1183"/>
</p:tagLst>
</file>

<file path=ppt/tags/tag141.xml><?xml version="1.0" encoding="utf-8"?>
<p:tagLst xmlns:p="http://schemas.openxmlformats.org/presentationml/2006/main">
  <p:tag name="AS_UNIQUEID" val="1184"/>
</p:tagLst>
</file>

<file path=ppt/tags/tag142.xml><?xml version="1.0" encoding="utf-8"?>
<p:tagLst xmlns:p="http://schemas.openxmlformats.org/presentationml/2006/main">
  <p:tag name="AS_UNIQUEID" val="1186"/>
</p:tagLst>
</file>

<file path=ppt/tags/tag143.xml><?xml version="1.0" encoding="utf-8"?>
<p:tagLst xmlns:p="http://schemas.openxmlformats.org/presentationml/2006/main">
  <p:tag name="AS_UNIQUEID" val="1187"/>
</p:tagLst>
</file>

<file path=ppt/tags/tag144.xml><?xml version="1.0" encoding="utf-8"?>
<p:tagLst xmlns:p="http://schemas.openxmlformats.org/presentationml/2006/main">
  <p:tag name="AS_UNIQUEID" val="1189"/>
</p:tagLst>
</file>

<file path=ppt/tags/tag145.xml><?xml version="1.0" encoding="utf-8"?>
<p:tagLst xmlns:p="http://schemas.openxmlformats.org/presentationml/2006/main">
  <p:tag name="AS_UNIQUEID" val="1100"/>
</p:tagLst>
</file>

<file path=ppt/tags/tag146.xml><?xml version="1.0" encoding="utf-8"?>
<p:tagLst xmlns:p="http://schemas.openxmlformats.org/presentationml/2006/main">
  <p:tag name="AS_UNIQUEID" val="1101"/>
</p:tagLst>
</file>

<file path=ppt/tags/tag147.xml><?xml version="1.0" encoding="utf-8"?>
<p:tagLst xmlns:p="http://schemas.openxmlformats.org/presentationml/2006/main">
  <p:tag name="AS_UNIQUEID" val="1102"/>
</p:tagLst>
</file>

<file path=ppt/tags/tag148.xml><?xml version="1.0" encoding="utf-8"?>
<p:tagLst xmlns:p="http://schemas.openxmlformats.org/presentationml/2006/main">
  <p:tag name="AS_UNIQUEID" val="1103"/>
</p:tagLst>
</file>

<file path=ppt/tags/tag149.xml><?xml version="1.0" encoding="utf-8"?>
<p:tagLst xmlns:p="http://schemas.openxmlformats.org/presentationml/2006/main">
  <p:tag name="AS_UNIQUEID" val="1104"/>
</p:tagLst>
</file>

<file path=ppt/tags/tag15.xml><?xml version="1.0" encoding="utf-8"?>
<p:tagLst xmlns:p="http://schemas.openxmlformats.org/presentationml/2006/main">
  <p:tag name="AS_UNIQUEID" val="1019"/>
</p:tagLst>
</file>

<file path=ppt/tags/tag150.xml><?xml version="1.0" encoding="utf-8"?>
<p:tagLst xmlns:p="http://schemas.openxmlformats.org/presentationml/2006/main">
  <p:tag name="AS_UNIQUEID" val="1105"/>
</p:tagLst>
</file>

<file path=ppt/tags/tag151.xml><?xml version="1.0" encoding="utf-8"?>
<p:tagLst xmlns:p="http://schemas.openxmlformats.org/presentationml/2006/main">
  <p:tag name="AS_UNIQUEID" val="1107"/>
</p:tagLst>
</file>

<file path=ppt/tags/tag152.xml><?xml version="1.0" encoding="utf-8"?>
<p:tagLst xmlns:p="http://schemas.openxmlformats.org/presentationml/2006/main">
  <p:tag name="AS_UNIQUEID" val="1108"/>
</p:tagLst>
</file>

<file path=ppt/tags/tag153.xml><?xml version="1.0" encoding="utf-8"?>
<p:tagLst xmlns:p="http://schemas.openxmlformats.org/presentationml/2006/main">
  <p:tag name="AS_UNIQUEID" val="1109"/>
</p:tagLst>
</file>

<file path=ppt/tags/tag154.xml><?xml version="1.0" encoding="utf-8"?>
<p:tagLst xmlns:p="http://schemas.openxmlformats.org/presentationml/2006/main">
  <p:tag name="AS_UNIQUEID" val="1110"/>
</p:tagLst>
</file>

<file path=ppt/tags/tag15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6.xml><?xml version="1.0" encoding="utf-8"?>
<p:tagLst xmlns:p="http://schemas.openxmlformats.org/presentationml/2006/main">
  <p:tag name="AS_UNIQUEID" val="1020"/>
</p:tagLst>
</file>

<file path=ppt/tags/tag17.xml><?xml version="1.0" encoding="utf-8"?>
<p:tagLst xmlns:p="http://schemas.openxmlformats.org/presentationml/2006/main">
  <p:tag name="AS_UNIQUEID" val="1021"/>
</p:tagLst>
</file>

<file path=ppt/tags/tag18.xml><?xml version="1.0" encoding="utf-8"?>
<p:tagLst xmlns:p="http://schemas.openxmlformats.org/presentationml/2006/main">
  <p:tag name="AS_UNIQUEID" val="1023"/>
</p:tagLst>
</file>

<file path=ppt/tags/tag19.xml><?xml version="1.0" encoding="utf-8"?>
<p:tagLst xmlns:p="http://schemas.openxmlformats.org/presentationml/2006/main">
  <p:tag name="AS_UNIQUEID" val="1024"/>
</p:tagLst>
</file>

<file path=ppt/tags/tag2.xml><?xml version="1.0" encoding="utf-8"?>
<p:tagLst xmlns:p="http://schemas.openxmlformats.org/presentationml/2006/main">
  <p:tag name="AS_UNIQUEID" val="1004"/>
</p:tagLst>
</file>

<file path=ppt/tags/tag20.xml><?xml version="1.0" encoding="utf-8"?>
<p:tagLst xmlns:p="http://schemas.openxmlformats.org/presentationml/2006/main">
  <p:tag name="AS_UNIQUEID" val="1025"/>
</p:tagLst>
</file>

<file path=ppt/tags/tag21.xml><?xml version="1.0" encoding="utf-8"?>
<p:tagLst xmlns:p="http://schemas.openxmlformats.org/presentationml/2006/main">
  <p:tag name="AS_UNIQUEID" val="1026"/>
</p:tagLst>
</file>

<file path=ppt/tags/tag22.xml><?xml version="1.0" encoding="utf-8"?>
<p:tagLst xmlns:p="http://schemas.openxmlformats.org/presentationml/2006/main">
  <p:tag name="AS_UNIQUEID" val="1028"/>
</p:tagLst>
</file>

<file path=ppt/tags/tag23.xml><?xml version="1.0" encoding="utf-8"?>
<p:tagLst xmlns:p="http://schemas.openxmlformats.org/presentationml/2006/main">
  <p:tag name="AS_UNIQUEID" val="1029"/>
</p:tagLst>
</file>

<file path=ppt/tags/tag24.xml><?xml version="1.0" encoding="utf-8"?>
<p:tagLst xmlns:p="http://schemas.openxmlformats.org/presentationml/2006/main">
  <p:tag name="AS_UNIQUEID" val="1030"/>
</p:tagLst>
</file>

<file path=ppt/tags/tag25.xml><?xml version="1.0" encoding="utf-8"?>
<p:tagLst xmlns:p="http://schemas.openxmlformats.org/presentationml/2006/main">
  <p:tag name="AS_UNIQUEID" val="1031"/>
</p:tagLst>
</file>

<file path=ppt/tags/tag26.xml><?xml version="1.0" encoding="utf-8"?>
<p:tagLst xmlns:p="http://schemas.openxmlformats.org/presentationml/2006/main">
  <p:tag name="AS_UNIQUEID" val="1032"/>
</p:tagLst>
</file>

<file path=ppt/tags/tag27.xml><?xml version="1.0" encoding="utf-8"?>
<p:tagLst xmlns:p="http://schemas.openxmlformats.org/presentationml/2006/main">
  <p:tag name="AS_UNIQUEID" val="1034"/>
</p:tagLst>
</file>

<file path=ppt/tags/tag28.xml><?xml version="1.0" encoding="utf-8"?>
<p:tagLst xmlns:p="http://schemas.openxmlformats.org/presentationml/2006/main">
  <p:tag name="AS_UNIQUEID" val="1035"/>
</p:tagLst>
</file>

<file path=ppt/tags/tag29.xml><?xml version="1.0" encoding="utf-8"?>
<p:tagLst xmlns:p="http://schemas.openxmlformats.org/presentationml/2006/main">
  <p:tag name="AS_UNIQUEID" val="1036"/>
</p:tagLst>
</file>

<file path=ppt/tags/tag3.xml><?xml version="1.0" encoding="utf-8"?>
<p:tagLst xmlns:p="http://schemas.openxmlformats.org/presentationml/2006/main">
  <p:tag name="AS_UNIQUEID" val="1005"/>
</p:tagLst>
</file>

<file path=ppt/tags/tag30.xml><?xml version="1.0" encoding="utf-8"?>
<p:tagLst xmlns:p="http://schemas.openxmlformats.org/presentationml/2006/main">
  <p:tag name="AS_UNIQUEID" val="1037"/>
</p:tagLst>
</file>

<file path=ppt/tags/tag31.xml><?xml version="1.0" encoding="utf-8"?>
<p:tagLst xmlns:p="http://schemas.openxmlformats.org/presentationml/2006/main">
  <p:tag name="AS_UNIQUEID" val="1038"/>
</p:tagLst>
</file>

<file path=ppt/tags/tag32.xml><?xml version="1.0" encoding="utf-8"?>
<p:tagLst xmlns:p="http://schemas.openxmlformats.org/presentationml/2006/main">
  <p:tag name="AS_UNIQUEID" val="1040"/>
</p:tagLst>
</file>

<file path=ppt/tags/tag33.xml><?xml version="1.0" encoding="utf-8"?>
<p:tagLst xmlns:p="http://schemas.openxmlformats.org/presentationml/2006/main">
  <p:tag name="AS_UNIQUEID" val="1041"/>
</p:tagLst>
</file>

<file path=ppt/tags/tag34.xml><?xml version="1.0" encoding="utf-8"?>
<p:tagLst xmlns:p="http://schemas.openxmlformats.org/presentationml/2006/main">
  <p:tag name="AS_UNIQUEID" val="1042"/>
</p:tagLst>
</file>

<file path=ppt/tags/tag35.xml><?xml version="1.0" encoding="utf-8"?>
<p:tagLst xmlns:p="http://schemas.openxmlformats.org/presentationml/2006/main">
  <p:tag name="AS_UNIQUEID" val="1043"/>
</p:tagLst>
</file>

<file path=ppt/tags/tag36.xml><?xml version="1.0" encoding="utf-8"?>
<p:tagLst xmlns:p="http://schemas.openxmlformats.org/presentationml/2006/main">
  <p:tag name="AS_UNIQUEID" val="1044"/>
</p:tagLst>
</file>

<file path=ppt/tags/tag37.xml><?xml version="1.0" encoding="utf-8"?>
<p:tagLst xmlns:p="http://schemas.openxmlformats.org/presentationml/2006/main">
  <p:tag name="AS_UNIQUEID" val="1045"/>
</p:tagLst>
</file>

<file path=ppt/tags/tag38.xml><?xml version="1.0" encoding="utf-8"?>
<p:tagLst xmlns:p="http://schemas.openxmlformats.org/presentationml/2006/main">
  <p:tag name="AS_UNIQUEID" val="1047"/>
</p:tagLst>
</file>

<file path=ppt/tags/tag39.xml><?xml version="1.0" encoding="utf-8"?>
<p:tagLst xmlns:p="http://schemas.openxmlformats.org/presentationml/2006/main">
  <p:tag name="AS_UNIQUEID" val="1048"/>
</p:tagLst>
</file>

<file path=ppt/tags/tag4.xml><?xml version="1.0" encoding="utf-8"?>
<p:tagLst xmlns:p="http://schemas.openxmlformats.org/presentationml/2006/main">
  <p:tag name="AS_UNIQUEID" val="1006"/>
</p:tagLst>
</file>

<file path=ppt/tags/tag40.xml><?xml version="1.0" encoding="utf-8"?>
<p:tagLst xmlns:p="http://schemas.openxmlformats.org/presentationml/2006/main">
  <p:tag name="AS_UNIQUEID" val="1049"/>
</p:tagLst>
</file>

<file path=ppt/tags/tag41.xml><?xml version="1.0" encoding="utf-8"?>
<p:tagLst xmlns:p="http://schemas.openxmlformats.org/presentationml/2006/main">
  <p:tag name="AS_UNIQUEID" val="1050"/>
</p:tagLst>
</file>

<file path=ppt/tags/tag42.xml><?xml version="1.0" encoding="utf-8"?>
<p:tagLst xmlns:p="http://schemas.openxmlformats.org/presentationml/2006/main">
  <p:tag name="AS_UNIQUEID" val="1051"/>
</p:tagLst>
</file>

<file path=ppt/tags/tag43.xml><?xml version="1.0" encoding="utf-8"?>
<p:tagLst xmlns:p="http://schemas.openxmlformats.org/presentationml/2006/main">
  <p:tag name="AS_UNIQUEID" val="1052"/>
</p:tagLst>
</file>

<file path=ppt/tags/tag44.xml><?xml version="1.0" encoding="utf-8"?>
<p:tagLst xmlns:p="http://schemas.openxmlformats.org/presentationml/2006/main">
  <p:tag name="AS_UNIQUEID" val="1053"/>
</p:tagLst>
</file>

<file path=ppt/tags/tag45.xml><?xml version="1.0" encoding="utf-8"?>
<p:tagLst xmlns:p="http://schemas.openxmlformats.org/presentationml/2006/main">
  <p:tag name="AS_UNIQUEID" val="1054"/>
</p:tagLst>
</file>

<file path=ppt/tags/tag46.xml><?xml version="1.0" encoding="utf-8"?>
<p:tagLst xmlns:p="http://schemas.openxmlformats.org/presentationml/2006/main">
  <p:tag name="AS_UNIQUEID" val="1056"/>
</p:tagLst>
</file>

<file path=ppt/tags/tag47.xml><?xml version="1.0" encoding="utf-8"?>
<p:tagLst xmlns:p="http://schemas.openxmlformats.org/presentationml/2006/main">
  <p:tag name="AS_UNIQUEID" val="1057"/>
</p:tagLst>
</file>

<file path=ppt/tags/tag48.xml><?xml version="1.0" encoding="utf-8"?>
<p:tagLst xmlns:p="http://schemas.openxmlformats.org/presentationml/2006/main">
  <p:tag name="AS_UNIQUEID" val="1058"/>
</p:tagLst>
</file>

<file path=ppt/tags/tag49.xml><?xml version="1.0" encoding="utf-8"?>
<p:tagLst xmlns:p="http://schemas.openxmlformats.org/presentationml/2006/main">
  <p:tag name="AS_UNIQUEID" val="1059"/>
</p:tagLst>
</file>

<file path=ppt/tags/tag5.xml><?xml version="1.0" encoding="utf-8"?>
<p:tagLst xmlns:p="http://schemas.openxmlformats.org/presentationml/2006/main">
  <p:tag name="AS_UNIQUEID" val="1007"/>
</p:tagLst>
</file>

<file path=ppt/tags/tag50.xml><?xml version="1.0" encoding="utf-8"?>
<p:tagLst xmlns:p="http://schemas.openxmlformats.org/presentationml/2006/main">
  <p:tag name="AS_UNIQUEID" val="1061"/>
</p:tagLst>
</file>

<file path=ppt/tags/tag51.xml><?xml version="1.0" encoding="utf-8"?>
<p:tagLst xmlns:p="http://schemas.openxmlformats.org/presentationml/2006/main">
  <p:tag name="AS_UNIQUEID" val="1062"/>
</p:tagLst>
</file>

<file path=ppt/tags/tag52.xml><?xml version="1.0" encoding="utf-8"?>
<p:tagLst xmlns:p="http://schemas.openxmlformats.org/presentationml/2006/main">
  <p:tag name="AS_UNIQUEID" val="1064"/>
</p:tagLst>
</file>

<file path=ppt/tags/tag53.xml><?xml version="1.0" encoding="utf-8"?>
<p:tagLst xmlns:p="http://schemas.openxmlformats.org/presentationml/2006/main">
  <p:tag name="AS_UNIQUEID" val="1065"/>
</p:tagLst>
</file>

<file path=ppt/tags/tag54.xml><?xml version="1.0" encoding="utf-8"?>
<p:tagLst xmlns:p="http://schemas.openxmlformats.org/presentationml/2006/main">
  <p:tag name="AS_UNIQUEID" val="1066"/>
</p:tagLst>
</file>

<file path=ppt/tags/tag55.xml><?xml version="1.0" encoding="utf-8"?>
<p:tagLst xmlns:p="http://schemas.openxmlformats.org/presentationml/2006/main">
  <p:tag name="AS_UNIQUEID" val="1067"/>
</p:tagLst>
</file>

<file path=ppt/tags/tag56.xml><?xml version="1.0" encoding="utf-8"?>
<p:tagLst xmlns:p="http://schemas.openxmlformats.org/presentationml/2006/main">
  <p:tag name="AS_UNIQUEID" val="1068"/>
</p:tagLst>
</file>

<file path=ppt/tags/tag57.xml><?xml version="1.0" encoding="utf-8"?>
<p:tagLst xmlns:p="http://schemas.openxmlformats.org/presentationml/2006/main">
  <p:tag name="AS_UNIQUEID" val="1069"/>
</p:tagLst>
</file>

<file path=ppt/tags/tag58.xml><?xml version="1.0" encoding="utf-8"?>
<p:tagLst xmlns:p="http://schemas.openxmlformats.org/presentationml/2006/main">
  <p:tag name="AS_UNIQUEID" val="1071"/>
</p:tagLst>
</file>

<file path=ppt/tags/tag59.xml><?xml version="1.0" encoding="utf-8"?>
<p:tagLst xmlns:p="http://schemas.openxmlformats.org/presentationml/2006/main">
  <p:tag name="AS_UNIQUEID" val="1072"/>
</p:tagLst>
</file>

<file path=ppt/tags/tag6.xml><?xml version="1.0" encoding="utf-8"?>
<p:tagLst xmlns:p="http://schemas.openxmlformats.org/presentationml/2006/main">
  <p:tag name="AS_UNIQUEID" val="1008"/>
</p:tagLst>
</file>

<file path=ppt/tags/tag60.xml><?xml version="1.0" encoding="utf-8"?>
<p:tagLst xmlns:p="http://schemas.openxmlformats.org/presentationml/2006/main">
  <p:tag name="AS_UNIQUEID" val="1073"/>
</p:tagLst>
</file>

<file path=ppt/tags/tag61.xml><?xml version="1.0" encoding="utf-8"?>
<p:tagLst xmlns:p="http://schemas.openxmlformats.org/presentationml/2006/main">
  <p:tag name="AS_UNIQUEID" val="1074"/>
</p:tagLst>
</file>

<file path=ppt/tags/tag62.xml><?xml version="1.0" encoding="utf-8"?>
<p:tagLst xmlns:p="http://schemas.openxmlformats.org/presentationml/2006/main">
  <p:tag name="AS_UNIQUEID" val="1075"/>
</p:tagLst>
</file>

<file path=ppt/tags/tag63.xml><?xml version="1.0" encoding="utf-8"?>
<p:tagLst xmlns:p="http://schemas.openxmlformats.org/presentationml/2006/main">
  <p:tag name="AS_UNIQUEID" val="1076"/>
</p:tagLst>
</file>

<file path=ppt/tags/tag64.xml><?xml version="1.0" encoding="utf-8"?>
<p:tagLst xmlns:p="http://schemas.openxmlformats.org/presentationml/2006/main">
  <p:tag name="AS_UNIQUEID" val="1078"/>
</p:tagLst>
</file>

<file path=ppt/tags/tag65.xml><?xml version="1.0" encoding="utf-8"?>
<p:tagLst xmlns:p="http://schemas.openxmlformats.org/presentationml/2006/main">
  <p:tag name="AS_UNIQUEID" val="1079"/>
</p:tagLst>
</file>

<file path=ppt/tags/tag66.xml><?xml version="1.0" encoding="utf-8"?>
<p:tagLst xmlns:p="http://schemas.openxmlformats.org/presentationml/2006/main">
  <p:tag name="AS_UNIQUEID" val="1080"/>
</p:tagLst>
</file>

<file path=ppt/tags/tag67.xml><?xml version="1.0" encoding="utf-8"?>
<p:tagLst xmlns:p="http://schemas.openxmlformats.org/presentationml/2006/main">
  <p:tag name="AS_UNIQUEID" val="1081"/>
</p:tagLst>
</file>

<file path=ppt/tags/tag68.xml><?xml version="1.0" encoding="utf-8"?>
<p:tagLst xmlns:p="http://schemas.openxmlformats.org/presentationml/2006/main">
  <p:tag name="AS_UNIQUEID" val="1082"/>
</p:tagLst>
</file>

<file path=ppt/tags/tag69.xml><?xml version="1.0" encoding="utf-8"?>
<p:tagLst xmlns:p="http://schemas.openxmlformats.org/presentationml/2006/main">
  <p:tag name="AS_UNIQUEID" val="1084"/>
</p:tagLst>
</file>

<file path=ppt/tags/tag7.xml><?xml version="1.0" encoding="utf-8"?>
<p:tagLst xmlns:p="http://schemas.openxmlformats.org/presentationml/2006/main">
  <p:tag name="AS_UNIQUEID" val="1009"/>
</p:tagLst>
</file>

<file path=ppt/tags/tag70.xml><?xml version="1.0" encoding="utf-8"?>
<p:tagLst xmlns:p="http://schemas.openxmlformats.org/presentationml/2006/main">
  <p:tag name="AS_UNIQUEID" val="1085"/>
</p:tagLst>
</file>

<file path=ppt/tags/tag71.xml><?xml version="1.0" encoding="utf-8"?>
<p:tagLst xmlns:p="http://schemas.openxmlformats.org/presentationml/2006/main">
  <p:tag name="AS_UNIQUEID" val="1086"/>
</p:tagLst>
</file>

<file path=ppt/tags/tag72.xml><?xml version="1.0" encoding="utf-8"?>
<p:tagLst xmlns:p="http://schemas.openxmlformats.org/presentationml/2006/main">
  <p:tag name="AS_UNIQUEID" val="1087"/>
</p:tagLst>
</file>

<file path=ppt/tags/tag73.xml><?xml version="1.0" encoding="utf-8"?>
<p:tagLst xmlns:p="http://schemas.openxmlformats.org/presentationml/2006/main">
  <p:tag name="AS_UNIQUEID" val="1088"/>
</p:tagLst>
</file>

<file path=ppt/tags/tag74.xml><?xml version="1.0" encoding="utf-8"?>
<p:tagLst xmlns:p="http://schemas.openxmlformats.org/presentationml/2006/main">
  <p:tag name="AS_UNIQUEID" val="1090"/>
</p:tagLst>
</file>

<file path=ppt/tags/tag75.xml><?xml version="1.0" encoding="utf-8"?>
<p:tagLst xmlns:p="http://schemas.openxmlformats.org/presentationml/2006/main">
  <p:tag name="AS_UNIQUEID" val="1091"/>
</p:tagLst>
</file>

<file path=ppt/tags/tag76.xml><?xml version="1.0" encoding="utf-8"?>
<p:tagLst xmlns:p="http://schemas.openxmlformats.org/presentationml/2006/main">
  <p:tag name="AS_UNIQUEID" val="1092"/>
</p:tagLst>
</file>

<file path=ppt/tags/tag77.xml><?xml version="1.0" encoding="utf-8"?>
<p:tagLst xmlns:p="http://schemas.openxmlformats.org/presentationml/2006/main">
  <p:tag name="AS_UNIQUEID" val="1094"/>
</p:tagLst>
</file>

<file path=ppt/tags/tag78.xml><?xml version="1.0" encoding="utf-8"?>
<p:tagLst xmlns:p="http://schemas.openxmlformats.org/presentationml/2006/main">
  <p:tag name="AS_UNIQUEID" val="1095"/>
</p:tagLst>
</file>

<file path=ppt/tags/tag79.xml><?xml version="1.0" encoding="utf-8"?>
<p:tagLst xmlns:p="http://schemas.openxmlformats.org/presentationml/2006/main">
  <p:tag name="AS_UNIQUEID" val="1096"/>
</p:tagLst>
</file>

<file path=ppt/tags/tag8.xml><?xml version="1.0" encoding="utf-8"?>
<p:tagLst xmlns:p="http://schemas.openxmlformats.org/presentationml/2006/main">
  <p:tag name="AS_UNIQUEID" val="1010"/>
</p:tagLst>
</file>

<file path=ppt/tags/tag80.xml><?xml version="1.0" encoding="utf-8"?>
<p:tagLst xmlns:p="http://schemas.openxmlformats.org/presentationml/2006/main">
  <p:tag name="AS_UNIQUEID" val="1097"/>
</p:tagLst>
</file>

<file path=ppt/tags/tag81.xml><?xml version="1.0" encoding="utf-8"?>
<p:tagLst xmlns:p="http://schemas.openxmlformats.org/presentationml/2006/main">
  <p:tag name="AS_UNIQUEID" val="1098"/>
</p:tagLst>
</file>

<file path=ppt/tags/tag82.xml><?xml version="1.0" encoding="utf-8"?>
<p:tagLst xmlns:p="http://schemas.openxmlformats.org/presentationml/2006/main">
  <p:tag name="AS_UNIQUEID" val="1112"/>
</p:tagLst>
</file>

<file path=ppt/tags/tag83.xml><?xml version="1.0" encoding="utf-8"?>
<p:tagLst xmlns:p="http://schemas.openxmlformats.org/presentationml/2006/main">
  <p:tag name="AS_UNIQUEID" val="1114"/>
</p:tagLst>
</file>

<file path=ppt/tags/tag84.xml><?xml version="1.0" encoding="utf-8"?>
<p:tagLst xmlns:p="http://schemas.openxmlformats.org/presentationml/2006/main">
  <p:tag name="AS_UNIQUEID" val="1115"/>
</p:tagLst>
</file>

<file path=ppt/tags/tag85.xml><?xml version="1.0" encoding="utf-8"?>
<p:tagLst xmlns:p="http://schemas.openxmlformats.org/presentationml/2006/main">
  <p:tag name="AS_UNIQUEID" val="1116"/>
</p:tagLst>
</file>

<file path=ppt/tags/tag86.xml><?xml version="1.0" encoding="utf-8"?>
<p:tagLst xmlns:p="http://schemas.openxmlformats.org/presentationml/2006/main">
  <p:tag name="AS_UNIQUEID" val="1117"/>
</p:tagLst>
</file>

<file path=ppt/tags/tag87.xml><?xml version="1.0" encoding="utf-8"?>
<p:tagLst xmlns:p="http://schemas.openxmlformats.org/presentationml/2006/main">
  <p:tag name="AS_UNIQUEID" val="1118"/>
</p:tagLst>
</file>

<file path=ppt/tags/tag88.xml><?xml version="1.0" encoding="utf-8"?>
<p:tagLst xmlns:p="http://schemas.openxmlformats.org/presentationml/2006/main">
  <p:tag name="AS_UNIQUEID" val="1120"/>
</p:tagLst>
</file>

<file path=ppt/tags/tag89.xml><?xml version="1.0" encoding="utf-8"?>
<p:tagLst xmlns:p="http://schemas.openxmlformats.org/presentationml/2006/main">
  <p:tag name="AS_UNIQUEID" val="1121"/>
</p:tagLst>
</file>

<file path=ppt/tags/tag9.xml><?xml version="1.0" encoding="utf-8"?>
<p:tagLst xmlns:p="http://schemas.openxmlformats.org/presentationml/2006/main">
  <p:tag name="AS_UNIQUEID" val="1012"/>
</p:tagLst>
</file>

<file path=ppt/tags/tag90.xml><?xml version="1.0" encoding="utf-8"?>
<p:tagLst xmlns:p="http://schemas.openxmlformats.org/presentationml/2006/main">
  <p:tag name="AS_UNIQUEID" val="1122"/>
</p:tagLst>
</file>

<file path=ppt/tags/tag91.xml><?xml version="1.0" encoding="utf-8"?>
<p:tagLst xmlns:p="http://schemas.openxmlformats.org/presentationml/2006/main">
  <p:tag name="AS_UNIQUEID" val="1123"/>
</p:tagLst>
</file>

<file path=ppt/tags/tag92.xml><?xml version="1.0" encoding="utf-8"?>
<p:tagLst xmlns:p="http://schemas.openxmlformats.org/presentationml/2006/main">
  <p:tag name="AS_UNIQUEID" val="1124"/>
</p:tagLst>
</file>

<file path=ppt/tags/tag93.xml><?xml version="1.0" encoding="utf-8"?>
<p:tagLst xmlns:p="http://schemas.openxmlformats.org/presentationml/2006/main">
  <p:tag name="AS_UNIQUEID" val="1125"/>
</p:tagLst>
</file>

<file path=ppt/tags/tag94.xml><?xml version="1.0" encoding="utf-8"?>
<p:tagLst xmlns:p="http://schemas.openxmlformats.org/presentationml/2006/main">
  <p:tag name="AS_UNIQUEID" val="1127"/>
</p:tagLst>
</file>

<file path=ppt/tags/tag95.xml><?xml version="1.0" encoding="utf-8"?>
<p:tagLst xmlns:p="http://schemas.openxmlformats.org/presentationml/2006/main">
  <p:tag name="AS_UNIQUEID" val="1128"/>
</p:tagLst>
</file>

<file path=ppt/tags/tag96.xml><?xml version="1.0" encoding="utf-8"?>
<p:tagLst xmlns:p="http://schemas.openxmlformats.org/presentationml/2006/main">
  <p:tag name="AS_UNIQUEID" val="1129"/>
</p:tagLst>
</file>

<file path=ppt/tags/tag97.xml><?xml version="1.0" encoding="utf-8"?>
<p:tagLst xmlns:p="http://schemas.openxmlformats.org/presentationml/2006/main">
  <p:tag name="AS_UNIQUEID" val="1130"/>
</p:tagLst>
</file>

<file path=ppt/tags/tag98.xml><?xml version="1.0" encoding="utf-8"?>
<p:tagLst xmlns:p="http://schemas.openxmlformats.org/presentationml/2006/main">
  <p:tag name="AS_UNIQUEID" val="1131"/>
</p:tagLst>
</file>

<file path=ppt/tags/tag99.xml><?xml version="1.0" encoding="utf-8"?>
<p:tagLst xmlns:p="http://schemas.openxmlformats.org/presentationml/2006/main">
  <p:tag name="AS_UNIQUEID" val="1133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3d3pqhyk">
      <a:majorFont>
        <a:latin typeface="AvantGarde Bk BT"/>
        <a:ea typeface="汉仪铁线黑-45简"/>
        <a:cs typeface="Arial"/>
      </a:majorFont>
      <a:minorFont>
        <a:latin typeface="AvantGarde Bk BT"/>
        <a:ea typeface="汉仪铁线黑-45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铁线黑-45简"/>
        <a:ea typeface="Arial"/>
        <a:cs typeface="Arial"/>
        <a:font script="Jpan" typeface="游ゴシック"/>
        <a:font script="Hang" typeface="맑은 고딕"/>
        <a:font script="Hans" typeface="汉仪铁线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AvantGarde Bk B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antGarde Bk BT"/>
        <a:ea typeface="Arial"/>
        <a:cs typeface="Arial"/>
        <a:font script="Jpan" typeface="ＭＳ Ｐゴシック"/>
        <a:font script="Hang" typeface="맑은 고딕"/>
        <a:font script="Hans" typeface="AvantGarde Bk B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3522</Words>
  <Application>WPS 演示</Application>
  <PresentationFormat/>
  <Paragraphs>162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Arial</vt:lpstr>
      <vt:lpstr>汉仪铁线黑-45简</vt:lpstr>
      <vt:lpstr>AvantGarde Bk BT</vt:lpstr>
      <vt:lpstr>AvantGarde Bk BT</vt:lpstr>
      <vt:lpstr>楷体</vt:lpstr>
      <vt:lpstr>微软雅黑</vt:lpstr>
      <vt:lpstr>Times New Roman</vt:lpstr>
      <vt:lpstr>Courier New</vt:lpstr>
      <vt:lpstr>华文楷体</vt:lpstr>
      <vt:lpstr>Arial Unicode MS</vt:lpstr>
      <vt:lpstr>Segoe Print</vt:lpstr>
      <vt:lpstr>Yu Gothic UI Semilight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教科书</cp:lastModifiedBy>
  <cp:revision>2</cp:revision>
  <cp:lastPrinted>2021-09-28T18:43:00Z</cp:lastPrinted>
  <dcterms:created xsi:type="dcterms:W3CDTF">2021-09-28T18:43:00Z</dcterms:created>
  <dcterms:modified xsi:type="dcterms:W3CDTF">2022-01-09T00:42:29Z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D32468224366402AB581383FFFA3A2E7</vt:lpwstr>
  </property>
  <property fmtid="{D5CDD505-2E9C-101B-9397-08002B2CF9AE}" pid="7" name="KSOProductBuildVer">
    <vt:lpwstr>2052-11.1.0.11294</vt:lpwstr>
  </property>
</Properties>
</file>