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14"/>
  </p:handoutMasterIdLst>
  <p:sldIdLst>
    <p:sldId id="272" r:id="rId3"/>
    <p:sldId id="1760" r:id="rId5"/>
    <p:sldId id="1761" r:id="rId6"/>
    <p:sldId id="1754" r:id="rId7"/>
    <p:sldId id="1763" r:id="rId8"/>
    <p:sldId id="1766" r:id="rId9"/>
    <p:sldId id="1731" r:id="rId10"/>
    <p:sldId id="1767" r:id="rId11"/>
    <p:sldId id="1765" r:id="rId12"/>
    <p:sldId id="1759" r:id="rId13"/>
  </p:sldIdLst>
  <p:sldSz cx="12192000" cy="6858000"/>
  <p:notesSz cx="6858000" cy="9144000"/>
  <p:embeddedFontLst>
    <p:embeddedFont>
      <p:font typeface="素材集市康康体" panose="02010600010101010101" charset="-122"/>
      <p:regular r:id="rId19"/>
    </p:embeddedFont>
    <p:embeddedFont>
      <p:font typeface="Muyao-Softbrush" panose="02010600010101010101" charset="-122"/>
      <p:regular r:id="rId20"/>
    </p:embeddedFont>
    <p:embeddedFont>
      <p:font typeface="内海フォント-Regular 简体补全" panose="02000600000000000000" charset="-122"/>
      <p:regular r:id="rId21"/>
    </p:embeddedFont>
  </p:embeddedFontLst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越 李" initials="越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DF5003"/>
    <a:srgbClr val="D11A17"/>
    <a:srgbClr val="F6F6FA"/>
    <a:srgbClr val="006BCD"/>
    <a:srgbClr val="6B6498"/>
    <a:srgbClr val="85C5FF"/>
    <a:srgbClr val="525396"/>
    <a:srgbClr val="FFFFFF"/>
    <a:srgbClr val="898989"/>
    <a:srgbClr val="E600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33" autoAdjust="0"/>
    <p:restoredTop sz="93198" autoAdjust="0"/>
  </p:normalViewPr>
  <p:slideViewPr>
    <p:cSldViewPr snapToGrid="0">
      <p:cViewPr>
        <p:scale>
          <a:sx n="50" d="100"/>
          <a:sy n="50" d="100"/>
        </p:scale>
        <p:origin x="2238" y="13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5" d="100"/>
          <a:sy n="45" d="100"/>
        </p:scale>
        <p:origin x="1892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tags" Target="tags/tag1.xml"/><Relationship Id="rId21" Type="http://schemas.openxmlformats.org/officeDocument/2006/relationships/font" Target="fonts/font3.fntdata"/><Relationship Id="rId20" Type="http://schemas.openxmlformats.org/officeDocument/2006/relationships/font" Target="fonts/font2.fntdata"/><Relationship Id="rId2" Type="http://schemas.openxmlformats.org/officeDocument/2006/relationships/theme" Target="theme/theme1.xml"/><Relationship Id="rId19" Type="http://schemas.openxmlformats.org/officeDocument/2006/relationships/font" Target="fonts/font1.fntdata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handoutMaster" Target="handoutMasters/handoutMaster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素材集市康康体" panose="02010600010101010101" charset="-122"/>
              <a:ea typeface="素材集市康康体" panose="0201060001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445A5-EAEA-471A-A764-D02BDE2350C3}" type="datetimeFigureOut">
              <a:rPr lang="zh-CN" altLang="en-US" smtClean="0">
                <a:latin typeface="素材集市康康体" panose="02010600010101010101" charset="-122"/>
                <a:ea typeface="素材集市康康体" panose="02010600010101010101" charset="-122"/>
              </a:rPr>
            </a:fld>
            <a:endParaRPr lang="zh-CN" altLang="en-US">
              <a:latin typeface="素材集市康康体" panose="02010600010101010101" charset="-122"/>
              <a:ea typeface="素材集市康康体" panose="0201060001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素材集市康康体" panose="02010600010101010101" charset="-122"/>
              <a:ea typeface="素材集市康康体" panose="0201060001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6B029-1D43-47DC-AA71-792A29313082}" type="slidenum">
              <a:rPr lang="zh-CN" altLang="en-US" smtClean="0">
                <a:latin typeface="素材集市康康体" panose="02010600010101010101" charset="-122"/>
                <a:ea typeface="素材集市康康体" panose="02010600010101010101" charset="-122"/>
              </a:rPr>
            </a:fld>
            <a:endParaRPr lang="zh-CN" altLang="en-US">
              <a:latin typeface="素材集市康康体" panose="02010600010101010101" charset="-122"/>
              <a:ea typeface="素材集市康康体" panose="0201060001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素材集市康康体" panose="02010600010101010101" charset="-122"/>
                <a:ea typeface="素材集市康康体" panose="0201060001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素材集市康康体" panose="02010600010101010101" charset="-122"/>
                <a:ea typeface="素材集市康康体" panose="02010600010101010101" charset="-122"/>
              </a:defRPr>
            </a:lvl1pPr>
          </a:lstStyle>
          <a:p>
            <a:fld id="{3EBA2A3E-3786-4FE7-BA9C-4C7CD2D5C4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素材集市康康体" panose="02010600010101010101" charset="-122"/>
                <a:ea typeface="素材集市康康体" panose="0201060001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素材集市康康体" panose="02010600010101010101" charset="-122"/>
                <a:ea typeface="素材集市康康体" panose="02010600010101010101" charset="-122"/>
              </a:defRPr>
            </a:lvl1pPr>
          </a:lstStyle>
          <a:p>
            <a:fld id="{E285D5D6-4E3F-411C-8722-AE80321700F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素材集市康康体" panose="02010600010101010101" charset="-122"/>
        <a:ea typeface="素材集市康康体" panose="02010600010101010101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素材集市康康体" panose="02010600010101010101" charset="-122"/>
        <a:ea typeface="素材集市康康体" panose="02010600010101010101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素材集市康康体" panose="02010600010101010101" charset="-122"/>
        <a:ea typeface="素材集市康康体" panose="02010600010101010101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素材集市康康体" panose="02010600010101010101" charset="-122"/>
        <a:ea typeface="素材集市康康体" panose="02010600010101010101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素材集市康康体" panose="02010600010101010101" charset="-122"/>
        <a:ea typeface="素材集市康康体" panose="02010600010101010101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5D5D6-4E3F-411C-8722-AE80321700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5D5D6-4E3F-411C-8722-AE80321700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5D5D6-4E3F-411C-8722-AE80321700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5D5D6-4E3F-411C-8722-AE80321700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5D5D6-4E3F-411C-8722-AE80321700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5D5D6-4E3F-411C-8722-AE80321700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5D5D6-4E3F-411C-8722-AE80321700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5D5D6-4E3F-411C-8722-AE80321700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5D5D6-4E3F-411C-8722-AE80321700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5D5D6-4E3F-411C-8722-AE80321700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772750" y="0"/>
            <a:ext cx="5419250" cy="6858000"/>
          </a:xfrm>
          <a:custGeom>
            <a:avLst/>
            <a:gdLst>
              <a:gd name="connsiteX0" fmla="*/ 3429000 w 5419250"/>
              <a:gd name="connsiteY0" fmla="*/ 0 h 6858000"/>
              <a:gd name="connsiteX1" fmla="*/ 5419250 w 5419250"/>
              <a:gd name="connsiteY1" fmla="*/ 0 h 6858000"/>
              <a:gd name="connsiteX2" fmla="*/ 5419250 w 5419250"/>
              <a:gd name="connsiteY2" fmla="*/ 6858000 h 6858000"/>
              <a:gd name="connsiteX3" fmla="*/ 3429000 w 5419250"/>
              <a:gd name="connsiteY3" fmla="*/ 6858000 h 6858000"/>
              <a:gd name="connsiteX4" fmla="*/ 0 w 5419250"/>
              <a:gd name="connsiteY4" fmla="*/ 3429000 h 6858000"/>
              <a:gd name="connsiteX5" fmla="*/ 3429000 w 541925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19250" h="6858000">
                <a:moveTo>
                  <a:pt x="3429000" y="0"/>
                </a:moveTo>
                <a:lnTo>
                  <a:pt x="5419250" y="0"/>
                </a:lnTo>
                <a:lnTo>
                  <a:pt x="5419250" y="6858000"/>
                </a:lnTo>
                <a:lnTo>
                  <a:pt x="3429000" y="6858000"/>
                </a:lnTo>
                <a:cubicBezTo>
                  <a:pt x="1535216" y="6858000"/>
                  <a:pt x="0" y="5322784"/>
                  <a:pt x="0" y="3429000"/>
                </a:cubicBezTo>
                <a:cubicBezTo>
                  <a:pt x="0" y="1535216"/>
                  <a:pt x="1535216" y="0"/>
                  <a:pt x="3429000" y="0"/>
                </a:cubicBezTo>
                <a:close/>
              </a:path>
            </a:pathLst>
          </a:custGeom>
          <a:ln w="31750">
            <a:noFill/>
          </a:ln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19250" cy="6858000"/>
          </a:xfrm>
          <a:custGeom>
            <a:avLst/>
            <a:gdLst>
              <a:gd name="connsiteX0" fmla="*/ 0 w 5419250"/>
              <a:gd name="connsiteY0" fmla="*/ 0 h 6858000"/>
              <a:gd name="connsiteX1" fmla="*/ 1990250 w 5419250"/>
              <a:gd name="connsiteY1" fmla="*/ 0 h 6858000"/>
              <a:gd name="connsiteX2" fmla="*/ 5419250 w 5419250"/>
              <a:gd name="connsiteY2" fmla="*/ 3429000 h 6858000"/>
              <a:gd name="connsiteX3" fmla="*/ 1990250 w 5419250"/>
              <a:gd name="connsiteY3" fmla="*/ 6858000 h 6858000"/>
              <a:gd name="connsiteX4" fmla="*/ 0 w 541925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250" h="6858000">
                <a:moveTo>
                  <a:pt x="0" y="0"/>
                </a:moveTo>
                <a:lnTo>
                  <a:pt x="1990250" y="0"/>
                </a:lnTo>
                <a:cubicBezTo>
                  <a:pt x="3884034" y="0"/>
                  <a:pt x="5419250" y="1535216"/>
                  <a:pt x="5419250" y="3429000"/>
                </a:cubicBezTo>
                <a:cubicBezTo>
                  <a:pt x="5419250" y="5322784"/>
                  <a:pt x="3884034" y="6858000"/>
                  <a:pt x="1990250" y="6858000"/>
                </a:cubicBez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/>
          <p:cNvSpPr/>
          <p:nvPr userDrawn="1"/>
        </p:nvSpPr>
        <p:spPr>
          <a:xfrm flipH="1">
            <a:off x="4266481" y="260350"/>
            <a:ext cx="1828807" cy="6337300"/>
          </a:xfrm>
          <a:custGeom>
            <a:avLst/>
            <a:gdLst>
              <a:gd name="connsiteX0" fmla="*/ 1816103 w 1828803"/>
              <a:gd name="connsiteY0" fmla="*/ 0 h 6337300"/>
              <a:gd name="connsiteX1" fmla="*/ 3 w 1828803"/>
              <a:gd name="connsiteY1" fmla="*/ 3162300 h 6337300"/>
              <a:gd name="connsiteX2" fmla="*/ 1828803 w 1828803"/>
              <a:gd name="connsiteY2" fmla="*/ 6337300 h 6337300"/>
              <a:gd name="connsiteX0-1" fmla="*/ 1816108 w 1828808"/>
              <a:gd name="connsiteY0-2" fmla="*/ 0 h 6337300"/>
              <a:gd name="connsiteX1-3" fmla="*/ 8 w 1828808"/>
              <a:gd name="connsiteY1-4" fmla="*/ 3162300 h 6337300"/>
              <a:gd name="connsiteX2-5" fmla="*/ 1828808 w 1828808"/>
              <a:gd name="connsiteY2-6" fmla="*/ 6337300 h 6337300"/>
              <a:gd name="connsiteX0-7" fmla="*/ 1816108 w 1828808"/>
              <a:gd name="connsiteY0-8" fmla="*/ 0 h 6337300"/>
              <a:gd name="connsiteX1-9" fmla="*/ 8 w 1828808"/>
              <a:gd name="connsiteY1-10" fmla="*/ 3162300 h 6337300"/>
              <a:gd name="connsiteX2-11" fmla="*/ 1828808 w 1828808"/>
              <a:gd name="connsiteY2-12" fmla="*/ 6337300 h 6337300"/>
              <a:gd name="connsiteX0-13" fmla="*/ 1816107 w 1828807"/>
              <a:gd name="connsiteY0-14" fmla="*/ 0 h 6337300"/>
              <a:gd name="connsiteX1-15" fmla="*/ 7 w 1828807"/>
              <a:gd name="connsiteY1-16" fmla="*/ 3162300 h 6337300"/>
              <a:gd name="connsiteX2-17" fmla="*/ 1828807 w 1828807"/>
              <a:gd name="connsiteY2-18" fmla="*/ 6337300 h 6337300"/>
              <a:gd name="connsiteX0-19" fmla="*/ 1816107 w 1828807"/>
              <a:gd name="connsiteY0-20" fmla="*/ 0 h 6337300"/>
              <a:gd name="connsiteX1-21" fmla="*/ 7 w 1828807"/>
              <a:gd name="connsiteY1-22" fmla="*/ 3162300 h 6337300"/>
              <a:gd name="connsiteX2-23" fmla="*/ 1828807 w 1828807"/>
              <a:gd name="connsiteY2-24" fmla="*/ 6337300 h 6337300"/>
              <a:gd name="connsiteX0-25" fmla="*/ 1816107 w 1828807"/>
              <a:gd name="connsiteY0-26" fmla="*/ 0 h 6337300"/>
              <a:gd name="connsiteX1-27" fmla="*/ 7 w 1828807"/>
              <a:gd name="connsiteY1-28" fmla="*/ 3162300 h 6337300"/>
              <a:gd name="connsiteX2-29" fmla="*/ 1828807 w 1828807"/>
              <a:gd name="connsiteY2-30" fmla="*/ 6337300 h 63373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828807" h="6337300">
                <a:moveTo>
                  <a:pt x="1816107" y="0"/>
                </a:moveTo>
                <a:cubicBezTo>
                  <a:pt x="472597" y="832856"/>
                  <a:pt x="-2110" y="2106083"/>
                  <a:pt x="7" y="3162300"/>
                </a:cubicBezTo>
                <a:cubicBezTo>
                  <a:pt x="2124" y="4218517"/>
                  <a:pt x="571647" y="5766476"/>
                  <a:pt x="1828807" y="6337300"/>
                </a:cubicBezTo>
              </a:path>
            </a:pathLst>
          </a:custGeom>
          <a:noFill/>
          <a:ln w="12700" cap="rnd">
            <a:gradFill>
              <a:gsLst>
                <a:gs pos="24000">
                  <a:srgbClr val="4EC7F5"/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84000">
                  <a:srgbClr val="00B0F0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8" name="文本框 17"/>
          <p:cNvSpPr txBox="1"/>
          <p:nvPr userDrawn="1"/>
        </p:nvSpPr>
        <p:spPr>
          <a:xfrm rot="16200000">
            <a:off x="5782116" y="673165"/>
            <a:ext cx="861774" cy="787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4400" dirty="0">
                <a:solidFill>
                  <a:schemeClr val="accent1"/>
                </a:solidFill>
                <a:latin typeface="+mj-ea"/>
                <a:ea typeface="+mj-ea"/>
              </a:rPr>
              <a:t>01.</a:t>
            </a:r>
            <a:endParaRPr lang="zh-CN" altLang="en-US" sz="4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4" name="文本框 23"/>
          <p:cNvSpPr txBox="1"/>
          <p:nvPr userDrawn="1"/>
        </p:nvSpPr>
        <p:spPr>
          <a:xfrm rot="16200000">
            <a:off x="6062670" y="1784648"/>
            <a:ext cx="861774" cy="787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4400" dirty="0">
                <a:solidFill>
                  <a:schemeClr val="accent1"/>
                </a:solidFill>
                <a:latin typeface="+mj-ea"/>
                <a:ea typeface="+mj-ea"/>
              </a:rPr>
              <a:t>02.</a:t>
            </a:r>
            <a:endParaRPr lang="zh-CN" altLang="en-US" sz="4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4" name="文本框 33"/>
          <p:cNvSpPr txBox="1"/>
          <p:nvPr userDrawn="1"/>
        </p:nvSpPr>
        <p:spPr>
          <a:xfrm rot="16200000">
            <a:off x="5782116" y="5411205"/>
            <a:ext cx="861774" cy="787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4400" dirty="0">
                <a:solidFill>
                  <a:schemeClr val="accent1"/>
                </a:solidFill>
                <a:latin typeface="+mj-ea"/>
                <a:ea typeface="+mj-ea"/>
              </a:rPr>
              <a:t>05.</a:t>
            </a:r>
            <a:endParaRPr lang="zh-CN" altLang="en-US" sz="4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6" name="文本框 35"/>
          <p:cNvSpPr txBox="1"/>
          <p:nvPr userDrawn="1"/>
        </p:nvSpPr>
        <p:spPr>
          <a:xfrm rot="16200000">
            <a:off x="6311297" y="2963226"/>
            <a:ext cx="861774" cy="787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4400" dirty="0">
                <a:solidFill>
                  <a:schemeClr val="accent1"/>
                </a:solidFill>
                <a:latin typeface="+mj-ea"/>
                <a:ea typeface="+mj-ea"/>
              </a:rPr>
              <a:t>03.</a:t>
            </a:r>
            <a:endParaRPr lang="zh-CN" altLang="en-US" sz="4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9" name="ping-pong_125252"/>
          <p:cNvSpPr>
            <a:spLocks noChangeAspect="1"/>
          </p:cNvSpPr>
          <p:nvPr userDrawn="1"/>
        </p:nvSpPr>
        <p:spPr bwMode="auto">
          <a:xfrm>
            <a:off x="5102486" y="921195"/>
            <a:ext cx="425622" cy="418210"/>
          </a:xfrm>
          <a:custGeom>
            <a:avLst/>
            <a:gdLst>
              <a:gd name="connsiteX0" fmla="*/ 539090 w 608385"/>
              <a:gd name="connsiteY0" fmla="*/ 459411 h 597791"/>
              <a:gd name="connsiteX1" fmla="*/ 608385 w 608385"/>
              <a:gd name="connsiteY1" fmla="*/ 528601 h 597791"/>
              <a:gd name="connsiteX2" fmla="*/ 539090 w 608385"/>
              <a:gd name="connsiteY2" fmla="*/ 597791 h 597791"/>
              <a:gd name="connsiteX3" fmla="*/ 469795 w 608385"/>
              <a:gd name="connsiteY3" fmla="*/ 528601 h 597791"/>
              <a:gd name="connsiteX4" fmla="*/ 539090 w 608385"/>
              <a:gd name="connsiteY4" fmla="*/ 459411 h 597791"/>
              <a:gd name="connsiteX5" fmla="*/ 74816 w 608385"/>
              <a:gd name="connsiteY5" fmla="*/ 201494 h 597791"/>
              <a:gd name="connsiteX6" fmla="*/ 367475 w 608385"/>
              <a:gd name="connsiteY6" fmla="*/ 493783 h 597791"/>
              <a:gd name="connsiteX7" fmla="*/ 339361 w 608385"/>
              <a:gd name="connsiteY7" fmla="*/ 497466 h 597791"/>
              <a:gd name="connsiteX8" fmla="*/ 184045 w 608385"/>
              <a:gd name="connsiteY8" fmla="*/ 458187 h 597791"/>
              <a:gd name="connsiteX9" fmla="*/ 77428 w 608385"/>
              <a:gd name="connsiteY9" fmla="*/ 564669 h 597791"/>
              <a:gd name="connsiteX10" fmla="*/ 68518 w 608385"/>
              <a:gd name="connsiteY10" fmla="*/ 568505 h 597791"/>
              <a:gd name="connsiteX11" fmla="*/ 59607 w 608385"/>
              <a:gd name="connsiteY11" fmla="*/ 564669 h 597791"/>
              <a:gd name="connsiteX12" fmla="*/ 3687 w 608385"/>
              <a:gd name="connsiteY12" fmla="*/ 508973 h 597791"/>
              <a:gd name="connsiteX13" fmla="*/ 3687 w 608385"/>
              <a:gd name="connsiteY13" fmla="*/ 491175 h 597791"/>
              <a:gd name="connsiteX14" fmla="*/ 110304 w 608385"/>
              <a:gd name="connsiteY14" fmla="*/ 384693 h 597791"/>
              <a:gd name="connsiteX15" fmla="*/ 70976 w 608385"/>
              <a:gd name="connsiteY15" fmla="*/ 229419 h 597791"/>
              <a:gd name="connsiteX16" fmla="*/ 74816 w 608385"/>
              <a:gd name="connsiteY16" fmla="*/ 201494 h 597791"/>
              <a:gd name="connsiteX17" fmla="*/ 319781 w 608385"/>
              <a:gd name="connsiteY17" fmla="*/ 0 h 597791"/>
              <a:gd name="connsiteX18" fmla="*/ 496239 w 608385"/>
              <a:gd name="connsiteY18" fmla="*/ 72945 h 597791"/>
              <a:gd name="connsiteX19" fmla="*/ 496239 w 608385"/>
              <a:gd name="connsiteY19" fmla="*/ 425321 h 597791"/>
              <a:gd name="connsiteX20" fmla="*/ 413272 w 608385"/>
              <a:gd name="connsiteY20" fmla="*/ 480087 h 597791"/>
              <a:gd name="connsiteX21" fmla="*/ 88318 w 608385"/>
              <a:gd name="connsiteY21" fmla="*/ 155631 h 597791"/>
              <a:gd name="connsiteX22" fmla="*/ 143322 w 608385"/>
              <a:gd name="connsiteY22" fmla="*/ 72945 h 597791"/>
              <a:gd name="connsiteX23" fmla="*/ 319781 w 608385"/>
              <a:gd name="connsiteY23" fmla="*/ 0 h 59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08385" h="597791">
                <a:moveTo>
                  <a:pt x="539090" y="459411"/>
                </a:moveTo>
                <a:cubicBezTo>
                  <a:pt x="577361" y="459411"/>
                  <a:pt x="608385" y="490388"/>
                  <a:pt x="608385" y="528601"/>
                </a:cubicBezTo>
                <a:cubicBezTo>
                  <a:pt x="608385" y="566814"/>
                  <a:pt x="577361" y="597791"/>
                  <a:pt x="539090" y="597791"/>
                </a:cubicBezTo>
                <a:cubicBezTo>
                  <a:pt x="500819" y="597791"/>
                  <a:pt x="469795" y="566814"/>
                  <a:pt x="469795" y="528601"/>
                </a:cubicBezTo>
                <a:cubicBezTo>
                  <a:pt x="469795" y="490388"/>
                  <a:pt x="500819" y="459411"/>
                  <a:pt x="539090" y="459411"/>
                </a:cubicBezTo>
                <a:close/>
                <a:moveTo>
                  <a:pt x="74816" y="201494"/>
                </a:moveTo>
                <a:lnTo>
                  <a:pt x="367475" y="493783"/>
                </a:lnTo>
                <a:cubicBezTo>
                  <a:pt x="358257" y="495471"/>
                  <a:pt x="348886" y="496852"/>
                  <a:pt x="339361" y="497466"/>
                </a:cubicBezTo>
                <a:cubicBezTo>
                  <a:pt x="284517" y="501762"/>
                  <a:pt x="229825" y="487953"/>
                  <a:pt x="184045" y="458187"/>
                </a:cubicBezTo>
                <a:lnTo>
                  <a:pt x="77428" y="564669"/>
                </a:lnTo>
                <a:cubicBezTo>
                  <a:pt x="74970" y="567278"/>
                  <a:pt x="71744" y="568505"/>
                  <a:pt x="68518" y="568505"/>
                </a:cubicBezTo>
                <a:cubicBezTo>
                  <a:pt x="65291" y="568505"/>
                  <a:pt x="62065" y="567278"/>
                  <a:pt x="59607" y="564669"/>
                </a:cubicBezTo>
                <a:lnTo>
                  <a:pt x="3687" y="508973"/>
                </a:lnTo>
                <a:cubicBezTo>
                  <a:pt x="-1229" y="504063"/>
                  <a:pt x="-1229" y="496085"/>
                  <a:pt x="3687" y="491175"/>
                </a:cubicBezTo>
                <a:lnTo>
                  <a:pt x="110304" y="384693"/>
                </a:lnTo>
                <a:cubicBezTo>
                  <a:pt x="80654" y="338970"/>
                  <a:pt x="66674" y="284194"/>
                  <a:pt x="70976" y="229419"/>
                </a:cubicBezTo>
                <a:cubicBezTo>
                  <a:pt x="71744" y="220059"/>
                  <a:pt x="72973" y="210700"/>
                  <a:pt x="74816" y="201494"/>
                </a:cubicBezTo>
                <a:close/>
                <a:moveTo>
                  <a:pt x="319781" y="0"/>
                </a:moveTo>
                <a:cubicBezTo>
                  <a:pt x="383696" y="0"/>
                  <a:pt x="447611" y="24315"/>
                  <a:pt x="496239" y="72945"/>
                </a:cubicBezTo>
                <a:cubicBezTo>
                  <a:pt x="593495" y="170052"/>
                  <a:pt x="593495" y="328061"/>
                  <a:pt x="496239" y="425321"/>
                </a:cubicBezTo>
                <a:cubicBezTo>
                  <a:pt x="472425" y="449099"/>
                  <a:pt x="444154" y="467661"/>
                  <a:pt x="413272" y="480087"/>
                </a:cubicBezTo>
                <a:lnTo>
                  <a:pt x="88318" y="155631"/>
                </a:lnTo>
                <a:cubicBezTo>
                  <a:pt x="100917" y="124950"/>
                  <a:pt x="119507" y="96723"/>
                  <a:pt x="143322" y="72945"/>
                </a:cubicBezTo>
                <a:cubicBezTo>
                  <a:pt x="191950" y="24315"/>
                  <a:pt x="255865" y="0"/>
                  <a:pt x="319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0" name="ping-pong_125252"/>
          <p:cNvSpPr>
            <a:spLocks noChangeAspect="1"/>
          </p:cNvSpPr>
          <p:nvPr userDrawn="1"/>
        </p:nvSpPr>
        <p:spPr bwMode="auto">
          <a:xfrm>
            <a:off x="5618628" y="1993170"/>
            <a:ext cx="425622" cy="418210"/>
          </a:xfrm>
          <a:custGeom>
            <a:avLst/>
            <a:gdLst>
              <a:gd name="connsiteX0" fmla="*/ 539090 w 608385"/>
              <a:gd name="connsiteY0" fmla="*/ 459411 h 597791"/>
              <a:gd name="connsiteX1" fmla="*/ 608385 w 608385"/>
              <a:gd name="connsiteY1" fmla="*/ 528601 h 597791"/>
              <a:gd name="connsiteX2" fmla="*/ 539090 w 608385"/>
              <a:gd name="connsiteY2" fmla="*/ 597791 h 597791"/>
              <a:gd name="connsiteX3" fmla="*/ 469795 w 608385"/>
              <a:gd name="connsiteY3" fmla="*/ 528601 h 597791"/>
              <a:gd name="connsiteX4" fmla="*/ 539090 w 608385"/>
              <a:gd name="connsiteY4" fmla="*/ 459411 h 597791"/>
              <a:gd name="connsiteX5" fmla="*/ 74816 w 608385"/>
              <a:gd name="connsiteY5" fmla="*/ 201494 h 597791"/>
              <a:gd name="connsiteX6" fmla="*/ 367475 w 608385"/>
              <a:gd name="connsiteY6" fmla="*/ 493783 h 597791"/>
              <a:gd name="connsiteX7" fmla="*/ 339361 w 608385"/>
              <a:gd name="connsiteY7" fmla="*/ 497466 h 597791"/>
              <a:gd name="connsiteX8" fmla="*/ 184045 w 608385"/>
              <a:gd name="connsiteY8" fmla="*/ 458187 h 597791"/>
              <a:gd name="connsiteX9" fmla="*/ 77428 w 608385"/>
              <a:gd name="connsiteY9" fmla="*/ 564669 h 597791"/>
              <a:gd name="connsiteX10" fmla="*/ 68518 w 608385"/>
              <a:gd name="connsiteY10" fmla="*/ 568505 h 597791"/>
              <a:gd name="connsiteX11" fmla="*/ 59607 w 608385"/>
              <a:gd name="connsiteY11" fmla="*/ 564669 h 597791"/>
              <a:gd name="connsiteX12" fmla="*/ 3687 w 608385"/>
              <a:gd name="connsiteY12" fmla="*/ 508973 h 597791"/>
              <a:gd name="connsiteX13" fmla="*/ 3687 w 608385"/>
              <a:gd name="connsiteY13" fmla="*/ 491175 h 597791"/>
              <a:gd name="connsiteX14" fmla="*/ 110304 w 608385"/>
              <a:gd name="connsiteY14" fmla="*/ 384693 h 597791"/>
              <a:gd name="connsiteX15" fmla="*/ 70976 w 608385"/>
              <a:gd name="connsiteY15" fmla="*/ 229419 h 597791"/>
              <a:gd name="connsiteX16" fmla="*/ 74816 w 608385"/>
              <a:gd name="connsiteY16" fmla="*/ 201494 h 597791"/>
              <a:gd name="connsiteX17" fmla="*/ 319781 w 608385"/>
              <a:gd name="connsiteY17" fmla="*/ 0 h 597791"/>
              <a:gd name="connsiteX18" fmla="*/ 496239 w 608385"/>
              <a:gd name="connsiteY18" fmla="*/ 72945 h 597791"/>
              <a:gd name="connsiteX19" fmla="*/ 496239 w 608385"/>
              <a:gd name="connsiteY19" fmla="*/ 425321 h 597791"/>
              <a:gd name="connsiteX20" fmla="*/ 413272 w 608385"/>
              <a:gd name="connsiteY20" fmla="*/ 480087 h 597791"/>
              <a:gd name="connsiteX21" fmla="*/ 88318 w 608385"/>
              <a:gd name="connsiteY21" fmla="*/ 155631 h 597791"/>
              <a:gd name="connsiteX22" fmla="*/ 143322 w 608385"/>
              <a:gd name="connsiteY22" fmla="*/ 72945 h 597791"/>
              <a:gd name="connsiteX23" fmla="*/ 319781 w 608385"/>
              <a:gd name="connsiteY23" fmla="*/ 0 h 59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08385" h="597791">
                <a:moveTo>
                  <a:pt x="539090" y="459411"/>
                </a:moveTo>
                <a:cubicBezTo>
                  <a:pt x="577361" y="459411"/>
                  <a:pt x="608385" y="490388"/>
                  <a:pt x="608385" y="528601"/>
                </a:cubicBezTo>
                <a:cubicBezTo>
                  <a:pt x="608385" y="566814"/>
                  <a:pt x="577361" y="597791"/>
                  <a:pt x="539090" y="597791"/>
                </a:cubicBezTo>
                <a:cubicBezTo>
                  <a:pt x="500819" y="597791"/>
                  <a:pt x="469795" y="566814"/>
                  <a:pt x="469795" y="528601"/>
                </a:cubicBezTo>
                <a:cubicBezTo>
                  <a:pt x="469795" y="490388"/>
                  <a:pt x="500819" y="459411"/>
                  <a:pt x="539090" y="459411"/>
                </a:cubicBezTo>
                <a:close/>
                <a:moveTo>
                  <a:pt x="74816" y="201494"/>
                </a:moveTo>
                <a:lnTo>
                  <a:pt x="367475" y="493783"/>
                </a:lnTo>
                <a:cubicBezTo>
                  <a:pt x="358257" y="495471"/>
                  <a:pt x="348886" y="496852"/>
                  <a:pt x="339361" y="497466"/>
                </a:cubicBezTo>
                <a:cubicBezTo>
                  <a:pt x="284517" y="501762"/>
                  <a:pt x="229825" y="487953"/>
                  <a:pt x="184045" y="458187"/>
                </a:cubicBezTo>
                <a:lnTo>
                  <a:pt x="77428" y="564669"/>
                </a:lnTo>
                <a:cubicBezTo>
                  <a:pt x="74970" y="567278"/>
                  <a:pt x="71744" y="568505"/>
                  <a:pt x="68518" y="568505"/>
                </a:cubicBezTo>
                <a:cubicBezTo>
                  <a:pt x="65291" y="568505"/>
                  <a:pt x="62065" y="567278"/>
                  <a:pt x="59607" y="564669"/>
                </a:cubicBezTo>
                <a:lnTo>
                  <a:pt x="3687" y="508973"/>
                </a:lnTo>
                <a:cubicBezTo>
                  <a:pt x="-1229" y="504063"/>
                  <a:pt x="-1229" y="496085"/>
                  <a:pt x="3687" y="491175"/>
                </a:cubicBezTo>
                <a:lnTo>
                  <a:pt x="110304" y="384693"/>
                </a:lnTo>
                <a:cubicBezTo>
                  <a:pt x="80654" y="338970"/>
                  <a:pt x="66674" y="284194"/>
                  <a:pt x="70976" y="229419"/>
                </a:cubicBezTo>
                <a:cubicBezTo>
                  <a:pt x="71744" y="220059"/>
                  <a:pt x="72973" y="210700"/>
                  <a:pt x="74816" y="201494"/>
                </a:cubicBezTo>
                <a:close/>
                <a:moveTo>
                  <a:pt x="319781" y="0"/>
                </a:moveTo>
                <a:cubicBezTo>
                  <a:pt x="383696" y="0"/>
                  <a:pt x="447611" y="24315"/>
                  <a:pt x="496239" y="72945"/>
                </a:cubicBezTo>
                <a:cubicBezTo>
                  <a:pt x="593495" y="170052"/>
                  <a:pt x="593495" y="328061"/>
                  <a:pt x="496239" y="425321"/>
                </a:cubicBezTo>
                <a:cubicBezTo>
                  <a:pt x="472425" y="449099"/>
                  <a:pt x="444154" y="467661"/>
                  <a:pt x="413272" y="480087"/>
                </a:cubicBezTo>
                <a:lnTo>
                  <a:pt x="88318" y="155631"/>
                </a:lnTo>
                <a:cubicBezTo>
                  <a:pt x="100917" y="124950"/>
                  <a:pt x="119507" y="96723"/>
                  <a:pt x="143322" y="72945"/>
                </a:cubicBezTo>
                <a:cubicBezTo>
                  <a:pt x="191950" y="24315"/>
                  <a:pt x="255865" y="0"/>
                  <a:pt x="319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1" name="ping-pong_125252"/>
          <p:cNvSpPr>
            <a:spLocks noChangeAspect="1"/>
          </p:cNvSpPr>
          <p:nvPr userDrawn="1"/>
        </p:nvSpPr>
        <p:spPr bwMode="auto">
          <a:xfrm>
            <a:off x="5884762" y="3070243"/>
            <a:ext cx="425622" cy="418210"/>
          </a:xfrm>
          <a:custGeom>
            <a:avLst/>
            <a:gdLst>
              <a:gd name="connsiteX0" fmla="*/ 539090 w 608385"/>
              <a:gd name="connsiteY0" fmla="*/ 459411 h 597791"/>
              <a:gd name="connsiteX1" fmla="*/ 608385 w 608385"/>
              <a:gd name="connsiteY1" fmla="*/ 528601 h 597791"/>
              <a:gd name="connsiteX2" fmla="*/ 539090 w 608385"/>
              <a:gd name="connsiteY2" fmla="*/ 597791 h 597791"/>
              <a:gd name="connsiteX3" fmla="*/ 469795 w 608385"/>
              <a:gd name="connsiteY3" fmla="*/ 528601 h 597791"/>
              <a:gd name="connsiteX4" fmla="*/ 539090 w 608385"/>
              <a:gd name="connsiteY4" fmla="*/ 459411 h 597791"/>
              <a:gd name="connsiteX5" fmla="*/ 74816 w 608385"/>
              <a:gd name="connsiteY5" fmla="*/ 201494 h 597791"/>
              <a:gd name="connsiteX6" fmla="*/ 367475 w 608385"/>
              <a:gd name="connsiteY6" fmla="*/ 493783 h 597791"/>
              <a:gd name="connsiteX7" fmla="*/ 339361 w 608385"/>
              <a:gd name="connsiteY7" fmla="*/ 497466 h 597791"/>
              <a:gd name="connsiteX8" fmla="*/ 184045 w 608385"/>
              <a:gd name="connsiteY8" fmla="*/ 458187 h 597791"/>
              <a:gd name="connsiteX9" fmla="*/ 77428 w 608385"/>
              <a:gd name="connsiteY9" fmla="*/ 564669 h 597791"/>
              <a:gd name="connsiteX10" fmla="*/ 68518 w 608385"/>
              <a:gd name="connsiteY10" fmla="*/ 568505 h 597791"/>
              <a:gd name="connsiteX11" fmla="*/ 59607 w 608385"/>
              <a:gd name="connsiteY11" fmla="*/ 564669 h 597791"/>
              <a:gd name="connsiteX12" fmla="*/ 3687 w 608385"/>
              <a:gd name="connsiteY12" fmla="*/ 508973 h 597791"/>
              <a:gd name="connsiteX13" fmla="*/ 3687 w 608385"/>
              <a:gd name="connsiteY13" fmla="*/ 491175 h 597791"/>
              <a:gd name="connsiteX14" fmla="*/ 110304 w 608385"/>
              <a:gd name="connsiteY14" fmla="*/ 384693 h 597791"/>
              <a:gd name="connsiteX15" fmla="*/ 70976 w 608385"/>
              <a:gd name="connsiteY15" fmla="*/ 229419 h 597791"/>
              <a:gd name="connsiteX16" fmla="*/ 74816 w 608385"/>
              <a:gd name="connsiteY16" fmla="*/ 201494 h 597791"/>
              <a:gd name="connsiteX17" fmla="*/ 319781 w 608385"/>
              <a:gd name="connsiteY17" fmla="*/ 0 h 597791"/>
              <a:gd name="connsiteX18" fmla="*/ 496239 w 608385"/>
              <a:gd name="connsiteY18" fmla="*/ 72945 h 597791"/>
              <a:gd name="connsiteX19" fmla="*/ 496239 w 608385"/>
              <a:gd name="connsiteY19" fmla="*/ 425321 h 597791"/>
              <a:gd name="connsiteX20" fmla="*/ 413272 w 608385"/>
              <a:gd name="connsiteY20" fmla="*/ 480087 h 597791"/>
              <a:gd name="connsiteX21" fmla="*/ 88318 w 608385"/>
              <a:gd name="connsiteY21" fmla="*/ 155631 h 597791"/>
              <a:gd name="connsiteX22" fmla="*/ 143322 w 608385"/>
              <a:gd name="connsiteY22" fmla="*/ 72945 h 597791"/>
              <a:gd name="connsiteX23" fmla="*/ 319781 w 608385"/>
              <a:gd name="connsiteY23" fmla="*/ 0 h 59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08385" h="597791">
                <a:moveTo>
                  <a:pt x="539090" y="459411"/>
                </a:moveTo>
                <a:cubicBezTo>
                  <a:pt x="577361" y="459411"/>
                  <a:pt x="608385" y="490388"/>
                  <a:pt x="608385" y="528601"/>
                </a:cubicBezTo>
                <a:cubicBezTo>
                  <a:pt x="608385" y="566814"/>
                  <a:pt x="577361" y="597791"/>
                  <a:pt x="539090" y="597791"/>
                </a:cubicBezTo>
                <a:cubicBezTo>
                  <a:pt x="500819" y="597791"/>
                  <a:pt x="469795" y="566814"/>
                  <a:pt x="469795" y="528601"/>
                </a:cubicBezTo>
                <a:cubicBezTo>
                  <a:pt x="469795" y="490388"/>
                  <a:pt x="500819" y="459411"/>
                  <a:pt x="539090" y="459411"/>
                </a:cubicBezTo>
                <a:close/>
                <a:moveTo>
                  <a:pt x="74816" y="201494"/>
                </a:moveTo>
                <a:lnTo>
                  <a:pt x="367475" y="493783"/>
                </a:lnTo>
                <a:cubicBezTo>
                  <a:pt x="358257" y="495471"/>
                  <a:pt x="348886" y="496852"/>
                  <a:pt x="339361" y="497466"/>
                </a:cubicBezTo>
                <a:cubicBezTo>
                  <a:pt x="284517" y="501762"/>
                  <a:pt x="229825" y="487953"/>
                  <a:pt x="184045" y="458187"/>
                </a:cubicBezTo>
                <a:lnTo>
                  <a:pt x="77428" y="564669"/>
                </a:lnTo>
                <a:cubicBezTo>
                  <a:pt x="74970" y="567278"/>
                  <a:pt x="71744" y="568505"/>
                  <a:pt x="68518" y="568505"/>
                </a:cubicBezTo>
                <a:cubicBezTo>
                  <a:pt x="65291" y="568505"/>
                  <a:pt x="62065" y="567278"/>
                  <a:pt x="59607" y="564669"/>
                </a:cubicBezTo>
                <a:lnTo>
                  <a:pt x="3687" y="508973"/>
                </a:lnTo>
                <a:cubicBezTo>
                  <a:pt x="-1229" y="504063"/>
                  <a:pt x="-1229" y="496085"/>
                  <a:pt x="3687" y="491175"/>
                </a:cubicBezTo>
                <a:lnTo>
                  <a:pt x="110304" y="384693"/>
                </a:lnTo>
                <a:cubicBezTo>
                  <a:pt x="80654" y="338970"/>
                  <a:pt x="66674" y="284194"/>
                  <a:pt x="70976" y="229419"/>
                </a:cubicBezTo>
                <a:cubicBezTo>
                  <a:pt x="71744" y="220059"/>
                  <a:pt x="72973" y="210700"/>
                  <a:pt x="74816" y="201494"/>
                </a:cubicBezTo>
                <a:close/>
                <a:moveTo>
                  <a:pt x="319781" y="0"/>
                </a:moveTo>
                <a:cubicBezTo>
                  <a:pt x="383696" y="0"/>
                  <a:pt x="447611" y="24315"/>
                  <a:pt x="496239" y="72945"/>
                </a:cubicBezTo>
                <a:cubicBezTo>
                  <a:pt x="593495" y="170052"/>
                  <a:pt x="593495" y="328061"/>
                  <a:pt x="496239" y="425321"/>
                </a:cubicBezTo>
                <a:cubicBezTo>
                  <a:pt x="472425" y="449099"/>
                  <a:pt x="444154" y="467661"/>
                  <a:pt x="413272" y="480087"/>
                </a:cubicBezTo>
                <a:lnTo>
                  <a:pt x="88318" y="155631"/>
                </a:lnTo>
                <a:cubicBezTo>
                  <a:pt x="100917" y="124950"/>
                  <a:pt x="119507" y="96723"/>
                  <a:pt x="143322" y="72945"/>
                </a:cubicBezTo>
                <a:cubicBezTo>
                  <a:pt x="191950" y="24315"/>
                  <a:pt x="255865" y="0"/>
                  <a:pt x="319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2" name="ping-pong_125252"/>
          <p:cNvSpPr>
            <a:spLocks noChangeAspect="1"/>
          </p:cNvSpPr>
          <p:nvPr userDrawn="1"/>
        </p:nvSpPr>
        <p:spPr bwMode="auto">
          <a:xfrm>
            <a:off x="5787381" y="4321110"/>
            <a:ext cx="425622" cy="418210"/>
          </a:xfrm>
          <a:custGeom>
            <a:avLst/>
            <a:gdLst>
              <a:gd name="connsiteX0" fmla="*/ 539090 w 608385"/>
              <a:gd name="connsiteY0" fmla="*/ 459411 h 597791"/>
              <a:gd name="connsiteX1" fmla="*/ 608385 w 608385"/>
              <a:gd name="connsiteY1" fmla="*/ 528601 h 597791"/>
              <a:gd name="connsiteX2" fmla="*/ 539090 w 608385"/>
              <a:gd name="connsiteY2" fmla="*/ 597791 h 597791"/>
              <a:gd name="connsiteX3" fmla="*/ 469795 w 608385"/>
              <a:gd name="connsiteY3" fmla="*/ 528601 h 597791"/>
              <a:gd name="connsiteX4" fmla="*/ 539090 w 608385"/>
              <a:gd name="connsiteY4" fmla="*/ 459411 h 597791"/>
              <a:gd name="connsiteX5" fmla="*/ 74816 w 608385"/>
              <a:gd name="connsiteY5" fmla="*/ 201494 h 597791"/>
              <a:gd name="connsiteX6" fmla="*/ 367475 w 608385"/>
              <a:gd name="connsiteY6" fmla="*/ 493783 h 597791"/>
              <a:gd name="connsiteX7" fmla="*/ 339361 w 608385"/>
              <a:gd name="connsiteY7" fmla="*/ 497466 h 597791"/>
              <a:gd name="connsiteX8" fmla="*/ 184045 w 608385"/>
              <a:gd name="connsiteY8" fmla="*/ 458187 h 597791"/>
              <a:gd name="connsiteX9" fmla="*/ 77428 w 608385"/>
              <a:gd name="connsiteY9" fmla="*/ 564669 h 597791"/>
              <a:gd name="connsiteX10" fmla="*/ 68518 w 608385"/>
              <a:gd name="connsiteY10" fmla="*/ 568505 h 597791"/>
              <a:gd name="connsiteX11" fmla="*/ 59607 w 608385"/>
              <a:gd name="connsiteY11" fmla="*/ 564669 h 597791"/>
              <a:gd name="connsiteX12" fmla="*/ 3687 w 608385"/>
              <a:gd name="connsiteY12" fmla="*/ 508973 h 597791"/>
              <a:gd name="connsiteX13" fmla="*/ 3687 w 608385"/>
              <a:gd name="connsiteY13" fmla="*/ 491175 h 597791"/>
              <a:gd name="connsiteX14" fmla="*/ 110304 w 608385"/>
              <a:gd name="connsiteY14" fmla="*/ 384693 h 597791"/>
              <a:gd name="connsiteX15" fmla="*/ 70976 w 608385"/>
              <a:gd name="connsiteY15" fmla="*/ 229419 h 597791"/>
              <a:gd name="connsiteX16" fmla="*/ 74816 w 608385"/>
              <a:gd name="connsiteY16" fmla="*/ 201494 h 597791"/>
              <a:gd name="connsiteX17" fmla="*/ 319781 w 608385"/>
              <a:gd name="connsiteY17" fmla="*/ 0 h 597791"/>
              <a:gd name="connsiteX18" fmla="*/ 496239 w 608385"/>
              <a:gd name="connsiteY18" fmla="*/ 72945 h 597791"/>
              <a:gd name="connsiteX19" fmla="*/ 496239 w 608385"/>
              <a:gd name="connsiteY19" fmla="*/ 425321 h 597791"/>
              <a:gd name="connsiteX20" fmla="*/ 413272 w 608385"/>
              <a:gd name="connsiteY20" fmla="*/ 480087 h 597791"/>
              <a:gd name="connsiteX21" fmla="*/ 88318 w 608385"/>
              <a:gd name="connsiteY21" fmla="*/ 155631 h 597791"/>
              <a:gd name="connsiteX22" fmla="*/ 143322 w 608385"/>
              <a:gd name="connsiteY22" fmla="*/ 72945 h 597791"/>
              <a:gd name="connsiteX23" fmla="*/ 319781 w 608385"/>
              <a:gd name="connsiteY23" fmla="*/ 0 h 59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08385" h="597791">
                <a:moveTo>
                  <a:pt x="539090" y="459411"/>
                </a:moveTo>
                <a:cubicBezTo>
                  <a:pt x="577361" y="459411"/>
                  <a:pt x="608385" y="490388"/>
                  <a:pt x="608385" y="528601"/>
                </a:cubicBezTo>
                <a:cubicBezTo>
                  <a:pt x="608385" y="566814"/>
                  <a:pt x="577361" y="597791"/>
                  <a:pt x="539090" y="597791"/>
                </a:cubicBezTo>
                <a:cubicBezTo>
                  <a:pt x="500819" y="597791"/>
                  <a:pt x="469795" y="566814"/>
                  <a:pt x="469795" y="528601"/>
                </a:cubicBezTo>
                <a:cubicBezTo>
                  <a:pt x="469795" y="490388"/>
                  <a:pt x="500819" y="459411"/>
                  <a:pt x="539090" y="459411"/>
                </a:cubicBezTo>
                <a:close/>
                <a:moveTo>
                  <a:pt x="74816" y="201494"/>
                </a:moveTo>
                <a:lnTo>
                  <a:pt x="367475" y="493783"/>
                </a:lnTo>
                <a:cubicBezTo>
                  <a:pt x="358257" y="495471"/>
                  <a:pt x="348886" y="496852"/>
                  <a:pt x="339361" y="497466"/>
                </a:cubicBezTo>
                <a:cubicBezTo>
                  <a:pt x="284517" y="501762"/>
                  <a:pt x="229825" y="487953"/>
                  <a:pt x="184045" y="458187"/>
                </a:cubicBezTo>
                <a:lnTo>
                  <a:pt x="77428" y="564669"/>
                </a:lnTo>
                <a:cubicBezTo>
                  <a:pt x="74970" y="567278"/>
                  <a:pt x="71744" y="568505"/>
                  <a:pt x="68518" y="568505"/>
                </a:cubicBezTo>
                <a:cubicBezTo>
                  <a:pt x="65291" y="568505"/>
                  <a:pt x="62065" y="567278"/>
                  <a:pt x="59607" y="564669"/>
                </a:cubicBezTo>
                <a:lnTo>
                  <a:pt x="3687" y="508973"/>
                </a:lnTo>
                <a:cubicBezTo>
                  <a:pt x="-1229" y="504063"/>
                  <a:pt x="-1229" y="496085"/>
                  <a:pt x="3687" y="491175"/>
                </a:cubicBezTo>
                <a:lnTo>
                  <a:pt x="110304" y="384693"/>
                </a:lnTo>
                <a:cubicBezTo>
                  <a:pt x="80654" y="338970"/>
                  <a:pt x="66674" y="284194"/>
                  <a:pt x="70976" y="229419"/>
                </a:cubicBezTo>
                <a:cubicBezTo>
                  <a:pt x="71744" y="220059"/>
                  <a:pt x="72973" y="210700"/>
                  <a:pt x="74816" y="201494"/>
                </a:cubicBezTo>
                <a:close/>
                <a:moveTo>
                  <a:pt x="319781" y="0"/>
                </a:moveTo>
                <a:cubicBezTo>
                  <a:pt x="383696" y="0"/>
                  <a:pt x="447611" y="24315"/>
                  <a:pt x="496239" y="72945"/>
                </a:cubicBezTo>
                <a:cubicBezTo>
                  <a:pt x="593495" y="170052"/>
                  <a:pt x="593495" y="328061"/>
                  <a:pt x="496239" y="425321"/>
                </a:cubicBezTo>
                <a:cubicBezTo>
                  <a:pt x="472425" y="449099"/>
                  <a:pt x="444154" y="467661"/>
                  <a:pt x="413272" y="480087"/>
                </a:cubicBezTo>
                <a:lnTo>
                  <a:pt x="88318" y="155631"/>
                </a:lnTo>
                <a:cubicBezTo>
                  <a:pt x="100917" y="124950"/>
                  <a:pt x="119507" y="96723"/>
                  <a:pt x="143322" y="72945"/>
                </a:cubicBezTo>
                <a:cubicBezTo>
                  <a:pt x="191950" y="24315"/>
                  <a:pt x="255865" y="0"/>
                  <a:pt x="319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3" name="文本框 22"/>
          <p:cNvSpPr txBox="1"/>
          <p:nvPr userDrawn="1"/>
        </p:nvSpPr>
        <p:spPr>
          <a:xfrm rot="16200000">
            <a:off x="6232966" y="4254671"/>
            <a:ext cx="861774" cy="787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4400" dirty="0">
                <a:solidFill>
                  <a:schemeClr val="accent1"/>
                </a:solidFill>
                <a:latin typeface="+mj-ea"/>
                <a:ea typeface="+mj-ea"/>
              </a:rPr>
              <a:t>04.</a:t>
            </a:r>
            <a:endParaRPr lang="zh-CN" altLang="en-US" sz="4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6" name="ping-pong_125252"/>
          <p:cNvSpPr>
            <a:spLocks noChangeAspect="1"/>
          </p:cNvSpPr>
          <p:nvPr userDrawn="1"/>
        </p:nvSpPr>
        <p:spPr bwMode="auto">
          <a:xfrm>
            <a:off x="5262475" y="5386694"/>
            <a:ext cx="425622" cy="418210"/>
          </a:xfrm>
          <a:custGeom>
            <a:avLst/>
            <a:gdLst>
              <a:gd name="connsiteX0" fmla="*/ 539090 w 608385"/>
              <a:gd name="connsiteY0" fmla="*/ 459411 h 597791"/>
              <a:gd name="connsiteX1" fmla="*/ 608385 w 608385"/>
              <a:gd name="connsiteY1" fmla="*/ 528601 h 597791"/>
              <a:gd name="connsiteX2" fmla="*/ 539090 w 608385"/>
              <a:gd name="connsiteY2" fmla="*/ 597791 h 597791"/>
              <a:gd name="connsiteX3" fmla="*/ 469795 w 608385"/>
              <a:gd name="connsiteY3" fmla="*/ 528601 h 597791"/>
              <a:gd name="connsiteX4" fmla="*/ 539090 w 608385"/>
              <a:gd name="connsiteY4" fmla="*/ 459411 h 597791"/>
              <a:gd name="connsiteX5" fmla="*/ 74816 w 608385"/>
              <a:gd name="connsiteY5" fmla="*/ 201494 h 597791"/>
              <a:gd name="connsiteX6" fmla="*/ 367475 w 608385"/>
              <a:gd name="connsiteY6" fmla="*/ 493783 h 597791"/>
              <a:gd name="connsiteX7" fmla="*/ 339361 w 608385"/>
              <a:gd name="connsiteY7" fmla="*/ 497466 h 597791"/>
              <a:gd name="connsiteX8" fmla="*/ 184045 w 608385"/>
              <a:gd name="connsiteY8" fmla="*/ 458187 h 597791"/>
              <a:gd name="connsiteX9" fmla="*/ 77428 w 608385"/>
              <a:gd name="connsiteY9" fmla="*/ 564669 h 597791"/>
              <a:gd name="connsiteX10" fmla="*/ 68518 w 608385"/>
              <a:gd name="connsiteY10" fmla="*/ 568505 h 597791"/>
              <a:gd name="connsiteX11" fmla="*/ 59607 w 608385"/>
              <a:gd name="connsiteY11" fmla="*/ 564669 h 597791"/>
              <a:gd name="connsiteX12" fmla="*/ 3687 w 608385"/>
              <a:gd name="connsiteY12" fmla="*/ 508973 h 597791"/>
              <a:gd name="connsiteX13" fmla="*/ 3687 w 608385"/>
              <a:gd name="connsiteY13" fmla="*/ 491175 h 597791"/>
              <a:gd name="connsiteX14" fmla="*/ 110304 w 608385"/>
              <a:gd name="connsiteY14" fmla="*/ 384693 h 597791"/>
              <a:gd name="connsiteX15" fmla="*/ 70976 w 608385"/>
              <a:gd name="connsiteY15" fmla="*/ 229419 h 597791"/>
              <a:gd name="connsiteX16" fmla="*/ 74816 w 608385"/>
              <a:gd name="connsiteY16" fmla="*/ 201494 h 597791"/>
              <a:gd name="connsiteX17" fmla="*/ 319781 w 608385"/>
              <a:gd name="connsiteY17" fmla="*/ 0 h 597791"/>
              <a:gd name="connsiteX18" fmla="*/ 496239 w 608385"/>
              <a:gd name="connsiteY18" fmla="*/ 72945 h 597791"/>
              <a:gd name="connsiteX19" fmla="*/ 496239 w 608385"/>
              <a:gd name="connsiteY19" fmla="*/ 425321 h 597791"/>
              <a:gd name="connsiteX20" fmla="*/ 413272 w 608385"/>
              <a:gd name="connsiteY20" fmla="*/ 480087 h 597791"/>
              <a:gd name="connsiteX21" fmla="*/ 88318 w 608385"/>
              <a:gd name="connsiteY21" fmla="*/ 155631 h 597791"/>
              <a:gd name="connsiteX22" fmla="*/ 143322 w 608385"/>
              <a:gd name="connsiteY22" fmla="*/ 72945 h 597791"/>
              <a:gd name="connsiteX23" fmla="*/ 319781 w 608385"/>
              <a:gd name="connsiteY23" fmla="*/ 0 h 59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08385" h="597791">
                <a:moveTo>
                  <a:pt x="539090" y="459411"/>
                </a:moveTo>
                <a:cubicBezTo>
                  <a:pt x="577361" y="459411"/>
                  <a:pt x="608385" y="490388"/>
                  <a:pt x="608385" y="528601"/>
                </a:cubicBezTo>
                <a:cubicBezTo>
                  <a:pt x="608385" y="566814"/>
                  <a:pt x="577361" y="597791"/>
                  <a:pt x="539090" y="597791"/>
                </a:cubicBezTo>
                <a:cubicBezTo>
                  <a:pt x="500819" y="597791"/>
                  <a:pt x="469795" y="566814"/>
                  <a:pt x="469795" y="528601"/>
                </a:cubicBezTo>
                <a:cubicBezTo>
                  <a:pt x="469795" y="490388"/>
                  <a:pt x="500819" y="459411"/>
                  <a:pt x="539090" y="459411"/>
                </a:cubicBezTo>
                <a:close/>
                <a:moveTo>
                  <a:pt x="74816" y="201494"/>
                </a:moveTo>
                <a:lnTo>
                  <a:pt x="367475" y="493783"/>
                </a:lnTo>
                <a:cubicBezTo>
                  <a:pt x="358257" y="495471"/>
                  <a:pt x="348886" y="496852"/>
                  <a:pt x="339361" y="497466"/>
                </a:cubicBezTo>
                <a:cubicBezTo>
                  <a:pt x="284517" y="501762"/>
                  <a:pt x="229825" y="487953"/>
                  <a:pt x="184045" y="458187"/>
                </a:cubicBezTo>
                <a:lnTo>
                  <a:pt x="77428" y="564669"/>
                </a:lnTo>
                <a:cubicBezTo>
                  <a:pt x="74970" y="567278"/>
                  <a:pt x="71744" y="568505"/>
                  <a:pt x="68518" y="568505"/>
                </a:cubicBezTo>
                <a:cubicBezTo>
                  <a:pt x="65291" y="568505"/>
                  <a:pt x="62065" y="567278"/>
                  <a:pt x="59607" y="564669"/>
                </a:cubicBezTo>
                <a:lnTo>
                  <a:pt x="3687" y="508973"/>
                </a:lnTo>
                <a:cubicBezTo>
                  <a:pt x="-1229" y="504063"/>
                  <a:pt x="-1229" y="496085"/>
                  <a:pt x="3687" y="491175"/>
                </a:cubicBezTo>
                <a:lnTo>
                  <a:pt x="110304" y="384693"/>
                </a:lnTo>
                <a:cubicBezTo>
                  <a:pt x="80654" y="338970"/>
                  <a:pt x="66674" y="284194"/>
                  <a:pt x="70976" y="229419"/>
                </a:cubicBezTo>
                <a:cubicBezTo>
                  <a:pt x="71744" y="220059"/>
                  <a:pt x="72973" y="210700"/>
                  <a:pt x="74816" y="201494"/>
                </a:cubicBezTo>
                <a:close/>
                <a:moveTo>
                  <a:pt x="319781" y="0"/>
                </a:moveTo>
                <a:cubicBezTo>
                  <a:pt x="383696" y="0"/>
                  <a:pt x="447611" y="24315"/>
                  <a:pt x="496239" y="72945"/>
                </a:cubicBezTo>
                <a:cubicBezTo>
                  <a:pt x="593495" y="170052"/>
                  <a:pt x="593495" y="328061"/>
                  <a:pt x="496239" y="425321"/>
                </a:cubicBezTo>
                <a:cubicBezTo>
                  <a:pt x="472425" y="449099"/>
                  <a:pt x="444154" y="467661"/>
                  <a:pt x="413272" y="480087"/>
                </a:cubicBezTo>
                <a:lnTo>
                  <a:pt x="88318" y="155631"/>
                </a:lnTo>
                <a:cubicBezTo>
                  <a:pt x="100917" y="124950"/>
                  <a:pt x="119507" y="96723"/>
                  <a:pt x="143322" y="72945"/>
                </a:cubicBezTo>
                <a:cubicBezTo>
                  <a:pt x="191950" y="24315"/>
                  <a:pt x="255865" y="0"/>
                  <a:pt x="319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" t="7437" r="647" b="927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-19050" y="0"/>
            <a:ext cx="122301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文本框 118"/>
          <p:cNvSpPr txBox="1"/>
          <p:nvPr userDrawn="1"/>
        </p:nvSpPr>
        <p:spPr>
          <a:xfrm>
            <a:off x="573312" y="6385246"/>
            <a:ext cx="2339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乒乓球初级教学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3" name="直接连接符 122"/>
          <p:cNvCxnSpPr/>
          <p:nvPr userDrawn="1"/>
        </p:nvCxnSpPr>
        <p:spPr>
          <a:xfrm>
            <a:off x="660400" y="6293875"/>
            <a:ext cx="10858500" cy="0"/>
          </a:xfrm>
          <a:prstGeom prst="line">
            <a:avLst/>
          </a:prstGeom>
          <a:ln w="22225" cap="rnd">
            <a:solidFill>
              <a:schemeClr val="accent1"/>
            </a:soli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ng-pong_125252"/>
          <p:cNvSpPr>
            <a:spLocks noChangeAspect="1"/>
          </p:cNvSpPr>
          <p:nvPr userDrawn="1"/>
        </p:nvSpPr>
        <p:spPr bwMode="auto">
          <a:xfrm>
            <a:off x="265797" y="175025"/>
            <a:ext cx="759133" cy="745913"/>
          </a:xfrm>
          <a:custGeom>
            <a:avLst/>
            <a:gdLst>
              <a:gd name="connsiteX0" fmla="*/ 539090 w 608385"/>
              <a:gd name="connsiteY0" fmla="*/ 459411 h 597791"/>
              <a:gd name="connsiteX1" fmla="*/ 608385 w 608385"/>
              <a:gd name="connsiteY1" fmla="*/ 528601 h 597791"/>
              <a:gd name="connsiteX2" fmla="*/ 539090 w 608385"/>
              <a:gd name="connsiteY2" fmla="*/ 597791 h 597791"/>
              <a:gd name="connsiteX3" fmla="*/ 469795 w 608385"/>
              <a:gd name="connsiteY3" fmla="*/ 528601 h 597791"/>
              <a:gd name="connsiteX4" fmla="*/ 539090 w 608385"/>
              <a:gd name="connsiteY4" fmla="*/ 459411 h 597791"/>
              <a:gd name="connsiteX5" fmla="*/ 74816 w 608385"/>
              <a:gd name="connsiteY5" fmla="*/ 201494 h 597791"/>
              <a:gd name="connsiteX6" fmla="*/ 367475 w 608385"/>
              <a:gd name="connsiteY6" fmla="*/ 493783 h 597791"/>
              <a:gd name="connsiteX7" fmla="*/ 339361 w 608385"/>
              <a:gd name="connsiteY7" fmla="*/ 497466 h 597791"/>
              <a:gd name="connsiteX8" fmla="*/ 184045 w 608385"/>
              <a:gd name="connsiteY8" fmla="*/ 458187 h 597791"/>
              <a:gd name="connsiteX9" fmla="*/ 77428 w 608385"/>
              <a:gd name="connsiteY9" fmla="*/ 564669 h 597791"/>
              <a:gd name="connsiteX10" fmla="*/ 68518 w 608385"/>
              <a:gd name="connsiteY10" fmla="*/ 568505 h 597791"/>
              <a:gd name="connsiteX11" fmla="*/ 59607 w 608385"/>
              <a:gd name="connsiteY11" fmla="*/ 564669 h 597791"/>
              <a:gd name="connsiteX12" fmla="*/ 3687 w 608385"/>
              <a:gd name="connsiteY12" fmla="*/ 508973 h 597791"/>
              <a:gd name="connsiteX13" fmla="*/ 3687 w 608385"/>
              <a:gd name="connsiteY13" fmla="*/ 491175 h 597791"/>
              <a:gd name="connsiteX14" fmla="*/ 110304 w 608385"/>
              <a:gd name="connsiteY14" fmla="*/ 384693 h 597791"/>
              <a:gd name="connsiteX15" fmla="*/ 70976 w 608385"/>
              <a:gd name="connsiteY15" fmla="*/ 229419 h 597791"/>
              <a:gd name="connsiteX16" fmla="*/ 74816 w 608385"/>
              <a:gd name="connsiteY16" fmla="*/ 201494 h 597791"/>
              <a:gd name="connsiteX17" fmla="*/ 319781 w 608385"/>
              <a:gd name="connsiteY17" fmla="*/ 0 h 597791"/>
              <a:gd name="connsiteX18" fmla="*/ 496239 w 608385"/>
              <a:gd name="connsiteY18" fmla="*/ 72945 h 597791"/>
              <a:gd name="connsiteX19" fmla="*/ 496239 w 608385"/>
              <a:gd name="connsiteY19" fmla="*/ 425321 h 597791"/>
              <a:gd name="connsiteX20" fmla="*/ 413272 w 608385"/>
              <a:gd name="connsiteY20" fmla="*/ 480087 h 597791"/>
              <a:gd name="connsiteX21" fmla="*/ 88318 w 608385"/>
              <a:gd name="connsiteY21" fmla="*/ 155631 h 597791"/>
              <a:gd name="connsiteX22" fmla="*/ 143322 w 608385"/>
              <a:gd name="connsiteY22" fmla="*/ 72945 h 597791"/>
              <a:gd name="connsiteX23" fmla="*/ 319781 w 608385"/>
              <a:gd name="connsiteY23" fmla="*/ 0 h 59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08385" h="597791">
                <a:moveTo>
                  <a:pt x="539090" y="459411"/>
                </a:moveTo>
                <a:cubicBezTo>
                  <a:pt x="577361" y="459411"/>
                  <a:pt x="608385" y="490388"/>
                  <a:pt x="608385" y="528601"/>
                </a:cubicBezTo>
                <a:cubicBezTo>
                  <a:pt x="608385" y="566814"/>
                  <a:pt x="577361" y="597791"/>
                  <a:pt x="539090" y="597791"/>
                </a:cubicBezTo>
                <a:cubicBezTo>
                  <a:pt x="500819" y="597791"/>
                  <a:pt x="469795" y="566814"/>
                  <a:pt x="469795" y="528601"/>
                </a:cubicBezTo>
                <a:cubicBezTo>
                  <a:pt x="469795" y="490388"/>
                  <a:pt x="500819" y="459411"/>
                  <a:pt x="539090" y="459411"/>
                </a:cubicBezTo>
                <a:close/>
                <a:moveTo>
                  <a:pt x="74816" y="201494"/>
                </a:moveTo>
                <a:lnTo>
                  <a:pt x="367475" y="493783"/>
                </a:lnTo>
                <a:cubicBezTo>
                  <a:pt x="358257" y="495471"/>
                  <a:pt x="348886" y="496852"/>
                  <a:pt x="339361" y="497466"/>
                </a:cubicBezTo>
                <a:cubicBezTo>
                  <a:pt x="284517" y="501762"/>
                  <a:pt x="229825" y="487953"/>
                  <a:pt x="184045" y="458187"/>
                </a:cubicBezTo>
                <a:lnTo>
                  <a:pt x="77428" y="564669"/>
                </a:lnTo>
                <a:cubicBezTo>
                  <a:pt x="74970" y="567278"/>
                  <a:pt x="71744" y="568505"/>
                  <a:pt x="68518" y="568505"/>
                </a:cubicBezTo>
                <a:cubicBezTo>
                  <a:pt x="65291" y="568505"/>
                  <a:pt x="62065" y="567278"/>
                  <a:pt x="59607" y="564669"/>
                </a:cubicBezTo>
                <a:lnTo>
                  <a:pt x="3687" y="508973"/>
                </a:lnTo>
                <a:cubicBezTo>
                  <a:pt x="-1229" y="504063"/>
                  <a:pt x="-1229" y="496085"/>
                  <a:pt x="3687" y="491175"/>
                </a:cubicBezTo>
                <a:lnTo>
                  <a:pt x="110304" y="384693"/>
                </a:lnTo>
                <a:cubicBezTo>
                  <a:pt x="80654" y="338970"/>
                  <a:pt x="66674" y="284194"/>
                  <a:pt x="70976" y="229419"/>
                </a:cubicBezTo>
                <a:cubicBezTo>
                  <a:pt x="71744" y="220059"/>
                  <a:pt x="72973" y="210700"/>
                  <a:pt x="74816" y="201494"/>
                </a:cubicBezTo>
                <a:close/>
                <a:moveTo>
                  <a:pt x="319781" y="0"/>
                </a:moveTo>
                <a:cubicBezTo>
                  <a:pt x="383696" y="0"/>
                  <a:pt x="447611" y="24315"/>
                  <a:pt x="496239" y="72945"/>
                </a:cubicBezTo>
                <a:cubicBezTo>
                  <a:pt x="593495" y="170052"/>
                  <a:pt x="593495" y="328061"/>
                  <a:pt x="496239" y="425321"/>
                </a:cubicBezTo>
                <a:cubicBezTo>
                  <a:pt x="472425" y="449099"/>
                  <a:pt x="444154" y="467661"/>
                  <a:pt x="413272" y="480087"/>
                </a:cubicBezTo>
                <a:lnTo>
                  <a:pt x="88318" y="155631"/>
                </a:lnTo>
                <a:cubicBezTo>
                  <a:pt x="100917" y="124950"/>
                  <a:pt x="119507" y="96723"/>
                  <a:pt x="143322" y="72945"/>
                </a:cubicBezTo>
                <a:cubicBezTo>
                  <a:pt x="191950" y="24315"/>
                  <a:pt x="255865" y="0"/>
                  <a:pt x="319781" y="0"/>
                </a:cubicBezTo>
                <a:close/>
              </a:path>
            </a:pathLst>
          </a:custGeom>
          <a:solidFill>
            <a:srgbClr val="85C5FF"/>
          </a:solidFill>
          <a:ln>
            <a:noFill/>
          </a:ln>
        </p:spPr>
      </p:sp>
      <p:sp>
        <p:nvSpPr>
          <p:cNvPr id="164" name="文本占位符 163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66962" y="265803"/>
            <a:ext cx="4836888" cy="4264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zh-CN" altLang="en-US" b="1" dirty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marL="0" lvl="0" indent="0">
              <a:buNone/>
            </a:pPr>
            <a:r>
              <a:rPr lang="zh-CN" altLang="en-US" dirty="0"/>
              <a:t>请输入标题或观点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BD59-625F-4303-926C-6A657BBC16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E90F-8FF9-4865-85BB-ABBBE57EC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9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1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6" Type="http://schemas.microsoft.com/office/2007/relationships/media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9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1.png"/><Relationship Id="rId3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4294967295"/>
          </p:nvPr>
        </p:nvSpPr>
        <p:spPr>
          <a:xfrm>
            <a:off x="607283" y="2249974"/>
            <a:ext cx="5951538" cy="173945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8000" b="1" dirty="0">
                <a:solidFill>
                  <a:srgbClr val="6B6498"/>
                </a:solidFill>
                <a:latin typeface="Muyao-Softbrush" panose="02010600010101010101" charset="-122"/>
                <a:ea typeface="Muyao-Softbrush" panose="02010600010101010101" charset="-122"/>
              </a:rPr>
              <a:t>乒乓变奏曲</a:t>
            </a:r>
            <a:endParaRPr lang="zh-CN" altLang="en-US" sz="8000" b="1" dirty="0">
              <a:solidFill>
                <a:srgbClr val="6B6498"/>
              </a:solidFill>
              <a:latin typeface="Muyao-Softbrush" panose="02010600010101010101" charset="-122"/>
              <a:ea typeface="Muyao-Softbrush" panose="02010600010101010101" charset="-122"/>
            </a:endParaRPr>
          </a:p>
        </p:txBody>
      </p:sp>
      <p:sp>
        <p:nvSpPr>
          <p:cNvPr id="10" name="任意多边形: 形状 9"/>
          <p:cNvSpPr/>
          <p:nvPr/>
        </p:nvSpPr>
        <p:spPr>
          <a:xfrm>
            <a:off x="6461338" y="219074"/>
            <a:ext cx="1670119" cy="6524626"/>
          </a:xfrm>
          <a:custGeom>
            <a:avLst/>
            <a:gdLst>
              <a:gd name="connsiteX0" fmla="*/ 1816103 w 1828803"/>
              <a:gd name="connsiteY0" fmla="*/ 0 h 6337300"/>
              <a:gd name="connsiteX1" fmla="*/ 3 w 1828803"/>
              <a:gd name="connsiteY1" fmla="*/ 3162300 h 6337300"/>
              <a:gd name="connsiteX2" fmla="*/ 1828803 w 1828803"/>
              <a:gd name="connsiteY2" fmla="*/ 6337300 h 6337300"/>
              <a:gd name="connsiteX0-1" fmla="*/ 1816108 w 1828808"/>
              <a:gd name="connsiteY0-2" fmla="*/ 0 h 6337300"/>
              <a:gd name="connsiteX1-3" fmla="*/ 8 w 1828808"/>
              <a:gd name="connsiteY1-4" fmla="*/ 3162300 h 6337300"/>
              <a:gd name="connsiteX2-5" fmla="*/ 1828808 w 1828808"/>
              <a:gd name="connsiteY2-6" fmla="*/ 6337300 h 6337300"/>
              <a:gd name="connsiteX0-7" fmla="*/ 1816108 w 1828808"/>
              <a:gd name="connsiteY0-8" fmla="*/ 0 h 6337300"/>
              <a:gd name="connsiteX1-9" fmla="*/ 8 w 1828808"/>
              <a:gd name="connsiteY1-10" fmla="*/ 3162300 h 6337300"/>
              <a:gd name="connsiteX2-11" fmla="*/ 1828808 w 1828808"/>
              <a:gd name="connsiteY2-12" fmla="*/ 6337300 h 6337300"/>
              <a:gd name="connsiteX0-13" fmla="*/ 1816107 w 1828807"/>
              <a:gd name="connsiteY0-14" fmla="*/ 0 h 6337300"/>
              <a:gd name="connsiteX1-15" fmla="*/ 7 w 1828807"/>
              <a:gd name="connsiteY1-16" fmla="*/ 3162300 h 6337300"/>
              <a:gd name="connsiteX2-17" fmla="*/ 1828807 w 1828807"/>
              <a:gd name="connsiteY2-18" fmla="*/ 6337300 h 6337300"/>
              <a:gd name="connsiteX0-19" fmla="*/ 1816107 w 1828807"/>
              <a:gd name="connsiteY0-20" fmla="*/ 0 h 6337300"/>
              <a:gd name="connsiteX1-21" fmla="*/ 7 w 1828807"/>
              <a:gd name="connsiteY1-22" fmla="*/ 3162300 h 6337300"/>
              <a:gd name="connsiteX2-23" fmla="*/ 1828807 w 1828807"/>
              <a:gd name="connsiteY2-24" fmla="*/ 6337300 h 6337300"/>
              <a:gd name="connsiteX0-25" fmla="*/ 1816107 w 1828807"/>
              <a:gd name="connsiteY0-26" fmla="*/ 0 h 6337300"/>
              <a:gd name="connsiteX1-27" fmla="*/ 7 w 1828807"/>
              <a:gd name="connsiteY1-28" fmla="*/ 3162300 h 6337300"/>
              <a:gd name="connsiteX2-29" fmla="*/ 1828807 w 1828807"/>
              <a:gd name="connsiteY2-30" fmla="*/ 6337300 h 63373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828807" h="6337300">
                <a:moveTo>
                  <a:pt x="1816107" y="0"/>
                </a:moveTo>
                <a:cubicBezTo>
                  <a:pt x="472597" y="832856"/>
                  <a:pt x="-2110" y="2106083"/>
                  <a:pt x="7" y="3162300"/>
                </a:cubicBezTo>
                <a:cubicBezTo>
                  <a:pt x="2124" y="4218517"/>
                  <a:pt x="571647" y="5766476"/>
                  <a:pt x="1828807" y="6337300"/>
                </a:cubicBezTo>
              </a:path>
            </a:pathLst>
          </a:custGeom>
          <a:noFill/>
          <a:ln w="38100" cap="rnd">
            <a:gradFill>
              <a:gsLst>
                <a:gs pos="35000">
                  <a:srgbClr val="4EC7F5"/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9000">
                  <a:srgbClr val="00B0F0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占位符 15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7" r="23657"/>
          <a:stretch>
            <a:fillRect/>
          </a:stretch>
        </p:blipFill>
        <p:spPr>
          <a:xfrm>
            <a:off x="6772750" y="0"/>
            <a:ext cx="5419250" cy="6858000"/>
          </a:xfrm>
        </p:spPr>
      </p:pic>
      <p:cxnSp>
        <p:nvCxnSpPr>
          <p:cNvPr id="19" name="直接连接符 18"/>
          <p:cNvCxnSpPr/>
          <p:nvPr/>
        </p:nvCxnSpPr>
        <p:spPr>
          <a:xfrm>
            <a:off x="606859" y="3569699"/>
            <a:ext cx="5435600" cy="0"/>
          </a:xfrm>
          <a:prstGeom prst="line">
            <a:avLst/>
          </a:prstGeom>
          <a:ln w="12700">
            <a:gradFill>
              <a:gsLst>
                <a:gs pos="0">
                  <a:srgbClr val="00B0F0"/>
                </a:gs>
                <a:gs pos="100000">
                  <a:srgbClr val="00B0F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4294967295"/>
          </p:nvPr>
        </p:nvSpPr>
        <p:spPr>
          <a:xfrm>
            <a:off x="607283" y="2249974"/>
            <a:ext cx="5951538" cy="173945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8000" b="1" dirty="0">
                <a:solidFill>
                  <a:srgbClr val="6B6498"/>
                </a:solidFill>
                <a:latin typeface="Muyao-Softbrush" panose="02010600010101010101" charset="-122"/>
                <a:ea typeface="Muyao-Softbrush" panose="02010600010101010101" charset="-122"/>
              </a:rPr>
              <a:t>同学们再见</a:t>
            </a:r>
            <a:endParaRPr lang="zh-CN" altLang="en-US" sz="8000" b="1" dirty="0">
              <a:solidFill>
                <a:srgbClr val="6B6498"/>
              </a:solidFill>
              <a:latin typeface="Muyao-Softbrush" panose="02010600010101010101" charset="-122"/>
              <a:ea typeface="Muyao-Softbrush" panose="02010600010101010101" charset="-122"/>
            </a:endParaRPr>
          </a:p>
        </p:txBody>
      </p:sp>
      <p:sp>
        <p:nvSpPr>
          <p:cNvPr id="10" name="任意多边形: 形状 9"/>
          <p:cNvSpPr/>
          <p:nvPr/>
        </p:nvSpPr>
        <p:spPr>
          <a:xfrm>
            <a:off x="6461338" y="219074"/>
            <a:ext cx="1670119" cy="6524626"/>
          </a:xfrm>
          <a:custGeom>
            <a:avLst/>
            <a:gdLst>
              <a:gd name="connsiteX0" fmla="*/ 1816103 w 1828803"/>
              <a:gd name="connsiteY0" fmla="*/ 0 h 6337300"/>
              <a:gd name="connsiteX1" fmla="*/ 3 w 1828803"/>
              <a:gd name="connsiteY1" fmla="*/ 3162300 h 6337300"/>
              <a:gd name="connsiteX2" fmla="*/ 1828803 w 1828803"/>
              <a:gd name="connsiteY2" fmla="*/ 6337300 h 6337300"/>
              <a:gd name="connsiteX0-1" fmla="*/ 1816108 w 1828808"/>
              <a:gd name="connsiteY0-2" fmla="*/ 0 h 6337300"/>
              <a:gd name="connsiteX1-3" fmla="*/ 8 w 1828808"/>
              <a:gd name="connsiteY1-4" fmla="*/ 3162300 h 6337300"/>
              <a:gd name="connsiteX2-5" fmla="*/ 1828808 w 1828808"/>
              <a:gd name="connsiteY2-6" fmla="*/ 6337300 h 6337300"/>
              <a:gd name="connsiteX0-7" fmla="*/ 1816108 w 1828808"/>
              <a:gd name="connsiteY0-8" fmla="*/ 0 h 6337300"/>
              <a:gd name="connsiteX1-9" fmla="*/ 8 w 1828808"/>
              <a:gd name="connsiteY1-10" fmla="*/ 3162300 h 6337300"/>
              <a:gd name="connsiteX2-11" fmla="*/ 1828808 w 1828808"/>
              <a:gd name="connsiteY2-12" fmla="*/ 6337300 h 6337300"/>
              <a:gd name="connsiteX0-13" fmla="*/ 1816107 w 1828807"/>
              <a:gd name="connsiteY0-14" fmla="*/ 0 h 6337300"/>
              <a:gd name="connsiteX1-15" fmla="*/ 7 w 1828807"/>
              <a:gd name="connsiteY1-16" fmla="*/ 3162300 h 6337300"/>
              <a:gd name="connsiteX2-17" fmla="*/ 1828807 w 1828807"/>
              <a:gd name="connsiteY2-18" fmla="*/ 6337300 h 6337300"/>
              <a:gd name="connsiteX0-19" fmla="*/ 1816107 w 1828807"/>
              <a:gd name="connsiteY0-20" fmla="*/ 0 h 6337300"/>
              <a:gd name="connsiteX1-21" fmla="*/ 7 w 1828807"/>
              <a:gd name="connsiteY1-22" fmla="*/ 3162300 h 6337300"/>
              <a:gd name="connsiteX2-23" fmla="*/ 1828807 w 1828807"/>
              <a:gd name="connsiteY2-24" fmla="*/ 6337300 h 6337300"/>
              <a:gd name="connsiteX0-25" fmla="*/ 1816107 w 1828807"/>
              <a:gd name="connsiteY0-26" fmla="*/ 0 h 6337300"/>
              <a:gd name="connsiteX1-27" fmla="*/ 7 w 1828807"/>
              <a:gd name="connsiteY1-28" fmla="*/ 3162300 h 6337300"/>
              <a:gd name="connsiteX2-29" fmla="*/ 1828807 w 1828807"/>
              <a:gd name="connsiteY2-30" fmla="*/ 6337300 h 63373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828807" h="6337300">
                <a:moveTo>
                  <a:pt x="1816107" y="0"/>
                </a:moveTo>
                <a:cubicBezTo>
                  <a:pt x="472597" y="832856"/>
                  <a:pt x="-2110" y="2106083"/>
                  <a:pt x="7" y="3162300"/>
                </a:cubicBezTo>
                <a:cubicBezTo>
                  <a:pt x="2124" y="4218517"/>
                  <a:pt x="571647" y="5766476"/>
                  <a:pt x="1828807" y="6337300"/>
                </a:cubicBezTo>
              </a:path>
            </a:pathLst>
          </a:custGeom>
          <a:noFill/>
          <a:ln w="38100" cap="rnd">
            <a:gradFill>
              <a:gsLst>
                <a:gs pos="35000">
                  <a:srgbClr val="4EC7F5"/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9000">
                  <a:srgbClr val="00B0F0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占位符 15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7" r="23657"/>
          <a:stretch>
            <a:fillRect/>
          </a:stretch>
        </p:blipFill>
        <p:spPr>
          <a:xfrm>
            <a:off x="6772750" y="0"/>
            <a:ext cx="5419250" cy="6858000"/>
          </a:xfrm>
        </p:spPr>
      </p:pic>
      <p:cxnSp>
        <p:nvCxnSpPr>
          <p:cNvPr id="19" name="直接连接符 18"/>
          <p:cNvCxnSpPr/>
          <p:nvPr/>
        </p:nvCxnSpPr>
        <p:spPr>
          <a:xfrm>
            <a:off x="606859" y="3569699"/>
            <a:ext cx="5435600" cy="0"/>
          </a:xfrm>
          <a:prstGeom prst="line">
            <a:avLst/>
          </a:prstGeom>
          <a:ln w="12700">
            <a:gradFill>
              <a:gsLst>
                <a:gs pos="0">
                  <a:srgbClr val="00B0F0"/>
                </a:gs>
                <a:gs pos="100000">
                  <a:srgbClr val="00B0F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84505" y="6144260"/>
            <a:ext cx="11429365" cy="647065"/>
          </a:xfrm>
          <a:prstGeom prst="rect">
            <a:avLst/>
          </a:prstGeom>
          <a:solidFill>
            <a:srgbClr val="F6F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489960" y="1804670"/>
            <a:ext cx="48069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000" dirty="0" smtClean="0">
                <a:solidFill>
                  <a:srgbClr val="6B6498"/>
                </a:solidFill>
                <a:latin typeface="素材集市康康体" panose="02010600010101010101" charset="-122"/>
                <a:ea typeface="素材集市康康体" panose="02010600010101010101" charset="-122"/>
              </a:rPr>
              <a:t>同学们，课间你们都有些什么喜欢的运动？</a:t>
            </a:r>
            <a:endParaRPr lang="zh-CN" altLang="en-US" sz="4000" dirty="0" smtClean="0">
              <a:solidFill>
                <a:srgbClr val="6B6498"/>
              </a:solidFill>
              <a:latin typeface="素材集市康康体" panose="02010600010101010101" charset="-122"/>
              <a:ea typeface="素材集市康康体" panose="0201060001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23495" y="5139055"/>
            <a:ext cx="335915" cy="1005205"/>
          </a:xfrm>
          <a:prstGeom prst="rect">
            <a:avLst/>
          </a:prstGeom>
          <a:solidFill>
            <a:srgbClr val="F6F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565" y="3011805"/>
            <a:ext cx="4075430" cy="4075430"/>
          </a:xfrm>
          <a:prstGeom prst="rect">
            <a:avLst/>
          </a:prstGeom>
        </p:spPr>
      </p:pic>
      <p:pic>
        <p:nvPicPr>
          <p:cNvPr id="4" name="图片 3" descr="6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070" y="3113405"/>
            <a:ext cx="3744595" cy="3744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84505" y="6144260"/>
            <a:ext cx="11429365" cy="647065"/>
          </a:xfrm>
          <a:prstGeom prst="rect">
            <a:avLst/>
          </a:prstGeom>
          <a:solidFill>
            <a:srgbClr val="F6F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23495" y="5139055"/>
            <a:ext cx="335915" cy="1005205"/>
          </a:xfrm>
          <a:prstGeom prst="rect">
            <a:avLst/>
          </a:prstGeom>
          <a:solidFill>
            <a:srgbClr val="F6F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1933575" y="1316990"/>
            <a:ext cx="8020050" cy="3797935"/>
            <a:chOff x="4062" y="846"/>
            <a:chExt cx="12630" cy="5981"/>
          </a:xfrm>
        </p:grpSpPr>
        <p:sp>
          <p:nvSpPr>
            <p:cNvPr id="6" name="文本框 5"/>
            <p:cNvSpPr txBox="1"/>
            <p:nvPr/>
          </p:nvSpPr>
          <p:spPr>
            <a:xfrm>
              <a:off x="4062" y="846"/>
              <a:ext cx="12630" cy="5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4000" dirty="0" smtClean="0">
                  <a:solidFill>
                    <a:schemeClr val="accent1">
                      <a:lumMod val="75000"/>
                    </a:schemeClr>
                  </a:solidFill>
                  <a:latin typeface="素材集市康康体" panose="02010600010101010101" charset="-122"/>
                  <a:ea typeface="素材集市康康体" panose="02010600010101010101" charset="-122"/>
                </a:rPr>
                <a:t>能不能把这个运动的节奏念出来？</a:t>
              </a:r>
              <a:endParaRPr lang="zh-CN" altLang="en-US" sz="4000" dirty="0" smtClean="0">
                <a:solidFill>
                  <a:schemeClr val="accent1">
                    <a:lumMod val="75000"/>
                  </a:schemeClr>
                </a:solidFill>
                <a:latin typeface="素材集市康康体" panose="02010600010101010101" charset="-122"/>
                <a:ea typeface="素材集市康康体" panose="02010600010101010101" charset="-122"/>
              </a:endParaRPr>
            </a:p>
            <a:p>
              <a:pPr algn="l">
                <a:lnSpc>
                  <a:spcPct val="150000"/>
                </a:lnSpc>
              </a:pPr>
              <a:r>
                <a:rPr lang="zh-CN" altLang="en-US" sz="4000" dirty="0" smtClean="0">
                  <a:solidFill>
                    <a:schemeClr val="accent1">
                      <a:lumMod val="75000"/>
                    </a:schemeClr>
                  </a:solidFill>
                  <a:latin typeface="素材集市康康体" panose="02010600010101010101" charset="-122"/>
                  <a:ea typeface="素材集市康康体" panose="02010600010101010101" charset="-122"/>
                </a:rPr>
                <a:t>跳绳：</a:t>
              </a:r>
              <a:endParaRPr lang="zh-CN" altLang="en-US" sz="4000" dirty="0" smtClean="0">
                <a:solidFill>
                  <a:schemeClr val="accent1">
                    <a:lumMod val="75000"/>
                  </a:schemeClr>
                </a:solidFill>
                <a:latin typeface="素材集市康康体" panose="02010600010101010101" charset="-122"/>
                <a:ea typeface="素材集市康康体" panose="02010600010101010101" charset="-122"/>
              </a:endParaRPr>
            </a:p>
            <a:p>
              <a:pPr algn="l">
                <a:lnSpc>
                  <a:spcPct val="150000"/>
                </a:lnSpc>
              </a:pPr>
              <a:r>
                <a:rPr lang="zh-CN" altLang="en-US" sz="4000" dirty="0" smtClean="0">
                  <a:solidFill>
                    <a:schemeClr val="accent1">
                      <a:lumMod val="75000"/>
                    </a:schemeClr>
                  </a:solidFill>
                  <a:latin typeface="素材集市康康体" panose="02010600010101010101" charset="-122"/>
                  <a:ea typeface="素材集市康康体" panose="02010600010101010101" charset="-122"/>
                </a:rPr>
                <a:t>拍球：</a:t>
              </a:r>
              <a:endParaRPr lang="zh-CN" altLang="en-US" sz="4000" dirty="0" smtClean="0">
                <a:solidFill>
                  <a:schemeClr val="accent1">
                    <a:lumMod val="75000"/>
                  </a:schemeClr>
                </a:solidFill>
                <a:latin typeface="素材集市康康体" panose="02010600010101010101" charset="-122"/>
                <a:ea typeface="素材集市康康体" panose="02010600010101010101" charset="-122"/>
              </a:endParaRPr>
            </a:p>
            <a:p>
              <a:pPr algn="l">
                <a:lnSpc>
                  <a:spcPct val="150000"/>
                </a:lnSpc>
              </a:pPr>
              <a:r>
                <a:rPr lang="zh-CN" altLang="en-US" sz="4000" dirty="0" smtClean="0">
                  <a:solidFill>
                    <a:schemeClr val="accent1">
                      <a:lumMod val="75000"/>
                    </a:schemeClr>
                  </a:solidFill>
                  <a:latin typeface="素材集市康康体" panose="02010600010101010101" charset="-122"/>
                  <a:ea typeface="素材集市康康体" panose="02010600010101010101" charset="-122"/>
                </a:rPr>
                <a:t>打乒乓球：</a:t>
              </a:r>
              <a:endParaRPr lang="zh-CN" altLang="en-US" sz="4000" dirty="0" smtClean="0">
                <a:solidFill>
                  <a:schemeClr val="accent1">
                    <a:lumMod val="75000"/>
                  </a:schemeClr>
                </a:solidFill>
                <a:latin typeface="素材集市康康体" panose="02010600010101010101" charset="-122"/>
                <a:ea typeface="素材集市康康体" panose="02010600010101010101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48" y="2732"/>
              <a:ext cx="5043" cy="721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48" y="4367"/>
              <a:ext cx="4757" cy="77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618" y="5717"/>
              <a:ext cx="4591" cy="1110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50" y="2733672"/>
            <a:ext cx="4057656" cy="4057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1" y="1600200"/>
            <a:ext cx="3638550" cy="363855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46380" y="1670685"/>
            <a:ext cx="6459220" cy="21837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70000"/>
              </a:lnSpc>
            </a:pPr>
            <a:r>
              <a:rPr lang="en-US" altLang="zh-CN" sz="4000" b="0">
                <a:solidFill>
                  <a:schemeClr val="accent2">
                    <a:lumMod val="50000"/>
                  </a:schemeClr>
                </a:solidFill>
                <a:latin typeface="内海フォント-Regular 简体补全" panose="02000600000000000000" charset="-122"/>
                <a:ea typeface="内海フォント-Regular 简体补全" panose="02000600000000000000" charset="-122"/>
                <a:cs typeface="素材集市康康体" panose="02010600010101010101" charset="-122"/>
              </a:rPr>
              <a:t>        </a:t>
            </a:r>
            <a:r>
              <a:rPr lang="zh-CN" sz="4000" b="0">
                <a:solidFill>
                  <a:schemeClr val="accent2">
                    <a:lumMod val="50000"/>
                  </a:schemeClr>
                </a:solidFill>
                <a:latin typeface="内海フォント-Regular 简体补全" panose="02000600000000000000" charset="-122"/>
                <a:ea typeface="内海フォント-Regular 简体补全" panose="02000600000000000000" charset="-122"/>
                <a:cs typeface="素材集市康康体" panose="02010600010101010101" charset="-122"/>
              </a:rPr>
              <a:t>聆</a:t>
            </a:r>
            <a:r>
              <a:rPr lang="zh-CN" sz="4000" b="0">
                <a:solidFill>
                  <a:schemeClr val="accent2">
                    <a:lumMod val="50000"/>
                  </a:schemeClr>
                </a:solidFill>
                <a:latin typeface="素材集市康康体" panose="02010600010101010101" charset="-122"/>
                <a:ea typeface="素材集市康康体" panose="02010600010101010101" charset="-122"/>
                <a:cs typeface="素材集市康康体" panose="02010600010101010101" charset="-122"/>
              </a:rPr>
              <a:t>听乐曲：</a:t>
            </a:r>
            <a:endParaRPr lang="zh-CN" sz="4000" b="0">
              <a:solidFill>
                <a:schemeClr val="accent2">
                  <a:lumMod val="50000"/>
                </a:schemeClr>
              </a:solidFill>
              <a:latin typeface="素材集市康康体" panose="02010600010101010101" charset="-122"/>
              <a:ea typeface="素材集市康康体" panose="02010600010101010101" charset="-122"/>
              <a:cs typeface="素材集市康康体" panose="02010600010101010101" charset="-122"/>
            </a:endParaRPr>
          </a:p>
          <a:p>
            <a:pPr indent="0">
              <a:lnSpc>
                <a:spcPct val="170000"/>
              </a:lnSpc>
            </a:pPr>
            <a:r>
              <a:rPr lang="zh-CN" sz="4000" b="0">
                <a:solidFill>
                  <a:schemeClr val="accent2">
                    <a:lumMod val="50000"/>
                  </a:schemeClr>
                </a:solidFill>
                <a:latin typeface="素材集市康康体" panose="02010600010101010101" charset="-122"/>
                <a:ea typeface="素材集市康康体" panose="02010600010101010101" charset="-122"/>
                <a:cs typeface="素材集市康康体" panose="02010600010101010101" charset="-122"/>
              </a:rPr>
              <a:t>说说这段音乐像什么在跳动？</a:t>
            </a:r>
            <a:endParaRPr lang="zh-CN" sz="4000" b="0">
              <a:solidFill>
                <a:schemeClr val="accent2">
                  <a:lumMod val="50000"/>
                </a:schemeClr>
              </a:solidFill>
              <a:latin typeface="素材集市康康体" panose="02010600010101010101" charset="-122"/>
              <a:ea typeface="素材集市康康体" panose="02010600010101010101" charset="-122"/>
              <a:cs typeface="素材集市康康体" panose="0201060001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84505" y="6144260"/>
            <a:ext cx="11429365" cy="647065"/>
          </a:xfrm>
          <a:prstGeom prst="rect">
            <a:avLst/>
          </a:prstGeom>
          <a:solidFill>
            <a:srgbClr val="F6F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10.钢琴独奏：乒乓变奏曲" descr="C:\Users\123\Desktop\伴奏范唱符号\伴奏.png伴奏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5331460" y="1761490"/>
            <a:ext cx="960755" cy="961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84505" y="6144260"/>
            <a:ext cx="11429365" cy="647065"/>
          </a:xfrm>
          <a:prstGeom prst="rect">
            <a:avLst/>
          </a:prstGeom>
          <a:solidFill>
            <a:srgbClr val="F6F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23495" y="5139055"/>
            <a:ext cx="335915" cy="1005205"/>
          </a:xfrm>
          <a:prstGeom prst="rect">
            <a:avLst/>
          </a:prstGeom>
          <a:solidFill>
            <a:srgbClr val="F6F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050" y="2653030"/>
            <a:ext cx="11899900" cy="1042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202940" y="716280"/>
            <a:ext cx="568452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3600" dirty="0" smtClean="0">
                <a:solidFill>
                  <a:schemeClr val="accent2">
                    <a:lumMod val="75000"/>
                  </a:schemeClr>
                </a:solidFill>
                <a:latin typeface="素材集市康康体" panose="02010600010101010101" charset="-122"/>
                <a:ea typeface="素材集市康康体" panose="02010600010101010101" charset="-122"/>
              </a:rPr>
              <a:t>模唱主题旋律，熟悉主题旋律，感受旋律进行特点。</a:t>
            </a:r>
            <a:endParaRPr lang="zh-CN" altLang="en-US" sz="3600" dirty="0" smtClean="0">
              <a:solidFill>
                <a:schemeClr val="accent2">
                  <a:lumMod val="75000"/>
                </a:schemeClr>
              </a:solidFill>
              <a:latin typeface="素材集市康康体" panose="02010600010101010101" charset="-122"/>
              <a:ea typeface="素材集市康康体" panose="02010600010101010101" charset="-122"/>
            </a:endParaRPr>
          </a:p>
        </p:txBody>
      </p:sp>
      <p:pic>
        <p:nvPicPr>
          <p:cNvPr id="5" name="主题音乐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390" y="6086475"/>
            <a:ext cx="445770" cy="464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4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84505" y="6144260"/>
            <a:ext cx="11429365" cy="647065"/>
          </a:xfrm>
          <a:prstGeom prst="rect">
            <a:avLst/>
          </a:prstGeom>
          <a:solidFill>
            <a:srgbClr val="F6F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2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" y="1144905"/>
            <a:ext cx="7452995" cy="45681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698105" y="1167765"/>
            <a:ext cx="4493260" cy="4300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90000"/>
              </a:lnSpc>
            </a:pPr>
            <a:r>
              <a:rPr lang="zh-CN" altLang="en-US" sz="3600" dirty="0" smtClean="0">
                <a:solidFill>
                  <a:schemeClr val="accent5">
                    <a:lumMod val="75000"/>
                  </a:schemeClr>
                </a:solidFill>
                <a:latin typeface="素材集市康康体" panose="02010600010101010101" charset="-122"/>
                <a:ea typeface="素材集市康康体" panose="02010600010101010101" charset="-122"/>
              </a:rPr>
              <a:t>作曲家用了高低起伏的旋律进行和规整的节奏，塑造了乒乓球上下跳动的音乐形象。</a:t>
            </a:r>
            <a:endParaRPr lang="zh-CN" altLang="en-US" sz="3600" dirty="0" smtClean="0">
              <a:solidFill>
                <a:schemeClr val="accent5">
                  <a:lumMod val="75000"/>
                </a:schemeClr>
              </a:solidFill>
              <a:latin typeface="素材集市康康体" panose="02010600010101010101" charset="-122"/>
              <a:ea typeface="素材集市康康体" panose="02010600010101010101" charset="-122"/>
            </a:endParaRPr>
          </a:p>
        </p:txBody>
      </p:sp>
      <p:pic>
        <p:nvPicPr>
          <p:cNvPr id="5" name="10.钢琴独奏：乒乓变奏曲" descr="C:\Users\123\Desktop\伴奏范唱符号\伴奏.png伴奏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806065" y="341630"/>
            <a:ext cx="960755" cy="961390"/>
          </a:xfrm>
          <a:prstGeom prst="rect">
            <a:avLst/>
          </a:prstGeom>
        </p:spPr>
      </p:pic>
      <p:pic>
        <p:nvPicPr>
          <p:cNvPr id="6" name="主题音乐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6390" y="6086475"/>
            <a:ext cx="445770" cy="464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4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84505" y="6144260"/>
            <a:ext cx="11429365" cy="647065"/>
          </a:xfrm>
          <a:prstGeom prst="rect">
            <a:avLst/>
          </a:prstGeom>
          <a:solidFill>
            <a:srgbClr val="F6F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2852420" y="1250315"/>
            <a:ext cx="8093075" cy="32480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90000"/>
              </a:lnSpc>
            </a:pPr>
            <a:r>
              <a:rPr lang="en-US" altLang="zh-CN" sz="3600" b="0">
                <a:solidFill>
                  <a:schemeClr val="accent2">
                    <a:lumMod val="75000"/>
                  </a:schemeClr>
                </a:solidFill>
                <a:latin typeface="素材集市康康体" panose="02010600010101010101" charset="-122"/>
                <a:ea typeface="素材集市康康体" panose="02010600010101010101" charset="-122"/>
                <a:cs typeface="素材集市康康体" panose="02010600010101010101" charset="-122"/>
              </a:rPr>
              <a:t>            </a:t>
            </a:r>
            <a:r>
              <a:rPr lang="zh-CN" sz="3600" b="0">
                <a:solidFill>
                  <a:schemeClr val="accent2">
                    <a:lumMod val="75000"/>
                  </a:schemeClr>
                </a:solidFill>
                <a:latin typeface="素材集市康康体" panose="02010600010101010101" charset="-122"/>
                <a:ea typeface="素材集市康康体" panose="02010600010101010101" charset="-122"/>
                <a:cs typeface="素材集市康康体" panose="02010600010101010101" charset="-122"/>
              </a:rPr>
              <a:t>再听乐曲： </a:t>
            </a:r>
            <a:endParaRPr lang="zh-CN" sz="3600" b="0">
              <a:solidFill>
                <a:schemeClr val="accent2">
                  <a:lumMod val="75000"/>
                </a:schemeClr>
              </a:solidFill>
              <a:latin typeface="素材集市康康体" panose="02010600010101010101" charset="-122"/>
              <a:ea typeface="素材集市康康体" panose="02010600010101010101" charset="-122"/>
              <a:cs typeface="素材集市康康体" panose="02010600010101010101" charset="-122"/>
            </a:endParaRPr>
          </a:p>
          <a:p>
            <a:pPr indent="0">
              <a:lnSpc>
                <a:spcPct val="190000"/>
              </a:lnSpc>
            </a:pPr>
            <a:r>
              <a:rPr lang="zh-CN" sz="3600" b="0">
                <a:solidFill>
                  <a:schemeClr val="accent2">
                    <a:lumMod val="75000"/>
                  </a:schemeClr>
                </a:solidFill>
                <a:latin typeface="素材集市康康体" panose="02010600010101010101" charset="-122"/>
                <a:ea typeface="素材集市康康体" panose="02010600010101010101" charset="-122"/>
                <a:cs typeface="素材集市康康体" panose="02010600010101010101" charset="-122"/>
              </a:rPr>
              <a:t>你能听出音乐主题的不断变化吗？ </a:t>
            </a:r>
            <a:endParaRPr lang="zh-CN" sz="3600" b="0">
              <a:solidFill>
                <a:schemeClr val="accent2">
                  <a:lumMod val="75000"/>
                </a:schemeClr>
              </a:solidFill>
              <a:latin typeface="素材集市康康体" panose="02010600010101010101" charset="-122"/>
              <a:ea typeface="素材集市康康体" panose="02010600010101010101" charset="-122"/>
              <a:cs typeface="素材集市康康体" panose="02010600010101010101" charset="-122"/>
            </a:endParaRPr>
          </a:p>
          <a:p>
            <a:pPr indent="0">
              <a:lnSpc>
                <a:spcPct val="190000"/>
              </a:lnSpc>
            </a:pPr>
            <a:r>
              <a:rPr lang="zh-CN" sz="3600" b="0">
                <a:solidFill>
                  <a:schemeClr val="accent2">
                    <a:lumMod val="75000"/>
                  </a:schemeClr>
                </a:solidFill>
                <a:latin typeface="素材集市康康体" panose="02010600010101010101" charset="-122"/>
                <a:ea typeface="素材集市康康体" panose="02010600010101010101" charset="-122"/>
                <a:cs typeface="素材集市康康体" panose="02010600010101010101" charset="-122"/>
              </a:rPr>
              <a:t>你能说出这一主题在乐曲中变化了几次？</a:t>
            </a:r>
            <a:endParaRPr lang="zh-CN" sz="3600" b="0">
              <a:solidFill>
                <a:schemeClr val="accent2">
                  <a:lumMod val="75000"/>
                </a:schemeClr>
              </a:solidFill>
              <a:latin typeface="素材集市康康体" panose="02010600010101010101" charset="-122"/>
              <a:ea typeface="素材集市康康体" panose="02010600010101010101" charset="-122"/>
              <a:cs typeface="素材集市康康体" panose="02010600010101010101" charset="-122"/>
            </a:endParaRPr>
          </a:p>
        </p:txBody>
      </p:sp>
      <p:pic>
        <p:nvPicPr>
          <p:cNvPr id="2" name="10.钢琴独奏：乒乓变奏曲" descr="C:\Users\123\Desktop\伴奏范唱符号\伴奏.png伴奏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/>
          <a:stretch>
            <a:fillRect/>
          </a:stretch>
        </p:blipFill>
        <p:spPr>
          <a:xfrm>
            <a:off x="8191500" y="1457325"/>
            <a:ext cx="960755" cy="961390"/>
          </a:xfrm>
          <a:prstGeom prst="rect">
            <a:avLst/>
          </a:prstGeom>
        </p:spPr>
      </p:pic>
      <p:pic>
        <p:nvPicPr>
          <p:cNvPr id="4" name="10.钢琴独奏：乒乓变奏曲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" y="6160770"/>
            <a:ext cx="493395" cy="534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38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84505" y="6144260"/>
            <a:ext cx="11429365" cy="647065"/>
          </a:xfrm>
          <a:prstGeom prst="rect">
            <a:avLst/>
          </a:prstGeom>
          <a:solidFill>
            <a:srgbClr val="F6F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222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2280" y="2244090"/>
            <a:ext cx="11472545" cy="12801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738755" y="588010"/>
            <a:ext cx="7180580" cy="15316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3600" dirty="0" smtClean="0">
                <a:solidFill>
                  <a:schemeClr val="accent6">
                    <a:lumMod val="75000"/>
                  </a:schemeClr>
                </a:solidFill>
                <a:latin typeface="素材集市康康体" panose="02010600010101010101" charset="-122"/>
                <a:ea typeface="素材集市康康体" panose="02010600010101010101" charset="-122"/>
              </a:rPr>
              <a:t>请你选择一种节奏，为下面的乐句做变化节奏的练习，然后唱一唱。</a:t>
            </a:r>
            <a:endParaRPr lang="zh-CN" altLang="en-US" sz="3600" dirty="0" smtClean="0">
              <a:solidFill>
                <a:schemeClr val="accent6">
                  <a:lumMod val="75000"/>
                </a:schemeClr>
              </a:solidFill>
              <a:latin typeface="素材集市康康体" panose="02010600010101010101" charset="-122"/>
              <a:ea typeface="素材集市康康体" panose="02010600010101010101" charset="-122"/>
            </a:endParaRPr>
          </a:p>
        </p:txBody>
      </p:sp>
      <p:pic>
        <p:nvPicPr>
          <p:cNvPr id="9" name="图片 8" descr="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" y="3832860"/>
            <a:ext cx="10904220" cy="1903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84505" y="6144260"/>
            <a:ext cx="11429365" cy="647065"/>
          </a:xfrm>
          <a:prstGeom prst="rect">
            <a:avLst/>
          </a:prstGeom>
          <a:solidFill>
            <a:srgbClr val="F6F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21640" y="1115060"/>
            <a:ext cx="7675880" cy="4300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90000"/>
              </a:lnSpc>
            </a:pPr>
            <a:r>
              <a:rPr lang="en-US" altLang="zh-CN" sz="3600" dirty="0" smtClean="0">
                <a:solidFill>
                  <a:srgbClr val="6B6498"/>
                </a:solidFill>
                <a:latin typeface="素材集市康康体" panose="02010600010101010101" charset="-122"/>
                <a:ea typeface="素材集市康康体" panose="02010600010101010101" charset="-122"/>
                <a:cs typeface="素材集市康康体" panose="02010600010101010101" charset="-122"/>
              </a:rPr>
              <a:t>    </a:t>
            </a:r>
            <a:r>
              <a:rPr lang="zh-CN" altLang="en-US" sz="3600" dirty="0" smtClean="0">
                <a:solidFill>
                  <a:srgbClr val="6B6498"/>
                </a:solidFill>
                <a:latin typeface="素材集市康康体" panose="02010600010101010101" charset="-122"/>
                <a:ea typeface="素材集市康康体" panose="02010600010101010101" charset="-122"/>
                <a:cs typeface="素材集市康康体" panose="02010600010101010101" charset="-122"/>
              </a:rPr>
              <a:t>变奏曲是以一个音乐主题为基础，并对这个主题 进行多次变化而构成的。这首乐曲就是由一个主题进行了五次变奏，曲名叫《乒乓变奏曲》</a:t>
            </a:r>
            <a:endParaRPr lang="zh-CN" altLang="en-US" sz="3600" dirty="0" smtClean="0">
              <a:solidFill>
                <a:srgbClr val="6B6498"/>
              </a:solidFill>
              <a:latin typeface="素材集市康康体" panose="02010600010101010101" charset="-122"/>
              <a:ea typeface="素材集市康康体" panose="02010600010101010101" charset="-122"/>
              <a:cs typeface="素材集市康康体" panose="0201060001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23495" y="5139055"/>
            <a:ext cx="335915" cy="1005205"/>
          </a:xfrm>
          <a:prstGeom prst="rect">
            <a:avLst/>
          </a:prstGeom>
          <a:solidFill>
            <a:srgbClr val="F6F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342" y="1579872"/>
            <a:ext cx="3953527" cy="3953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ISLIDE.GUIDESSETTING" val="{&quot;Id&quot;:null,&quot;Name&quot;:&quot;正常&quot;,&quot;HeaderHeight&quot;:15.0,&quot;FooterHeight&quot;:9.0,&quot;SideMargin&quot;:5.5,&quot;TopMargin&quot;:0.0,&quot;BottomMargin&quot;:0.0,&quot;IntervalMargin&quot;:1.5,&quot;SettingType&quot;:&quot;System&quot;}"/>
</p:tagLst>
</file>

<file path=ppt/theme/theme1.xml><?xml version="1.0" encoding="utf-8"?>
<a:theme xmlns:a="http://schemas.openxmlformats.org/drawingml/2006/main" name="Office 主题​​">
  <a:themeElements>
    <a:clrScheme name="华科模板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BCC"/>
      </a:accent1>
      <a:accent2>
        <a:srgbClr val="01E6C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魂创黑">
      <a:majorFont>
        <a:latin typeface="素材集市康康体"/>
        <a:ea typeface="素材集市康康体"/>
        <a:cs typeface=""/>
      </a:majorFont>
      <a:minorFont>
        <a:latin typeface="素材集市康康体"/>
        <a:ea typeface="素材集市康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>
            <a:latin typeface="+mn-ea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素材集市康康体"/>
        <a:font script="Hebr" typeface="素材集市康康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素材集市康康体"/>
        <a:font script="Uigh" typeface="Microsoft Uighur"/>
        <a:font script="Geor" typeface="Sylfaen"/>
      </a:majorFont>
      <a:minorFont>
        <a:latin typeface="素材集市康康体"/>
        <a:ea typeface=""/>
        <a:cs typeface=""/>
        <a:font script="Jpan" typeface="游ゴシック"/>
        <a:font script="Hang" typeface="맑은 고딕"/>
        <a:font script="Hans" typeface="素材集市康康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素材集市康康体"/>
        <a:font script="Hebr" typeface="素材集市康康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素材集市康康体"/>
        <a:font script="Uigh" typeface="Microsoft Uighur"/>
        <a:font script="Geor" typeface="Sylfaen"/>
      </a:majorFont>
      <a:minorFont>
        <a:latin typeface="素材集市康康体"/>
        <a:ea typeface=""/>
        <a:cs typeface=""/>
        <a:font script="Jpan" typeface="游ゴシック"/>
        <a:font script="Hang" typeface="맑은 고딕"/>
        <a:font script="Hans" typeface="素材集市康康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289</Words>
  <Application>WPS 演示</Application>
  <PresentationFormat>宽屏</PresentationFormat>
  <Paragraphs>26</Paragraphs>
  <Slides>10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9" baseType="lpstr">
      <vt:lpstr>Arial</vt:lpstr>
      <vt:lpstr>宋体</vt:lpstr>
      <vt:lpstr>Wingdings</vt:lpstr>
      <vt:lpstr>素材集市康康体</vt:lpstr>
      <vt:lpstr>Muyao-Softbrush</vt:lpstr>
      <vt:lpstr>内海フォント-Regular 简体补全</vt:lpstr>
      <vt:lpstr>微软雅黑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Sun</cp:lastModifiedBy>
  <cp:revision>7</cp:revision>
  <dcterms:created xsi:type="dcterms:W3CDTF">2021-03-30T04:34:00Z</dcterms:created>
  <dcterms:modified xsi:type="dcterms:W3CDTF">2021-10-25T04:52:59Z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Nuaxnuy@DESKTOP-GLORKB7</vt:lpwstr>
  </property>
  <property fmtid="{D5CDD505-2E9C-101B-9397-08002B2CF9AE}" pid="5" name="MSIP_Label_f42aa342-8706-4288-bd11-ebb85995028c_SetDate">
    <vt:lpwstr>2019-04-13T04:11:03.2251178Z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a7992e6a-8a3a-4a97-ad53-c673d0603080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  <property fmtid="{D5CDD505-2E9C-101B-9397-08002B2CF9AE}" pid="11" name="KSOTemplateUUID">
    <vt:lpwstr>v1.0_mb_s8duTrETkgkTDL5n/ahX/A==</vt:lpwstr>
  </property>
  <property fmtid="{D5CDD505-2E9C-101B-9397-08002B2CF9AE}" pid="12" name="KSOSaveFontToCloudKey">
    <vt:lpwstr>289368868_cloud</vt:lpwstr>
  </property>
  <property fmtid="{D5CDD505-2E9C-101B-9397-08002B2CF9AE}" pid="13" name="KSOProductBuildVer">
    <vt:lpwstr>2052-11.1.0.10938</vt:lpwstr>
  </property>
  <property fmtid="{D5CDD505-2E9C-101B-9397-08002B2CF9AE}" pid="14" name="ICV">
    <vt:lpwstr>8CC7E77A5A7F4B8F9261A192152508E1</vt:lpwstr>
  </property>
</Properties>
</file>